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40"/>
  </p:notesMasterIdLst>
  <p:handoutMasterIdLst>
    <p:handoutMasterId r:id="rId41"/>
  </p:handoutMasterIdLst>
  <p:sldIdLst>
    <p:sldId id="608" r:id="rId3"/>
    <p:sldId id="259" r:id="rId4"/>
    <p:sldId id="264" r:id="rId5"/>
    <p:sldId id="609" r:id="rId6"/>
    <p:sldId id="350" r:id="rId7"/>
    <p:sldId id="603" r:id="rId8"/>
    <p:sldId id="604" r:id="rId9"/>
    <p:sldId id="351" r:id="rId10"/>
    <p:sldId id="592" r:id="rId11"/>
    <p:sldId id="585" r:id="rId12"/>
    <p:sldId id="594" r:id="rId13"/>
    <p:sldId id="586" r:id="rId14"/>
    <p:sldId id="587" r:id="rId15"/>
    <p:sldId id="588" r:id="rId16"/>
    <p:sldId id="591" r:id="rId17"/>
    <p:sldId id="595" r:id="rId18"/>
    <p:sldId id="596" r:id="rId19"/>
    <p:sldId id="597" r:id="rId20"/>
    <p:sldId id="598" r:id="rId21"/>
    <p:sldId id="610" r:id="rId22"/>
    <p:sldId id="572" r:id="rId23"/>
    <p:sldId id="611" r:id="rId24"/>
    <p:sldId id="574" r:id="rId25"/>
    <p:sldId id="575" r:id="rId26"/>
    <p:sldId id="612" r:id="rId27"/>
    <p:sldId id="576" r:id="rId28"/>
    <p:sldId id="577" r:id="rId29"/>
    <p:sldId id="613" r:id="rId30"/>
    <p:sldId id="605" r:id="rId31"/>
    <p:sldId id="578" r:id="rId32"/>
    <p:sldId id="579" r:id="rId33"/>
    <p:sldId id="580" r:id="rId34"/>
    <p:sldId id="581" r:id="rId35"/>
    <p:sldId id="582" r:id="rId36"/>
    <p:sldId id="584" r:id="rId37"/>
    <p:sldId id="583" r:id="rId38"/>
    <p:sldId id="561" r:id="rId39"/>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ophisticated Business" id="{58BEDF31-0425-40C4-87B2-EBC1798A92EE}">
          <p14:sldIdLst>
            <p14:sldId id="608"/>
            <p14:sldId id="259"/>
            <p14:sldId id="264"/>
            <p14:sldId id="609"/>
            <p14:sldId id="350"/>
            <p14:sldId id="603"/>
            <p14:sldId id="604"/>
            <p14:sldId id="351"/>
            <p14:sldId id="592"/>
            <p14:sldId id="585"/>
            <p14:sldId id="594"/>
            <p14:sldId id="586"/>
            <p14:sldId id="587"/>
            <p14:sldId id="588"/>
            <p14:sldId id="591"/>
            <p14:sldId id="595"/>
            <p14:sldId id="596"/>
            <p14:sldId id="597"/>
            <p14:sldId id="598"/>
            <p14:sldId id="610"/>
            <p14:sldId id="572"/>
            <p14:sldId id="611"/>
            <p14:sldId id="574"/>
            <p14:sldId id="575"/>
            <p14:sldId id="612"/>
            <p14:sldId id="576"/>
            <p14:sldId id="577"/>
            <p14:sldId id="613"/>
            <p14:sldId id="605"/>
            <p14:sldId id="578"/>
            <p14:sldId id="579"/>
            <p14:sldId id="580"/>
            <p14:sldId id="581"/>
            <p14:sldId id="582"/>
            <p14:sldId id="584"/>
            <p14:sldId id="583"/>
            <p14:sldId id="561"/>
          </p14:sldIdLst>
        </p14:section>
      </p14:sectionLst>
    </p:ext>
    <p:ext uri="{EFAFB233-063F-42B5-8137-9DF3F51BA10A}">
      <p15:sldGuideLst xmlns:p15="http://schemas.microsoft.com/office/powerpoint/2012/main">
        <p15:guide id="1" orient="horz" pos="913" userDrawn="1">
          <p15:clr>
            <a:srgbClr val="A4A3A4"/>
          </p15:clr>
        </p15:guide>
        <p15:guide id="2" orient="horz" pos="2954" userDrawn="1">
          <p15:clr>
            <a:srgbClr val="A4A3A4"/>
          </p15:clr>
        </p15:guide>
        <p15:guide id="3" pos="3129"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C9B5"/>
    <a:srgbClr val="66AF9E"/>
    <a:srgbClr val="69685B"/>
    <a:srgbClr val="FF9300"/>
    <a:srgbClr val="FE12ED"/>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74" autoAdjust="0"/>
    <p:restoredTop sz="91713" autoAdjust="0"/>
  </p:normalViewPr>
  <p:slideViewPr>
    <p:cSldViewPr snapToGrid="0" snapToObjects="1">
      <p:cViewPr varScale="1">
        <p:scale>
          <a:sx n="90" d="100"/>
          <a:sy n="90" d="100"/>
        </p:scale>
        <p:origin x="834" y="78"/>
      </p:cViewPr>
      <p:guideLst>
        <p:guide orient="horz" pos="913"/>
        <p:guide orient="horz" pos="2954"/>
        <p:guide pos="3129"/>
      </p:guideLst>
    </p:cSldViewPr>
  </p:slideViewPr>
  <p:notesTextViewPr>
    <p:cViewPr>
      <p:scale>
        <a:sx n="3" d="2"/>
        <a:sy n="3" d="2"/>
      </p:scale>
      <p:origin x="0" y="0"/>
    </p:cViewPr>
  </p:notesTextViewPr>
  <p:sorterViewPr>
    <p:cViewPr>
      <p:scale>
        <a:sx n="42" d="100"/>
        <a:sy n="42" d="100"/>
      </p:scale>
      <p:origin x="0" y="-846"/>
    </p:cViewPr>
  </p:sorterViewPr>
  <p:notesViewPr>
    <p:cSldViewPr snapToGrid="0" snapToObjects="1">
      <p:cViewPr varScale="1">
        <p:scale>
          <a:sx n="121" d="100"/>
          <a:sy n="121" d="100"/>
        </p:scale>
        <p:origin x="-4986" y="-108"/>
      </p:cViewPr>
      <p:guideLst>
        <p:guide orient="horz" pos="3131"/>
        <p:guide pos="214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04C89EDB-3FDD-4915-A3CE-62FA29C01A32}" type="datetimeFigureOut">
              <a:rPr lang="en-US" smtClean="0"/>
              <a:t>09-Oct-18</a:t>
            </a:fld>
            <a:endParaRPr lang="en-US"/>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A5042649-1860-4D03-9360-22C2D8836B44}" type="slidenum">
              <a:rPr lang="en-US" smtClean="0"/>
              <a:t>‹#›</a:t>
            </a:fld>
            <a:endParaRPr lang="en-US"/>
          </a:p>
        </p:txBody>
      </p:sp>
    </p:spTree>
    <p:extLst>
      <p:ext uri="{BB962C8B-B14F-4D97-AF65-F5344CB8AC3E}">
        <p14:creationId xmlns:p14="http://schemas.microsoft.com/office/powerpoint/2010/main" val="633661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054499FB-0CC7-453D-9493-CBDCD6D233E2}" type="datetimeFigureOut">
              <a:rPr lang="en-US" smtClean="0"/>
              <a:t>09-Oct-18</a:t>
            </a:fld>
            <a:endParaRPr lang="en-US"/>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4476A24B-926E-40EB-9E1B-5321DC3775E5}" type="slidenum">
              <a:rPr lang="en-US" smtClean="0"/>
              <a:t>‹#›</a:t>
            </a:fld>
            <a:endParaRPr lang="en-US"/>
          </a:p>
        </p:txBody>
      </p:sp>
    </p:spTree>
    <p:extLst>
      <p:ext uri="{BB962C8B-B14F-4D97-AF65-F5344CB8AC3E}">
        <p14:creationId xmlns:p14="http://schemas.microsoft.com/office/powerpoint/2010/main" val="2167594663"/>
      </p:ext>
    </p:extLst>
  </p:cSld>
  <p:clrMap bg1="lt1" tx1="dk1" bg2="lt2" tx2="dk2" accent1="accent1" accent2="accent2" accent3="accent3" accent4="accent4" accent5="accent5" accent6="accent6" hlink="hlink" folHlink="folHlink"/>
  <p:notesStyle>
    <a:lvl1pPr marL="117475" indent="-117475" algn="l" defTabSz="914400" rtl="0" eaLnBrk="1" latinLnBrk="0" hangingPunct="1">
      <a:lnSpc>
        <a:spcPct val="110000"/>
      </a:lnSpc>
      <a:buFont typeface="Arial" panose="020B0604020202020204" pitchFamily="34" charset="0"/>
      <a:buChar char="•"/>
      <a:defRPr sz="1400" kern="1200">
        <a:solidFill>
          <a:schemeClr val="tx1"/>
        </a:solidFill>
        <a:latin typeface="+mn-lt"/>
        <a:ea typeface="+mn-ea"/>
        <a:cs typeface="+mn-cs"/>
      </a:defRPr>
    </a:lvl1pPr>
    <a:lvl2pPr marL="228600" indent="-111125"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6075" indent="-117475"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457200" indent="-11112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457200" indent="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0">
              <a:schemeClr val="accent1"/>
            </a:gs>
            <a:gs pos="77000">
              <a:schemeClr val="accent1">
                <a:lumMod val="3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Freeform 2"/>
          <p:cNvSpPr/>
          <p:nvPr userDrawn="1"/>
        </p:nvSpPr>
        <p:spPr bwMode="ltGray">
          <a:xfrm>
            <a:off x="-6350" y="12700"/>
            <a:ext cx="5994400" cy="6840538"/>
          </a:xfrm>
          <a:custGeom>
            <a:avLst/>
            <a:gdLst>
              <a:gd name="connsiteX0" fmla="*/ 0 w 6057900"/>
              <a:gd name="connsiteY0" fmla="*/ 1117600 h 6851650"/>
              <a:gd name="connsiteX1" fmla="*/ 0 w 6057900"/>
              <a:gd name="connsiteY1" fmla="*/ 6851650 h 6851650"/>
              <a:gd name="connsiteX2" fmla="*/ 6057900 w 6057900"/>
              <a:gd name="connsiteY2" fmla="*/ 0 h 6851650"/>
              <a:gd name="connsiteX3" fmla="*/ 1911350 w 6057900"/>
              <a:gd name="connsiteY3"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40538"/>
              <a:gd name="connsiteX1" fmla="*/ 2381 w 6057900"/>
              <a:gd name="connsiteY1" fmla="*/ 6839744 h 6840538"/>
              <a:gd name="connsiteX2" fmla="*/ 84931 w 6057900"/>
              <a:gd name="connsiteY2" fmla="*/ 6840538 h 6840538"/>
              <a:gd name="connsiteX3" fmla="*/ 6057900 w 6057900"/>
              <a:gd name="connsiteY3" fmla="*/ 0 h 6840538"/>
              <a:gd name="connsiteX4" fmla="*/ 1911350 w 6057900"/>
              <a:gd name="connsiteY4" fmla="*/ 0 h 6840538"/>
              <a:gd name="connsiteX0" fmla="*/ 0 w 5994400"/>
              <a:gd name="connsiteY0" fmla="*/ 1117600 h 6840538"/>
              <a:gd name="connsiteX1" fmla="*/ 2381 w 5994400"/>
              <a:gd name="connsiteY1" fmla="*/ 6839744 h 6840538"/>
              <a:gd name="connsiteX2" fmla="*/ 84931 w 5994400"/>
              <a:gd name="connsiteY2" fmla="*/ 6840538 h 6840538"/>
              <a:gd name="connsiteX3" fmla="*/ 5994400 w 5994400"/>
              <a:gd name="connsiteY3" fmla="*/ 0 h 6840538"/>
              <a:gd name="connsiteX4" fmla="*/ 1911350 w 5994400"/>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400" h="6840538">
                <a:moveTo>
                  <a:pt x="0" y="1117600"/>
                </a:moveTo>
                <a:cubicBezTo>
                  <a:pt x="794" y="3024981"/>
                  <a:pt x="1587" y="4932363"/>
                  <a:pt x="2381" y="6839744"/>
                </a:cubicBezTo>
                <a:lnTo>
                  <a:pt x="84931" y="6840538"/>
                </a:lnTo>
                <a:lnTo>
                  <a:pt x="5994400" y="0"/>
                </a:lnTo>
                <a:lnTo>
                  <a:pt x="1911350" y="0"/>
                </a:lnTo>
              </a:path>
            </a:pathLst>
          </a:custGeom>
          <a:gradFill flip="none" rotWithShape="1">
            <a:gsLst>
              <a:gs pos="100000">
                <a:schemeClr val="accent1">
                  <a:alpha val="0"/>
                </a:schemeClr>
              </a:gs>
              <a:gs pos="0">
                <a:schemeClr val="accent1">
                  <a:alpha val="3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74755" y="1905001"/>
            <a:ext cx="7781756" cy="2225262"/>
          </a:xfrm>
        </p:spPr>
        <p:txBody>
          <a:bodyPr anchor="ctr"/>
          <a:lstStyle>
            <a:lvl1pPr>
              <a:defRPr sz="5500">
                <a:solidFill>
                  <a:schemeClr val="bg1"/>
                </a:solidFill>
              </a:defRPr>
            </a:lvl1pPr>
          </a:lstStyle>
          <a:p>
            <a:r>
              <a:rPr lang="en-US" dirty="0"/>
              <a:t>Click to edit Master title style</a:t>
            </a:r>
          </a:p>
        </p:txBody>
      </p:sp>
      <p:sp>
        <p:nvSpPr>
          <p:cNvPr id="10" name="Text Placeholder 9"/>
          <p:cNvSpPr>
            <a:spLocks noGrp="1"/>
          </p:cNvSpPr>
          <p:nvPr>
            <p:ph type="body" sz="quarter" idx="14" hasCustomPrompt="1"/>
          </p:nvPr>
        </p:nvSpPr>
        <p:spPr>
          <a:xfrm>
            <a:off x="674703" y="4620890"/>
            <a:ext cx="7783445" cy="1415772"/>
          </a:xfrm>
        </p:spPr>
        <p:txBody>
          <a:bodyPr>
            <a:noAutofit/>
          </a:bodyPr>
          <a:lstStyle>
            <a:lvl1pPr marL="0" indent="0">
              <a:lnSpc>
                <a:spcPct val="95000"/>
              </a:lnSpc>
              <a:spcAft>
                <a:spcPts val="0"/>
              </a:spcAft>
              <a:buFont typeface="Arial" panose="020B0604020202020204" pitchFamily="34" charset="0"/>
              <a:buChar char="​"/>
              <a:defRPr sz="2100" b="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bg1"/>
                </a:solidFill>
              </a:defRPr>
            </a:lvl2pPr>
            <a:lvl3pPr marL="0" indent="0">
              <a:lnSpc>
                <a:spcPct val="95000"/>
              </a:lnSpc>
              <a:spcBef>
                <a:spcPts val="0"/>
              </a:spcBef>
              <a:spcAft>
                <a:spcPts val="200"/>
              </a:spcAft>
              <a:buFont typeface="Arial" panose="020B0604020202020204" pitchFamily="34" charset="0"/>
              <a:buChar char="​"/>
              <a:defRPr sz="1500">
                <a:solidFill>
                  <a:schemeClr val="bg1"/>
                </a:solidFill>
              </a:defRPr>
            </a:lvl3pPr>
            <a:lvl4pPr marL="0" indent="0">
              <a:lnSpc>
                <a:spcPct val="95000"/>
              </a:lnSpc>
              <a:spcBef>
                <a:spcPts val="0"/>
              </a:spcBef>
              <a:spcAft>
                <a:spcPts val="200"/>
              </a:spcAft>
              <a:buFont typeface="Arial" panose="020B0604020202020204" pitchFamily="34" charset="0"/>
              <a:buChar char="​"/>
              <a:defRPr sz="1500">
                <a:solidFill>
                  <a:schemeClr val="bg1"/>
                </a:solidFill>
              </a:defRPr>
            </a:lvl4pPr>
            <a:lvl5pPr marL="0" indent="0">
              <a:lnSpc>
                <a:spcPct val="95000"/>
              </a:lnSpc>
              <a:spcBef>
                <a:spcPts val="0"/>
              </a:spcBef>
              <a:spcAft>
                <a:spcPts val="200"/>
              </a:spcAft>
              <a:buFont typeface="Arial" panose="020B0604020202020204" pitchFamily="34" charset="0"/>
              <a:buChar char="​"/>
              <a:defRPr sz="15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678035" y="1732950"/>
            <a:ext cx="7780165"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bg1">
                  <a:lumMod val="8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48910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Dark">
    <p:bg>
      <p:bgPr>
        <a:gradFill>
          <a:gsLst>
            <a:gs pos="0">
              <a:schemeClr val="accent1"/>
            </a:gs>
            <a:gs pos="77000">
              <a:schemeClr val="accent1">
                <a:lumMod val="3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Freeform 2"/>
          <p:cNvSpPr/>
          <p:nvPr userDrawn="1"/>
        </p:nvSpPr>
        <p:spPr bwMode="ltGray">
          <a:xfrm>
            <a:off x="-6350" y="12700"/>
            <a:ext cx="5994400" cy="6840538"/>
          </a:xfrm>
          <a:custGeom>
            <a:avLst/>
            <a:gdLst>
              <a:gd name="connsiteX0" fmla="*/ 0 w 6057900"/>
              <a:gd name="connsiteY0" fmla="*/ 1117600 h 6851650"/>
              <a:gd name="connsiteX1" fmla="*/ 0 w 6057900"/>
              <a:gd name="connsiteY1" fmla="*/ 6851650 h 6851650"/>
              <a:gd name="connsiteX2" fmla="*/ 6057900 w 6057900"/>
              <a:gd name="connsiteY2" fmla="*/ 0 h 6851650"/>
              <a:gd name="connsiteX3" fmla="*/ 1911350 w 6057900"/>
              <a:gd name="connsiteY3"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40538"/>
              <a:gd name="connsiteX1" fmla="*/ 2381 w 6057900"/>
              <a:gd name="connsiteY1" fmla="*/ 6839744 h 6840538"/>
              <a:gd name="connsiteX2" fmla="*/ 84931 w 6057900"/>
              <a:gd name="connsiteY2" fmla="*/ 6840538 h 6840538"/>
              <a:gd name="connsiteX3" fmla="*/ 6057900 w 6057900"/>
              <a:gd name="connsiteY3" fmla="*/ 0 h 6840538"/>
              <a:gd name="connsiteX4" fmla="*/ 1911350 w 6057900"/>
              <a:gd name="connsiteY4" fmla="*/ 0 h 6840538"/>
              <a:gd name="connsiteX0" fmla="*/ 0 w 5994400"/>
              <a:gd name="connsiteY0" fmla="*/ 1117600 h 6840538"/>
              <a:gd name="connsiteX1" fmla="*/ 2381 w 5994400"/>
              <a:gd name="connsiteY1" fmla="*/ 6839744 h 6840538"/>
              <a:gd name="connsiteX2" fmla="*/ 84931 w 5994400"/>
              <a:gd name="connsiteY2" fmla="*/ 6840538 h 6840538"/>
              <a:gd name="connsiteX3" fmla="*/ 5994400 w 5994400"/>
              <a:gd name="connsiteY3" fmla="*/ 0 h 6840538"/>
              <a:gd name="connsiteX4" fmla="*/ 1911350 w 5994400"/>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400" h="6840538">
                <a:moveTo>
                  <a:pt x="0" y="1117600"/>
                </a:moveTo>
                <a:cubicBezTo>
                  <a:pt x="794" y="3024981"/>
                  <a:pt x="1587" y="4932363"/>
                  <a:pt x="2381" y="6839744"/>
                </a:cubicBezTo>
                <a:lnTo>
                  <a:pt x="84931" y="6840538"/>
                </a:lnTo>
                <a:lnTo>
                  <a:pt x="5994400" y="0"/>
                </a:lnTo>
                <a:lnTo>
                  <a:pt x="1911350" y="0"/>
                </a:lnTo>
              </a:path>
            </a:pathLst>
          </a:custGeom>
          <a:gradFill flip="none" rotWithShape="1">
            <a:gsLst>
              <a:gs pos="100000">
                <a:schemeClr val="accent1">
                  <a:alpha val="0"/>
                </a:schemeClr>
              </a:gs>
              <a:gs pos="0">
                <a:schemeClr val="accent1">
                  <a:alpha val="3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85319" y="1905001"/>
            <a:ext cx="7773412" cy="2225262"/>
          </a:xfrm>
        </p:spPr>
        <p:txBody>
          <a:bodyPr anchor="ctr"/>
          <a:lstStyle>
            <a:lvl1pPr>
              <a:lnSpc>
                <a:spcPct val="95000"/>
              </a:lnSpc>
              <a:defRPr sz="4200">
                <a:solidFill>
                  <a:schemeClr val="bg1"/>
                </a:solidFill>
              </a:defRPr>
            </a:lvl1pPr>
          </a:lstStyle>
          <a:p>
            <a:r>
              <a:rPr lang="en-US" dirty="0"/>
              <a:t>Click to edit Master title style</a:t>
            </a:r>
          </a:p>
        </p:txBody>
      </p:sp>
      <p:sp>
        <p:nvSpPr>
          <p:cNvPr id="10" name="Text Placeholder 9"/>
          <p:cNvSpPr>
            <a:spLocks noGrp="1"/>
          </p:cNvSpPr>
          <p:nvPr>
            <p:ph type="body" sz="quarter" idx="14" hasCustomPrompt="1"/>
          </p:nvPr>
        </p:nvSpPr>
        <p:spPr>
          <a:xfrm>
            <a:off x="685269" y="4620890"/>
            <a:ext cx="7775100" cy="1415772"/>
          </a:xfrm>
        </p:spPr>
        <p:txBody>
          <a:bodyPr>
            <a:noAutofit/>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bg1"/>
                </a:solidFill>
              </a:defRPr>
            </a:lvl2pPr>
            <a:lvl3pPr marL="0" indent="0">
              <a:lnSpc>
                <a:spcPct val="95000"/>
              </a:lnSpc>
              <a:spcBef>
                <a:spcPts val="0"/>
              </a:spcBef>
              <a:spcAft>
                <a:spcPts val="200"/>
              </a:spcAft>
              <a:buFont typeface="Arial" panose="020B0604020202020204" pitchFamily="34" charset="0"/>
              <a:buChar char="​"/>
              <a:defRPr sz="1500">
                <a:solidFill>
                  <a:schemeClr val="bg1"/>
                </a:solidFill>
              </a:defRPr>
            </a:lvl3pPr>
            <a:lvl4pPr marL="0" indent="0">
              <a:lnSpc>
                <a:spcPct val="95000"/>
              </a:lnSpc>
              <a:spcBef>
                <a:spcPts val="0"/>
              </a:spcBef>
              <a:spcAft>
                <a:spcPts val="200"/>
              </a:spcAft>
              <a:buFont typeface="Arial" panose="020B0604020202020204" pitchFamily="34" charset="0"/>
              <a:buChar char="​"/>
              <a:defRPr sz="1500">
                <a:solidFill>
                  <a:schemeClr val="bg1"/>
                </a:solidFill>
              </a:defRPr>
            </a:lvl4pPr>
            <a:lvl5pPr marL="0" indent="0">
              <a:lnSpc>
                <a:spcPct val="95000"/>
              </a:lnSpc>
              <a:spcBef>
                <a:spcPts val="0"/>
              </a:spcBef>
              <a:spcAft>
                <a:spcPts val="200"/>
              </a:spcAft>
              <a:buFont typeface="Arial" panose="020B0604020202020204" pitchFamily="34" charset="0"/>
              <a:buChar char="​"/>
              <a:defRPr sz="15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683581" y="1732950"/>
            <a:ext cx="7776838"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2">
                    <a:lumMod val="20000"/>
                    <a:lumOff val="80000"/>
                  </a:schemeClr>
                </a:solidFill>
              </a:endParaRPr>
            </a:p>
          </p:txBody>
        </p:sp>
      </p:grpSp>
    </p:spTree>
    <p:extLst>
      <p:ext uri="{BB962C8B-B14F-4D97-AF65-F5344CB8AC3E}">
        <p14:creationId xmlns:p14="http://schemas.microsoft.com/office/powerpoint/2010/main" val="213999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631" y="1905001"/>
            <a:ext cx="7775100" cy="2225262"/>
          </a:xfrm>
        </p:spPr>
        <p:txBody>
          <a:bodyPr anchor="ctr"/>
          <a:lstStyle>
            <a:lvl1pPr>
              <a:lnSpc>
                <a:spcPct val="95000"/>
              </a:lnSpc>
              <a:defRPr sz="4200">
                <a:solidFill>
                  <a:schemeClr val="tx2"/>
                </a:solidFill>
              </a:defRPr>
            </a:lvl1pPr>
          </a:lstStyle>
          <a:p>
            <a:r>
              <a:rPr lang="en-US" dirty="0"/>
              <a:t>Click to edit Master title style</a:t>
            </a:r>
          </a:p>
        </p:txBody>
      </p:sp>
      <p:sp>
        <p:nvSpPr>
          <p:cNvPr id="10" name="Text Placeholder 9"/>
          <p:cNvSpPr>
            <a:spLocks noGrp="1"/>
          </p:cNvSpPr>
          <p:nvPr>
            <p:ph type="body" sz="quarter" idx="14" hasCustomPrompt="1"/>
          </p:nvPr>
        </p:nvSpPr>
        <p:spPr>
          <a:xfrm>
            <a:off x="683581" y="4620890"/>
            <a:ext cx="7776788" cy="1415772"/>
          </a:xfrm>
        </p:spPr>
        <p:txBody>
          <a:bodyPr>
            <a:noAutofit/>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2pPr>
            <a:lvl3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3pPr>
            <a:lvl4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4pPr>
            <a:lvl5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683631" y="1732950"/>
            <a:ext cx="7776788"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3999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gu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5" name="TextBox 24"/>
          <p:cNvSpPr txBox="1"/>
          <p:nvPr userDrawn="1"/>
        </p:nvSpPr>
        <p:spPr>
          <a:xfrm>
            <a:off x="-952500" y="2959100"/>
            <a:ext cx="65" cy="332399"/>
          </a:xfrm>
          <a:prstGeom prst="rect">
            <a:avLst/>
          </a:prstGeom>
          <a:noFill/>
        </p:spPr>
        <p:txBody>
          <a:bodyPr wrap="none" lIns="0" tIns="0" rIns="0" bIns="0" rtlCol="0">
            <a:spAutoFit/>
          </a:bodyPr>
          <a:lstStyle/>
          <a:p>
            <a:pPr>
              <a:lnSpc>
                <a:spcPct val="120000"/>
              </a:lnSpc>
            </a:pPr>
            <a:endParaRPr lang="en-US" dirty="0">
              <a:solidFill>
                <a:schemeClr val="tx2"/>
              </a:solidFill>
            </a:endParaRPr>
          </a:p>
        </p:txBody>
      </p:sp>
      <p:sp>
        <p:nvSpPr>
          <p:cNvPr id="37" name="Text Placeholder 31"/>
          <p:cNvSpPr>
            <a:spLocks noGrp="1"/>
          </p:cNvSpPr>
          <p:nvPr>
            <p:ph type="body" sz="quarter" idx="10"/>
          </p:nvPr>
        </p:nvSpPr>
        <p:spPr>
          <a:xfrm>
            <a:off x="6167762" y="2904236"/>
            <a:ext cx="2301535" cy="2746756"/>
          </a:xfrm>
        </p:spPr>
        <p:txBody>
          <a:bodyPr/>
          <a:lstStyle>
            <a:lvl1pPr marL="0" indent="0">
              <a:spcBef>
                <a:spcPts val="0"/>
              </a:spcBef>
              <a:spcAft>
                <a:spcPts val="0"/>
              </a:spcAft>
              <a:defRPr lang="en-US" sz="1700" dirty="0" smtClean="0">
                <a:solidFill>
                  <a:schemeClr val="accent1"/>
                </a:solidFill>
                <a:latin typeface="Franklin Gothic Demi Cond" panose="020B0706030402020204" pitchFamily="34" charset="0"/>
              </a:defRPr>
            </a:lvl1pPr>
            <a:lvl2pPr marL="0" indent="0">
              <a:lnSpc>
                <a:spcPct val="110000"/>
              </a:lnSpc>
              <a:spcBef>
                <a:spcPts val="0"/>
              </a:spcBef>
              <a:spcAft>
                <a:spcPts val="0"/>
              </a:spcAft>
              <a:buFont typeface="Arial" panose="020B0604020202020204" pitchFamily="34" charset="0"/>
              <a:buChar char="​"/>
              <a:defRPr sz="1500">
                <a:solidFill>
                  <a:schemeClr val="tx2"/>
                </a:solidFill>
              </a:defRPr>
            </a:lvl2pPr>
            <a:lvl3pPr marL="0" indent="0">
              <a:lnSpc>
                <a:spcPct val="110000"/>
              </a:lnSpc>
              <a:spcBef>
                <a:spcPts val="0"/>
              </a:spcBef>
              <a:spcAft>
                <a:spcPts val="0"/>
              </a:spcAft>
              <a:buFont typeface="Arial" panose="020B0604020202020204" pitchFamily="34" charset="0"/>
              <a:buChar char="​"/>
              <a:defRPr sz="1500">
                <a:solidFill>
                  <a:schemeClr val="tx2"/>
                </a:solidFill>
              </a:defRPr>
            </a:lvl3pPr>
            <a:lvl4pPr marL="0" indent="0">
              <a:lnSpc>
                <a:spcPct val="110000"/>
              </a:lnSpc>
              <a:spcBef>
                <a:spcPts val="0"/>
              </a:spcBef>
              <a:spcAft>
                <a:spcPts val="0"/>
              </a:spcAft>
              <a:buFont typeface="Arial" panose="020B0604020202020204" pitchFamily="34" charset="0"/>
              <a:buChar char="​"/>
              <a:defRPr sz="1500">
                <a:solidFill>
                  <a:schemeClr val="tx2"/>
                </a:solidFill>
              </a:defRPr>
            </a:lvl4pPr>
            <a:lvl5pPr marL="0" indent="0">
              <a:lnSpc>
                <a:spcPct val="110000"/>
              </a:lnSpc>
              <a:spcBef>
                <a:spcPts val="0"/>
              </a:spcBef>
              <a:spcAft>
                <a:spcPts val="0"/>
              </a:spcAft>
              <a:buFont typeface="Arial" panose="020B0604020202020204" pitchFamily="34" charset="0"/>
              <a:buChar char="​"/>
              <a:defRPr sz="15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11" hasCustomPrompt="1"/>
          </p:nvPr>
        </p:nvSpPr>
        <p:spPr>
          <a:xfrm>
            <a:off x="676656" y="2940812"/>
            <a:ext cx="4587802" cy="2946231"/>
          </a:xfrm>
        </p:spPr>
        <p:txBody>
          <a:bodyPr/>
          <a:lstStyle>
            <a:lvl1pPr marL="0" algn="r" defTabSz="914400" rtl="0" eaLnBrk="1" latinLnBrk="0" hangingPunct="1">
              <a:lnSpc>
                <a:spcPct val="70000"/>
              </a:lnSpc>
              <a:buNone/>
              <a:defRPr lang="en-US" sz="8000" kern="1200" dirty="0" smtClean="0">
                <a:solidFill>
                  <a:schemeClr val="tx2"/>
                </a:solidFill>
                <a:latin typeface="+mn-lt"/>
                <a:ea typeface="+mn-ea"/>
                <a:cs typeface="+mn-cs"/>
              </a:defRPr>
            </a:lvl1pPr>
            <a:lvl2pPr algn="r">
              <a:defRPr/>
            </a:lvl2pPr>
            <a:lvl3pPr algn="r">
              <a:defRPr/>
            </a:lvl3pPr>
            <a:lvl4pPr algn="r">
              <a:defRPr/>
            </a:lvl4pPr>
            <a:lvl5pPr algn="r">
              <a:defRPr/>
            </a:lvl5pPr>
          </a:lstStyle>
          <a:p>
            <a:pPr lvl="0"/>
            <a:r>
              <a:rPr lang="en-US" dirty="0"/>
              <a:t>Edit text</a:t>
            </a:r>
          </a:p>
        </p:txBody>
      </p:sp>
      <p:cxnSp>
        <p:nvCxnSpPr>
          <p:cNvPr id="6" name="Straight Connector 5"/>
          <p:cNvCxnSpPr/>
          <p:nvPr userDrawn="1"/>
        </p:nvCxnSpPr>
        <p:spPr>
          <a:xfrm>
            <a:off x="5717219" y="2769833"/>
            <a:ext cx="0" cy="288115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853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7" name="TextBox 26"/>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28" name="Text Placeholder 10"/>
          <p:cNvSpPr>
            <a:spLocks noGrp="1"/>
          </p:cNvSpPr>
          <p:nvPr>
            <p:ph type="body" sz="quarter" idx="14" hasCustomPrompt="1"/>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dirty="0"/>
              <a:t>click to insert source</a:t>
            </a:r>
          </a:p>
        </p:txBody>
      </p:sp>
      <p:grpSp>
        <p:nvGrpSpPr>
          <p:cNvPr id="2" name="Group 1"/>
          <p:cNvGrpSpPr/>
          <p:nvPr userDrawn="1"/>
        </p:nvGrpSpPr>
        <p:grpSpPr>
          <a:xfrm>
            <a:off x="0" y="0"/>
            <a:ext cx="9144000" cy="6908105"/>
            <a:chOff x="0" y="0"/>
            <a:chExt cx="9144000" cy="6908105"/>
          </a:xfrm>
        </p:grpSpPr>
        <p:grpSp>
          <p:nvGrpSpPr>
            <p:cNvPr id="30" name="Group 29"/>
            <p:cNvGrpSpPr/>
            <p:nvPr userDrawn="1"/>
          </p:nvGrpSpPr>
          <p:grpSpPr>
            <a:xfrm>
              <a:off x="0" y="0"/>
              <a:ext cx="9144000" cy="6858000"/>
              <a:chOff x="0" y="0"/>
              <a:chExt cx="9144000" cy="6858000"/>
            </a:xfrm>
            <a:solidFill>
              <a:schemeClr val="bg1">
                <a:lumMod val="95000"/>
              </a:schemeClr>
            </a:solidFill>
          </p:grpSpPr>
          <p:sp>
            <p:nvSpPr>
              <p:cNvPr id="46" name="Rectangle 45"/>
              <p:cNvSpPr>
                <a:spLocks noChangeAspect="1"/>
              </p:cNvSpPr>
              <p:nvPr/>
            </p:nvSpPr>
            <p:spPr>
              <a:xfrm>
                <a:off x="0" y="0"/>
                <a:ext cx="6858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531"/>
                  </a:solidFill>
                </a:endParaRPr>
              </a:p>
            </p:txBody>
          </p:sp>
          <p:sp>
            <p:nvSpPr>
              <p:cNvPr id="47" name="Rectangle 46"/>
              <p:cNvSpPr>
                <a:spLocks noChangeAspect="1"/>
              </p:cNvSpPr>
              <p:nvPr/>
            </p:nvSpPr>
            <p:spPr>
              <a:xfrm>
                <a:off x="8458200" y="0"/>
                <a:ext cx="6858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531"/>
                  </a:solidFill>
                </a:endParaRPr>
              </a:p>
            </p:txBody>
          </p:sp>
          <p:sp>
            <p:nvSpPr>
              <p:cNvPr id="48" name="Rectangle 47"/>
              <p:cNvSpPr>
                <a:spLocks noChangeAspect="1"/>
              </p:cNvSpPr>
              <p:nvPr/>
            </p:nvSpPr>
            <p:spPr>
              <a:xfrm>
                <a:off x="0" y="0"/>
                <a:ext cx="84582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531"/>
                  </a:solidFill>
                </a:endParaRPr>
              </a:p>
            </p:txBody>
          </p:sp>
          <p:sp>
            <p:nvSpPr>
              <p:cNvPr id="49" name="Rectangle 48"/>
              <p:cNvSpPr>
                <a:spLocks noChangeAspect="1"/>
              </p:cNvSpPr>
              <p:nvPr/>
            </p:nvSpPr>
            <p:spPr>
              <a:xfrm>
                <a:off x="0" y="6172200"/>
                <a:ext cx="91440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531"/>
                  </a:solidFill>
                </a:endParaRPr>
              </a:p>
            </p:txBody>
          </p:sp>
        </p:grpSp>
        <p:cxnSp>
          <p:nvCxnSpPr>
            <p:cNvPr id="31" name="Straight Connector 30"/>
            <p:cNvCxnSpPr/>
            <p:nvPr userDrawn="1"/>
          </p:nvCxnSpPr>
          <p:spPr>
            <a:xfrm flipV="1">
              <a:off x="6858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V="1">
              <a:off x="84582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0"/>
              <a:ext cx="457200" cy="6908105"/>
              <a:chOff x="2956470" y="50104"/>
              <a:chExt cx="457200" cy="6858001"/>
            </a:xfrm>
          </p:grpSpPr>
          <p:cxnSp>
            <p:nvCxnSpPr>
              <p:cNvPr id="44" name="Straight Connector 43"/>
              <p:cNvCxnSpPr/>
              <p:nvPr/>
            </p:nvCxnSpPr>
            <p:spPr>
              <a:xfrm flipV="1">
                <a:off x="29564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4136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userDrawn="1"/>
          </p:nvCxnSpPr>
          <p:spPr>
            <a:xfrm rot="5400000" flipV="1">
              <a:off x="4572000" y="-38862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nvGrpSpPr>
            <p:cNvPr id="35" name="Group 34"/>
            <p:cNvGrpSpPr/>
            <p:nvPr userDrawn="1"/>
          </p:nvGrpSpPr>
          <p:grpSpPr>
            <a:xfrm>
              <a:off x="0" y="1143000"/>
              <a:ext cx="9144000" cy="914400"/>
              <a:chOff x="0" y="1143000"/>
              <a:chExt cx="9144000" cy="914400"/>
            </a:xfrm>
          </p:grpSpPr>
          <p:cxnSp>
            <p:nvCxnSpPr>
              <p:cNvPr id="42" name="Straight Connector 41"/>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userDrawn="1"/>
          </p:nvGrpSpPr>
          <p:grpSpPr>
            <a:xfrm>
              <a:off x="0" y="2971800"/>
              <a:ext cx="9144000" cy="914400"/>
              <a:chOff x="0" y="1143000"/>
              <a:chExt cx="9144000" cy="914400"/>
            </a:xfrm>
          </p:grpSpPr>
          <p:cxnSp>
            <p:nvCxnSpPr>
              <p:cNvPr id="40" name="Straight Connector 39"/>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userDrawn="1"/>
          </p:nvGrpSpPr>
          <p:grpSpPr>
            <a:xfrm>
              <a:off x="0" y="4800602"/>
              <a:ext cx="9144000" cy="914400"/>
              <a:chOff x="0" y="1143000"/>
              <a:chExt cx="9144000" cy="914400"/>
            </a:xfrm>
          </p:grpSpPr>
          <p:cxnSp>
            <p:nvCxnSpPr>
              <p:cNvPr id="38" name="Straight Connector 37"/>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userDrawn="1"/>
          </p:nvGrpSpPr>
          <p:grpSpPr>
            <a:xfrm>
              <a:off x="2971800" y="0"/>
              <a:ext cx="457200" cy="6908105"/>
              <a:chOff x="2956470" y="50104"/>
              <a:chExt cx="457200" cy="6858001"/>
            </a:xfrm>
          </p:grpSpPr>
          <p:cxnSp>
            <p:nvCxnSpPr>
              <p:cNvPr id="51" name="Straight Connector 50"/>
              <p:cNvCxnSpPr/>
              <p:nvPr/>
            </p:nvCxnSpPr>
            <p:spPr>
              <a:xfrm flipV="1">
                <a:off x="29564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34136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88860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charset="0"/>
                <a:ea typeface="Arial" charset="0"/>
                <a:cs typeface="Arial"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92280" y="6237313"/>
            <a:ext cx="1545842" cy="475440"/>
          </a:xfrm>
          <a:prstGeom prst="rect">
            <a:avLst/>
          </a:prstGeom>
        </p:spPr>
      </p:pic>
      <p:sp>
        <p:nvSpPr>
          <p:cNvPr id="13" name="Footer Placeholder 12"/>
          <p:cNvSpPr>
            <a:spLocks noGrp="1"/>
          </p:cNvSpPr>
          <p:nvPr>
            <p:ph type="ftr" sz="quarter" idx="10"/>
          </p:nvPr>
        </p:nvSpPr>
        <p:spPr>
          <a:xfrm>
            <a:off x="3028950" y="6356350"/>
            <a:ext cx="3086100" cy="365125"/>
          </a:xfrm>
          <a:prstGeom prst="rect">
            <a:avLst/>
          </a:prstGeom>
        </p:spPr>
        <p:txBody>
          <a:bodyPr/>
          <a:lstStyle/>
          <a:p>
            <a:r>
              <a:rPr lang="en-US" dirty="0"/>
              <a:t>WHO recommendation on tranexamic acid for PPH treatment (2017)</a:t>
            </a:r>
          </a:p>
        </p:txBody>
      </p:sp>
    </p:spTree>
    <p:extLst>
      <p:ext uri="{BB962C8B-B14F-4D97-AF65-F5344CB8AC3E}">
        <p14:creationId xmlns:p14="http://schemas.microsoft.com/office/powerpoint/2010/main" val="2040572344"/>
      </p:ext>
    </p:extLst>
  </p:cSld>
  <p:clrMapOvr>
    <a:masterClrMapping/>
  </p:clrMapOvr>
  <p:extLst>
    <p:ext uri="{DCECCB84-F9BA-43D5-87BE-67443E8EF086}">
      <p15:sldGuideLst xmlns:p15="http://schemas.microsoft.com/office/powerpoint/2012/main">
        <p15:guide id="1" orient="horz" pos="2160">
          <p15:clr>
            <a:srgbClr val="FBAE40"/>
          </p15:clr>
        </p15:guide>
        <p15:guide id="2" pos="158">
          <p15:clr>
            <a:srgbClr val="FBAE40"/>
          </p15:clr>
        </p15:guide>
        <p15:guide id="3" pos="2880">
          <p15:clr>
            <a:srgbClr val="FBAE40"/>
          </p15:clr>
        </p15:guide>
        <p15:guide id="4" pos="5602">
          <p15:clr>
            <a:srgbClr val="FBAE40"/>
          </p15:clr>
        </p15:guide>
        <p15:guide id="5" pos="1519">
          <p15:clr>
            <a:srgbClr val="FBAE40"/>
          </p15:clr>
        </p15:guide>
        <p15:guide id="6" pos="4241">
          <p15:clr>
            <a:srgbClr val="FBAE40"/>
          </p15:clr>
        </p15:guide>
        <p15:guide id="7" orient="horz" pos="4201">
          <p15:clr>
            <a:srgbClr val="FBAE40"/>
          </p15:clr>
        </p15:guide>
        <p15:guide id="8" orient="horz" pos="119">
          <p15:clr>
            <a:srgbClr val="FBAE40"/>
          </p15:clr>
        </p15:guide>
        <p15:guide id="9" orient="horz" pos="1480">
          <p15:clr>
            <a:srgbClr val="FBAE40"/>
          </p15:clr>
        </p15:guide>
        <p15:guide id="10" orient="horz" pos="2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58" name="Group 157"/>
          <p:cNvGrpSpPr/>
          <p:nvPr userDrawn="1"/>
        </p:nvGrpSpPr>
        <p:grpSpPr>
          <a:xfrm>
            <a:off x="-151325" y="-141165"/>
            <a:ext cx="9439923" cy="7136527"/>
            <a:chOff x="-151325" y="-141165"/>
            <a:chExt cx="9439923" cy="7136527"/>
          </a:xfrm>
        </p:grpSpPr>
        <p:grpSp>
          <p:nvGrpSpPr>
            <p:cNvPr id="159" name="Group 158"/>
            <p:cNvGrpSpPr/>
            <p:nvPr userDrawn="1"/>
          </p:nvGrpSpPr>
          <p:grpSpPr>
            <a:xfrm>
              <a:off x="457731" y="6873247"/>
              <a:ext cx="8226688" cy="122115"/>
              <a:chOff x="457731" y="6582508"/>
              <a:chExt cx="8226688" cy="486507"/>
            </a:xfrm>
          </p:grpSpPr>
          <p:cxnSp>
            <p:nvCxnSpPr>
              <p:cNvPr id="268" name="Straight Connector 267"/>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0" name="Group 269"/>
              <p:cNvGrpSpPr/>
              <p:nvPr userDrawn="1"/>
            </p:nvGrpSpPr>
            <p:grpSpPr>
              <a:xfrm>
                <a:off x="7986158" y="6582508"/>
                <a:ext cx="152400" cy="486507"/>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userDrawn="1"/>
            </p:nvGrpSpPr>
            <p:grpSpPr>
              <a:xfrm>
                <a:off x="7287901" y="6582508"/>
                <a:ext cx="152400" cy="486507"/>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userDrawn="1"/>
            </p:nvGrpSpPr>
            <p:grpSpPr>
              <a:xfrm>
                <a:off x="6589644"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userDrawn="1"/>
            </p:nvGrpSpPr>
            <p:grpSpPr>
              <a:xfrm>
                <a:off x="5891387"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userDrawn="1"/>
            </p:nvGrpSpPr>
            <p:grpSpPr>
              <a:xfrm>
                <a:off x="5193130"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userDrawn="1"/>
            </p:nvGrpSpPr>
            <p:grpSpPr>
              <a:xfrm>
                <a:off x="4494873"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userDrawn="1"/>
            </p:nvGrpSpPr>
            <p:grpSpPr>
              <a:xfrm>
                <a:off x="3796616"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userDrawn="1"/>
            </p:nvGrpSpPr>
            <p:grpSpPr>
              <a:xfrm>
                <a:off x="3098359" y="6582508"/>
                <a:ext cx="152400" cy="486507"/>
                <a:chOff x="7983415" y="6582508"/>
                <a:chExt cx="152400" cy="486507"/>
              </a:xfrm>
            </p:grpSpPr>
            <p:cxnSp>
              <p:nvCxnSpPr>
                <p:cNvPr id="287" name="Straight Connector 2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userDrawn="1"/>
            </p:nvGrpSpPr>
            <p:grpSpPr>
              <a:xfrm>
                <a:off x="2400102" y="6582508"/>
                <a:ext cx="152400" cy="486507"/>
                <a:chOff x="7983415" y="6582508"/>
                <a:chExt cx="152400" cy="486507"/>
              </a:xfrm>
            </p:grpSpPr>
            <p:cxnSp>
              <p:nvCxnSpPr>
                <p:cNvPr id="285" name="Straight Connector 2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1701845" y="6582508"/>
                <a:ext cx="152400" cy="486507"/>
                <a:chOff x="7983415" y="6582508"/>
                <a:chExt cx="152400" cy="486507"/>
              </a:xfrm>
            </p:grpSpPr>
            <p:cxnSp>
              <p:nvCxnSpPr>
                <p:cNvPr id="283" name="Straight Connector 2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1003588" y="6582508"/>
                <a:ext cx="152400" cy="486507"/>
                <a:chOff x="7983415" y="6582508"/>
                <a:chExt cx="152400" cy="486507"/>
              </a:xfrm>
            </p:grpSpPr>
            <p:cxnSp>
              <p:nvCxnSpPr>
                <p:cNvPr id="281" name="Straight Connector 2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0" name="Group 159"/>
            <p:cNvGrpSpPr/>
            <p:nvPr userDrawn="1"/>
          </p:nvGrpSpPr>
          <p:grpSpPr>
            <a:xfrm>
              <a:off x="-151325" y="454007"/>
              <a:ext cx="122115" cy="5945205"/>
              <a:chOff x="-238875" y="454007"/>
              <a:chExt cx="122115" cy="5945205"/>
            </a:xfrm>
          </p:grpSpPr>
          <p:cxnSp>
            <p:nvCxnSpPr>
              <p:cNvPr id="233" name="Straight Connector 232"/>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4" name="Group 233"/>
              <p:cNvGrpSpPr/>
              <p:nvPr userDrawn="1"/>
            </p:nvGrpSpPr>
            <p:grpSpPr>
              <a:xfrm rot="5400000">
                <a:off x="-254017" y="5940709"/>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userDrawn="1"/>
            </p:nvGrpSpPr>
            <p:grpSpPr>
              <a:xfrm rot="5400000">
                <a:off x="-254017" y="5467067"/>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userDrawn="1"/>
            </p:nvGrpSpPr>
            <p:grpSpPr>
              <a:xfrm rot="5400000">
                <a:off x="-254017" y="4993425"/>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userDrawn="1"/>
            </p:nvGrpSpPr>
            <p:grpSpPr>
              <a:xfrm rot="5400000">
                <a:off x="-254017" y="4519783"/>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userDrawn="1"/>
            </p:nvGrpSpPr>
            <p:grpSpPr>
              <a:xfrm rot="5400000">
                <a:off x="-254017" y="4046141"/>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userDrawn="1"/>
            </p:nvGrpSpPr>
            <p:grpSpPr>
              <a:xfrm rot="5400000">
                <a:off x="-254017" y="3572499"/>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userDrawn="1"/>
            </p:nvGrpSpPr>
            <p:grpSpPr>
              <a:xfrm rot="5400000">
                <a:off x="-254017" y="3098857"/>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userDrawn="1"/>
            </p:nvGrpSpPr>
            <p:grpSpPr>
              <a:xfrm rot="5400000">
                <a:off x="-254017" y="2625215"/>
                <a:ext cx="152400" cy="122115"/>
                <a:chOff x="7983415" y="6582508"/>
                <a:chExt cx="152400" cy="486507"/>
              </a:xfrm>
            </p:grpSpPr>
            <p:cxnSp>
              <p:nvCxnSpPr>
                <p:cNvPr id="252" name="Straight Connector 25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userDrawn="1"/>
            </p:nvGrpSpPr>
            <p:grpSpPr>
              <a:xfrm rot="5400000">
                <a:off x="-254017" y="2151573"/>
                <a:ext cx="152400" cy="122115"/>
                <a:chOff x="7983415" y="6582508"/>
                <a:chExt cx="152400" cy="486507"/>
              </a:xfrm>
            </p:grpSpPr>
            <p:cxnSp>
              <p:nvCxnSpPr>
                <p:cNvPr id="250" name="Straight Connector 2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254017" y="1677931"/>
                <a:ext cx="152400" cy="122115"/>
                <a:chOff x="7983415" y="6582508"/>
                <a:chExt cx="152400" cy="486507"/>
              </a:xfrm>
            </p:grpSpPr>
            <p:cxnSp>
              <p:nvCxnSpPr>
                <p:cNvPr id="248" name="Straight Connector 2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254017" y="997340"/>
                <a:ext cx="152400" cy="122115"/>
                <a:chOff x="7983415" y="6582508"/>
                <a:chExt cx="152400" cy="486507"/>
              </a:xfrm>
            </p:grpSpPr>
            <p:cxnSp>
              <p:nvCxnSpPr>
                <p:cNvPr id="246" name="Straight Connector 2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5" name="Straight Connector 244"/>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userDrawn="1"/>
          </p:nvGrpSpPr>
          <p:grpSpPr>
            <a:xfrm>
              <a:off x="9166483" y="454007"/>
              <a:ext cx="122115" cy="5945205"/>
              <a:chOff x="-238875" y="454007"/>
              <a:chExt cx="122115" cy="5945205"/>
            </a:xfrm>
          </p:grpSpPr>
          <p:cxnSp>
            <p:nvCxnSpPr>
              <p:cNvPr id="198" name="Straight Connector 197"/>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9" name="Group 198"/>
              <p:cNvGrpSpPr/>
              <p:nvPr userDrawn="1"/>
            </p:nvGrpSpPr>
            <p:grpSpPr>
              <a:xfrm rot="5400000">
                <a:off x="-254017" y="5940709"/>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userDrawn="1"/>
            </p:nvGrpSpPr>
            <p:grpSpPr>
              <a:xfrm rot="5400000">
                <a:off x="-254017" y="5467067"/>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userDrawn="1"/>
            </p:nvGrpSpPr>
            <p:grpSpPr>
              <a:xfrm rot="5400000">
                <a:off x="-254017" y="4993425"/>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userDrawn="1"/>
            </p:nvGrpSpPr>
            <p:grpSpPr>
              <a:xfrm rot="5400000">
                <a:off x="-254017" y="4519783"/>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userDrawn="1"/>
            </p:nvGrpSpPr>
            <p:grpSpPr>
              <a:xfrm rot="5400000">
                <a:off x="-254017" y="4046141"/>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userDrawn="1"/>
            </p:nvGrpSpPr>
            <p:grpSpPr>
              <a:xfrm rot="5400000">
                <a:off x="-254017" y="3572499"/>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userDrawn="1"/>
            </p:nvGrpSpPr>
            <p:grpSpPr>
              <a:xfrm rot="5400000">
                <a:off x="-254017" y="3098857"/>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userDrawn="1"/>
            </p:nvGrpSpPr>
            <p:grpSpPr>
              <a:xfrm rot="5400000">
                <a:off x="-254017" y="2625215"/>
                <a:ext cx="152400" cy="122115"/>
                <a:chOff x="7983415" y="6582508"/>
                <a:chExt cx="152400" cy="486507"/>
              </a:xfrm>
            </p:grpSpPr>
            <p:cxnSp>
              <p:nvCxnSpPr>
                <p:cNvPr id="217" name="Straight Connector 21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userDrawn="1"/>
            </p:nvGrpSpPr>
            <p:grpSpPr>
              <a:xfrm rot="5400000">
                <a:off x="-254017" y="2151573"/>
                <a:ext cx="152400" cy="122115"/>
                <a:chOff x="7983415" y="6582508"/>
                <a:chExt cx="152400" cy="486507"/>
              </a:xfrm>
            </p:grpSpPr>
            <p:cxnSp>
              <p:nvCxnSpPr>
                <p:cNvPr id="215" name="Straight Connector 2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254017" y="1677931"/>
                <a:ext cx="152400" cy="122115"/>
                <a:chOff x="7983415" y="6582508"/>
                <a:chExt cx="152400" cy="486507"/>
              </a:xfrm>
            </p:grpSpPr>
            <p:cxnSp>
              <p:nvCxnSpPr>
                <p:cNvPr id="213" name="Straight Connector 2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254017" y="997340"/>
                <a:ext cx="152400" cy="122115"/>
                <a:chOff x="7983415" y="6582508"/>
                <a:chExt cx="152400" cy="486507"/>
              </a:xfrm>
            </p:grpSpPr>
            <p:cxnSp>
              <p:nvCxnSpPr>
                <p:cNvPr id="211" name="Straight Connector 2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0" name="Straight Connector 209"/>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userDrawn="1"/>
          </p:nvGrpSpPr>
          <p:grpSpPr>
            <a:xfrm>
              <a:off x="457731" y="-141165"/>
              <a:ext cx="8226688" cy="122115"/>
              <a:chOff x="457731" y="6582508"/>
              <a:chExt cx="8226688" cy="486507"/>
            </a:xfrm>
          </p:grpSpPr>
          <p:cxnSp>
            <p:nvCxnSpPr>
              <p:cNvPr id="163" name="Straight Connector 162"/>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5" name="Group 164"/>
              <p:cNvGrpSpPr/>
              <p:nvPr userDrawn="1"/>
            </p:nvGrpSpPr>
            <p:grpSpPr>
              <a:xfrm>
                <a:off x="7986158" y="6582508"/>
                <a:ext cx="152400" cy="486507"/>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userDrawn="1"/>
            </p:nvGrpSpPr>
            <p:grpSpPr>
              <a:xfrm>
                <a:off x="7287901" y="6582508"/>
                <a:ext cx="152400" cy="486507"/>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userDrawn="1"/>
            </p:nvGrpSpPr>
            <p:grpSpPr>
              <a:xfrm>
                <a:off x="6589644"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userDrawn="1"/>
            </p:nvGrpSpPr>
            <p:grpSpPr>
              <a:xfrm>
                <a:off x="5891387"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userDrawn="1"/>
            </p:nvGrpSpPr>
            <p:grpSpPr>
              <a:xfrm>
                <a:off x="5193130"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4494873"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userDrawn="1"/>
            </p:nvGrpSpPr>
            <p:grpSpPr>
              <a:xfrm>
                <a:off x="3796616"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userDrawn="1"/>
            </p:nvGrpSpPr>
            <p:grpSpPr>
              <a:xfrm>
                <a:off x="3098359" y="6582508"/>
                <a:ext cx="152400" cy="486507"/>
                <a:chOff x="7983415" y="6582508"/>
                <a:chExt cx="152400" cy="486507"/>
              </a:xfrm>
            </p:grpSpPr>
            <p:cxnSp>
              <p:nvCxnSpPr>
                <p:cNvPr id="182" name="Straight Connector 1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userDrawn="1"/>
            </p:nvGrpSpPr>
            <p:grpSpPr>
              <a:xfrm>
                <a:off x="2400102" y="6582508"/>
                <a:ext cx="152400" cy="486507"/>
                <a:chOff x="7983415" y="6582508"/>
                <a:chExt cx="152400" cy="486507"/>
              </a:xfrm>
            </p:grpSpPr>
            <p:cxnSp>
              <p:nvCxnSpPr>
                <p:cNvPr id="180" name="Straight Connector 1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1701845" y="6582508"/>
                <a:ext cx="152400" cy="486507"/>
                <a:chOff x="7983415" y="6582508"/>
                <a:chExt cx="152400" cy="486507"/>
              </a:xfrm>
            </p:grpSpPr>
            <p:cxnSp>
              <p:nvCxnSpPr>
                <p:cNvPr id="178" name="Straight Connector 1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1003588" y="6582508"/>
                <a:ext cx="152400" cy="486507"/>
                <a:chOff x="7983415" y="6582508"/>
                <a:chExt cx="152400" cy="486507"/>
              </a:xfrm>
            </p:grpSpPr>
            <p:cxnSp>
              <p:nvCxnSpPr>
                <p:cNvPr id="176" name="Straight Connector 1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1"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dirty="0"/>
              <a:t>Click to edit Master text styles</a:t>
            </a:r>
          </a:p>
        </p:txBody>
      </p:sp>
    </p:spTree>
    <p:extLst>
      <p:ext uri="{BB962C8B-B14F-4D97-AF65-F5344CB8AC3E}">
        <p14:creationId xmlns:p14="http://schemas.microsoft.com/office/powerpoint/2010/main" val="1797016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Divid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731" y="454006"/>
            <a:ext cx="8226689" cy="3255751"/>
          </a:xfrm>
        </p:spPr>
        <p:txBody>
          <a:bodyPr>
            <a:noAutofit/>
          </a:bodyPr>
          <a:lstStyle>
            <a:lvl1pPr>
              <a:lnSpc>
                <a:spcPct val="90000"/>
              </a:lnSpc>
              <a:spcAft>
                <a:spcPts val="600"/>
              </a:spcAft>
              <a:defRPr sz="6600" cap="none" baseline="0">
                <a:solidFill>
                  <a:schemeClr val="bg1"/>
                </a:solidFill>
                <a:latin typeface="+mj-lt"/>
              </a:defRPr>
            </a:lvl1pPr>
          </a:lstStyle>
          <a:p>
            <a:r>
              <a:rPr lang="en-US" dirty="0"/>
              <a:t>Click to edit Master title style</a:t>
            </a:r>
          </a:p>
        </p:txBody>
      </p:sp>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TextBox 149"/>
          <p:cNvSpPr txBox="1"/>
          <p:nvPr userDrawn="1"/>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pc="0" baseline="0" smtClean="0">
                <a:solidFill>
                  <a:schemeClr val="bg1"/>
                </a:solidFill>
                <a:latin typeface="+mj-lt"/>
              </a:rPr>
              <a:pPr algn="r"/>
              <a:t>‹#›</a:t>
            </a:fld>
            <a:endParaRPr lang="en-US" sz="800" spc="0" baseline="0" dirty="0">
              <a:solidFill>
                <a:schemeClr val="bg1"/>
              </a:solidFill>
              <a:latin typeface="+mj-lt"/>
            </a:endParaRPr>
          </a:p>
        </p:txBody>
      </p:sp>
      <p:sp>
        <p:nvSpPr>
          <p:cNvPr id="154" name="Rectangle 153"/>
          <p:cNvSpPr/>
          <p:nvPr userDrawn="1"/>
        </p:nvSpPr>
        <p:spPr>
          <a:xfrm>
            <a:off x="7038578" y="6567049"/>
            <a:ext cx="1099980" cy="123111"/>
          </a:xfrm>
          <a:prstGeom prst="rect">
            <a:avLst/>
          </a:prstGeom>
          <a:noFill/>
        </p:spPr>
        <p:txBody>
          <a:bodyPr wrap="square" lIns="0" tIns="0" rIns="0" bIns="0" rtlCol="0">
            <a:spAutoFit/>
          </a:bodyPr>
          <a:lstStyle/>
          <a:p>
            <a:pPr marL="0" lvl="0" indent="0" algn="r"/>
            <a:r>
              <a:rPr lang="en-US" sz="800" spc="0" baseline="0" dirty="0">
                <a:solidFill>
                  <a:schemeClr val="bg1"/>
                </a:solidFill>
                <a:latin typeface="+mj-lt"/>
              </a:rPr>
              <a:t>© Duarte, Inc. 2014</a:t>
            </a:r>
          </a:p>
        </p:txBody>
      </p:sp>
      <p:cxnSp>
        <p:nvCxnSpPr>
          <p:cNvPr id="153" name="Straight Connector 152"/>
          <p:cNvCxnSpPr/>
          <p:nvPr userDrawn="1"/>
        </p:nvCxnSpPr>
        <p:spPr>
          <a:xfrm flipH="1">
            <a:off x="457732" y="4030998"/>
            <a:ext cx="822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p:nvPr>
        </p:nvSpPr>
        <p:spPr>
          <a:xfrm>
            <a:off x="458788" y="4320518"/>
            <a:ext cx="5438508" cy="2087240"/>
          </a:xfrm>
        </p:spPr>
        <p:txBody>
          <a:bodyPr>
            <a:noAutofit/>
          </a:bodyPr>
          <a:lstStyle>
            <a:lvl1pPr marL="171450" indent="-171450">
              <a:lnSpc>
                <a:spcPct val="110000"/>
              </a:lnSpc>
              <a:spcBef>
                <a:spcPts val="1000"/>
              </a:spcBef>
              <a:spcAft>
                <a:spcPts val="0"/>
              </a:spcAft>
              <a:buClr>
                <a:schemeClr val="bg1"/>
              </a:buClr>
              <a:buFontTx/>
              <a:buChar char="+"/>
              <a:defRPr sz="16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5" hasCustomPrompt="1"/>
          </p:nvPr>
        </p:nvSpPr>
        <p:spPr>
          <a:xfrm>
            <a:off x="6043787" y="4183401"/>
            <a:ext cx="2640634" cy="2215810"/>
          </a:xfrm>
        </p:spPr>
        <p:txBody>
          <a:bodyPr anchor="ctr">
            <a:noAutofit/>
          </a:bodyPr>
          <a:lstStyle>
            <a:lvl1pPr algn="r">
              <a:buFontTx/>
              <a:buNone/>
              <a:defRPr sz="133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dirty="0"/>
              <a:t>##</a:t>
            </a:r>
          </a:p>
        </p:txBody>
      </p:sp>
    </p:spTree>
    <p:extLst>
      <p:ext uri="{BB962C8B-B14F-4D97-AF65-F5344CB8AC3E}">
        <p14:creationId xmlns:p14="http://schemas.microsoft.com/office/powerpoint/2010/main" val="177939937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58" name="Group 157"/>
          <p:cNvGrpSpPr/>
          <p:nvPr userDrawn="1"/>
        </p:nvGrpSpPr>
        <p:grpSpPr>
          <a:xfrm>
            <a:off x="-151325" y="-141165"/>
            <a:ext cx="9439923" cy="7136527"/>
            <a:chOff x="-151325" y="-141165"/>
            <a:chExt cx="9439923" cy="7136527"/>
          </a:xfrm>
        </p:grpSpPr>
        <p:grpSp>
          <p:nvGrpSpPr>
            <p:cNvPr id="159" name="Group 158"/>
            <p:cNvGrpSpPr/>
            <p:nvPr userDrawn="1"/>
          </p:nvGrpSpPr>
          <p:grpSpPr>
            <a:xfrm>
              <a:off x="457731" y="6873247"/>
              <a:ext cx="8226688" cy="122115"/>
              <a:chOff x="457731" y="6582508"/>
              <a:chExt cx="8226688" cy="486507"/>
            </a:xfrm>
          </p:grpSpPr>
          <p:cxnSp>
            <p:nvCxnSpPr>
              <p:cNvPr id="268" name="Straight Connector 267"/>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0" name="Group 269"/>
              <p:cNvGrpSpPr/>
              <p:nvPr userDrawn="1"/>
            </p:nvGrpSpPr>
            <p:grpSpPr>
              <a:xfrm>
                <a:off x="7986158" y="6582508"/>
                <a:ext cx="152400" cy="486507"/>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userDrawn="1"/>
            </p:nvGrpSpPr>
            <p:grpSpPr>
              <a:xfrm>
                <a:off x="7287901" y="6582508"/>
                <a:ext cx="152400" cy="486507"/>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userDrawn="1"/>
            </p:nvGrpSpPr>
            <p:grpSpPr>
              <a:xfrm>
                <a:off x="6589644"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userDrawn="1"/>
            </p:nvGrpSpPr>
            <p:grpSpPr>
              <a:xfrm>
                <a:off x="5891387"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userDrawn="1"/>
            </p:nvGrpSpPr>
            <p:grpSpPr>
              <a:xfrm>
                <a:off x="5193130"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userDrawn="1"/>
            </p:nvGrpSpPr>
            <p:grpSpPr>
              <a:xfrm>
                <a:off x="4494873"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userDrawn="1"/>
            </p:nvGrpSpPr>
            <p:grpSpPr>
              <a:xfrm>
                <a:off x="3796616"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userDrawn="1"/>
            </p:nvGrpSpPr>
            <p:grpSpPr>
              <a:xfrm>
                <a:off x="3098359" y="6582508"/>
                <a:ext cx="152400" cy="486507"/>
                <a:chOff x="7983415" y="6582508"/>
                <a:chExt cx="152400" cy="486507"/>
              </a:xfrm>
            </p:grpSpPr>
            <p:cxnSp>
              <p:nvCxnSpPr>
                <p:cNvPr id="287" name="Straight Connector 2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userDrawn="1"/>
            </p:nvGrpSpPr>
            <p:grpSpPr>
              <a:xfrm>
                <a:off x="2400102" y="6582508"/>
                <a:ext cx="152400" cy="486507"/>
                <a:chOff x="7983415" y="6582508"/>
                <a:chExt cx="152400" cy="486507"/>
              </a:xfrm>
            </p:grpSpPr>
            <p:cxnSp>
              <p:nvCxnSpPr>
                <p:cNvPr id="285" name="Straight Connector 2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1701845" y="6582508"/>
                <a:ext cx="152400" cy="486507"/>
                <a:chOff x="7983415" y="6582508"/>
                <a:chExt cx="152400" cy="486507"/>
              </a:xfrm>
            </p:grpSpPr>
            <p:cxnSp>
              <p:nvCxnSpPr>
                <p:cNvPr id="283" name="Straight Connector 2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1003588" y="6582508"/>
                <a:ext cx="152400" cy="486507"/>
                <a:chOff x="7983415" y="6582508"/>
                <a:chExt cx="152400" cy="486507"/>
              </a:xfrm>
            </p:grpSpPr>
            <p:cxnSp>
              <p:nvCxnSpPr>
                <p:cNvPr id="281" name="Straight Connector 2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0" name="Group 159"/>
            <p:cNvGrpSpPr/>
            <p:nvPr userDrawn="1"/>
          </p:nvGrpSpPr>
          <p:grpSpPr>
            <a:xfrm>
              <a:off x="-151325" y="454007"/>
              <a:ext cx="122115" cy="5945205"/>
              <a:chOff x="-238875" y="454007"/>
              <a:chExt cx="122115" cy="5945205"/>
            </a:xfrm>
          </p:grpSpPr>
          <p:cxnSp>
            <p:nvCxnSpPr>
              <p:cNvPr id="233" name="Straight Connector 232"/>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4" name="Group 233"/>
              <p:cNvGrpSpPr/>
              <p:nvPr userDrawn="1"/>
            </p:nvGrpSpPr>
            <p:grpSpPr>
              <a:xfrm rot="5400000">
                <a:off x="-254017" y="5940709"/>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userDrawn="1"/>
            </p:nvGrpSpPr>
            <p:grpSpPr>
              <a:xfrm rot="5400000">
                <a:off x="-254017" y="5467067"/>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userDrawn="1"/>
            </p:nvGrpSpPr>
            <p:grpSpPr>
              <a:xfrm rot="5400000">
                <a:off x="-254017" y="4993425"/>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userDrawn="1"/>
            </p:nvGrpSpPr>
            <p:grpSpPr>
              <a:xfrm rot="5400000">
                <a:off x="-254017" y="4519783"/>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userDrawn="1"/>
            </p:nvGrpSpPr>
            <p:grpSpPr>
              <a:xfrm rot="5400000">
                <a:off x="-254017" y="4046141"/>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userDrawn="1"/>
            </p:nvGrpSpPr>
            <p:grpSpPr>
              <a:xfrm rot="5400000">
                <a:off x="-254017" y="3572499"/>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userDrawn="1"/>
            </p:nvGrpSpPr>
            <p:grpSpPr>
              <a:xfrm rot="5400000">
                <a:off x="-254017" y="3098857"/>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userDrawn="1"/>
            </p:nvGrpSpPr>
            <p:grpSpPr>
              <a:xfrm rot="5400000">
                <a:off x="-254017" y="2625215"/>
                <a:ext cx="152400" cy="122115"/>
                <a:chOff x="7983415" y="6582508"/>
                <a:chExt cx="152400" cy="486507"/>
              </a:xfrm>
            </p:grpSpPr>
            <p:cxnSp>
              <p:nvCxnSpPr>
                <p:cNvPr id="252" name="Straight Connector 25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userDrawn="1"/>
            </p:nvGrpSpPr>
            <p:grpSpPr>
              <a:xfrm rot="5400000">
                <a:off x="-254017" y="2151573"/>
                <a:ext cx="152400" cy="122115"/>
                <a:chOff x="7983415" y="6582508"/>
                <a:chExt cx="152400" cy="486507"/>
              </a:xfrm>
            </p:grpSpPr>
            <p:cxnSp>
              <p:nvCxnSpPr>
                <p:cNvPr id="250" name="Straight Connector 2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254017" y="1677931"/>
                <a:ext cx="152400" cy="122115"/>
                <a:chOff x="7983415" y="6582508"/>
                <a:chExt cx="152400" cy="486507"/>
              </a:xfrm>
            </p:grpSpPr>
            <p:cxnSp>
              <p:nvCxnSpPr>
                <p:cNvPr id="248" name="Straight Connector 2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254017" y="997340"/>
                <a:ext cx="152400" cy="122115"/>
                <a:chOff x="7983415" y="6582508"/>
                <a:chExt cx="152400" cy="486507"/>
              </a:xfrm>
            </p:grpSpPr>
            <p:cxnSp>
              <p:nvCxnSpPr>
                <p:cNvPr id="246" name="Straight Connector 2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5" name="Straight Connector 244"/>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userDrawn="1"/>
          </p:nvGrpSpPr>
          <p:grpSpPr>
            <a:xfrm>
              <a:off x="9166483" y="454007"/>
              <a:ext cx="122115" cy="5945205"/>
              <a:chOff x="-238875" y="454007"/>
              <a:chExt cx="122115" cy="5945205"/>
            </a:xfrm>
          </p:grpSpPr>
          <p:cxnSp>
            <p:nvCxnSpPr>
              <p:cNvPr id="198" name="Straight Connector 197"/>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9" name="Group 198"/>
              <p:cNvGrpSpPr/>
              <p:nvPr userDrawn="1"/>
            </p:nvGrpSpPr>
            <p:grpSpPr>
              <a:xfrm rot="5400000">
                <a:off x="-254017" y="5940709"/>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userDrawn="1"/>
            </p:nvGrpSpPr>
            <p:grpSpPr>
              <a:xfrm rot="5400000">
                <a:off x="-254017" y="5467067"/>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userDrawn="1"/>
            </p:nvGrpSpPr>
            <p:grpSpPr>
              <a:xfrm rot="5400000">
                <a:off x="-254017" y="4993425"/>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userDrawn="1"/>
            </p:nvGrpSpPr>
            <p:grpSpPr>
              <a:xfrm rot="5400000">
                <a:off x="-254017" y="4519783"/>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userDrawn="1"/>
            </p:nvGrpSpPr>
            <p:grpSpPr>
              <a:xfrm rot="5400000">
                <a:off x="-254017" y="4046141"/>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userDrawn="1"/>
            </p:nvGrpSpPr>
            <p:grpSpPr>
              <a:xfrm rot="5400000">
                <a:off x="-254017" y="3572499"/>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userDrawn="1"/>
            </p:nvGrpSpPr>
            <p:grpSpPr>
              <a:xfrm rot="5400000">
                <a:off x="-254017" y="3098857"/>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userDrawn="1"/>
            </p:nvGrpSpPr>
            <p:grpSpPr>
              <a:xfrm rot="5400000">
                <a:off x="-254017" y="2625215"/>
                <a:ext cx="152400" cy="122115"/>
                <a:chOff x="7983415" y="6582508"/>
                <a:chExt cx="152400" cy="486507"/>
              </a:xfrm>
            </p:grpSpPr>
            <p:cxnSp>
              <p:nvCxnSpPr>
                <p:cNvPr id="217" name="Straight Connector 21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userDrawn="1"/>
            </p:nvGrpSpPr>
            <p:grpSpPr>
              <a:xfrm rot="5400000">
                <a:off x="-254017" y="2151573"/>
                <a:ext cx="152400" cy="122115"/>
                <a:chOff x="7983415" y="6582508"/>
                <a:chExt cx="152400" cy="486507"/>
              </a:xfrm>
            </p:grpSpPr>
            <p:cxnSp>
              <p:nvCxnSpPr>
                <p:cNvPr id="215" name="Straight Connector 2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254017" y="1677931"/>
                <a:ext cx="152400" cy="122115"/>
                <a:chOff x="7983415" y="6582508"/>
                <a:chExt cx="152400" cy="486507"/>
              </a:xfrm>
            </p:grpSpPr>
            <p:cxnSp>
              <p:nvCxnSpPr>
                <p:cNvPr id="213" name="Straight Connector 2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254017" y="997340"/>
                <a:ext cx="152400" cy="122115"/>
                <a:chOff x="7983415" y="6582508"/>
                <a:chExt cx="152400" cy="486507"/>
              </a:xfrm>
            </p:grpSpPr>
            <p:cxnSp>
              <p:nvCxnSpPr>
                <p:cNvPr id="211" name="Straight Connector 2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0" name="Straight Connector 209"/>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userDrawn="1"/>
          </p:nvGrpSpPr>
          <p:grpSpPr>
            <a:xfrm>
              <a:off x="457731" y="-141165"/>
              <a:ext cx="8226688" cy="122115"/>
              <a:chOff x="457731" y="6582508"/>
              <a:chExt cx="8226688" cy="486507"/>
            </a:xfrm>
          </p:grpSpPr>
          <p:cxnSp>
            <p:nvCxnSpPr>
              <p:cNvPr id="163" name="Straight Connector 162"/>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5" name="Group 164"/>
              <p:cNvGrpSpPr/>
              <p:nvPr userDrawn="1"/>
            </p:nvGrpSpPr>
            <p:grpSpPr>
              <a:xfrm>
                <a:off x="7986158" y="6582508"/>
                <a:ext cx="152400" cy="486507"/>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userDrawn="1"/>
            </p:nvGrpSpPr>
            <p:grpSpPr>
              <a:xfrm>
                <a:off x="7287901" y="6582508"/>
                <a:ext cx="152400" cy="486507"/>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userDrawn="1"/>
            </p:nvGrpSpPr>
            <p:grpSpPr>
              <a:xfrm>
                <a:off x="6589644"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userDrawn="1"/>
            </p:nvGrpSpPr>
            <p:grpSpPr>
              <a:xfrm>
                <a:off x="5891387"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userDrawn="1"/>
            </p:nvGrpSpPr>
            <p:grpSpPr>
              <a:xfrm>
                <a:off x="5193130"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4494873"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userDrawn="1"/>
            </p:nvGrpSpPr>
            <p:grpSpPr>
              <a:xfrm>
                <a:off x="3796616"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userDrawn="1"/>
            </p:nvGrpSpPr>
            <p:grpSpPr>
              <a:xfrm>
                <a:off x="3098359" y="6582508"/>
                <a:ext cx="152400" cy="486507"/>
                <a:chOff x="7983415" y="6582508"/>
                <a:chExt cx="152400" cy="486507"/>
              </a:xfrm>
            </p:grpSpPr>
            <p:cxnSp>
              <p:nvCxnSpPr>
                <p:cNvPr id="182" name="Straight Connector 1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userDrawn="1"/>
            </p:nvGrpSpPr>
            <p:grpSpPr>
              <a:xfrm>
                <a:off x="2400102" y="6582508"/>
                <a:ext cx="152400" cy="486507"/>
                <a:chOff x="7983415" y="6582508"/>
                <a:chExt cx="152400" cy="486507"/>
              </a:xfrm>
            </p:grpSpPr>
            <p:cxnSp>
              <p:nvCxnSpPr>
                <p:cNvPr id="180" name="Straight Connector 1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1701845" y="6582508"/>
                <a:ext cx="152400" cy="486507"/>
                <a:chOff x="7983415" y="6582508"/>
                <a:chExt cx="152400" cy="486507"/>
              </a:xfrm>
            </p:grpSpPr>
            <p:cxnSp>
              <p:nvCxnSpPr>
                <p:cNvPr id="178" name="Straight Connector 1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1003588" y="6582508"/>
                <a:ext cx="152400" cy="486507"/>
                <a:chOff x="7983415" y="6582508"/>
                <a:chExt cx="152400" cy="486507"/>
              </a:xfrm>
            </p:grpSpPr>
            <p:cxnSp>
              <p:nvCxnSpPr>
                <p:cNvPr id="176" name="Straight Connector 1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1"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dirty="0"/>
              <a:t>Click to edit Master text styles</a:t>
            </a:r>
          </a:p>
        </p:txBody>
      </p:sp>
    </p:spTree>
    <p:extLst>
      <p:ext uri="{BB962C8B-B14F-4D97-AF65-F5344CB8AC3E}">
        <p14:creationId xmlns:p14="http://schemas.microsoft.com/office/powerpoint/2010/main" val="2709283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3" name="Content Placeholder 2"/>
          <p:cNvSpPr>
            <a:spLocks noGrp="1"/>
          </p:cNvSpPr>
          <p:nvPr>
            <p:ph idx="1"/>
          </p:nvPr>
        </p:nvSpPr>
        <p:spPr>
          <a:xfrm>
            <a:off x="457732" y="1816100"/>
            <a:ext cx="4037143" cy="458311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4" name="Content Placeholder 2"/>
          <p:cNvSpPr>
            <a:spLocks noGrp="1"/>
          </p:cNvSpPr>
          <p:nvPr>
            <p:ph idx="12"/>
          </p:nvPr>
        </p:nvSpPr>
        <p:spPr>
          <a:xfrm>
            <a:off x="4647276" y="1816100"/>
            <a:ext cx="4037143" cy="458311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03" name="Group 302"/>
          <p:cNvGrpSpPr/>
          <p:nvPr userDrawn="1"/>
        </p:nvGrpSpPr>
        <p:grpSpPr>
          <a:xfrm>
            <a:off x="-151325" y="-141165"/>
            <a:ext cx="9439923" cy="7136527"/>
            <a:chOff x="-151325" y="-141165"/>
            <a:chExt cx="9439923" cy="7136527"/>
          </a:xfrm>
        </p:grpSpPr>
        <p:grpSp>
          <p:nvGrpSpPr>
            <p:cNvPr id="304" name="Group 303"/>
            <p:cNvGrpSpPr/>
            <p:nvPr userDrawn="1"/>
          </p:nvGrpSpPr>
          <p:grpSpPr>
            <a:xfrm>
              <a:off x="457731" y="6873247"/>
              <a:ext cx="8226688" cy="122115"/>
              <a:chOff x="457731" y="6582508"/>
              <a:chExt cx="8226688" cy="486507"/>
            </a:xfrm>
          </p:grpSpPr>
          <p:cxnSp>
            <p:nvCxnSpPr>
              <p:cNvPr id="413" name="Straight Connector 412"/>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5" name="Group 414"/>
              <p:cNvGrpSpPr/>
              <p:nvPr userDrawn="1"/>
            </p:nvGrpSpPr>
            <p:grpSpPr>
              <a:xfrm>
                <a:off x="7986158" y="6582508"/>
                <a:ext cx="152400" cy="486507"/>
                <a:chOff x="7983415" y="6582508"/>
                <a:chExt cx="152400" cy="486507"/>
              </a:xfrm>
            </p:grpSpPr>
            <p:cxnSp>
              <p:nvCxnSpPr>
                <p:cNvPr id="446" name="Straight Connector 4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6" name="Group 415"/>
              <p:cNvGrpSpPr/>
              <p:nvPr userDrawn="1"/>
            </p:nvGrpSpPr>
            <p:grpSpPr>
              <a:xfrm>
                <a:off x="7287901" y="6582508"/>
                <a:ext cx="152400" cy="486507"/>
                <a:chOff x="7983415" y="6582508"/>
                <a:chExt cx="152400" cy="486507"/>
              </a:xfrm>
            </p:grpSpPr>
            <p:cxnSp>
              <p:nvCxnSpPr>
                <p:cNvPr id="444" name="Straight Connector 44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7" name="Group 416"/>
              <p:cNvGrpSpPr/>
              <p:nvPr userDrawn="1"/>
            </p:nvGrpSpPr>
            <p:grpSpPr>
              <a:xfrm>
                <a:off x="6589644" y="6582508"/>
                <a:ext cx="152400" cy="486507"/>
                <a:chOff x="7983415" y="6582508"/>
                <a:chExt cx="152400" cy="486507"/>
              </a:xfrm>
            </p:grpSpPr>
            <p:cxnSp>
              <p:nvCxnSpPr>
                <p:cNvPr id="442" name="Straight Connector 4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8" name="Group 417"/>
              <p:cNvGrpSpPr/>
              <p:nvPr userDrawn="1"/>
            </p:nvGrpSpPr>
            <p:grpSpPr>
              <a:xfrm>
                <a:off x="5891387" y="6582508"/>
                <a:ext cx="152400" cy="486507"/>
                <a:chOff x="7983415" y="6582508"/>
                <a:chExt cx="152400" cy="486507"/>
              </a:xfrm>
            </p:grpSpPr>
            <p:cxnSp>
              <p:nvCxnSpPr>
                <p:cNvPr id="440" name="Straight Connector 43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9" name="Group 418"/>
              <p:cNvGrpSpPr/>
              <p:nvPr userDrawn="1"/>
            </p:nvGrpSpPr>
            <p:grpSpPr>
              <a:xfrm>
                <a:off x="5193130" y="6582508"/>
                <a:ext cx="152400" cy="486507"/>
                <a:chOff x="7983415" y="6582508"/>
                <a:chExt cx="152400" cy="486507"/>
              </a:xfrm>
            </p:grpSpPr>
            <p:cxnSp>
              <p:nvCxnSpPr>
                <p:cNvPr id="438" name="Straight Connector 43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0" name="Group 419"/>
              <p:cNvGrpSpPr/>
              <p:nvPr userDrawn="1"/>
            </p:nvGrpSpPr>
            <p:grpSpPr>
              <a:xfrm>
                <a:off x="4494873" y="6582508"/>
                <a:ext cx="152400" cy="486507"/>
                <a:chOff x="7983415" y="6582508"/>
                <a:chExt cx="152400" cy="486507"/>
              </a:xfrm>
            </p:grpSpPr>
            <p:cxnSp>
              <p:nvCxnSpPr>
                <p:cNvPr id="436" name="Straight Connector 43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1" name="Group 420"/>
              <p:cNvGrpSpPr/>
              <p:nvPr userDrawn="1"/>
            </p:nvGrpSpPr>
            <p:grpSpPr>
              <a:xfrm>
                <a:off x="3796616" y="6582508"/>
                <a:ext cx="152400" cy="486507"/>
                <a:chOff x="7983415" y="6582508"/>
                <a:chExt cx="152400" cy="486507"/>
              </a:xfrm>
            </p:grpSpPr>
            <p:cxnSp>
              <p:nvCxnSpPr>
                <p:cNvPr id="434" name="Straight Connector 43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2" name="Group 421"/>
              <p:cNvGrpSpPr/>
              <p:nvPr userDrawn="1"/>
            </p:nvGrpSpPr>
            <p:grpSpPr>
              <a:xfrm>
                <a:off x="3098359" y="6582508"/>
                <a:ext cx="152400" cy="486507"/>
                <a:chOff x="7983415" y="6582508"/>
                <a:chExt cx="152400" cy="486507"/>
              </a:xfrm>
            </p:grpSpPr>
            <p:cxnSp>
              <p:nvCxnSpPr>
                <p:cNvPr id="432" name="Straight Connector 4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3" name="Group 422"/>
              <p:cNvGrpSpPr/>
              <p:nvPr userDrawn="1"/>
            </p:nvGrpSpPr>
            <p:grpSpPr>
              <a:xfrm>
                <a:off x="2400102" y="6582508"/>
                <a:ext cx="152400" cy="486507"/>
                <a:chOff x="7983415" y="6582508"/>
                <a:chExt cx="152400" cy="486507"/>
              </a:xfrm>
            </p:grpSpPr>
            <p:cxnSp>
              <p:nvCxnSpPr>
                <p:cNvPr id="430" name="Straight Connector 42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4" name="Group 423"/>
              <p:cNvGrpSpPr/>
              <p:nvPr userDrawn="1"/>
            </p:nvGrpSpPr>
            <p:grpSpPr>
              <a:xfrm>
                <a:off x="1701845" y="6582508"/>
                <a:ext cx="152400" cy="486507"/>
                <a:chOff x="7983415" y="6582508"/>
                <a:chExt cx="152400" cy="486507"/>
              </a:xfrm>
            </p:grpSpPr>
            <p:cxnSp>
              <p:nvCxnSpPr>
                <p:cNvPr id="428" name="Straight Connector 42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5" name="Group 424"/>
              <p:cNvGrpSpPr/>
              <p:nvPr userDrawn="1"/>
            </p:nvGrpSpPr>
            <p:grpSpPr>
              <a:xfrm>
                <a:off x="1003588" y="6582508"/>
                <a:ext cx="152400" cy="486507"/>
                <a:chOff x="7983415" y="6582508"/>
                <a:chExt cx="152400" cy="486507"/>
              </a:xfrm>
            </p:grpSpPr>
            <p:cxnSp>
              <p:nvCxnSpPr>
                <p:cNvPr id="426" name="Straight Connector 42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305" name="Group 304"/>
            <p:cNvGrpSpPr/>
            <p:nvPr userDrawn="1"/>
          </p:nvGrpSpPr>
          <p:grpSpPr>
            <a:xfrm>
              <a:off x="-151325" y="454007"/>
              <a:ext cx="122115" cy="5945205"/>
              <a:chOff x="-238875" y="454007"/>
              <a:chExt cx="122115" cy="5945205"/>
            </a:xfrm>
          </p:grpSpPr>
          <p:cxnSp>
            <p:nvCxnSpPr>
              <p:cNvPr id="378" name="Straight Connector 377"/>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79" name="Group 378"/>
              <p:cNvGrpSpPr/>
              <p:nvPr userDrawn="1"/>
            </p:nvGrpSpPr>
            <p:grpSpPr>
              <a:xfrm rot="5400000">
                <a:off x="-254017" y="5940709"/>
                <a:ext cx="152400" cy="122115"/>
                <a:chOff x="7983415" y="6582508"/>
                <a:chExt cx="152400" cy="486507"/>
              </a:xfrm>
            </p:grpSpPr>
            <p:cxnSp>
              <p:nvCxnSpPr>
                <p:cNvPr id="411" name="Straight Connector 4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0" name="Group 379"/>
              <p:cNvGrpSpPr/>
              <p:nvPr userDrawn="1"/>
            </p:nvGrpSpPr>
            <p:grpSpPr>
              <a:xfrm rot="5400000">
                <a:off x="-254017" y="5467067"/>
                <a:ext cx="152400" cy="122115"/>
                <a:chOff x="7983415" y="6582508"/>
                <a:chExt cx="152400" cy="486507"/>
              </a:xfrm>
            </p:grpSpPr>
            <p:cxnSp>
              <p:nvCxnSpPr>
                <p:cNvPr id="409" name="Straight Connector 4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1" name="Group 380"/>
              <p:cNvGrpSpPr/>
              <p:nvPr userDrawn="1"/>
            </p:nvGrpSpPr>
            <p:grpSpPr>
              <a:xfrm rot="5400000">
                <a:off x="-254017" y="4993425"/>
                <a:ext cx="152400" cy="122115"/>
                <a:chOff x="7983415" y="6582508"/>
                <a:chExt cx="152400" cy="486507"/>
              </a:xfrm>
            </p:grpSpPr>
            <p:cxnSp>
              <p:nvCxnSpPr>
                <p:cNvPr id="407" name="Straight Connector 4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2" name="Group 381"/>
              <p:cNvGrpSpPr/>
              <p:nvPr userDrawn="1"/>
            </p:nvGrpSpPr>
            <p:grpSpPr>
              <a:xfrm rot="5400000">
                <a:off x="-254017" y="4519783"/>
                <a:ext cx="152400" cy="122115"/>
                <a:chOff x="7983415" y="6582508"/>
                <a:chExt cx="152400" cy="486507"/>
              </a:xfrm>
            </p:grpSpPr>
            <p:cxnSp>
              <p:nvCxnSpPr>
                <p:cNvPr id="405" name="Straight Connector 4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3" name="Group 382"/>
              <p:cNvGrpSpPr/>
              <p:nvPr userDrawn="1"/>
            </p:nvGrpSpPr>
            <p:grpSpPr>
              <a:xfrm rot="5400000">
                <a:off x="-254017" y="4046141"/>
                <a:ext cx="152400" cy="122115"/>
                <a:chOff x="7983415" y="6582508"/>
                <a:chExt cx="152400" cy="486507"/>
              </a:xfrm>
            </p:grpSpPr>
            <p:cxnSp>
              <p:nvCxnSpPr>
                <p:cNvPr id="403" name="Straight Connector 4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4" name="Group 383"/>
              <p:cNvGrpSpPr/>
              <p:nvPr userDrawn="1"/>
            </p:nvGrpSpPr>
            <p:grpSpPr>
              <a:xfrm rot="5400000">
                <a:off x="-254017" y="3572499"/>
                <a:ext cx="152400" cy="122115"/>
                <a:chOff x="7983415" y="6582508"/>
                <a:chExt cx="152400" cy="486507"/>
              </a:xfrm>
            </p:grpSpPr>
            <p:cxnSp>
              <p:nvCxnSpPr>
                <p:cNvPr id="401" name="Straight Connector 4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5" name="Group 384"/>
              <p:cNvGrpSpPr/>
              <p:nvPr userDrawn="1"/>
            </p:nvGrpSpPr>
            <p:grpSpPr>
              <a:xfrm rot="5400000">
                <a:off x="-254017" y="3098857"/>
                <a:ext cx="152400" cy="122115"/>
                <a:chOff x="7983415" y="6582508"/>
                <a:chExt cx="152400" cy="486507"/>
              </a:xfrm>
            </p:grpSpPr>
            <p:cxnSp>
              <p:nvCxnSpPr>
                <p:cNvPr id="399" name="Straight Connector 3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6" name="Group 385"/>
              <p:cNvGrpSpPr/>
              <p:nvPr userDrawn="1"/>
            </p:nvGrpSpPr>
            <p:grpSpPr>
              <a:xfrm rot="5400000">
                <a:off x="-254017" y="2625215"/>
                <a:ext cx="152400" cy="122115"/>
                <a:chOff x="7983415" y="6582508"/>
                <a:chExt cx="152400" cy="486507"/>
              </a:xfrm>
            </p:grpSpPr>
            <p:cxnSp>
              <p:nvCxnSpPr>
                <p:cNvPr id="397" name="Straight Connector 3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7" name="Group 386"/>
              <p:cNvGrpSpPr/>
              <p:nvPr userDrawn="1"/>
            </p:nvGrpSpPr>
            <p:grpSpPr>
              <a:xfrm rot="5400000">
                <a:off x="-254017" y="2151573"/>
                <a:ext cx="152400" cy="122115"/>
                <a:chOff x="7983415" y="6582508"/>
                <a:chExt cx="152400" cy="486507"/>
              </a:xfrm>
            </p:grpSpPr>
            <p:cxnSp>
              <p:nvCxnSpPr>
                <p:cNvPr id="395" name="Straight Connector 3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8" name="Group 387"/>
              <p:cNvGrpSpPr/>
              <p:nvPr userDrawn="1"/>
            </p:nvGrpSpPr>
            <p:grpSpPr>
              <a:xfrm rot="5400000">
                <a:off x="-254017" y="1677931"/>
                <a:ext cx="152400" cy="122115"/>
                <a:chOff x="7983415" y="6582508"/>
                <a:chExt cx="152400" cy="486507"/>
              </a:xfrm>
            </p:grpSpPr>
            <p:cxnSp>
              <p:nvCxnSpPr>
                <p:cNvPr id="393" name="Straight Connector 3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9" name="Group 388"/>
              <p:cNvGrpSpPr/>
              <p:nvPr userDrawn="1"/>
            </p:nvGrpSpPr>
            <p:grpSpPr>
              <a:xfrm rot="5400000">
                <a:off x="-254017" y="997340"/>
                <a:ext cx="152400" cy="122115"/>
                <a:chOff x="7983415" y="6582508"/>
                <a:chExt cx="152400" cy="486507"/>
              </a:xfrm>
            </p:grpSpPr>
            <p:cxnSp>
              <p:nvCxnSpPr>
                <p:cNvPr id="391" name="Straight Connector 3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90" name="Straight Connector 389"/>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6" name="Group 305"/>
            <p:cNvGrpSpPr/>
            <p:nvPr userDrawn="1"/>
          </p:nvGrpSpPr>
          <p:grpSpPr>
            <a:xfrm>
              <a:off x="9166483" y="454007"/>
              <a:ext cx="122115" cy="5945205"/>
              <a:chOff x="-238875" y="454007"/>
              <a:chExt cx="122115" cy="5945205"/>
            </a:xfrm>
          </p:grpSpPr>
          <p:cxnSp>
            <p:nvCxnSpPr>
              <p:cNvPr id="343" name="Straight Connector 342"/>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4" name="Group 343"/>
              <p:cNvGrpSpPr/>
              <p:nvPr userDrawn="1"/>
            </p:nvGrpSpPr>
            <p:grpSpPr>
              <a:xfrm rot="5400000">
                <a:off x="-254017" y="5940709"/>
                <a:ext cx="152400" cy="122115"/>
                <a:chOff x="7983415" y="6582508"/>
                <a:chExt cx="152400" cy="486507"/>
              </a:xfrm>
            </p:grpSpPr>
            <p:cxnSp>
              <p:nvCxnSpPr>
                <p:cNvPr id="376" name="Straight Connector 3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5" name="Group 344"/>
              <p:cNvGrpSpPr/>
              <p:nvPr userDrawn="1"/>
            </p:nvGrpSpPr>
            <p:grpSpPr>
              <a:xfrm rot="5400000">
                <a:off x="-254017" y="5467067"/>
                <a:ext cx="152400" cy="122115"/>
                <a:chOff x="7983415" y="6582508"/>
                <a:chExt cx="152400" cy="486507"/>
              </a:xfrm>
            </p:grpSpPr>
            <p:cxnSp>
              <p:nvCxnSpPr>
                <p:cNvPr id="374" name="Straight Connector 3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6" name="Group 345"/>
              <p:cNvGrpSpPr/>
              <p:nvPr userDrawn="1"/>
            </p:nvGrpSpPr>
            <p:grpSpPr>
              <a:xfrm rot="5400000">
                <a:off x="-254017" y="4993425"/>
                <a:ext cx="152400" cy="122115"/>
                <a:chOff x="7983415" y="6582508"/>
                <a:chExt cx="152400" cy="486507"/>
              </a:xfrm>
            </p:grpSpPr>
            <p:cxnSp>
              <p:nvCxnSpPr>
                <p:cNvPr id="372" name="Straight Connector 3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7" name="Group 346"/>
              <p:cNvGrpSpPr/>
              <p:nvPr userDrawn="1"/>
            </p:nvGrpSpPr>
            <p:grpSpPr>
              <a:xfrm rot="5400000">
                <a:off x="-254017" y="4519783"/>
                <a:ext cx="152400" cy="122115"/>
                <a:chOff x="7983415" y="6582508"/>
                <a:chExt cx="152400" cy="486507"/>
              </a:xfrm>
            </p:grpSpPr>
            <p:cxnSp>
              <p:nvCxnSpPr>
                <p:cNvPr id="370" name="Straight Connector 3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8" name="Group 347"/>
              <p:cNvGrpSpPr/>
              <p:nvPr userDrawn="1"/>
            </p:nvGrpSpPr>
            <p:grpSpPr>
              <a:xfrm rot="5400000">
                <a:off x="-254017" y="4046141"/>
                <a:ext cx="152400" cy="122115"/>
                <a:chOff x="7983415" y="6582508"/>
                <a:chExt cx="152400" cy="486507"/>
              </a:xfrm>
            </p:grpSpPr>
            <p:cxnSp>
              <p:nvCxnSpPr>
                <p:cNvPr id="368" name="Straight Connector 3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9" name="Group 348"/>
              <p:cNvGrpSpPr/>
              <p:nvPr userDrawn="1"/>
            </p:nvGrpSpPr>
            <p:grpSpPr>
              <a:xfrm rot="5400000">
                <a:off x="-254017" y="3572499"/>
                <a:ext cx="152400" cy="122115"/>
                <a:chOff x="7983415" y="6582508"/>
                <a:chExt cx="152400" cy="486507"/>
              </a:xfrm>
            </p:grpSpPr>
            <p:cxnSp>
              <p:nvCxnSpPr>
                <p:cNvPr id="366" name="Straight Connector 3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0" name="Group 349"/>
              <p:cNvGrpSpPr/>
              <p:nvPr userDrawn="1"/>
            </p:nvGrpSpPr>
            <p:grpSpPr>
              <a:xfrm rot="5400000">
                <a:off x="-254017" y="3098857"/>
                <a:ext cx="152400" cy="122115"/>
                <a:chOff x="7983415" y="6582508"/>
                <a:chExt cx="152400" cy="486507"/>
              </a:xfrm>
            </p:grpSpPr>
            <p:cxnSp>
              <p:nvCxnSpPr>
                <p:cNvPr id="364" name="Straight Connector 3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1" name="Group 350"/>
              <p:cNvGrpSpPr/>
              <p:nvPr userDrawn="1"/>
            </p:nvGrpSpPr>
            <p:grpSpPr>
              <a:xfrm rot="5400000">
                <a:off x="-254017" y="2625215"/>
                <a:ext cx="152400" cy="122115"/>
                <a:chOff x="7983415" y="6582508"/>
                <a:chExt cx="152400" cy="486507"/>
              </a:xfrm>
            </p:grpSpPr>
            <p:cxnSp>
              <p:nvCxnSpPr>
                <p:cNvPr id="362" name="Straight Connector 3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2" name="Group 351"/>
              <p:cNvGrpSpPr/>
              <p:nvPr userDrawn="1"/>
            </p:nvGrpSpPr>
            <p:grpSpPr>
              <a:xfrm rot="5400000">
                <a:off x="-254017" y="2151573"/>
                <a:ext cx="152400" cy="122115"/>
                <a:chOff x="7983415" y="6582508"/>
                <a:chExt cx="152400" cy="486507"/>
              </a:xfrm>
            </p:grpSpPr>
            <p:cxnSp>
              <p:nvCxnSpPr>
                <p:cNvPr id="360" name="Straight Connector 3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3" name="Group 352"/>
              <p:cNvGrpSpPr/>
              <p:nvPr userDrawn="1"/>
            </p:nvGrpSpPr>
            <p:grpSpPr>
              <a:xfrm rot="5400000">
                <a:off x="-254017" y="1677931"/>
                <a:ext cx="152400" cy="122115"/>
                <a:chOff x="7983415" y="6582508"/>
                <a:chExt cx="152400" cy="486507"/>
              </a:xfrm>
            </p:grpSpPr>
            <p:cxnSp>
              <p:nvCxnSpPr>
                <p:cNvPr id="358" name="Straight Connector 3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4" name="Group 353"/>
              <p:cNvGrpSpPr/>
              <p:nvPr userDrawn="1"/>
            </p:nvGrpSpPr>
            <p:grpSpPr>
              <a:xfrm rot="5400000">
                <a:off x="-254017" y="997340"/>
                <a:ext cx="152400" cy="122115"/>
                <a:chOff x="7983415" y="6582508"/>
                <a:chExt cx="152400" cy="486507"/>
              </a:xfrm>
            </p:grpSpPr>
            <p:cxnSp>
              <p:nvCxnSpPr>
                <p:cNvPr id="356" name="Straight Connector 3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55" name="Straight Connector 354"/>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7" name="Group 306"/>
            <p:cNvGrpSpPr/>
            <p:nvPr userDrawn="1"/>
          </p:nvGrpSpPr>
          <p:grpSpPr>
            <a:xfrm>
              <a:off x="457731" y="-141165"/>
              <a:ext cx="8226688" cy="122115"/>
              <a:chOff x="457731" y="6582508"/>
              <a:chExt cx="8226688" cy="486507"/>
            </a:xfrm>
          </p:grpSpPr>
          <p:cxnSp>
            <p:nvCxnSpPr>
              <p:cNvPr id="308" name="Straight Connector 307"/>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10" name="Group 309"/>
              <p:cNvGrpSpPr/>
              <p:nvPr userDrawn="1"/>
            </p:nvGrpSpPr>
            <p:grpSpPr>
              <a:xfrm>
                <a:off x="7986158" y="6582508"/>
                <a:ext cx="152400" cy="486507"/>
                <a:chOff x="7983415" y="6582508"/>
                <a:chExt cx="152400" cy="486507"/>
              </a:xfrm>
            </p:grpSpPr>
            <p:cxnSp>
              <p:nvCxnSpPr>
                <p:cNvPr id="341" name="Straight Connector 34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1" name="Group 310"/>
              <p:cNvGrpSpPr/>
              <p:nvPr userDrawn="1"/>
            </p:nvGrpSpPr>
            <p:grpSpPr>
              <a:xfrm>
                <a:off x="7287901" y="6582508"/>
                <a:ext cx="152400" cy="486507"/>
                <a:chOff x="7983415" y="6582508"/>
                <a:chExt cx="152400" cy="486507"/>
              </a:xfrm>
            </p:grpSpPr>
            <p:cxnSp>
              <p:nvCxnSpPr>
                <p:cNvPr id="339" name="Straight Connector 3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2" name="Group 311"/>
              <p:cNvGrpSpPr/>
              <p:nvPr userDrawn="1"/>
            </p:nvGrpSpPr>
            <p:grpSpPr>
              <a:xfrm>
                <a:off x="6589644" y="6582508"/>
                <a:ext cx="152400" cy="486507"/>
                <a:chOff x="7983415" y="6582508"/>
                <a:chExt cx="152400" cy="486507"/>
              </a:xfrm>
            </p:grpSpPr>
            <p:cxnSp>
              <p:nvCxnSpPr>
                <p:cNvPr id="337" name="Straight Connector 3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3" name="Group 312"/>
              <p:cNvGrpSpPr/>
              <p:nvPr userDrawn="1"/>
            </p:nvGrpSpPr>
            <p:grpSpPr>
              <a:xfrm>
                <a:off x="5891387" y="6582508"/>
                <a:ext cx="152400" cy="486507"/>
                <a:chOff x="7983415" y="6582508"/>
                <a:chExt cx="152400" cy="486507"/>
              </a:xfrm>
            </p:grpSpPr>
            <p:cxnSp>
              <p:nvCxnSpPr>
                <p:cNvPr id="335" name="Straight Connector 3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4" name="Group 313"/>
              <p:cNvGrpSpPr/>
              <p:nvPr userDrawn="1"/>
            </p:nvGrpSpPr>
            <p:grpSpPr>
              <a:xfrm>
                <a:off x="5193130" y="6582508"/>
                <a:ext cx="152400" cy="486507"/>
                <a:chOff x="7983415" y="6582508"/>
                <a:chExt cx="152400" cy="486507"/>
              </a:xfrm>
            </p:grpSpPr>
            <p:cxnSp>
              <p:nvCxnSpPr>
                <p:cNvPr id="333" name="Straight Connector 3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5" name="Group 314"/>
              <p:cNvGrpSpPr/>
              <p:nvPr userDrawn="1"/>
            </p:nvGrpSpPr>
            <p:grpSpPr>
              <a:xfrm>
                <a:off x="4494873" y="6582508"/>
                <a:ext cx="152400" cy="486507"/>
                <a:chOff x="7983415" y="6582508"/>
                <a:chExt cx="152400" cy="486507"/>
              </a:xfrm>
            </p:grpSpPr>
            <p:cxnSp>
              <p:nvCxnSpPr>
                <p:cNvPr id="331" name="Straight Connector 3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6" name="Group 315"/>
              <p:cNvGrpSpPr/>
              <p:nvPr userDrawn="1"/>
            </p:nvGrpSpPr>
            <p:grpSpPr>
              <a:xfrm>
                <a:off x="3796616" y="6582508"/>
                <a:ext cx="152400" cy="486507"/>
                <a:chOff x="7983415" y="6582508"/>
                <a:chExt cx="152400" cy="486507"/>
              </a:xfrm>
            </p:grpSpPr>
            <p:cxnSp>
              <p:nvCxnSpPr>
                <p:cNvPr id="329" name="Straight Connector 3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7" name="Group 316"/>
              <p:cNvGrpSpPr/>
              <p:nvPr userDrawn="1"/>
            </p:nvGrpSpPr>
            <p:grpSpPr>
              <a:xfrm>
                <a:off x="3098359" y="6582508"/>
                <a:ext cx="152400" cy="486507"/>
                <a:chOff x="7983415" y="6582508"/>
                <a:chExt cx="152400" cy="486507"/>
              </a:xfrm>
            </p:grpSpPr>
            <p:cxnSp>
              <p:nvCxnSpPr>
                <p:cNvPr id="327" name="Straight Connector 3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8" name="Group 317"/>
              <p:cNvGrpSpPr/>
              <p:nvPr userDrawn="1"/>
            </p:nvGrpSpPr>
            <p:grpSpPr>
              <a:xfrm>
                <a:off x="2400102" y="6582508"/>
                <a:ext cx="152400" cy="486507"/>
                <a:chOff x="7983415" y="6582508"/>
                <a:chExt cx="152400" cy="486507"/>
              </a:xfrm>
            </p:grpSpPr>
            <p:cxnSp>
              <p:nvCxnSpPr>
                <p:cNvPr id="325" name="Straight Connector 3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9" name="Group 318"/>
              <p:cNvGrpSpPr/>
              <p:nvPr userDrawn="1"/>
            </p:nvGrpSpPr>
            <p:grpSpPr>
              <a:xfrm>
                <a:off x="1701845" y="6582508"/>
                <a:ext cx="152400" cy="486507"/>
                <a:chOff x="7983415" y="6582508"/>
                <a:chExt cx="152400" cy="486507"/>
              </a:xfrm>
            </p:grpSpPr>
            <p:cxnSp>
              <p:nvCxnSpPr>
                <p:cNvPr id="323" name="Straight Connector 3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20" name="Group 319"/>
              <p:cNvGrpSpPr/>
              <p:nvPr userDrawn="1"/>
            </p:nvGrpSpPr>
            <p:grpSpPr>
              <a:xfrm>
                <a:off x="1003588" y="6582508"/>
                <a:ext cx="152400" cy="486507"/>
                <a:chOff x="7983415" y="6582508"/>
                <a:chExt cx="152400" cy="486507"/>
              </a:xfrm>
            </p:grpSpPr>
            <p:cxnSp>
              <p:nvCxnSpPr>
                <p:cNvPr id="321" name="Straight Connector 3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6"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kern="1200" dirty="0" smtClean="0">
                <a:solidFill>
                  <a:schemeClr val="bg2"/>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dirty="0"/>
              <a:t>Click to edit Master text styles</a:t>
            </a:r>
          </a:p>
        </p:txBody>
      </p:sp>
    </p:spTree>
    <p:extLst>
      <p:ext uri="{BB962C8B-B14F-4D97-AF65-F5344CB8AC3E}">
        <p14:creationId xmlns:p14="http://schemas.microsoft.com/office/powerpoint/2010/main" val="1553131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a:xfrm>
            <a:off x="457732" y="1816100"/>
            <a:ext cx="2640628" cy="458311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1" name="Content Placeholder 2"/>
          <p:cNvSpPr>
            <a:spLocks noGrp="1"/>
          </p:cNvSpPr>
          <p:nvPr>
            <p:ph idx="11"/>
          </p:nvPr>
        </p:nvSpPr>
        <p:spPr>
          <a:xfrm>
            <a:off x="3256668" y="1816100"/>
            <a:ext cx="5430132" cy="458311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66" name="Group 165"/>
          <p:cNvGrpSpPr/>
          <p:nvPr userDrawn="1"/>
        </p:nvGrpSpPr>
        <p:grpSpPr>
          <a:xfrm>
            <a:off x="-151325" y="-141165"/>
            <a:ext cx="9439923" cy="7136527"/>
            <a:chOff x="-151325" y="-141165"/>
            <a:chExt cx="9439923" cy="7136527"/>
          </a:xfrm>
        </p:grpSpPr>
        <p:grpSp>
          <p:nvGrpSpPr>
            <p:cNvPr id="167" name="Group 166"/>
            <p:cNvGrpSpPr/>
            <p:nvPr userDrawn="1"/>
          </p:nvGrpSpPr>
          <p:grpSpPr>
            <a:xfrm>
              <a:off x="457731" y="6873247"/>
              <a:ext cx="8226688" cy="122115"/>
              <a:chOff x="457731" y="6582508"/>
              <a:chExt cx="8226688" cy="486507"/>
            </a:xfrm>
          </p:grpSpPr>
          <p:cxnSp>
            <p:nvCxnSpPr>
              <p:cNvPr id="276" name="Straight Connector 275"/>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7986158" y="6582508"/>
                <a:ext cx="152400" cy="486507"/>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7287901" y="6582508"/>
                <a:ext cx="152400" cy="486507"/>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6589644" y="6582508"/>
                <a:ext cx="152400" cy="486507"/>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5891387" y="6582508"/>
                <a:ext cx="152400" cy="486507"/>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5193130" y="6582508"/>
                <a:ext cx="152400" cy="486507"/>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4494873" y="6582508"/>
                <a:ext cx="152400" cy="486507"/>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3796616"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3098359"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2400102"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1701845"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003588"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8" name="Group 167"/>
            <p:cNvGrpSpPr/>
            <p:nvPr userDrawn="1"/>
          </p:nvGrpSpPr>
          <p:grpSpPr>
            <a:xfrm>
              <a:off x="-151325" y="454007"/>
              <a:ext cx="122115" cy="5945205"/>
              <a:chOff x="-238875" y="454007"/>
              <a:chExt cx="122115" cy="5945205"/>
            </a:xfrm>
          </p:grpSpPr>
          <p:cxnSp>
            <p:nvCxnSpPr>
              <p:cNvPr id="241" name="Straight Connector 240"/>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25401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25401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25401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25401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25401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25401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25401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25401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25401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25401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25401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userDrawn="1"/>
          </p:nvGrpSpPr>
          <p:grpSpPr>
            <a:xfrm>
              <a:off x="9166483" y="454007"/>
              <a:ext cx="122115" cy="5945205"/>
              <a:chOff x="-238875" y="454007"/>
              <a:chExt cx="122115" cy="5945205"/>
            </a:xfrm>
          </p:grpSpPr>
          <p:cxnSp>
            <p:nvCxnSpPr>
              <p:cNvPr id="206" name="Straight Connector 205"/>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254017"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254017"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254017"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254017"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254017"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254017"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254017"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254017"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254017"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254017"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254017"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457731" y="-141165"/>
              <a:ext cx="8226688" cy="122115"/>
              <a:chOff x="457731" y="6582508"/>
              <a:chExt cx="8226688" cy="486507"/>
            </a:xfrm>
          </p:grpSpPr>
          <p:cxnSp>
            <p:nvCxnSpPr>
              <p:cNvPr id="171" name="Straight Connector 170"/>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7986158" y="6582508"/>
                <a:ext cx="152400" cy="486507"/>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7287901" y="6582508"/>
                <a:ext cx="152400" cy="486507"/>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6589644" y="6582508"/>
                <a:ext cx="152400" cy="486507"/>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5891387" y="6582508"/>
                <a:ext cx="152400" cy="486507"/>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5193130" y="6582508"/>
                <a:ext cx="152400" cy="486507"/>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4494873" y="6582508"/>
                <a:ext cx="152400" cy="486507"/>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3796616"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3098359"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2400102"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1701845"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003588"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3"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kern="1200" dirty="0" smtClean="0">
                <a:solidFill>
                  <a:schemeClr val="bg2"/>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dirty="0"/>
              <a:t>Click to edit Master text styles</a:t>
            </a:r>
          </a:p>
        </p:txBody>
      </p:sp>
    </p:spTree>
    <p:extLst>
      <p:ext uri="{BB962C8B-B14F-4D97-AF65-F5344CB8AC3E}">
        <p14:creationId xmlns:p14="http://schemas.microsoft.com/office/powerpoint/2010/main" val="377828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25" name="Text Placeholder 3"/>
          <p:cNvSpPr>
            <a:spLocks noGrp="1"/>
          </p:cNvSpPr>
          <p:nvPr>
            <p:ph type="body" sz="half" idx="2" hasCustomPrompt="1"/>
          </p:nvPr>
        </p:nvSpPr>
        <p:spPr>
          <a:xfrm>
            <a:off x="1618130" y="2971800"/>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30" name="Text Placeholder 29"/>
          <p:cNvSpPr>
            <a:spLocks noGrp="1"/>
          </p:cNvSpPr>
          <p:nvPr>
            <p:ph type="body" sz="quarter" idx="11" hasCustomPrompt="1"/>
          </p:nvPr>
        </p:nvSpPr>
        <p:spPr>
          <a:xfrm>
            <a:off x="685800" y="2948353"/>
            <a:ext cx="932330" cy="937839"/>
          </a:xfrm>
        </p:spPr>
        <p:txBody>
          <a:bodyPr anchor="t" anchorCtr="0">
            <a:noAutofit/>
          </a:bodyPr>
          <a:lstStyle>
            <a:lvl1pPr marL="0" indent="0">
              <a:lnSpc>
                <a:spcPct val="85000"/>
              </a:lnSpc>
              <a:spcBef>
                <a:spcPts val="0"/>
              </a:spcBef>
              <a:spcAft>
                <a:spcPts val="0"/>
              </a:spcAft>
              <a:buFontTx/>
              <a:buNone/>
              <a:defRPr sz="5000">
                <a:solidFill>
                  <a:srgbClr val="FF9300"/>
                </a:solidFill>
                <a:latin typeface="Franklin Gothic Demi Cond" panose="020B0706030402020204" pitchFamily="34" charset="0"/>
              </a:defRPr>
            </a:lvl1pPr>
          </a:lstStyle>
          <a:p>
            <a:pPr lvl="0"/>
            <a:r>
              <a:rPr lang="en-US" dirty="0"/>
              <a:t>##</a:t>
            </a:r>
          </a:p>
        </p:txBody>
      </p:sp>
      <p:sp>
        <p:nvSpPr>
          <p:cNvPr id="22"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1">
                <a:solidFill>
                  <a:srgbClr val="C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4" name="Text Placeholder 3"/>
          <p:cNvSpPr>
            <a:spLocks noGrp="1"/>
          </p:cNvSpPr>
          <p:nvPr>
            <p:ph type="body" sz="half" idx="29" hasCustomPrompt="1"/>
          </p:nvPr>
        </p:nvSpPr>
        <p:spPr>
          <a:xfrm>
            <a:off x="1618130" y="3886205"/>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95" name="Text Placeholder 29"/>
          <p:cNvSpPr>
            <a:spLocks noGrp="1"/>
          </p:cNvSpPr>
          <p:nvPr>
            <p:ph type="body" sz="quarter" idx="30" hasCustomPrompt="1"/>
          </p:nvPr>
        </p:nvSpPr>
        <p:spPr>
          <a:xfrm>
            <a:off x="685800" y="3862758"/>
            <a:ext cx="932330" cy="937839"/>
          </a:xfrm>
        </p:spPr>
        <p:txBody>
          <a:bodyPr anchor="t" anchorCtr="0">
            <a:noAutofit/>
          </a:bodyPr>
          <a:lstStyle>
            <a:lvl1pPr marL="0" indent="0">
              <a:lnSpc>
                <a:spcPct val="85000"/>
              </a:lnSpc>
              <a:spcBef>
                <a:spcPts val="0"/>
              </a:spcBef>
              <a:spcAft>
                <a:spcPts val="0"/>
              </a:spcAft>
              <a:buFontTx/>
              <a:buNone/>
              <a:defRPr sz="5000">
                <a:solidFill>
                  <a:srgbClr val="FF9300"/>
                </a:solidFill>
                <a:latin typeface="Franklin Gothic Demi Cond" panose="020B0706030402020204" pitchFamily="34" charset="0"/>
              </a:defRPr>
            </a:lvl1pPr>
          </a:lstStyle>
          <a:p>
            <a:pPr lvl="0"/>
            <a:r>
              <a:rPr lang="en-US" dirty="0"/>
              <a:t>##</a:t>
            </a:r>
          </a:p>
        </p:txBody>
      </p:sp>
      <p:sp>
        <p:nvSpPr>
          <p:cNvPr id="96" name="Text Placeholder 3"/>
          <p:cNvSpPr>
            <a:spLocks noGrp="1"/>
          </p:cNvSpPr>
          <p:nvPr>
            <p:ph type="body" sz="half" idx="31" hasCustomPrompt="1"/>
          </p:nvPr>
        </p:nvSpPr>
        <p:spPr>
          <a:xfrm>
            <a:off x="1618130" y="4800610"/>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97" name="Text Placeholder 29"/>
          <p:cNvSpPr>
            <a:spLocks noGrp="1"/>
          </p:cNvSpPr>
          <p:nvPr>
            <p:ph type="body" sz="quarter" idx="32" hasCustomPrompt="1"/>
          </p:nvPr>
        </p:nvSpPr>
        <p:spPr>
          <a:xfrm>
            <a:off x="685800" y="4777163"/>
            <a:ext cx="932330" cy="937839"/>
          </a:xfrm>
        </p:spPr>
        <p:txBody>
          <a:bodyPr anchor="t" anchorCtr="0">
            <a:noAutofit/>
          </a:bodyPr>
          <a:lstStyle>
            <a:lvl1pPr marL="0" indent="0">
              <a:lnSpc>
                <a:spcPct val="85000"/>
              </a:lnSpc>
              <a:spcBef>
                <a:spcPts val="0"/>
              </a:spcBef>
              <a:spcAft>
                <a:spcPts val="0"/>
              </a:spcAft>
              <a:buFontTx/>
              <a:buNone/>
              <a:defRPr sz="5000">
                <a:solidFill>
                  <a:srgbClr val="FF9300"/>
                </a:solidFill>
                <a:latin typeface="Franklin Gothic Demi Cond" panose="020B0706030402020204" pitchFamily="34" charset="0"/>
              </a:defRPr>
            </a:lvl1pPr>
          </a:lstStyle>
          <a:p>
            <a:pPr lvl="0"/>
            <a:r>
              <a:rPr lang="en-US" dirty="0"/>
              <a:t>##</a:t>
            </a:r>
          </a:p>
        </p:txBody>
      </p:sp>
      <p:sp>
        <p:nvSpPr>
          <p:cNvPr id="98" name="Text Placeholder 3"/>
          <p:cNvSpPr>
            <a:spLocks noGrp="1"/>
          </p:cNvSpPr>
          <p:nvPr>
            <p:ph type="body" sz="half" idx="33" hasCustomPrompt="1"/>
          </p:nvPr>
        </p:nvSpPr>
        <p:spPr>
          <a:xfrm>
            <a:off x="5732930" y="2971800"/>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99" name="Text Placeholder 29"/>
          <p:cNvSpPr>
            <a:spLocks noGrp="1"/>
          </p:cNvSpPr>
          <p:nvPr>
            <p:ph type="body" sz="quarter" idx="34" hasCustomPrompt="1"/>
          </p:nvPr>
        </p:nvSpPr>
        <p:spPr>
          <a:xfrm>
            <a:off x="4800600" y="2948353"/>
            <a:ext cx="932330" cy="937839"/>
          </a:xfrm>
        </p:spPr>
        <p:txBody>
          <a:bodyPr anchor="t" anchorCtr="0">
            <a:noAutofit/>
          </a:bodyPr>
          <a:lstStyle>
            <a:lvl1pPr marL="0" indent="0">
              <a:lnSpc>
                <a:spcPct val="85000"/>
              </a:lnSpc>
              <a:spcBef>
                <a:spcPts val="0"/>
              </a:spcBef>
              <a:spcAft>
                <a:spcPts val="0"/>
              </a:spcAft>
              <a:buFontTx/>
              <a:buNone/>
              <a:defRPr sz="5000">
                <a:solidFill>
                  <a:srgbClr val="FF9300"/>
                </a:solidFill>
                <a:latin typeface="Franklin Gothic Demi Cond" panose="020B0706030402020204" pitchFamily="34" charset="0"/>
              </a:defRPr>
            </a:lvl1pPr>
          </a:lstStyle>
          <a:p>
            <a:pPr lvl="0"/>
            <a:r>
              <a:rPr lang="en-US" dirty="0"/>
              <a:t>##</a:t>
            </a:r>
          </a:p>
        </p:txBody>
      </p:sp>
      <p:sp>
        <p:nvSpPr>
          <p:cNvPr id="100" name="Text Placeholder 3"/>
          <p:cNvSpPr>
            <a:spLocks noGrp="1"/>
          </p:cNvSpPr>
          <p:nvPr>
            <p:ph type="body" sz="half" idx="35" hasCustomPrompt="1"/>
          </p:nvPr>
        </p:nvSpPr>
        <p:spPr>
          <a:xfrm>
            <a:off x="5732930" y="3886205"/>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101" name="Text Placeholder 29"/>
          <p:cNvSpPr>
            <a:spLocks noGrp="1"/>
          </p:cNvSpPr>
          <p:nvPr>
            <p:ph type="body" sz="quarter" idx="36" hasCustomPrompt="1"/>
          </p:nvPr>
        </p:nvSpPr>
        <p:spPr>
          <a:xfrm>
            <a:off x="4800600" y="3862758"/>
            <a:ext cx="932330" cy="937839"/>
          </a:xfrm>
        </p:spPr>
        <p:txBody>
          <a:bodyPr anchor="t" anchorCtr="0">
            <a:noAutofit/>
          </a:bodyPr>
          <a:lstStyle>
            <a:lvl1pPr marL="0" indent="0">
              <a:lnSpc>
                <a:spcPct val="85000"/>
              </a:lnSpc>
              <a:spcBef>
                <a:spcPts val="0"/>
              </a:spcBef>
              <a:spcAft>
                <a:spcPts val="0"/>
              </a:spcAft>
              <a:buFontTx/>
              <a:buNone/>
              <a:defRPr sz="5000">
                <a:solidFill>
                  <a:srgbClr val="FF9300"/>
                </a:solidFill>
                <a:latin typeface="Franklin Gothic Demi Cond" panose="020B0706030402020204" pitchFamily="34" charset="0"/>
              </a:defRPr>
            </a:lvl1pPr>
          </a:lstStyle>
          <a:p>
            <a:pPr lvl="0"/>
            <a:r>
              <a:rPr lang="en-US" dirty="0"/>
              <a:t>##</a:t>
            </a:r>
          </a:p>
        </p:txBody>
      </p:sp>
      <p:sp>
        <p:nvSpPr>
          <p:cNvPr id="102" name="Text Placeholder 3"/>
          <p:cNvSpPr>
            <a:spLocks noGrp="1"/>
          </p:cNvSpPr>
          <p:nvPr>
            <p:ph type="body" sz="half" idx="37" hasCustomPrompt="1"/>
          </p:nvPr>
        </p:nvSpPr>
        <p:spPr>
          <a:xfrm>
            <a:off x="5732930" y="4800610"/>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103" name="Text Placeholder 29"/>
          <p:cNvSpPr>
            <a:spLocks noGrp="1"/>
          </p:cNvSpPr>
          <p:nvPr>
            <p:ph type="body" sz="quarter" idx="38" hasCustomPrompt="1"/>
          </p:nvPr>
        </p:nvSpPr>
        <p:spPr>
          <a:xfrm>
            <a:off x="4800600" y="4777163"/>
            <a:ext cx="932330" cy="937839"/>
          </a:xfrm>
        </p:spPr>
        <p:txBody>
          <a:bodyPr anchor="t" anchorCtr="0">
            <a:noAutofit/>
          </a:bodyPr>
          <a:lstStyle>
            <a:lvl1pPr marL="0" indent="0">
              <a:lnSpc>
                <a:spcPct val="85000"/>
              </a:lnSpc>
              <a:spcBef>
                <a:spcPts val="0"/>
              </a:spcBef>
              <a:spcAft>
                <a:spcPts val="0"/>
              </a:spcAft>
              <a:buFontTx/>
              <a:buNone/>
              <a:defRPr sz="5000">
                <a:solidFill>
                  <a:srgbClr val="FF9300"/>
                </a:solidFill>
                <a:latin typeface="Franklin Gothic Demi Cond" panose="020B0706030402020204" pitchFamily="34" charset="0"/>
              </a:defRPr>
            </a:lvl1pPr>
          </a:lstStyle>
          <a:p>
            <a:pPr lvl="0"/>
            <a:r>
              <a:rPr lang="en-US" dirty="0"/>
              <a:t>##</a:t>
            </a:r>
          </a:p>
        </p:txBody>
      </p:sp>
    </p:spTree>
    <p:extLst>
      <p:ext uri="{BB962C8B-B14F-4D97-AF65-F5344CB8AC3E}">
        <p14:creationId xmlns:p14="http://schemas.microsoft.com/office/powerpoint/2010/main" val="3850515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a:xfrm>
            <a:off x="457732" y="1816100"/>
            <a:ext cx="5439564" cy="458311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3" name="Content Placeholder 2"/>
          <p:cNvSpPr>
            <a:spLocks noGrp="1"/>
          </p:cNvSpPr>
          <p:nvPr>
            <p:ph idx="12"/>
          </p:nvPr>
        </p:nvSpPr>
        <p:spPr>
          <a:xfrm>
            <a:off x="6043787" y="1816100"/>
            <a:ext cx="2640628" cy="458311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66" name="Group 165"/>
          <p:cNvGrpSpPr/>
          <p:nvPr userDrawn="1"/>
        </p:nvGrpSpPr>
        <p:grpSpPr>
          <a:xfrm>
            <a:off x="-151325" y="-141165"/>
            <a:ext cx="9439923" cy="7136527"/>
            <a:chOff x="-151325" y="-141165"/>
            <a:chExt cx="9439923" cy="7136527"/>
          </a:xfrm>
        </p:grpSpPr>
        <p:grpSp>
          <p:nvGrpSpPr>
            <p:cNvPr id="167" name="Group 166"/>
            <p:cNvGrpSpPr/>
            <p:nvPr userDrawn="1"/>
          </p:nvGrpSpPr>
          <p:grpSpPr>
            <a:xfrm>
              <a:off x="457731" y="6873247"/>
              <a:ext cx="8226688" cy="122115"/>
              <a:chOff x="457731" y="6582508"/>
              <a:chExt cx="8226688" cy="486507"/>
            </a:xfrm>
          </p:grpSpPr>
          <p:cxnSp>
            <p:nvCxnSpPr>
              <p:cNvPr id="276" name="Straight Connector 275"/>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7986158" y="6582508"/>
                <a:ext cx="152400" cy="486507"/>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7287901" y="6582508"/>
                <a:ext cx="152400" cy="486507"/>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6589644" y="6582508"/>
                <a:ext cx="152400" cy="486507"/>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5891387" y="6582508"/>
                <a:ext cx="152400" cy="486507"/>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5193130" y="6582508"/>
                <a:ext cx="152400" cy="486507"/>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4494873" y="6582508"/>
                <a:ext cx="152400" cy="486507"/>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3796616"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3098359"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2400102"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1701845"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003588"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8" name="Group 167"/>
            <p:cNvGrpSpPr/>
            <p:nvPr userDrawn="1"/>
          </p:nvGrpSpPr>
          <p:grpSpPr>
            <a:xfrm>
              <a:off x="-151325" y="454007"/>
              <a:ext cx="122115" cy="5945205"/>
              <a:chOff x="-238875" y="454007"/>
              <a:chExt cx="122115" cy="5945205"/>
            </a:xfrm>
          </p:grpSpPr>
          <p:cxnSp>
            <p:nvCxnSpPr>
              <p:cNvPr id="241" name="Straight Connector 240"/>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25401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25401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25401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25401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25401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25401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25401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25401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25401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25401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25401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userDrawn="1"/>
          </p:nvGrpSpPr>
          <p:grpSpPr>
            <a:xfrm>
              <a:off x="9166483" y="454007"/>
              <a:ext cx="122115" cy="5945205"/>
              <a:chOff x="-238875" y="454007"/>
              <a:chExt cx="122115" cy="5945205"/>
            </a:xfrm>
          </p:grpSpPr>
          <p:cxnSp>
            <p:nvCxnSpPr>
              <p:cNvPr id="206" name="Straight Connector 205"/>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254017"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254017"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254017"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254017"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254017"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254017"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254017"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254017"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254017"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254017"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254017"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457731" y="-141165"/>
              <a:ext cx="8226688" cy="122115"/>
              <a:chOff x="457731" y="6582508"/>
              <a:chExt cx="8226688" cy="486507"/>
            </a:xfrm>
          </p:grpSpPr>
          <p:cxnSp>
            <p:nvCxnSpPr>
              <p:cNvPr id="171" name="Straight Connector 170"/>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7986158" y="6582508"/>
                <a:ext cx="152400" cy="486507"/>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7287901" y="6582508"/>
                <a:ext cx="152400" cy="486507"/>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6589644" y="6582508"/>
                <a:ext cx="152400" cy="486507"/>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5891387" y="6582508"/>
                <a:ext cx="152400" cy="486507"/>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5193130" y="6582508"/>
                <a:ext cx="152400" cy="486507"/>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4494873" y="6582508"/>
                <a:ext cx="152400" cy="486507"/>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3796616"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3098359"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2400102"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1701845"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003588"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5"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kern="1200" dirty="0" smtClean="0">
                <a:solidFill>
                  <a:schemeClr val="bg2"/>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dirty="0"/>
              <a:t>Click to edit Master text styles</a:t>
            </a:r>
          </a:p>
        </p:txBody>
      </p:sp>
    </p:spTree>
    <p:extLst>
      <p:ext uri="{BB962C8B-B14F-4D97-AF65-F5344CB8AC3E}">
        <p14:creationId xmlns:p14="http://schemas.microsoft.com/office/powerpoint/2010/main" val="1382605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732" y="1816100"/>
            <a:ext cx="2640628" cy="45831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1" name="Content Placeholder 2"/>
          <p:cNvSpPr>
            <a:spLocks noGrp="1"/>
          </p:cNvSpPr>
          <p:nvPr>
            <p:ph idx="11"/>
          </p:nvPr>
        </p:nvSpPr>
        <p:spPr>
          <a:xfrm>
            <a:off x="3256668" y="1816100"/>
            <a:ext cx="2640628" cy="45831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3" name="Content Placeholder 2"/>
          <p:cNvSpPr>
            <a:spLocks noGrp="1"/>
          </p:cNvSpPr>
          <p:nvPr>
            <p:ph idx="12"/>
          </p:nvPr>
        </p:nvSpPr>
        <p:spPr>
          <a:xfrm>
            <a:off x="6043787" y="1816100"/>
            <a:ext cx="2640628" cy="45831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dirty="0"/>
              <a:t>Click to edit Master text styles</a:t>
            </a:r>
          </a:p>
        </p:txBody>
      </p:sp>
    </p:spTree>
    <p:extLst>
      <p:ext uri="{BB962C8B-B14F-4D97-AF65-F5344CB8AC3E}">
        <p14:creationId xmlns:p14="http://schemas.microsoft.com/office/powerpoint/2010/main" val="3118734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a:xfrm>
            <a:off x="457732" y="1816100"/>
            <a:ext cx="1942371" cy="458311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6" name="Content Placeholder 2"/>
          <p:cNvSpPr>
            <a:spLocks noGrp="1"/>
          </p:cNvSpPr>
          <p:nvPr>
            <p:ph idx="11"/>
          </p:nvPr>
        </p:nvSpPr>
        <p:spPr>
          <a:xfrm>
            <a:off x="2552504" y="1816100"/>
            <a:ext cx="1942371" cy="458311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7" name="Content Placeholder 2"/>
          <p:cNvSpPr>
            <a:spLocks noGrp="1"/>
          </p:cNvSpPr>
          <p:nvPr>
            <p:ph idx="12"/>
          </p:nvPr>
        </p:nvSpPr>
        <p:spPr>
          <a:xfrm>
            <a:off x="4647276" y="1816100"/>
            <a:ext cx="1942371" cy="458311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8" name="Content Placeholder 2"/>
          <p:cNvSpPr>
            <a:spLocks noGrp="1"/>
          </p:cNvSpPr>
          <p:nvPr>
            <p:ph idx="13"/>
          </p:nvPr>
        </p:nvSpPr>
        <p:spPr>
          <a:xfrm>
            <a:off x="6744429" y="1816100"/>
            <a:ext cx="1942371" cy="458311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69" name="Group 168"/>
          <p:cNvGrpSpPr/>
          <p:nvPr userDrawn="1"/>
        </p:nvGrpSpPr>
        <p:grpSpPr>
          <a:xfrm>
            <a:off x="-151325" y="-141165"/>
            <a:ext cx="9439923" cy="7136527"/>
            <a:chOff x="-151325" y="-141165"/>
            <a:chExt cx="9439923" cy="7136527"/>
          </a:xfrm>
        </p:grpSpPr>
        <p:grpSp>
          <p:nvGrpSpPr>
            <p:cNvPr id="170" name="Group 169"/>
            <p:cNvGrpSpPr/>
            <p:nvPr userDrawn="1"/>
          </p:nvGrpSpPr>
          <p:grpSpPr>
            <a:xfrm>
              <a:off x="457731" y="6873247"/>
              <a:ext cx="8226688" cy="122115"/>
              <a:chOff x="457731" y="6582508"/>
              <a:chExt cx="8226688" cy="486507"/>
            </a:xfrm>
          </p:grpSpPr>
          <p:cxnSp>
            <p:nvCxnSpPr>
              <p:cNvPr id="279" name="Straight Connector 278"/>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81" name="Group 280"/>
              <p:cNvGrpSpPr/>
              <p:nvPr userDrawn="1"/>
            </p:nvGrpSpPr>
            <p:grpSpPr>
              <a:xfrm>
                <a:off x="7986158" y="6582508"/>
                <a:ext cx="152400" cy="486507"/>
                <a:chOff x="7983415" y="6582508"/>
                <a:chExt cx="152400" cy="486507"/>
              </a:xfrm>
            </p:grpSpPr>
            <p:cxnSp>
              <p:nvCxnSpPr>
                <p:cNvPr id="312" name="Straight Connector 31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7287901" y="6582508"/>
                <a:ext cx="152400" cy="486507"/>
                <a:chOff x="7983415" y="6582508"/>
                <a:chExt cx="152400" cy="486507"/>
              </a:xfrm>
            </p:grpSpPr>
            <p:cxnSp>
              <p:nvCxnSpPr>
                <p:cNvPr id="310" name="Straight Connector 30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6589644" y="6582508"/>
                <a:ext cx="152400" cy="486507"/>
                <a:chOff x="7983415" y="6582508"/>
                <a:chExt cx="152400" cy="486507"/>
              </a:xfrm>
            </p:grpSpPr>
            <p:cxnSp>
              <p:nvCxnSpPr>
                <p:cNvPr id="308" name="Straight Connector 30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5891387" y="6582508"/>
                <a:ext cx="152400" cy="486507"/>
                <a:chOff x="7983415" y="6582508"/>
                <a:chExt cx="152400" cy="486507"/>
              </a:xfrm>
            </p:grpSpPr>
            <p:cxnSp>
              <p:nvCxnSpPr>
                <p:cNvPr id="306" name="Straight Connector 30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5193130" y="6582508"/>
                <a:ext cx="152400" cy="486507"/>
                <a:chOff x="7983415" y="6582508"/>
                <a:chExt cx="152400" cy="486507"/>
              </a:xfrm>
            </p:grpSpPr>
            <p:cxnSp>
              <p:nvCxnSpPr>
                <p:cNvPr id="304" name="Straight Connector 3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4494873" y="6582508"/>
                <a:ext cx="152400" cy="486507"/>
                <a:chOff x="7983415" y="6582508"/>
                <a:chExt cx="152400" cy="486507"/>
              </a:xfrm>
            </p:grpSpPr>
            <p:cxnSp>
              <p:nvCxnSpPr>
                <p:cNvPr id="302" name="Straight Connector 3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3796616" y="6582508"/>
                <a:ext cx="152400" cy="486507"/>
                <a:chOff x="7983415" y="6582508"/>
                <a:chExt cx="152400" cy="486507"/>
              </a:xfrm>
            </p:grpSpPr>
            <p:cxnSp>
              <p:nvCxnSpPr>
                <p:cNvPr id="300" name="Straight Connector 2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3098359" y="6582508"/>
                <a:ext cx="152400" cy="486507"/>
                <a:chOff x="7983415" y="6582508"/>
                <a:chExt cx="152400" cy="486507"/>
              </a:xfrm>
            </p:grpSpPr>
            <p:cxnSp>
              <p:nvCxnSpPr>
                <p:cNvPr id="298" name="Straight Connector 2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9" name="Group 288"/>
              <p:cNvGrpSpPr/>
              <p:nvPr userDrawn="1"/>
            </p:nvGrpSpPr>
            <p:grpSpPr>
              <a:xfrm>
                <a:off x="2400102" y="6582508"/>
                <a:ext cx="152400" cy="486507"/>
                <a:chOff x="7983415" y="6582508"/>
                <a:chExt cx="152400" cy="486507"/>
              </a:xfrm>
            </p:grpSpPr>
            <p:cxnSp>
              <p:nvCxnSpPr>
                <p:cNvPr id="296" name="Straight Connector 2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0" name="Group 289"/>
              <p:cNvGrpSpPr/>
              <p:nvPr userDrawn="1"/>
            </p:nvGrpSpPr>
            <p:grpSpPr>
              <a:xfrm>
                <a:off x="1701845" y="6582508"/>
                <a:ext cx="152400" cy="486507"/>
                <a:chOff x="7983415" y="6582508"/>
                <a:chExt cx="152400" cy="486507"/>
              </a:xfrm>
            </p:grpSpPr>
            <p:cxnSp>
              <p:nvCxnSpPr>
                <p:cNvPr id="294" name="Straight Connector 2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1" name="Group 290"/>
              <p:cNvGrpSpPr/>
              <p:nvPr userDrawn="1"/>
            </p:nvGrpSpPr>
            <p:grpSpPr>
              <a:xfrm>
                <a:off x="1003588" y="6582508"/>
                <a:ext cx="152400" cy="486507"/>
                <a:chOff x="7983415" y="6582508"/>
                <a:chExt cx="152400" cy="486507"/>
              </a:xfrm>
            </p:grpSpPr>
            <p:cxnSp>
              <p:nvCxnSpPr>
                <p:cNvPr id="292" name="Straight Connector 2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71" name="Group 170"/>
            <p:cNvGrpSpPr/>
            <p:nvPr userDrawn="1"/>
          </p:nvGrpSpPr>
          <p:grpSpPr>
            <a:xfrm>
              <a:off x="-151325" y="454007"/>
              <a:ext cx="122115" cy="5945205"/>
              <a:chOff x="-238875" y="454007"/>
              <a:chExt cx="122115" cy="5945205"/>
            </a:xfrm>
          </p:grpSpPr>
          <p:cxnSp>
            <p:nvCxnSpPr>
              <p:cNvPr id="244" name="Straight Connector 243"/>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5" name="Group 244"/>
              <p:cNvGrpSpPr/>
              <p:nvPr userDrawn="1"/>
            </p:nvGrpSpPr>
            <p:grpSpPr>
              <a:xfrm rot="5400000">
                <a:off x="-254017" y="5940709"/>
                <a:ext cx="152400" cy="122115"/>
                <a:chOff x="7983415" y="6582508"/>
                <a:chExt cx="152400" cy="486507"/>
              </a:xfrm>
            </p:grpSpPr>
            <p:cxnSp>
              <p:nvCxnSpPr>
                <p:cNvPr id="277" name="Straight Connector 2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254017" y="5467067"/>
                <a:ext cx="152400" cy="122115"/>
                <a:chOff x="7983415" y="6582508"/>
                <a:chExt cx="152400" cy="486507"/>
              </a:xfrm>
            </p:grpSpPr>
            <p:cxnSp>
              <p:nvCxnSpPr>
                <p:cNvPr id="275" name="Straight Connector 27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254017" y="4993425"/>
                <a:ext cx="152400" cy="122115"/>
                <a:chOff x="7983415" y="6582508"/>
                <a:chExt cx="152400" cy="486507"/>
              </a:xfrm>
            </p:grpSpPr>
            <p:cxnSp>
              <p:nvCxnSpPr>
                <p:cNvPr id="273" name="Straight Connector 27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254017" y="4519783"/>
                <a:ext cx="152400" cy="122115"/>
                <a:chOff x="7983415" y="6582508"/>
                <a:chExt cx="152400" cy="486507"/>
              </a:xfrm>
            </p:grpSpPr>
            <p:cxnSp>
              <p:nvCxnSpPr>
                <p:cNvPr id="271" name="Straight Connector 27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254017" y="4046141"/>
                <a:ext cx="152400" cy="122115"/>
                <a:chOff x="7983415" y="6582508"/>
                <a:chExt cx="152400" cy="486507"/>
              </a:xfrm>
            </p:grpSpPr>
            <p:cxnSp>
              <p:nvCxnSpPr>
                <p:cNvPr id="269" name="Straight Connector 26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254017" y="3572499"/>
                <a:ext cx="152400" cy="122115"/>
                <a:chOff x="7983415" y="6582508"/>
                <a:chExt cx="152400" cy="486507"/>
              </a:xfrm>
            </p:grpSpPr>
            <p:cxnSp>
              <p:nvCxnSpPr>
                <p:cNvPr id="267" name="Straight Connector 26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254017" y="3098857"/>
                <a:ext cx="152400" cy="122115"/>
                <a:chOff x="7983415" y="6582508"/>
                <a:chExt cx="152400" cy="486507"/>
              </a:xfrm>
            </p:grpSpPr>
            <p:cxnSp>
              <p:nvCxnSpPr>
                <p:cNvPr id="265" name="Straight Connector 26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254017" y="2625215"/>
                <a:ext cx="152400" cy="122115"/>
                <a:chOff x="7983415" y="6582508"/>
                <a:chExt cx="152400" cy="486507"/>
              </a:xfrm>
            </p:grpSpPr>
            <p:cxnSp>
              <p:nvCxnSpPr>
                <p:cNvPr id="263" name="Straight Connector 26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3" name="Group 252"/>
              <p:cNvGrpSpPr/>
              <p:nvPr userDrawn="1"/>
            </p:nvGrpSpPr>
            <p:grpSpPr>
              <a:xfrm rot="5400000">
                <a:off x="-254017" y="2151573"/>
                <a:ext cx="152400" cy="122115"/>
                <a:chOff x="7983415" y="6582508"/>
                <a:chExt cx="152400" cy="486507"/>
              </a:xfrm>
            </p:grpSpPr>
            <p:cxnSp>
              <p:nvCxnSpPr>
                <p:cNvPr id="261" name="Straight Connector 26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4" name="Group 253"/>
              <p:cNvGrpSpPr/>
              <p:nvPr userDrawn="1"/>
            </p:nvGrpSpPr>
            <p:grpSpPr>
              <a:xfrm rot="5400000">
                <a:off x="-254017" y="1677931"/>
                <a:ext cx="152400" cy="122115"/>
                <a:chOff x="7983415" y="6582508"/>
                <a:chExt cx="152400" cy="486507"/>
              </a:xfrm>
            </p:grpSpPr>
            <p:cxnSp>
              <p:nvCxnSpPr>
                <p:cNvPr id="259" name="Straight Connector 25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5" name="Group 254"/>
              <p:cNvGrpSpPr/>
              <p:nvPr userDrawn="1"/>
            </p:nvGrpSpPr>
            <p:grpSpPr>
              <a:xfrm rot="5400000">
                <a:off x="-254017" y="997340"/>
                <a:ext cx="152400" cy="122115"/>
                <a:chOff x="7983415" y="6582508"/>
                <a:chExt cx="152400" cy="486507"/>
              </a:xfrm>
            </p:grpSpPr>
            <p:cxnSp>
              <p:nvCxnSpPr>
                <p:cNvPr id="257" name="Straight Connector 25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6" name="Straight Connector 255"/>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userDrawn="1"/>
          </p:nvGrpSpPr>
          <p:grpSpPr>
            <a:xfrm>
              <a:off x="9166483" y="454007"/>
              <a:ext cx="122115" cy="5945205"/>
              <a:chOff x="-238875" y="454007"/>
              <a:chExt cx="122115" cy="5945205"/>
            </a:xfrm>
          </p:grpSpPr>
          <p:cxnSp>
            <p:nvCxnSpPr>
              <p:cNvPr id="209" name="Straight Connector 208"/>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10" name="Group 209"/>
              <p:cNvGrpSpPr/>
              <p:nvPr userDrawn="1"/>
            </p:nvGrpSpPr>
            <p:grpSpPr>
              <a:xfrm rot="5400000">
                <a:off x="-254017" y="5940709"/>
                <a:ext cx="152400" cy="122115"/>
                <a:chOff x="7983415" y="6582508"/>
                <a:chExt cx="152400" cy="486507"/>
              </a:xfrm>
            </p:grpSpPr>
            <p:cxnSp>
              <p:nvCxnSpPr>
                <p:cNvPr id="242" name="Straight Connector 2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254017" y="5467067"/>
                <a:ext cx="152400" cy="122115"/>
                <a:chOff x="7983415" y="6582508"/>
                <a:chExt cx="152400" cy="486507"/>
              </a:xfrm>
            </p:grpSpPr>
            <p:cxnSp>
              <p:nvCxnSpPr>
                <p:cNvPr id="240" name="Straight Connector 23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254017" y="4993425"/>
                <a:ext cx="152400" cy="122115"/>
                <a:chOff x="7983415" y="6582508"/>
                <a:chExt cx="152400" cy="486507"/>
              </a:xfrm>
            </p:grpSpPr>
            <p:cxnSp>
              <p:nvCxnSpPr>
                <p:cNvPr id="238" name="Straight Connector 23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254017" y="4519783"/>
                <a:ext cx="152400" cy="122115"/>
                <a:chOff x="7983415" y="6582508"/>
                <a:chExt cx="152400" cy="486507"/>
              </a:xfrm>
            </p:grpSpPr>
            <p:cxnSp>
              <p:nvCxnSpPr>
                <p:cNvPr id="236" name="Straight Connector 23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254017" y="4046141"/>
                <a:ext cx="152400" cy="122115"/>
                <a:chOff x="7983415" y="6582508"/>
                <a:chExt cx="152400" cy="486507"/>
              </a:xfrm>
            </p:grpSpPr>
            <p:cxnSp>
              <p:nvCxnSpPr>
                <p:cNvPr id="234" name="Straight Connector 23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254017" y="3572499"/>
                <a:ext cx="152400" cy="122115"/>
                <a:chOff x="7983415" y="6582508"/>
                <a:chExt cx="152400" cy="486507"/>
              </a:xfrm>
            </p:grpSpPr>
            <p:cxnSp>
              <p:nvCxnSpPr>
                <p:cNvPr id="232" name="Straight Connector 2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254017" y="3098857"/>
                <a:ext cx="152400" cy="122115"/>
                <a:chOff x="7983415" y="6582508"/>
                <a:chExt cx="152400" cy="486507"/>
              </a:xfrm>
            </p:grpSpPr>
            <p:cxnSp>
              <p:nvCxnSpPr>
                <p:cNvPr id="230" name="Straight Connector 22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254017" y="2625215"/>
                <a:ext cx="152400" cy="122115"/>
                <a:chOff x="7983415" y="6582508"/>
                <a:chExt cx="152400" cy="486507"/>
              </a:xfrm>
            </p:grpSpPr>
            <p:cxnSp>
              <p:nvCxnSpPr>
                <p:cNvPr id="228" name="Straight Connector 22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8" name="Group 217"/>
              <p:cNvGrpSpPr/>
              <p:nvPr userDrawn="1"/>
            </p:nvGrpSpPr>
            <p:grpSpPr>
              <a:xfrm rot="5400000">
                <a:off x="-254017" y="2151573"/>
                <a:ext cx="152400" cy="122115"/>
                <a:chOff x="7983415" y="6582508"/>
                <a:chExt cx="152400" cy="486507"/>
              </a:xfrm>
            </p:grpSpPr>
            <p:cxnSp>
              <p:nvCxnSpPr>
                <p:cNvPr id="226" name="Straight Connector 22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9" name="Group 218"/>
              <p:cNvGrpSpPr/>
              <p:nvPr userDrawn="1"/>
            </p:nvGrpSpPr>
            <p:grpSpPr>
              <a:xfrm rot="5400000">
                <a:off x="-254017" y="1677931"/>
                <a:ext cx="152400" cy="122115"/>
                <a:chOff x="7983415" y="6582508"/>
                <a:chExt cx="152400" cy="486507"/>
              </a:xfrm>
            </p:grpSpPr>
            <p:cxnSp>
              <p:nvCxnSpPr>
                <p:cNvPr id="224" name="Straight Connector 22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0" name="Group 219"/>
              <p:cNvGrpSpPr/>
              <p:nvPr userDrawn="1"/>
            </p:nvGrpSpPr>
            <p:grpSpPr>
              <a:xfrm rot="5400000">
                <a:off x="-254017" y="997340"/>
                <a:ext cx="152400" cy="122115"/>
                <a:chOff x="7983415" y="6582508"/>
                <a:chExt cx="152400" cy="486507"/>
              </a:xfrm>
            </p:grpSpPr>
            <p:cxnSp>
              <p:nvCxnSpPr>
                <p:cNvPr id="222" name="Straight Connector 22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21" name="Straight Connector 220"/>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userDrawn="1"/>
          </p:nvGrpSpPr>
          <p:grpSpPr>
            <a:xfrm>
              <a:off x="457731" y="-141165"/>
              <a:ext cx="8226688" cy="122115"/>
              <a:chOff x="457731" y="6582508"/>
              <a:chExt cx="8226688" cy="486507"/>
            </a:xfrm>
          </p:grpSpPr>
          <p:cxnSp>
            <p:nvCxnSpPr>
              <p:cNvPr id="174" name="Straight Connector 173"/>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6" name="Group 175"/>
              <p:cNvGrpSpPr/>
              <p:nvPr userDrawn="1"/>
            </p:nvGrpSpPr>
            <p:grpSpPr>
              <a:xfrm>
                <a:off x="7986158" y="6582508"/>
                <a:ext cx="152400" cy="486507"/>
                <a:chOff x="7983415" y="6582508"/>
                <a:chExt cx="152400" cy="486507"/>
              </a:xfrm>
            </p:grpSpPr>
            <p:cxnSp>
              <p:nvCxnSpPr>
                <p:cNvPr id="207" name="Straight Connector 2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7287901" y="6582508"/>
                <a:ext cx="152400" cy="486507"/>
                <a:chOff x="7983415" y="6582508"/>
                <a:chExt cx="152400" cy="486507"/>
              </a:xfrm>
            </p:grpSpPr>
            <p:cxnSp>
              <p:nvCxnSpPr>
                <p:cNvPr id="205" name="Straight Connector 2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6589644" y="6582508"/>
                <a:ext cx="152400" cy="486507"/>
                <a:chOff x="7983415" y="6582508"/>
                <a:chExt cx="152400" cy="486507"/>
              </a:xfrm>
            </p:grpSpPr>
            <p:cxnSp>
              <p:nvCxnSpPr>
                <p:cNvPr id="203" name="Straight Connector 2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5891387" y="6582508"/>
                <a:ext cx="152400" cy="486507"/>
                <a:chOff x="7983415" y="6582508"/>
                <a:chExt cx="152400" cy="486507"/>
              </a:xfrm>
            </p:grpSpPr>
            <p:cxnSp>
              <p:nvCxnSpPr>
                <p:cNvPr id="201" name="Straight Connector 2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5193130" y="6582508"/>
                <a:ext cx="152400" cy="486507"/>
                <a:chOff x="7983415" y="6582508"/>
                <a:chExt cx="152400" cy="486507"/>
              </a:xfrm>
            </p:grpSpPr>
            <p:cxnSp>
              <p:nvCxnSpPr>
                <p:cNvPr id="199" name="Straight Connector 1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4494873" y="6582508"/>
                <a:ext cx="152400" cy="486507"/>
                <a:chOff x="7983415" y="6582508"/>
                <a:chExt cx="152400" cy="486507"/>
              </a:xfrm>
            </p:grpSpPr>
            <p:cxnSp>
              <p:nvCxnSpPr>
                <p:cNvPr id="197" name="Straight Connector 1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3796616" y="6582508"/>
                <a:ext cx="152400" cy="486507"/>
                <a:chOff x="7983415" y="6582508"/>
                <a:chExt cx="152400" cy="486507"/>
              </a:xfrm>
            </p:grpSpPr>
            <p:cxnSp>
              <p:nvCxnSpPr>
                <p:cNvPr id="195" name="Straight Connector 1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3098359" y="6582508"/>
                <a:ext cx="152400" cy="486507"/>
                <a:chOff x="7983415" y="6582508"/>
                <a:chExt cx="152400" cy="486507"/>
              </a:xfrm>
            </p:grpSpPr>
            <p:cxnSp>
              <p:nvCxnSpPr>
                <p:cNvPr id="193" name="Straight Connector 1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4" name="Group 183"/>
              <p:cNvGrpSpPr/>
              <p:nvPr userDrawn="1"/>
            </p:nvGrpSpPr>
            <p:grpSpPr>
              <a:xfrm>
                <a:off x="2400102" y="6582508"/>
                <a:ext cx="152400" cy="486507"/>
                <a:chOff x="7983415" y="6582508"/>
                <a:chExt cx="152400" cy="486507"/>
              </a:xfrm>
            </p:grpSpPr>
            <p:cxnSp>
              <p:nvCxnSpPr>
                <p:cNvPr id="191" name="Straight Connector 1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5" name="Group 184"/>
              <p:cNvGrpSpPr/>
              <p:nvPr userDrawn="1"/>
            </p:nvGrpSpPr>
            <p:grpSpPr>
              <a:xfrm>
                <a:off x="1701845" y="6582508"/>
                <a:ext cx="152400" cy="486507"/>
                <a:chOff x="7983415" y="6582508"/>
                <a:chExt cx="152400" cy="486507"/>
              </a:xfrm>
            </p:grpSpPr>
            <p:cxnSp>
              <p:nvCxnSpPr>
                <p:cNvPr id="189" name="Straight Connector 1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6" name="Group 185"/>
              <p:cNvGrpSpPr/>
              <p:nvPr userDrawn="1"/>
            </p:nvGrpSpPr>
            <p:grpSpPr>
              <a:xfrm>
                <a:off x="1003588" y="6582508"/>
                <a:ext cx="152400" cy="486507"/>
                <a:chOff x="7983415" y="6582508"/>
                <a:chExt cx="152400" cy="486507"/>
              </a:xfrm>
            </p:grpSpPr>
            <p:cxnSp>
              <p:nvCxnSpPr>
                <p:cNvPr id="187" name="Straight Connector 1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5"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dirty="0"/>
              <a:t>Click to edit Master text styles</a:t>
            </a:r>
          </a:p>
        </p:txBody>
      </p:sp>
    </p:spTree>
    <p:extLst>
      <p:ext uri="{BB962C8B-B14F-4D97-AF65-F5344CB8AC3E}">
        <p14:creationId xmlns:p14="http://schemas.microsoft.com/office/powerpoint/2010/main" val="1433699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a:xfrm>
            <a:off x="457732" y="1816100"/>
            <a:ext cx="1523417" cy="458311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9" name="Content Placeholder 2"/>
          <p:cNvSpPr>
            <a:spLocks noGrp="1"/>
          </p:cNvSpPr>
          <p:nvPr>
            <p:ph idx="11"/>
          </p:nvPr>
        </p:nvSpPr>
        <p:spPr>
          <a:xfrm>
            <a:off x="2133550" y="1816100"/>
            <a:ext cx="1523417" cy="458311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1" name="Content Placeholder 2"/>
          <p:cNvSpPr>
            <a:spLocks noGrp="1"/>
          </p:cNvSpPr>
          <p:nvPr>
            <p:ph idx="12"/>
          </p:nvPr>
        </p:nvSpPr>
        <p:spPr>
          <a:xfrm>
            <a:off x="3822113" y="1816100"/>
            <a:ext cx="1523417" cy="458311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2" name="Content Placeholder 2"/>
          <p:cNvSpPr>
            <a:spLocks noGrp="1"/>
          </p:cNvSpPr>
          <p:nvPr>
            <p:ph idx="13"/>
          </p:nvPr>
        </p:nvSpPr>
        <p:spPr>
          <a:xfrm>
            <a:off x="5485185" y="1816100"/>
            <a:ext cx="1523417" cy="458311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3" name="Content Placeholder 2"/>
          <p:cNvSpPr>
            <a:spLocks noGrp="1"/>
          </p:cNvSpPr>
          <p:nvPr>
            <p:ph idx="14"/>
          </p:nvPr>
        </p:nvSpPr>
        <p:spPr>
          <a:xfrm>
            <a:off x="7161002" y="1816100"/>
            <a:ext cx="1523417" cy="458311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79" name="Group 178"/>
          <p:cNvGrpSpPr/>
          <p:nvPr userDrawn="1"/>
        </p:nvGrpSpPr>
        <p:grpSpPr>
          <a:xfrm>
            <a:off x="-151325" y="-141165"/>
            <a:ext cx="9439923" cy="7136527"/>
            <a:chOff x="-151325" y="-141165"/>
            <a:chExt cx="9439923" cy="7136527"/>
          </a:xfrm>
        </p:grpSpPr>
        <p:grpSp>
          <p:nvGrpSpPr>
            <p:cNvPr id="180" name="Group 179"/>
            <p:cNvGrpSpPr/>
            <p:nvPr userDrawn="1"/>
          </p:nvGrpSpPr>
          <p:grpSpPr>
            <a:xfrm>
              <a:off x="457731" y="6873247"/>
              <a:ext cx="8226688" cy="122115"/>
              <a:chOff x="457731" y="6582508"/>
              <a:chExt cx="8226688" cy="486507"/>
            </a:xfrm>
          </p:grpSpPr>
          <p:cxnSp>
            <p:nvCxnSpPr>
              <p:cNvPr id="289" name="Straight Connector 288"/>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91" name="Group 290"/>
              <p:cNvGrpSpPr/>
              <p:nvPr userDrawn="1"/>
            </p:nvGrpSpPr>
            <p:grpSpPr>
              <a:xfrm>
                <a:off x="7986158" y="6582508"/>
                <a:ext cx="152400" cy="486507"/>
                <a:chOff x="7983415" y="6582508"/>
                <a:chExt cx="152400" cy="486507"/>
              </a:xfrm>
            </p:grpSpPr>
            <p:cxnSp>
              <p:nvCxnSpPr>
                <p:cNvPr id="322" name="Straight Connector 32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2" name="Group 291"/>
              <p:cNvGrpSpPr/>
              <p:nvPr userDrawn="1"/>
            </p:nvGrpSpPr>
            <p:grpSpPr>
              <a:xfrm>
                <a:off x="7287901" y="6582508"/>
                <a:ext cx="152400" cy="486507"/>
                <a:chOff x="7983415" y="6582508"/>
                <a:chExt cx="152400" cy="486507"/>
              </a:xfrm>
            </p:grpSpPr>
            <p:cxnSp>
              <p:nvCxnSpPr>
                <p:cNvPr id="320" name="Straight Connector 31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3" name="Group 292"/>
              <p:cNvGrpSpPr/>
              <p:nvPr userDrawn="1"/>
            </p:nvGrpSpPr>
            <p:grpSpPr>
              <a:xfrm>
                <a:off x="6589644" y="6582508"/>
                <a:ext cx="152400" cy="486507"/>
                <a:chOff x="7983415" y="6582508"/>
                <a:chExt cx="152400" cy="486507"/>
              </a:xfrm>
            </p:grpSpPr>
            <p:cxnSp>
              <p:nvCxnSpPr>
                <p:cNvPr id="318" name="Straight Connector 31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4" name="Group 293"/>
              <p:cNvGrpSpPr/>
              <p:nvPr userDrawn="1"/>
            </p:nvGrpSpPr>
            <p:grpSpPr>
              <a:xfrm>
                <a:off x="5891387" y="6582508"/>
                <a:ext cx="152400" cy="486507"/>
                <a:chOff x="7983415" y="6582508"/>
                <a:chExt cx="152400" cy="486507"/>
              </a:xfrm>
            </p:grpSpPr>
            <p:cxnSp>
              <p:nvCxnSpPr>
                <p:cNvPr id="316" name="Straight Connector 31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5" name="Group 294"/>
              <p:cNvGrpSpPr/>
              <p:nvPr userDrawn="1"/>
            </p:nvGrpSpPr>
            <p:grpSpPr>
              <a:xfrm>
                <a:off x="5193130" y="6582508"/>
                <a:ext cx="152400" cy="486507"/>
                <a:chOff x="7983415" y="6582508"/>
                <a:chExt cx="152400" cy="486507"/>
              </a:xfrm>
            </p:grpSpPr>
            <p:cxnSp>
              <p:nvCxnSpPr>
                <p:cNvPr id="314" name="Straight Connector 31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6" name="Group 295"/>
              <p:cNvGrpSpPr/>
              <p:nvPr userDrawn="1"/>
            </p:nvGrpSpPr>
            <p:grpSpPr>
              <a:xfrm>
                <a:off x="4494873" y="6582508"/>
                <a:ext cx="152400" cy="486507"/>
                <a:chOff x="7983415" y="6582508"/>
                <a:chExt cx="152400" cy="486507"/>
              </a:xfrm>
            </p:grpSpPr>
            <p:cxnSp>
              <p:nvCxnSpPr>
                <p:cNvPr id="312" name="Straight Connector 31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7" name="Group 296"/>
              <p:cNvGrpSpPr/>
              <p:nvPr userDrawn="1"/>
            </p:nvGrpSpPr>
            <p:grpSpPr>
              <a:xfrm>
                <a:off x="3796616" y="6582508"/>
                <a:ext cx="152400" cy="486507"/>
                <a:chOff x="7983415" y="6582508"/>
                <a:chExt cx="152400" cy="486507"/>
              </a:xfrm>
            </p:grpSpPr>
            <p:cxnSp>
              <p:nvCxnSpPr>
                <p:cNvPr id="310" name="Straight Connector 30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8" name="Group 297"/>
              <p:cNvGrpSpPr/>
              <p:nvPr userDrawn="1"/>
            </p:nvGrpSpPr>
            <p:grpSpPr>
              <a:xfrm>
                <a:off x="3098359" y="6582508"/>
                <a:ext cx="152400" cy="486507"/>
                <a:chOff x="7983415" y="6582508"/>
                <a:chExt cx="152400" cy="486507"/>
              </a:xfrm>
            </p:grpSpPr>
            <p:cxnSp>
              <p:nvCxnSpPr>
                <p:cNvPr id="308" name="Straight Connector 30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9" name="Group 298"/>
              <p:cNvGrpSpPr/>
              <p:nvPr userDrawn="1"/>
            </p:nvGrpSpPr>
            <p:grpSpPr>
              <a:xfrm>
                <a:off x="2400102" y="6582508"/>
                <a:ext cx="152400" cy="486507"/>
                <a:chOff x="7983415" y="6582508"/>
                <a:chExt cx="152400" cy="486507"/>
              </a:xfrm>
            </p:grpSpPr>
            <p:cxnSp>
              <p:nvCxnSpPr>
                <p:cNvPr id="306" name="Straight Connector 30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0" name="Group 299"/>
              <p:cNvGrpSpPr/>
              <p:nvPr userDrawn="1"/>
            </p:nvGrpSpPr>
            <p:grpSpPr>
              <a:xfrm>
                <a:off x="1701845" y="6582508"/>
                <a:ext cx="152400" cy="486507"/>
                <a:chOff x="7983415" y="6582508"/>
                <a:chExt cx="152400" cy="486507"/>
              </a:xfrm>
            </p:grpSpPr>
            <p:cxnSp>
              <p:nvCxnSpPr>
                <p:cNvPr id="304" name="Straight Connector 3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1" name="Group 300"/>
              <p:cNvGrpSpPr/>
              <p:nvPr userDrawn="1"/>
            </p:nvGrpSpPr>
            <p:grpSpPr>
              <a:xfrm>
                <a:off x="1003588" y="6582508"/>
                <a:ext cx="152400" cy="486507"/>
                <a:chOff x="7983415" y="6582508"/>
                <a:chExt cx="152400" cy="486507"/>
              </a:xfrm>
            </p:grpSpPr>
            <p:cxnSp>
              <p:nvCxnSpPr>
                <p:cNvPr id="302" name="Straight Connector 3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81" name="Group 180"/>
            <p:cNvGrpSpPr/>
            <p:nvPr userDrawn="1"/>
          </p:nvGrpSpPr>
          <p:grpSpPr>
            <a:xfrm>
              <a:off x="-151325" y="454007"/>
              <a:ext cx="122115" cy="5945205"/>
              <a:chOff x="-238875" y="454007"/>
              <a:chExt cx="122115" cy="5945205"/>
            </a:xfrm>
          </p:grpSpPr>
          <p:cxnSp>
            <p:nvCxnSpPr>
              <p:cNvPr id="254" name="Straight Connector 253"/>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55" name="Group 254"/>
              <p:cNvGrpSpPr/>
              <p:nvPr userDrawn="1"/>
            </p:nvGrpSpPr>
            <p:grpSpPr>
              <a:xfrm rot="5400000">
                <a:off x="-254017" y="5940709"/>
                <a:ext cx="152400" cy="122115"/>
                <a:chOff x="7983415" y="6582508"/>
                <a:chExt cx="152400" cy="486507"/>
              </a:xfrm>
            </p:grpSpPr>
            <p:cxnSp>
              <p:nvCxnSpPr>
                <p:cNvPr id="287" name="Straight Connector 2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6" name="Group 255"/>
              <p:cNvGrpSpPr/>
              <p:nvPr userDrawn="1"/>
            </p:nvGrpSpPr>
            <p:grpSpPr>
              <a:xfrm rot="5400000">
                <a:off x="-254017" y="5467067"/>
                <a:ext cx="152400" cy="122115"/>
                <a:chOff x="7983415" y="6582508"/>
                <a:chExt cx="152400" cy="486507"/>
              </a:xfrm>
            </p:grpSpPr>
            <p:cxnSp>
              <p:nvCxnSpPr>
                <p:cNvPr id="285" name="Straight Connector 2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7" name="Group 256"/>
              <p:cNvGrpSpPr/>
              <p:nvPr userDrawn="1"/>
            </p:nvGrpSpPr>
            <p:grpSpPr>
              <a:xfrm rot="5400000">
                <a:off x="-254017" y="4993425"/>
                <a:ext cx="152400" cy="122115"/>
                <a:chOff x="7983415" y="6582508"/>
                <a:chExt cx="152400" cy="486507"/>
              </a:xfrm>
            </p:grpSpPr>
            <p:cxnSp>
              <p:nvCxnSpPr>
                <p:cNvPr id="283" name="Straight Connector 2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8" name="Group 257"/>
              <p:cNvGrpSpPr/>
              <p:nvPr userDrawn="1"/>
            </p:nvGrpSpPr>
            <p:grpSpPr>
              <a:xfrm rot="5400000">
                <a:off x="-254017" y="4519783"/>
                <a:ext cx="152400" cy="122115"/>
                <a:chOff x="7983415" y="6582508"/>
                <a:chExt cx="152400" cy="486507"/>
              </a:xfrm>
            </p:grpSpPr>
            <p:cxnSp>
              <p:nvCxnSpPr>
                <p:cNvPr id="281" name="Straight Connector 2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9" name="Group 258"/>
              <p:cNvGrpSpPr/>
              <p:nvPr userDrawn="1"/>
            </p:nvGrpSpPr>
            <p:grpSpPr>
              <a:xfrm rot="5400000">
                <a:off x="-254017" y="4046141"/>
                <a:ext cx="152400" cy="122115"/>
                <a:chOff x="7983415" y="6582508"/>
                <a:chExt cx="152400" cy="486507"/>
              </a:xfrm>
            </p:grpSpPr>
            <p:cxnSp>
              <p:nvCxnSpPr>
                <p:cNvPr id="279" name="Straight Connector 27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0" name="Group 259"/>
              <p:cNvGrpSpPr/>
              <p:nvPr userDrawn="1"/>
            </p:nvGrpSpPr>
            <p:grpSpPr>
              <a:xfrm rot="5400000">
                <a:off x="-254017" y="3572499"/>
                <a:ext cx="152400" cy="122115"/>
                <a:chOff x="7983415" y="6582508"/>
                <a:chExt cx="152400" cy="486507"/>
              </a:xfrm>
            </p:grpSpPr>
            <p:cxnSp>
              <p:nvCxnSpPr>
                <p:cNvPr id="277" name="Straight Connector 2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1" name="Group 260"/>
              <p:cNvGrpSpPr/>
              <p:nvPr userDrawn="1"/>
            </p:nvGrpSpPr>
            <p:grpSpPr>
              <a:xfrm rot="5400000">
                <a:off x="-254017" y="3098857"/>
                <a:ext cx="152400" cy="122115"/>
                <a:chOff x="7983415" y="6582508"/>
                <a:chExt cx="152400" cy="486507"/>
              </a:xfrm>
            </p:grpSpPr>
            <p:cxnSp>
              <p:nvCxnSpPr>
                <p:cNvPr id="275" name="Straight Connector 27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2" name="Group 261"/>
              <p:cNvGrpSpPr/>
              <p:nvPr userDrawn="1"/>
            </p:nvGrpSpPr>
            <p:grpSpPr>
              <a:xfrm rot="5400000">
                <a:off x="-254017" y="2625215"/>
                <a:ext cx="152400" cy="122115"/>
                <a:chOff x="7983415" y="6582508"/>
                <a:chExt cx="152400" cy="486507"/>
              </a:xfrm>
            </p:grpSpPr>
            <p:cxnSp>
              <p:nvCxnSpPr>
                <p:cNvPr id="273" name="Straight Connector 27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3" name="Group 262"/>
              <p:cNvGrpSpPr/>
              <p:nvPr userDrawn="1"/>
            </p:nvGrpSpPr>
            <p:grpSpPr>
              <a:xfrm rot="5400000">
                <a:off x="-254017" y="2151573"/>
                <a:ext cx="152400" cy="122115"/>
                <a:chOff x="7983415" y="6582508"/>
                <a:chExt cx="152400" cy="486507"/>
              </a:xfrm>
            </p:grpSpPr>
            <p:cxnSp>
              <p:nvCxnSpPr>
                <p:cNvPr id="271" name="Straight Connector 27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4" name="Group 263"/>
              <p:cNvGrpSpPr/>
              <p:nvPr userDrawn="1"/>
            </p:nvGrpSpPr>
            <p:grpSpPr>
              <a:xfrm rot="5400000">
                <a:off x="-254017" y="1677931"/>
                <a:ext cx="152400" cy="122115"/>
                <a:chOff x="7983415" y="6582508"/>
                <a:chExt cx="152400" cy="486507"/>
              </a:xfrm>
            </p:grpSpPr>
            <p:cxnSp>
              <p:nvCxnSpPr>
                <p:cNvPr id="269" name="Straight Connector 26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5" name="Group 264"/>
              <p:cNvGrpSpPr/>
              <p:nvPr userDrawn="1"/>
            </p:nvGrpSpPr>
            <p:grpSpPr>
              <a:xfrm rot="5400000">
                <a:off x="-254017" y="997340"/>
                <a:ext cx="152400" cy="122115"/>
                <a:chOff x="7983415" y="6582508"/>
                <a:chExt cx="152400" cy="486507"/>
              </a:xfrm>
            </p:grpSpPr>
            <p:cxnSp>
              <p:nvCxnSpPr>
                <p:cNvPr id="267" name="Straight Connector 26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66" name="Straight Connector 265"/>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9166483" y="454007"/>
              <a:ext cx="122115" cy="5945205"/>
              <a:chOff x="-238875" y="454007"/>
              <a:chExt cx="122115" cy="5945205"/>
            </a:xfrm>
          </p:grpSpPr>
          <p:cxnSp>
            <p:nvCxnSpPr>
              <p:cNvPr id="219" name="Straight Connector 218"/>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20" name="Group 219"/>
              <p:cNvGrpSpPr/>
              <p:nvPr userDrawn="1"/>
            </p:nvGrpSpPr>
            <p:grpSpPr>
              <a:xfrm rot="5400000">
                <a:off x="-254017" y="5940709"/>
                <a:ext cx="152400" cy="122115"/>
                <a:chOff x="7983415" y="6582508"/>
                <a:chExt cx="152400" cy="486507"/>
              </a:xfrm>
            </p:grpSpPr>
            <p:cxnSp>
              <p:nvCxnSpPr>
                <p:cNvPr id="252" name="Straight Connector 25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1" name="Group 220"/>
              <p:cNvGrpSpPr/>
              <p:nvPr userDrawn="1"/>
            </p:nvGrpSpPr>
            <p:grpSpPr>
              <a:xfrm rot="5400000">
                <a:off x="-254017" y="5467067"/>
                <a:ext cx="152400" cy="122115"/>
                <a:chOff x="7983415" y="6582508"/>
                <a:chExt cx="152400" cy="486507"/>
              </a:xfrm>
            </p:grpSpPr>
            <p:cxnSp>
              <p:nvCxnSpPr>
                <p:cNvPr id="250" name="Straight Connector 2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2" name="Group 221"/>
              <p:cNvGrpSpPr/>
              <p:nvPr userDrawn="1"/>
            </p:nvGrpSpPr>
            <p:grpSpPr>
              <a:xfrm rot="5400000">
                <a:off x="-254017" y="4993425"/>
                <a:ext cx="152400" cy="122115"/>
                <a:chOff x="7983415" y="6582508"/>
                <a:chExt cx="152400" cy="486507"/>
              </a:xfrm>
            </p:grpSpPr>
            <p:cxnSp>
              <p:nvCxnSpPr>
                <p:cNvPr id="248" name="Straight Connector 2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3" name="Group 222"/>
              <p:cNvGrpSpPr/>
              <p:nvPr userDrawn="1"/>
            </p:nvGrpSpPr>
            <p:grpSpPr>
              <a:xfrm rot="5400000">
                <a:off x="-254017" y="4519783"/>
                <a:ext cx="152400" cy="122115"/>
                <a:chOff x="7983415" y="6582508"/>
                <a:chExt cx="152400" cy="486507"/>
              </a:xfrm>
            </p:grpSpPr>
            <p:cxnSp>
              <p:nvCxnSpPr>
                <p:cNvPr id="246" name="Straight Connector 2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4" name="Group 223"/>
              <p:cNvGrpSpPr/>
              <p:nvPr userDrawn="1"/>
            </p:nvGrpSpPr>
            <p:grpSpPr>
              <a:xfrm rot="5400000">
                <a:off x="-254017" y="4046141"/>
                <a:ext cx="152400" cy="122115"/>
                <a:chOff x="7983415" y="6582508"/>
                <a:chExt cx="152400" cy="486507"/>
              </a:xfrm>
            </p:grpSpPr>
            <p:cxnSp>
              <p:nvCxnSpPr>
                <p:cNvPr id="244" name="Straight Connector 24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5" name="Group 224"/>
              <p:cNvGrpSpPr/>
              <p:nvPr userDrawn="1"/>
            </p:nvGrpSpPr>
            <p:grpSpPr>
              <a:xfrm rot="5400000">
                <a:off x="-254017" y="3572499"/>
                <a:ext cx="152400" cy="122115"/>
                <a:chOff x="7983415" y="6582508"/>
                <a:chExt cx="152400" cy="486507"/>
              </a:xfrm>
            </p:grpSpPr>
            <p:cxnSp>
              <p:nvCxnSpPr>
                <p:cNvPr id="242" name="Straight Connector 2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6" name="Group 225"/>
              <p:cNvGrpSpPr/>
              <p:nvPr userDrawn="1"/>
            </p:nvGrpSpPr>
            <p:grpSpPr>
              <a:xfrm rot="5400000">
                <a:off x="-254017" y="3098857"/>
                <a:ext cx="152400" cy="122115"/>
                <a:chOff x="7983415" y="6582508"/>
                <a:chExt cx="152400" cy="486507"/>
              </a:xfrm>
            </p:grpSpPr>
            <p:cxnSp>
              <p:nvCxnSpPr>
                <p:cNvPr id="240" name="Straight Connector 23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7" name="Group 226"/>
              <p:cNvGrpSpPr/>
              <p:nvPr userDrawn="1"/>
            </p:nvGrpSpPr>
            <p:grpSpPr>
              <a:xfrm rot="5400000">
                <a:off x="-254017" y="2625215"/>
                <a:ext cx="152400" cy="122115"/>
                <a:chOff x="7983415" y="6582508"/>
                <a:chExt cx="152400" cy="486507"/>
              </a:xfrm>
            </p:grpSpPr>
            <p:cxnSp>
              <p:nvCxnSpPr>
                <p:cNvPr id="238" name="Straight Connector 23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8" name="Group 227"/>
              <p:cNvGrpSpPr/>
              <p:nvPr userDrawn="1"/>
            </p:nvGrpSpPr>
            <p:grpSpPr>
              <a:xfrm rot="5400000">
                <a:off x="-254017" y="2151573"/>
                <a:ext cx="152400" cy="122115"/>
                <a:chOff x="7983415" y="6582508"/>
                <a:chExt cx="152400" cy="486507"/>
              </a:xfrm>
            </p:grpSpPr>
            <p:cxnSp>
              <p:nvCxnSpPr>
                <p:cNvPr id="236" name="Straight Connector 23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9" name="Group 228"/>
              <p:cNvGrpSpPr/>
              <p:nvPr userDrawn="1"/>
            </p:nvGrpSpPr>
            <p:grpSpPr>
              <a:xfrm rot="5400000">
                <a:off x="-254017" y="1677931"/>
                <a:ext cx="152400" cy="122115"/>
                <a:chOff x="7983415" y="6582508"/>
                <a:chExt cx="152400" cy="486507"/>
              </a:xfrm>
            </p:grpSpPr>
            <p:cxnSp>
              <p:nvCxnSpPr>
                <p:cNvPr id="234" name="Straight Connector 23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0" name="Group 229"/>
              <p:cNvGrpSpPr/>
              <p:nvPr userDrawn="1"/>
            </p:nvGrpSpPr>
            <p:grpSpPr>
              <a:xfrm rot="5400000">
                <a:off x="-254017" y="997340"/>
                <a:ext cx="152400" cy="122115"/>
                <a:chOff x="7983415" y="6582508"/>
                <a:chExt cx="152400" cy="486507"/>
              </a:xfrm>
            </p:grpSpPr>
            <p:cxnSp>
              <p:nvCxnSpPr>
                <p:cNvPr id="232" name="Straight Connector 2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31" name="Straight Connector 230"/>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457731" y="-141165"/>
              <a:ext cx="8226688" cy="122115"/>
              <a:chOff x="457731" y="6582508"/>
              <a:chExt cx="8226688" cy="486507"/>
            </a:xfrm>
          </p:grpSpPr>
          <p:cxnSp>
            <p:nvCxnSpPr>
              <p:cNvPr id="184" name="Straight Connector 183"/>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86" name="Group 185"/>
              <p:cNvGrpSpPr/>
              <p:nvPr userDrawn="1"/>
            </p:nvGrpSpPr>
            <p:grpSpPr>
              <a:xfrm>
                <a:off x="7986158" y="6582508"/>
                <a:ext cx="152400" cy="486507"/>
                <a:chOff x="7983415" y="6582508"/>
                <a:chExt cx="152400" cy="486507"/>
              </a:xfrm>
            </p:grpSpPr>
            <p:cxnSp>
              <p:nvCxnSpPr>
                <p:cNvPr id="217" name="Straight Connector 21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7" name="Group 186"/>
              <p:cNvGrpSpPr/>
              <p:nvPr userDrawn="1"/>
            </p:nvGrpSpPr>
            <p:grpSpPr>
              <a:xfrm>
                <a:off x="7287901" y="6582508"/>
                <a:ext cx="152400" cy="486507"/>
                <a:chOff x="7983415" y="6582508"/>
                <a:chExt cx="152400" cy="486507"/>
              </a:xfrm>
            </p:grpSpPr>
            <p:cxnSp>
              <p:nvCxnSpPr>
                <p:cNvPr id="215" name="Straight Connector 2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8" name="Group 187"/>
              <p:cNvGrpSpPr/>
              <p:nvPr userDrawn="1"/>
            </p:nvGrpSpPr>
            <p:grpSpPr>
              <a:xfrm>
                <a:off x="6589644" y="6582508"/>
                <a:ext cx="152400" cy="486507"/>
                <a:chOff x="7983415" y="6582508"/>
                <a:chExt cx="152400" cy="486507"/>
              </a:xfrm>
            </p:grpSpPr>
            <p:cxnSp>
              <p:nvCxnSpPr>
                <p:cNvPr id="213" name="Straight Connector 2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9" name="Group 188"/>
              <p:cNvGrpSpPr/>
              <p:nvPr userDrawn="1"/>
            </p:nvGrpSpPr>
            <p:grpSpPr>
              <a:xfrm>
                <a:off x="5891387" y="6582508"/>
                <a:ext cx="152400" cy="486507"/>
                <a:chOff x="7983415" y="6582508"/>
                <a:chExt cx="152400" cy="486507"/>
              </a:xfrm>
            </p:grpSpPr>
            <p:cxnSp>
              <p:nvCxnSpPr>
                <p:cNvPr id="211" name="Straight Connector 2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0" name="Group 189"/>
              <p:cNvGrpSpPr/>
              <p:nvPr userDrawn="1"/>
            </p:nvGrpSpPr>
            <p:grpSpPr>
              <a:xfrm>
                <a:off x="5193130" y="6582508"/>
                <a:ext cx="152400" cy="486507"/>
                <a:chOff x="7983415" y="6582508"/>
                <a:chExt cx="152400" cy="486507"/>
              </a:xfrm>
            </p:grpSpPr>
            <p:cxnSp>
              <p:nvCxnSpPr>
                <p:cNvPr id="209" name="Straight Connector 2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userDrawn="1"/>
            </p:nvGrpSpPr>
            <p:grpSpPr>
              <a:xfrm>
                <a:off x="4494873" y="6582508"/>
                <a:ext cx="152400" cy="486507"/>
                <a:chOff x="7983415" y="6582508"/>
                <a:chExt cx="152400" cy="486507"/>
              </a:xfrm>
            </p:grpSpPr>
            <p:cxnSp>
              <p:nvCxnSpPr>
                <p:cNvPr id="207" name="Straight Connector 2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2" name="Group 191"/>
              <p:cNvGrpSpPr/>
              <p:nvPr userDrawn="1"/>
            </p:nvGrpSpPr>
            <p:grpSpPr>
              <a:xfrm>
                <a:off x="3796616" y="6582508"/>
                <a:ext cx="152400" cy="486507"/>
                <a:chOff x="7983415" y="6582508"/>
                <a:chExt cx="152400" cy="486507"/>
              </a:xfrm>
            </p:grpSpPr>
            <p:cxnSp>
              <p:nvCxnSpPr>
                <p:cNvPr id="205" name="Straight Connector 2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3" name="Group 192"/>
              <p:cNvGrpSpPr/>
              <p:nvPr userDrawn="1"/>
            </p:nvGrpSpPr>
            <p:grpSpPr>
              <a:xfrm>
                <a:off x="3098359" y="6582508"/>
                <a:ext cx="152400" cy="486507"/>
                <a:chOff x="7983415" y="6582508"/>
                <a:chExt cx="152400" cy="486507"/>
              </a:xfrm>
            </p:grpSpPr>
            <p:cxnSp>
              <p:nvCxnSpPr>
                <p:cNvPr id="203" name="Straight Connector 2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4" name="Group 193"/>
              <p:cNvGrpSpPr/>
              <p:nvPr userDrawn="1"/>
            </p:nvGrpSpPr>
            <p:grpSpPr>
              <a:xfrm>
                <a:off x="2400102" y="6582508"/>
                <a:ext cx="152400" cy="486507"/>
                <a:chOff x="7983415" y="6582508"/>
                <a:chExt cx="152400" cy="486507"/>
              </a:xfrm>
            </p:grpSpPr>
            <p:cxnSp>
              <p:nvCxnSpPr>
                <p:cNvPr id="201" name="Straight Connector 2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5" name="Group 194"/>
              <p:cNvGrpSpPr/>
              <p:nvPr userDrawn="1"/>
            </p:nvGrpSpPr>
            <p:grpSpPr>
              <a:xfrm>
                <a:off x="1701845" y="6582508"/>
                <a:ext cx="152400" cy="486507"/>
                <a:chOff x="7983415" y="6582508"/>
                <a:chExt cx="152400" cy="486507"/>
              </a:xfrm>
            </p:grpSpPr>
            <p:cxnSp>
              <p:nvCxnSpPr>
                <p:cNvPr id="199" name="Straight Connector 1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userDrawn="1"/>
            </p:nvGrpSpPr>
            <p:grpSpPr>
              <a:xfrm>
                <a:off x="1003588" y="6582508"/>
                <a:ext cx="152400" cy="486507"/>
                <a:chOff x="7983415" y="6582508"/>
                <a:chExt cx="152400" cy="486507"/>
              </a:xfrm>
            </p:grpSpPr>
            <p:cxnSp>
              <p:nvCxnSpPr>
                <p:cNvPr id="197" name="Straight Connector 1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6" name="Text Placeholder 6"/>
          <p:cNvSpPr>
            <a:spLocks noGrp="1"/>
          </p:cNvSpPr>
          <p:nvPr>
            <p:ph type="body" sz="quarter" idx="15"/>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dirty="0"/>
              <a:t>Click to edit Master text styles</a:t>
            </a:r>
          </a:p>
        </p:txBody>
      </p:sp>
    </p:spTree>
    <p:extLst>
      <p:ext uri="{BB962C8B-B14F-4D97-AF65-F5344CB8AC3E}">
        <p14:creationId xmlns:p14="http://schemas.microsoft.com/office/powerpoint/2010/main" val="2880896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Spli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a:xfrm>
            <a:off x="457732" y="2762473"/>
            <a:ext cx="1942371" cy="172047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6" name="Content Placeholder 2"/>
          <p:cNvSpPr>
            <a:spLocks noGrp="1"/>
          </p:cNvSpPr>
          <p:nvPr>
            <p:ph idx="11"/>
          </p:nvPr>
        </p:nvSpPr>
        <p:spPr>
          <a:xfrm>
            <a:off x="2552504" y="2762473"/>
            <a:ext cx="1942371" cy="172047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7" name="Content Placeholder 2"/>
          <p:cNvSpPr>
            <a:spLocks noGrp="1"/>
          </p:cNvSpPr>
          <p:nvPr>
            <p:ph idx="12"/>
          </p:nvPr>
        </p:nvSpPr>
        <p:spPr>
          <a:xfrm>
            <a:off x="4647276" y="2762473"/>
            <a:ext cx="1942371" cy="172047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8" name="Content Placeholder 2"/>
          <p:cNvSpPr>
            <a:spLocks noGrp="1"/>
          </p:cNvSpPr>
          <p:nvPr>
            <p:ph idx="13"/>
          </p:nvPr>
        </p:nvSpPr>
        <p:spPr>
          <a:xfrm>
            <a:off x="6744429" y="2762473"/>
            <a:ext cx="1942371" cy="172047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69" name="Group 168"/>
          <p:cNvGrpSpPr/>
          <p:nvPr userDrawn="1"/>
        </p:nvGrpSpPr>
        <p:grpSpPr>
          <a:xfrm>
            <a:off x="-151325" y="-141165"/>
            <a:ext cx="9439923" cy="7136527"/>
            <a:chOff x="-151325" y="-141165"/>
            <a:chExt cx="9439923" cy="7136527"/>
          </a:xfrm>
        </p:grpSpPr>
        <p:grpSp>
          <p:nvGrpSpPr>
            <p:cNvPr id="170" name="Group 169"/>
            <p:cNvGrpSpPr/>
            <p:nvPr userDrawn="1"/>
          </p:nvGrpSpPr>
          <p:grpSpPr>
            <a:xfrm>
              <a:off x="457731" y="6873247"/>
              <a:ext cx="8226688" cy="122115"/>
              <a:chOff x="457731" y="6582508"/>
              <a:chExt cx="8226688" cy="486507"/>
            </a:xfrm>
          </p:grpSpPr>
          <p:cxnSp>
            <p:nvCxnSpPr>
              <p:cNvPr id="279" name="Straight Connector 278"/>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81" name="Group 280"/>
              <p:cNvGrpSpPr/>
              <p:nvPr userDrawn="1"/>
            </p:nvGrpSpPr>
            <p:grpSpPr>
              <a:xfrm>
                <a:off x="7986158" y="6582508"/>
                <a:ext cx="152400" cy="486507"/>
                <a:chOff x="7983415" y="6582508"/>
                <a:chExt cx="152400" cy="486507"/>
              </a:xfrm>
            </p:grpSpPr>
            <p:cxnSp>
              <p:nvCxnSpPr>
                <p:cNvPr id="312" name="Straight Connector 31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7287901" y="6582508"/>
                <a:ext cx="152400" cy="486507"/>
                <a:chOff x="7983415" y="6582508"/>
                <a:chExt cx="152400" cy="486507"/>
              </a:xfrm>
            </p:grpSpPr>
            <p:cxnSp>
              <p:nvCxnSpPr>
                <p:cNvPr id="310" name="Straight Connector 30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6589644" y="6582508"/>
                <a:ext cx="152400" cy="486507"/>
                <a:chOff x="7983415" y="6582508"/>
                <a:chExt cx="152400" cy="486507"/>
              </a:xfrm>
            </p:grpSpPr>
            <p:cxnSp>
              <p:nvCxnSpPr>
                <p:cNvPr id="308" name="Straight Connector 30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5891387" y="6582508"/>
                <a:ext cx="152400" cy="486507"/>
                <a:chOff x="7983415" y="6582508"/>
                <a:chExt cx="152400" cy="486507"/>
              </a:xfrm>
            </p:grpSpPr>
            <p:cxnSp>
              <p:nvCxnSpPr>
                <p:cNvPr id="306" name="Straight Connector 30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5193130" y="6582508"/>
                <a:ext cx="152400" cy="486507"/>
                <a:chOff x="7983415" y="6582508"/>
                <a:chExt cx="152400" cy="486507"/>
              </a:xfrm>
            </p:grpSpPr>
            <p:cxnSp>
              <p:nvCxnSpPr>
                <p:cNvPr id="304" name="Straight Connector 3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4494873" y="6582508"/>
                <a:ext cx="152400" cy="486507"/>
                <a:chOff x="7983415" y="6582508"/>
                <a:chExt cx="152400" cy="486507"/>
              </a:xfrm>
            </p:grpSpPr>
            <p:cxnSp>
              <p:nvCxnSpPr>
                <p:cNvPr id="302" name="Straight Connector 3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3796616" y="6582508"/>
                <a:ext cx="152400" cy="486507"/>
                <a:chOff x="7983415" y="6582508"/>
                <a:chExt cx="152400" cy="486507"/>
              </a:xfrm>
            </p:grpSpPr>
            <p:cxnSp>
              <p:nvCxnSpPr>
                <p:cNvPr id="300" name="Straight Connector 2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3098359" y="6582508"/>
                <a:ext cx="152400" cy="486507"/>
                <a:chOff x="7983415" y="6582508"/>
                <a:chExt cx="152400" cy="486507"/>
              </a:xfrm>
            </p:grpSpPr>
            <p:cxnSp>
              <p:nvCxnSpPr>
                <p:cNvPr id="298" name="Straight Connector 2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9" name="Group 288"/>
              <p:cNvGrpSpPr/>
              <p:nvPr userDrawn="1"/>
            </p:nvGrpSpPr>
            <p:grpSpPr>
              <a:xfrm>
                <a:off x="2400102" y="6582508"/>
                <a:ext cx="152400" cy="486507"/>
                <a:chOff x="7983415" y="6582508"/>
                <a:chExt cx="152400" cy="486507"/>
              </a:xfrm>
            </p:grpSpPr>
            <p:cxnSp>
              <p:nvCxnSpPr>
                <p:cNvPr id="296" name="Straight Connector 2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0" name="Group 289"/>
              <p:cNvGrpSpPr/>
              <p:nvPr userDrawn="1"/>
            </p:nvGrpSpPr>
            <p:grpSpPr>
              <a:xfrm>
                <a:off x="1701845" y="6582508"/>
                <a:ext cx="152400" cy="486507"/>
                <a:chOff x="7983415" y="6582508"/>
                <a:chExt cx="152400" cy="486507"/>
              </a:xfrm>
            </p:grpSpPr>
            <p:cxnSp>
              <p:nvCxnSpPr>
                <p:cNvPr id="294" name="Straight Connector 2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1" name="Group 290"/>
              <p:cNvGrpSpPr/>
              <p:nvPr userDrawn="1"/>
            </p:nvGrpSpPr>
            <p:grpSpPr>
              <a:xfrm>
                <a:off x="1003588" y="6582508"/>
                <a:ext cx="152400" cy="486507"/>
                <a:chOff x="7983415" y="6582508"/>
                <a:chExt cx="152400" cy="486507"/>
              </a:xfrm>
            </p:grpSpPr>
            <p:cxnSp>
              <p:nvCxnSpPr>
                <p:cNvPr id="292" name="Straight Connector 2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71" name="Group 170"/>
            <p:cNvGrpSpPr/>
            <p:nvPr userDrawn="1"/>
          </p:nvGrpSpPr>
          <p:grpSpPr>
            <a:xfrm>
              <a:off x="-151325" y="454007"/>
              <a:ext cx="122115" cy="5945205"/>
              <a:chOff x="-238875" y="454007"/>
              <a:chExt cx="122115" cy="5945205"/>
            </a:xfrm>
          </p:grpSpPr>
          <p:cxnSp>
            <p:nvCxnSpPr>
              <p:cNvPr id="244" name="Straight Connector 243"/>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5" name="Group 244"/>
              <p:cNvGrpSpPr/>
              <p:nvPr userDrawn="1"/>
            </p:nvGrpSpPr>
            <p:grpSpPr>
              <a:xfrm rot="5400000">
                <a:off x="-254017" y="5940709"/>
                <a:ext cx="152400" cy="122115"/>
                <a:chOff x="7983415" y="6582508"/>
                <a:chExt cx="152400" cy="486507"/>
              </a:xfrm>
            </p:grpSpPr>
            <p:cxnSp>
              <p:nvCxnSpPr>
                <p:cNvPr id="277" name="Straight Connector 2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254017" y="5467067"/>
                <a:ext cx="152400" cy="122115"/>
                <a:chOff x="7983415" y="6582508"/>
                <a:chExt cx="152400" cy="486507"/>
              </a:xfrm>
            </p:grpSpPr>
            <p:cxnSp>
              <p:nvCxnSpPr>
                <p:cNvPr id="275" name="Straight Connector 27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254017" y="4993425"/>
                <a:ext cx="152400" cy="122115"/>
                <a:chOff x="7983415" y="6582508"/>
                <a:chExt cx="152400" cy="486507"/>
              </a:xfrm>
            </p:grpSpPr>
            <p:cxnSp>
              <p:nvCxnSpPr>
                <p:cNvPr id="273" name="Straight Connector 27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254017" y="4519783"/>
                <a:ext cx="152400" cy="122115"/>
                <a:chOff x="7983415" y="6582508"/>
                <a:chExt cx="152400" cy="486507"/>
              </a:xfrm>
            </p:grpSpPr>
            <p:cxnSp>
              <p:nvCxnSpPr>
                <p:cNvPr id="271" name="Straight Connector 27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254017" y="4046141"/>
                <a:ext cx="152400" cy="122115"/>
                <a:chOff x="7983415" y="6582508"/>
                <a:chExt cx="152400" cy="486507"/>
              </a:xfrm>
            </p:grpSpPr>
            <p:cxnSp>
              <p:nvCxnSpPr>
                <p:cNvPr id="269" name="Straight Connector 26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254017" y="3572499"/>
                <a:ext cx="152400" cy="122115"/>
                <a:chOff x="7983415" y="6582508"/>
                <a:chExt cx="152400" cy="486507"/>
              </a:xfrm>
            </p:grpSpPr>
            <p:cxnSp>
              <p:nvCxnSpPr>
                <p:cNvPr id="267" name="Straight Connector 26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254017" y="3098857"/>
                <a:ext cx="152400" cy="122115"/>
                <a:chOff x="7983415" y="6582508"/>
                <a:chExt cx="152400" cy="486507"/>
              </a:xfrm>
            </p:grpSpPr>
            <p:cxnSp>
              <p:nvCxnSpPr>
                <p:cNvPr id="265" name="Straight Connector 26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254017" y="2625215"/>
                <a:ext cx="152400" cy="122115"/>
                <a:chOff x="7983415" y="6582508"/>
                <a:chExt cx="152400" cy="486507"/>
              </a:xfrm>
            </p:grpSpPr>
            <p:cxnSp>
              <p:nvCxnSpPr>
                <p:cNvPr id="263" name="Straight Connector 26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3" name="Group 252"/>
              <p:cNvGrpSpPr/>
              <p:nvPr userDrawn="1"/>
            </p:nvGrpSpPr>
            <p:grpSpPr>
              <a:xfrm rot="5400000">
                <a:off x="-254017" y="2151573"/>
                <a:ext cx="152400" cy="122115"/>
                <a:chOff x="7983415" y="6582508"/>
                <a:chExt cx="152400" cy="486507"/>
              </a:xfrm>
            </p:grpSpPr>
            <p:cxnSp>
              <p:nvCxnSpPr>
                <p:cNvPr id="261" name="Straight Connector 26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4" name="Group 253"/>
              <p:cNvGrpSpPr/>
              <p:nvPr userDrawn="1"/>
            </p:nvGrpSpPr>
            <p:grpSpPr>
              <a:xfrm rot="5400000">
                <a:off x="-254017" y="1677931"/>
                <a:ext cx="152400" cy="122115"/>
                <a:chOff x="7983415" y="6582508"/>
                <a:chExt cx="152400" cy="486507"/>
              </a:xfrm>
            </p:grpSpPr>
            <p:cxnSp>
              <p:nvCxnSpPr>
                <p:cNvPr id="259" name="Straight Connector 25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5" name="Group 254"/>
              <p:cNvGrpSpPr/>
              <p:nvPr userDrawn="1"/>
            </p:nvGrpSpPr>
            <p:grpSpPr>
              <a:xfrm rot="5400000">
                <a:off x="-254017" y="997340"/>
                <a:ext cx="152400" cy="122115"/>
                <a:chOff x="7983415" y="6582508"/>
                <a:chExt cx="152400" cy="486507"/>
              </a:xfrm>
            </p:grpSpPr>
            <p:cxnSp>
              <p:nvCxnSpPr>
                <p:cNvPr id="257" name="Straight Connector 25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6" name="Straight Connector 255"/>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userDrawn="1"/>
          </p:nvGrpSpPr>
          <p:grpSpPr>
            <a:xfrm>
              <a:off x="9166483" y="454007"/>
              <a:ext cx="122115" cy="5945205"/>
              <a:chOff x="-238875" y="454007"/>
              <a:chExt cx="122115" cy="5945205"/>
            </a:xfrm>
          </p:grpSpPr>
          <p:cxnSp>
            <p:nvCxnSpPr>
              <p:cNvPr id="209" name="Straight Connector 208"/>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10" name="Group 209"/>
              <p:cNvGrpSpPr/>
              <p:nvPr userDrawn="1"/>
            </p:nvGrpSpPr>
            <p:grpSpPr>
              <a:xfrm rot="5400000">
                <a:off x="-254017" y="5940709"/>
                <a:ext cx="152400" cy="122115"/>
                <a:chOff x="7983415" y="6582508"/>
                <a:chExt cx="152400" cy="486507"/>
              </a:xfrm>
            </p:grpSpPr>
            <p:cxnSp>
              <p:nvCxnSpPr>
                <p:cNvPr id="242" name="Straight Connector 2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254017" y="5467067"/>
                <a:ext cx="152400" cy="122115"/>
                <a:chOff x="7983415" y="6582508"/>
                <a:chExt cx="152400" cy="486507"/>
              </a:xfrm>
            </p:grpSpPr>
            <p:cxnSp>
              <p:nvCxnSpPr>
                <p:cNvPr id="240" name="Straight Connector 23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254017" y="4993425"/>
                <a:ext cx="152400" cy="122115"/>
                <a:chOff x="7983415" y="6582508"/>
                <a:chExt cx="152400" cy="486507"/>
              </a:xfrm>
            </p:grpSpPr>
            <p:cxnSp>
              <p:nvCxnSpPr>
                <p:cNvPr id="238" name="Straight Connector 23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254017" y="4519783"/>
                <a:ext cx="152400" cy="122115"/>
                <a:chOff x="7983415" y="6582508"/>
                <a:chExt cx="152400" cy="486507"/>
              </a:xfrm>
            </p:grpSpPr>
            <p:cxnSp>
              <p:nvCxnSpPr>
                <p:cNvPr id="236" name="Straight Connector 23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254017" y="4046141"/>
                <a:ext cx="152400" cy="122115"/>
                <a:chOff x="7983415" y="6582508"/>
                <a:chExt cx="152400" cy="486507"/>
              </a:xfrm>
            </p:grpSpPr>
            <p:cxnSp>
              <p:nvCxnSpPr>
                <p:cNvPr id="234" name="Straight Connector 23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254017" y="3572499"/>
                <a:ext cx="152400" cy="122115"/>
                <a:chOff x="7983415" y="6582508"/>
                <a:chExt cx="152400" cy="486507"/>
              </a:xfrm>
            </p:grpSpPr>
            <p:cxnSp>
              <p:nvCxnSpPr>
                <p:cNvPr id="232" name="Straight Connector 2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254017" y="3098857"/>
                <a:ext cx="152400" cy="122115"/>
                <a:chOff x="7983415" y="6582508"/>
                <a:chExt cx="152400" cy="486507"/>
              </a:xfrm>
            </p:grpSpPr>
            <p:cxnSp>
              <p:nvCxnSpPr>
                <p:cNvPr id="230" name="Straight Connector 22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254017" y="2625215"/>
                <a:ext cx="152400" cy="122115"/>
                <a:chOff x="7983415" y="6582508"/>
                <a:chExt cx="152400" cy="486507"/>
              </a:xfrm>
            </p:grpSpPr>
            <p:cxnSp>
              <p:nvCxnSpPr>
                <p:cNvPr id="228" name="Straight Connector 22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8" name="Group 217"/>
              <p:cNvGrpSpPr/>
              <p:nvPr userDrawn="1"/>
            </p:nvGrpSpPr>
            <p:grpSpPr>
              <a:xfrm rot="5400000">
                <a:off x="-254017" y="2151573"/>
                <a:ext cx="152400" cy="122115"/>
                <a:chOff x="7983415" y="6582508"/>
                <a:chExt cx="152400" cy="486507"/>
              </a:xfrm>
            </p:grpSpPr>
            <p:cxnSp>
              <p:nvCxnSpPr>
                <p:cNvPr id="226" name="Straight Connector 22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9" name="Group 218"/>
              <p:cNvGrpSpPr/>
              <p:nvPr userDrawn="1"/>
            </p:nvGrpSpPr>
            <p:grpSpPr>
              <a:xfrm rot="5400000">
                <a:off x="-254017" y="1677931"/>
                <a:ext cx="152400" cy="122115"/>
                <a:chOff x="7983415" y="6582508"/>
                <a:chExt cx="152400" cy="486507"/>
              </a:xfrm>
            </p:grpSpPr>
            <p:cxnSp>
              <p:nvCxnSpPr>
                <p:cNvPr id="224" name="Straight Connector 22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0" name="Group 219"/>
              <p:cNvGrpSpPr/>
              <p:nvPr userDrawn="1"/>
            </p:nvGrpSpPr>
            <p:grpSpPr>
              <a:xfrm rot="5400000">
                <a:off x="-254017" y="997340"/>
                <a:ext cx="152400" cy="122115"/>
                <a:chOff x="7983415" y="6582508"/>
                <a:chExt cx="152400" cy="486507"/>
              </a:xfrm>
            </p:grpSpPr>
            <p:cxnSp>
              <p:nvCxnSpPr>
                <p:cNvPr id="222" name="Straight Connector 22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21" name="Straight Connector 220"/>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userDrawn="1"/>
          </p:nvGrpSpPr>
          <p:grpSpPr>
            <a:xfrm>
              <a:off x="457731" y="-141165"/>
              <a:ext cx="8226688" cy="122115"/>
              <a:chOff x="457731" y="6582508"/>
              <a:chExt cx="8226688" cy="486507"/>
            </a:xfrm>
          </p:grpSpPr>
          <p:cxnSp>
            <p:nvCxnSpPr>
              <p:cNvPr id="174" name="Straight Connector 173"/>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6" name="Group 175"/>
              <p:cNvGrpSpPr/>
              <p:nvPr userDrawn="1"/>
            </p:nvGrpSpPr>
            <p:grpSpPr>
              <a:xfrm>
                <a:off x="7986158" y="6582508"/>
                <a:ext cx="152400" cy="486507"/>
                <a:chOff x="7983415" y="6582508"/>
                <a:chExt cx="152400" cy="486507"/>
              </a:xfrm>
            </p:grpSpPr>
            <p:cxnSp>
              <p:nvCxnSpPr>
                <p:cNvPr id="207" name="Straight Connector 2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7287901" y="6582508"/>
                <a:ext cx="152400" cy="486507"/>
                <a:chOff x="7983415" y="6582508"/>
                <a:chExt cx="152400" cy="486507"/>
              </a:xfrm>
            </p:grpSpPr>
            <p:cxnSp>
              <p:nvCxnSpPr>
                <p:cNvPr id="205" name="Straight Connector 2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6589644" y="6582508"/>
                <a:ext cx="152400" cy="486507"/>
                <a:chOff x="7983415" y="6582508"/>
                <a:chExt cx="152400" cy="486507"/>
              </a:xfrm>
            </p:grpSpPr>
            <p:cxnSp>
              <p:nvCxnSpPr>
                <p:cNvPr id="203" name="Straight Connector 2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5891387" y="6582508"/>
                <a:ext cx="152400" cy="486507"/>
                <a:chOff x="7983415" y="6582508"/>
                <a:chExt cx="152400" cy="486507"/>
              </a:xfrm>
            </p:grpSpPr>
            <p:cxnSp>
              <p:nvCxnSpPr>
                <p:cNvPr id="201" name="Straight Connector 2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5193130" y="6582508"/>
                <a:ext cx="152400" cy="486507"/>
                <a:chOff x="7983415" y="6582508"/>
                <a:chExt cx="152400" cy="486507"/>
              </a:xfrm>
            </p:grpSpPr>
            <p:cxnSp>
              <p:nvCxnSpPr>
                <p:cNvPr id="199" name="Straight Connector 1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4494873" y="6582508"/>
                <a:ext cx="152400" cy="486507"/>
                <a:chOff x="7983415" y="6582508"/>
                <a:chExt cx="152400" cy="486507"/>
              </a:xfrm>
            </p:grpSpPr>
            <p:cxnSp>
              <p:nvCxnSpPr>
                <p:cNvPr id="197" name="Straight Connector 1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3796616" y="6582508"/>
                <a:ext cx="152400" cy="486507"/>
                <a:chOff x="7983415" y="6582508"/>
                <a:chExt cx="152400" cy="486507"/>
              </a:xfrm>
            </p:grpSpPr>
            <p:cxnSp>
              <p:nvCxnSpPr>
                <p:cNvPr id="195" name="Straight Connector 1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3098359" y="6582508"/>
                <a:ext cx="152400" cy="486507"/>
                <a:chOff x="7983415" y="6582508"/>
                <a:chExt cx="152400" cy="486507"/>
              </a:xfrm>
            </p:grpSpPr>
            <p:cxnSp>
              <p:nvCxnSpPr>
                <p:cNvPr id="193" name="Straight Connector 1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4" name="Group 183"/>
              <p:cNvGrpSpPr/>
              <p:nvPr userDrawn="1"/>
            </p:nvGrpSpPr>
            <p:grpSpPr>
              <a:xfrm>
                <a:off x="2400102" y="6582508"/>
                <a:ext cx="152400" cy="486507"/>
                <a:chOff x="7983415" y="6582508"/>
                <a:chExt cx="152400" cy="486507"/>
              </a:xfrm>
            </p:grpSpPr>
            <p:cxnSp>
              <p:nvCxnSpPr>
                <p:cNvPr id="191" name="Straight Connector 1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5" name="Group 184"/>
              <p:cNvGrpSpPr/>
              <p:nvPr userDrawn="1"/>
            </p:nvGrpSpPr>
            <p:grpSpPr>
              <a:xfrm>
                <a:off x="1701845" y="6582508"/>
                <a:ext cx="152400" cy="486507"/>
                <a:chOff x="7983415" y="6582508"/>
                <a:chExt cx="152400" cy="486507"/>
              </a:xfrm>
            </p:grpSpPr>
            <p:cxnSp>
              <p:nvCxnSpPr>
                <p:cNvPr id="189" name="Straight Connector 1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6" name="Group 185"/>
              <p:cNvGrpSpPr/>
              <p:nvPr userDrawn="1"/>
            </p:nvGrpSpPr>
            <p:grpSpPr>
              <a:xfrm>
                <a:off x="1003588" y="6582508"/>
                <a:ext cx="152400" cy="486507"/>
                <a:chOff x="7983415" y="6582508"/>
                <a:chExt cx="152400" cy="486507"/>
              </a:xfrm>
            </p:grpSpPr>
            <p:cxnSp>
              <p:nvCxnSpPr>
                <p:cNvPr id="187" name="Straight Connector 1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5" name="Content Placeholder 2"/>
          <p:cNvSpPr>
            <a:spLocks noGrp="1"/>
          </p:cNvSpPr>
          <p:nvPr>
            <p:ph idx="14"/>
          </p:nvPr>
        </p:nvSpPr>
        <p:spPr>
          <a:xfrm>
            <a:off x="457732" y="5128999"/>
            <a:ext cx="1942371" cy="172047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6" name="Content Placeholder 2"/>
          <p:cNvSpPr>
            <a:spLocks noGrp="1"/>
          </p:cNvSpPr>
          <p:nvPr>
            <p:ph idx="15"/>
          </p:nvPr>
        </p:nvSpPr>
        <p:spPr>
          <a:xfrm>
            <a:off x="2552504" y="5128999"/>
            <a:ext cx="1942371" cy="172047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7" name="Content Placeholder 2"/>
          <p:cNvSpPr>
            <a:spLocks noGrp="1"/>
          </p:cNvSpPr>
          <p:nvPr>
            <p:ph idx="16"/>
          </p:nvPr>
        </p:nvSpPr>
        <p:spPr>
          <a:xfrm>
            <a:off x="4647276" y="5128999"/>
            <a:ext cx="1942371" cy="172047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8" name="Content Placeholder 2"/>
          <p:cNvSpPr>
            <a:spLocks noGrp="1"/>
          </p:cNvSpPr>
          <p:nvPr>
            <p:ph idx="17"/>
          </p:nvPr>
        </p:nvSpPr>
        <p:spPr>
          <a:xfrm>
            <a:off x="6744429" y="5128999"/>
            <a:ext cx="1942371" cy="172047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9" name="Text Placeholder 6"/>
          <p:cNvSpPr>
            <a:spLocks noGrp="1"/>
          </p:cNvSpPr>
          <p:nvPr>
            <p:ph type="body" sz="quarter" idx="18"/>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dirty="0"/>
              <a:t>Click to edit Master text styles</a:t>
            </a:r>
          </a:p>
        </p:txBody>
      </p:sp>
    </p:spTree>
    <p:extLst>
      <p:ext uri="{BB962C8B-B14F-4D97-AF65-F5344CB8AC3E}">
        <p14:creationId xmlns:p14="http://schemas.microsoft.com/office/powerpoint/2010/main" val="3316279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No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3" name="Content Placeholder 2"/>
          <p:cNvSpPr>
            <a:spLocks noGrp="1"/>
          </p:cNvSpPr>
          <p:nvPr>
            <p:ph idx="1"/>
          </p:nvPr>
        </p:nvSpPr>
        <p:spPr>
          <a:xfrm>
            <a:off x="457732" y="1134598"/>
            <a:ext cx="4037143" cy="52646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4" name="Content Placeholder 2"/>
          <p:cNvSpPr>
            <a:spLocks noGrp="1"/>
          </p:cNvSpPr>
          <p:nvPr>
            <p:ph idx="12"/>
          </p:nvPr>
        </p:nvSpPr>
        <p:spPr>
          <a:xfrm>
            <a:off x="4647276" y="1134598"/>
            <a:ext cx="4037143" cy="52646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1" name="Group 150"/>
          <p:cNvGrpSpPr/>
          <p:nvPr userDrawn="1"/>
        </p:nvGrpSpPr>
        <p:grpSpPr>
          <a:xfrm>
            <a:off x="-151325" y="-141165"/>
            <a:ext cx="9439923" cy="7136527"/>
            <a:chOff x="-151325" y="-141165"/>
            <a:chExt cx="9439923" cy="7136527"/>
          </a:xfrm>
        </p:grpSpPr>
        <p:grpSp>
          <p:nvGrpSpPr>
            <p:cNvPr id="155" name="Group 154"/>
            <p:cNvGrpSpPr/>
            <p:nvPr userDrawn="1"/>
          </p:nvGrpSpPr>
          <p:grpSpPr>
            <a:xfrm>
              <a:off x="457731" y="6873247"/>
              <a:ext cx="8226688" cy="122115"/>
              <a:chOff x="457731" y="6582508"/>
              <a:chExt cx="8226688" cy="486507"/>
            </a:xfrm>
          </p:grpSpPr>
          <p:cxnSp>
            <p:nvCxnSpPr>
              <p:cNvPr id="264" name="Straight Connector 263"/>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66" name="Group 265"/>
              <p:cNvGrpSpPr/>
              <p:nvPr userDrawn="1"/>
            </p:nvGrpSpPr>
            <p:grpSpPr>
              <a:xfrm>
                <a:off x="7986158"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7" name="Group 266"/>
              <p:cNvGrpSpPr/>
              <p:nvPr userDrawn="1"/>
            </p:nvGrpSpPr>
            <p:grpSpPr>
              <a:xfrm>
                <a:off x="7287901"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8" name="Group 267"/>
              <p:cNvGrpSpPr/>
              <p:nvPr userDrawn="1"/>
            </p:nvGrpSpPr>
            <p:grpSpPr>
              <a:xfrm>
                <a:off x="6589644"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9" name="Group 268"/>
              <p:cNvGrpSpPr/>
              <p:nvPr userDrawn="1"/>
            </p:nvGrpSpPr>
            <p:grpSpPr>
              <a:xfrm>
                <a:off x="5891387"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0" name="Group 269"/>
              <p:cNvGrpSpPr/>
              <p:nvPr userDrawn="1"/>
            </p:nvGrpSpPr>
            <p:grpSpPr>
              <a:xfrm>
                <a:off x="5193130"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userDrawn="1"/>
            </p:nvGrpSpPr>
            <p:grpSpPr>
              <a:xfrm>
                <a:off x="4494873" y="6582508"/>
                <a:ext cx="152400" cy="486507"/>
                <a:chOff x="7983415" y="6582508"/>
                <a:chExt cx="152400" cy="486507"/>
              </a:xfrm>
            </p:grpSpPr>
            <p:cxnSp>
              <p:nvCxnSpPr>
                <p:cNvPr id="287" name="Straight Connector 2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userDrawn="1"/>
            </p:nvGrpSpPr>
            <p:grpSpPr>
              <a:xfrm>
                <a:off x="3796616" y="6582508"/>
                <a:ext cx="152400" cy="486507"/>
                <a:chOff x="7983415" y="6582508"/>
                <a:chExt cx="152400" cy="486507"/>
              </a:xfrm>
            </p:grpSpPr>
            <p:cxnSp>
              <p:nvCxnSpPr>
                <p:cNvPr id="285" name="Straight Connector 2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userDrawn="1"/>
            </p:nvGrpSpPr>
            <p:grpSpPr>
              <a:xfrm>
                <a:off x="3098359" y="6582508"/>
                <a:ext cx="152400" cy="486507"/>
                <a:chOff x="7983415" y="6582508"/>
                <a:chExt cx="152400" cy="486507"/>
              </a:xfrm>
            </p:grpSpPr>
            <p:cxnSp>
              <p:nvCxnSpPr>
                <p:cNvPr id="283" name="Straight Connector 2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userDrawn="1"/>
            </p:nvGrpSpPr>
            <p:grpSpPr>
              <a:xfrm>
                <a:off x="2400102" y="6582508"/>
                <a:ext cx="152400" cy="486507"/>
                <a:chOff x="7983415" y="6582508"/>
                <a:chExt cx="152400" cy="486507"/>
              </a:xfrm>
            </p:grpSpPr>
            <p:cxnSp>
              <p:nvCxnSpPr>
                <p:cNvPr id="281" name="Straight Connector 2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userDrawn="1"/>
            </p:nvGrpSpPr>
            <p:grpSpPr>
              <a:xfrm>
                <a:off x="1701845" y="6582508"/>
                <a:ext cx="152400" cy="486507"/>
                <a:chOff x="7983415" y="6582508"/>
                <a:chExt cx="152400" cy="486507"/>
              </a:xfrm>
            </p:grpSpPr>
            <p:cxnSp>
              <p:nvCxnSpPr>
                <p:cNvPr id="279" name="Straight Connector 27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userDrawn="1"/>
            </p:nvGrpSpPr>
            <p:grpSpPr>
              <a:xfrm>
                <a:off x="1003588" y="6582508"/>
                <a:ext cx="152400" cy="486507"/>
                <a:chOff x="7983415" y="6582508"/>
                <a:chExt cx="152400" cy="486507"/>
              </a:xfrm>
            </p:grpSpPr>
            <p:cxnSp>
              <p:nvCxnSpPr>
                <p:cNvPr id="277" name="Straight Connector 2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6" name="Group 155"/>
            <p:cNvGrpSpPr/>
            <p:nvPr userDrawn="1"/>
          </p:nvGrpSpPr>
          <p:grpSpPr>
            <a:xfrm>
              <a:off x="-151325" y="454007"/>
              <a:ext cx="122115" cy="5945205"/>
              <a:chOff x="-238875" y="454007"/>
              <a:chExt cx="122115" cy="5945205"/>
            </a:xfrm>
          </p:grpSpPr>
          <p:cxnSp>
            <p:nvCxnSpPr>
              <p:cNvPr id="229" name="Straight Connector 228"/>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0" name="Group 229"/>
              <p:cNvGrpSpPr/>
              <p:nvPr userDrawn="1"/>
            </p:nvGrpSpPr>
            <p:grpSpPr>
              <a:xfrm rot="5400000">
                <a:off x="-254017" y="5940709"/>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1" name="Group 230"/>
              <p:cNvGrpSpPr/>
              <p:nvPr userDrawn="1"/>
            </p:nvGrpSpPr>
            <p:grpSpPr>
              <a:xfrm rot="5400000">
                <a:off x="-254017" y="5467067"/>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2" name="Group 231"/>
              <p:cNvGrpSpPr/>
              <p:nvPr userDrawn="1"/>
            </p:nvGrpSpPr>
            <p:grpSpPr>
              <a:xfrm rot="5400000">
                <a:off x="-254017" y="4993425"/>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3" name="Group 232"/>
              <p:cNvGrpSpPr/>
              <p:nvPr userDrawn="1"/>
            </p:nvGrpSpPr>
            <p:grpSpPr>
              <a:xfrm rot="5400000">
                <a:off x="-254017" y="4519783"/>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4" name="Group 233"/>
              <p:cNvGrpSpPr/>
              <p:nvPr userDrawn="1"/>
            </p:nvGrpSpPr>
            <p:grpSpPr>
              <a:xfrm rot="5400000">
                <a:off x="-254017" y="4046141"/>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userDrawn="1"/>
            </p:nvGrpSpPr>
            <p:grpSpPr>
              <a:xfrm rot="5400000">
                <a:off x="-254017" y="3572499"/>
                <a:ext cx="152400" cy="122115"/>
                <a:chOff x="7983415" y="6582508"/>
                <a:chExt cx="152400" cy="486507"/>
              </a:xfrm>
            </p:grpSpPr>
            <p:cxnSp>
              <p:nvCxnSpPr>
                <p:cNvPr id="252" name="Straight Connector 25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userDrawn="1"/>
            </p:nvGrpSpPr>
            <p:grpSpPr>
              <a:xfrm rot="5400000">
                <a:off x="-254017" y="3098857"/>
                <a:ext cx="152400" cy="122115"/>
                <a:chOff x="7983415" y="6582508"/>
                <a:chExt cx="152400" cy="486507"/>
              </a:xfrm>
            </p:grpSpPr>
            <p:cxnSp>
              <p:nvCxnSpPr>
                <p:cNvPr id="250" name="Straight Connector 2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userDrawn="1"/>
            </p:nvGrpSpPr>
            <p:grpSpPr>
              <a:xfrm rot="5400000">
                <a:off x="-254017" y="2625215"/>
                <a:ext cx="152400" cy="122115"/>
                <a:chOff x="7983415" y="6582508"/>
                <a:chExt cx="152400" cy="486507"/>
              </a:xfrm>
            </p:grpSpPr>
            <p:cxnSp>
              <p:nvCxnSpPr>
                <p:cNvPr id="248" name="Straight Connector 2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userDrawn="1"/>
            </p:nvGrpSpPr>
            <p:grpSpPr>
              <a:xfrm rot="5400000">
                <a:off x="-254017" y="2151573"/>
                <a:ext cx="152400" cy="122115"/>
                <a:chOff x="7983415" y="6582508"/>
                <a:chExt cx="152400" cy="486507"/>
              </a:xfrm>
            </p:grpSpPr>
            <p:cxnSp>
              <p:nvCxnSpPr>
                <p:cNvPr id="246" name="Straight Connector 2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userDrawn="1"/>
            </p:nvGrpSpPr>
            <p:grpSpPr>
              <a:xfrm rot="5400000">
                <a:off x="-254017" y="1677931"/>
                <a:ext cx="152400" cy="122115"/>
                <a:chOff x="7983415" y="6582508"/>
                <a:chExt cx="152400" cy="486507"/>
              </a:xfrm>
            </p:grpSpPr>
            <p:cxnSp>
              <p:nvCxnSpPr>
                <p:cNvPr id="244" name="Straight Connector 24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userDrawn="1"/>
            </p:nvGrpSpPr>
            <p:grpSpPr>
              <a:xfrm rot="5400000">
                <a:off x="-254017" y="997340"/>
                <a:ext cx="152400" cy="122115"/>
                <a:chOff x="7983415" y="6582508"/>
                <a:chExt cx="152400" cy="486507"/>
              </a:xfrm>
            </p:grpSpPr>
            <p:cxnSp>
              <p:nvCxnSpPr>
                <p:cNvPr id="242" name="Straight Connector 2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userDrawn="1"/>
          </p:nvGrpSpPr>
          <p:grpSpPr>
            <a:xfrm>
              <a:off x="9166483" y="454007"/>
              <a:ext cx="122115" cy="5945205"/>
              <a:chOff x="-238875" y="454007"/>
              <a:chExt cx="122115" cy="5945205"/>
            </a:xfrm>
          </p:grpSpPr>
          <p:cxnSp>
            <p:nvCxnSpPr>
              <p:cNvPr id="194" name="Straight Connector 193"/>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5" name="Group 194"/>
              <p:cNvGrpSpPr/>
              <p:nvPr userDrawn="1"/>
            </p:nvGrpSpPr>
            <p:grpSpPr>
              <a:xfrm rot="5400000">
                <a:off x="-254017" y="5940709"/>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userDrawn="1"/>
            </p:nvGrpSpPr>
            <p:grpSpPr>
              <a:xfrm rot="5400000">
                <a:off x="-254017" y="5467067"/>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7" name="Group 196"/>
              <p:cNvGrpSpPr/>
              <p:nvPr userDrawn="1"/>
            </p:nvGrpSpPr>
            <p:grpSpPr>
              <a:xfrm rot="5400000">
                <a:off x="-254017" y="4993425"/>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8" name="Group 197"/>
              <p:cNvGrpSpPr/>
              <p:nvPr userDrawn="1"/>
            </p:nvGrpSpPr>
            <p:grpSpPr>
              <a:xfrm rot="5400000">
                <a:off x="-254017" y="4519783"/>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9" name="Group 198"/>
              <p:cNvGrpSpPr/>
              <p:nvPr userDrawn="1"/>
            </p:nvGrpSpPr>
            <p:grpSpPr>
              <a:xfrm rot="5400000">
                <a:off x="-254017" y="4046141"/>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userDrawn="1"/>
            </p:nvGrpSpPr>
            <p:grpSpPr>
              <a:xfrm rot="5400000">
                <a:off x="-254017" y="3572499"/>
                <a:ext cx="152400" cy="122115"/>
                <a:chOff x="7983415" y="6582508"/>
                <a:chExt cx="152400" cy="486507"/>
              </a:xfrm>
            </p:grpSpPr>
            <p:cxnSp>
              <p:nvCxnSpPr>
                <p:cNvPr id="217" name="Straight Connector 21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userDrawn="1"/>
            </p:nvGrpSpPr>
            <p:grpSpPr>
              <a:xfrm rot="5400000">
                <a:off x="-254017" y="3098857"/>
                <a:ext cx="152400" cy="122115"/>
                <a:chOff x="7983415" y="6582508"/>
                <a:chExt cx="152400" cy="486507"/>
              </a:xfrm>
            </p:grpSpPr>
            <p:cxnSp>
              <p:nvCxnSpPr>
                <p:cNvPr id="215" name="Straight Connector 2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userDrawn="1"/>
            </p:nvGrpSpPr>
            <p:grpSpPr>
              <a:xfrm rot="5400000">
                <a:off x="-254017" y="2625215"/>
                <a:ext cx="152400" cy="122115"/>
                <a:chOff x="7983415" y="6582508"/>
                <a:chExt cx="152400" cy="486507"/>
              </a:xfrm>
            </p:grpSpPr>
            <p:cxnSp>
              <p:nvCxnSpPr>
                <p:cNvPr id="213" name="Straight Connector 2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userDrawn="1"/>
            </p:nvGrpSpPr>
            <p:grpSpPr>
              <a:xfrm rot="5400000">
                <a:off x="-254017" y="2151573"/>
                <a:ext cx="152400" cy="122115"/>
                <a:chOff x="7983415" y="6582508"/>
                <a:chExt cx="152400" cy="486507"/>
              </a:xfrm>
            </p:grpSpPr>
            <p:cxnSp>
              <p:nvCxnSpPr>
                <p:cNvPr id="211" name="Straight Connector 2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userDrawn="1"/>
            </p:nvGrpSpPr>
            <p:grpSpPr>
              <a:xfrm rot="5400000">
                <a:off x="-254017" y="1677931"/>
                <a:ext cx="152400" cy="122115"/>
                <a:chOff x="7983415" y="6582508"/>
                <a:chExt cx="152400" cy="486507"/>
              </a:xfrm>
            </p:grpSpPr>
            <p:cxnSp>
              <p:nvCxnSpPr>
                <p:cNvPr id="209" name="Straight Connector 2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userDrawn="1"/>
            </p:nvGrpSpPr>
            <p:grpSpPr>
              <a:xfrm rot="5400000">
                <a:off x="-254017" y="997340"/>
                <a:ext cx="152400" cy="122115"/>
                <a:chOff x="7983415" y="6582508"/>
                <a:chExt cx="152400" cy="486507"/>
              </a:xfrm>
            </p:grpSpPr>
            <p:cxnSp>
              <p:nvCxnSpPr>
                <p:cNvPr id="207" name="Straight Connector 2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06" name="Straight Connector 205"/>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userDrawn="1"/>
          </p:nvGrpSpPr>
          <p:grpSpPr>
            <a:xfrm>
              <a:off x="457731" y="-141165"/>
              <a:ext cx="8226688" cy="122115"/>
              <a:chOff x="457731" y="6582508"/>
              <a:chExt cx="8226688" cy="486507"/>
            </a:xfrm>
          </p:grpSpPr>
          <p:cxnSp>
            <p:nvCxnSpPr>
              <p:cNvPr id="159" name="Straight Connector 158"/>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1" name="Group 160"/>
              <p:cNvGrpSpPr/>
              <p:nvPr userDrawn="1"/>
            </p:nvGrpSpPr>
            <p:grpSpPr>
              <a:xfrm>
                <a:off x="7986158"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userDrawn="1"/>
            </p:nvGrpSpPr>
            <p:grpSpPr>
              <a:xfrm>
                <a:off x="7287901"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userDrawn="1"/>
            </p:nvGrpSpPr>
            <p:grpSpPr>
              <a:xfrm>
                <a:off x="6589644"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userDrawn="1"/>
            </p:nvGrpSpPr>
            <p:grpSpPr>
              <a:xfrm>
                <a:off x="5891387"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userDrawn="1"/>
            </p:nvGrpSpPr>
            <p:grpSpPr>
              <a:xfrm>
                <a:off x="5193130"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userDrawn="1"/>
            </p:nvGrpSpPr>
            <p:grpSpPr>
              <a:xfrm>
                <a:off x="4494873" y="6582508"/>
                <a:ext cx="152400" cy="486507"/>
                <a:chOff x="7983415" y="6582508"/>
                <a:chExt cx="152400" cy="486507"/>
              </a:xfrm>
            </p:grpSpPr>
            <p:cxnSp>
              <p:nvCxnSpPr>
                <p:cNvPr id="182" name="Straight Connector 1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userDrawn="1"/>
            </p:nvGrpSpPr>
            <p:grpSpPr>
              <a:xfrm>
                <a:off x="3796616" y="6582508"/>
                <a:ext cx="152400" cy="486507"/>
                <a:chOff x="7983415" y="6582508"/>
                <a:chExt cx="152400" cy="486507"/>
              </a:xfrm>
            </p:grpSpPr>
            <p:cxnSp>
              <p:nvCxnSpPr>
                <p:cNvPr id="180" name="Straight Connector 1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userDrawn="1"/>
            </p:nvGrpSpPr>
            <p:grpSpPr>
              <a:xfrm>
                <a:off x="3098359" y="6582508"/>
                <a:ext cx="152400" cy="486507"/>
                <a:chOff x="7983415" y="6582508"/>
                <a:chExt cx="152400" cy="486507"/>
              </a:xfrm>
            </p:grpSpPr>
            <p:cxnSp>
              <p:nvCxnSpPr>
                <p:cNvPr id="178" name="Straight Connector 1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userDrawn="1"/>
            </p:nvGrpSpPr>
            <p:grpSpPr>
              <a:xfrm>
                <a:off x="2400102" y="6582508"/>
                <a:ext cx="152400" cy="486507"/>
                <a:chOff x="7983415" y="6582508"/>
                <a:chExt cx="152400" cy="486507"/>
              </a:xfrm>
            </p:grpSpPr>
            <p:cxnSp>
              <p:nvCxnSpPr>
                <p:cNvPr id="176" name="Straight Connector 1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1701845" y="6582508"/>
                <a:ext cx="152400" cy="486507"/>
                <a:chOff x="7983415" y="6582508"/>
                <a:chExt cx="152400" cy="486507"/>
              </a:xfrm>
            </p:grpSpPr>
            <p:cxnSp>
              <p:nvCxnSpPr>
                <p:cNvPr id="174" name="Straight Connector 1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userDrawn="1"/>
            </p:nvGrpSpPr>
            <p:grpSpPr>
              <a:xfrm>
                <a:off x="1003588" y="6582508"/>
                <a:ext cx="152400" cy="486507"/>
                <a:chOff x="7983415" y="6582508"/>
                <a:chExt cx="152400" cy="486507"/>
              </a:xfrm>
            </p:grpSpPr>
            <p:cxnSp>
              <p:nvCxnSpPr>
                <p:cNvPr id="172" name="Straight Connector 1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299"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dirty="0"/>
              <a:t>Click to edit Master text styles</a:t>
            </a:r>
          </a:p>
        </p:txBody>
      </p:sp>
    </p:spTree>
    <p:extLst>
      <p:ext uri="{BB962C8B-B14F-4D97-AF65-F5344CB8AC3E}">
        <p14:creationId xmlns:p14="http://schemas.microsoft.com/office/powerpoint/2010/main" val="16080806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No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732" y="1134598"/>
            <a:ext cx="2640628" cy="52646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1" name="Content Placeholder 2"/>
          <p:cNvSpPr>
            <a:spLocks noGrp="1"/>
          </p:cNvSpPr>
          <p:nvPr>
            <p:ph idx="11"/>
          </p:nvPr>
        </p:nvSpPr>
        <p:spPr>
          <a:xfrm>
            <a:off x="3256668" y="1134598"/>
            <a:ext cx="2640628" cy="52646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3" name="Content Placeholder 2"/>
          <p:cNvSpPr>
            <a:spLocks noGrp="1"/>
          </p:cNvSpPr>
          <p:nvPr>
            <p:ph idx="12"/>
          </p:nvPr>
        </p:nvSpPr>
        <p:spPr>
          <a:xfrm>
            <a:off x="6043787" y="1134598"/>
            <a:ext cx="2640628" cy="52646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4" name="Group 153"/>
          <p:cNvGrpSpPr/>
          <p:nvPr userDrawn="1"/>
        </p:nvGrpSpPr>
        <p:grpSpPr>
          <a:xfrm>
            <a:off x="-151325" y="-141165"/>
            <a:ext cx="9439923" cy="7136527"/>
            <a:chOff x="-151325" y="-141165"/>
            <a:chExt cx="9439923" cy="7136527"/>
          </a:xfrm>
        </p:grpSpPr>
        <p:grpSp>
          <p:nvGrpSpPr>
            <p:cNvPr id="155" name="Group 154"/>
            <p:cNvGrpSpPr/>
            <p:nvPr userDrawn="1"/>
          </p:nvGrpSpPr>
          <p:grpSpPr>
            <a:xfrm>
              <a:off x="457731" y="6873247"/>
              <a:ext cx="8226688" cy="122115"/>
              <a:chOff x="457731" y="6582508"/>
              <a:chExt cx="8226688" cy="486507"/>
            </a:xfrm>
          </p:grpSpPr>
          <p:cxnSp>
            <p:nvCxnSpPr>
              <p:cNvPr id="264" name="Straight Connector 263"/>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66" name="Group 265"/>
              <p:cNvGrpSpPr/>
              <p:nvPr userDrawn="1"/>
            </p:nvGrpSpPr>
            <p:grpSpPr>
              <a:xfrm>
                <a:off x="7986158"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7" name="Group 266"/>
              <p:cNvGrpSpPr/>
              <p:nvPr userDrawn="1"/>
            </p:nvGrpSpPr>
            <p:grpSpPr>
              <a:xfrm>
                <a:off x="7287901"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8" name="Group 267"/>
              <p:cNvGrpSpPr/>
              <p:nvPr userDrawn="1"/>
            </p:nvGrpSpPr>
            <p:grpSpPr>
              <a:xfrm>
                <a:off x="6589644"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9" name="Group 268"/>
              <p:cNvGrpSpPr/>
              <p:nvPr userDrawn="1"/>
            </p:nvGrpSpPr>
            <p:grpSpPr>
              <a:xfrm>
                <a:off x="5891387"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0" name="Group 269"/>
              <p:cNvGrpSpPr/>
              <p:nvPr userDrawn="1"/>
            </p:nvGrpSpPr>
            <p:grpSpPr>
              <a:xfrm>
                <a:off x="5193130"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userDrawn="1"/>
            </p:nvGrpSpPr>
            <p:grpSpPr>
              <a:xfrm>
                <a:off x="4494873" y="6582508"/>
                <a:ext cx="152400" cy="486507"/>
                <a:chOff x="7983415" y="6582508"/>
                <a:chExt cx="152400" cy="486507"/>
              </a:xfrm>
            </p:grpSpPr>
            <p:cxnSp>
              <p:nvCxnSpPr>
                <p:cNvPr id="287" name="Straight Connector 2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userDrawn="1"/>
            </p:nvGrpSpPr>
            <p:grpSpPr>
              <a:xfrm>
                <a:off x="3796616" y="6582508"/>
                <a:ext cx="152400" cy="486507"/>
                <a:chOff x="7983415" y="6582508"/>
                <a:chExt cx="152400" cy="486507"/>
              </a:xfrm>
            </p:grpSpPr>
            <p:cxnSp>
              <p:nvCxnSpPr>
                <p:cNvPr id="285" name="Straight Connector 2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userDrawn="1"/>
            </p:nvGrpSpPr>
            <p:grpSpPr>
              <a:xfrm>
                <a:off x="3098359" y="6582508"/>
                <a:ext cx="152400" cy="486507"/>
                <a:chOff x="7983415" y="6582508"/>
                <a:chExt cx="152400" cy="486507"/>
              </a:xfrm>
            </p:grpSpPr>
            <p:cxnSp>
              <p:nvCxnSpPr>
                <p:cNvPr id="283" name="Straight Connector 2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userDrawn="1"/>
            </p:nvGrpSpPr>
            <p:grpSpPr>
              <a:xfrm>
                <a:off x="2400102" y="6582508"/>
                <a:ext cx="152400" cy="486507"/>
                <a:chOff x="7983415" y="6582508"/>
                <a:chExt cx="152400" cy="486507"/>
              </a:xfrm>
            </p:grpSpPr>
            <p:cxnSp>
              <p:nvCxnSpPr>
                <p:cNvPr id="281" name="Straight Connector 2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userDrawn="1"/>
            </p:nvGrpSpPr>
            <p:grpSpPr>
              <a:xfrm>
                <a:off x="1701845" y="6582508"/>
                <a:ext cx="152400" cy="486507"/>
                <a:chOff x="7983415" y="6582508"/>
                <a:chExt cx="152400" cy="486507"/>
              </a:xfrm>
            </p:grpSpPr>
            <p:cxnSp>
              <p:nvCxnSpPr>
                <p:cNvPr id="279" name="Straight Connector 27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userDrawn="1"/>
            </p:nvGrpSpPr>
            <p:grpSpPr>
              <a:xfrm>
                <a:off x="1003588" y="6582508"/>
                <a:ext cx="152400" cy="486507"/>
                <a:chOff x="7983415" y="6582508"/>
                <a:chExt cx="152400" cy="486507"/>
              </a:xfrm>
            </p:grpSpPr>
            <p:cxnSp>
              <p:nvCxnSpPr>
                <p:cNvPr id="277" name="Straight Connector 2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6" name="Group 155"/>
            <p:cNvGrpSpPr/>
            <p:nvPr userDrawn="1"/>
          </p:nvGrpSpPr>
          <p:grpSpPr>
            <a:xfrm>
              <a:off x="-151325" y="454007"/>
              <a:ext cx="122115" cy="5945205"/>
              <a:chOff x="-238875" y="454007"/>
              <a:chExt cx="122115" cy="5945205"/>
            </a:xfrm>
          </p:grpSpPr>
          <p:cxnSp>
            <p:nvCxnSpPr>
              <p:cNvPr id="229" name="Straight Connector 228"/>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0" name="Group 229"/>
              <p:cNvGrpSpPr/>
              <p:nvPr userDrawn="1"/>
            </p:nvGrpSpPr>
            <p:grpSpPr>
              <a:xfrm rot="5400000">
                <a:off x="-254017" y="5940709"/>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1" name="Group 230"/>
              <p:cNvGrpSpPr/>
              <p:nvPr userDrawn="1"/>
            </p:nvGrpSpPr>
            <p:grpSpPr>
              <a:xfrm rot="5400000">
                <a:off x="-254017" y="5467067"/>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2" name="Group 231"/>
              <p:cNvGrpSpPr/>
              <p:nvPr userDrawn="1"/>
            </p:nvGrpSpPr>
            <p:grpSpPr>
              <a:xfrm rot="5400000">
                <a:off x="-254017" y="4993425"/>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3" name="Group 232"/>
              <p:cNvGrpSpPr/>
              <p:nvPr userDrawn="1"/>
            </p:nvGrpSpPr>
            <p:grpSpPr>
              <a:xfrm rot="5400000">
                <a:off x="-254017" y="4519783"/>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4" name="Group 233"/>
              <p:cNvGrpSpPr/>
              <p:nvPr userDrawn="1"/>
            </p:nvGrpSpPr>
            <p:grpSpPr>
              <a:xfrm rot="5400000">
                <a:off x="-254017" y="4046141"/>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userDrawn="1"/>
            </p:nvGrpSpPr>
            <p:grpSpPr>
              <a:xfrm rot="5400000">
                <a:off x="-254017" y="3572499"/>
                <a:ext cx="152400" cy="122115"/>
                <a:chOff x="7983415" y="6582508"/>
                <a:chExt cx="152400" cy="486507"/>
              </a:xfrm>
            </p:grpSpPr>
            <p:cxnSp>
              <p:nvCxnSpPr>
                <p:cNvPr id="252" name="Straight Connector 25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userDrawn="1"/>
            </p:nvGrpSpPr>
            <p:grpSpPr>
              <a:xfrm rot="5400000">
                <a:off x="-254017" y="3098857"/>
                <a:ext cx="152400" cy="122115"/>
                <a:chOff x="7983415" y="6582508"/>
                <a:chExt cx="152400" cy="486507"/>
              </a:xfrm>
            </p:grpSpPr>
            <p:cxnSp>
              <p:nvCxnSpPr>
                <p:cNvPr id="250" name="Straight Connector 2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userDrawn="1"/>
            </p:nvGrpSpPr>
            <p:grpSpPr>
              <a:xfrm rot="5400000">
                <a:off x="-254017" y="2625215"/>
                <a:ext cx="152400" cy="122115"/>
                <a:chOff x="7983415" y="6582508"/>
                <a:chExt cx="152400" cy="486507"/>
              </a:xfrm>
            </p:grpSpPr>
            <p:cxnSp>
              <p:nvCxnSpPr>
                <p:cNvPr id="248" name="Straight Connector 2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userDrawn="1"/>
            </p:nvGrpSpPr>
            <p:grpSpPr>
              <a:xfrm rot="5400000">
                <a:off x="-254017" y="2151573"/>
                <a:ext cx="152400" cy="122115"/>
                <a:chOff x="7983415" y="6582508"/>
                <a:chExt cx="152400" cy="486507"/>
              </a:xfrm>
            </p:grpSpPr>
            <p:cxnSp>
              <p:nvCxnSpPr>
                <p:cNvPr id="246" name="Straight Connector 2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userDrawn="1"/>
            </p:nvGrpSpPr>
            <p:grpSpPr>
              <a:xfrm rot="5400000">
                <a:off x="-254017" y="1677931"/>
                <a:ext cx="152400" cy="122115"/>
                <a:chOff x="7983415" y="6582508"/>
                <a:chExt cx="152400" cy="486507"/>
              </a:xfrm>
            </p:grpSpPr>
            <p:cxnSp>
              <p:nvCxnSpPr>
                <p:cNvPr id="244" name="Straight Connector 24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userDrawn="1"/>
            </p:nvGrpSpPr>
            <p:grpSpPr>
              <a:xfrm rot="5400000">
                <a:off x="-254017" y="997340"/>
                <a:ext cx="152400" cy="122115"/>
                <a:chOff x="7983415" y="6582508"/>
                <a:chExt cx="152400" cy="486507"/>
              </a:xfrm>
            </p:grpSpPr>
            <p:cxnSp>
              <p:nvCxnSpPr>
                <p:cNvPr id="242" name="Straight Connector 2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userDrawn="1"/>
          </p:nvGrpSpPr>
          <p:grpSpPr>
            <a:xfrm>
              <a:off x="9166483" y="454007"/>
              <a:ext cx="122115" cy="5945205"/>
              <a:chOff x="-238875" y="454007"/>
              <a:chExt cx="122115" cy="5945205"/>
            </a:xfrm>
          </p:grpSpPr>
          <p:cxnSp>
            <p:nvCxnSpPr>
              <p:cNvPr id="194" name="Straight Connector 193"/>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5" name="Group 194"/>
              <p:cNvGrpSpPr/>
              <p:nvPr userDrawn="1"/>
            </p:nvGrpSpPr>
            <p:grpSpPr>
              <a:xfrm rot="5400000">
                <a:off x="-254017" y="5940709"/>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userDrawn="1"/>
            </p:nvGrpSpPr>
            <p:grpSpPr>
              <a:xfrm rot="5400000">
                <a:off x="-254017" y="5467067"/>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7" name="Group 196"/>
              <p:cNvGrpSpPr/>
              <p:nvPr userDrawn="1"/>
            </p:nvGrpSpPr>
            <p:grpSpPr>
              <a:xfrm rot="5400000">
                <a:off x="-254017" y="4993425"/>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8" name="Group 197"/>
              <p:cNvGrpSpPr/>
              <p:nvPr userDrawn="1"/>
            </p:nvGrpSpPr>
            <p:grpSpPr>
              <a:xfrm rot="5400000">
                <a:off x="-254017" y="4519783"/>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9" name="Group 198"/>
              <p:cNvGrpSpPr/>
              <p:nvPr userDrawn="1"/>
            </p:nvGrpSpPr>
            <p:grpSpPr>
              <a:xfrm rot="5400000">
                <a:off x="-254017" y="4046141"/>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userDrawn="1"/>
            </p:nvGrpSpPr>
            <p:grpSpPr>
              <a:xfrm rot="5400000">
                <a:off x="-254017" y="3572499"/>
                <a:ext cx="152400" cy="122115"/>
                <a:chOff x="7983415" y="6582508"/>
                <a:chExt cx="152400" cy="486507"/>
              </a:xfrm>
            </p:grpSpPr>
            <p:cxnSp>
              <p:nvCxnSpPr>
                <p:cNvPr id="217" name="Straight Connector 21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userDrawn="1"/>
            </p:nvGrpSpPr>
            <p:grpSpPr>
              <a:xfrm rot="5400000">
                <a:off x="-254017" y="3098857"/>
                <a:ext cx="152400" cy="122115"/>
                <a:chOff x="7983415" y="6582508"/>
                <a:chExt cx="152400" cy="486507"/>
              </a:xfrm>
            </p:grpSpPr>
            <p:cxnSp>
              <p:nvCxnSpPr>
                <p:cNvPr id="215" name="Straight Connector 2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userDrawn="1"/>
            </p:nvGrpSpPr>
            <p:grpSpPr>
              <a:xfrm rot="5400000">
                <a:off x="-254017" y="2625215"/>
                <a:ext cx="152400" cy="122115"/>
                <a:chOff x="7983415" y="6582508"/>
                <a:chExt cx="152400" cy="486507"/>
              </a:xfrm>
            </p:grpSpPr>
            <p:cxnSp>
              <p:nvCxnSpPr>
                <p:cNvPr id="213" name="Straight Connector 2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userDrawn="1"/>
            </p:nvGrpSpPr>
            <p:grpSpPr>
              <a:xfrm rot="5400000">
                <a:off x="-254017" y="2151573"/>
                <a:ext cx="152400" cy="122115"/>
                <a:chOff x="7983415" y="6582508"/>
                <a:chExt cx="152400" cy="486507"/>
              </a:xfrm>
            </p:grpSpPr>
            <p:cxnSp>
              <p:nvCxnSpPr>
                <p:cNvPr id="211" name="Straight Connector 2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userDrawn="1"/>
            </p:nvGrpSpPr>
            <p:grpSpPr>
              <a:xfrm rot="5400000">
                <a:off x="-254017" y="1677931"/>
                <a:ext cx="152400" cy="122115"/>
                <a:chOff x="7983415" y="6582508"/>
                <a:chExt cx="152400" cy="486507"/>
              </a:xfrm>
            </p:grpSpPr>
            <p:cxnSp>
              <p:nvCxnSpPr>
                <p:cNvPr id="209" name="Straight Connector 2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userDrawn="1"/>
            </p:nvGrpSpPr>
            <p:grpSpPr>
              <a:xfrm rot="5400000">
                <a:off x="-254017" y="997340"/>
                <a:ext cx="152400" cy="122115"/>
                <a:chOff x="7983415" y="6582508"/>
                <a:chExt cx="152400" cy="486507"/>
              </a:xfrm>
            </p:grpSpPr>
            <p:cxnSp>
              <p:nvCxnSpPr>
                <p:cNvPr id="207" name="Straight Connector 2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06" name="Straight Connector 205"/>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userDrawn="1"/>
          </p:nvGrpSpPr>
          <p:grpSpPr>
            <a:xfrm>
              <a:off x="457731" y="-141165"/>
              <a:ext cx="8226688" cy="122115"/>
              <a:chOff x="457731" y="6582508"/>
              <a:chExt cx="8226688" cy="486507"/>
            </a:xfrm>
          </p:grpSpPr>
          <p:cxnSp>
            <p:nvCxnSpPr>
              <p:cNvPr id="159" name="Straight Connector 158"/>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1" name="Group 160"/>
              <p:cNvGrpSpPr/>
              <p:nvPr userDrawn="1"/>
            </p:nvGrpSpPr>
            <p:grpSpPr>
              <a:xfrm>
                <a:off x="7986158"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userDrawn="1"/>
            </p:nvGrpSpPr>
            <p:grpSpPr>
              <a:xfrm>
                <a:off x="7287901"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userDrawn="1"/>
            </p:nvGrpSpPr>
            <p:grpSpPr>
              <a:xfrm>
                <a:off x="6589644"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userDrawn="1"/>
            </p:nvGrpSpPr>
            <p:grpSpPr>
              <a:xfrm>
                <a:off x="5891387"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userDrawn="1"/>
            </p:nvGrpSpPr>
            <p:grpSpPr>
              <a:xfrm>
                <a:off x="5193130"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userDrawn="1"/>
            </p:nvGrpSpPr>
            <p:grpSpPr>
              <a:xfrm>
                <a:off x="4494873" y="6582508"/>
                <a:ext cx="152400" cy="486507"/>
                <a:chOff x="7983415" y="6582508"/>
                <a:chExt cx="152400" cy="486507"/>
              </a:xfrm>
            </p:grpSpPr>
            <p:cxnSp>
              <p:nvCxnSpPr>
                <p:cNvPr id="182" name="Straight Connector 1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userDrawn="1"/>
            </p:nvGrpSpPr>
            <p:grpSpPr>
              <a:xfrm>
                <a:off x="3796616" y="6582508"/>
                <a:ext cx="152400" cy="486507"/>
                <a:chOff x="7983415" y="6582508"/>
                <a:chExt cx="152400" cy="486507"/>
              </a:xfrm>
            </p:grpSpPr>
            <p:cxnSp>
              <p:nvCxnSpPr>
                <p:cNvPr id="180" name="Straight Connector 1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userDrawn="1"/>
            </p:nvGrpSpPr>
            <p:grpSpPr>
              <a:xfrm>
                <a:off x="3098359" y="6582508"/>
                <a:ext cx="152400" cy="486507"/>
                <a:chOff x="7983415" y="6582508"/>
                <a:chExt cx="152400" cy="486507"/>
              </a:xfrm>
            </p:grpSpPr>
            <p:cxnSp>
              <p:nvCxnSpPr>
                <p:cNvPr id="178" name="Straight Connector 1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userDrawn="1"/>
            </p:nvGrpSpPr>
            <p:grpSpPr>
              <a:xfrm>
                <a:off x="2400102" y="6582508"/>
                <a:ext cx="152400" cy="486507"/>
                <a:chOff x="7983415" y="6582508"/>
                <a:chExt cx="152400" cy="486507"/>
              </a:xfrm>
            </p:grpSpPr>
            <p:cxnSp>
              <p:nvCxnSpPr>
                <p:cNvPr id="176" name="Straight Connector 1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1701845" y="6582508"/>
                <a:ext cx="152400" cy="486507"/>
                <a:chOff x="7983415" y="6582508"/>
                <a:chExt cx="152400" cy="486507"/>
              </a:xfrm>
            </p:grpSpPr>
            <p:cxnSp>
              <p:nvCxnSpPr>
                <p:cNvPr id="174" name="Straight Connector 1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userDrawn="1"/>
            </p:nvGrpSpPr>
            <p:grpSpPr>
              <a:xfrm>
                <a:off x="1003588" y="6582508"/>
                <a:ext cx="152400" cy="486507"/>
                <a:chOff x="7983415" y="6582508"/>
                <a:chExt cx="152400" cy="486507"/>
              </a:xfrm>
            </p:grpSpPr>
            <p:cxnSp>
              <p:nvCxnSpPr>
                <p:cNvPr id="172" name="Straight Connector 1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2"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dirty="0"/>
              <a:t>Click to edit Master text styles</a:t>
            </a:r>
          </a:p>
        </p:txBody>
      </p:sp>
    </p:spTree>
    <p:extLst>
      <p:ext uri="{BB962C8B-B14F-4D97-AF65-F5344CB8AC3E}">
        <p14:creationId xmlns:p14="http://schemas.microsoft.com/office/powerpoint/2010/main" val="2802746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 No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732" y="1134598"/>
            <a:ext cx="5439564" cy="52646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3" name="Content Placeholder 2"/>
          <p:cNvSpPr>
            <a:spLocks noGrp="1"/>
          </p:cNvSpPr>
          <p:nvPr>
            <p:ph idx="12"/>
          </p:nvPr>
        </p:nvSpPr>
        <p:spPr>
          <a:xfrm>
            <a:off x="6043787" y="1134598"/>
            <a:ext cx="2640628" cy="52646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4" name="Group 153"/>
          <p:cNvGrpSpPr/>
          <p:nvPr userDrawn="1"/>
        </p:nvGrpSpPr>
        <p:grpSpPr>
          <a:xfrm>
            <a:off x="-151325" y="-141165"/>
            <a:ext cx="9439923" cy="7136527"/>
            <a:chOff x="-151325" y="-141165"/>
            <a:chExt cx="9439923" cy="7136527"/>
          </a:xfrm>
        </p:grpSpPr>
        <p:grpSp>
          <p:nvGrpSpPr>
            <p:cNvPr id="155" name="Group 154"/>
            <p:cNvGrpSpPr/>
            <p:nvPr userDrawn="1"/>
          </p:nvGrpSpPr>
          <p:grpSpPr>
            <a:xfrm>
              <a:off x="457731" y="6873247"/>
              <a:ext cx="8226688" cy="122115"/>
              <a:chOff x="457731" y="6582508"/>
              <a:chExt cx="8226688" cy="486507"/>
            </a:xfrm>
          </p:grpSpPr>
          <p:cxnSp>
            <p:nvCxnSpPr>
              <p:cNvPr id="264" name="Straight Connector 263"/>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66" name="Group 265"/>
              <p:cNvGrpSpPr/>
              <p:nvPr userDrawn="1"/>
            </p:nvGrpSpPr>
            <p:grpSpPr>
              <a:xfrm>
                <a:off x="7986158"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7" name="Group 266"/>
              <p:cNvGrpSpPr/>
              <p:nvPr userDrawn="1"/>
            </p:nvGrpSpPr>
            <p:grpSpPr>
              <a:xfrm>
                <a:off x="7287901"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8" name="Group 267"/>
              <p:cNvGrpSpPr/>
              <p:nvPr userDrawn="1"/>
            </p:nvGrpSpPr>
            <p:grpSpPr>
              <a:xfrm>
                <a:off x="6589644"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9" name="Group 268"/>
              <p:cNvGrpSpPr/>
              <p:nvPr userDrawn="1"/>
            </p:nvGrpSpPr>
            <p:grpSpPr>
              <a:xfrm>
                <a:off x="5891387"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0" name="Group 269"/>
              <p:cNvGrpSpPr/>
              <p:nvPr userDrawn="1"/>
            </p:nvGrpSpPr>
            <p:grpSpPr>
              <a:xfrm>
                <a:off x="5193130"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userDrawn="1"/>
            </p:nvGrpSpPr>
            <p:grpSpPr>
              <a:xfrm>
                <a:off x="4494873" y="6582508"/>
                <a:ext cx="152400" cy="486507"/>
                <a:chOff x="7983415" y="6582508"/>
                <a:chExt cx="152400" cy="486507"/>
              </a:xfrm>
            </p:grpSpPr>
            <p:cxnSp>
              <p:nvCxnSpPr>
                <p:cNvPr id="287" name="Straight Connector 2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userDrawn="1"/>
            </p:nvGrpSpPr>
            <p:grpSpPr>
              <a:xfrm>
                <a:off x="3796616" y="6582508"/>
                <a:ext cx="152400" cy="486507"/>
                <a:chOff x="7983415" y="6582508"/>
                <a:chExt cx="152400" cy="486507"/>
              </a:xfrm>
            </p:grpSpPr>
            <p:cxnSp>
              <p:nvCxnSpPr>
                <p:cNvPr id="285" name="Straight Connector 2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userDrawn="1"/>
            </p:nvGrpSpPr>
            <p:grpSpPr>
              <a:xfrm>
                <a:off x="3098359" y="6582508"/>
                <a:ext cx="152400" cy="486507"/>
                <a:chOff x="7983415" y="6582508"/>
                <a:chExt cx="152400" cy="486507"/>
              </a:xfrm>
            </p:grpSpPr>
            <p:cxnSp>
              <p:nvCxnSpPr>
                <p:cNvPr id="283" name="Straight Connector 2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userDrawn="1"/>
            </p:nvGrpSpPr>
            <p:grpSpPr>
              <a:xfrm>
                <a:off x="2400102" y="6582508"/>
                <a:ext cx="152400" cy="486507"/>
                <a:chOff x="7983415" y="6582508"/>
                <a:chExt cx="152400" cy="486507"/>
              </a:xfrm>
            </p:grpSpPr>
            <p:cxnSp>
              <p:nvCxnSpPr>
                <p:cNvPr id="281" name="Straight Connector 2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userDrawn="1"/>
            </p:nvGrpSpPr>
            <p:grpSpPr>
              <a:xfrm>
                <a:off x="1701845" y="6582508"/>
                <a:ext cx="152400" cy="486507"/>
                <a:chOff x="7983415" y="6582508"/>
                <a:chExt cx="152400" cy="486507"/>
              </a:xfrm>
            </p:grpSpPr>
            <p:cxnSp>
              <p:nvCxnSpPr>
                <p:cNvPr id="279" name="Straight Connector 27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userDrawn="1"/>
            </p:nvGrpSpPr>
            <p:grpSpPr>
              <a:xfrm>
                <a:off x="1003588" y="6582508"/>
                <a:ext cx="152400" cy="486507"/>
                <a:chOff x="7983415" y="6582508"/>
                <a:chExt cx="152400" cy="486507"/>
              </a:xfrm>
            </p:grpSpPr>
            <p:cxnSp>
              <p:nvCxnSpPr>
                <p:cNvPr id="277" name="Straight Connector 2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6" name="Group 155"/>
            <p:cNvGrpSpPr/>
            <p:nvPr userDrawn="1"/>
          </p:nvGrpSpPr>
          <p:grpSpPr>
            <a:xfrm>
              <a:off x="-151325" y="454007"/>
              <a:ext cx="122115" cy="5945205"/>
              <a:chOff x="-238875" y="454007"/>
              <a:chExt cx="122115" cy="5945205"/>
            </a:xfrm>
          </p:grpSpPr>
          <p:cxnSp>
            <p:nvCxnSpPr>
              <p:cNvPr id="229" name="Straight Connector 228"/>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0" name="Group 229"/>
              <p:cNvGrpSpPr/>
              <p:nvPr userDrawn="1"/>
            </p:nvGrpSpPr>
            <p:grpSpPr>
              <a:xfrm rot="5400000">
                <a:off x="-254017" y="5940709"/>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1" name="Group 230"/>
              <p:cNvGrpSpPr/>
              <p:nvPr userDrawn="1"/>
            </p:nvGrpSpPr>
            <p:grpSpPr>
              <a:xfrm rot="5400000">
                <a:off x="-254017" y="5467067"/>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2" name="Group 231"/>
              <p:cNvGrpSpPr/>
              <p:nvPr userDrawn="1"/>
            </p:nvGrpSpPr>
            <p:grpSpPr>
              <a:xfrm rot="5400000">
                <a:off x="-254017" y="4993425"/>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3" name="Group 232"/>
              <p:cNvGrpSpPr/>
              <p:nvPr userDrawn="1"/>
            </p:nvGrpSpPr>
            <p:grpSpPr>
              <a:xfrm rot="5400000">
                <a:off x="-254017" y="4519783"/>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4" name="Group 233"/>
              <p:cNvGrpSpPr/>
              <p:nvPr userDrawn="1"/>
            </p:nvGrpSpPr>
            <p:grpSpPr>
              <a:xfrm rot="5400000">
                <a:off x="-254017" y="4046141"/>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userDrawn="1"/>
            </p:nvGrpSpPr>
            <p:grpSpPr>
              <a:xfrm rot="5400000">
                <a:off x="-254017" y="3572499"/>
                <a:ext cx="152400" cy="122115"/>
                <a:chOff x="7983415" y="6582508"/>
                <a:chExt cx="152400" cy="486507"/>
              </a:xfrm>
            </p:grpSpPr>
            <p:cxnSp>
              <p:nvCxnSpPr>
                <p:cNvPr id="252" name="Straight Connector 25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userDrawn="1"/>
            </p:nvGrpSpPr>
            <p:grpSpPr>
              <a:xfrm rot="5400000">
                <a:off x="-254017" y="3098857"/>
                <a:ext cx="152400" cy="122115"/>
                <a:chOff x="7983415" y="6582508"/>
                <a:chExt cx="152400" cy="486507"/>
              </a:xfrm>
            </p:grpSpPr>
            <p:cxnSp>
              <p:nvCxnSpPr>
                <p:cNvPr id="250" name="Straight Connector 2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userDrawn="1"/>
            </p:nvGrpSpPr>
            <p:grpSpPr>
              <a:xfrm rot="5400000">
                <a:off x="-254017" y="2625215"/>
                <a:ext cx="152400" cy="122115"/>
                <a:chOff x="7983415" y="6582508"/>
                <a:chExt cx="152400" cy="486507"/>
              </a:xfrm>
            </p:grpSpPr>
            <p:cxnSp>
              <p:nvCxnSpPr>
                <p:cNvPr id="248" name="Straight Connector 2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userDrawn="1"/>
            </p:nvGrpSpPr>
            <p:grpSpPr>
              <a:xfrm rot="5400000">
                <a:off x="-254017" y="2151573"/>
                <a:ext cx="152400" cy="122115"/>
                <a:chOff x="7983415" y="6582508"/>
                <a:chExt cx="152400" cy="486507"/>
              </a:xfrm>
            </p:grpSpPr>
            <p:cxnSp>
              <p:nvCxnSpPr>
                <p:cNvPr id="246" name="Straight Connector 2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userDrawn="1"/>
            </p:nvGrpSpPr>
            <p:grpSpPr>
              <a:xfrm rot="5400000">
                <a:off x="-254017" y="1677931"/>
                <a:ext cx="152400" cy="122115"/>
                <a:chOff x="7983415" y="6582508"/>
                <a:chExt cx="152400" cy="486507"/>
              </a:xfrm>
            </p:grpSpPr>
            <p:cxnSp>
              <p:nvCxnSpPr>
                <p:cNvPr id="244" name="Straight Connector 24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userDrawn="1"/>
            </p:nvGrpSpPr>
            <p:grpSpPr>
              <a:xfrm rot="5400000">
                <a:off x="-254017" y="997340"/>
                <a:ext cx="152400" cy="122115"/>
                <a:chOff x="7983415" y="6582508"/>
                <a:chExt cx="152400" cy="486507"/>
              </a:xfrm>
            </p:grpSpPr>
            <p:cxnSp>
              <p:nvCxnSpPr>
                <p:cNvPr id="242" name="Straight Connector 2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userDrawn="1"/>
          </p:nvGrpSpPr>
          <p:grpSpPr>
            <a:xfrm>
              <a:off x="9166483" y="454007"/>
              <a:ext cx="122115" cy="5945205"/>
              <a:chOff x="-238875" y="454007"/>
              <a:chExt cx="122115" cy="5945205"/>
            </a:xfrm>
          </p:grpSpPr>
          <p:cxnSp>
            <p:nvCxnSpPr>
              <p:cNvPr id="194" name="Straight Connector 193"/>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5" name="Group 194"/>
              <p:cNvGrpSpPr/>
              <p:nvPr userDrawn="1"/>
            </p:nvGrpSpPr>
            <p:grpSpPr>
              <a:xfrm rot="5400000">
                <a:off x="-254017" y="5940709"/>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userDrawn="1"/>
            </p:nvGrpSpPr>
            <p:grpSpPr>
              <a:xfrm rot="5400000">
                <a:off x="-254017" y="5467067"/>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7" name="Group 196"/>
              <p:cNvGrpSpPr/>
              <p:nvPr userDrawn="1"/>
            </p:nvGrpSpPr>
            <p:grpSpPr>
              <a:xfrm rot="5400000">
                <a:off x="-254017" y="4993425"/>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8" name="Group 197"/>
              <p:cNvGrpSpPr/>
              <p:nvPr userDrawn="1"/>
            </p:nvGrpSpPr>
            <p:grpSpPr>
              <a:xfrm rot="5400000">
                <a:off x="-254017" y="4519783"/>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9" name="Group 198"/>
              <p:cNvGrpSpPr/>
              <p:nvPr userDrawn="1"/>
            </p:nvGrpSpPr>
            <p:grpSpPr>
              <a:xfrm rot="5400000">
                <a:off x="-254017" y="4046141"/>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userDrawn="1"/>
            </p:nvGrpSpPr>
            <p:grpSpPr>
              <a:xfrm rot="5400000">
                <a:off x="-254017" y="3572499"/>
                <a:ext cx="152400" cy="122115"/>
                <a:chOff x="7983415" y="6582508"/>
                <a:chExt cx="152400" cy="486507"/>
              </a:xfrm>
            </p:grpSpPr>
            <p:cxnSp>
              <p:nvCxnSpPr>
                <p:cNvPr id="217" name="Straight Connector 21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userDrawn="1"/>
            </p:nvGrpSpPr>
            <p:grpSpPr>
              <a:xfrm rot="5400000">
                <a:off x="-254017" y="3098857"/>
                <a:ext cx="152400" cy="122115"/>
                <a:chOff x="7983415" y="6582508"/>
                <a:chExt cx="152400" cy="486507"/>
              </a:xfrm>
            </p:grpSpPr>
            <p:cxnSp>
              <p:nvCxnSpPr>
                <p:cNvPr id="215" name="Straight Connector 2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userDrawn="1"/>
            </p:nvGrpSpPr>
            <p:grpSpPr>
              <a:xfrm rot="5400000">
                <a:off x="-254017" y="2625215"/>
                <a:ext cx="152400" cy="122115"/>
                <a:chOff x="7983415" y="6582508"/>
                <a:chExt cx="152400" cy="486507"/>
              </a:xfrm>
            </p:grpSpPr>
            <p:cxnSp>
              <p:nvCxnSpPr>
                <p:cNvPr id="213" name="Straight Connector 2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userDrawn="1"/>
            </p:nvGrpSpPr>
            <p:grpSpPr>
              <a:xfrm rot="5400000">
                <a:off x="-254017" y="2151573"/>
                <a:ext cx="152400" cy="122115"/>
                <a:chOff x="7983415" y="6582508"/>
                <a:chExt cx="152400" cy="486507"/>
              </a:xfrm>
            </p:grpSpPr>
            <p:cxnSp>
              <p:nvCxnSpPr>
                <p:cNvPr id="211" name="Straight Connector 2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userDrawn="1"/>
            </p:nvGrpSpPr>
            <p:grpSpPr>
              <a:xfrm rot="5400000">
                <a:off x="-254017" y="1677931"/>
                <a:ext cx="152400" cy="122115"/>
                <a:chOff x="7983415" y="6582508"/>
                <a:chExt cx="152400" cy="486507"/>
              </a:xfrm>
            </p:grpSpPr>
            <p:cxnSp>
              <p:nvCxnSpPr>
                <p:cNvPr id="209" name="Straight Connector 2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userDrawn="1"/>
            </p:nvGrpSpPr>
            <p:grpSpPr>
              <a:xfrm rot="5400000">
                <a:off x="-254017" y="997340"/>
                <a:ext cx="152400" cy="122115"/>
                <a:chOff x="7983415" y="6582508"/>
                <a:chExt cx="152400" cy="486507"/>
              </a:xfrm>
            </p:grpSpPr>
            <p:cxnSp>
              <p:nvCxnSpPr>
                <p:cNvPr id="207" name="Straight Connector 2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06" name="Straight Connector 205"/>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userDrawn="1"/>
          </p:nvGrpSpPr>
          <p:grpSpPr>
            <a:xfrm>
              <a:off x="457731" y="-141165"/>
              <a:ext cx="8226688" cy="122115"/>
              <a:chOff x="457731" y="6582508"/>
              <a:chExt cx="8226688" cy="486507"/>
            </a:xfrm>
          </p:grpSpPr>
          <p:cxnSp>
            <p:nvCxnSpPr>
              <p:cNvPr id="159" name="Straight Connector 158"/>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1" name="Group 160"/>
              <p:cNvGrpSpPr/>
              <p:nvPr userDrawn="1"/>
            </p:nvGrpSpPr>
            <p:grpSpPr>
              <a:xfrm>
                <a:off x="7986158"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userDrawn="1"/>
            </p:nvGrpSpPr>
            <p:grpSpPr>
              <a:xfrm>
                <a:off x="7287901"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userDrawn="1"/>
            </p:nvGrpSpPr>
            <p:grpSpPr>
              <a:xfrm>
                <a:off x="6589644"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userDrawn="1"/>
            </p:nvGrpSpPr>
            <p:grpSpPr>
              <a:xfrm>
                <a:off x="5891387"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userDrawn="1"/>
            </p:nvGrpSpPr>
            <p:grpSpPr>
              <a:xfrm>
                <a:off x="5193130"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userDrawn="1"/>
            </p:nvGrpSpPr>
            <p:grpSpPr>
              <a:xfrm>
                <a:off x="4494873" y="6582508"/>
                <a:ext cx="152400" cy="486507"/>
                <a:chOff x="7983415" y="6582508"/>
                <a:chExt cx="152400" cy="486507"/>
              </a:xfrm>
            </p:grpSpPr>
            <p:cxnSp>
              <p:nvCxnSpPr>
                <p:cNvPr id="182" name="Straight Connector 1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userDrawn="1"/>
            </p:nvGrpSpPr>
            <p:grpSpPr>
              <a:xfrm>
                <a:off x="3796616" y="6582508"/>
                <a:ext cx="152400" cy="486507"/>
                <a:chOff x="7983415" y="6582508"/>
                <a:chExt cx="152400" cy="486507"/>
              </a:xfrm>
            </p:grpSpPr>
            <p:cxnSp>
              <p:nvCxnSpPr>
                <p:cNvPr id="180" name="Straight Connector 1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userDrawn="1"/>
            </p:nvGrpSpPr>
            <p:grpSpPr>
              <a:xfrm>
                <a:off x="3098359" y="6582508"/>
                <a:ext cx="152400" cy="486507"/>
                <a:chOff x="7983415" y="6582508"/>
                <a:chExt cx="152400" cy="486507"/>
              </a:xfrm>
            </p:grpSpPr>
            <p:cxnSp>
              <p:nvCxnSpPr>
                <p:cNvPr id="178" name="Straight Connector 1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userDrawn="1"/>
            </p:nvGrpSpPr>
            <p:grpSpPr>
              <a:xfrm>
                <a:off x="2400102" y="6582508"/>
                <a:ext cx="152400" cy="486507"/>
                <a:chOff x="7983415" y="6582508"/>
                <a:chExt cx="152400" cy="486507"/>
              </a:xfrm>
            </p:grpSpPr>
            <p:cxnSp>
              <p:nvCxnSpPr>
                <p:cNvPr id="176" name="Straight Connector 1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1701845" y="6582508"/>
                <a:ext cx="152400" cy="486507"/>
                <a:chOff x="7983415" y="6582508"/>
                <a:chExt cx="152400" cy="486507"/>
              </a:xfrm>
            </p:grpSpPr>
            <p:cxnSp>
              <p:nvCxnSpPr>
                <p:cNvPr id="174" name="Straight Connector 1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userDrawn="1"/>
            </p:nvGrpSpPr>
            <p:grpSpPr>
              <a:xfrm>
                <a:off x="1003588" y="6582508"/>
                <a:ext cx="152400" cy="486507"/>
                <a:chOff x="7983415" y="6582508"/>
                <a:chExt cx="152400" cy="486507"/>
              </a:xfrm>
            </p:grpSpPr>
            <p:cxnSp>
              <p:nvCxnSpPr>
                <p:cNvPr id="172" name="Straight Connector 1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2"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dirty="0"/>
              <a:t>Click to edit Master text styles</a:t>
            </a:r>
          </a:p>
        </p:txBody>
      </p:sp>
    </p:spTree>
    <p:extLst>
      <p:ext uri="{BB962C8B-B14F-4D97-AF65-F5344CB8AC3E}">
        <p14:creationId xmlns:p14="http://schemas.microsoft.com/office/powerpoint/2010/main" val="199842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732" y="3714750"/>
            <a:ext cx="1523417" cy="2684461"/>
          </a:xfrm>
          <a:solidFill>
            <a:schemeClr val="tx2"/>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9" name="Content Placeholder 2"/>
          <p:cNvSpPr>
            <a:spLocks noGrp="1"/>
          </p:cNvSpPr>
          <p:nvPr>
            <p:ph idx="11"/>
          </p:nvPr>
        </p:nvSpPr>
        <p:spPr>
          <a:xfrm>
            <a:off x="2133550" y="3714750"/>
            <a:ext cx="1523417" cy="2684461"/>
          </a:xfrm>
          <a:solidFill>
            <a:schemeClr val="accent4"/>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1" name="Content Placeholder 2"/>
          <p:cNvSpPr>
            <a:spLocks noGrp="1"/>
          </p:cNvSpPr>
          <p:nvPr>
            <p:ph idx="12"/>
          </p:nvPr>
        </p:nvSpPr>
        <p:spPr>
          <a:xfrm>
            <a:off x="3822113" y="3714750"/>
            <a:ext cx="1523417" cy="2684461"/>
          </a:xfrm>
          <a:solidFill>
            <a:schemeClr val="accent2"/>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2" name="Content Placeholder 2"/>
          <p:cNvSpPr>
            <a:spLocks noGrp="1"/>
          </p:cNvSpPr>
          <p:nvPr>
            <p:ph idx="13"/>
          </p:nvPr>
        </p:nvSpPr>
        <p:spPr>
          <a:xfrm>
            <a:off x="5485185" y="3714750"/>
            <a:ext cx="1523417" cy="2684461"/>
          </a:xfrm>
          <a:solidFill>
            <a:schemeClr val="accent3"/>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3" name="Content Placeholder 2"/>
          <p:cNvSpPr>
            <a:spLocks noGrp="1"/>
          </p:cNvSpPr>
          <p:nvPr>
            <p:ph idx="14"/>
          </p:nvPr>
        </p:nvSpPr>
        <p:spPr>
          <a:xfrm>
            <a:off x="7161002" y="3714750"/>
            <a:ext cx="1523417" cy="2684461"/>
          </a:xfrm>
          <a:solidFill>
            <a:schemeClr val="accent1"/>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5" name="Group 154"/>
          <p:cNvGrpSpPr/>
          <p:nvPr userDrawn="1"/>
        </p:nvGrpSpPr>
        <p:grpSpPr>
          <a:xfrm>
            <a:off x="-151325" y="-141165"/>
            <a:ext cx="9439923" cy="7136527"/>
            <a:chOff x="-151325" y="-141165"/>
            <a:chExt cx="9439923" cy="7136527"/>
          </a:xfrm>
        </p:grpSpPr>
        <p:grpSp>
          <p:nvGrpSpPr>
            <p:cNvPr id="156" name="Group 155"/>
            <p:cNvGrpSpPr/>
            <p:nvPr userDrawn="1"/>
          </p:nvGrpSpPr>
          <p:grpSpPr>
            <a:xfrm>
              <a:off x="457731" y="6873247"/>
              <a:ext cx="8226688" cy="122115"/>
              <a:chOff x="457731" y="6582508"/>
              <a:chExt cx="8226688" cy="486507"/>
            </a:xfrm>
          </p:grpSpPr>
          <p:cxnSp>
            <p:nvCxnSpPr>
              <p:cNvPr id="269" name="Straight Connector 268"/>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1" name="Group 270"/>
              <p:cNvGrpSpPr/>
              <p:nvPr userDrawn="1"/>
            </p:nvGrpSpPr>
            <p:grpSpPr>
              <a:xfrm>
                <a:off x="7986158" y="6582508"/>
                <a:ext cx="152400" cy="486507"/>
                <a:chOff x="7983415" y="6582508"/>
                <a:chExt cx="152400" cy="486507"/>
              </a:xfrm>
            </p:grpSpPr>
            <p:cxnSp>
              <p:nvCxnSpPr>
                <p:cNvPr id="302" name="Straight Connector 3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userDrawn="1"/>
            </p:nvGrpSpPr>
            <p:grpSpPr>
              <a:xfrm>
                <a:off x="7287901" y="6582508"/>
                <a:ext cx="152400" cy="486507"/>
                <a:chOff x="7983415" y="6582508"/>
                <a:chExt cx="152400" cy="486507"/>
              </a:xfrm>
            </p:grpSpPr>
            <p:cxnSp>
              <p:nvCxnSpPr>
                <p:cNvPr id="300" name="Straight Connector 2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userDrawn="1"/>
            </p:nvGrpSpPr>
            <p:grpSpPr>
              <a:xfrm>
                <a:off x="6589644" y="6582508"/>
                <a:ext cx="152400" cy="486507"/>
                <a:chOff x="7983415" y="6582508"/>
                <a:chExt cx="152400" cy="486507"/>
              </a:xfrm>
            </p:grpSpPr>
            <p:cxnSp>
              <p:nvCxnSpPr>
                <p:cNvPr id="298" name="Straight Connector 2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userDrawn="1"/>
            </p:nvGrpSpPr>
            <p:grpSpPr>
              <a:xfrm>
                <a:off x="5891387" y="6582508"/>
                <a:ext cx="152400" cy="486507"/>
                <a:chOff x="7983415" y="6582508"/>
                <a:chExt cx="152400" cy="486507"/>
              </a:xfrm>
            </p:grpSpPr>
            <p:cxnSp>
              <p:nvCxnSpPr>
                <p:cNvPr id="296" name="Straight Connector 2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userDrawn="1"/>
            </p:nvGrpSpPr>
            <p:grpSpPr>
              <a:xfrm>
                <a:off x="5193130" y="6582508"/>
                <a:ext cx="152400" cy="486507"/>
                <a:chOff x="7983415" y="6582508"/>
                <a:chExt cx="152400" cy="486507"/>
              </a:xfrm>
            </p:grpSpPr>
            <p:cxnSp>
              <p:nvCxnSpPr>
                <p:cNvPr id="294" name="Straight Connector 2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userDrawn="1"/>
            </p:nvGrpSpPr>
            <p:grpSpPr>
              <a:xfrm>
                <a:off x="4494873" y="6582508"/>
                <a:ext cx="152400" cy="486507"/>
                <a:chOff x="7983415" y="6582508"/>
                <a:chExt cx="152400" cy="486507"/>
              </a:xfrm>
            </p:grpSpPr>
            <p:cxnSp>
              <p:nvCxnSpPr>
                <p:cNvPr id="292" name="Straight Connector 2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userDrawn="1"/>
            </p:nvGrpSpPr>
            <p:grpSpPr>
              <a:xfrm>
                <a:off x="3796616" y="6582508"/>
                <a:ext cx="152400" cy="486507"/>
                <a:chOff x="7983415" y="6582508"/>
                <a:chExt cx="152400" cy="486507"/>
              </a:xfrm>
            </p:grpSpPr>
            <p:cxnSp>
              <p:nvCxnSpPr>
                <p:cNvPr id="290" name="Straight Connector 2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userDrawn="1"/>
            </p:nvGrpSpPr>
            <p:grpSpPr>
              <a:xfrm>
                <a:off x="3098359" y="6582508"/>
                <a:ext cx="152400" cy="486507"/>
                <a:chOff x="7983415" y="6582508"/>
                <a:chExt cx="152400" cy="486507"/>
              </a:xfrm>
            </p:grpSpPr>
            <p:cxnSp>
              <p:nvCxnSpPr>
                <p:cNvPr id="288" name="Straight Connector 2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2400102" y="6582508"/>
                <a:ext cx="152400" cy="486507"/>
                <a:chOff x="7983415" y="6582508"/>
                <a:chExt cx="152400" cy="486507"/>
              </a:xfrm>
            </p:grpSpPr>
            <p:cxnSp>
              <p:nvCxnSpPr>
                <p:cNvPr id="286" name="Straight Connector 2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1701845" y="6582508"/>
                <a:ext cx="152400" cy="486507"/>
                <a:chOff x="7983415" y="6582508"/>
                <a:chExt cx="152400" cy="486507"/>
              </a:xfrm>
            </p:grpSpPr>
            <p:cxnSp>
              <p:nvCxnSpPr>
                <p:cNvPr id="284" name="Straight Connector 2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1003588" y="6582508"/>
                <a:ext cx="152400" cy="486507"/>
                <a:chOff x="7983415" y="6582508"/>
                <a:chExt cx="152400" cy="486507"/>
              </a:xfrm>
            </p:grpSpPr>
            <p:cxnSp>
              <p:nvCxnSpPr>
                <p:cNvPr id="282" name="Straight Connector 2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7" name="Group 156"/>
            <p:cNvGrpSpPr/>
            <p:nvPr userDrawn="1"/>
          </p:nvGrpSpPr>
          <p:grpSpPr>
            <a:xfrm>
              <a:off x="-151325" y="454007"/>
              <a:ext cx="122115" cy="5945205"/>
              <a:chOff x="-238875" y="454007"/>
              <a:chExt cx="122115" cy="5945205"/>
            </a:xfrm>
          </p:grpSpPr>
          <p:cxnSp>
            <p:nvCxnSpPr>
              <p:cNvPr id="234" name="Straight Connector 233"/>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5" name="Group 234"/>
              <p:cNvGrpSpPr/>
              <p:nvPr userDrawn="1"/>
            </p:nvGrpSpPr>
            <p:grpSpPr>
              <a:xfrm rot="5400000">
                <a:off x="-254017" y="5940709"/>
                <a:ext cx="152400" cy="122115"/>
                <a:chOff x="7983415" y="6582508"/>
                <a:chExt cx="152400" cy="486507"/>
              </a:xfrm>
            </p:grpSpPr>
            <p:cxnSp>
              <p:nvCxnSpPr>
                <p:cNvPr id="267" name="Straight Connector 26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userDrawn="1"/>
            </p:nvGrpSpPr>
            <p:grpSpPr>
              <a:xfrm rot="5400000">
                <a:off x="-254017" y="5467067"/>
                <a:ext cx="152400" cy="122115"/>
                <a:chOff x="7983415" y="6582508"/>
                <a:chExt cx="152400" cy="486507"/>
              </a:xfrm>
            </p:grpSpPr>
            <p:cxnSp>
              <p:nvCxnSpPr>
                <p:cNvPr id="265" name="Straight Connector 26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userDrawn="1"/>
            </p:nvGrpSpPr>
            <p:grpSpPr>
              <a:xfrm rot="5400000">
                <a:off x="-254017" y="4993425"/>
                <a:ext cx="152400" cy="122115"/>
                <a:chOff x="7983415" y="6582508"/>
                <a:chExt cx="152400" cy="486507"/>
              </a:xfrm>
            </p:grpSpPr>
            <p:cxnSp>
              <p:nvCxnSpPr>
                <p:cNvPr id="263" name="Straight Connector 26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userDrawn="1"/>
            </p:nvGrpSpPr>
            <p:grpSpPr>
              <a:xfrm rot="5400000">
                <a:off x="-254017" y="4519783"/>
                <a:ext cx="152400" cy="122115"/>
                <a:chOff x="7983415" y="6582508"/>
                <a:chExt cx="152400" cy="486507"/>
              </a:xfrm>
            </p:grpSpPr>
            <p:cxnSp>
              <p:nvCxnSpPr>
                <p:cNvPr id="261" name="Straight Connector 26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userDrawn="1"/>
            </p:nvGrpSpPr>
            <p:grpSpPr>
              <a:xfrm rot="5400000">
                <a:off x="-254017" y="4046141"/>
                <a:ext cx="152400" cy="122115"/>
                <a:chOff x="7983415" y="6582508"/>
                <a:chExt cx="152400" cy="486507"/>
              </a:xfrm>
            </p:grpSpPr>
            <p:cxnSp>
              <p:nvCxnSpPr>
                <p:cNvPr id="259" name="Straight Connector 25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userDrawn="1"/>
            </p:nvGrpSpPr>
            <p:grpSpPr>
              <a:xfrm rot="5400000">
                <a:off x="-254017" y="3572499"/>
                <a:ext cx="152400" cy="122115"/>
                <a:chOff x="7983415" y="6582508"/>
                <a:chExt cx="152400" cy="486507"/>
              </a:xfrm>
            </p:grpSpPr>
            <p:cxnSp>
              <p:nvCxnSpPr>
                <p:cNvPr id="257" name="Straight Connector 25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userDrawn="1"/>
            </p:nvGrpSpPr>
            <p:grpSpPr>
              <a:xfrm rot="5400000">
                <a:off x="-254017" y="3098857"/>
                <a:ext cx="152400" cy="122115"/>
                <a:chOff x="7983415" y="6582508"/>
                <a:chExt cx="152400" cy="486507"/>
              </a:xfrm>
            </p:grpSpPr>
            <p:cxnSp>
              <p:nvCxnSpPr>
                <p:cNvPr id="255" name="Straight Connector 25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userDrawn="1"/>
            </p:nvGrpSpPr>
            <p:grpSpPr>
              <a:xfrm rot="5400000">
                <a:off x="-254017" y="2625215"/>
                <a:ext cx="152400" cy="122115"/>
                <a:chOff x="7983415" y="6582508"/>
                <a:chExt cx="152400" cy="486507"/>
              </a:xfrm>
            </p:grpSpPr>
            <p:cxnSp>
              <p:nvCxnSpPr>
                <p:cNvPr id="253" name="Straight Connector 25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254017" y="2151573"/>
                <a:ext cx="152400" cy="122115"/>
                <a:chOff x="7983415" y="6582508"/>
                <a:chExt cx="152400" cy="486507"/>
              </a:xfrm>
            </p:grpSpPr>
            <p:cxnSp>
              <p:nvCxnSpPr>
                <p:cNvPr id="251" name="Straight Connector 25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254017" y="1677931"/>
                <a:ext cx="152400" cy="122115"/>
                <a:chOff x="7983415" y="6582508"/>
                <a:chExt cx="152400" cy="486507"/>
              </a:xfrm>
            </p:grpSpPr>
            <p:cxnSp>
              <p:nvCxnSpPr>
                <p:cNvPr id="249" name="Straight Connector 24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254017" y="997340"/>
                <a:ext cx="152400" cy="122115"/>
                <a:chOff x="7983415" y="6582508"/>
                <a:chExt cx="152400" cy="486507"/>
              </a:xfrm>
            </p:grpSpPr>
            <p:cxnSp>
              <p:nvCxnSpPr>
                <p:cNvPr id="247" name="Straight Connector 24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6" name="Straight Connector 245"/>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userDrawn="1"/>
          </p:nvGrpSpPr>
          <p:grpSpPr>
            <a:xfrm>
              <a:off x="9166483" y="454007"/>
              <a:ext cx="122115" cy="5945205"/>
              <a:chOff x="-238875" y="454007"/>
              <a:chExt cx="122115" cy="5945205"/>
            </a:xfrm>
          </p:grpSpPr>
          <p:cxnSp>
            <p:nvCxnSpPr>
              <p:cNvPr id="199" name="Straight Connector 198"/>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0" name="Group 199"/>
              <p:cNvGrpSpPr/>
              <p:nvPr userDrawn="1"/>
            </p:nvGrpSpPr>
            <p:grpSpPr>
              <a:xfrm rot="5400000">
                <a:off x="-254017" y="5940709"/>
                <a:ext cx="152400" cy="122115"/>
                <a:chOff x="7983415" y="6582508"/>
                <a:chExt cx="152400" cy="486507"/>
              </a:xfrm>
            </p:grpSpPr>
            <p:cxnSp>
              <p:nvCxnSpPr>
                <p:cNvPr id="232" name="Straight Connector 2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userDrawn="1"/>
            </p:nvGrpSpPr>
            <p:grpSpPr>
              <a:xfrm rot="5400000">
                <a:off x="-254017" y="5467067"/>
                <a:ext cx="152400" cy="122115"/>
                <a:chOff x="7983415" y="6582508"/>
                <a:chExt cx="152400" cy="486507"/>
              </a:xfrm>
            </p:grpSpPr>
            <p:cxnSp>
              <p:nvCxnSpPr>
                <p:cNvPr id="230" name="Straight Connector 22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userDrawn="1"/>
            </p:nvGrpSpPr>
            <p:grpSpPr>
              <a:xfrm rot="5400000">
                <a:off x="-254017" y="4993425"/>
                <a:ext cx="152400" cy="122115"/>
                <a:chOff x="7983415" y="6582508"/>
                <a:chExt cx="152400" cy="486507"/>
              </a:xfrm>
            </p:grpSpPr>
            <p:cxnSp>
              <p:nvCxnSpPr>
                <p:cNvPr id="228" name="Straight Connector 22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userDrawn="1"/>
            </p:nvGrpSpPr>
            <p:grpSpPr>
              <a:xfrm rot="5400000">
                <a:off x="-254017" y="4519783"/>
                <a:ext cx="152400" cy="122115"/>
                <a:chOff x="7983415" y="6582508"/>
                <a:chExt cx="152400" cy="486507"/>
              </a:xfrm>
            </p:grpSpPr>
            <p:cxnSp>
              <p:nvCxnSpPr>
                <p:cNvPr id="226" name="Straight Connector 22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userDrawn="1"/>
            </p:nvGrpSpPr>
            <p:grpSpPr>
              <a:xfrm rot="5400000">
                <a:off x="-254017" y="4046141"/>
                <a:ext cx="152400" cy="122115"/>
                <a:chOff x="7983415" y="6582508"/>
                <a:chExt cx="152400" cy="486507"/>
              </a:xfrm>
            </p:grpSpPr>
            <p:cxnSp>
              <p:nvCxnSpPr>
                <p:cNvPr id="224" name="Straight Connector 22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userDrawn="1"/>
            </p:nvGrpSpPr>
            <p:grpSpPr>
              <a:xfrm rot="5400000">
                <a:off x="-254017" y="3572499"/>
                <a:ext cx="152400" cy="122115"/>
                <a:chOff x="7983415" y="6582508"/>
                <a:chExt cx="152400" cy="486507"/>
              </a:xfrm>
            </p:grpSpPr>
            <p:cxnSp>
              <p:nvCxnSpPr>
                <p:cNvPr id="222" name="Straight Connector 22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userDrawn="1"/>
            </p:nvGrpSpPr>
            <p:grpSpPr>
              <a:xfrm rot="5400000">
                <a:off x="-254017" y="3098857"/>
                <a:ext cx="152400" cy="122115"/>
                <a:chOff x="7983415" y="6582508"/>
                <a:chExt cx="152400" cy="486507"/>
              </a:xfrm>
            </p:grpSpPr>
            <p:cxnSp>
              <p:nvCxnSpPr>
                <p:cNvPr id="220" name="Straight Connector 21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userDrawn="1"/>
            </p:nvGrpSpPr>
            <p:grpSpPr>
              <a:xfrm rot="5400000">
                <a:off x="-254017" y="2625215"/>
                <a:ext cx="152400" cy="122115"/>
                <a:chOff x="7983415" y="6582508"/>
                <a:chExt cx="152400" cy="486507"/>
              </a:xfrm>
            </p:grpSpPr>
            <p:cxnSp>
              <p:nvCxnSpPr>
                <p:cNvPr id="218" name="Straight Connector 21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254017" y="2151573"/>
                <a:ext cx="152400" cy="122115"/>
                <a:chOff x="7983415" y="6582508"/>
                <a:chExt cx="152400" cy="486507"/>
              </a:xfrm>
            </p:grpSpPr>
            <p:cxnSp>
              <p:nvCxnSpPr>
                <p:cNvPr id="216" name="Straight Connector 21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254017" y="1677931"/>
                <a:ext cx="152400" cy="122115"/>
                <a:chOff x="7983415" y="6582508"/>
                <a:chExt cx="152400" cy="486507"/>
              </a:xfrm>
            </p:grpSpPr>
            <p:cxnSp>
              <p:nvCxnSpPr>
                <p:cNvPr id="214" name="Straight Connector 21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254017" y="997340"/>
                <a:ext cx="152400" cy="122115"/>
                <a:chOff x="7983415" y="6582508"/>
                <a:chExt cx="152400" cy="486507"/>
              </a:xfrm>
            </p:grpSpPr>
            <p:cxnSp>
              <p:nvCxnSpPr>
                <p:cNvPr id="212" name="Straight Connector 21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1" name="Straight Connector 210"/>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9" name="Group 158"/>
            <p:cNvGrpSpPr/>
            <p:nvPr userDrawn="1"/>
          </p:nvGrpSpPr>
          <p:grpSpPr>
            <a:xfrm>
              <a:off x="457731" y="-141165"/>
              <a:ext cx="8226688" cy="122115"/>
              <a:chOff x="457731" y="6582508"/>
              <a:chExt cx="8226688" cy="486507"/>
            </a:xfrm>
          </p:grpSpPr>
          <p:cxnSp>
            <p:nvCxnSpPr>
              <p:cNvPr id="160" name="Straight Connector 159"/>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2" name="Group 161"/>
              <p:cNvGrpSpPr/>
              <p:nvPr userDrawn="1"/>
            </p:nvGrpSpPr>
            <p:grpSpPr>
              <a:xfrm>
                <a:off x="7986158" y="6582508"/>
                <a:ext cx="152400" cy="486507"/>
                <a:chOff x="7983415" y="6582508"/>
                <a:chExt cx="152400" cy="486507"/>
              </a:xfrm>
            </p:grpSpPr>
            <p:cxnSp>
              <p:nvCxnSpPr>
                <p:cNvPr id="197" name="Straight Connector 1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userDrawn="1"/>
            </p:nvGrpSpPr>
            <p:grpSpPr>
              <a:xfrm>
                <a:off x="7287901" y="6582508"/>
                <a:ext cx="152400" cy="486507"/>
                <a:chOff x="7983415" y="6582508"/>
                <a:chExt cx="152400" cy="486507"/>
              </a:xfrm>
            </p:grpSpPr>
            <p:cxnSp>
              <p:nvCxnSpPr>
                <p:cNvPr id="195" name="Straight Connector 1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userDrawn="1"/>
            </p:nvGrpSpPr>
            <p:grpSpPr>
              <a:xfrm>
                <a:off x="6589644" y="6582508"/>
                <a:ext cx="152400" cy="486507"/>
                <a:chOff x="7983415" y="6582508"/>
                <a:chExt cx="152400" cy="486507"/>
              </a:xfrm>
            </p:grpSpPr>
            <p:cxnSp>
              <p:nvCxnSpPr>
                <p:cNvPr id="193" name="Straight Connector 1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userDrawn="1"/>
            </p:nvGrpSpPr>
            <p:grpSpPr>
              <a:xfrm>
                <a:off x="5891387" y="6582508"/>
                <a:ext cx="152400" cy="486507"/>
                <a:chOff x="7983415" y="6582508"/>
                <a:chExt cx="152400" cy="486507"/>
              </a:xfrm>
            </p:grpSpPr>
            <p:cxnSp>
              <p:nvCxnSpPr>
                <p:cNvPr id="191" name="Straight Connector 1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userDrawn="1"/>
            </p:nvGrpSpPr>
            <p:grpSpPr>
              <a:xfrm>
                <a:off x="5193130" y="6582508"/>
                <a:ext cx="152400" cy="486507"/>
                <a:chOff x="7983415" y="6582508"/>
                <a:chExt cx="152400" cy="486507"/>
              </a:xfrm>
            </p:grpSpPr>
            <p:cxnSp>
              <p:nvCxnSpPr>
                <p:cNvPr id="189" name="Straight Connector 1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userDrawn="1"/>
            </p:nvGrpSpPr>
            <p:grpSpPr>
              <a:xfrm>
                <a:off x="4494873" y="6582508"/>
                <a:ext cx="152400" cy="486507"/>
                <a:chOff x="7983415" y="6582508"/>
                <a:chExt cx="152400" cy="486507"/>
              </a:xfrm>
            </p:grpSpPr>
            <p:cxnSp>
              <p:nvCxnSpPr>
                <p:cNvPr id="187" name="Straight Connector 1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userDrawn="1"/>
            </p:nvGrpSpPr>
            <p:grpSpPr>
              <a:xfrm>
                <a:off x="3796616" y="6582508"/>
                <a:ext cx="152400" cy="486507"/>
                <a:chOff x="7983415" y="6582508"/>
                <a:chExt cx="152400" cy="486507"/>
              </a:xfrm>
            </p:grpSpPr>
            <p:cxnSp>
              <p:nvCxnSpPr>
                <p:cNvPr id="185" name="Straight Connector 1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3098359" y="6582508"/>
                <a:ext cx="152400" cy="486507"/>
                <a:chOff x="7983415" y="6582508"/>
                <a:chExt cx="152400" cy="486507"/>
              </a:xfrm>
            </p:grpSpPr>
            <p:cxnSp>
              <p:nvCxnSpPr>
                <p:cNvPr id="183" name="Straight Connector 1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2400102" y="6582508"/>
                <a:ext cx="152400" cy="486507"/>
                <a:chOff x="7983415" y="6582508"/>
                <a:chExt cx="152400" cy="486507"/>
              </a:xfrm>
            </p:grpSpPr>
            <p:cxnSp>
              <p:nvCxnSpPr>
                <p:cNvPr id="181" name="Straight Connector 1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1701845" y="6582508"/>
                <a:ext cx="152400" cy="486507"/>
                <a:chOff x="7983415" y="6582508"/>
                <a:chExt cx="152400" cy="486507"/>
              </a:xfrm>
            </p:grpSpPr>
            <p:cxnSp>
              <p:nvCxnSpPr>
                <p:cNvPr id="179" name="Straight Connector 17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1003588" y="6582508"/>
                <a:ext cx="152400" cy="486507"/>
                <a:chOff x="7983415" y="6582508"/>
                <a:chExt cx="152400" cy="486507"/>
              </a:xfrm>
            </p:grpSpPr>
            <p:cxnSp>
              <p:nvCxnSpPr>
                <p:cNvPr id="177" name="Straight Connector 1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cxnSp>
        <p:nvCxnSpPr>
          <p:cNvPr id="305" name="Straight Connector 304"/>
          <p:cNvCxnSpPr/>
          <p:nvPr userDrawn="1"/>
        </p:nvCxnSpPr>
        <p:spPr>
          <a:xfrm>
            <a:off x="459580" y="2609850"/>
            <a:ext cx="152156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2135398" y="2609850"/>
            <a:ext cx="1521569"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userDrawn="1"/>
        </p:nvCxnSpPr>
        <p:spPr>
          <a:xfrm>
            <a:off x="3823961" y="2609850"/>
            <a:ext cx="152156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5487033" y="2609850"/>
            <a:ext cx="152156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userDrawn="1"/>
        </p:nvCxnSpPr>
        <p:spPr>
          <a:xfrm>
            <a:off x="7162850" y="2609850"/>
            <a:ext cx="152156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7"/>
          </p:nvPr>
        </p:nvSpPr>
        <p:spPr>
          <a:xfrm>
            <a:off x="2133600" y="2762473"/>
            <a:ext cx="1524000" cy="952277"/>
          </a:xfrm>
        </p:spPr>
        <p:txBody>
          <a:bodyPr>
            <a:noAutofit/>
          </a:bodyPr>
          <a:lstStyle>
            <a:lvl1pPr>
              <a:lnSpc>
                <a:spcPct val="95000"/>
              </a:lnSpc>
              <a:spcBef>
                <a:spcPts val="600"/>
              </a:spcBef>
              <a:spcAft>
                <a:spcPts val="0"/>
              </a:spcAft>
              <a:defRPr sz="1800" i="0">
                <a:solidFill>
                  <a:schemeClr val="accent4"/>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dirty="0"/>
              <a:t>Click to edit Master text styles</a:t>
            </a:r>
          </a:p>
          <a:p>
            <a:pPr lvl="1"/>
            <a:r>
              <a:rPr lang="en-US" dirty="0"/>
              <a:t>Second level</a:t>
            </a:r>
          </a:p>
        </p:txBody>
      </p:sp>
      <p:sp>
        <p:nvSpPr>
          <p:cNvPr id="312" name="Text Placeholder 8"/>
          <p:cNvSpPr>
            <a:spLocks noGrp="1"/>
          </p:cNvSpPr>
          <p:nvPr>
            <p:ph type="body" sz="quarter" idx="18"/>
          </p:nvPr>
        </p:nvSpPr>
        <p:spPr>
          <a:xfrm>
            <a:off x="459580" y="2762473"/>
            <a:ext cx="1524000" cy="952277"/>
          </a:xfrm>
        </p:spPr>
        <p:txBody>
          <a:bodyPr>
            <a:noAutofit/>
          </a:bodyPr>
          <a:lstStyle>
            <a:lvl1pPr>
              <a:lnSpc>
                <a:spcPct val="95000"/>
              </a:lnSpc>
              <a:spcBef>
                <a:spcPts val="600"/>
              </a:spcBef>
              <a:spcAft>
                <a:spcPts val="0"/>
              </a:spcAft>
              <a:defRPr sz="1800" i="0">
                <a:solidFill>
                  <a:schemeClr val="tx2"/>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dirty="0"/>
              <a:t>Click to edit Master text styles</a:t>
            </a:r>
          </a:p>
          <a:p>
            <a:pPr lvl="1"/>
            <a:r>
              <a:rPr lang="en-US" dirty="0"/>
              <a:t>Second level</a:t>
            </a:r>
          </a:p>
        </p:txBody>
      </p:sp>
      <p:sp>
        <p:nvSpPr>
          <p:cNvPr id="313" name="Text Placeholder 8"/>
          <p:cNvSpPr>
            <a:spLocks noGrp="1"/>
          </p:cNvSpPr>
          <p:nvPr>
            <p:ph type="body" sz="quarter" idx="19"/>
          </p:nvPr>
        </p:nvSpPr>
        <p:spPr>
          <a:xfrm>
            <a:off x="3821530" y="2762473"/>
            <a:ext cx="1524000" cy="952277"/>
          </a:xfrm>
        </p:spPr>
        <p:txBody>
          <a:bodyPr>
            <a:noAutofit/>
          </a:bodyPr>
          <a:lstStyle>
            <a:lvl1pPr>
              <a:lnSpc>
                <a:spcPct val="95000"/>
              </a:lnSpc>
              <a:spcBef>
                <a:spcPts val="600"/>
              </a:spcBef>
              <a:spcAft>
                <a:spcPts val="0"/>
              </a:spcAft>
              <a:defRPr sz="1800" i="0">
                <a:solidFill>
                  <a:schemeClr val="accent2"/>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dirty="0"/>
              <a:t>Click to edit Master text styles</a:t>
            </a:r>
          </a:p>
          <a:p>
            <a:pPr lvl="1"/>
            <a:r>
              <a:rPr lang="en-US" dirty="0"/>
              <a:t>Second level</a:t>
            </a:r>
          </a:p>
        </p:txBody>
      </p:sp>
      <p:sp>
        <p:nvSpPr>
          <p:cNvPr id="314" name="Text Placeholder 8"/>
          <p:cNvSpPr>
            <a:spLocks noGrp="1"/>
          </p:cNvSpPr>
          <p:nvPr>
            <p:ph type="body" sz="quarter" idx="20"/>
          </p:nvPr>
        </p:nvSpPr>
        <p:spPr>
          <a:xfrm>
            <a:off x="5484602" y="2762473"/>
            <a:ext cx="1524000" cy="952277"/>
          </a:xfrm>
        </p:spPr>
        <p:txBody>
          <a:bodyPr>
            <a:noAutofit/>
          </a:bodyPr>
          <a:lstStyle>
            <a:lvl1pPr>
              <a:lnSpc>
                <a:spcPct val="95000"/>
              </a:lnSpc>
              <a:spcBef>
                <a:spcPts val="600"/>
              </a:spcBef>
              <a:spcAft>
                <a:spcPts val="0"/>
              </a:spcAft>
              <a:defRPr sz="1800" i="0">
                <a:solidFill>
                  <a:schemeClr val="accent3"/>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dirty="0"/>
              <a:t>Click to edit Master text styles</a:t>
            </a:r>
          </a:p>
          <a:p>
            <a:pPr lvl="1"/>
            <a:r>
              <a:rPr lang="en-US" dirty="0"/>
              <a:t>Second level</a:t>
            </a:r>
          </a:p>
        </p:txBody>
      </p:sp>
      <p:sp>
        <p:nvSpPr>
          <p:cNvPr id="315" name="Text Placeholder 8"/>
          <p:cNvSpPr>
            <a:spLocks noGrp="1"/>
          </p:cNvSpPr>
          <p:nvPr>
            <p:ph type="body" sz="quarter" idx="21"/>
          </p:nvPr>
        </p:nvSpPr>
        <p:spPr>
          <a:xfrm>
            <a:off x="7160419" y="2762473"/>
            <a:ext cx="1524000" cy="952277"/>
          </a:xfrm>
        </p:spPr>
        <p:txBody>
          <a:bodyPr>
            <a:noAutofit/>
          </a:bodyPr>
          <a:lstStyle>
            <a:lvl1pPr>
              <a:lnSpc>
                <a:spcPct val="95000"/>
              </a:lnSpc>
              <a:spcBef>
                <a:spcPts val="600"/>
              </a:spcBef>
              <a:spcAft>
                <a:spcPts val="0"/>
              </a:spcAft>
              <a:defRPr sz="1800" i="0">
                <a:solidFill>
                  <a:schemeClr val="accent1"/>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dirty="0"/>
              <a:t>Click to edit Master text styles</a:t>
            </a:r>
          </a:p>
          <a:p>
            <a:pPr lvl="1"/>
            <a:r>
              <a:rPr lang="en-US" dirty="0"/>
              <a:t>Second level</a:t>
            </a:r>
          </a:p>
        </p:txBody>
      </p:sp>
      <p:sp>
        <p:nvSpPr>
          <p:cNvPr id="317" name="Text Placeholder 2"/>
          <p:cNvSpPr>
            <a:spLocks noGrp="1"/>
          </p:cNvSpPr>
          <p:nvPr>
            <p:ph type="body" idx="22" hasCustomPrompt="1"/>
          </p:nvPr>
        </p:nvSpPr>
        <p:spPr>
          <a:xfrm>
            <a:off x="2135398" y="1815189"/>
            <a:ext cx="1522202" cy="794660"/>
          </a:xfrm>
        </p:spPr>
        <p:txBody>
          <a:bodyPr anchor="b">
            <a:noAutofit/>
          </a:bodyPr>
          <a:lstStyle>
            <a:lvl1pPr marL="0" indent="0">
              <a:lnSpc>
                <a:spcPct val="95000"/>
              </a:lnSpc>
              <a:spcBef>
                <a:spcPts val="0"/>
              </a:spcBef>
              <a:spcAft>
                <a:spcPts val="0"/>
              </a:spcAft>
              <a:buNone/>
              <a:defRPr sz="5400" b="1" i="0" spc="-300">
                <a:solidFill>
                  <a:schemeClr val="accent4"/>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18" name="Text Placeholder 2"/>
          <p:cNvSpPr>
            <a:spLocks noGrp="1"/>
          </p:cNvSpPr>
          <p:nvPr>
            <p:ph type="body" idx="23" hasCustomPrompt="1"/>
          </p:nvPr>
        </p:nvSpPr>
        <p:spPr>
          <a:xfrm>
            <a:off x="3810000" y="1815189"/>
            <a:ext cx="1522202" cy="794660"/>
          </a:xfrm>
        </p:spPr>
        <p:txBody>
          <a:bodyPr anchor="b">
            <a:noAutofit/>
          </a:bodyPr>
          <a:lstStyle>
            <a:lvl1pPr marL="0" indent="0">
              <a:lnSpc>
                <a:spcPct val="95000"/>
              </a:lnSpc>
              <a:spcBef>
                <a:spcPts val="0"/>
              </a:spcBef>
              <a:spcAft>
                <a:spcPts val="0"/>
              </a:spcAft>
              <a:buNone/>
              <a:defRPr sz="5400" b="1" i="0" spc="-300">
                <a:solidFill>
                  <a:schemeClr val="accent2"/>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19" name="Text Placeholder 2"/>
          <p:cNvSpPr>
            <a:spLocks noGrp="1"/>
          </p:cNvSpPr>
          <p:nvPr>
            <p:ph type="body" idx="24" hasCustomPrompt="1"/>
          </p:nvPr>
        </p:nvSpPr>
        <p:spPr>
          <a:xfrm>
            <a:off x="5486400" y="1815189"/>
            <a:ext cx="1522202" cy="794660"/>
          </a:xfrm>
        </p:spPr>
        <p:txBody>
          <a:bodyPr anchor="b">
            <a:noAutofit/>
          </a:bodyPr>
          <a:lstStyle>
            <a:lvl1pPr marL="0" indent="0">
              <a:lnSpc>
                <a:spcPct val="95000"/>
              </a:lnSpc>
              <a:spcBef>
                <a:spcPts val="0"/>
              </a:spcBef>
              <a:spcAft>
                <a:spcPts val="0"/>
              </a:spcAft>
              <a:buNone/>
              <a:defRPr sz="5400" b="1" i="0" spc="-300">
                <a:solidFill>
                  <a:schemeClr val="accent3"/>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20" name="Text Placeholder 2"/>
          <p:cNvSpPr>
            <a:spLocks noGrp="1"/>
          </p:cNvSpPr>
          <p:nvPr>
            <p:ph type="body" idx="25" hasCustomPrompt="1"/>
          </p:nvPr>
        </p:nvSpPr>
        <p:spPr>
          <a:xfrm>
            <a:off x="7168662" y="1815189"/>
            <a:ext cx="1522202" cy="794660"/>
          </a:xfrm>
        </p:spPr>
        <p:txBody>
          <a:bodyPr anchor="b">
            <a:noAutofit/>
          </a:bodyPr>
          <a:lstStyle>
            <a:lvl1pPr marL="0" indent="0">
              <a:lnSpc>
                <a:spcPct val="95000"/>
              </a:lnSpc>
              <a:spcBef>
                <a:spcPts val="0"/>
              </a:spcBef>
              <a:spcAft>
                <a:spcPts val="0"/>
              </a:spcAft>
              <a:buNone/>
              <a:defRPr sz="5400" b="1" i="0" spc="-300">
                <a:solidFill>
                  <a:schemeClr val="accent1"/>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21" name="Text Placeholder 2"/>
          <p:cNvSpPr>
            <a:spLocks noGrp="1"/>
          </p:cNvSpPr>
          <p:nvPr>
            <p:ph type="body" idx="26"/>
          </p:nvPr>
        </p:nvSpPr>
        <p:spPr>
          <a:xfrm>
            <a:off x="457731" y="1815188"/>
            <a:ext cx="1522202" cy="708655"/>
          </a:xfrm>
        </p:spPr>
        <p:txBody>
          <a:bodyPr anchor="b">
            <a:noAutofit/>
          </a:bodyPr>
          <a:lstStyle>
            <a:lvl1pPr marL="0" indent="0">
              <a:lnSpc>
                <a:spcPct val="95000"/>
              </a:lnSpc>
              <a:spcBef>
                <a:spcPts val="0"/>
              </a:spcBef>
              <a:spcAft>
                <a:spcPts val="0"/>
              </a:spcAft>
              <a:buNone/>
              <a:defRPr sz="2400" b="1" i="0">
                <a:solidFill>
                  <a:schemeClr val="tx2"/>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Tree>
    <p:extLst>
      <p:ext uri="{BB962C8B-B14F-4D97-AF65-F5344CB8AC3E}">
        <p14:creationId xmlns:p14="http://schemas.microsoft.com/office/powerpoint/2010/main" val="14239150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8" name="Group 157"/>
          <p:cNvGrpSpPr/>
          <p:nvPr userDrawn="1"/>
        </p:nvGrpSpPr>
        <p:grpSpPr>
          <a:xfrm>
            <a:off x="-151325" y="-141165"/>
            <a:ext cx="9439923" cy="7136527"/>
            <a:chOff x="-151325" y="-141165"/>
            <a:chExt cx="9439923" cy="7136527"/>
          </a:xfrm>
        </p:grpSpPr>
        <p:grpSp>
          <p:nvGrpSpPr>
            <p:cNvPr id="159" name="Group 158"/>
            <p:cNvGrpSpPr/>
            <p:nvPr userDrawn="1"/>
          </p:nvGrpSpPr>
          <p:grpSpPr>
            <a:xfrm>
              <a:off x="457731" y="6873247"/>
              <a:ext cx="8226688" cy="122115"/>
              <a:chOff x="457731" y="6582508"/>
              <a:chExt cx="8226688" cy="486507"/>
            </a:xfrm>
          </p:grpSpPr>
          <p:cxnSp>
            <p:nvCxnSpPr>
              <p:cNvPr id="268" name="Straight Connector 267"/>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0" name="Group 269"/>
              <p:cNvGrpSpPr/>
              <p:nvPr userDrawn="1"/>
            </p:nvGrpSpPr>
            <p:grpSpPr>
              <a:xfrm>
                <a:off x="7986158" y="6582508"/>
                <a:ext cx="152400" cy="486507"/>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userDrawn="1"/>
            </p:nvGrpSpPr>
            <p:grpSpPr>
              <a:xfrm>
                <a:off x="7287901" y="6582508"/>
                <a:ext cx="152400" cy="486507"/>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userDrawn="1"/>
            </p:nvGrpSpPr>
            <p:grpSpPr>
              <a:xfrm>
                <a:off x="6589644"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userDrawn="1"/>
            </p:nvGrpSpPr>
            <p:grpSpPr>
              <a:xfrm>
                <a:off x="5891387"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userDrawn="1"/>
            </p:nvGrpSpPr>
            <p:grpSpPr>
              <a:xfrm>
                <a:off x="5193130"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userDrawn="1"/>
            </p:nvGrpSpPr>
            <p:grpSpPr>
              <a:xfrm>
                <a:off x="4494873"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userDrawn="1"/>
            </p:nvGrpSpPr>
            <p:grpSpPr>
              <a:xfrm>
                <a:off x="3796616"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userDrawn="1"/>
            </p:nvGrpSpPr>
            <p:grpSpPr>
              <a:xfrm>
                <a:off x="3098359" y="6582508"/>
                <a:ext cx="152400" cy="486507"/>
                <a:chOff x="7983415" y="6582508"/>
                <a:chExt cx="152400" cy="486507"/>
              </a:xfrm>
            </p:grpSpPr>
            <p:cxnSp>
              <p:nvCxnSpPr>
                <p:cNvPr id="287" name="Straight Connector 2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userDrawn="1"/>
            </p:nvGrpSpPr>
            <p:grpSpPr>
              <a:xfrm>
                <a:off x="2400102" y="6582508"/>
                <a:ext cx="152400" cy="486507"/>
                <a:chOff x="7983415" y="6582508"/>
                <a:chExt cx="152400" cy="486507"/>
              </a:xfrm>
            </p:grpSpPr>
            <p:cxnSp>
              <p:nvCxnSpPr>
                <p:cNvPr id="285" name="Straight Connector 2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1701845" y="6582508"/>
                <a:ext cx="152400" cy="486507"/>
                <a:chOff x="7983415" y="6582508"/>
                <a:chExt cx="152400" cy="486507"/>
              </a:xfrm>
            </p:grpSpPr>
            <p:cxnSp>
              <p:nvCxnSpPr>
                <p:cNvPr id="283" name="Straight Connector 2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1003588" y="6582508"/>
                <a:ext cx="152400" cy="486507"/>
                <a:chOff x="7983415" y="6582508"/>
                <a:chExt cx="152400" cy="486507"/>
              </a:xfrm>
            </p:grpSpPr>
            <p:cxnSp>
              <p:nvCxnSpPr>
                <p:cNvPr id="281" name="Straight Connector 2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0" name="Group 159"/>
            <p:cNvGrpSpPr/>
            <p:nvPr userDrawn="1"/>
          </p:nvGrpSpPr>
          <p:grpSpPr>
            <a:xfrm>
              <a:off x="-151325" y="454007"/>
              <a:ext cx="122115" cy="5945205"/>
              <a:chOff x="-238875" y="454007"/>
              <a:chExt cx="122115" cy="5945205"/>
            </a:xfrm>
          </p:grpSpPr>
          <p:cxnSp>
            <p:nvCxnSpPr>
              <p:cNvPr id="233" name="Straight Connector 232"/>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4" name="Group 233"/>
              <p:cNvGrpSpPr/>
              <p:nvPr userDrawn="1"/>
            </p:nvGrpSpPr>
            <p:grpSpPr>
              <a:xfrm rot="5400000">
                <a:off x="-254017" y="5940709"/>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userDrawn="1"/>
            </p:nvGrpSpPr>
            <p:grpSpPr>
              <a:xfrm rot="5400000">
                <a:off x="-254017" y="5467067"/>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userDrawn="1"/>
            </p:nvGrpSpPr>
            <p:grpSpPr>
              <a:xfrm rot="5400000">
                <a:off x="-254017" y="4993425"/>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userDrawn="1"/>
            </p:nvGrpSpPr>
            <p:grpSpPr>
              <a:xfrm rot="5400000">
                <a:off x="-254017" y="4519783"/>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userDrawn="1"/>
            </p:nvGrpSpPr>
            <p:grpSpPr>
              <a:xfrm rot="5400000">
                <a:off x="-254017" y="4046141"/>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userDrawn="1"/>
            </p:nvGrpSpPr>
            <p:grpSpPr>
              <a:xfrm rot="5400000">
                <a:off x="-254017" y="3572499"/>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userDrawn="1"/>
            </p:nvGrpSpPr>
            <p:grpSpPr>
              <a:xfrm rot="5400000">
                <a:off x="-254017" y="3098857"/>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userDrawn="1"/>
            </p:nvGrpSpPr>
            <p:grpSpPr>
              <a:xfrm rot="5400000">
                <a:off x="-254017" y="2625215"/>
                <a:ext cx="152400" cy="122115"/>
                <a:chOff x="7983415" y="6582508"/>
                <a:chExt cx="152400" cy="486507"/>
              </a:xfrm>
            </p:grpSpPr>
            <p:cxnSp>
              <p:nvCxnSpPr>
                <p:cNvPr id="252" name="Straight Connector 25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userDrawn="1"/>
            </p:nvGrpSpPr>
            <p:grpSpPr>
              <a:xfrm rot="5400000">
                <a:off x="-254017" y="2151573"/>
                <a:ext cx="152400" cy="122115"/>
                <a:chOff x="7983415" y="6582508"/>
                <a:chExt cx="152400" cy="486507"/>
              </a:xfrm>
            </p:grpSpPr>
            <p:cxnSp>
              <p:nvCxnSpPr>
                <p:cNvPr id="250" name="Straight Connector 2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254017" y="1677931"/>
                <a:ext cx="152400" cy="122115"/>
                <a:chOff x="7983415" y="6582508"/>
                <a:chExt cx="152400" cy="486507"/>
              </a:xfrm>
            </p:grpSpPr>
            <p:cxnSp>
              <p:nvCxnSpPr>
                <p:cNvPr id="248" name="Straight Connector 2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254017" y="997340"/>
                <a:ext cx="152400" cy="122115"/>
                <a:chOff x="7983415" y="6582508"/>
                <a:chExt cx="152400" cy="486507"/>
              </a:xfrm>
            </p:grpSpPr>
            <p:cxnSp>
              <p:nvCxnSpPr>
                <p:cNvPr id="246" name="Straight Connector 2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5" name="Straight Connector 244"/>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userDrawn="1"/>
          </p:nvGrpSpPr>
          <p:grpSpPr>
            <a:xfrm>
              <a:off x="9166483" y="454007"/>
              <a:ext cx="122115" cy="5945205"/>
              <a:chOff x="-238875" y="454007"/>
              <a:chExt cx="122115" cy="5945205"/>
            </a:xfrm>
          </p:grpSpPr>
          <p:cxnSp>
            <p:nvCxnSpPr>
              <p:cNvPr id="198" name="Straight Connector 197"/>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9" name="Group 198"/>
              <p:cNvGrpSpPr/>
              <p:nvPr userDrawn="1"/>
            </p:nvGrpSpPr>
            <p:grpSpPr>
              <a:xfrm rot="5400000">
                <a:off x="-254017" y="5940709"/>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userDrawn="1"/>
            </p:nvGrpSpPr>
            <p:grpSpPr>
              <a:xfrm rot="5400000">
                <a:off x="-254017" y="5467067"/>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userDrawn="1"/>
            </p:nvGrpSpPr>
            <p:grpSpPr>
              <a:xfrm rot="5400000">
                <a:off x="-254017" y="4993425"/>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userDrawn="1"/>
            </p:nvGrpSpPr>
            <p:grpSpPr>
              <a:xfrm rot="5400000">
                <a:off x="-254017" y="4519783"/>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userDrawn="1"/>
            </p:nvGrpSpPr>
            <p:grpSpPr>
              <a:xfrm rot="5400000">
                <a:off x="-254017" y="4046141"/>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userDrawn="1"/>
            </p:nvGrpSpPr>
            <p:grpSpPr>
              <a:xfrm rot="5400000">
                <a:off x="-254017" y="3572499"/>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userDrawn="1"/>
            </p:nvGrpSpPr>
            <p:grpSpPr>
              <a:xfrm rot="5400000">
                <a:off x="-254017" y="3098857"/>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userDrawn="1"/>
            </p:nvGrpSpPr>
            <p:grpSpPr>
              <a:xfrm rot="5400000">
                <a:off x="-254017" y="2625215"/>
                <a:ext cx="152400" cy="122115"/>
                <a:chOff x="7983415" y="6582508"/>
                <a:chExt cx="152400" cy="486507"/>
              </a:xfrm>
            </p:grpSpPr>
            <p:cxnSp>
              <p:nvCxnSpPr>
                <p:cNvPr id="217" name="Straight Connector 21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userDrawn="1"/>
            </p:nvGrpSpPr>
            <p:grpSpPr>
              <a:xfrm rot="5400000">
                <a:off x="-254017" y="2151573"/>
                <a:ext cx="152400" cy="122115"/>
                <a:chOff x="7983415" y="6582508"/>
                <a:chExt cx="152400" cy="486507"/>
              </a:xfrm>
            </p:grpSpPr>
            <p:cxnSp>
              <p:nvCxnSpPr>
                <p:cNvPr id="215" name="Straight Connector 2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254017" y="1677931"/>
                <a:ext cx="152400" cy="122115"/>
                <a:chOff x="7983415" y="6582508"/>
                <a:chExt cx="152400" cy="486507"/>
              </a:xfrm>
            </p:grpSpPr>
            <p:cxnSp>
              <p:nvCxnSpPr>
                <p:cNvPr id="213" name="Straight Connector 2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254017" y="997340"/>
                <a:ext cx="152400" cy="122115"/>
                <a:chOff x="7983415" y="6582508"/>
                <a:chExt cx="152400" cy="486507"/>
              </a:xfrm>
            </p:grpSpPr>
            <p:cxnSp>
              <p:nvCxnSpPr>
                <p:cNvPr id="211" name="Straight Connector 2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0" name="Straight Connector 209"/>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userDrawn="1"/>
          </p:nvGrpSpPr>
          <p:grpSpPr>
            <a:xfrm>
              <a:off x="457731" y="-141165"/>
              <a:ext cx="8226688" cy="122115"/>
              <a:chOff x="457731" y="6582508"/>
              <a:chExt cx="8226688" cy="486507"/>
            </a:xfrm>
          </p:grpSpPr>
          <p:cxnSp>
            <p:nvCxnSpPr>
              <p:cNvPr id="163" name="Straight Connector 162"/>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5" name="Group 164"/>
              <p:cNvGrpSpPr/>
              <p:nvPr userDrawn="1"/>
            </p:nvGrpSpPr>
            <p:grpSpPr>
              <a:xfrm>
                <a:off x="7986158" y="6582508"/>
                <a:ext cx="152400" cy="486507"/>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userDrawn="1"/>
            </p:nvGrpSpPr>
            <p:grpSpPr>
              <a:xfrm>
                <a:off x="7287901" y="6582508"/>
                <a:ext cx="152400" cy="486507"/>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userDrawn="1"/>
            </p:nvGrpSpPr>
            <p:grpSpPr>
              <a:xfrm>
                <a:off x="6589644"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userDrawn="1"/>
            </p:nvGrpSpPr>
            <p:grpSpPr>
              <a:xfrm>
                <a:off x="5891387"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userDrawn="1"/>
            </p:nvGrpSpPr>
            <p:grpSpPr>
              <a:xfrm>
                <a:off x="5193130"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4494873"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userDrawn="1"/>
            </p:nvGrpSpPr>
            <p:grpSpPr>
              <a:xfrm>
                <a:off x="3796616"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userDrawn="1"/>
            </p:nvGrpSpPr>
            <p:grpSpPr>
              <a:xfrm>
                <a:off x="3098359" y="6582508"/>
                <a:ext cx="152400" cy="486507"/>
                <a:chOff x="7983415" y="6582508"/>
                <a:chExt cx="152400" cy="486507"/>
              </a:xfrm>
            </p:grpSpPr>
            <p:cxnSp>
              <p:nvCxnSpPr>
                <p:cNvPr id="182" name="Straight Connector 1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userDrawn="1"/>
            </p:nvGrpSpPr>
            <p:grpSpPr>
              <a:xfrm>
                <a:off x="2400102" y="6582508"/>
                <a:ext cx="152400" cy="486507"/>
                <a:chOff x="7983415" y="6582508"/>
                <a:chExt cx="152400" cy="486507"/>
              </a:xfrm>
            </p:grpSpPr>
            <p:cxnSp>
              <p:nvCxnSpPr>
                <p:cNvPr id="180" name="Straight Connector 1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1701845" y="6582508"/>
                <a:ext cx="152400" cy="486507"/>
                <a:chOff x="7983415" y="6582508"/>
                <a:chExt cx="152400" cy="486507"/>
              </a:xfrm>
            </p:grpSpPr>
            <p:cxnSp>
              <p:nvCxnSpPr>
                <p:cNvPr id="178" name="Straight Connector 1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1003588" y="6582508"/>
                <a:ext cx="152400" cy="486507"/>
                <a:chOff x="7983415" y="6582508"/>
                <a:chExt cx="152400" cy="486507"/>
              </a:xfrm>
            </p:grpSpPr>
            <p:cxnSp>
              <p:nvCxnSpPr>
                <p:cNvPr id="176" name="Straight Connector 1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1"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2D2D2A"/>
              </a:solidFill>
            </a:endParaRPr>
          </a:p>
        </p:txBody>
      </p:sp>
      <p:sp>
        <p:nvSpPr>
          <p:cNvPr id="156" name="Content Placeholder 2"/>
          <p:cNvSpPr>
            <a:spLocks noGrp="1"/>
          </p:cNvSpPr>
          <p:nvPr>
            <p:ph idx="12"/>
          </p:nvPr>
        </p:nvSpPr>
        <p:spPr>
          <a:xfrm>
            <a:off x="6043787" y="457200"/>
            <a:ext cx="2640628" cy="5942011"/>
          </a:xfrm>
        </p:spPr>
        <p:txBody>
          <a:bodyPr/>
          <a:lstStyle>
            <a:lvl1pPr>
              <a:lnSpc>
                <a:spcPct val="110000"/>
              </a:lnSpc>
              <a:spcAft>
                <a:spcPts val="600"/>
              </a:spcAft>
              <a:defRPr sz="1300">
                <a:solidFill>
                  <a:schemeClr val="tx1">
                    <a:lumMod val="75000"/>
                    <a:lumOff val="25000"/>
                  </a:schemeClr>
                </a:solidFill>
              </a:defRPr>
            </a:lvl1pPr>
            <a:lvl2pPr marL="174625" indent="-174625">
              <a:spcBef>
                <a:spcPts val="3600"/>
              </a:spcBef>
              <a:spcAft>
                <a:spcPts val="0"/>
              </a:spcAft>
              <a:buFont typeface="Calibri" panose="020F0502020204030204" pitchFamily="34" charset="0"/>
              <a:buChar char="–"/>
              <a:defRPr sz="1600">
                <a:solidFill>
                  <a:schemeClr val="tx1">
                    <a:lumMod val="75000"/>
                    <a:lumOff val="25000"/>
                  </a:schemeClr>
                </a:solidFill>
                <a:latin typeface="+mj-lt"/>
              </a:defRPr>
            </a:lvl2pPr>
            <a:lvl3pPr marL="174625" indent="-174625">
              <a:lnSpc>
                <a:spcPct val="85000"/>
              </a:lnSpc>
              <a:defRPr lang="en-US" sz="1100" kern="1200" dirty="0">
                <a:solidFill>
                  <a:schemeClr val="tx1">
                    <a:lumMod val="75000"/>
                    <a:lumOff val="25000"/>
                  </a:schemeClr>
                </a:solidFill>
                <a:latin typeface="+mj-lt"/>
                <a:ea typeface="+mn-ea"/>
                <a:cs typeface="+mn-cs"/>
              </a:defRPr>
            </a:lvl3pPr>
            <a:lvl4pPr marL="174625" indent="-174625">
              <a:defRPr/>
            </a:lvl4pPr>
            <a:lvl5pPr marL="174625" indent="-174625">
              <a:defRPr/>
            </a:lvl5pPr>
          </a:lstStyle>
          <a:p>
            <a:pPr lvl="0"/>
            <a:r>
              <a:rPr lang="en-US" dirty="0"/>
              <a:t>Click to edit Master text styles</a:t>
            </a:r>
          </a:p>
          <a:p>
            <a:pPr lvl="1"/>
            <a:r>
              <a:rPr lang="en-US" dirty="0"/>
              <a:t>Second level</a:t>
            </a:r>
          </a:p>
          <a:p>
            <a:pPr marL="174625" lvl="2" indent="-174625" algn="l" defTabSz="914400" rtl="0" eaLnBrk="1" latinLnBrk="0" hangingPunct="1">
              <a:spcBef>
                <a:spcPts val="600"/>
              </a:spcBef>
              <a:spcAft>
                <a:spcPts val="600"/>
              </a:spcAft>
              <a:buFont typeface="Calibri" panose="020F0502020204030204" pitchFamily="34" charset="0"/>
              <a:buChar char="​"/>
            </a:pPr>
            <a:r>
              <a:rPr lang="en-US" dirty="0"/>
              <a:t>Third level</a:t>
            </a:r>
          </a:p>
          <a:p>
            <a:pPr marL="174625" lvl="2" indent="-174625" algn="l" defTabSz="914400" rtl="0" eaLnBrk="1" latinLnBrk="0" hangingPunct="1">
              <a:lnSpc>
                <a:spcPct val="120000"/>
              </a:lnSpc>
              <a:spcBef>
                <a:spcPts val="600"/>
              </a:spcBef>
              <a:spcAft>
                <a:spcPts val="600"/>
              </a:spcAft>
              <a:buFont typeface="Calibri" panose="020F0502020204030204" pitchFamily="34" charset="0"/>
              <a:buChar char="​"/>
            </a:pPr>
            <a:r>
              <a:rPr lang="en-US" dirty="0"/>
              <a:t>Fourth level</a:t>
            </a:r>
          </a:p>
          <a:p>
            <a:pPr marL="174625" lvl="2" indent="-174625" algn="l" defTabSz="914400" rtl="0" eaLnBrk="1" latinLnBrk="0" hangingPunct="1">
              <a:lnSpc>
                <a:spcPct val="120000"/>
              </a:lnSpc>
              <a:spcBef>
                <a:spcPts val="600"/>
              </a:spcBef>
              <a:spcAft>
                <a:spcPts val="600"/>
              </a:spcAft>
              <a:buFont typeface="Calibri" panose="020F0502020204030204" pitchFamily="34" charset="0"/>
              <a:buChar char="​"/>
            </a:pPr>
            <a:r>
              <a:rPr lang="en-US" dirty="0"/>
              <a:t>Fifth level</a:t>
            </a:r>
          </a:p>
        </p:txBody>
      </p:sp>
      <p:sp>
        <p:nvSpPr>
          <p:cNvPr id="157" name="TextBox 156"/>
          <p:cNvSpPr txBox="1"/>
          <p:nvPr userDrawn="1"/>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mtClean="0">
                <a:solidFill>
                  <a:srgbClr val="2D2D2A">
                    <a:lumMod val="50000"/>
                    <a:lumOff val="50000"/>
                  </a:srgbClr>
                </a:solidFill>
                <a:latin typeface="Arial"/>
              </a:rPr>
              <a:pPr algn="r"/>
              <a:t>‹#›</a:t>
            </a:fld>
            <a:endParaRPr lang="en-US" sz="800" dirty="0">
              <a:solidFill>
                <a:srgbClr val="2D2D2A">
                  <a:lumMod val="50000"/>
                  <a:lumOff val="50000"/>
                </a:srgbClr>
              </a:solidFill>
              <a:latin typeface="Arial"/>
            </a:endParaRPr>
          </a:p>
        </p:txBody>
      </p:sp>
      <p:sp>
        <p:nvSpPr>
          <p:cNvPr id="303" name="Rectangle 302"/>
          <p:cNvSpPr/>
          <p:nvPr userDrawn="1"/>
        </p:nvSpPr>
        <p:spPr>
          <a:xfrm>
            <a:off x="7038578" y="6567049"/>
            <a:ext cx="1099980" cy="123111"/>
          </a:xfrm>
          <a:prstGeom prst="rect">
            <a:avLst/>
          </a:prstGeom>
          <a:noFill/>
        </p:spPr>
        <p:txBody>
          <a:bodyPr wrap="square" lIns="0" tIns="0" rIns="0" bIns="0" rtlCol="0">
            <a:spAutoFit/>
          </a:bodyPr>
          <a:lstStyle/>
          <a:p>
            <a:pPr algn="r"/>
            <a:r>
              <a:rPr lang="en-US" sz="800" dirty="0">
                <a:solidFill>
                  <a:srgbClr val="2D2D2A">
                    <a:lumMod val="50000"/>
                    <a:lumOff val="50000"/>
                  </a:srgbClr>
                </a:solidFill>
                <a:latin typeface="Arial"/>
              </a:rPr>
              <a:t>© Duarte, Inc. 2014</a:t>
            </a:r>
          </a:p>
        </p:txBody>
      </p:sp>
      <p:sp>
        <p:nvSpPr>
          <p:cNvPr id="310" name="Content Placeholder 2"/>
          <p:cNvSpPr>
            <a:spLocks noGrp="1"/>
          </p:cNvSpPr>
          <p:nvPr>
            <p:ph idx="15"/>
          </p:nvPr>
        </p:nvSpPr>
        <p:spPr>
          <a:xfrm>
            <a:off x="457732" y="457200"/>
            <a:ext cx="2640628" cy="5942011"/>
          </a:xfrm>
        </p:spPr>
        <p:txBody>
          <a:bodyPr/>
          <a:lstStyle>
            <a:lvl1pPr>
              <a:lnSpc>
                <a:spcPct val="110000"/>
              </a:lnSpc>
              <a:spcAft>
                <a:spcPts val="600"/>
              </a:spcAft>
              <a:defRPr sz="1300">
                <a:solidFill>
                  <a:schemeClr val="tx1">
                    <a:lumMod val="75000"/>
                    <a:lumOff val="25000"/>
                  </a:schemeClr>
                </a:solidFill>
              </a:defRPr>
            </a:lvl1pPr>
            <a:lvl2pPr marL="174625" indent="-174625">
              <a:spcBef>
                <a:spcPts val="3600"/>
              </a:spcBef>
              <a:spcAft>
                <a:spcPts val="0"/>
              </a:spcAft>
              <a:buFont typeface="Calibri" panose="020F0502020204030204" pitchFamily="34" charset="0"/>
              <a:buChar char="–"/>
              <a:defRPr sz="1600">
                <a:solidFill>
                  <a:schemeClr val="tx1">
                    <a:lumMod val="75000"/>
                    <a:lumOff val="25000"/>
                  </a:schemeClr>
                </a:solidFill>
                <a:latin typeface="+mj-lt"/>
              </a:defRPr>
            </a:lvl2pPr>
            <a:lvl3pPr marL="174625" indent="-174625">
              <a:lnSpc>
                <a:spcPct val="85000"/>
              </a:lnSpc>
              <a:defRPr lang="en-US" sz="1100" kern="1200" dirty="0">
                <a:solidFill>
                  <a:schemeClr val="tx1">
                    <a:lumMod val="75000"/>
                    <a:lumOff val="25000"/>
                  </a:schemeClr>
                </a:solidFill>
                <a:latin typeface="+mj-lt"/>
                <a:ea typeface="+mn-ea"/>
                <a:cs typeface="+mn-cs"/>
              </a:defRPr>
            </a:lvl3pPr>
            <a:lvl4pPr marL="174625" indent="-174625">
              <a:defRPr/>
            </a:lvl4pPr>
            <a:lvl5pPr marL="174625" indent="-174625">
              <a:defRPr/>
            </a:lvl5pPr>
          </a:lstStyle>
          <a:p>
            <a:pPr lvl="0"/>
            <a:r>
              <a:rPr lang="en-US" dirty="0"/>
              <a:t>Click to edit Master text styles</a:t>
            </a:r>
          </a:p>
          <a:p>
            <a:pPr lvl="1"/>
            <a:r>
              <a:rPr lang="en-US" dirty="0"/>
              <a:t>Second level</a:t>
            </a:r>
          </a:p>
          <a:p>
            <a:pPr marL="174625" lvl="2" indent="-174625" algn="l" defTabSz="914400" rtl="0" eaLnBrk="1" latinLnBrk="0" hangingPunct="1">
              <a:spcBef>
                <a:spcPts val="600"/>
              </a:spcBef>
              <a:spcAft>
                <a:spcPts val="600"/>
              </a:spcAft>
              <a:buFont typeface="Calibri" panose="020F0502020204030204" pitchFamily="34" charset="0"/>
              <a:buChar char="​"/>
            </a:pPr>
            <a:r>
              <a:rPr lang="en-US" dirty="0"/>
              <a:t>Third level</a:t>
            </a:r>
          </a:p>
          <a:p>
            <a:pPr marL="174625" lvl="2" indent="-174625" algn="l" defTabSz="914400" rtl="0" eaLnBrk="1" latinLnBrk="0" hangingPunct="1">
              <a:lnSpc>
                <a:spcPct val="120000"/>
              </a:lnSpc>
              <a:spcBef>
                <a:spcPts val="600"/>
              </a:spcBef>
              <a:spcAft>
                <a:spcPts val="600"/>
              </a:spcAft>
              <a:buFont typeface="Calibri" panose="020F0502020204030204" pitchFamily="34" charset="0"/>
              <a:buChar char="​"/>
            </a:pPr>
            <a:r>
              <a:rPr lang="en-US" dirty="0"/>
              <a:t>Fourth level</a:t>
            </a:r>
          </a:p>
          <a:p>
            <a:pPr marL="174625" lvl="2" indent="-174625" algn="l" defTabSz="914400" rtl="0" eaLnBrk="1" latinLnBrk="0" hangingPunct="1">
              <a:lnSpc>
                <a:spcPct val="120000"/>
              </a:lnSpc>
              <a:spcBef>
                <a:spcPts val="600"/>
              </a:spcBef>
              <a:spcAft>
                <a:spcPts val="600"/>
              </a:spcAft>
              <a:buFont typeface="Calibri" panose="020F0502020204030204" pitchFamily="34" charset="0"/>
              <a:buChar char="​"/>
            </a:pPr>
            <a:r>
              <a:rPr lang="en-US" dirty="0"/>
              <a:t>Fifth level</a:t>
            </a:r>
          </a:p>
        </p:txBody>
      </p:sp>
      <p:sp>
        <p:nvSpPr>
          <p:cNvPr id="311" name="Content Placeholder 2"/>
          <p:cNvSpPr>
            <a:spLocks noGrp="1"/>
          </p:cNvSpPr>
          <p:nvPr>
            <p:ph idx="14"/>
          </p:nvPr>
        </p:nvSpPr>
        <p:spPr>
          <a:xfrm>
            <a:off x="3256668" y="457200"/>
            <a:ext cx="2640628" cy="5942011"/>
          </a:xfrm>
        </p:spPr>
        <p:txBody>
          <a:bodyPr/>
          <a:lstStyle>
            <a:lvl1pPr>
              <a:lnSpc>
                <a:spcPct val="110000"/>
              </a:lnSpc>
              <a:spcAft>
                <a:spcPts val="600"/>
              </a:spcAft>
              <a:defRPr sz="1300">
                <a:solidFill>
                  <a:schemeClr val="tx1">
                    <a:lumMod val="75000"/>
                    <a:lumOff val="25000"/>
                  </a:schemeClr>
                </a:solidFill>
              </a:defRPr>
            </a:lvl1pPr>
            <a:lvl2pPr marL="174625" indent="-174625">
              <a:spcBef>
                <a:spcPts val="3600"/>
              </a:spcBef>
              <a:spcAft>
                <a:spcPts val="0"/>
              </a:spcAft>
              <a:buFont typeface="Calibri" panose="020F0502020204030204" pitchFamily="34" charset="0"/>
              <a:buChar char="–"/>
              <a:defRPr sz="1600">
                <a:solidFill>
                  <a:schemeClr val="tx1">
                    <a:lumMod val="75000"/>
                    <a:lumOff val="25000"/>
                  </a:schemeClr>
                </a:solidFill>
                <a:latin typeface="+mj-lt"/>
              </a:defRPr>
            </a:lvl2pPr>
            <a:lvl3pPr marL="174625" indent="-174625">
              <a:lnSpc>
                <a:spcPct val="85000"/>
              </a:lnSpc>
              <a:defRPr lang="en-US" sz="1100" kern="1200" dirty="0">
                <a:solidFill>
                  <a:schemeClr val="tx1">
                    <a:lumMod val="75000"/>
                    <a:lumOff val="25000"/>
                  </a:schemeClr>
                </a:solidFill>
                <a:latin typeface="+mj-lt"/>
                <a:ea typeface="+mn-ea"/>
                <a:cs typeface="+mn-cs"/>
              </a:defRPr>
            </a:lvl3pPr>
            <a:lvl4pPr marL="174625" indent="-174625">
              <a:defRPr/>
            </a:lvl4pPr>
            <a:lvl5pPr marL="174625" indent="-174625">
              <a:defRPr/>
            </a:lvl5pPr>
          </a:lstStyle>
          <a:p>
            <a:pPr lvl="0"/>
            <a:r>
              <a:rPr lang="en-US" dirty="0"/>
              <a:t>Click to edit Master text styles</a:t>
            </a:r>
          </a:p>
          <a:p>
            <a:pPr lvl="1"/>
            <a:r>
              <a:rPr lang="en-US" dirty="0"/>
              <a:t>Second level</a:t>
            </a:r>
          </a:p>
          <a:p>
            <a:pPr marL="174625" lvl="2" indent="-174625" algn="l" defTabSz="914400" rtl="0" eaLnBrk="1" latinLnBrk="0" hangingPunct="1">
              <a:spcBef>
                <a:spcPts val="600"/>
              </a:spcBef>
              <a:spcAft>
                <a:spcPts val="600"/>
              </a:spcAft>
              <a:buFont typeface="Calibri" panose="020F0502020204030204" pitchFamily="34" charset="0"/>
              <a:buChar char="​"/>
            </a:pPr>
            <a:r>
              <a:rPr lang="en-US" dirty="0"/>
              <a:t>Third level</a:t>
            </a:r>
          </a:p>
          <a:p>
            <a:pPr marL="174625" lvl="2" indent="-174625" algn="l" defTabSz="914400" rtl="0" eaLnBrk="1" latinLnBrk="0" hangingPunct="1">
              <a:lnSpc>
                <a:spcPct val="120000"/>
              </a:lnSpc>
              <a:spcBef>
                <a:spcPts val="600"/>
              </a:spcBef>
              <a:spcAft>
                <a:spcPts val="600"/>
              </a:spcAft>
              <a:buFont typeface="Calibri" panose="020F0502020204030204" pitchFamily="34" charset="0"/>
              <a:buChar char="​"/>
            </a:pPr>
            <a:r>
              <a:rPr lang="en-US" dirty="0"/>
              <a:t>Fourth level</a:t>
            </a:r>
          </a:p>
          <a:p>
            <a:pPr marL="174625" lvl="2" indent="-174625" algn="l" defTabSz="914400" rtl="0" eaLnBrk="1" latinLnBrk="0" hangingPunct="1">
              <a:lnSpc>
                <a:spcPct val="120000"/>
              </a:lnSpc>
              <a:spcBef>
                <a:spcPts val="600"/>
              </a:spcBef>
              <a:spcAft>
                <a:spcPts val="600"/>
              </a:spcAft>
              <a:buFont typeface="Calibri" panose="020F0502020204030204" pitchFamily="34" charset="0"/>
              <a:buChar char="​"/>
            </a:pPr>
            <a:r>
              <a:rPr lang="en-US" dirty="0"/>
              <a:t>Fifth level</a:t>
            </a:r>
          </a:p>
        </p:txBody>
      </p:sp>
      <p:sp>
        <p:nvSpPr>
          <p:cNvPr id="155" name="Text Placeholder 6"/>
          <p:cNvSpPr>
            <a:spLocks noGrp="1"/>
          </p:cNvSpPr>
          <p:nvPr>
            <p:ph type="body" sz="quarter" idx="16"/>
          </p:nvPr>
        </p:nvSpPr>
        <p:spPr>
          <a:xfrm>
            <a:off x="458788" y="6399212"/>
            <a:ext cx="5438508" cy="458788"/>
          </a:xfrm>
        </p:spPr>
        <p:txBody>
          <a:bodyPr vert="horz" lIns="0" tIns="0" rIns="0" bIns="0" rtlCol="0" anchor="ctr">
            <a:noAutofit/>
          </a:bodyPr>
          <a:lstStyle>
            <a:lvl1pPr>
              <a:defRPr lang="en-US" sz="800" i="0" kern="1200" dirty="0" smtClean="0">
                <a:solidFill>
                  <a:schemeClr val="tx1">
                    <a:lumMod val="50000"/>
                    <a:lumOff val="50000"/>
                  </a:schemeClr>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dirty="0"/>
              <a:t>Click to edit Master text styles</a:t>
            </a:r>
          </a:p>
        </p:txBody>
      </p:sp>
    </p:spTree>
    <p:extLst>
      <p:ext uri="{BB962C8B-B14F-4D97-AF65-F5344CB8AC3E}">
        <p14:creationId xmlns:p14="http://schemas.microsoft.com/office/powerpoint/2010/main" val="98704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15" name="Content Placeholder 13"/>
          <p:cNvSpPr>
            <a:spLocks noGrp="1"/>
          </p:cNvSpPr>
          <p:nvPr>
            <p:ph sz="quarter" idx="15"/>
          </p:nvPr>
        </p:nvSpPr>
        <p:spPr>
          <a:xfrm>
            <a:off x="685800" y="2971800"/>
            <a:ext cx="3657600" cy="27432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Content Placeholder 13"/>
          <p:cNvSpPr>
            <a:spLocks noGrp="1"/>
          </p:cNvSpPr>
          <p:nvPr>
            <p:ph sz="quarter" idx="16"/>
          </p:nvPr>
        </p:nvSpPr>
        <p:spPr>
          <a:xfrm>
            <a:off x="4800600" y="2971800"/>
            <a:ext cx="3657600" cy="27432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1">
                <a:solidFill>
                  <a:srgbClr val="C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9" name="TextBox 38"/>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40" name="Text Placeholder 10"/>
          <p:cNvSpPr>
            <a:spLocks noGrp="1"/>
          </p:cNvSpPr>
          <p:nvPr>
            <p:ph type="body" sz="quarter" idx="14" hasCustomPrompt="1"/>
          </p:nvPr>
        </p:nvSpPr>
        <p:spPr>
          <a:xfrm>
            <a:off x="685800" y="6577902"/>
            <a:ext cx="5029200" cy="134396"/>
          </a:xfrm>
        </p:spPr>
        <p:txBody>
          <a:bodyPr wrap="square" anchor="b">
            <a:spAutoFit/>
          </a:bodyPr>
          <a:lstStyle>
            <a:lvl1pPr>
              <a:defRPr sz="800" baseline="0">
                <a:solidFill>
                  <a:schemeClr val="tx2">
                    <a:lumMod val="60000"/>
                    <a:lumOff val="40000"/>
                  </a:schemeClr>
                </a:solidFill>
                <a:latin typeface="+mn-lt"/>
              </a:defRPr>
            </a:lvl1pPr>
          </a:lstStyle>
          <a:p>
            <a:pPr lvl="0"/>
            <a:r>
              <a:rPr lang="en-US" dirty="0"/>
              <a:t>WHO recommendation on tranexamic acid for PPH treatment (2017)</a:t>
            </a:r>
          </a:p>
        </p:txBody>
      </p:sp>
    </p:spTree>
    <p:extLst>
      <p:ext uri="{BB962C8B-B14F-4D97-AF65-F5344CB8AC3E}">
        <p14:creationId xmlns:p14="http://schemas.microsoft.com/office/powerpoint/2010/main" val="13285337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Divid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731" y="454006"/>
            <a:ext cx="8226689" cy="3255751"/>
          </a:xfrm>
        </p:spPr>
        <p:txBody>
          <a:bodyPr>
            <a:noAutofit/>
          </a:bodyPr>
          <a:lstStyle>
            <a:lvl1pPr>
              <a:lnSpc>
                <a:spcPct val="90000"/>
              </a:lnSpc>
              <a:spcAft>
                <a:spcPts val="600"/>
              </a:spcAft>
              <a:defRPr sz="6600" cap="none" baseline="0">
                <a:solidFill>
                  <a:schemeClr val="bg1"/>
                </a:solidFill>
                <a:latin typeface="+mj-lt"/>
              </a:defRPr>
            </a:lvl1pPr>
          </a:lstStyle>
          <a:p>
            <a:r>
              <a:rPr lang="en-US" dirty="0"/>
              <a:t>Click to edit Master title style</a:t>
            </a:r>
          </a:p>
        </p:txBody>
      </p:sp>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2D2D2A"/>
              </a:solidFill>
            </a:endParaRPr>
          </a:p>
        </p:txBody>
      </p:sp>
      <p:sp>
        <p:nvSpPr>
          <p:cNvPr id="150" name="TextBox 149"/>
          <p:cNvSpPr txBox="1"/>
          <p:nvPr userDrawn="1"/>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mtClean="0">
                <a:solidFill>
                  <a:prstClr val="white"/>
                </a:solidFill>
                <a:latin typeface="Arial"/>
              </a:rPr>
              <a:pPr algn="r"/>
              <a:t>‹#›</a:t>
            </a:fld>
            <a:endParaRPr lang="en-US" sz="800" dirty="0">
              <a:solidFill>
                <a:prstClr val="white"/>
              </a:solidFill>
              <a:latin typeface="Arial"/>
            </a:endParaRPr>
          </a:p>
        </p:txBody>
      </p:sp>
      <p:sp>
        <p:nvSpPr>
          <p:cNvPr id="154" name="Rectangle 153"/>
          <p:cNvSpPr/>
          <p:nvPr userDrawn="1"/>
        </p:nvSpPr>
        <p:spPr>
          <a:xfrm>
            <a:off x="7038578" y="6567049"/>
            <a:ext cx="1099980" cy="123111"/>
          </a:xfrm>
          <a:prstGeom prst="rect">
            <a:avLst/>
          </a:prstGeom>
          <a:noFill/>
        </p:spPr>
        <p:txBody>
          <a:bodyPr wrap="square" lIns="0" tIns="0" rIns="0" bIns="0" rtlCol="0">
            <a:spAutoFit/>
          </a:bodyPr>
          <a:lstStyle/>
          <a:p>
            <a:pPr algn="r"/>
            <a:r>
              <a:rPr lang="en-US" sz="800" dirty="0">
                <a:solidFill>
                  <a:prstClr val="white"/>
                </a:solidFill>
                <a:latin typeface="Arial"/>
              </a:rPr>
              <a:t>© Duarte, Inc. 2014</a:t>
            </a:r>
          </a:p>
        </p:txBody>
      </p:sp>
      <p:cxnSp>
        <p:nvCxnSpPr>
          <p:cNvPr id="153" name="Straight Connector 152"/>
          <p:cNvCxnSpPr/>
          <p:nvPr userDrawn="1"/>
        </p:nvCxnSpPr>
        <p:spPr>
          <a:xfrm flipH="1">
            <a:off x="457732" y="4030998"/>
            <a:ext cx="822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p:nvPr>
        </p:nvSpPr>
        <p:spPr>
          <a:xfrm>
            <a:off x="458788" y="4320518"/>
            <a:ext cx="5438508" cy="2087240"/>
          </a:xfrm>
        </p:spPr>
        <p:txBody>
          <a:bodyPr>
            <a:noAutofit/>
          </a:bodyPr>
          <a:lstStyle>
            <a:lvl1pPr marL="171450" indent="-171450">
              <a:lnSpc>
                <a:spcPct val="110000"/>
              </a:lnSpc>
              <a:spcBef>
                <a:spcPts val="1000"/>
              </a:spcBef>
              <a:spcAft>
                <a:spcPts val="0"/>
              </a:spcAft>
              <a:buClr>
                <a:schemeClr val="bg1"/>
              </a:buClr>
              <a:buFontTx/>
              <a:buChar char="+"/>
              <a:defRPr sz="16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5" hasCustomPrompt="1"/>
          </p:nvPr>
        </p:nvSpPr>
        <p:spPr>
          <a:xfrm>
            <a:off x="6043787" y="4183401"/>
            <a:ext cx="2640634" cy="2215810"/>
          </a:xfrm>
        </p:spPr>
        <p:txBody>
          <a:bodyPr anchor="ctr">
            <a:noAutofit/>
          </a:bodyPr>
          <a:lstStyle>
            <a:lvl1pPr algn="r">
              <a:buFontTx/>
              <a:buNone/>
              <a:defRPr sz="133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dirty="0"/>
              <a:t>##</a:t>
            </a:r>
          </a:p>
        </p:txBody>
      </p:sp>
    </p:spTree>
    <p:extLst>
      <p:ext uri="{BB962C8B-B14F-4D97-AF65-F5344CB8AC3E}">
        <p14:creationId xmlns:p14="http://schemas.microsoft.com/office/powerpoint/2010/main" val="1550494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bsection Divid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731" y="454006"/>
            <a:ext cx="8226689" cy="3255751"/>
          </a:xfrm>
        </p:spPr>
        <p:txBody>
          <a:bodyPr>
            <a:noAutofit/>
          </a:bodyPr>
          <a:lstStyle>
            <a:lvl1pPr marL="685800" indent="-685800">
              <a:lnSpc>
                <a:spcPct val="90000"/>
              </a:lnSpc>
              <a:spcAft>
                <a:spcPts val="600"/>
              </a:spcAft>
              <a:buFont typeface="Georgia" panose="02040502050405020303" pitchFamily="18" charset="0"/>
              <a:buChar char="+"/>
              <a:defRPr sz="5000" i="1" cap="none" spc="-150" baseline="0">
                <a:solidFill>
                  <a:schemeClr val="bg1"/>
                </a:solidFill>
                <a:latin typeface="+mn-lt"/>
              </a:defRPr>
            </a:lvl1pPr>
          </a:lstStyle>
          <a:p>
            <a:r>
              <a:rPr lang="en-US" dirty="0"/>
              <a:t>Click to edit Master title style</a:t>
            </a:r>
          </a:p>
        </p:txBody>
      </p:sp>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2D2D2A"/>
              </a:solidFill>
            </a:endParaRPr>
          </a:p>
        </p:txBody>
      </p:sp>
      <p:sp>
        <p:nvSpPr>
          <p:cNvPr id="150" name="TextBox 149"/>
          <p:cNvSpPr txBox="1"/>
          <p:nvPr userDrawn="1"/>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mtClean="0">
                <a:solidFill>
                  <a:prstClr val="white"/>
                </a:solidFill>
                <a:latin typeface="Arial"/>
              </a:rPr>
              <a:pPr algn="r"/>
              <a:t>‹#›</a:t>
            </a:fld>
            <a:endParaRPr lang="en-US" sz="800" dirty="0">
              <a:solidFill>
                <a:prstClr val="white"/>
              </a:solidFill>
              <a:latin typeface="Arial"/>
            </a:endParaRPr>
          </a:p>
        </p:txBody>
      </p:sp>
      <p:sp>
        <p:nvSpPr>
          <p:cNvPr id="154" name="Rectangle 153"/>
          <p:cNvSpPr/>
          <p:nvPr userDrawn="1"/>
        </p:nvSpPr>
        <p:spPr>
          <a:xfrm>
            <a:off x="7038578" y="6567049"/>
            <a:ext cx="1099980" cy="123111"/>
          </a:xfrm>
          <a:prstGeom prst="rect">
            <a:avLst/>
          </a:prstGeom>
          <a:noFill/>
        </p:spPr>
        <p:txBody>
          <a:bodyPr wrap="square" lIns="0" tIns="0" rIns="0" bIns="0" rtlCol="0">
            <a:spAutoFit/>
          </a:bodyPr>
          <a:lstStyle/>
          <a:p>
            <a:pPr algn="r"/>
            <a:r>
              <a:rPr lang="en-US" sz="800" dirty="0">
                <a:solidFill>
                  <a:prstClr val="white"/>
                </a:solidFill>
                <a:latin typeface="Arial"/>
              </a:rPr>
              <a:t>© Duarte, Inc. 2014</a:t>
            </a:r>
          </a:p>
        </p:txBody>
      </p:sp>
      <p:cxnSp>
        <p:nvCxnSpPr>
          <p:cNvPr id="153" name="Straight Connector 152"/>
          <p:cNvCxnSpPr/>
          <p:nvPr userDrawn="1"/>
        </p:nvCxnSpPr>
        <p:spPr>
          <a:xfrm flipH="1">
            <a:off x="457732" y="4030998"/>
            <a:ext cx="82266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p:nvPr>
        </p:nvSpPr>
        <p:spPr>
          <a:xfrm>
            <a:off x="458788" y="4320136"/>
            <a:ext cx="5438508" cy="2079076"/>
          </a:xfrm>
        </p:spPr>
        <p:txBody>
          <a:bodyPr>
            <a:noAutofit/>
          </a:bodyPr>
          <a:lstStyle>
            <a:lvl1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1pPr>
            <a:lvl2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2pPr>
            <a:lvl3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3pPr>
            <a:lvl4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4pPr>
            <a:lvl5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5" hasCustomPrompt="1"/>
          </p:nvPr>
        </p:nvSpPr>
        <p:spPr>
          <a:xfrm>
            <a:off x="6043787" y="4183401"/>
            <a:ext cx="2640634" cy="2215810"/>
          </a:xfrm>
        </p:spPr>
        <p:txBody>
          <a:bodyPr anchor="ctr">
            <a:noAutofit/>
          </a:bodyPr>
          <a:lstStyle>
            <a:lvl1pPr algn="r">
              <a:buFontTx/>
              <a:buNone/>
              <a:defRPr sz="133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dirty="0"/>
              <a:t>##</a:t>
            </a:r>
          </a:p>
        </p:txBody>
      </p:sp>
    </p:spTree>
    <p:extLst>
      <p:ext uri="{BB962C8B-B14F-4D97-AF65-F5344CB8AC3E}">
        <p14:creationId xmlns:p14="http://schemas.microsoft.com/office/powerpoint/2010/main" val="20284089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se Stud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732" y="1144955"/>
            <a:ext cx="6830170" cy="3512086"/>
          </a:xfrm>
        </p:spPr>
        <p:txBody>
          <a:bodyPr>
            <a:noAutofit/>
          </a:bodyPr>
          <a:lstStyle>
            <a:lvl1pPr>
              <a:lnSpc>
                <a:spcPct val="90000"/>
              </a:lnSpc>
              <a:spcAft>
                <a:spcPts val="600"/>
              </a:spcAft>
              <a:defRPr sz="6600" cap="none" spc="-150" baseline="0">
                <a:solidFill>
                  <a:schemeClr val="accent3"/>
                </a:solidFill>
                <a:latin typeface="+mj-lt"/>
              </a:defRPr>
            </a:lvl1pPr>
          </a:lstStyle>
          <a:p>
            <a:r>
              <a:rPr lang="en-US" dirty="0"/>
              <a:t>Click to edit Master title style</a:t>
            </a:r>
          </a:p>
        </p:txBody>
      </p:sp>
      <p:sp>
        <p:nvSpPr>
          <p:cNvPr id="3" name="Content Placeholder 2"/>
          <p:cNvSpPr>
            <a:spLocks noGrp="1"/>
          </p:cNvSpPr>
          <p:nvPr>
            <p:ph idx="1"/>
          </p:nvPr>
        </p:nvSpPr>
        <p:spPr>
          <a:xfrm>
            <a:off x="457732" y="5130683"/>
            <a:ext cx="8229068" cy="1268528"/>
          </a:xfrm>
        </p:spPr>
        <p:txBody>
          <a:bodyPr>
            <a:noAutofit/>
          </a:bodyPr>
          <a:lstStyle>
            <a:lvl1pPr>
              <a:lnSpc>
                <a:spcPct val="110000"/>
              </a:lnSpc>
              <a:spcAft>
                <a:spcPts val="600"/>
              </a:spcAft>
              <a:buNone/>
              <a:defRPr sz="1100" b="0" i="0">
                <a:solidFill>
                  <a:schemeClr val="tx1">
                    <a:lumMod val="75000"/>
                    <a:lumOff val="25000"/>
                  </a:schemeClr>
                </a:solidFill>
                <a:latin typeface="+mj-lt"/>
              </a:defRPr>
            </a:lvl1pPr>
            <a:lvl2pPr>
              <a:defRPr sz="1100" b="0" i="0">
                <a:solidFill>
                  <a:schemeClr val="tx2"/>
                </a:solidFill>
                <a:latin typeface="+mj-lt"/>
              </a:defRPr>
            </a:lvl2pPr>
            <a:lvl3pPr>
              <a:defRPr sz="1100" b="0" i="0">
                <a:solidFill>
                  <a:schemeClr val="tx2"/>
                </a:solidFill>
                <a:latin typeface="+mj-lt"/>
              </a:defRPr>
            </a:lvl3pPr>
            <a:lvl4pPr>
              <a:defRPr sz="1100" b="0" i="0">
                <a:solidFill>
                  <a:schemeClr val="tx2"/>
                </a:solidFill>
                <a:latin typeface="+mj-lt"/>
              </a:defRPr>
            </a:lvl4pPr>
            <a:lvl5pPr>
              <a:defRPr sz="1100" b="0" i="0">
                <a:solidFill>
                  <a:schemeClr val="tx2"/>
                </a:solidFill>
                <a:latin typeface="+mj-lt"/>
              </a:defRPr>
            </a:lvl5pPr>
          </a:lstStyle>
          <a:p>
            <a:pPr lvl="0"/>
            <a:r>
              <a:rPr lang="en-US" dirty="0"/>
              <a:t>Click to edit Master text styles</a:t>
            </a:r>
          </a:p>
        </p:txBody>
      </p:sp>
      <p:sp>
        <p:nvSpPr>
          <p:cNvPr id="152" name="Text Placeholder 2"/>
          <p:cNvSpPr>
            <a:spLocks noGrp="1"/>
          </p:cNvSpPr>
          <p:nvPr>
            <p:ph type="body" idx="10"/>
          </p:nvPr>
        </p:nvSpPr>
        <p:spPr>
          <a:xfrm>
            <a:off x="459580" y="457200"/>
            <a:ext cx="8227220" cy="536519"/>
          </a:xfrm>
        </p:spPr>
        <p:txBody>
          <a:bodyPr anchor="t">
            <a:noAutofit/>
          </a:bodyPr>
          <a:lstStyle>
            <a:lvl1pPr marL="0" indent="0">
              <a:buNone/>
              <a:defRPr sz="1500" b="0" i="0" cap="all" baseline="0">
                <a:solidFill>
                  <a:schemeClr val="tx1">
                    <a:lumMod val="50000"/>
                    <a:lumOff val="50000"/>
                  </a:schemeClr>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2D2D2A"/>
              </a:solidFill>
            </a:endParaRPr>
          </a:p>
        </p:txBody>
      </p:sp>
      <p:sp>
        <p:nvSpPr>
          <p:cNvPr id="150" name="TextBox 149"/>
          <p:cNvSpPr txBox="1"/>
          <p:nvPr userDrawn="1"/>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mtClean="0">
                <a:solidFill>
                  <a:srgbClr val="2D2D2A">
                    <a:lumMod val="50000"/>
                    <a:lumOff val="50000"/>
                  </a:srgbClr>
                </a:solidFill>
                <a:latin typeface="Arial"/>
              </a:rPr>
              <a:pPr algn="r"/>
              <a:t>‹#›</a:t>
            </a:fld>
            <a:endParaRPr lang="en-US" sz="800" dirty="0">
              <a:solidFill>
                <a:srgbClr val="2D2D2A">
                  <a:lumMod val="50000"/>
                  <a:lumOff val="50000"/>
                </a:srgbClr>
              </a:solidFill>
              <a:latin typeface="Arial"/>
            </a:endParaRPr>
          </a:p>
        </p:txBody>
      </p:sp>
      <p:sp>
        <p:nvSpPr>
          <p:cNvPr id="154" name="Rectangle 153"/>
          <p:cNvSpPr/>
          <p:nvPr userDrawn="1"/>
        </p:nvSpPr>
        <p:spPr>
          <a:xfrm>
            <a:off x="7038578" y="6567049"/>
            <a:ext cx="1099980" cy="123111"/>
          </a:xfrm>
          <a:prstGeom prst="rect">
            <a:avLst/>
          </a:prstGeom>
          <a:noFill/>
        </p:spPr>
        <p:txBody>
          <a:bodyPr wrap="square" lIns="0" tIns="0" rIns="0" bIns="0" rtlCol="0">
            <a:spAutoFit/>
          </a:bodyPr>
          <a:lstStyle/>
          <a:p>
            <a:pPr algn="r"/>
            <a:r>
              <a:rPr lang="en-US" sz="800" dirty="0">
                <a:solidFill>
                  <a:srgbClr val="2D2D2A">
                    <a:lumMod val="50000"/>
                    <a:lumOff val="50000"/>
                  </a:srgbClr>
                </a:solidFill>
                <a:latin typeface="Arial"/>
              </a:rPr>
              <a:t>© Duarte, Inc. 2014</a:t>
            </a:r>
          </a:p>
        </p:txBody>
      </p:sp>
      <p:cxnSp>
        <p:nvCxnSpPr>
          <p:cNvPr id="167" name="Straight Connector 166"/>
          <p:cNvCxnSpPr/>
          <p:nvPr userDrawn="1"/>
        </p:nvCxnSpPr>
        <p:spPr>
          <a:xfrm>
            <a:off x="460845" y="4978282"/>
            <a:ext cx="8222310" cy="0"/>
          </a:xfrm>
          <a:prstGeom prst="line">
            <a:avLst/>
          </a:prstGeom>
          <a:ln w="6350"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7865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se Study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152" name="Text Placeholder 2"/>
          <p:cNvSpPr>
            <a:spLocks noGrp="1"/>
          </p:cNvSpPr>
          <p:nvPr>
            <p:ph type="body" idx="10"/>
          </p:nvPr>
        </p:nvSpPr>
        <p:spPr>
          <a:xfrm>
            <a:off x="459580" y="1134598"/>
            <a:ext cx="4035293" cy="536519"/>
          </a:xfrm>
        </p:spPr>
        <p:txBody>
          <a:bodyPr anchor="t">
            <a:noAutofit/>
          </a:bodyPr>
          <a:lstStyle>
            <a:lvl1pPr marL="0" indent="0">
              <a:buNone/>
              <a:defRPr sz="15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2D2D2A"/>
              </a:solidFill>
            </a:endParaRPr>
          </a:p>
        </p:txBody>
      </p:sp>
      <p:sp>
        <p:nvSpPr>
          <p:cNvPr id="150" name="TextBox 149"/>
          <p:cNvSpPr txBox="1"/>
          <p:nvPr userDrawn="1"/>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mtClean="0">
                <a:solidFill>
                  <a:srgbClr val="2D2D2A">
                    <a:lumMod val="50000"/>
                    <a:lumOff val="50000"/>
                  </a:srgbClr>
                </a:solidFill>
                <a:latin typeface="Arial"/>
              </a:rPr>
              <a:pPr algn="r"/>
              <a:t>‹#›</a:t>
            </a:fld>
            <a:endParaRPr lang="en-US" sz="800" dirty="0">
              <a:solidFill>
                <a:srgbClr val="2D2D2A">
                  <a:lumMod val="50000"/>
                  <a:lumOff val="50000"/>
                </a:srgbClr>
              </a:solidFill>
              <a:latin typeface="Arial"/>
            </a:endParaRPr>
          </a:p>
        </p:txBody>
      </p:sp>
      <p:sp>
        <p:nvSpPr>
          <p:cNvPr id="154" name="Rectangle 153"/>
          <p:cNvSpPr/>
          <p:nvPr userDrawn="1"/>
        </p:nvSpPr>
        <p:spPr>
          <a:xfrm>
            <a:off x="7038578" y="6567049"/>
            <a:ext cx="1099980" cy="123111"/>
          </a:xfrm>
          <a:prstGeom prst="rect">
            <a:avLst/>
          </a:prstGeom>
          <a:noFill/>
        </p:spPr>
        <p:txBody>
          <a:bodyPr wrap="square" lIns="0" tIns="0" rIns="0" bIns="0" rtlCol="0">
            <a:spAutoFit/>
          </a:bodyPr>
          <a:lstStyle/>
          <a:p>
            <a:pPr algn="r"/>
            <a:r>
              <a:rPr lang="en-US" sz="800" dirty="0">
                <a:solidFill>
                  <a:srgbClr val="2D2D2A">
                    <a:lumMod val="50000"/>
                    <a:lumOff val="50000"/>
                  </a:srgbClr>
                </a:solidFill>
                <a:latin typeface="Arial"/>
              </a:rPr>
              <a:t>© Duarte, Inc. 2014</a:t>
            </a:r>
          </a:p>
        </p:txBody>
      </p:sp>
      <p:sp>
        <p:nvSpPr>
          <p:cNvPr id="162" name="Content Placeholder 2"/>
          <p:cNvSpPr>
            <a:spLocks noGrp="1"/>
          </p:cNvSpPr>
          <p:nvPr>
            <p:ph idx="18"/>
          </p:nvPr>
        </p:nvSpPr>
        <p:spPr>
          <a:xfrm>
            <a:off x="457731" y="1816100"/>
            <a:ext cx="8290029"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1" name="Text Placeholder 6"/>
          <p:cNvSpPr>
            <a:spLocks noGrp="1"/>
          </p:cNvSpPr>
          <p:nvPr>
            <p:ph type="body" sz="quarter" idx="16"/>
          </p:nvPr>
        </p:nvSpPr>
        <p:spPr>
          <a:xfrm>
            <a:off x="458788" y="6399212"/>
            <a:ext cx="5438508" cy="458788"/>
          </a:xfrm>
        </p:spPr>
        <p:txBody>
          <a:bodyPr vert="horz" lIns="0" tIns="0" rIns="0" bIns="0" rtlCol="0" anchor="ctr">
            <a:noAutofit/>
          </a:bodyPr>
          <a:lstStyle>
            <a:lvl1pPr>
              <a:defRPr lang="en-US" sz="800" i="0" kern="1200" dirty="0" smtClean="0">
                <a:solidFill>
                  <a:schemeClr val="tx1">
                    <a:lumMod val="50000"/>
                    <a:lumOff val="50000"/>
                  </a:schemeClr>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dirty="0"/>
              <a:t>Click to edit Master text styles</a:t>
            </a:r>
          </a:p>
        </p:txBody>
      </p:sp>
    </p:spTree>
    <p:extLst>
      <p:ext uri="{BB962C8B-B14F-4D97-AF65-F5344CB8AC3E}">
        <p14:creationId xmlns:p14="http://schemas.microsoft.com/office/powerpoint/2010/main" val="383723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se Study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152" name="Text Placeholder 2"/>
          <p:cNvSpPr>
            <a:spLocks noGrp="1"/>
          </p:cNvSpPr>
          <p:nvPr>
            <p:ph type="body" idx="10"/>
          </p:nvPr>
        </p:nvSpPr>
        <p:spPr>
          <a:xfrm>
            <a:off x="459580" y="1134598"/>
            <a:ext cx="4035293" cy="536519"/>
          </a:xfrm>
        </p:spPr>
        <p:txBody>
          <a:bodyPr anchor="t">
            <a:noAutofit/>
          </a:bodyPr>
          <a:lstStyle>
            <a:lvl1pPr marL="0" indent="0">
              <a:buNone/>
              <a:defRPr sz="15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2D2D2A"/>
              </a:solidFill>
            </a:endParaRPr>
          </a:p>
        </p:txBody>
      </p:sp>
      <p:sp>
        <p:nvSpPr>
          <p:cNvPr id="150" name="TextBox 149"/>
          <p:cNvSpPr txBox="1"/>
          <p:nvPr userDrawn="1"/>
        </p:nvSpPr>
        <p:spPr>
          <a:xfrm>
            <a:off x="8138559" y="6567050"/>
            <a:ext cx="545862" cy="123111"/>
          </a:xfrm>
          <a:prstGeom prst="rect">
            <a:avLst/>
          </a:prstGeom>
          <a:noFill/>
        </p:spPr>
        <p:txBody>
          <a:bodyPr wrap="square" lIns="0" tIns="0" rIns="0" bIns="0" rtlCol="0">
            <a:noAutofit/>
          </a:bodyPr>
          <a:lstStyle/>
          <a:p>
            <a:pPr algn="r"/>
            <a:fld id="{567A4CEE-210B-4A43-8E57-98E37E0AC15F}" type="slidenum">
              <a:rPr lang="en-US" sz="800" smtClean="0">
                <a:solidFill>
                  <a:srgbClr val="2D2D2A">
                    <a:lumMod val="50000"/>
                    <a:lumOff val="50000"/>
                  </a:srgbClr>
                </a:solidFill>
                <a:latin typeface="Arial"/>
              </a:rPr>
              <a:pPr algn="r"/>
              <a:t>‹#›</a:t>
            </a:fld>
            <a:endParaRPr lang="en-US" sz="800" dirty="0">
              <a:solidFill>
                <a:srgbClr val="2D2D2A">
                  <a:lumMod val="50000"/>
                  <a:lumOff val="50000"/>
                </a:srgbClr>
              </a:solidFill>
              <a:latin typeface="Arial"/>
            </a:endParaRPr>
          </a:p>
        </p:txBody>
      </p:sp>
      <p:sp>
        <p:nvSpPr>
          <p:cNvPr id="154" name="Rectangle 153"/>
          <p:cNvSpPr/>
          <p:nvPr userDrawn="1"/>
        </p:nvSpPr>
        <p:spPr>
          <a:xfrm>
            <a:off x="7038578" y="6567049"/>
            <a:ext cx="1099980" cy="123111"/>
          </a:xfrm>
          <a:prstGeom prst="rect">
            <a:avLst/>
          </a:prstGeom>
          <a:noFill/>
        </p:spPr>
        <p:txBody>
          <a:bodyPr wrap="square" lIns="0" tIns="0" rIns="0" bIns="0" rtlCol="0">
            <a:noAutofit/>
          </a:bodyPr>
          <a:lstStyle/>
          <a:p>
            <a:pPr algn="r"/>
            <a:r>
              <a:rPr lang="en-US" sz="800" dirty="0">
                <a:solidFill>
                  <a:srgbClr val="2D2D2A">
                    <a:lumMod val="50000"/>
                    <a:lumOff val="50000"/>
                  </a:srgbClr>
                </a:solidFill>
                <a:latin typeface="Arial"/>
              </a:rPr>
              <a:t>© Duarte, Inc. 2014</a:t>
            </a:r>
          </a:p>
        </p:txBody>
      </p:sp>
      <p:sp>
        <p:nvSpPr>
          <p:cNvPr id="157" name="Text Placeholder 2"/>
          <p:cNvSpPr>
            <a:spLocks noGrp="1"/>
          </p:cNvSpPr>
          <p:nvPr>
            <p:ph type="body" idx="16"/>
          </p:nvPr>
        </p:nvSpPr>
        <p:spPr>
          <a:xfrm>
            <a:off x="4647276" y="1134598"/>
            <a:ext cx="4037145" cy="536519"/>
          </a:xfrm>
        </p:spPr>
        <p:txBody>
          <a:bodyPr anchor="t">
            <a:noAutofit/>
          </a:bodyPr>
          <a:lstStyle>
            <a:lvl1pPr marL="0" indent="0">
              <a:buNone/>
              <a:defRPr sz="15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2" name="Content Placeholder 2"/>
          <p:cNvSpPr>
            <a:spLocks noGrp="1"/>
          </p:cNvSpPr>
          <p:nvPr>
            <p:ph idx="18"/>
          </p:nvPr>
        </p:nvSpPr>
        <p:spPr>
          <a:xfrm>
            <a:off x="457731" y="1816100"/>
            <a:ext cx="4037141"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3" name="Content Placeholder 2"/>
          <p:cNvSpPr>
            <a:spLocks noGrp="1"/>
          </p:cNvSpPr>
          <p:nvPr>
            <p:ph idx="19"/>
          </p:nvPr>
        </p:nvSpPr>
        <p:spPr>
          <a:xfrm>
            <a:off x="4644508" y="1816100"/>
            <a:ext cx="4037141"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1" name="Text Placeholder 6"/>
          <p:cNvSpPr>
            <a:spLocks noGrp="1"/>
          </p:cNvSpPr>
          <p:nvPr>
            <p:ph type="body" sz="quarter" idx="20"/>
          </p:nvPr>
        </p:nvSpPr>
        <p:spPr>
          <a:xfrm>
            <a:off x="458788" y="6399212"/>
            <a:ext cx="5438508" cy="458788"/>
          </a:xfrm>
        </p:spPr>
        <p:txBody>
          <a:bodyPr vert="horz" lIns="0" tIns="0" rIns="0" bIns="0" rtlCol="0" anchor="ctr">
            <a:noAutofit/>
          </a:bodyPr>
          <a:lstStyle>
            <a:lvl1pPr>
              <a:defRPr lang="en-US" sz="800" i="0" kern="1200" dirty="0" smtClean="0">
                <a:solidFill>
                  <a:schemeClr val="tx1">
                    <a:lumMod val="50000"/>
                    <a:lumOff val="50000"/>
                  </a:schemeClr>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dirty="0"/>
              <a:t>Click to edit Master text styles</a:t>
            </a:r>
          </a:p>
        </p:txBody>
      </p:sp>
    </p:spTree>
    <p:extLst>
      <p:ext uri="{BB962C8B-B14F-4D97-AF65-F5344CB8AC3E}">
        <p14:creationId xmlns:p14="http://schemas.microsoft.com/office/powerpoint/2010/main" val="30209808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se Study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152" name="Text Placeholder 2"/>
          <p:cNvSpPr>
            <a:spLocks noGrp="1"/>
          </p:cNvSpPr>
          <p:nvPr>
            <p:ph type="body" idx="10"/>
          </p:nvPr>
        </p:nvSpPr>
        <p:spPr>
          <a:xfrm>
            <a:off x="459580" y="1134598"/>
            <a:ext cx="4035293" cy="536519"/>
          </a:xfrm>
        </p:spPr>
        <p:txBody>
          <a:bodyPr anchor="t">
            <a:noAutofit/>
          </a:bodyPr>
          <a:lstStyle>
            <a:lvl1pPr marL="0" indent="0">
              <a:buNone/>
              <a:defRPr sz="15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2D2D2A"/>
              </a:solidFill>
            </a:endParaRPr>
          </a:p>
        </p:txBody>
      </p:sp>
      <p:sp>
        <p:nvSpPr>
          <p:cNvPr id="150" name="TextBox 149"/>
          <p:cNvSpPr txBox="1"/>
          <p:nvPr userDrawn="1"/>
        </p:nvSpPr>
        <p:spPr>
          <a:xfrm>
            <a:off x="8138559" y="6567050"/>
            <a:ext cx="545862" cy="123111"/>
          </a:xfrm>
          <a:prstGeom prst="rect">
            <a:avLst/>
          </a:prstGeom>
          <a:noFill/>
        </p:spPr>
        <p:txBody>
          <a:bodyPr wrap="square" lIns="0" tIns="0" rIns="0" bIns="0" rtlCol="0">
            <a:noAutofit/>
          </a:bodyPr>
          <a:lstStyle/>
          <a:p>
            <a:pPr algn="r"/>
            <a:fld id="{567A4CEE-210B-4A43-8E57-98E37E0AC15F}" type="slidenum">
              <a:rPr lang="en-US" sz="800" smtClean="0">
                <a:solidFill>
                  <a:srgbClr val="2D2D2A">
                    <a:lumMod val="50000"/>
                    <a:lumOff val="50000"/>
                  </a:srgbClr>
                </a:solidFill>
                <a:latin typeface="Arial"/>
              </a:rPr>
              <a:pPr algn="r"/>
              <a:t>‹#›</a:t>
            </a:fld>
            <a:endParaRPr lang="en-US" sz="800" dirty="0">
              <a:solidFill>
                <a:srgbClr val="2D2D2A">
                  <a:lumMod val="50000"/>
                  <a:lumOff val="50000"/>
                </a:srgbClr>
              </a:solidFill>
              <a:latin typeface="Arial"/>
            </a:endParaRPr>
          </a:p>
        </p:txBody>
      </p:sp>
      <p:sp>
        <p:nvSpPr>
          <p:cNvPr id="154" name="Rectangle 153"/>
          <p:cNvSpPr/>
          <p:nvPr userDrawn="1"/>
        </p:nvSpPr>
        <p:spPr>
          <a:xfrm>
            <a:off x="7038578" y="6567049"/>
            <a:ext cx="1099980" cy="123111"/>
          </a:xfrm>
          <a:prstGeom prst="rect">
            <a:avLst/>
          </a:prstGeom>
          <a:noFill/>
        </p:spPr>
        <p:txBody>
          <a:bodyPr wrap="square" lIns="0" tIns="0" rIns="0" bIns="0" rtlCol="0">
            <a:noAutofit/>
          </a:bodyPr>
          <a:lstStyle/>
          <a:p>
            <a:pPr algn="r"/>
            <a:r>
              <a:rPr lang="en-US" sz="800" dirty="0">
                <a:solidFill>
                  <a:srgbClr val="2D2D2A">
                    <a:lumMod val="50000"/>
                    <a:lumOff val="50000"/>
                  </a:srgbClr>
                </a:solidFill>
                <a:latin typeface="Arial"/>
              </a:rPr>
              <a:t>© Duarte, Inc. 2014</a:t>
            </a:r>
          </a:p>
        </p:txBody>
      </p:sp>
      <p:sp>
        <p:nvSpPr>
          <p:cNvPr id="157" name="Text Placeholder 2"/>
          <p:cNvSpPr>
            <a:spLocks noGrp="1"/>
          </p:cNvSpPr>
          <p:nvPr>
            <p:ph type="body" idx="16"/>
          </p:nvPr>
        </p:nvSpPr>
        <p:spPr>
          <a:xfrm>
            <a:off x="4647276" y="1134598"/>
            <a:ext cx="4037139" cy="536519"/>
          </a:xfrm>
        </p:spPr>
        <p:txBody>
          <a:bodyPr anchor="t">
            <a:noAutofit/>
          </a:bodyPr>
          <a:lstStyle>
            <a:lvl1pPr marL="0" indent="0">
              <a:buNone/>
              <a:defRPr sz="15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0" name="Content Placeholder 2"/>
          <p:cNvSpPr>
            <a:spLocks noGrp="1"/>
          </p:cNvSpPr>
          <p:nvPr>
            <p:ph idx="12"/>
          </p:nvPr>
        </p:nvSpPr>
        <p:spPr>
          <a:xfrm>
            <a:off x="6043787" y="1816100"/>
            <a:ext cx="2640628"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1" name="Content Placeholder 2"/>
          <p:cNvSpPr>
            <a:spLocks noGrp="1"/>
          </p:cNvSpPr>
          <p:nvPr>
            <p:ph idx="17"/>
          </p:nvPr>
        </p:nvSpPr>
        <p:spPr>
          <a:xfrm>
            <a:off x="3256668" y="1816100"/>
            <a:ext cx="2640628"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2" name="Content Placeholder 2"/>
          <p:cNvSpPr>
            <a:spLocks noGrp="1"/>
          </p:cNvSpPr>
          <p:nvPr>
            <p:ph idx="18"/>
          </p:nvPr>
        </p:nvSpPr>
        <p:spPr>
          <a:xfrm>
            <a:off x="457732" y="1816100"/>
            <a:ext cx="2640628"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3" name="Text Placeholder 6"/>
          <p:cNvSpPr>
            <a:spLocks noGrp="1"/>
          </p:cNvSpPr>
          <p:nvPr>
            <p:ph type="body" sz="quarter" idx="19"/>
          </p:nvPr>
        </p:nvSpPr>
        <p:spPr>
          <a:xfrm>
            <a:off x="458788" y="6399212"/>
            <a:ext cx="5438508" cy="458788"/>
          </a:xfrm>
        </p:spPr>
        <p:txBody>
          <a:bodyPr vert="horz" lIns="0" tIns="0" rIns="0" bIns="0" rtlCol="0" anchor="ctr">
            <a:noAutofit/>
          </a:bodyPr>
          <a:lstStyle>
            <a:lvl1pPr>
              <a:defRPr lang="en-US" sz="800" i="0" kern="1200" dirty="0" smtClean="0">
                <a:solidFill>
                  <a:schemeClr val="tx1">
                    <a:lumMod val="50000"/>
                    <a:lumOff val="50000"/>
                  </a:schemeClr>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dirty="0"/>
              <a:t>Click to edit Master text styles</a:t>
            </a:r>
          </a:p>
        </p:txBody>
      </p:sp>
    </p:spTree>
    <p:extLst>
      <p:ext uri="{BB962C8B-B14F-4D97-AF65-F5344CB8AC3E}">
        <p14:creationId xmlns:p14="http://schemas.microsoft.com/office/powerpoint/2010/main" val="32453545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731" y="454006"/>
            <a:ext cx="8226689" cy="3255751"/>
          </a:xfrm>
        </p:spPr>
        <p:txBody>
          <a:bodyPr anchor="b">
            <a:noAutofit/>
          </a:bodyPr>
          <a:lstStyle>
            <a:lvl1pPr>
              <a:lnSpc>
                <a:spcPct val="90000"/>
              </a:lnSpc>
              <a:spcAft>
                <a:spcPts val="600"/>
              </a:spcAft>
              <a:defRPr sz="6600" cap="none" baseline="0">
                <a:solidFill>
                  <a:schemeClr val="accent3"/>
                </a:solidFill>
                <a:latin typeface="+mj-lt"/>
              </a:defRPr>
            </a:lvl1pPr>
          </a:lstStyle>
          <a:p>
            <a:r>
              <a:rPr lang="en-US" dirty="0"/>
              <a:t>Click to edit Master title style</a:t>
            </a:r>
          </a:p>
        </p:txBody>
      </p:sp>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2D2D2A"/>
              </a:solidFill>
            </a:endParaRPr>
          </a:p>
        </p:txBody>
      </p:sp>
      <p:sp>
        <p:nvSpPr>
          <p:cNvPr id="150" name="TextBox 149"/>
          <p:cNvSpPr txBox="1"/>
          <p:nvPr userDrawn="1"/>
        </p:nvSpPr>
        <p:spPr>
          <a:xfrm>
            <a:off x="8138559" y="6567050"/>
            <a:ext cx="545862" cy="123111"/>
          </a:xfrm>
          <a:prstGeom prst="rect">
            <a:avLst/>
          </a:prstGeom>
          <a:noFill/>
        </p:spPr>
        <p:txBody>
          <a:bodyPr wrap="square" lIns="0" tIns="0" rIns="0" bIns="0" rtlCol="0">
            <a:noAutofit/>
          </a:bodyPr>
          <a:lstStyle/>
          <a:p>
            <a:pPr algn="r"/>
            <a:fld id="{567A4CEE-210B-4A43-8E57-98E37E0AC15F}" type="slidenum">
              <a:rPr lang="en-US" sz="800" smtClean="0">
                <a:solidFill>
                  <a:srgbClr val="2D2D2A">
                    <a:lumMod val="50000"/>
                    <a:lumOff val="50000"/>
                  </a:srgbClr>
                </a:solidFill>
                <a:latin typeface="Arial"/>
              </a:rPr>
              <a:pPr algn="r"/>
              <a:t>‹#›</a:t>
            </a:fld>
            <a:endParaRPr lang="en-US" sz="800" dirty="0">
              <a:solidFill>
                <a:srgbClr val="2D2D2A">
                  <a:lumMod val="50000"/>
                  <a:lumOff val="50000"/>
                </a:srgbClr>
              </a:solidFill>
              <a:latin typeface="Arial"/>
            </a:endParaRPr>
          </a:p>
        </p:txBody>
      </p:sp>
      <p:sp>
        <p:nvSpPr>
          <p:cNvPr id="154" name="Rectangle 153"/>
          <p:cNvSpPr/>
          <p:nvPr userDrawn="1"/>
        </p:nvSpPr>
        <p:spPr>
          <a:xfrm>
            <a:off x="7038578" y="6567049"/>
            <a:ext cx="1099980" cy="123111"/>
          </a:xfrm>
          <a:prstGeom prst="rect">
            <a:avLst/>
          </a:prstGeom>
          <a:noFill/>
        </p:spPr>
        <p:txBody>
          <a:bodyPr wrap="square" lIns="0" tIns="0" rIns="0" bIns="0" rtlCol="0">
            <a:noAutofit/>
          </a:bodyPr>
          <a:lstStyle/>
          <a:p>
            <a:pPr algn="r"/>
            <a:r>
              <a:rPr lang="en-US" sz="800" dirty="0">
                <a:solidFill>
                  <a:srgbClr val="2D2D2A">
                    <a:lumMod val="50000"/>
                    <a:lumOff val="50000"/>
                  </a:srgbClr>
                </a:solidFill>
                <a:latin typeface="Arial"/>
              </a:rPr>
              <a:t>© Duarte, Inc. 2014</a:t>
            </a:r>
          </a:p>
        </p:txBody>
      </p:sp>
      <p:cxnSp>
        <p:nvCxnSpPr>
          <p:cNvPr id="153" name="Straight Connector 152"/>
          <p:cNvCxnSpPr/>
          <p:nvPr userDrawn="1"/>
        </p:nvCxnSpPr>
        <p:spPr>
          <a:xfrm flipH="1">
            <a:off x="457732" y="4030998"/>
            <a:ext cx="822668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97422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Cover Pag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854295" y="154896"/>
            <a:ext cx="3426865" cy="3255751"/>
          </a:xfrm>
        </p:spPr>
        <p:txBody>
          <a:bodyPr anchor="b">
            <a:noAutofit/>
          </a:bodyPr>
          <a:lstStyle>
            <a:lvl1pPr algn="ctr">
              <a:lnSpc>
                <a:spcPct val="90000"/>
              </a:lnSpc>
              <a:spcAft>
                <a:spcPts val="600"/>
              </a:spcAft>
              <a:defRPr sz="5600" cap="none" spc="-150" baseline="0">
                <a:solidFill>
                  <a:schemeClr val="bg1"/>
                </a:solidFill>
                <a:latin typeface="+mj-lt"/>
              </a:defRPr>
            </a:lvl1pPr>
          </a:lstStyle>
          <a:p>
            <a:r>
              <a:rPr lang="en-US" dirty="0"/>
              <a:t>Click to edit title style</a:t>
            </a:r>
          </a:p>
        </p:txBody>
      </p:sp>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2D2D2A"/>
              </a:solidFill>
            </a:endParaRPr>
          </a:p>
        </p:txBody>
      </p:sp>
      <p:sp>
        <p:nvSpPr>
          <p:cNvPr id="147" name="Text Placeholder 6"/>
          <p:cNvSpPr>
            <a:spLocks noGrp="1"/>
          </p:cNvSpPr>
          <p:nvPr>
            <p:ph type="body" sz="quarter" idx="14"/>
          </p:nvPr>
        </p:nvSpPr>
        <p:spPr bwMode="gray">
          <a:xfrm>
            <a:off x="2926934" y="3506076"/>
            <a:ext cx="3281586" cy="2527969"/>
          </a:xfrm>
        </p:spPr>
        <p:txBody>
          <a:bodyPr>
            <a:noAutofit/>
          </a:bodyPr>
          <a:lstStyle>
            <a:lvl1pPr marL="0" indent="0" algn="ctr">
              <a:lnSpc>
                <a:spcPct val="95000"/>
              </a:lnSpc>
              <a:spcAft>
                <a:spcPts val="1000"/>
              </a:spcAft>
              <a:buClr>
                <a:schemeClr val="bg1"/>
              </a:buClr>
              <a:buFont typeface="Arial" panose="020B0604020202020204" pitchFamily="34" charset="0"/>
              <a:buChar char="​"/>
              <a:defRPr sz="2200" i="1">
                <a:solidFill>
                  <a:schemeClr val="bg1"/>
                </a:solidFill>
                <a:latin typeface="+mn-lt"/>
              </a:defRPr>
            </a:lvl1pPr>
            <a:lvl2pPr marL="0" indent="0" algn="ctr">
              <a:lnSpc>
                <a:spcPct val="100000"/>
              </a:lnSpc>
              <a:spcAft>
                <a:spcPts val="1000"/>
              </a:spcAft>
              <a:buClr>
                <a:schemeClr val="bg1"/>
              </a:buClr>
              <a:buFont typeface="Arial" panose="020B0604020202020204" pitchFamily="34" charset="0"/>
              <a:buChar char="​"/>
              <a:defRPr sz="1600" i="1">
                <a:solidFill>
                  <a:schemeClr val="bg1"/>
                </a:solidFill>
                <a:latin typeface="+mn-lt"/>
              </a:defRPr>
            </a:lvl2pPr>
            <a:lvl3pPr marL="0" indent="0" algn="ctr">
              <a:lnSpc>
                <a:spcPct val="100000"/>
              </a:lnSpc>
              <a:spcAft>
                <a:spcPts val="1000"/>
              </a:spcAft>
              <a:buClr>
                <a:schemeClr val="bg1"/>
              </a:buClr>
              <a:buFont typeface="Arial" panose="020B0604020202020204" pitchFamily="34" charset="0"/>
              <a:buChar char="​"/>
              <a:defRPr sz="1600" i="1">
                <a:solidFill>
                  <a:schemeClr val="bg1"/>
                </a:solidFill>
                <a:latin typeface="+mn-lt"/>
              </a:defRPr>
            </a:lvl3pPr>
            <a:lvl4pPr marL="0" indent="0" algn="ctr">
              <a:lnSpc>
                <a:spcPct val="100000"/>
              </a:lnSpc>
              <a:spcAft>
                <a:spcPts val="1000"/>
              </a:spcAft>
              <a:buClr>
                <a:schemeClr val="bg1"/>
              </a:buClr>
              <a:buFont typeface="Arial" panose="020B0604020202020204" pitchFamily="34" charset="0"/>
              <a:buChar char="​"/>
              <a:defRPr sz="1600" i="1">
                <a:solidFill>
                  <a:schemeClr val="bg1"/>
                </a:solidFill>
                <a:latin typeface="+mn-lt"/>
              </a:defRPr>
            </a:lvl4pPr>
            <a:lvl5pPr marL="0" indent="0" algn="ctr">
              <a:lnSpc>
                <a:spcPct val="100000"/>
              </a:lnSpc>
              <a:spcAft>
                <a:spcPts val="1000"/>
              </a:spcAft>
              <a:buClr>
                <a:schemeClr val="bg1"/>
              </a:buClr>
              <a:buFont typeface="Arial" panose="020B0604020202020204" pitchFamily="34" charset="0"/>
              <a:buChar char="​"/>
              <a:defRPr sz="1600" i="1">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15"/>
          </p:nvPr>
        </p:nvSpPr>
        <p:spPr bwMode="gray">
          <a:xfrm>
            <a:off x="3396946" y="6229350"/>
            <a:ext cx="2341562" cy="460375"/>
          </a:xfrm>
        </p:spPr>
        <p:txBody>
          <a:bodyPr/>
          <a:lstStyle>
            <a:lvl3pPr algn="ctr">
              <a:defRPr sz="1600">
                <a:solidFill>
                  <a:schemeClr val="tx1">
                    <a:lumMod val="75000"/>
                    <a:lumOff val="25000"/>
                  </a:schemeClr>
                </a:solidFill>
              </a:defRPr>
            </a:lvl3pPr>
          </a:lstStyle>
          <a:p>
            <a:pPr lvl="2"/>
            <a:r>
              <a:rPr lang="en-US" dirty="0"/>
              <a:t>Click to edit Master text styles</a:t>
            </a:r>
          </a:p>
        </p:txBody>
      </p:sp>
    </p:spTree>
    <p:extLst>
      <p:ext uri="{BB962C8B-B14F-4D97-AF65-F5344CB8AC3E}">
        <p14:creationId xmlns:p14="http://schemas.microsoft.com/office/powerpoint/2010/main" val="3879571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8" name="Content Placeholder 37"/>
          <p:cNvSpPr>
            <a:spLocks noGrp="1"/>
          </p:cNvSpPr>
          <p:nvPr>
            <p:ph sz="quarter" idx="15"/>
          </p:nvPr>
        </p:nvSpPr>
        <p:spPr>
          <a:xfrm>
            <a:off x="685800" y="2971800"/>
            <a:ext cx="5029200" cy="274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37"/>
          <p:cNvSpPr>
            <a:spLocks noGrp="1"/>
          </p:cNvSpPr>
          <p:nvPr>
            <p:ph sz="quarter" idx="17"/>
          </p:nvPr>
        </p:nvSpPr>
        <p:spPr>
          <a:xfrm>
            <a:off x="6172200" y="2971800"/>
            <a:ext cx="22860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1">
                <a:solidFill>
                  <a:srgbClr val="C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7" name="TextBox 36"/>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41" name="Text Placeholder 10"/>
          <p:cNvSpPr>
            <a:spLocks noGrp="1"/>
          </p:cNvSpPr>
          <p:nvPr>
            <p:ph type="body" sz="quarter" idx="14" hasCustomPrompt="1"/>
          </p:nvPr>
        </p:nvSpPr>
        <p:spPr>
          <a:xfrm>
            <a:off x="685800" y="6577902"/>
            <a:ext cx="5029200" cy="134396"/>
          </a:xfrm>
        </p:spPr>
        <p:txBody>
          <a:bodyPr wrap="square" anchor="b">
            <a:spAutoFit/>
          </a:bodyPr>
          <a:lstStyle>
            <a:lvl1pPr>
              <a:defRPr sz="800" baseline="0">
                <a:solidFill>
                  <a:schemeClr val="tx2">
                    <a:lumMod val="60000"/>
                    <a:lumOff val="40000"/>
                  </a:schemeClr>
                </a:solidFill>
                <a:latin typeface="+mn-lt"/>
              </a:defRPr>
            </a:lvl1pPr>
          </a:lstStyle>
          <a:p>
            <a:pPr lvl="0"/>
            <a:r>
              <a:rPr lang="en-US" dirty="0"/>
              <a:t>WHO recommendation on tranexamic acid for PPH treatment (2017)</a:t>
            </a:r>
          </a:p>
        </p:txBody>
      </p:sp>
    </p:spTree>
    <p:extLst>
      <p:ext uri="{BB962C8B-B14F-4D97-AF65-F5344CB8AC3E}">
        <p14:creationId xmlns:p14="http://schemas.microsoft.com/office/powerpoint/2010/main" val="3256096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8" name="Content Placeholder 37"/>
          <p:cNvSpPr>
            <a:spLocks noGrp="1"/>
          </p:cNvSpPr>
          <p:nvPr>
            <p:ph sz="quarter" idx="15"/>
          </p:nvPr>
        </p:nvSpPr>
        <p:spPr>
          <a:xfrm>
            <a:off x="685800" y="2971800"/>
            <a:ext cx="2286000" cy="274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37"/>
          <p:cNvSpPr>
            <a:spLocks noGrp="1"/>
          </p:cNvSpPr>
          <p:nvPr>
            <p:ph sz="quarter" idx="17"/>
          </p:nvPr>
        </p:nvSpPr>
        <p:spPr>
          <a:xfrm>
            <a:off x="3429000" y="2971800"/>
            <a:ext cx="5029200" cy="274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1">
                <a:solidFill>
                  <a:srgbClr val="C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TextBox 40"/>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42" name="Text Placeholder 10"/>
          <p:cNvSpPr>
            <a:spLocks noGrp="1"/>
          </p:cNvSpPr>
          <p:nvPr>
            <p:ph type="body" sz="quarter" idx="14" hasCustomPrompt="1"/>
          </p:nvPr>
        </p:nvSpPr>
        <p:spPr>
          <a:xfrm>
            <a:off x="685800" y="6577902"/>
            <a:ext cx="5029200" cy="134396"/>
          </a:xfrm>
        </p:spPr>
        <p:txBody>
          <a:bodyPr wrap="square" anchor="b">
            <a:spAutoFit/>
          </a:bodyPr>
          <a:lstStyle>
            <a:lvl1pPr>
              <a:defRPr sz="800" baseline="0">
                <a:solidFill>
                  <a:schemeClr val="tx2">
                    <a:lumMod val="60000"/>
                    <a:lumOff val="40000"/>
                  </a:schemeClr>
                </a:solidFill>
                <a:latin typeface="+mn-lt"/>
              </a:defRPr>
            </a:lvl1pPr>
          </a:lstStyle>
          <a:p>
            <a:pPr lvl="0"/>
            <a:r>
              <a:rPr lang="en-US" dirty="0"/>
              <a:t>WHO recommendation on tranexamic acid for PPH treatment (2017)</a:t>
            </a:r>
          </a:p>
        </p:txBody>
      </p:sp>
    </p:spTree>
    <p:extLst>
      <p:ext uri="{BB962C8B-B14F-4D97-AF65-F5344CB8AC3E}">
        <p14:creationId xmlns:p14="http://schemas.microsoft.com/office/powerpoint/2010/main" val="2751754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8" name="Content Placeholder 37"/>
          <p:cNvSpPr>
            <a:spLocks noGrp="1"/>
          </p:cNvSpPr>
          <p:nvPr>
            <p:ph sz="quarter" idx="15"/>
          </p:nvPr>
        </p:nvSpPr>
        <p:spPr>
          <a:xfrm>
            <a:off x="685800" y="2971800"/>
            <a:ext cx="2286000" cy="274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Content Placeholder 37"/>
          <p:cNvSpPr>
            <a:spLocks noGrp="1"/>
          </p:cNvSpPr>
          <p:nvPr>
            <p:ph sz="quarter" idx="16"/>
          </p:nvPr>
        </p:nvSpPr>
        <p:spPr>
          <a:xfrm>
            <a:off x="3429000" y="2971800"/>
            <a:ext cx="22860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Content Placeholder 37"/>
          <p:cNvSpPr>
            <a:spLocks noGrp="1"/>
          </p:cNvSpPr>
          <p:nvPr>
            <p:ph sz="quarter" idx="17"/>
          </p:nvPr>
        </p:nvSpPr>
        <p:spPr>
          <a:xfrm>
            <a:off x="6172200" y="2971800"/>
            <a:ext cx="22860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1">
                <a:solidFill>
                  <a:srgbClr val="C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4" name="TextBox 43"/>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45" name="Text Placeholder 10"/>
          <p:cNvSpPr>
            <a:spLocks noGrp="1"/>
          </p:cNvSpPr>
          <p:nvPr>
            <p:ph type="body" sz="quarter" idx="14" hasCustomPrompt="1"/>
          </p:nvPr>
        </p:nvSpPr>
        <p:spPr>
          <a:xfrm>
            <a:off x="685800" y="6577902"/>
            <a:ext cx="5029200" cy="134396"/>
          </a:xfrm>
        </p:spPr>
        <p:txBody>
          <a:bodyPr wrap="square" anchor="b">
            <a:spAutoFit/>
          </a:bodyPr>
          <a:lstStyle>
            <a:lvl1pPr>
              <a:defRPr sz="800" baseline="0">
                <a:solidFill>
                  <a:schemeClr val="tx2">
                    <a:lumMod val="60000"/>
                    <a:lumOff val="40000"/>
                  </a:schemeClr>
                </a:solidFill>
                <a:latin typeface="+mn-lt"/>
              </a:defRPr>
            </a:lvl1pPr>
          </a:lstStyle>
          <a:p>
            <a:pPr lvl="0"/>
            <a:r>
              <a:rPr lang="en-US" dirty="0"/>
              <a:t>WHO recommendation on tranexamic acid for PPH treatment (2017)</a:t>
            </a:r>
          </a:p>
        </p:txBody>
      </p:sp>
    </p:spTree>
    <p:extLst>
      <p:ext uri="{BB962C8B-B14F-4D97-AF65-F5344CB8AC3E}">
        <p14:creationId xmlns:p14="http://schemas.microsoft.com/office/powerpoint/2010/main" val="1502876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j-lt"/>
              </a:defRPr>
            </a:lvl1pPr>
          </a:lstStyle>
          <a:p>
            <a:r>
              <a:rPr lang="en-US" dirty="0"/>
              <a:t>click to edit master title style</a:t>
            </a:r>
          </a:p>
        </p:txBody>
      </p:sp>
      <p:sp>
        <p:nvSpPr>
          <p:cNvPr id="8" name="TextBox 7"/>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12" name="Text Placeholder 10"/>
          <p:cNvSpPr>
            <a:spLocks noGrp="1"/>
          </p:cNvSpPr>
          <p:nvPr>
            <p:ph type="body" sz="quarter" idx="14" hasCustomPrompt="1"/>
          </p:nvPr>
        </p:nvSpPr>
        <p:spPr>
          <a:xfrm>
            <a:off x="685800" y="6577902"/>
            <a:ext cx="5029200" cy="134396"/>
          </a:xfrm>
        </p:spPr>
        <p:txBody>
          <a:bodyPr wrap="square" anchor="b">
            <a:spAutoFit/>
          </a:bodyPr>
          <a:lstStyle>
            <a:lvl1pPr>
              <a:defRPr sz="800" baseline="0">
                <a:solidFill>
                  <a:schemeClr val="tx2">
                    <a:lumMod val="60000"/>
                    <a:lumOff val="40000"/>
                  </a:schemeClr>
                </a:solidFill>
                <a:latin typeface="+mn-lt"/>
              </a:defRPr>
            </a:lvl1pPr>
          </a:lstStyle>
          <a:p>
            <a:pPr lvl="0"/>
            <a:r>
              <a:rPr lang="en-US" dirty="0"/>
              <a:t>WHO recommendation on tranexamic acid for PPH treatment (2017)</a:t>
            </a:r>
          </a:p>
        </p:txBody>
      </p:sp>
      <p:sp>
        <p:nvSpPr>
          <p:cNvPr id="19"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869678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j-lt"/>
              </a:defRPr>
            </a:lvl1pPr>
          </a:lstStyle>
          <a:p>
            <a:r>
              <a:rPr lang="en-US" dirty="0"/>
              <a:t>click to edit master title style</a:t>
            </a:r>
          </a:p>
        </p:txBody>
      </p:sp>
      <p:sp>
        <p:nvSpPr>
          <p:cNvPr id="8" name="TextBox 7"/>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12" name="Text Placeholder 10"/>
          <p:cNvSpPr>
            <a:spLocks noGrp="1"/>
          </p:cNvSpPr>
          <p:nvPr>
            <p:ph type="body" sz="quarter" idx="14" hasCustomPrompt="1"/>
          </p:nvPr>
        </p:nvSpPr>
        <p:spPr>
          <a:xfrm>
            <a:off x="685800" y="6577902"/>
            <a:ext cx="5029200" cy="134396"/>
          </a:xfrm>
        </p:spPr>
        <p:txBody>
          <a:bodyPr wrap="square" anchor="b">
            <a:spAutoFit/>
          </a:bodyPr>
          <a:lstStyle>
            <a:lvl1pPr>
              <a:defRPr sz="800" baseline="0">
                <a:solidFill>
                  <a:schemeClr val="tx2">
                    <a:lumMod val="60000"/>
                    <a:lumOff val="40000"/>
                  </a:schemeClr>
                </a:solidFill>
                <a:latin typeface="+mn-lt"/>
              </a:defRPr>
            </a:lvl1pPr>
          </a:lstStyle>
          <a:p>
            <a:pPr lvl="0"/>
            <a:r>
              <a:rPr lang="en-US" dirty="0"/>
              <a:t>WHO recommendation on tranexamic acid for PPH treatment (2017)</a:t>
            </a:r>
          </a:p>
        </p:txBody>
      </p:sp>
      <p:sp>
        <p:nvSpPr>
          <p:cNvPr id="19"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hart Placeholder 3"/>
          <p:cNvSpPr>
            <a:spLocks noGrp="1"/>
          </p:cNvSpPr>
          <p:nvPr userDrawn="1">
            <p:ph type="chart" sz="quarter" idx="29" hasCustomPrompt="1"/>
          </p:nvPr>
        </p:nvSpPr>
        <p:spPr>
          <a:xfrm>
            <a:off x="685800" y="2057400"/>
            <a:ext cx="7772400" cy="4000500"/>
          </a:xfrm>
        </p:spPr>
        <p:txBody>
          <a:bodyPr/>
          <a:lstStyle>
            <a:lvl1pPr algn="ctr">
              <a:defRPr>
                <a:solidFill>
                  <a:schemeClr val="tx2"/>
                </a:solidFill>
              </a:defRPr>
            </a:lvl1pPr>
          </a:lstStyle>
          <a:p>
            <a:r>
              <a:rPr lang="en-US" dirty="0"/>
              <a:t>Click to insert chart from template</a:t>
            </a:r>
          </a:p>
        </p:txBody>
      </p:sp>
    </p:spTree>
    <p:extLst>
      <p:ext uri="{BB962C8B-B14F-4D97-AF65-F5344CB8AC3E}">
        <p14:creationId xmlns:p14="http://schemas.microsoft.com/office/powerpoint/2010/main" val="133430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Box 7"/>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12" name="Text Placeholder 10"/>
          <p:cNvSpPr>
            <a:spLocks noGrp="1"/>
          </p:cNvSpPr>
          <p:nvPr>
            <p:ph type="body" sz="quarter" idx="14" hasCustomPrompt="1"/>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dirty="0"/>
              <a:t>click to insert source</a:t>
            </a:r>
          </a:p>
        </p:txBody>
      </p:sp>
    </p:spTree>
    <p:extLst>
      <p:ext uri="{BB962C8B-B14F-4D97-AF65-F5344CB8AC3E}">
        <p14:creationId xmlns:p14="http://schemas.microsoft.com/office/powerpoint/2010/main" val="2902820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142999"/>
            <a:ext cx="7772400" cy="914402"/>
          </a:xfrm>
          <a:prstGeom prst="rect">
            <a:avLst/>
          </a:prstGeom>
        </p:spPr>
        <p:txBody>
          <a:bodyPr vert="horz" lIns="0" tIns="0" rIns="0" bIns="0" rtlCol="0" anchor="t">
            <a:noAutofit/>
          </a:bodyPr>
          <a:lstStyle/>
          <a:p>
            <a:r>
              <a:rPr lang="en-US" dirty="0"/>
              <a:t>click to edit</a:t>
            </a:r>
            <a:br>
              <a:rPr lang="en-US" dirty="0"/>
            </a:br>
            <a:r>
              <a:rPr lang="en-US" dirty="0"/>
              <a:t>master title style</a:t>
            </a:r>
          </a:p>
        </p:txBody>
      </p:sp>
      <p:sp>
        <p:nvSpPr>
          <p:cNvPr id="3" name="Text Placeholder 2"/>
          <p:cNvSpPr>
            <a:spLocks noGrp="1"/>
          </p:cNvSpPr>
          <p:nvPr>
            <p:ph type="body" idx="1"/>
          </p:nvPr>
        </p:nvSpPr>
        <p:spPr>
          <a:xfrm>
            <a:off x="685800" y="2971801"/>
            <a:ext cx="7772400" cy="274320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err="1"/>
              <a:t>Lkweng</a:t>
            </a:r>
            <a:endParaRPr lang="en-US" dirty="0"/>
          </a:p>
          <a:p>
            <a:pPr lvl="6"/>
            <a:r>
              <a:rPr lang="en-US" dirty="0"/>
              <a:t>;</a:t>
            </a:r>
            <a:r>
              <a:rPr lang="en-US" dirty="0" err="1"/>
              <a:t>krweng’lk</a:t>
            </a:r>
            <a:endParaRPr lang="en-US" dirty="0"/>
          </a:p>
          <a:p>
            <a:pPr lvl="7"/>
            <a:r>
              <a:rPr lang="en-US" dirty="0" err="1"/>
              <a:t>Perign</a:t>
            </a:r>
            <a:endParaRPr lang="en-US" dirty="0"/>
          </a:p>
          <a:p>
            <a:pPr lvl="8"/>
            <a:r>
              <a:rPr lang="en-US" dirty="0"/>
              <a:t>;</a:t>
            </a:r>
            <a:r>
              <a:rPr lang="en-US" dirty="0" err="1"/>
              <a:t>kwegn</a:t>
            </a:r>
            <a:r>
              <a:rPr lang="en-US" dirty="0"/>
              <a:t>’</a:t>
            </a:r>
          </a:p>
        </p:txBody>
      </p:sp>
    </p:spTree>
    <p:extLst>
      <p:ext uri="{BB962C8B-B14F-4D97-AF65-F5344CB8AC3E}">
        <p14:creationId xmlns:p14="http://schemas.microsoft.com/office/powerpoint/2010/main" val="377729712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5" r:id="rId3"/>
    <p:sldLayoutId id="2147483652" r:id="rId4"/>
    <p:sldLayoutId id="2147483654" r:id="rId5"/>
    <p:sldLayoutId id="2147483651" r:id="rId6"/>
    <p:sldLayoutId id="2147483659" r:id="rId7"/>
    <p:sldLayoutId id="2147483660" r:id="rId8"/>
    <p:sldLayoutId id="2147483661" r:id="rId9"/>
    <p:sldLayoutId id="2147483662" r:id="rId10"/>
    <p:sldLayoutId id="2147483663" r:id="rId11"/>
    <p:sldLayoutId id="2147483664" r:id="rId12"/>
    <p:sldLayoutId id="2147483656" r:id="rId13"/>
    <p:sldLayoutId id="2147483665" r:id="rId14"/>
    <p:sldLayoutId id="2147483689" r:id="rId15"/>
    <p:sldLayoutId id="2147483690" r:id="rId16"/>
  </p:sldLayoutIdLst>
  <p:txStyles>
    <p:titleStyle>
      <a:lvl1pPr algn="l" defTabSz="914400" rtl="0" eaLnBrk="1" latinLnBrk="0" hangingPunct="1">
        <a:lnSpc>
          <a:spcPct val="85000"/>
        </a:lnSpc>
        <a:spcBef>
          <a:spcPct val="0"/>
        </a:spcBef>
        <a:buNone/>
        <a:defRPr sz="365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731" y="457200"/>
            <a:ext cx="8226689" cy="524998"/>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731" y="1816100"/>
            <a:ext cx="8226689" cy="458311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1" name="TextBox 230"/>
          <p:cNvSpPr txBox="1"/>
          <p:nvPr/>
        </p:nvSpPr>
        <p:spPr>
          <a:xfrm>
            <a:off x="8138559" y="6567050"/>
            <a:ext cx="545862" cy="123111"/>
          </a:xfrm>
          <a:prstGeom prst="rect">
            <a:avLst/>
          </a:prstGeom>
          <a:noFill/>
        </p:spPr>
        <p:txBody>
          <a:bodyPr wrap="square" lIns="0" tIns="0" rIns="0" bIns="0" rtlCol="0">
            <a:noAutofit/>
          </a:bodyPr>
          <a:lstStyle/>
          <a:p>
            <a:pPr algn="r"/>
            <a:fld id="{567A4CEE-210B-4A43-8E57-98E37E0AC15F}" type="slidenum">
              <a:rPr lang="en-US" sz="800" smtClean="0">
                <a:solidFill>
                  <a:srgbClr val="D1D1D1"/>
                </a:solidFill>
                <a:latin typeface="Arial"/>
              </a:rPr>
              <a:pPr algn="r"/>
              <a:t>‹#›</a:t>
            </a:fld>
            <a:endParaRPr lang="en-US" sz="800" dirty="0">
              <a:solidFill>
                <a:srgbClr val="D1D1D1"/>
              </a:solidFill>
              <a:latin typeface="Arial"/>
            </a:endParaRPr>
          </a:p>
        </p:txBody>
      </p:sp>
      <p:sp>
        <p:nvSpPr>
          <p:cNvPr id="10" name="Rectangle 9"/>
          <p:cNvSpPr/>
          <p:nvPr userDrawn="1"/>
        </p:nvSpPr>
        <p:spPr>
          <a:xfrm>
            <a:off x="7038578" y="6567049"/>
            <a:ext cx="1099980" cy="123111"/>
          </a:xfrm>
          <a:prstGeom prst="rect">
            <a:avLst/>
          </a:prstGeom>
          <a:noFill/>
        </p:spPr>
        <p:txBody>
          <a:bodyPr wrap="square" lIns="0" tIns="0" rIns="0" bIns="0" rtlCol="0">
            <a:noAutofit/>
          </a:bodyPr>
          <a:lstStyle/>
          <a:p>
            <a:pPr algn="r"/>
            <a:r>
              <a:rPr lang="en-US" sz="800" dirty="0">
                <a:solidFill>
                  <a:srgbClr val="D1D1D1"/>
                </a:solidFill>
                <a:latin typeface="Arial"/>
              </a:rPr>
              <a:t>© Duarte, Inc. 2014</a:t>
            </a:r>
          </a:p>
        </p:txBody>
      </p:sp>
    </p:spTree>
    <p:extLst>
      <p:ext uri="{BB962C8B-B14F-4D97-AF65-F5344CB8AC3E}">
        <p14:creationId xmlns:p14="http://schemas.microsoft.com/office/powerpoint/2010/main" val="400820299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Lst>
  <p:txStyles>
    <p:titleStyle>
      <a:lvl1pPr algn="l" defTabSz="914400" rtl="0" eaLnBrk="1" latinLnBrk="0" hangingPunct="1">
        <a:lnSpc>
          <a:spcPct val="90000"/>
        </a:lnSpc>
        <a:spcBef>
          <a:spcPct val="0"/>
        </a:spcBef>
        <a:buNone/>
        <a:defRPr sz="2200" kern="1200" cap="all" baseline="0">
          <a:solidFill>
            <a:schemeClr val="tx1">
              <a:lumMod val="75000"/>
              <a:lumOff val="25000"/>
            </a:schemeClr>
          </a:solidFill>
          <a:latin typeface="Arial Narrow" panose="020B0606020202030204" pitchFamily="34" charset="0"/>
          <a:ea typeface="+mj-ea"/>
          <a:cs typeface="+mj-cs"/>
        </a:defRPr>
      </a:lvl1pPr>
    </p:titleStyle>
    <p:bodyStyle>
      <a:lvl1pPr marL="0" indent="0" algn="l" defTabSz="914400" rtl="0" eaLnBrk="1" latinLnBrk="0" hangingPunct="1">
        <a:lnSpc>
          <a:spcPct val="120000"/>
        </a:lnSpc>
        <a:spcBef>
          <a:spcPts val="600"/>
        </a:spcBef>
        <a:spcAft>
          <a:spcPts val="1200"/>
        </a:spcAft>
        <a:buFont typeface="Calibri" panose="020F0502020204030204" pitchFamily="34" charset="0"/>
        <a:buChar char="​"/>
        <a:defRPr sz="1500" i="1" kern="1200">
          <a:solidFill>
            <a:schemeClr val="accent3"/>
          </a:solidFill>
          <a:latin typeface="+mn-lt"/>
          <a:ea typeface="+mn-ea"/>
          <a:cs typeface="+mn-cs"/>
        </a:defRPr>
      </a:lvl1pPr>
      <a:lvl2pPr marL="0" indent="0" algn="l" defTabSz="914400" rtl="0" eaLnBrk="1" latinLnBrk="0" hangingPunct="1">
        <a:lnSpc>
          <a:spcPct val="100000"/>
        </a:lnSpc>
        <a:spcBef>
          <a:spcPts val="0"/>
        </a:spcBef>
        <a:spcAft>
          <a:spcPts val="600"/>
        </a:spcAft>
        <a:buFont typeface="Calibri" panose="020F0502020204030204" pitchFamily="34" charset="0"/>
        <a:buChar char="​"/>
        <a:defRPr sz="1500" i="1"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 typeface="Calibri" panose="020F0502020204030204" pitchFamily="34" charset="0"/>
        <a:buChar char="​"/>
        <a:defRPr sz="1100" i="1" kern="1200">
          <a:solidFill>
            <a:schemeClr val="accent2"/>
          </a:solidFill>
          <a:latin typeface="+mn-lt"/>
          <a:ea typeface="+mn-ea"/>
          <a:cs typeface="+mn-cs"/>
        </a:defRPr>
      </a:lvl4pPr>
      <a:lvl5pPr marL="0" indent="0" algn="l" defTabSz="914400" rtl="0" eaLnBrk="1" latinLnBrk="0" hangingPunct="1">
        <a:lnSpc>
          <a:spcPct val="150000"/>
        </a:lnSpc>
        <a:spcBef>
          <a:spcPts val="0"/>
        </a:spcBef>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7.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5.emf"/><Relationship Id="rId7" Type="http://schemas.openxmlformats.org/officeDocument/2006/relationships/hyperlink" Target="https://www.facebook.com/WHO/" TargetMode="External"/><Relationship Id="rId2" Type="http://schemas.openxmlformats.org/officeDocument/2006/relationships/image" Target="../media/image14.emf"/><Relationship Id="rId1" Type="http://schemas.openxmlformats.org/officeDocument/2006/relationships/slideLayout" Target="../slideLayouts/slideLayout17.xml"/><Relationship Id="rId6" Type="http://schemas.openxmlformats.org/officeDocument/2006/relationships/hyperlink" Target="https://twitter.com/HRPresearch" TargetMode="External"/><Relationship Id="rId5" Type="http://schemas.openxmlformats.org/officeDocument/2006/relationships/hyperlink" Target="mailto:reproductivehealth@who.int" TargetMode="External"/><Relationship Id="rId4" Type="http://schemas.openxmlformats.org/officeDocument/2006/relationships/hyperlink" Target="mailto:reproductivehealth@%20who.int" TargetMode="Externa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00" y="5492594"/>
            <a:ext cx="1879600" cy="584200"/>
          </a:xfrm>
          <a:prstGeom prst="rect">
            <a:avLst/>
          </a:prstGeom>
        </p:spPr>
      </p:pic>
      <p:sp>
        <p:nvSpPr>
          <p:cNvPr id="14" name="CuadroTexto 13"/>
          <p:cNvSpPr txBox="1"/>
          <p:nvPr/>
        </p:nvSpPr>
        <p:spPr>
          <a:xfrm>
            <a:off x="558800" y="6246965"/>
            <a:ext cx="3759200" cy="201530"/>
          </a:xfrm>
          <a:prstGeom prst="rect">
            <a:avLst/>
          </a:prstGeom>
          <a:noFill/>
        </p:spPr>
        <p:txBody>
          <a:bodyPr wrap="square" lIns="0" tIns="0" rIns="0" bIns="0" rtlCol="0">
            <a:spAutoFit/>
          </a:bodyPr>
          <a:lstStyle/>
          <a:p>
            <a:pPr>
              <a:lnSpc>
                <a:spcPct val="120000"/>
              </a:lnSpc>
            </a:pPr>
            <a:r>
              <a:rPr lang="es-ES_tradnl" sz="1200" dirty="0">
                <a:solidFill>
                  <a:schemeClr val="bg1"/>
                </a:solidFill>
              </a:rPr>
              <a:t>The guideline recommendations are available at </a:t>
            </a:r>
          </a:p>
        </p:txBody>
      </p:sp>
      <p:pic>
        <p:nvPicPr>
          <p:cNvPr id="7" name="Imagen 10">
            <a:extLst>
              <a:ext uri="{FF2B5EF4-FFF2-40B4-BE49-F238E27FC236}">
                <a16:creationId xmlns:a16="http://schemas.microsoft.com/office/drawing/2014/main" id="{3ABB0B19-5030-4394-9BE7-5B00F6D92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0" y="6156395"/>
            <a:ext cx="1879600" cy="584200"/>
          </a:xfrm>
          <a:prstGeom prst="rect">
            <a:avLst/>
          </a:prstGeom>
        </p:spPr>
      </p:pic>
      <p:pic>
        <p:nvPicPr>
          <p:cNvPr id="6" name="Picture 5">
            <a:extLst>
              <a:ext uri="{FF2B5EF4-FFF2-40B4-BE49-F238E27FC236}">
                <a16:creationId xmlns:a16="http://schemas.microsoft.com/office/drawing/2014/main" id="{50A72EBF-FFBD-4F1C-A04F-6F881E91A17C}"/>
              </a:ext>
            </a:extLst>
          </p:cNvPr>
          <p:cNvPicPr>
            <a:picLocks noChangeAspect="1"/>
          </p:cNvPicPr>
          <p:nvPr/>
        </p:nvPicPr>
        <p:blipFill>
          <a:blip r:embed="rId3"/>
          <a:stretch>
            <a:fillRect/>
          </a:stretch>
        </p:blipFill>
        <p:spPr>
          <a:xfrm>
            <a:off x="0" y="0"/>
            <a:ext cx="9144000" cy="6858000"/>
          </a:xfrm>
          <a:prstGeom prst="rect">
            <a:avLst/>
          </a:prstGeom>
        </p:spPr>
      </p:pic>
      <p:pic>
        <p:nvPicPr>
          <p:cNvPr id="10" name="Imagen 10">
            <a:extLst>
              <a:ext uri="{FF2B5EF4-FFF2-40B4-BE49-F238E27FC236}">
                <a16:creationId xmlns:a16="http://schemas.microsoft.com/office/drawing/2014/main" id="{A5565DF0-476C-411E-85DC-A58D34D4EB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0" y="6156395"/>
            <a:ext cx="1879600" cy="584200"/>
          </a:xfrm>
          <a:prstGeom prst="rect">
            <a:avLst/>
          </a:prstGeom>
        </p:spPr>
      </p:pic>
    </p:spTree>
    <p:extLst>
      <p:ext uri="{BB962C8B-B14F-4D97-AF65-F5344CB8AC3E}">
        <p14:creationId xmlns:p14="http://schemas.microsoft.com/office/powerpoint/2010/main" val="2673389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F338DDE-4C53-4E9F-B365-7847A5D5DC99}"/>
              </a:ext>
            </a:extLst>
          </p:cNvPr>
          <p:cNvSpPr>
            <a:spLocks noGrp="1"/>
          </p:cNvSpPr>
          <p:nvPr>
            <p:ph type="title"/>
          </p:nvPr>
        </p:nvSpPr>
        <p:spPr/>
        <p:txBody>
          <a:bodyPr/>
          <a:lstStyle/>
          <a:p>
            <a:r>
              <a:rPr lang="en-GB" dirty="0">
                <a:latin typeface="Arial Narrow" panose="020B0606020202030204" pitchFamily="34" charset="0"/>
              </a:rPr>
              <a:t>GUIDELINE DEVELOPMENT METHODS</a:t>
            </a:r>
          </a:p>
        </p:txBody>
      </p:sp>
      <p:sp>
        <p:nvSpPr>
          <p:cNvPr id="5" name="Content Placeholder 4">
            <a:extLst>
              <a:ext uri="{FF2B5EF4-FFF2-40B4-BE49-F238E27FC236}">
                <a16:creationId xmlns:a16="http://schemas.microsoft.com/office/drawing/2014/main" id="{67A7857A-A0E8-4CC7-A965-EE5636F799E3}"/>
              </a:ext>
            </a:extLst>
          </p:cNvPr>
          <p:cNvSpPr>
            <a:spLocks noGrp="1"/>
          </p:cNvSpPr>
          <p:nvPr>
            <p:ph idx="1"/>
          </p:nvPr>
        </p:nvSpPr>
        <p:spPr>
          <a:xfrm>
            <a:off x="457732" y="1816100"/>
            <a:ext cx="6052250" cy="4583111"/>
          </a:xfrm>
        </p:spPr>
        <p:txBody>
          <a:bodyPr/>
          <a:lstStyle/>
          <a:p>
            <a:pPr marL="285750" indent="-285750">
              <a:lnSpc>
                <a:spcPct val="100000"/>
              </a:lnSpc>
              <a:buFont typeface="Wingdings" panose="05000000000000000000" pitchFamily="2" charset="2"/>
              <a:buChar char="§"/>
            </a:pPr>
            <a:r>
              <a:rPr lang="en-US" sz="1800" i="0" dirty="0">
                <a:solidFill>
                  <a:schemeClr val="tx1"/>
                </a:solidFill>
              </a:rPr>
              <a:t>Development of a guideline proposal for the WHO Guidelines Review Committee</a:t>
            </a:r>
          </a:p>
          <a:p>
            <a:pPr marL="285750" indent="-285750">
              <a:lnSpc>
                <a:spcPct val="100000"/>
              </a:lnSpc>
              <a:buFont typeface="Wingdings" panose="05000000000000000000" pitchFamily="2" charset="2"/>
              <a:buChar char="§"/>
            </a:pPr>
            <a:r>
              <a:rPr lang="en-US" sz="1800" i="0" dirty="0">
                <a:solidFill>
                  <a:schemeClr val="tx1"/>
                </a:solidFill>
              </a:rPr>
              <a:t>Formation of technical groups</a:t>
            </a:r>
          </a:p>
          <a:p>
            <a:pPr marL="285750" indent="-285750">
              <a:lnSpc>
                <a:spcPct val="100000"/>
              </a:lnSpc>
              <a:buFont typeface="Wingdings" panose="05000000000000000000" pitchFamily="2" charset="2"/>
              <a:buChar char="§"/>
            </a:pPr>
            <a:r>
              <a:rPr lang="en-US" sz="1800" i="0" dirty="0">
                <a:solidFill>
                  <a:schemeClr val="tx1"/>
                </a:solidFill>
              </a:rPr>
              <a:t>Declaration and management of interests</a:t>
            </a:r>
          </a:p>
          <a:p>
            <a:pPr marL="285750" indent="-285750">
              <a:lnSpc>
                <a:spcPct val="100000"/>
              </a:lnSpc>
              <a:buFont typeface="Wingdings" panose="05000000000000000000" pitchFamily="2" charset="2"/>
              <a:buChar char="§"/>
            </a:pPr>
            <a:r>
              <a:rPr lang="en-US" sz="1800" i="0" dirty="0">
                <a:solidFill>
                  <a:schemeClr val="tx1"/>
                </a:solidFill>
              </a:rPr>
              <a:t>Formulating priority questions and outcomes</a:t>
            </a:r>
          </a:p>
          <a:p>
            <a:pPr marL="285750" indent="-285750">
              <a:lnSpc>
                <a:spcPct val="100000"/>
              </a:lnSpc>
              <a:buFont typeface="Wingdings" panose="05000000000000000000" pitchFamily="2" charset="2"/>
              <a:buChar char="§"/>
            </a:pPr>
            <a:r>
              <a:rPr lang="en-US" sz="1800" i="0" dirty="0">
                <a:solidFill>
                  <a:schemeClr val="tx1"/>
                </a:solidFill>
              </a:rPr>
              <a:t>Retrieval and synthesis of evidence</a:t>
            </a:r>
          </a:p>
          <a:p>
            <a:pPr marL="285750" indent="-285750">
              <a:lnSpc>
                <a:spcPct val="100000"/>
              </a:lnSpc>
              <a:buFont typeface="Wingdings" panose="05000000000000000000" pitchFamily="2" charset="2"/>
              <a:buChar char="§"/>
            </a:pPr>
            <a:r>
              <a:rPr lang="en-US" sz="1800" i="0" dirty="0">
                <a:solidFill>
                  <a:schemeClr val="tx1"/>
                </a:solidFill>
              </a:rPr>
              <a:t>Grading of the quality of the evidence</a:t>
            </a:r>
          </a:p>
          <a:p>
            <a:pPr marL="285750" indent="-285750">
              <a:lnSpc>
                <a:spcPct val="100000"/>
              </a:lnSpc>
              <a:buFont typeface="Wingdings" panose="05000000000000000000" pitchFamily="2" charset="2"/>
              <a:buChar char="§"/>
            </a:pPr>
            <a:r>
              <a:rPr lang="en-US" sz="1800" i="0" dirty="0">
                <a:solidFill>
                  <a:schemeClr val="tx1"/>
                </a:solidFill>
              </a:rPr>
              <a:t>Formulating the recommendations</a:t>
            </a:r>
          </a:p>
          <a:p>
            <a:pPr marL="285750" indent="-285750">
              <a:lnSpc>
                <a:spcPct val="100000"/>
              </a:lnSpc>
              <a:buFont typeface="Wingdings" panose="05000000000000000000" pitchFamily="2" charset="2"/>
              <a:buChar char="§"/>
            </a:pPr>
            <a:r>
              <a:rPr lang="en-US" sz="1800" i="0" dirty="0">
                <a:solidFill>
                  <a:schemeClr val="tx1"/>
                </a:solidFill>
              </a:rPr>
              <a:t>Planning for dissemination, implementation, evaluation and updating of the guideline</a:t>
            </a:r>
          </a:p>
          <a:p>
            <a:endParaRPr lang="en-GB" dirty="0"/>
          </a:p>
        </p:txBody>
      </p:sp>
      <p:sp>
        <p:nvSpPr>
          <p:cNvPr id="6" name="Text Placeholder 5">
            <a:extLst>
              <a:ext uri="{FF2B5EF4-FFF2-40B4-BE49-F238E27FC236}">
                <a16:creationId xmlns:a16="http://schemas.microsoft.com/office/drawing/2014/main" id="{CD0956E1-472B-4710-97D2-11385AC01EA1}"/>
              </a:ext>
            </a:extLst>
          </p:cNvPr>
          <p:cNvSpPr>
            <a:spLocks noGrp="1"/>
          </p:cNvSpPr>
          <p:nvPr>
            <p:ph type="body" idx="10"/>
          </p:nvPr>
        </p:nvSpPr>
        <p:spPr/>
        <p:txBody>
          <a:bodyPr/>
          <a:lstStyle/>
          <a:p>
            <a:r>
              <a:rPr lang="en-US" sz="2000" dirty="0"/>
              <a:t>A systematic evidence-based approach</a:t>
            </a:r>
            <a:endParaRPr lang="en-GB" sz="2000" dirty="0"/>
          </a:p>
        </p:txBody>
      </p:sp>
      <p:pic>
        <p:nvPicPr>
          <p:cNvPr id="10" name="Picture 9">
            <a:extLst>
              <a:ext uri="{FF2B5EF4-FFF2-40B4-BE49-F238E27FC236}">
                <a16:creationId xmlns:a16="http://schemas.microsoft.com/office/drawing/2014/main" id="{0F0C384F-8B94-4887-BBC4-9B37370E16D8}"/>
              </a:ext>
            </a:extLst>
          </p:cNvPr>
          <p:cNvPicPr>
            <a:picLocks noChangeAspect="1"/>
          </p:cNvPicPr>
          <p:nvPr/>
        </p:nvPicPr>
        <p:blipFill>
          <a:blip r:embed="rId2"/>
          <a:stretch>
            <a:fillRect/>
          </a:stretch>
        </p:blipFill>
        <p:spPr>
          <a:xfrm>
            <a:off x="6509982" y="887897"/>
            <a:ext cx="2336653" cy="5497706"/>
          </a:xfrm>
          <a:prstGeom prst="rect">
            <a:avLst/>
          </a:prstGeom>
        </p:spPr>
      </p:pic>
      <p:pic>
        <p:nvPicPr>
          <p:cNvPr id="7" name="Picture 2">
            <a:extLst>
              <a:ext uri="{FF2B5EF4-FFF2-40B4-BE49-F238E27FC236}">
                <a16:creationId xmlns:a16="http://schemas.microsoft.com/office/drawing/2014/main" id="{97A824CD-7255-4C64-944A-AF0F659BD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111" y="6417826"/>
            <a:ext cx="1229009" cy="3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8970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3832" y="472397"/>
            <a:ext cx="8226689" cy="524998"/>
          </a:xfrm>
        </p:spPr>
        <p:txBody>
          <a:bodyPr/>
          <a:lstStyle/>
          <a:p>
            <a:r>
              <a:rPr lang="en-US" dirty="0"/>
              <a:t>Technical groups involved in developing guideline</a:t>
            </a:r>
          </a:p>
        </p:txBody>
      </p:sp>
      <p:pic>
        <p:nvPicPr>
          <p:cNvPr id="18" name="Picture 2">
            <a:extLst>
              <a:ext uri="{FF2B5EF4-FFF2-40B4-BE49-F238E27FC236}">
                <a16:creationId xmlns:a16="http://schemas.microsoft.com/office/drawing/2014/main" id="{2767ED57-565F-4C08-93FC-6FAFA36B17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482" y="6385603"/>
            <a:ext cx="1229009" cy="3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13">
            <a:extLst>
              <a:ext uri="{FF2B5EF4-FFF2-40B4-BE49-F238E27FC236}">
                <a16:creationId xmlns:a16="http://schemas.microsoft.com/office/drawing/2014/main" id="{F613CC97-7182-4867-AD74-9583FBB70336}"/>
              </a:ext>
            </a:extLst>
          </p:cNvPr>
          <p:cNvSpPr txBox="1">
            <a:spLocks/>
          </p:cNvSpPr>
          <p:nvPr/>
        </p:nvSpPr>
        <p:spPr>
          <a:xfrm>
            <a:off x="613832" y="1504221"/>
            <a:ext cx="3957243" cy="4697361"/>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US" dirty="0">
                <a:solidFill>
                  <a:srgbClr val="66AF9E"/>
                </a:solidFill>
              </a:rPr>
              <a:t>WHO Steering Group</a:t>
            </a:r>
          </a:p>
          <a:p>
            <a:pPr lvl="2"/>
            <a:r>
              <a:rPr lang="en-US" sz="1300" dirty="0">
                <a:solidFill>
                  <a:schemeClr val="tx1"/>
                </a:solidFill>
              </a:rPr>
              <a:t>This  comprises  staff  members  from  the  WHO  Departments  of  Reproductive  Health  and  Research  (RHR);  Maternal,  Newborn,  Child  and  Adolescent  Health  (MCA),  who  managed  the  guideline  development  process.</a:t>
            </a:r>
          </a:p>
          <a:p>
            <a:pPr lvl="2">
              <a:spcAft>
                <a:spcPts val="1200"/>
              </a:spcAft>
            </a:pPr>
            <a:r>
              <a:rPr lang="en-US" sz="1600" dirty="0">
                <a:solidFill>
                  <a:srgbClr val="66AF9E"/>
                </a:solidFill>
              </a:rPr>
              <a:t>Guideline Development Group</a:t>
            </a:r>
          </a:p>
          <a:p>
            <a:pPr lvl="2"/>
            <a:r>
              <a:rPr lang="en-US" sz="1300" dirty="0">
                <a:solidFill>
                  <a:schemeClr val="tx1"/>
                </a:solidFill>
              </a:rPr>
              <a:t>This  consists  of  external  experts  and  stakeholders  from  the  six  WHO  regions.  Members  were  identified  in  a  way  that  ensured  geographic  representation  and  gender  balance,  and  they  had  no  important  conflicts  of  interest.</a:t>
            </a:r>
          </a:p>
          <a:p>
            <a:pPr lvl="2"/>
            <a:r>
              <a:rPr lang="en-US" sz="1300" dirty="0">
                <a:solidFill>
                  <a:schemeClr val="tx1"/>
                </a:solidFill>
              </a:rPr>
              <a:t>The  group  examined  and  interpreted  the  evidence  and  formulated  the  final  recommendations  at  a  face-to-face  meeting, September  2017.</a:t>
            </a:r>
          </a:p>
        </p:txBody>
      </p:sp>
      <p:sp>
        <p:nvSpPr>
          <p:cNvPr id="14" name="Content Placeholder 13">
            <a:extLst>
              <a:ext uri="{FF2B5EF4-FFF2-40B4-BE49-F238E27FC236}">
                <a16:creationId xmlns:a16="http://schemas.microsoft.com/office/drawing/2014/main" id="{24869D46-31C4-42BC-BEF9-DAB550B52364}"/>
              </a:ext>
            </a:extLst>
          </p:cNvPr>
          <p:cNvSpPr txBox="1">
            <a:spLocks/>
          </p:cNvSpPr>
          <p:nvPr/>
        </p:nvSpPr>
        <p:spPr>
          <a:xfrm>
            <a:off x="4771333" y="1485312"/>
            <a:ext cx="3758835" cy="4900291"/>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US" dirty="0">
                <a:solidFill>
                  <a:srgbClr val="66AF9E"/>
                </a:solidFill>
              </a:rPr>
              <a:t>Technical Working Group</a:t>
            </a:r>
          </a:p>
          <a:p>
            <a:pPr lvl="2"/>
            <a:r>
              <a:rPr lang="en-US" sz="1300" dirty="0">
                <a:solidFill>
                  <a:schemeClr val="tx1"/>
                </a:solidFill>
              </a:rPr>
              <a:t>This  comprises  guideline  methodologists  and  systematic  review  team  leads,  who  worked  closely  with  WHO  Steering  Group  to  synthesize  the  evidence  and  other  considerations  for  development  of  the  recommendations</a:t>
            </a:r>
            <a:r>
              <a:rPr lang="en-US" sz="1200" dirty="0">
                <a:solidFill>
                  <a:schemeClr val="tx1"/>
                </a:solidFill>
              </a:rPr>
              <a:t>. </a:t>
            </a:r>
          </a:p>
          <a:p>
            <a:pPr lvl="2"/>
            <a:r>
              <a:rPr lang="en-US" sz="1600" dirty="0">
                <a:solidFill>
                  <a:srgbClr val="66AF9E"/>
                </a:solidFill>
              </a:rPr>
              <a:t>External Review Group</a:t>
            </a:r>
          </a:p>
          <a:p>
            <a:pPr lvl="2"/>
            <a:r>
              <a:rPr lang="en-US" sz="1300" dirty="0">
                <a:solidFill>
                  <a:schemeClr val="tx1"/>
                </a:solidFill>
              </a:rPr>
              <a:t>These  are  external  experts  and  stakeholders  from  the  six  WHO  regions,  who  peer-reviewed  the  final  guideline  document  to  identify  any  factual  errors  and  comment  on  clarity  of  the  language,  contextual  issues  and  implications  for  implementation. </a:t>
            </a:r>
          </a:p>
          <a:p>
            <a:pPr lvl="2"/>
            <a:r>
              <a:rPr lang="en-US" sz="1600" dirty="0">
                <a:solidFill>
                  <a:srgbClr val="66AF9E"/>
                </a:solidFill>
              </a:rPr>
              <a:t>External partners and observers</a:t>
            </a:r>
          </a:p>
          <a:p>
            <a:pPr lvl="2"/>
            <a:r>
              <a:rPr lang="en-US" sz="1300" dirty="0">
                <a:solidFill>
                  <a:schemeClr val="tx1"/>
                </a:solidFill>
              </a:rPr>
              <a:t>Representatives of FIGO, ICM, RCOG, UNFPA and USAID</a:t>
            </a:r>
          </a:p>
        </p:txBody>
      </p:sp>
    </p:spTree>
    <p:extLst>
      <p:ext uri="{BB962C8B-B14F-4D97-AF65-F5344CB8AC3E}">
        <p14:creationId xmlns:p14="http://schemas.microsoft.com/office/powerpoint/2010/main" val="3162468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0504091-BD9C-4806-A0D6-3330EEE2F0D7}"/>
              </a:ext>
            </a:extLst>
          </p:cNvPr>
          <p:cNvSpPr>
            <a:spLocks noGrp="1"/>
          </p:cNvSpPr>
          <p:nvPr>
            <p:ph type="title"/>
          </p:nvPr>
        </p:nvSpPr>
        <p:spPr>
          <a:xfrm>
            <a:off x="477673" y="457200"/>
            <a:ext cx="8120418" cy="524998"/>
          </a:xfrm>
        </p:spPr>
        <p:txBody>
          <a:bodyPr/>
          <a:lstStyle/>
          <a:p>
            <a:r>
              <a:rPr lang="en-GB" dirty="0"/>
              <a:t>Priority guideline questions</a:t>
            </a:r>
          </a:p>
        </p:txBody>
      </p:sp>
      <p:graphicFrame>
        <p:nvGraphicFramePr>
          <p:cNvPr id="13" name="Content Placeholder 12">
            <a:extLst>
              <a:ext uri="{FF2B5EF4-FFF2-40B4-BE49-F238E27FC236}">
                <a16:creationId xmlns:a16="http://schemas.microsoft.com/office/drawing/2014/main" id="{9E35F61B-1097-47A5-99F5-2039AD07ABC8}"/>
              </a:ext>
            </a:extLst>
          </p:cNvPr>
          <p:cNvGraphicFramePr>
            <a:graphicFrameLocks noGrp="1"/>
          </p:cNvGraphicFramePr>
          <p:nvPr>
            <p:ph idx="1"/>
            <p:extLst>
              <p:ext uri="{D42A27DB-BD31-4B8C-83A1-F6EECF244321}">
                <p14:modId xmlns:p14="http://schemas.microsoft.com/office/powerpoint/2010/main" val="1633213929"/>
              </p:ext>
            </p:extLst>
          </p:nvPr>
        </p:nvGraphicFramePr>
        <p:xfrm>
          <a:off x="477672" y="1133713"/>
          <a:ext cx="8120419" cy="5345848"/>
        </p:xfrm>
        <a:graphic>
          <a:graphicData uri="http://schemas.openxmlformats.org/drawingml/2006/table">
            <a:tbl>
              <a:tblPr firstRow="1" bandRow="1">
                <a:tableStyleId>{F2DE63D5-997A-4646-A377-4702673A728D}</a:tableStyleId>
              </a:tblPr>
              <a:tblGrid>
                <a:gridCol w="8120419">
                  <a:extLst>
                    <a:ext uri="{9D8B030D-6E8A-4147-A177-3AD203B41FA5}">
                      <a16:colId xmlns:a16="http://schemas.microsoft.com/office/drawing/2014/main" val="2059450400"/>
                    </a:ext>
                  </a:extLst>
                </a:gridCol>
              </a:tblGrid>
              <a:tr h="375773">
                <a:tc>
                  <a:txBody>
                    <a:bodyPr/>
                    <a:lstStyle/>
                    <a:p>
                      <a:r>
                        <a:rPr lang="en-GB" sz="1400" dirty="0"/>
                        <a:t>Interventions targeted at women, the community or the public</a:t>
                      </a:r>
                    </a:p>
                  </a:txBody>
                  <a:tcPr/>
                </a:tc>
                <a:extLst>
                  <a:ext uri="{0D108BD9-81ED-4DB2-BD59-A6C34878D82A}">
                    <a16:rowId xmlns:a16="http://schemas.microsoft.com/office/drawing/2014/main" val="335469543"/>
                  </a:ext>
                </a:extLst>
              </a:tr>
              <a:tr h="2342689">
                <a:tc>
                  <a:txBody>
                    <a:bodyPr/>
                    <a:lstStyle/>
                    <a:p>
                      <a:pPr marL="0" lvl="0" indent="0">
                        <a:buFont typeface="+mj-lt"/>
                        <a:buNone/>
                      </a:pPr>
                      <a:r>
                        <a:rPr lang="en-GB" sz="1400" kern="1200" dirty="0">
                          <a:effectLst/>
                        </a:rPr>
                        <a:t>1a.  Do non-clinical educational interventions (e.g. educational games, materials, meetings) reduce</a:t>
                      </a:r>
                    </a:p>
                    <a:p>
                      <a:pPr marL="0" lvl="0" indent="0">
                        <a:buFont typeface="+mj-lt"/>
                        <a:buNone/>
                      </a:pPr>
                      <a:r>
                        <a:rPr lang="en-GB" sz="1400" kern="1200" dirty="0">
                          <a:effectLst/>
                        </a:rPr>
                        <a:t>       caesarean rates  in groups of low-risk women compared with usual care?</a:t>
                      </a:r>
                    </a:p>
                    <a:p>
                      <a:r>
                        <a:rPr lang="en-GB" sz="1400" kern="1200" dirty="0">
                          <a:effectLst/>
                        </a:rPr>
                        <a:t> </a:t>
                      </a:r>
                    </a:p>
                    <a:p>
                      <a:r>
                        <a:rPr lang="en-GB" sz="1400" kern="1200" dirty="0">
                          <a:effectLst/>
                        </a:rPr>
                        <a:t>1b.  Does the mode or format of communication affect the effectiveness of non-clinical education (e.g.</a:t>
                      </a:r>
                    </a:p>
                    <a:p>
                      <a:r>
                        <a:rPr lang="en-GB" sz="1400" kern="1200" dirty="0">
                          <a:effectLst/>
                        </a:rPr>
                        <a:t>        information and communication technology, written, radio, television)?</a:t>
                      </a:r>
                    </a:p>
                    <a:p>
                      <a:endParaRPr lang="en-GB" sz="1400" dirty="0"/>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GB" sz="1400" kern="1200" dirty="0">
                          <a:effectLst/>
                        </a:rPr>
                        <a:t>Does the use of opinion leaders reduce caesarean rates in groups of low-risk women compared</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400" kern="1200" dirty="0">
                          <a:effectLst/>
                        </a:rPr>
                        <a:t>        with usual care?</a:t>
                      </a:r>
                    </a:p>
                    <a:p>
                      <a:endParaRPr lang="en-GB" sz="1400" dirty="0"/>
                    </a:p>
                    <a:p>
                      <a:pPr marL="342900" marR="0" lvl="0" indent="-342900" algn="l" defTabSz="914400" rtl="0" eaLnBrk="1" fontAlgn="auto" latinLnBrk="0" hangingPunct="1">
                        <a:lnSpc>
                          <a:spcPct val="100000"/>
                        </a:lnSpc>
                        <a:spcBef>
                          <a:spcPts val="0"/>
                        </a:spcBef>
                        <a:spcAft>
                          <a:spcPts val="0"/>
                        </a:spcAft>
                        <a:buClrTx/>
                        <a:buSzTx/>
                        <a:buFontTx/>
                        <a:buAutoNum type="arabicPeriod" startAt="3"/>
                        <a:tabLst/>
                        <a:defRPr/>
                      </a:pPr>
                      <a:r>
                        <a:rPr lang="en-GB" sz="1400" kern="1200" dirty="0">
                          <a:effectLst/>
                        </a:rPr>
                        <a:t>Does public dissemination of caesarean rates reduce caesarean rates in groups of low-risk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effectLst/>
                        </a:rPr>
                        <a:t>        women compared with usual care?</a:t>
                      </a:r>
                    </a:p>
                  </a:txBody>
                  <a:tcPr/>
                </a:tc>
                <a:extLst>
                  <a:ext uri="{0D108BD9-81ED-4DB2-BD59-A6C34878D82A}">
                    <a16:rowId xmlns:a16="http://schemas.microsoft.com/office/drawing/2014/main" val="2305404043"/>
                  </a:ext>
                </a:extLst>
              </a:tr>
              <a:tr h="398203">
                <a:tc>
                  <a:txBody>
                    <a:bodyPr/>
                    <a:lstStyle/>
                    <a:p>
                      <a:r>
                        <a:rPr lang="en-GB" sz="1400" b="1" kern="1200" dirty="0">
                          <a:solidFill>
                            <a:schemeClr val="bg1"/>
                          </a:solidFill>
                          <a:effectLst/>
                        </a:rPr>
                        <a:t>Interventions targeted at the health-care professional</a:t>
                      </a:r>
                    </a:p>
                  </a:txBody>
                  <a:tcPr>
                    <a:solidFill>
                      <a:schemeClr val="accent3"/>
                    </a:solidFill>
                  </a:tcPr>
                </a:tc>
                <a:extLst>
                  <a:ext uri="{0D108BD9-81ED-4DB2-BD59-A6C34878D82A}">
                    <a16:rowId xmlns:a16="http://schemas.microsoft.com/office/drawing/2014/main" val="2195502825"/>
                  </a:ext>
                </a:extLst>
              </a:tr>
              <a:tr h="2133472">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startAt="4"/>
                        <a:tabLst/>
                        <a:defRPr/>
                      </a:pPr>
                      <a:r>
                        <a:rPr lang="en-GB" sz="1400" kern="1200" dirty="0">
                          <a:effectLst/>
                        </a:rPr>
                        <a:t>Do educational interventions targeted at health-care professionals that aim to improve adherence to evidence-based clinical practice reduce caesarean rates in groups of low-risk women compared with usual care?</a:t>
                      </a:r>
                    </a:p>
                    <a:p>
                      <a:endParaRPr lang="en-GB" sz="1400" dirty="0"/>
                    </a:p>
                    <a:p>
                      <a:pPr marL="342900" marR="0" lvl="0" indent="-342900" algn="l" defTabSz="914400" rtl="0" eaLnBrk="1" fontAlgn="auto" latinLnBrk="0" hangingPunct="1">
                        <a:lnSpc>
                          <a:spcPct val="100000"/>
                        </a:lnSpc>
                        <a:spcBef>
                          <a:spcPts val="0"/>
                        </a:spcBef>
                        <a:spcAft>
                          <a:spcPts val="0"/>
                        </a:spcAft>
                        <a:buClrTx/>
                        <a:buSzTx/>
                        <a:buFontTx/>
                        <a:buAutoNum type="arabicPeriod" startAt="5"/>
                        <a:tabLst/>
                        <a:defRPr/>
                      </a:pPr>
                      <a:r>
                        <a:rPr lang="en-GB" sz="1400" kern="1200" dirty="0">
                          <a:effectLst/>
                        </a:rPr>
                        <a:t>Does the implementation of a policy of second opinion for caesarean indication reduce caesarean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effectLst/>
                        </a:rPr>
                        <a:t>        rates in groups of low-risk women compared with usual care?</a:t>
                      </a:r>
                    </a:p>
                    <a:p>
                      <a:endParaRPr lang="en-GB" sz="1400" dirty="0"/>
                    </a:p>
                    <a:p>
                      <a:pPr marL="342900" marR="0" lvl="0" indent="-342900" algn="l" defTabSz="914400" rtl="0" eaLnBrk="1" fontAlgn="auto" latinLnBrk="0" hangingPunct="1">
                        <a:lnSpc>
                          <a:spcPct val="100000"/>
                        </a:lnSpc>
                        <a:spcBef>
                          <a:spcPts val="0"/>
                        </a:spcBef>
                        <a:spcAft>
                          <a:spcPts val="0"/>
                        </a:spcAft>
                        <a:buClrTx/>
                        <a:buSzTx/>
                        <a:buFontTx/>
                        <a:buAutoNum type="arabicPeriod" startAt="6"/>
                        <a:tabLst/>
                        <a:defRPr/>
                      </a:pPr>
                      <a:r>
                        <a:rPr lang="en-GB" sz="1400" kern="1200" dirty="0">
                          <a:effectLst/>
                        </a:rPr>
                        <a:t>Does audit and feedback and peer review reduce caesarean rates in groups of low-risk women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effectLst/>
                        </a:rPr>
                        <a:t>        compared with usual care?</a:t>
                      </a:r>
                    </a:p>
                  </a:txBody>
                  <a:tcPr/>
                </a:tc>
                <a:extLst>
                  <a:ext uri="{0D108BD9-81ED-4DB2-BD59-A6C34878D82A}">
                    <a16:rowId xmlns:a16="http://schemas.microsoft.com/office/drawing/2014/main" val="968423799"/>
                  </a:ext>
                </a:extLst>
              </a:tr>
            </a:tbl>
          </a:graphicData>
        </a:graphic>
      </p:graphicFrame>
      <p:pic>
        <p:nvPicPr>
          <p:cNvPr id="4" name="Picture 2">
            <a:extLst>
              <a:ext uri="{FF2B5EF4-FFF2-40B4-BE49-F238E27FC236}">
                <a16:creationId xmlns:a16="http://schemas.microsoft.com/office/drawing/2014/main" id="{4360507D-09E6-4BC2-B275-52F28CBE3E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111" y="6500265"/>
            <a:ext cx="1229009" cy="3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4368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0504091-BD9C-4806-A0D6-3330EEE2F0D7}"/>
              </a:ext>
            </a:extLst>
          </p:cNvPr>
          <p:cNvSpPr>
            <a:spLocks noGrp="1"/>
          </p:cNvSpPr>
          <p:nvPr>
            <p:ph type="title"/>
          </p:nvPr>
        </p:nvSpPr>
        <p:spPr>
          <a:xfrm>
            <a:off x="425991" y="457200"/>
            <a:ext cx="8226689" cy="524998"/>
          </a:xfrm>
        </p:spPr>
        <p:txBody>
          <a:bodyPr/>
          <a:lstStyle/>
          <a:p>
            <a:r>
              <a:rPr lang="en-GB" dirty="0"/>
              <a:t>Priority guideline questions</a:t>
            </a:r>
          </a:p>
        </p:txBody>
      </p:sp>
      <p:graphicFrame>
        <p:nvGraphicFramePr>
          <p:cNvPr id="13" name="Content Placeholder 12">
            <a:extLst>
              <a:ext uri="{FF2B5EF4-FFF2-40B4-BE49-F238E27FC236}">
                <a16:creationId xmlns:a16="http://schemas.microsoft.com/office/drawing/2014/main" id="{9E35F61B-1097-47A5-99F5-2039AD07ABC8}"/>
              </a:ext>
            </a:extLst>
          </p:cNvPr>
          <p:cNvGraphicFramePr>
            <a:graphicFrameLocks noGrp="1"/>
          </p:cNvGraphicFramePr>
          <p:nvPr>
            <p:ph idx="1"/>
            <p:extLst>
              <p:ext uri="{D42A27DB-BD31-4B8C-83A1-F6EECF244321}">
                <p14:modId xmlns:p14="http://schemas.microsoft.com/office/powerpoint/2010/main" val="2637525416"/>
              </p:ext>
            </p:extLst>
          </p:nvPr>
        </p:nvGraphicFramePr>
        <p:xfrm>
          <a:off x="425991" y="1133712"/>
          <a:ext cx="8226689" cy="5151120"/>
        </p:xfrm>
        <a:graphic>
          <a:graphicData uri="http://schemas.openxmlformats.org/drawingml/2006/table">
            <a:tbl>
              <a:tblPr firstRow="1" bandRow="1">
                <a:tableStyleId>{F2DE63D5-997A-4646-A377-4702673A728D}</a:tableStyleId>
              </a:tblPr>
              <a:tblGrid>
                <a:gridCol w="8226689">
                  <a:extLst>
                    <a:ext uri="{9D8B030D-6E8A-4147-A177-3AD203B41FA5}">
                      <a16:colId xmlns:a16="http://schemas.microsoft.com/office/drawing/2014/main" val="2059450400"/>
                    </a:ext>
                  </a:extLst>
                </a:gridCol>
              </a:tblGrid>
              <a:tr h="313085">
                <a:tc>
                  <a:txBody>
                    <a:bodyPr/>
                    <a:lstStyle/>
                    <a:p>
                      <a:r>
                        <a:rPr lang="en-GB" sz="1800" kern="1200" dirty="0">
                          <a:effectLst/>
                        </a:rPr>
                        <a:t>Interventions targeted at the health organization or system</a:t>
                      </a:r>
                    </a:p>
                    <a:p>
                      <a:endParaRPr lang="en-GB" sz="1400" dirty="0"/>
                    </a:p>
                  </a:txBody>
                  <a:tcPr/>
                </a:tc>
                <a:extLst>
                  <a:ext uri="{0D108BD9-81ED-4DB2-BD59-A6C34878D82A}">
                    <a16:rowId xmlns:a16="http://schemas.microsoft.com/office/drawing/2014/main" val="335469543"/>
                  </a:ext>
                </a:extLst>
              </a:tr>
              <a:tr h="1176459">
                <a:tc>
                  <a:txBody>
                    <a:bodyPr/>
                    <a:lstStyle/>
                    <a:p>
                      <a:pPr marL="0" lvl="0" indent="0">
                        <a:buNone/>
                      </a:pPr>
                      <a:r>
                        <a:rPr lang="en-GB" sz="1400" kern="1200" dirty="0">
                          <a:effectLst/>
                        </a:rPr>
                        <a:t>7a.  Do different types of nurse/midwife staffing models reduce caesarean rates in groups of low-risk</a:t>
                      </a:r>
                    </a:p>
                    <a:p>
                      <a:pPr marL="0" lvl="0" indent="0">
                        <a:buNone/>
                      </a:pPr>
                      <a:r>
                        <a:rPr lang="en-GB" sz="1400" kern="1200" dirty="0">
                          <a:effectLst/>
                        </a:rPr>
                        <a:t>         women compared with usual care?</a:t>
                      </a:r>
                    </a:p>
                    <a:p>
                      <a:pPr lvl="0"/>
                      <a:r>
                        <a:rPr lang="en-GB" sz="1400" kern="1200" dirty="0">
                          <a:effectLst/>
                        </a:rPr>
                        <a:t> </a:t>
                      </a:r>
                    </a:p>
                    <a:p>
                      <a:r>
                        <a:rPr lang="en-GB" sz="1400" kern="1200" dirty="0">
                          <a:effectLst/>
                        </a:rPr>
                        <a:t>7b.  Do different types of physician staffing models reduce caesarean rates in groups of low-risk</a:t>
                      </a:r>
                    </a:p>
                    <a:p>
                      <a:r>
                        <a:rPr lang="en-GB" sz="1400" kern="1200" dirty="0">
                          <a:effectLst/>
                        </a:rPr>
                        <a:t>        women compared with usual care?</a:t>
                      </a:r>
                    </a:p>
                    <a:p>
                      <a:endParaRPr lang="en-GB" sz="1400" kern="1200" dirty="0">
                        <a:effectLst/>
                      </a:endParaRPr>
                    </a:p>
                    <a:p>
                      <a:pPr marL="342900" marR="0" lvl="0" indent="-342900" algn="l" defTabSz="914400" rtl="0" eaLnBrk="1" fontAlgn="auto" latinLnBrk="0" hangingPunct="1">
                        <a:lnSpc>
                          <a:spcPct val="100000"/>
                        </a:lnSpc>
                        <a:spcBef>
                          <a:spcPts val="0"/>
                        </a:spcBef>
                        <a:spcAft>
                          <a:spcPts val="0"/>
                        </a:spcAft>
                        <a:buClrTx/>
                        <a:buSzTx/>
                        <a:buFontTx/>
                        <a:buAutoNum type="arabicPeriod" startAt="8"/>
                        <a:tabLst/>
                        <a:defRPr/>
                      </a:pPr>
                      <a:r>
                        <a:rPr lang="en-GB" sz="1400" kern="1200" dirty="0">
                          <a:effectLst/>
                        </a:rPr>
                        <a:t>Does changing the physical or sensory environment of labour and delivery reduce caesarean rates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effectLst/>
                        </a:rPr>
                        <a:t>        in groups of low-risk women compared with usual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dirty="0">
                        <a:effectLst/>
                      </a:endParaRPr>
                    </a:p>
                    <a:p>
                      <a:pPr marL="342900" marR="0" lvl="0" indent="-342900" algn="l" defTabSz="914400" rtl="0" eaLnBrk="1" fontAlgn="auto" latinLnBrk="0" hangingPunct="1">
                        <a:lnSpc>
                          <a:spcPct val="100000"/>
                        </a:lnSpc>
                        <a:spcBef>
                          <a:spcPts val="0"/>
                        </a:spcBef>
                        <a:spcAft>
                          <a:spcPts val="0"/>
                        </a:spcAft>
                        <a:buClrTx/>
                        <a:buSzTx/>
                        <a:buFontTx/>
                        <a:buAutoNum type="arabicPeriod" startAt="9"/>
                        <a:tabLst/>
                        <a:defRPr/>
                      </a:pPr>
                      <a:r>
                        <a:rPr lang="en-GB" sz="1400" kern="1200" dirty="0">
                          <a:effectLst/>
                        </a:rPr>
                        <a:t>Do targeted financial strategies for health-care professionals or health-care organizations reduce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effectLst/>
                        </a:rPr>
                        <a:t>        caesarean rates in groups of low-risk women compared with usual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kern="1200" dirty="0">
                        <a:solidFill>
                          <a:schemeClr val="tx1"/>
                        </a:solidFill>
                        <a:effectLst/>
                      </a:endParaRPr>
                    </a:p>
                    <a:p>
                      <a:pPr marL="342900" marR="0" lvl="0" indent="-342900" algn="l" defTabSz="914400" rtl="0" eaLnBrk="1" fontAlgn="auto" latinLnBrk="0" hangingPunct="1">
                        <a:lnSpc>
                          <a:spcPct val="100000"/>
                        </a:lnSpc>
                        <a:spcBef>
                          <a:spcPts val="0"/>
                        </a:spcBef>
                        <a:spcAft>
                          <a:spcPts val="0"/>
                        </a:spcAft>
                        <a:buClrTx/>
                        <a:buSzTx/>
                        <a:buFontTx/>
                        <a:buAutoNum type="arabicPeriod" startAt="10"/>
                        <a:tabLst/>
                        <a:defRPr/>
                      </a:pPr>
                      <a:r>
                        <a:rPr lang="en-GB" sz="1400" dirty="0"/>
                        <a:t>Does goal setting for caesarean rates reduce caesarean rates in groups of low-risk women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        compared with usual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chemeClr val="tx1"/>
                        </a:solidFill>
                      </a:endParaRPr>
                    </a:p>
                    <a:p>
                      <a:pPr marL="342900" marR="0" lvl="0" indent="-342900" algn="l" defTabSz="914400" rtl="0" eaLnBrk="1" fontAlgn="auto" latinLnBrk="0" hangingPunct="1">
                        <a:lnSpc>
                          <a:spcPct val="100000"/>
                        </a:lnSpc>
                        <a:spcBef>
                          <a:spcPts val="0"/>
                        </a:spcBef>
                        <a:spcAft>
                          <a:spcPts val="0"/>
                        </a:spcAft>
                        <a:buClrTx/>
                        <a:buSzTx/>
                        <a:buFontTx/>
                        <a:buAutoNum type="arabicPeriod" startAt="11"/>
                        <a:tabLst/>
                        <a:defRPr/>
                      </a:pPr>
                      <a:r>
                        <a:rPr lang="en-GB" sz="1400" kern="1200" dirty="0">
                          <a:effectLst/>
                        </a:rPr>
                        <a:t>Do policies that limit financial/legal liability in case of litigation of health-care professionals 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effectLst/>
                        </a:rPr>
                        <a:t>        organizations reduce caesarean rate in groups of low-risk women compared with usual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dirty="0">
                        <a:effectLst/>
                      </a:endParaRPr>
                    </a:p>
                    <a:p>
                      <a:pPr marL="342900" marR="0" lvl="0" indent="-342900" algn="l" defTabSz="914400" rtl="0" eaLnBrk="1" fontAlgn="auto" latinLnBrk="0" hangingPunct="1">
                        <a:lnSpc>
                          <a:spcPct val="100000"/>
                        </a:lnSpc>
                        <a:spcBef>
                          <a:spcPts val="0"/>
                        </a:spcBef>
                        <a:spcAft>
                          <a:spcPts val="0"/>
                        </a:spcAft>
                        <a:buClrTx/>
                        <a:buSzTx/>
                        <a:buFontTx/>
                        <a:buAutoNum type="arabicPeriod" startAt="12"/>
                        <a:tabLst/>
                        <a:defRPr/>
                      </a:pPr>
                      <a:r>
                        <a:rPr lang="en-GB" sz="1400" kern="1200" dirty="0">
                          <a:effectLst/>
                        </a:rPr>
                        <a:t>Do strategies to change the organizational culture reduce caesarean rates in groups of low-risk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effectLst/>
                        </a:rPr>
                        <a:t>        women compared with usual care?</a:t>
                      </a:r>
                      <a:endParaRPr lang="en-GB" sz="14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chemeClr val="tx1"/>
                        </a:solidFill>
                      </a:endParaRPr>
                    </a:p>
                  </a:txBody>
                  <a:tcPr/>
                </a:tc>
                <a:extLst>
                  <a:ext uri="{0D108BD9-81ED-4DB2-BD59-A6C34878D82A}">
                    <a16:rowId xmlns:a16="http://schemas.microsoft.com/office/drawing/2014/main" val="2305404043"/>
                  </a:ext>
                </a:extLst>
              </a:tr>
            </a:tbl>
          </a:graphicData>
        </a:graphic>
      </p:graphicFrame>
      <p:pic>
        <p:nvPicPr>
          <p:cNvPr id="4" name="Picture 2">
            <a:extLst>
              <a:ext uri="{FF2B5EF4-FFF2-40B4-BE49-F238E27FC236}">
                <a16:creationId xmlns:a16="http://schemas.microsoft.com/office/drawing/2014/main" id="{839E1D2A-3A52-4705-B1E2-76686601F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111" y="6400800"/>
            <a:ext cx="1229009" cy="3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1832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1615271-34CC-4461-B9EF-62D837465917}"/>
              </a:ext>
            </a:extLst>
          </p:cNvPr>
          <p:cNvSpPr>
            <a:spLocks noGrp="1"/>
          </p:cNvSpPr>
          <p:nvPr>
            <p:ph type="title"/>
          </p:nvPr>
        </p:nvSpPr>
        <p:spPr>
          <a:xfrm>
            <a:off x="641444" y="457200"/>
            <a:ext cx="8226689" cy="524998"/>
          </a:xfrm>
        </p:spPr>
        <p:txBody>
          <a:bodyPr/>
          <a:lstStyle/>
          <a:p>
            <a:r>
              <a:rPr lang="en-GB" dirty="0"/>
              <a:t>Priority guideline outcomes</a:t>
            </a:r>
          </a:p>
        </p:txBody>
      </p:sp>
      <p:sp>
        <p:nvSpPr>
          <p:cNvPr id="18" name="Content Placeholder 17">
            <a:extLst>
              <a:ext uri="{FF2B5EF4-FFF2-40B4-BE49-F238E27FC236}">
                <a16:creationId xmlns:a16="http://schemas.microsoft.com/office/drawing/2014/main" id="{F42BB151-60C2-4272-A42D-1209AB65EB4A}"/>
              </a:ext>
            </a:extLst>
          </p:cNvPr>
          <p:cNvSpPr>
            <a:spLocks noGrp="1"/>
          </p:cNvSpPr>
          <p:nvPr>
            <p:ph idx="1"/>
          </p:nvPr>
        </p:nvSpPr>
        <p:spPr>
          <a:xfrm>
            <a:off x="641444" y="1212328"/>
            <a:ext cx="3855281" cy="4601618"/>
          </a:xfrm>
          <a:solidFill>
            <a:schemeClr val="tx1">
              <a:lumMod val="10000"/>
              <a:lumOff val="90000"/>
            </a:schemeClr>
          </a:solidFill>
        </p:spPr>
        <p:txBody>
          <a:bodyPr/>
          <a:lstStyle/>
          <a:p>
            <a:pPr>
              <a:lnSpc>
                <a:spcPct val="100000"/>
              </a:lnSpc>
            </a:pPr>
            <a:r>
              <a:rPr lang="en-GB" sz="1400" b="1" i="0" dirty="0">
                <a:solidFill>
                  <a:schemeClr val="tx1"/>
                </a:solidFill>
              </a:rPr>
              <a:t>Critical outcomes</a:t>
            </a:r>
          </a:p>
          <a:p>
            <a:pPr lvl="0">
              <a:lnSpc>
                <a:spcPct val="100000"/>
              </a:lnSpc>
              <a:buNone/>
            </a:pPr>
            <a:r>
              <a:rPr lang="en-GB" sz="1400" b="1" i="0" dirty="0">
                <a:solidFill>
                  <a:schemeClr val="tx1"/>
                </a:solidFill>
              </a:rPr>
              <a:t>Rate of caesarean section and rate of all other modes of delivery </a:t>
            </a:r>
            <a:r>
              <a:rPr lang="en-GB" sz="1400" i="0" dirty="0">
                <a:solidFill>
                  <a:schemeClr val="tx1"/>
                </a:solidFill>
              </a:rPr>
              <a:t>(spontaneous vaginal birth, caesarean section before labour, emergency caesarean section, instrumental vaginal birth)</a:t>
            </a:r>
          </a:p>
          <a:p>
            <a:pPr lvl="0">
              <a:lnSpc>
                <a:spcPct val="100000"/>
              </a:lnSpc>
              <a:buNone/>
            </a:pPr>
            <a:r>
              <a:rPr lang="en-GB" sz="1400" b="1" i="0" dirty="0">
                <a:solidFill>
                  <a:schemeClr val="tx1"/>
                </a:solidFill>
              </a:rPr>
              <a:t>Perineal/vaginal trauma </a:t>
            </a:r>
            <a:r>
              <a:rPr lang="en-GB" sz="1400" i="0" dirty="0">
                <a:solidFill>
                  <a:schemeClr val="tx1"/>
                </a:solidFill>
              </a:rPr>
              <a:t>(e.g. vaginal tears, episiotomy)</a:t>
            </a:r>
          </a:p>
          <a:p>
            <a:pPr lvl="0">
              <a:lnSpc>
                <a:spcPct val="100000"/>
              </a:lnSpc>
              <a:buNone/>
            </a:pPr>
            <a:r>
              <a:rPr lang="en-GB" sz="1400" b="1" i="0" dirty="0">
                <a:solidFill>
                  <a:schemeClr val="tx1"/>
                </a:solidFill>
              </a:rPr>
              <a:t>Birth trauma </a:t>
            </a:r>
            <a:r>
              <a:rPr lang="en-GB" sz="1400" i="0" dirty="0">
                <a:solidFill>
                  <a:schemeClr val="tx1"/>
                </a:solidFill>
              </a:rPr>
              <a:t>(e.g. fractured skull, haematoma, cerebral haemorrhage)</a:t>
            </a:r>
          </a:p>
          <a:p>
            <a:pPr lvl="0">
              <a:lnSpc>
                <a:spcPct val="100000"/>
              </a:lnSpc>
              <a:buNone/>
            </a:pPr>
            <a:r>
              <a:rPr lang="en-GB" sz="1400" b="1" i="0" dirty="0">
                <a:solidFill>
                  <a:schemeClr val="tx1"/>
                </a:solidFill>
              </a:rPr>
              <a:t>Perinatal asphyxia </a:t>
            </a:r>
            <a:r>
              <a:rPr lang="en-GB" sz="1400" i="0" dirty="0">
                <a:solidFill>
                  <a:schemeClr val="tx1"/>
                </a:solidFill>
              </a:rPr>
              <a:t>(e.g. low Apgar score at 5 minutes, cord blood acidosis, needed major resuscitation) </a:t>
            </a:r>
          </a:p>
          <a:p>
            <a:pPr>
              <a:lnSpc>
                <a:spcPct val="100000"/>
              </a:lnSpc>
              <a:buNone/>
            </a:pPr>
            <a:r>
              <a:rPr lang="en-GB" sz="1400" b="1" i="0" dirty="0">
                <a:solidFill>
                  <a:schemeClr val="tx1"/>
                </a:solidFill>
              </a:rPr>
              <a:t>Maternal birth experience </a:t>
            </a:r>
            <a:r>
              <a:rPr lang="en-GB" sz="1400" i="0" dirty="0">
                <a:solidFill>
                  <a:schemeClr val="tx1"/>
                </a:solidFill>
              </a:rPr>
              <a:t>(e.g. maternal satisfaction with care)</a:t>
            </a:r>
          </a:p>
        </p:txBody>
      </p:sp>
      <p:sp>
        <p:nvSpPr>
          <p:cNvPr id="20" name="Content Placeholder 19">
            <a:extLst>
              <a:ext uri="{FF2B5EF4-FFF2-40B4-BE49-F238E27FC236}">
                <a16:creationId xmlns:a16="http://schemas.microsoft.com/office/drawing/2014/main" id="{42DCD601-C597-47B6-9539-77ACE6DA7709}"/>
              </a:ext>
            </a:extLst>
          </p:cNvPr>
          <p:cNvSpPr>
            <a:spLocks noGrp="1"/>
          </p:cNvSpPr>
          <p:nvPr>
            <p:ph idx="12"/>
          </p:nvPr>
        </p:nvSpPr>
        <p:spPr>
          <a:xfrm>
            <a:off x="4647278" y="1212327"/>
            <a:ext cx="3855278" cy="4601619"/>
          </a:xfrm>
          <a:solidFill>
            <a:schemeClr val="accent1">
              <a:lumMod val="20000"/>
              <a:lumOff val="80000"/>
            </a:schemeClr>
          </a:solidFill>
        </p:spPr>
        <p:txBody>
          <a:bodyPr/>
          <a:lstStyle/>
          <a:p>
            <a:r>
              <a:rPr lang="en-GB" sz="1400" b="1" i="0" dirty="0">
                <a:solidFill>
                  <a:schemeClr val="tx1"/>
                </a:solidFill>
              </a:rPr>
              <a:t>Important outcomes</a:t>
            </a:r>
          </a:p>
          <a:p>
            <a:pPr lvl="0">
              <a:buNone/>
            </a:pPr>
            <a:r>
              <a:rPr lang="en-GB" sz="1400" b="1" i="0" dirty="0">
                <a:solidFill>
                  <a:schemeClr val="tx1"/>
                </a:solidFill>
              </a:rPr>
              <a:t>Maternal morbidity</a:t>
            </a:r>
            <a:r>
              <a:rPr lang="en-GB" sz="1400" i="0" dirty="0">
                <a:solidFill>
                  <a:schemeClr val="tx1"/>
                </a:solidFill>
              </a:rPr>
              <a:t> (e.g. peripartum infection, postpartum haemorrhage)</a:t>
            </a:r>
          </a:p>
          <a:p>
            <a:pPr lvl="0">
              <a:buNone/>
            </a:pPr>
            <a:r>
              <a:rPr lang="en-GB" sz="1400" b="1" i="0" dirty="0">
                <a:solidFill>
                  <a:schemeClr val="tx1"/>
                </a:solidFill>
              </a:rPr>
              <a:t>Long-term infant outcomes</a:t>
            </a:r>
            <a:r>
              <a:rPr lang="en-GB" sz="1400" i="0" dirty="0">
                <a:solidFill>
                  <a:schemeClr val="tx1"/>
                </a:solidFill>
              </a:rPr>
              <a:t> (e.g. breastfeeding, childhood disability)</a:t>
            </a:r>
          </a:p>
          <a:p>
            <a:pPr lvl="0">
              <a:buNone/>
            </a:pPr>
            <a:r>
              <a:rPr lang="en-GB" sz="1400" b="1" i="0" dirty="0">
                <a:solidFill>
                  <a:schemeClr val="tx1"/>
                </a:solidFill>
              </a:rPr>
              <a:t>Serious maternal morbidity </a:t>
            </a:r>
            <a:r>
              <a:rPr lang="en-GB" sz="1400" i="0" dirty="0">
                <a:solidFill>
                  <a:schemeClr val="tx1"/>
                </a:solidFill>
              </a:rPr>
              <a:t>(e.g. organ failure, obstetric hysterectomy, sepsis)</a:t>
            </a:r>
          </a:p>
          <a:p>
            <a:pPr lvl="0">
              <a:buNone/>
            </a:pPr>
            <a:r>
              <a:rPr lang="en-GB" sz="1400" b="1" i="0" dirty="0">
                <a:solidFill>
                  <a:schemeClr val="tx1"/>
                </a:solidFill>
              </a:rPr>
              <a:t>Long-term maternal outcomes</a:t>
            </a:r>
            <a:r>
              <a:rPr lang="en-GB" sz="1400" i="0" dirty="0">
                <a:solidFill>
                  <a:schemeClr val="tx1"/>
                </a:solidFill>
              </a:rPr>
              <a:t> (e.g. urinary or faecal incontinence, obstetric fistula)</a:t>
            </a:r>
          </a:p>
          <a:p>
            <a:pPr>
              <a:buNone/>
            </a:pPr>
            <a:r>
              <a:rPr lang="en-GB" sz="1400" b="1" i="0" dirty="0">
                <a:solidFill>
                  <a:schemeClr val="tx1"/>
                </a:solidFill>
              </a:rPr>
              <a:t>Health-care resource utilization</a:t>
            </a:r>
            <a:r>
              <a:rPr lang="en-GB" sz="1400" i="0" dirty="0">
                <a:solidFill>
                  <a:schemeClr val="tx1"/>
                </a:solidFill>
              </a:rPr>
              <a:t> (e.g. length of hospital stay, maternal readmission/rehospitalization)</a:t>
            </a:r>
          </a:p>
        </p:txBody>
      </p:sp>
      <p:sp>
        <p:nvSpPr>
          <p:cNvPr id="21" name="Text Placeholder 20">
            <a:extLst>
              <a:ext uri="{FF2B5EF4-FFF2-40B4-BE49-F238E27FC236}">
                <a16:creationId xmlns:a16="http://schemas.microsoft.com/office/drawing/2014/main" id="{311209DD-7E05-4786-AB32-A1757079DBC7}"/>
              </a:ext>
            </a:extLst>
          </p:cNvPr>
          <p:cNvSpPr>
            <a:spLocks noGrp="1"/>
          </p:cNvSpPr>
          <p:nvPr>
            <p:ph type="body" sz="quarter" idx="14"/>
          </p:nvPr>
        </p:nvSpPr>
        <p:spPr>
          <a:xfrm>
            <a:off x="641444" y="6044075"/>
            <a:ext cx="7824863" cy="316027"/>
          </a:xfrm>
        </p:spPr>
        <p:txBody>
          <a:bodyPr/>
          <a:lstStyle/>
          <a:p>
            <a:r>
              <a:rPr lang="en-GB" sz="1400" dirty="0">
                <a:solidFill>
                  <a:srgbClr val="66AF9E"/>
                </a:solidFill>
                <a:latin typeface="+mn-lt"/>
              </a:rPr>
              <a:t>Full PICO questions and outcomes are presented in the full guideline (Annex 1)</a:t>
            </a:r>
          </a:p>
        </p:txBody>
      </p:sp>
      <p:pic>
        <p:nvPicPr>
          <p:cNvPr id="7" name="Picture 2">
            <a:extLst>
              <a:ext uri="{FF2B5EF4-FFF2-40B4-BE49-F238E27FC236}">
                <a16:creationId xmlns:a16="http://schemas.microsoft.com/office/drawing/2014/main" id="{318A729B-BE51-4C85-A219-B91AE94678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111" y="6417826"/>
            <a:ext cx="1229009" cy="3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7869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2BD1439-8D9F-4EA4-9A03-5AA823C0AA2A}"/>
              </a:ext>
            </a:extLst>
          </p:cNvPr>
          <p:cNvSpPr>
            <a:spLocks noGrp="1"/>
          </p:cNvSpPr>
          <p:nvPr>
            <p:ph type="title"/>
          </p:nvPr>
        </p:nvSpPr>
        <p:spPr/>
        <p:txBody>
          <a:bodyPr/>
          <a:lstStyle/>
          <a:p>
            <a:r>
              <a:rPr lang="en-GB" dirty="0"/>
              <a:t>QUALITY ASSESSMENT AND SYNTHESIS OF THE EVIDENCE</a:t>
            </a:r>
          </a:p>
        </p:txBody>
      </p:sp>
      <p:sp>
        <p:nvSpPr>
          <p:cNvPr id="9" name="Content Placeholder 8">
            <a:extLst>
              <a:ext uri="{FF2B5EF4-FFF2-40B4-BE49-F238E27FC236}">
                <a16:creationId xmlns:a16="http://schemas.microsoft.com/office/drawing/2014/main" id="{68D43C15-6C05-4FAA-8C43-B4C17518962B}"/>
              </a:ext>
            </a:extLst>
          </p:cNvPr>
          <p:cNvSpPr>
            <a:spLocks noGrp="1"/>
          </p:cNvSpPr>
          <p:nvPr>
            <p:ph idx="1"/>
          </p:nvPr>
        </p:nvSpPr>
        <p:spPr>
          <a:xfrm>
            <a:off x="458788" y="1137443"/>
            <a:ext cx="8226689" cy="5615567"/>
          </a:xfrm>
        </p:spPr>
        <p:txBody>
          <a:bodyPr/>
          <a:lstStyle/>
          <a:p>
            <a:pPr marL="285750" lvl="0" indent="-285750">
              <a:buFont typeface="Wingdings" panose="05000000000000000000" pitchFamily="2" charset="2"/>
              <a:buChar char="§"/>
            </a:pPr>
            <a:r>
              <a:rPr lang="en-GB" sz="1800" i="0" dirty="0">
                <a:solidFill>
                  <a:srgbClr val="2D2D2A"/>
                </a:solidFill>
              </a:rPr>
              <a:t>Confidence in the </a:t>
            </a:r>
            <a:r>
              <a:rPr lang="en-GB" sz="1800" i="0" dirty="0">
                <a:solidFill>
                  <a:srgbClr val="66AF9E"/>
                </a:solidFill>
              </a:rPr>
              <a:t>quantitative evidence </a:t>
            </a:r>
            <a:r>
              <a:rPr lang="en-GB" sz="1800" i="0" dirty="0">
                <a:solidFill>
                  <a:srgbClr val="2D2D2A"/>
                </a:solidFill>
              </a:rPr>
              <a:t>was assessed using Grading of Recommendations Assessment, Development and Evaluation (GRADE)</a:t>
            </a:r>
          </a:p>
          <a:p>
            <a:pPr lvl="4">
              <a:lnSpc>
                <a:spcPct val="100000"/>
              </a:lnSpc>
              <a:buNone/>
            </a:pPr>
            <a:r>
              <a:rPr lang="en-GB" sz="1800" dirty="0">
                <a:solidFill>
                  <a:srgbClr val="66AF9E"/>
                </a:solidFill>
                <a:latin typeface="+mn-lt"/>
              </a:rPr>
              <a:t>     benefits and harms</a:t>
            </a:r>
          </a:p>
          <a:p>
            <a:pPr lvl="4">
              <a:lnSpc>
                <a:spcPct val="100000"/>
              </a:lnSpc>
              <a:buNone/>
            </a:pPr>
            <a:r>
              <a:rPr lang="en-GB" sz="1800" dirty="0">
                <a:solidFill>
                  <a:srgbClr val="66AF9E"/>
                </a:solidFill>
                <a:latin typeface="+mn-lt"/>
              </a:rPr>
              <a:t>     resource requirement</a:t>
            </a:r>
          </a:p>
          <a:p>
            <a:pPr lvl="4">
              <a:lnSpc>
                <a:spcPct val="100000"/>
              </a:lnSpc>
              <a:buNone/>
            </a:pPr>
            <a:r>
              <a:rPr lang="en-GB" sz="1800" dirty="0">
                <a:solidFill>
                  <a:srgbClr val="66AF9E"/>
                </a:solidFill>
                <a:latin typeface="+mn-lt"/>
              </a:rPr>
              <a:t>     cost-effectiveness</a:t>
            </a:r>
          </a:p>
          <a:p>
            <a:pPr lvl="4">
              <a:buNone/>
            </a:pPr>
            <a:endParaRPr lang="en-GB" dirty="0"/>
          </a:p>
          <a:p>
            <a:pPr marL="285750" lvl="0" indent="-285750">
              <a:buFont typeface="Wingdings" panose="05000000000000000000" pitchFamily="2" charset="2"/>
              <a:buChar char="§"/>
            </a:pPr>
            <a:r>
              <a:rPr lang="en-GB" sz="1800" i="0" dirty="0">
                <a:solidFill>
                  <a:srgbClr val="2D2D2A"/>
                </a:solidFill>
              </a:rPr>
              <a:t>Confidence in the </a:t>
            </a:r>
            <a:r>
              <a:rPr lang="en-GB" sz="1800" i="0" dirty="0">
                <a:solidFill>
                  <a:schemeClr val="accent1">
                    <a:lumMod val="75000"/>
                  </a:schemeClr>
                </a:solidFill>
              </a:rPr>
              <a:t>qualitative evidence </a:t>
            </a:r>
            <a:r>
              <a:rPr lang="en-GB" sz="1800" i="0" dirty="0">
                <a:solidFill>
                  <a:srgbClr val="2D2D2A"/>
                </a:solidFill>
              </a:rPr>
              <a:t>was assessed using Confidence in the Evidence from Reviews of Qualitative research (CERQual)</a:t>
            </a:r>
          </a:p>
          <a:p>
            <a:pPr lvl="3">
              <a:buNone/>
            </a:pPr>
            <a:r>
              <a:rPr lang="en-GB" sz="1800" i="0" dirty="0">
                <a:solidFill>
                  <a:schemeClr val="accent1">
                    <a:lumMod val="75000"/>
                  </a:schemeClr>
                </a:solidFill>
              </a:rPr>
              <a:t>     values and preferences</a:t>
            </a:r>
          </a:p>
          <a:p>
            <a:pPr lvl="3">
              <a:buNone/>
            </a:pPr>
            <a:r>
              <a:rPr lang="en-GB" sz="1800" i="0" dirty="0">
                <a:solidFill>
                  <a:schemeClr val="accent1">
                    <a:lumMod val="75000"/>
                  </a:schemeClr>
                </a:solidFill>
              </a:rPr>
              <a:t>     acceptability</a:t>
            </a:r>
          </a:p>
          <a:p>
            <a:pPr lvl="3">
              <a:buNone/>
            </a:pPr>
            <a:r>
              <a:rPr lang="en-GB" sz="1800" i="0" dirty="0">
                <a:solidFill>
                  <a:schemeClr val="accent1">
                    <a:lumMod val="75000"/>
                  </a:schemeClr>
                </a:solidFill>
              </a:rPr>
              <a:t>     resource requirement</a:t>
            </a:r>
          </a:p>
          <a:p>
            <a:pPr lvl="3">
              <a:buNone/>
            </a:pPr>
            <a:r>
              <a:rPr lang="en-GB" sz="1800" i="0" dirty="0">
                <a:solidFill>
                  <a:schemeClr val="accent1">
                    <a:lumMod val="75000"/>
                  </a:schemeClr>
                </a:solidFill>
              </a:rPr>
              <a:t>     equity</a:t>
            </a:r>
          </a:p>
          <a:p>
            <a:pPr lvl="3">
              <a:buNone/>
            </a:pPr>
            <a:r>
              <a:rPr lang="en-GB" sz="1800" i="0" dirty="0">
                <a:solidFill>
                  <a:schemeClr val="accent1">
                    <a:lumMod val="75000"/>
                  </a:schemeClr>
                </a:solidFill>
              </a:rPr>
              <a:t>     feasibility </a:t>
            </a:r>
            <a:endParaRPr lang="en-GB" sz="1200" i="0" dirty="0">
              <a:solidFill>
                <a:schemeClr val="accent1">
                  <a:lumMod val="75000"/>
                </a:schemeClr>
              </a:solidFill>
            </a:endParaRPr>
          </a:p>
          <a:p>
            <a:pPr lvl="3">
              <a:buNone/>
            </a:pPr>
            <a:endParaRPr lang="en-GB" sz="1200" i="0" dirty="0">
              <a:solidFill>
                <a:srgbClr val="FF9300"/>
              </a:solidFill>
            </a:endParaRPr>
          </a:p>
          <a:p>
            <a:pPr marL="285750" lvl="0" indent="-285750">
              <a:buFont typeface="Wingdings" panose="05000000000000000000" pitchFamily="2" charset="2"/>
              <a:buChar char="§"/>
            </a:pPr>
            <a:r>
              <a:rPr lang="en-US" sz="1800" i="0" dirty="0">
                <a:solidFill>
                  <a:schemeClr val="tx1"/>
                </a:solidFill>
              </a:rPr>
              <a:t>GRADE Evidence-to-Decision (EtD) Framework was </a:t>
            </a:r>
            <a:r>
              <a:rPr lang="en-GB" sz="1800" i="0" dirty="0">
                <a:solidFill>
                  <a:schemeClr val="tx1"/>
                </a:solidFill>
              </a:rPr>
              <a:t>used to integrate evidence on benefits and harms of interventions, values, acceptability, resource use, equity, and feasibility.</a:t>
            </a:r>
            <a:endParaRPr lang="en-US" sz="1800" i="0" dirty="0">
              <a:solidFill>
                <a:schemeClr val="tx1"/>
              </a:solidFill>
            </a:endParaRPr>
          </a:p>
          <a:p>
            <a:pPr marL="285750" indent="-285750">
              <a:lnSpc>
                <a:spcPct val="100000"/>
              </a:lnSpc>
              <a:buFont typeface="Wingdings" panose="05000000000000000000" pitchFamily="2" charset="2"/>
              <a:buChar char="§"/>
            </a:pPr>
            <a:endParaRPr lang="en-US" sz="1600" i="0" dirty="0">
              <a:solidFill>
                <a:srgbClr val="FF9300"/>
              </a:solidFill>
            </a:endParaRPr>
          </a:p>
          <a:p>
            <a:pPr lvl="0"/>
            <a:endParaRPr lang="en-GB" sz="1600" i="0" dirty="0">
              <a:solidFill>
                <a:srgbClr val="2D2D2A"/>
              </a:solidFill>
            </a:endParaRPr>
          </a:p>
          <a:p>
            <a:endParaRPr lang="en-GB" dirty="0"/>
          </a:p>
          <a:p>
            <a:endParaRPr lang="en-GB" dirty="0"/>
          </a:p>
        </p:txBody>
      </p:sp>
      <p:pic>
        <p:nvPicPr>
          <p:cNvPr id="4" name="Picture 2">
            <a:extLst>
              <a:ext uri="{FF2B5EF4-FFF2-40B4-BE49-F238E27FC236}">
                <a16:creationId xmlns:a16="http://schemas.microsoft.com/office/drawing/2014/main" id="{F56498C1-4B10-4AF3-8E45-A63178AE08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111" y="6417826"/>
            <a:ext cx="1229009" cy="3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1299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solidFill>
                  <a:srgbClr val="66AF9E"/>
                </a:solidFill>
                <a:latin typeface="Georgia" panose="02040502050405020303" pitchFamily="18" charset="0"/>
              </a:rPr>
              <a:t>Evidence base</a:t>
            </a:r>
          </a:p>
        </p:txBody>
      </p:sp>
      <p:sp>
        <p:nvSpPr>
          <p:cNvPr id="7" name="Text Placeholder 6"/>
          <p:cNvSpPr>
            <a:spLocks noGrp="1"/>
          </p:cNvSpPr>
          <p:nvPr>
            <p:ph type="body" sz="quarter" idx="14"/>
          </p:nvPr>
        </p:nvSpPr>
        <p:spPr>
          <a:xfrm>
            <a:off x="458787" y="4320518"/>
            <a:ext cx="5982956" cy="2087240"/>
          </a:xfrm>
        </p:spPr>
        <p:txBody>
          <a:bodyPr/>
          <a:lstStyle/>
          <a:p>
            <a:r>
              <a:rPr lang="en-US" i="0" dirty="0"/>
              <a:t>Systematic review of quantitative evidence</a:t>
            </a:r>
          </a:p>
          <a:p>
            <a:pPr lvl="2"/>
            <a:r>
              <a:rPr lang="en-US" i="0" dirty="0"/>
              <a:t>Systematic reviews of qualitative evidence</a:t>
            </a:r>
          </a:p>
          <a:p>
            <a:pPr marL="0" indent="0">
              <a:buNone/>
            </a:pPr>
            <a:endParaRPr lang="en-US" dirty="0"/>
          </a:p>
        </p:txBody>
      </p:sp>
      <p:pic>
        <p:nvPicPr>
          <p:cNvPr id="6" name="Picture 2">
            <a:extLst>
              <a:ext uri="{FF2B5EF4-FFF2-40B4-BE49-F238E27FC236}">
                <a16:creationId xmlns:a16="http://schemas.microsoft.com/office/drawing/2014/main" id="{A4407085-677C-421A-A0C5-8D083B5A7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111" y="6417826"/>
            <a:ext cx="1229009" cy="3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0343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BD16A-197A-423F-8DD8-94336CC8103B}"/>
              </a:ext>
            </a:extLst>
          </p:cNvPr>
          <p:cNvSpPr>
            <a:spLocks noGrp="1"/>
          </p:cNvSpPr>
          <p:nvPr>
            <p:ph type="title"/>
          </p:nvPr>
        </p:nvSpPr>
        <p:spPr/>
        <p:txBody>
          <a:bodyPr/>
          <a:lstStyle/>
          <a:p>
            <a:r>
              <a:rPr lang="en-GB" dirty="0"/>
              <a:t>Systematic review of quantitative evidence</a:t>
            </a:r>
          </a:p>
        </p:txBody>
      </p:sp>
      <p:pic>
        <p:nvPicPr>
          <p:cNvPr id="18" name="Picture 2">
            <a:extLst>
              <a:ext uri="{FF2B5EF4-FFF2-40B4-BE49-F238E27FC236}">
                <a16:creationId xmlns:a16="http://schemas.microsoft.com/office/drawing/2014/main" id="{EA926411-632C-474C-B24F-37575F1996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5969" y="6441059"/>
            <a:ext cx="1229009" cy="3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a:extLst>
              <a:ext uri="{FF2B5EF4-FFF2-40B4-BE49-F238E27FC236}">
                <a16:creationId xmlns:a16="http://schemas.microsoft.com/office/drawing/2014/main" id="{6F7110E0-A862-4FB4-8322-F4F3A8B0D21E}"/>
              </a:ext>
            </a:extLst>
          </p:cNvPr>
          <p:cNvSpPr>
            <a:spLocks noGrp="1"/>
          </p:cNvSpPr>
          <p:nvPr/>
        </p:nvSpPr>
        <p:spPr>
          <a:xfrm>
            <a:off x="467435" y="1445061"/>
            <a:ext cx="3831610" cy="3762375"/>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Calibri" panose="020F0502020204030204" pitchFamily="34" charset="0"/>
              <a:buChar char="​"/>
              <a:defRPr sz="1500" i="1" kern="1200">
                <a:solidFill>
                  <a:schemeClr val="accent3"/>
                </a:solidFill>
                <a:latin typeface="+mn-lt"/>
                <a:ea typeface="+mn-ea"/>
                <a:cs typeface="+mn-cs"/>
              </a:defRPr>
            </a:lvl1pPr>
            <a:lvl2pPr marL="0" indent="0" algn="l" defTabSz="914400" rtl="0" eaLnBrk="1" latinLnBrk="0" hangingPunct="1">
              <a:lnSpc>
                <a:spcPct val="100000"/>
              </a:lnSpc>
              <a:spcBef>
                <a:spcPts val="0"/>
              </a:spcBef>
              <a:spcAft>
                <a:spcPts val="600"/>
              </a:spcAft>
              <a:buFont typeface="Calibri" panose="020F0502020204030204" pitchFamily="34" charset="0"/>
              <a:buChar char="​"/>
              <a:defRPr sz="1500" i="1"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 typeface="Calibri" panose="020F0502020204030204" pitchFamily="34" charset="0"/>
              <a:buChar char="​"/>
              <a:defRPr sz="1100" i="1" kern="1200">
                <a:solidFill>
                  <a:schemeClr val="accent2"/>
                </a:solidFill>
                <a:latin typeface="+mn-lt"/>
                <a:ea typeface="+mn-ea"/>
                <a:cs typeface="+mn-cs"/>
              </a:defRPr>
            </a:lvl4pPr>
            <a:lvl5pPr marL="0" indent="0" algn="l" defTabSz="914400" rtl="0" eaLnBrk="1" latinLnBrk="0" hangingPunct="1">
              <a:lnSpc>
                <a:spcPct val="150000"/>
              </a:lnSpc>
              <a:spcBef>
                <a:spcPts val="0"/>
              </a:spcBef>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pPr>
            <a:r>
              <a:rPr lang="en-GB" i="0" dirty="0">
                <a:solidFill>
                  <a:schemeClr val="accent3">
                    <a:lumMod val="75000"/>
                  </a:schemeClr>
                </a:solidFill>
              </a:rPr>
              <a:t>Evidence on the effectiveness of interventions was derived from an updated Cochrane review of 29 studies:</a:t>
            </a:r>
          </a:p>
          <a:p>
            <a:pPr marL="285750" indent="-285750">
              <a:buFont typeface="Wingdings" panose="05000000000000000000" pitchFamily="2" charset="2"/>
              <a:buChar char="§"/>
            </a:pPr>
            <a:r>
              <a:rPr lang="en-GB" i="0" dirty="0">
                <a:solidFill>
                  <a:schemeClr val="tx1"/>
                </a:solidFill>
              </a:rPr>
              <a:t>19 randomised trials, 1 controlled before-after study and 9 interrupted time series studies. </a:t>
            </a:r>
          </a:p>
          <a:p>
            <a:pPr marL="285750" indent="-285750">
              <a:buFont typeface="Wingdings" panose="05000000000000000000" pitchFamily="2" charset="2"/>
              <a:buChar char="§"/>
            </a:pPr>
            <a:r>
              <a:rPr lang="en-GB" i="0" dirty="0">
                <a:solidFill>
                  <a:schemeClr val="tx1"/>
                </a:solidFill>
              </a:rPr>
              <a:t>Most of the studies were conducted in high-income countries. None of the studies was done in a low-income country.</a:t>
            </a:r>
          </a:p>
          <a:p>
            <a:endParaRPr lang="en-GB" dirty="0">
              <a:solidFill>
                <a:srgbClr val="69685B"/>
              </a:solidFill>
            </a:endParaRPr>
          </a:p>
          <a:p>
            <a:endParaRPr lang="en-US" dirty="0">
              <a:solidFill>
                <a:schemeClr val="accent1"/>
              </a:solidFill>
            </a:endParaRPr>
          </a:p>
        </p:txBody>
      </p:sp>
      <p:pic>
        <p:nvPicPr>
          <p:cNvPr id="6" name="Picture 5">
            <a:extLst>
              <a:ext uri="{FF2B5EF4-FFF2-40B4-BE49-F238E27FC236}">
                <a16:creationId xmlns:a16="http://schemas.microsoft.com/office/drawing/2014/main" id="{D0BDDDF4-DD2C-41A5-8FE5-273C78C637D0}"/>
              </a:ext>
            </a:extLst>
          </p:cNvPr>
          <p:cNvPicPr>
            <a:picLocks noChangeAspect="1"/>
          </p:cNvPicPr>
          <p:nvPr/>
        </p:nvPicPr>
        <p:blipFill>
          <a:blip r:embed="rId3"/>
          <a:stretch>
            <a:fillRect/>
          </a:stretch>
        </p:blipFill>
        <p:spPr>
          <a:xfrm>
            <a:off x="4299046" y="1254471"/>
            <a:ext cx="4377520" cy="3762376"/>
          </a:xfrm>
          <a:prstGeom prst="rect">
            <a:avLst/>
          </a:prstGeom>
        </p:spPr>
      </p:pic>
      <p:sp>
        <p:nvSpPr>
          <p:cNvPr id="10" name="Text Placeholder 13">
            <a:extLst>
              <a:ext uri="{FF2B5EF4-FFF2-40B4-BE49-F238E27FC236}">
                <a16:creationId xmlns:a16="http://schemas.microsoft.com/office/drawing/2014/main" id="{97AB2C5D-577B-465E-A7D9-4875555060E3}"/>
              </a:ext>
            </a:extLst>
          </p:cNvPr>
          <p:cNvSpPr txBox="1">
            <a:spLocks/>
          </p:cNvSpPr>
          <p:nvPr/>
        </p:nvSpPr>
        <p:spPr>
          <a:xfrm>
            <a:off x="467435" y="5597861"/>
            <a:ext cx="8357251" cy="458788"/>
          </a:xfrm>
          <a:prstGeom prst="rect">
            <a:avLst/>
          </a:prstGeom>
        </p:spPr>
        <p:txBody>
          <a:bodyPr vert="horz" lIns="0" tIns="0" rIns="0" bIns="0" rtlCol="0" anchor="ctr">
            <a:noAutofit/>
          </a:bodyPr>
          <a:lstStyle>
            <a:lvl1pPr marL="0" indent="0" algn="l" defTabSz="914400" rtl="0" eaLnBrk="1" latinLnBrk="0" hangingPunct="1">
              <a:lnSpc>
                <a:spcPct val="120000"/>
              </a:lnSpc>
              <a:spcBef>
                <a:spcPts val="600"/>
              </a:spcBef>
              <a:spcAft>
                <a:spcPts val="1200"/>
              </a:spcAft>
              <a:buFont typeface="Calibri" panose="020F0502020204030204" pitchFamily="34" charset="0"/>
              <a:buChar char="​"/>
              <a:defRPr lang="en-US" sz="800" i="0" kern="1200" dirty="0" smtClean="0">
                <a:solidFill>
                  <a:schemeClr val="bg2"/>
                </a:solidFill>
                <a:latin typeface="+mj-lt"/>
                <a:ea typeface="+mn-ea"/>
                <a:cs typeface="+mn-cs"/>
              </a:defRPr>
            </a:lvl1pPr>
            <a:lvl2pPr marL="0" indent="0" algn="l" defTabSz="914400" rtl="0" eaLnBrk="1" latinLnBrk="0" hangingPunct="1">
              <a:lnSpc>
                <a:spcPct val="100000"/>
              </a:lnSpc>
              <a:spcBef>
                <a:spcPts val="0"/>
              </a:spcBef>
              <a:spcAft>
                <a:spcPts val="600"/>
              </a:spcAft>
              <a:buFont typeface="Calibri" panose="020F0502020204030204" pitchFamily="34" charset="0"/>
              <a:buChar char="​"/>
              <a:defRPr sz="1500" i="1"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 typeface="Calibri" panose="020F0502020204030204" pitchFamily="34" charset="0"/>
              <a:buChar char="​"/>
              <a:defRPr sz="1100" i="1" kern="1200">
                <a:solidFill>
                  <a:schemeClr val="accent2"/>
                </a:solidFill>
                <a:latin typeface="+mn-lt"/>
                <a:ea typeface="+mn-ea"/>
                <a:cs typeface="+mn-cs"/>
              </a:defRPr>
            </a:lvl4pPr>
            <a:lvl5pPr marL="0" indent="0" algn="l" defTabSz="914400" rtl="0" eaLnBrk="1" latinLnBrk="0" hangingPunct="1">
              <a:lnSpc>
                <a:spcPct val="150000"/>
              </a:lnSpc>
              <a:spcBef>
                <a:spcPts val="0"/>
              </a:spcBef>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Wingdings" panose="05000000000000000000" pitchFamily="2" charset="2"/>
              <a:buChar char="§"/>
            </a:pPr>
            <a:r>
              <a:rPr lang="en-GB" sz="1500" dirty="0">
                <a:solidFill>
                  <a:schemeClr val="tx1"/>
                </a:solidFill>
                <a:latin typeface="+mn-lt"/>
              </a:rPr>
              <a:t>The studies enrolled a mixed population of pregnant women, including nulliparous women, multiparous women, women with a fear of childbirth, women with high levels of anxiety and women having undergone a previous caesarean section.</a:t>
            </a:r>
            <a:endParaRPr lang="en-GB" dirty="0">
              <a:solidFill>
                <a:schemeClr val="tx1"/>
              </a:solidFill>
            </a:endParaRPr>
          </a:p>
          <a:p>
            <a:endParaRPr lang="en-GB" dirty="0"/>
          </a:p>
        </p:txBody>
      </p:sp>
    </p:spTree>
    <p:extLst>
      <p:ext uri="{BB962C8B-B14F-4D97-AF65-F5344CB8AC3E}">
        <p14:creationId xmlns:p14="http://schemas.microsoft.com/office/powerpoint/2010/main" val="2996308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0B0B9-3702-4B4B-ACCB-FFABF57C18B6}"/>
              </a:ext>
            </a:extLst>
          </p:cNvPr>
          <p:cNvSpPr>
            <a:spLocks noGrp="1"/>
          </p:cNvSpPr>
          <p:nvPr>
            <p:ph type="title"/>
          </p:nvPr>
        </p:nvSpPr>
        <p:spPr/>
        <p:txBody>
          <a:bodyPr/>
          <a:lstStyle/>
          <a:p>
            <a:r>
              <a:rPr lang="en-GB" dirty="0"/>
              <a:t>SYSTEMATIC REVIEWs OF QUALITATIVE EVIDENCE</a:t>
            </a:r>
          </a:p>
        </p:txBody>
      </p:sp>
      <p:pic>
        <p:nvPicPr>
          <p:cNvPr id="18" name="Picture 2">
            <a:extLst>
              <a:ext uri="{FF2B5EF4-FFF2-40B4-BE49-F238E27FC236}">
                <a16:creationId xmlns:a16="http://schemas.microsoft.com/office/drawing/2014/main" id="{EA926411-632C-474C-B24F-37575F1996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483" y="6400800"/>
            <a:ext cx="1229009" cy="3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4">
            <a:extLst>
              <a:ext uri="{FF2B5EF4-FFF2-40B4-BE49-F238E27FC236}">
                <a16:creationId xmlns:a16="http://schemas.microsoft.com/office/drawing/2014/main" id="{5D3ECDAA-0D21-4C54-831D-08CB71B1B76C}"/>
              </a:ext>
            </a:extLst>
          </p:cNvPr>
          <p:cNvSpPr>
            <a:spLocks noGrp="1"/>
          </p:cNvSpPr>
          <p:nvPr/>
        </p:nvSpPr>
        <p:spPr>
          <a:xfrm>
            <a:off x="457731" y="1622527"/>
            <a:ext cx="3903261" cy="2156345"/>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Calibri" panose="020F0502020204030204" pitchFamily="34" charset="0"/>
              <a:buChar char="​"/>
              <a:defRPr sz="1500" i="1" kern="1200">
                <a:solidFill>
                  <a:schemeClr val="accent3"/>
                </a:solidFill>
                <a:latin typeface="+mn-lt"/>
                <a:ea typeface="+mn-ea"/>
                <a:cs typeface="+mn-cs"/>
              </a:defRPr>
            </a:lvl1pPr>
            <a:lvl2pPr marL="0" indent="0" algn="l" defTabSz="914400" rtl="0" eaLnBrk="1" latinLnBrk="0" hangingPunct="1">
              <a:lnSpc>
                <a:spcPct val="100000"/>
              </a:lnSpc>
              <a:spcBef>
                <a:spcPts val="0"/>
              </a:spcBef>
              <a:spcAft>
                <a:spcPts val="600"/>
              </a:spcAft>
              <a:buFont typeface="Calibri" panose="020F0502020204030204" pitchFamily="34" charset="0"/>
              <a:buChar char="​"/>
              <a:defRPr sz="1500" i="1"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 typeface="Calibri" panose="020F0502020204030204" pitchFamily="34" charset="0"/>
              <a:buChar char="​"/>
              <a:defRPr sz="1100" i="1" kern="1200">
                <a:solidFill>
                  <a:schemeClr val="accent2"/>
                </a:solidFill>
                <a:latin typeface="+mn-lt"/>
                <a:ea typeface="+mn-ea"/>
                <a:cs typeface="+mn-cs"/>
              </a:defRPr>
            </a:lvl4pPr>
            <a:lvl5pPr marL="0" indent="0" algn="l" defTabSz="914400" rtl="0" eaLnBrk="1" latinLnBrk="0" hangingPunct="1">
              <a:lnSpc>
                <a:spcPct val="150000"/>
              </a:lnSpc>
              <a:spcBef>
                <a:spcPts val="0"/>
              </a:spcBef>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i="0" dirty="0">
                <a:solidFill>
                  <a:srgbClr val="66AF9E"/>
                </a:solidFill>
              </a:rPr>
              <a:t>Judgements about values, acceptability, equity, resource implications and feasibility of interventions were informed by three systematic reviews of 49 qualitative studies.</a:t>
            </a:r>
            <a:endParaRPr lang="en-US" sz="1600" i="0" dirty="0">
              <a:solidFill>
                <a:srgbClr val="66AF9E"/>
              </a:solidFill>
            </a:endParaRPr>
          </a:p>
        </p:txBody>
      </p:sp>
      <p:pic>
        <p:nvPicPr>
          <p:cNvPr id="9" name="Picture 8">
            <a:extLst>
              <a:ext uri="{FF2B5EF4-FFF2-40B4-BE49-F238E27FC236}">
                <a16:creationId xmlns:a16="http://schemas.microsoft.com/office/drawing/2014/main" id="{C73CF613-C6DC-4CD3-8E5B-5035C4AD859A}"/>
              </a:ext>
            </a:extLst>
          </p:cNvPr>
          <p:cNvPicPr>
            <a:picLocks noChangeAspect="1"/>
          </p:cNvPicPr>
          <p:nvPr/>
        </p:nvPicPr>
        <p:blipFill>
          <a:blip r:embed="rId3"/>
          <a:stretch>
            <a:fillRect/>
          </a:stretch>
        </p:blipFill>
        <p:spPr>
          <a:xfrm>
            <a:off x="4360991" y="1381815"/>
            <a:ext cx="4375709" cy="2047186"/>
          </a:xfrm>
          <a:prstGeom prst="rect">
            <a:avLst/>
          </a:prstGeom>
        </p:spPr>
      </p:pic>
      <p:pic>
        <p:nvPicPr>
          <p:cNvPr id="3" name="Picture 2">
            <a:extLst>
              <a:ext uri="{FF2B5EF4-FFF2-40B4-BE49-F238E27FC236}">
                <a16:creationId xmlns:a16="http://schemas.microsoft.com/office/drawing/2014/main" id="{9F4DFB8B-6722-4A8A-905A-9B2E528784AE}"/>
              </a:ext>
            </a:extLst>
          </p:cNvPr>
          <p:cNvPicPr>
            <a:picLocks noChangeAspect="1"/>
          </p:cNvPicPr>
          <p:nvPr/>
        </p:nvPicPr>
        <p:blipFill>
          <a:blip r:embed="rId4"/>
          <a:stretch>
            <a:fillRect/>
          </a:stretch>
        </p:blipFill>
        <p:spPr>
          <a:xfrm>
            <a:off x="4310559" y="3587785"/>
            <a:ext cx="4426141" cy="2129023"/>
          </a:xfrm>
          <a:prstGeom prst="rect">
            <a:avLst/>
          </a:prstGeom>
        </p:spPr>
      </p:pic>
      <p:pic>
        <p:nvPicPr>
          <p:cNvPr id="6" name="Picture 5">
            <a:extLst>
              <a:ext uri="{FF2B5EF4-FFF2-40B4-BE49-F238E27FC236}">
                <a16:creationId xmlns:a16="http://schemas.microsoft.com/office/drawing/2014/main" id="{1CC4F13D-2E92-4E37-A5E3-CAEAA259E224}"/>
              </a:ext>
            </a:extLst>
          </p:cNvPr>
          <p:cNvPicPr>
            <a:picLocks noChangeAspect="1"/>
          </p:cNvPicPr>
          <p:nvPr/>
        </p:nvPicPr>
        <p:blipFill>
          <a:blip r:embed="rId5"/>
          <a:stretch>
            <a:fillRect/>
          </a:stretch>
        </p:blipFill>
        <p:spPr>
          <a:xfrm>
            <a:off x="356869" y="3587785"/>
            <a:ext cx="3794218" cy="2129023"/>
          </a:xfrm>
          <a:prstGeom prst="rect">
            <a:avLst/>
          </a:prstGeom>
        </p:spPr>
      </p:pic>
    </p:spTree>
    <p:extLst>
      <p:ext uri="{BB962C8B-B14F-4D97-AF65-F5344CB8AC3E}">
        <p14:creationId xmlns:p14="http://schemas.microsoft.com/office/powerpoint/2010/main" val="607618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solidFill>
                  <a:srgbClr val="66AF9E"/>
                </a:solidFill>
                <a:latin typeface="Georgia" panose="02040502050405020303" pitchFamily="18" charset="0"/>
              </a:rPr>
              <a:t>Recommendations</a:t>
            </a:r>
          </a:p>
        </p:txBody>
      </p:sp>
      <p:sp>
        <p:nvSpPr>
          <p:cNvPr id="7" name="Text Placeholder 6"/>
          <p:cNvSpPr>
            <a:spLocks noGrp="1"/>
          </p:cNvSpPr>
          <p:nvPr>
            <p:ph type="body" sz="quarter" idx="14"/>
          </p:nvPr>
        </p:nvSpPr>
        <p:spPr>
          <a:xfrm>
            <a:off x="458787" y="4320518"/>
            <a:ext cx="5982956" cy="2087240"/>
          </a:xfrm>
        </p:spPr>
        <p:txBody>
          <a:bodyPr/>
          <a:lstStyle/>
          <a:p>
            <a:r>
              <a:rPr lang="en-US" i="0" dirty="0"/>
              <a:t>Formulating recommendations</a:t>
            </a:r>
          </a:p>
          <a:p>
            <a:pPr lvl="2"/>
            <a:r>
              <a:rPr lang="en-US" i="0" dirty="0"/>
              <a:t>Interventions targeted at women</a:t>
            </a:r>
          </a:p>
          <a:p>
            <a:r>
              <a:rPr lang="en-US" i="0" dirty="0"/>
              <a:t>Interventions targeted at healthcare professionals</a:t>
            </a:r>
          </a:p>
          <a:p>
            <a:r>
              <a:rPr lang="en-US" i="0" dirty="0"/>
              <a:t>Interventions targeted at health organizations or systems</a:t>
            </a:r>
          </a:p>
          <a:p>
            <a:pPr marL="0" indent="0">
              <a:buNone/>
            </a:pPr>
            <a:endParaRPr lang="en-US" dirty="0"/>
          </a:p>
        </p:txBody>
      </p:sp>
      <p:pic>
        <p:nvPicPr>
          <p:cNvPr id="6" name="Picture 2">
            <a:extLst>
              <a:ext uri="{FF2B5EF4-FFF2-40B4-BE49-F238E27FC236}">
                <a16:creationId xmlns:a16="http://schemas.microsoft.com/office/drawing/2014/main" id="{7D3DD2CD-013D-4AEF-AB50-2E8591AFE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111" y="6417826"/>
            <a:ext cx="1229009" cy="3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3500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29"/>
          </p:nvPr>
        </p:nvSpPr>
        <p:spPr>
          <a:xfrm>
            <a:off x="1600200" y="3933477"/>
            <a:ext cx="2725270" cy="914399"/>
          </a:xfrm>
        </p:spPr>
        <p:txBody>
          <a:bodyPr/>
          <a:lstStyle/>
          <a:p>
            <a:r>
              <a:rPr lang="en-US" dirty="0">
                <a:latin typeface="Georgia" panose="02040502050405020303" pitchFamily="18" charset="0"/>
              </a:rPr>
              <a:t>METHODS</a:t>
            </a:r>
          </a:p>
        </p:txBody>
      </p:sp>
      <p:sp>
        <p:nvSpPr>
          <p:cNvPr id="46" name="Text Placeholder 45"/>
          <p:cNvSpPr>
            <a:spLocks noGrp="1"/>
          </p:cNvSpPr>
          <p:nvPr>
            <p:ph type="body" sz="quarter" idx="30"/>
          </p:nvPr>
        </p:nvSpPr>
        <p:spPr>
          <a:xfrm>
            <a:off x="685800" y="3756780"/>
            <a:ext cx="932330" cy="937839"/>
          </a:xfrm>
        </p:spPr>
        <p:txBody>
          <a:bodyPr/>
          <a:lstStyle/>
          <a:p>
            <a:r>
              <a:rPr lang="en-US" dirty="0">
                <a:solidFill>
                  <a:srgbClr val="66AF9E"/>
                </a:solidFill>
                <a:latin typeface="Georgia" panose="02040502050405020303" pitchFamily="18" charset="0"/>
              </a:rPr>
              <a:t>02</a:t>
            </a:r>
          </a:p>
        </p:txBody>
      </p:sp>
      <p:sp>
        <p:nvSpPr>
          <p:cNvPr id="47" name="Text Placeholder 46"/>
          <p:cNvSpPr>
            <a:spLocks noGrp="1"/>
          </p:cNvSpPr>
          <p:nvPr>
            <p:ph type="body" sz="half" idx="31"/>
          </p:nvPr>
        </p:nvSpPr>
        <p:spPr>
          <a:xfrm>
            <a:off x="1600200" y="4942236"/>
            <a:ext cx="2725270" cy="914399"/>
          </a:xfrm>
        </p:spPr>
        <p:txBody>
          <a:bodyPr/>
          <a:lstStyle/>
          <a:p>
            <a:r>
              <a:rPr lang="en-US" dirty="0">
                <a:latin typeface="Georgia" panose="02040502050405020303" pitchFamily="18" charset="0"/>
              </a:rPr>
              <a:t>EVIDENCE BASE</a:t>
            </a:r>
          </a:p>
        </p:txBody>
      </p:sp>
      <p:sp>
        <p:nvSpPr>
          <p:cNvPr id="48" name="Text Placeholder 47"/>
          <p:cNvSpPr>
            <a:spLocks noGrp="1"/>
          </p:cNvSpPr>
          <p:nvPr>
            <p:ph type="body" sz="quarter" idx="32"/>
          </p:nvPr>
        </p:nvSpPr>
        <p:spPr/>
        <p:txBody>
          <a:bodyPr/>
          <a:lstStyle/>
          <a:p>
            <a:r>
              <a:rPr lang="en-US" dirty="0">
                <a:solidFill>
                  <a:srgbClr val="66AF9E"/>
                </a:solidFill>
                <a:latin typeface="Georgia" panose="02040502050405020303" pitchFamily="18" charset="0"/>
              </a:rPr>
              <a:t>03</a:t>
            </a:r>
          </a:p>
        </p:txBody>
      </p:sp>
      <p:sp>
        <p:nvSpPr>
          <p:cNvPr id="75" name="Text Placeholder 74"/>
          <p:cNvSpPr>
            <a:spLocks noGrp="1"/>
          </p:cNvSpPr>
          <p:nvPr>
            <p:ph type="body" sz="half" idx="33"/>
          </p:nvPr>
        </p:nvSpPr>
        <p:spPr>
          <a:xfrm>
            <a:off x="5400063" y="2886252"/>
            <a:ext cx="2725270" cy="914399"/>
          </a:xfrm>
        </p:spPr>
        <p:txBody>
          <a:bodyPr/>
          <a:lstStyle/>
          <a:p>
            <a:r>
              <a:rPr lang="en-US" dirty="0">
                <a:latin typeface="Georgia" panose="02040502050405020303" pitchFamily="18" charset="0"/>
              </a:rPr>
              <a:t>RECOMMENDATIONS</a:t>
            </a:r>
          </a:p>
        </p:txBody>
      </p:sp>
      <p:sp>
        <p:nvSpPr>
          <p:cNvPr id="76" name="Text Placeholder 75"/>
          <p:cNvSpPr>
            <a:spLocks noGrp="1"/>
          </p:cNvSpPr>
          <p:nvPr>
            <p:ph type="body" sz="quarter" idx="34"/>
          </p:nvPr>
        </p:nvSpPr>
        <p:spPr>
          <a:xfrm>
            <a:off x="4205221" y="2758229"/>
            <a:ext cx="932330" cy="937839"/>
          </a:xfrm>
        </p:spPr>
        <p:txBody>
          <a:bodyPr/>
          <a:lstStyle/>
          <a:p>
            <a:r>
              <a:rPr lang="en-US" dirty="0">
                <a:solidFill>
                  <a:srgbClr val="66AF9E"/>
                </a:solidFill>
                <a:latin typeface="Georgia" panose="02040502050405020303" pitchFamily="18" charset="0"/>
              </a:rPr>
              <a:t>04</a:t>
            </a:r>
          </a:p>
          <a:p>
            <a:endParaRPr lang="en-US" u="sng" dirty="0">
              <a:latin typeface="Georgia" panose="02040502050405020303" pitchFamily="18" charset="0"/>
            </a:endParaRPr>
          </a:p>
        </p:txBody>
      </p:sp>
      <p:sp>
        <p:nvSpPr>
          <p:cNvPr id="77" name="Text Placeholder 76"/>
          <p:cNvSpPr>
            <a:spLocks noGrp="1"/>
          </p:cNvSpPr>
          <p:nvPr>
            <p:ph type="body" sz="half" idx="35"/>
          </p:nvPr>
        </p:nvSpPr>
        <p:spPr>
          <a:xfrm>
            <a:off x="5400063" y="3824955"/>
            <a:ext cx="2725270" cy="565722"/>
          </a:xfrm>
        </p:spPr>
        <p:txBody>
          <a:bodyPr/>
          <a:lstStyle/>
          <a:p>
            <a:r>
              <a:rPr lang="en-US" dirty="0">
                <a:latin typeface="Georgia" panose="02040502050405020303" pitchFamily="18" charset="0"/>
              </a:rPr>
              <a:t>IMPLEMENTATION OF THE RECOMMENDATIONS</a:t>
            </a:r>
          </a:p>
          <a:p>
            <a:endParaRPr lang="en-US" dirty="0"/>
          </a:p>
        </p:txBody>
      </p:sp>
      <p:sp>
        <p:nvSpPr>
          <p:cNvPr id="79" name="Text Placeholder 78"/>
          <p:cNvSpPr>
            <a:spLocks noGrp="1"/>
          </p:cNvSpPr>
          <p:nvPr>
            <p:ph type="body" sz="half" idx="37"/>
          </p:nvPr>
        </p:nvSpPr>
        <p:spPr>
          <a:xfrm>
            <a:off x="5400063" y="4881178"/>
            <a:ext cx="2725270" cy="914399"/>
          </a:xfrm>
        </p:spPr>
        <p:txBody>
          <a:bodyPr/>
          <a:lstStyle/>
          <a:p>
            <a:r>
              <a:rPr lang="en-US" dirty="0">
                <a:latin typeface="Georgia" panose="02040502050405020303" pitchFamily="18" charset="0"/>
              </a:rPr>
              <a:t>RESEARCH PRIORITIES</a:t>
            </a:r>
          </a:p>
          <a:p>
            <a:endParaRPr lang="en-US" dirty="0"/>
          </a:p>
          <a:p>
            <a:endParaRPr lang="en-US" dirty="0"/>
          </a:p>
        </p:txBody>
      </p:sp>
      <p:sp>
        <p:nvSpPr>
          <p:cNvPr id="80" name="Text Placeholder 79"/>
          <p:cNvSpPr>
            <a:spLocks noGrp="1"/>
          </p:cNvSpPr>
          <p:nvPr>
            <p:ph type="body" sz="quarter" idx="38"/>
          </p:nvPr>
        </p:nvSpPr>
        <p:spPr>
          <a:xfrm>
            <a:off x="4205221" y="4798511"/>
            <a:ext cx="932330" cy="937839"/>
          </a:xfrm>
        </p:spPr>
        <p:txBody>
          <a:bodyPr/>
          <a:lstStyle/>
          <a:p>
            <a:r>
              <a:rPr lang="en-US" dirty="0">
                <a:solidFill>
                  <a:srgbClr val="66AF9E"/>
                </a:solidFill>
                <a:latin typeface="Georgia" panose="02040502050405020303" pitchFamily="18" charset="0"/>
              </a:rPr>
              <a:t>06</a:t>
            </a:r>
          </a:p>
        </p:txBody>
      </p:sp>
      <p:pic>
        <p:nvPicPr>
          <p:cNvPr id="17" name="Picture 2">
            <a:extLst>
              <a:ext uri="{FF2B5EF4-FFF2-40B4-BE49-F238E27FC236}">
                <a16:creationId xmlns:a16="http://schemas.microsoft.com/office/drawing/2014/main" id="{B6FE2852-5FC4-47A5-8AB7-063C027F4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4311" y="6370406"/>
            <a:ext cx="1229009" cy="3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itle 1">
            <a:extLst>
              <a:ext uri="{FF2B5EF4-FFF2-40B4-BE49-F238E27FC236}">
                <a16:creationId xmlns:a16="http://schemas.microsoft.com/office/drawing/2014/main" id="{3D1A132E-AD47-4E92-8C7A-454C08FABB27}"/>
              </a:ext>
            </a:extLst>
          </p:cNvPr>
          <p:cNvSpPr txBox="1">
            <a:spLocks/>
          </p:cNvSpPr>
          <p:nvPr/>
        </p:nvSpPr>
        <p:spPr>
          <a:xfrm>
            <a:off x="685800" y="1678339"/>
            <a:ext cx="8226689" cy="52499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200" kern="1200" cap="all" baseline="0">
                <a:solidFill>
                  <a:schemeClr val="tx1">
                    <a:lumMod val="75000"/>
                    <a:lumOff val="25000"/>
                  </a:schemeClr>
                </a:solidFill>
                <a:latin typeface="Arial Narrow" panose="020B060602020203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0" i="0" u="none" strike="noStrike" kern="1200" cap="all" spc="0" normalizeH="0" baseline="0" noProof="0" dirty="0">
                <a:ln>
                  <a:noFill/>
                </a:ln>
                <a:solidFill>
                  <a:srgbClr val="2D2D2A">
                    <a:lumMod val="75000"/>
                    <a:lumOff val="25000"/>
                  </a:srgbClr>
                </a:solidFill>
                <a:effectLst/>
                <a:uLnTx/>
                <a:uFillTx/>
                <a:cs typeface="Arial" panose="020B0604020202020204" pitchFamily="34" charset="0"/>
              </a:rPr>
              <a:t>Table of contents</a:t>
            </a:r>
          </a:p>
        </p:txBody>
      </p:sp>
      <p:sp>
        <p:nvSpPr>
          <p:cNvPr id="22" name="Text Placeholder 45">
            <a:extLst>
              <a:ext uri="{FF2B5EF4-FFF2-40B4-BE49-F238E27FC236}">
                <a16:creationId xmlns:a16="http://schemas.microsoft.com/office/drawing/2014/main" id="{89BD744E-D057-4486-8091-9CD575E1A7F8}"/>
              </a:ext>
            </a:extLst>
          </p:cNvPr>
          <p:cNvSpPr txBox="1">
            <a:spLocks/>
          </p:cNvSpPr>
          <p:nvPr/>
        </p:nvSpPr>
        <p:spPr>
          <a:xfrm>
            <a:off x="667870" y="2773328"/>
            <a:ext cx="932330" cy="937839"/>
          </a:xfrm>
          <a:prstGeom prst="rect">
            <a:avLst/>
          </a:prstGeom>
        </p:spPr>
        <p:txBody>
          <a:bodyPr vert="horz" lIns="0" tIns="0" rIns="0" bIns="0" rtlCol="0" anchor="t" anchorCtr="0">
            <a:noAutofit/>
          </a:bodyPr>
          <a:lstStyle>
            <a:lvl1pPr marL="0" indent="0" algn="l" defTabSz="914400" rtl="0" eaLnBrk="1" latinLnBrk="0" hangingPunct="1">
              <a:lnSpc>
                <a:spcPct val="85000"/>
              </a:lnSpc>
              <a:spcBef>
                <a:spcPts val="0"/>
              </a:spcBef>
              <a:spcAft>
                <a:spcPts val="0"/>
              </a:spcAft>
              <a:buFontTx/>
              <a:buNone/>
              <a:defRPr sz="5000" b="0" i="0" kern="1200">
                <a:solidFill>
                  <a:srgbClr val="FF9300"/>
                </a:solidFill>
                <a:latin typeface="Franklin Gothic Demi Cond" panose="020B0706030402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US" dirty="0">
                <a:solidFill>
                  <a:srgbClr val="66AF9E"/>
                </a:solidFill>
                <a:latin typeface="Georgia" panose="02040502050405020303" pitchFamily="18" charset="0"/>
              </a:rPr>
              <a:t>01</a:t>
            </a:r>
          </a:p>
        </p:txBody>
      </p:sp>
      <p:sp>
        <p:nvSpPr>
          <p:cNvPr id="23" name="Text Placeholder 44">
            <a:extLst>
              <a:ext uri="{FF2B5EF4-FFF2-40B4-BE49-F238E27FC236}">
                <a16:creationId xmlns:a16="http://schemas.microsoft.com/office/drawing/2014/main" id="{CA751CB6-2E1A-49FF-A73A-E60D0F9E8887}"/>
              </a:ext>
            </a:extLst>
          </p:cNvPr>
          <p:cNvSpPr txBox="1">
            <a:spLocks/>
          </p:cNvSpPr>
          <p:nvPr/>
        </p:nvSpPr>
        <p:spPr>
          <a:xfrm>
            <a:off x="1564340" y="2948350"/>
            <a:ext cx="2725270" cy="914399"/>
          </a:xfrm>
          <a:prstGeom prst="rect">
            <a:avLst/>
          </a:prstGeom>
        </p:spPr>
        <p:txBody>
          <a:bodyPr vert="horz" lIns="0" tIns="0" rIns="0" bIns="0" rtlCol="0" anchor="t" anchorCtr="0">
            <a:noAutofit/>
          </a:bodyPr>
          <a:lstStyle>
            <a:lvl1pPr marL="0" indent="0" algn="l" defTabSz="914400" rtl="0" eaLnBrk="1" latinLnBrk="0" hangingPunct="1">
              <a:lnSpc>
                <a:spcPts val="1700"/>
              </a:lnSpc>
              <a:spcBef>
                <a:spcPts val="600"/>
              </a:spcBef>
              <a:spcAft>
                <a:spcPts val="1200"/>
              </a:spcAft>
              <a:buFont typeface="Arial" panose="020B0604020202020204" pitchFamily="34" charset="0"/>
              <a:buNone/>
              <a:defRPr sz="1500" b="0" i="0" kern="1200">
                <a:solidFill>
                  <a:schemeClr val="tx2"/>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2"/>
                </a:solidFill>
                <a:latin typeface="+mn-lt"/>
                <a:ea typeface="+mn-ea"/>
                <a:cs typeface="+mn-cs"/>
              </a:defRPr>
            </a:lvl2pPr>
            <a:lvl3pPr marL="914400" indent="0" algn="l" defTabSz="914400" rtl="0" eaLnBrk="1" latinLnBrk="0" hangingPunct="1">
              <a:lnSpc>
                <a:spcPct val="120000"/>
              </a:lnSpc>
              <a:spcBef>
                <a:spcPts val="600"/>
              </a:spcBef>
              <a:spcAft>
                <a:spcPts val="600"/>
              </a:spcAft>
              <a:buFont typeface="Arial" panose="020B0604020202020204" pitchFamily="34" charset="0"/>
              <a:buNone/>
              <a:defRPr sz="1000" kern="1200">
                <a:solidFill>
                  <a:schemeClr val="tx2"/>
                </a:solidFill>
                <a:latin typeface="+mn-lt"/>
                <a:ea typeface="+mn-ea"/>
                <a:cs typeface="+mn-cs"/>
              </a:defRPr>
            </a:lvl3pPr>
            <a:lvl4pPr marL="1371600" indent="0" algn="l" defTabSz="914400" rtl="0" eaLnBrk="1" latinLnBrk="0" hangingPunct="1">
              <a:lnSpc>
                <a:spcPct val="110000"/>
              </a:lnSpc>
              <a:spcBef>
                <a:spcPts val="0"/>
              </a:spcBef>
              <a:spcAft>
                <a:spcPts val="0"/>
              </a:spcAft>
              <a:buFont typeface="Wingdings" panose="05000000000000000000" pitchFamily="2" charset="2"/>
              <a:buNone/>
              <a:defRPr sz="900" kern="1200">
                <a:solidFill>
                  <a:schemeClr val="tx2">
                    <a:lumMod val="60000"/>
                    <a:lumOff val="40000"/>
                  </a:schemeClr>
                </a:solidFill>
                <a:latin typeface="+mn-lt"/>
                <a:ea typeface="+mn-ea"/>
                <a:cs typeface="+mn-cs"/>
              </a:defRPr>
            </a:lvl4pPr>
            <a:lvl5pPr marL="1828800" indent="0" algn="l" defTabSz="914400" rtl="0" eaLnBrk="1" latinLnBrk="0" hangingPunct="1">
              <a:lnSpc>
                <a:spcPct val="110000"/>
              </a:lnSpc>
              <a:spcBef>
                <a:spcPts val="0"/>
              </a:spcBef>
              <a:spcAft>
                <a:spcPts val="600"/>
              </a:spcAft>
              <a:buFont typeface="Wingdings" panose="05000000000000000000" pitchFamily="2" charset="2"/>
              <a:buNone/>
              <a:defRPr sz="900" kern="1200">
                <a:solidFill>
                  <a:schemeClr val="tx2">
                    <a:lumMod val="60000"/>
                    <a:lumOff val="40000"/>
                  </a:schemeClr>
                </a:solidFill>
                <a:latin typeface="+mn-lt"/>
                <a:ea typeface="+mn-ea"/>
                <a:cs typeface="+mn-cs"/>
              </a:defRPr>
            </a:lvl5pPr>
            <a:lvl6pPr marL="2286000" indent="0" algn="l" defTabSz="914400" rtl="0" eaLnBrk="1" latinLnBrk="0" hangingPunct="1">
              <a:lnSpc>
                <a:spcPct val="100000"/>
              </a:lnSpc>
              <a:spcBef>
                <a:spcPts val="600"/>
              </a:spcBef>
              <a:spcAft>
                <a:spcPts val="0"/>
              </a:spcAft>
              <a:buFont typeface="Arial" panose="020B0604020202020204" pitchFamily="34" charset="0"/>
              <a:buNone/>
              <a:defRPr sz="900" b="1" kern="1200">
                <a:solidFill>
                  <a:schemeClr val="bg2"/>
                </a:solidFill>
                <a:latin typeface="+mj-lt"/>
                <a:ea typeface="+mn-ea"/>
                <a:cs typeface="+mn-cs"/>
              </a:defRPr>
            </a:lvl6pPr>
            <a:lvl7pPr marL="2743200" indent="0" algn="l" defTabSz="914400" rtl="0" eaLnBrk="1" latinLnBrk="0" hangingPunct="1">
              <a:lnSpc>
                <a:spcPct val="100000"/>
              </a:lnSpc>
              <a:spcBef>
                <a:spcPts val="600"/>
              </a:spcBef>
              <a:spcAft>
                <a:spcPts val="600"/>
              </a:spcAft>
              <a:buFont typeface="Arial" panose="020B0604020202020204" pitchFamily="34" charset="0"/>
              <a:buNone/>
              <a:defRPr sz="900" kern="1200">
                <a:solidFill>
                  <a:schemeClr val="bg2"/>
                </a:solidFill>
                <a:latin typeface="+mj-lt"/>
                <a:ea typeface="+mn-ea"/>
                <a:cs typeface="+mn-cs"/>
              </a:defRPr>
            </a:lvl7pPr>
            <a:lvl8pPr marL="3200400" indent="0" algn="l" defTabSz="914400" rtl="0" eaLnBrk="1" latinLnBrk="0" hangingPunct="1">
              <a:lnSpc>
                <a:spcPct val="100000"/>
              </a:lnSpc>
              <a:spcBef>
                <a:spcPts val="600"/>
              </a:spcBef>
              <a:spcAft>
                <a:spcPts val="600"/>
              </a:spcAft>
              <a:buFont typeface="Arial" panose="020B0604020202020204" pitchFamily="34" charset="0"/>
              <a:buNone/>
              <a:defRPr sz="900" kern="1200">
                <a:solidFill>
                  <a:schemeClr val="accent1"/>
                </a:solidFill>
                <a:latin typeface="+mj-lt"/>
                <a:ea typeface="+mn-ea"/>
                <a:cs typeface="+mn-cs"/>
              </a:defRPr>
            </a:lvl8pPr>
            <a:lvl9pPr marL="3657600" indent="0" algn="l" defTabSz="914400" rtl="0" eaLnBrk="1" latinLnBrk="0" hangingPunct="1">
              <a:lnSpc>
                <a:spcPct val="100000"/>
              </a:lnSpc>
              <a:spcBef>
                <a:spcPts val="600"/>
              </a:spcBef>
              <a:spcAft>
                <a:spcPts val="600"/>
              </a:spcAft>
              <a:buFont typeface="Arial" panose="020B0604020202020204" pitchFamily="34" charset="0"/>
              <a:buNone/>
              <a:defRPr sz="900" kern="1200">
                <a:solidFill>
                  <a:schemeClr val="accent3"/>
                </a:solidFill>
                <a:latin typeface="+mj-lt"/>
                <a:ea typeface="+mn-ea"/>
                <a:cs typeface="+mn-cs"/>
              </a:defRPr>
            </a:lvl9pPr>
          </a:lstStyle>
          <a:p>
            <a:r>
              <a:rPr lang="en-US" dirty="0">
                <a:latin typeface="Georgia" panose="02040502050405020303" pitchFamily="18" charset="0"/>
              </a:rPr>
              <a:t>BACKGROUND</a:t>
            </a:r>
          </a:p>
        </p:txBody>
      </p:sp>
      <p:sp>
        <p:nvSpPr>
          <p:cNvPr id="6" name="Text Placeholder 5">
            <a:extLst>
              <a:ext uri="{FF2B5EF4-FFF2-40B4-BE49-F238E27FC236}">
                <a16:creationId xmlns:a16="http://schemas.microsoft.com/office/drawing/2014/main" id="{AFA0C092-DD40-430A-B289-6E9E4D056BB4}"/>
              </a:ext>
            </a:extLst>
          </p:cNvPr>
          <p:cNvSpPr>
            <a:spLocks noGrp="1"/>
          </p:cNvSpPr>
          <p:nvPr>
            <p:ph type="body" sz="quarter" idx="36"/>
          </p:nvPr>
        </p:nvSpPr>
        <p:spPr>
          <a:xfrm>
            <a:off x="4205221" y="3699447"/>
            <a:ext cx="932330" cy="937839"/>
          </a:xfrm>
        </p:spPr>
        <p:txBody>
          <a:bodyPr/>
          <a:lstStyle/>
          <a:p>
            <a:r>
              <a:rPr lang="en-GB" dirty="0">
                <a:solidFill>
                  <a:srgbClr val="66AF9E"/>
                </a:solidFill>
                <a:latin typeface="Georgia" panose="02040502050405020303" pitchFamily="18" charset="0"/>
              </a:rPr>
              <a:t>05</a:t>
            </a:r>
          </a:p>
        </p:txBody>
      </p:sp>
    </p:spTree>
    <p:extLst>
      <p:ext uri="{BB962C8B-B14F-4D97-AF65-F5344CB8AC3E}">
        <p14:creationId xmlns:p14="http://schemas.microsoft.com/office/powerpoint/2010/main" val="3206486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9EBBA65-65A1-4628-AF40-EF4AB924CA80}"/>
              </a:ext>
            </a:extLst>
          </p:cNvPr>
          <p:cNvSpPr>
            <a:spLocks noGrp="1"/>
          </p:cNvSpPr>
          <p:nvPr>
            <p:ph type="title"/>
          </p:nvPr>
        </p:nvSpPr>
        <p:spPr/>
        <p:txBody>
          <a:bodyPr/>
          <a:lstStyle/>
          <a:p>
            <a:r>
              <a:rPr lang="en-US" sz="2000" dirty="0"/>
              <a:t>FORMULATING RECOMMENDATIONS</a:t>
            </a:r>
            <a:endParaRPr lang="en-GB" sz="2000" dirty="0"/>
          </a:p>
        </p:txBody>
      </p:sp>
      <p:sp>
        <p:nvSpPr>
          <p:cNvPr id="3" name="Text Placeholder 2">
            <a:extLst>
              <a:ext uri="{FF2B5EF4-FFF2-40B4-BE49-F238E27FC236}">
                <a16:creationId xmlns:a16="http://schemas.microsoft.com/office/drawing/2014/main" id="{911292C7-AD2C-494D-AC82-8E0145BB4578}"/>
              </a:ext>
            </a:extLst>
          </p:cNvPr>
          <p:cNvSpPr>
            <a:spLocks noGrp="1"/>
          </p:cNvSpPr>
          <p:nvPr>
            <p:ph type="body" idx="10"/>
          </p:nvPr>
        </p:nvSpPr>
        <p:spPr>
          <a:xfrm>
            <a:off x="467123" y="1031770"/>
            <a:ext cx="8227220" cy="536519"/>
          </a:xfrm>
        </p:spPr>
        <p:txBody>
          <a:bodyPr/>
          <a:lstStyle/>
          <a:p>
            <a:r>
              <a:rPr lang="en-GB" i="0" dirty="0">
                <a:solidFill>
                  <a:srgbClr val="66AF9E"/>
                </a:solidFill>
              </a:rPr>
              <a:t>The Guideline Development Group (GDG) convened in September 2017 in Geneva, Switzerland, to review the summarized evidence and formulate recommendations. The GDG made three types of recommendations.</a:t>
            </a:r>
          </a:p>
          <a:p>
            <a:endParaRPr lang="en-GB" dirty="0"/>
          </a:p>
        </p:txBody>
      </p:sp>
      <p:graphicFrame>
        <p:nvGraphicFramePr>
          <p:cNvPr id="9" name="Content Placeholder 18">
            <a:extLst>
              <a:ext uri="{FF2B5EF4-FFF2-40B4-BE49-F238E27FC236}">
                <a16:creationId xmlns:a16="http://schemas.microsoft.com/office/drawing/2014/main" id="{4462BC84-A432-4E61-861C-957330AEBDFB}"/>
              </a:ext>
            </a:extLst>
          </p:cNvPr>
          <p:cNvGraphicFramePr>
            <a:graphicFrameLocks/>
          </p:cNvGraphicFramePr>
          <p:nvPr>
            <p:extLst>
              <p:ext uri="{D42A27DB-BD31-4B8C-83A1-F6EECF244321}">
                <p14:modId xmlns:p14="http://schemas.microsoft.com/office/powerpoint/2010/main" val="607448500"/>
              </p:ext>
            </p:extLst>
          </p:nvPr>
        </p:nvGraphicFramePr>
        <p:xfrm>
          <a:off x="467123" y="2154381"/>
          <a:ext cx="8217297" cy="4420964"/>
        </p:xfrm>
        <a:graphic>
          <a:graphicData uri="http://schemas.openxmlformats.org/drawingml/2006/table">
            <a:tbl>
              <a:tblPr firstRow="1" bandRow="1">
                <a:tableStyleId>{17292A2E-F333-43FB-9621-5CBBE7FDCDCB}</a:tableStyleId>
              </a:tblPr>
              <a:tblGrid>
                <a:gridCol w="1971277">
                  <a:extLst>
                    <a:ext uri="{9D8B030D-6E8A-4147-A177-3AD203B41FA5}">
                      <a16:colId xmlns:a16="http://schemas.microsoft.com/office/drawing/2014/main" val="736212832"/>
                    </a:ext>
                  </a:extLst>
                </a:gridCol>
                <a:gridCol w="6246020">
                  <a:extLst>
                    <a:ext uri="{9D8B030D-6E8A-4147-A177-3AD203B41FA5}">
                      <a16:colId xmlns:a16="http://schemas.microsoft.com/office/drawing/2014/main" val="777722767"/>
                    </a:ext>
                  </a:extLst>
                </a:gridCol>
              </a:tblGrid>
              <a:tr h="824324">
                <a:tc>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effectLst/>
                          <a:latin typeface="+mn-lt"/>
                        </a:rPr>
                        <a:t>Recommended</a:t>
                      </a:r>
                    </a:p>
                    <a:p>
                      <a:endParaRPr lang="en-GB" sz="1400" b="0" dirty="0">
                        <a:solidFill>
                          <a:schemeClr val="tx1"/>
                        </a:solidFill>
                        <a:latin typeface="+mn-lt"/>
                      </a:endParaRPr>
                    </a:p>
                  </a:txBody>
                  <a:tcPr>
                    <a:noFill/>
                  </a:tcPr>
                </a:tc>
                <a:tc>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effectLst/>
                          <a:latin typeface="+mn-lt"/>
                        </a:rPr>
                        <a:t>The benefits of implementing this option outweigh the possible harms. This option can be implemented, including at large scale.</a:t>
                      </a:r>
                    </a:p>
                    <a:p>
                      <a:endParaRPr lang="en-GB" sz="1400" b="0" dirty="0">
                        <a:solidFill>
                          <a:schemeClr val="tx1"/>
                        </a:solidFill>
                        <a:latin typeface="+mn-lt"/>
                      </a:endParaRPr>
                    </a:p>
                  </a:txBody>
                  <a:tcPr>
                    <a:noFill/>
                  </a:tcPr>
                </a:tc>
                <a:extLst>
                  <a:ext uri="{0D108BD9-81ED-4DB2-BD59-A6C34878D82A}">
                    <a16:rowId xmlns:a16="http://schemas.microsoft.com/office/drawing/2014/main" val="2120135235"/>
                  </a:ext>
                </a:extLst>
              </a:tr>
              <a:tr h="2517412">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effectLst/>
                          <a:latin typeface="+mn-lt"/>
                        </a:rPr>
                        <a:t>Context-specific recommendation</a:t>
                      </a:r>
                    </a:p>
                    <a:p>
                      <a:endParaRPr lang="en-GB" sz="1400" b="0" dirty="0">
                        <a:latin typeface="+mn-lt"/>
                      </a:endParaRPr>
                    </a:p>
                  </a:txBody>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r>
                        <a:rPr lang="en-GB" sz="1400" b="0" dirty="0">
                          <a:solidFill>
                            <a:srgbClr val="66AF9E"/>
                          </a:solidFill>
                          <a:latin typeface="+mn-lt"/>
                        </a:rPr>
                        <a:t>Recommended only in the context of rigorous research:</a:t>
                      </a:r>
                      <a:r>
                        <a:rPr lang="en-GB" sz="1400" b="1" dirty="0">
                          <a:solidFill>
                            <a:srgbClr val="66AF9E"/>
                          </a:solidFill>
                          <a:latin typeface="+mn-lt"/>
                        </a:rPr>
                        <a:t> </a:t>
                      </a:r>
                      <a:r>
                        <a:rPr lang="en-GB" sz="1400" dirty="0">
                          <a:latin typeface="+mn-lt"/>
                        </a:rPr>
                        <a:t>This option indicates that there are important uncertainties about an intervention. In such instances, the implementation can still be undertaken at a large scale, but only as research that is able to address unanswered questions and uncertainties related both to the effectiveness of an intervention and its acceptability and feasibility.</a:t>
                      </a:r>
                    </a:p>
                    <a:p>
                      <a:endParaRPr lang="en-GB" sz="1400" dirty="0">
                        <a:latin typeface="+mn-lt"/>
                      </a:endParaRPr>
                    </a:p>
                    <a:p>
                      <a:r>
                        <a:rPr lang="en-GB" sz="1400" b="0" dirty="0">
                          <a:solidFill>
                            <a:srgbClr val="66AF9E"/>
                          </a:solidFill>
                          <a:latin typeface="+mn-lt"/>
                        </a:rPr>
                        <a:t>Recommended only with targeted monitoring and evaluation:</a:t>
                      </a:r>
                      <a:r>
                        <a:rPr lang="en-GB" sz="1400" b="0" dirty="0">
                          <a:latin typeface="+mn-lt"/>
                        </a:rPr>
                        <a:t> </a:t>
                      </a:r>
                      <a:r>
                        <a:rPr lang="en-GB" sz="1400" dirty="0">
                          <a:latin typeface="+mn-lt"/>
                        </a:rPr>
                        <a:t>This option indicates uncertainty about the effectiveness or acceptability of an intervention, especially regarding particular contexts or conditions. Interventions classified as such can be considered for implementation (including at large scale), provided they are accompanied by targeted monitoring and evaluation.</a:t>
                      </a:r>
                    </a:p>
                    <a:p>
                      <a:endParaRPr lang="en-GB" sz="1400" b="0" dirty="0">
                        <a:latin typeface="+mn-lt"/>
                      </a:endParaRPr>
                    </a:p>
                  </a:txBody>
                  <a:tcPr/>
                </a:tc>
                <a:extLst>
                  <a:ext uri="{0D108BD9-81ED-4DB2-BD59-A6C34878D82A}">
                    <a16:rowId xmlns:a16="http://schemas.microsoft.com/office/drawing/2014/main" val="1571625528"/>
                  </a:ext>
                </a:extLst>
              </a:tr>
              <a:tr h="483513">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r>
                        <a:rPr lang="en-GB" sz="1400" b="1" kern="1200" dirty="0">
                          <a:effectLst/>
                          <a:latin typeface="+mn-lt"/>
                        </a:rPr>
                        <a:t>Not recommended</a:t>
                      </a:r>
                      <a:endParaRPr lang="en-GB" sz="1400" b="1" dirty="0">
                        <a:latin typeface="+mn-lt"/>
                      </a:endParaRPr>
                    </a:p>
                  </a:txBody>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r>
                        <a:rPr lang="en-GB" sz="1400" kern="1200" dirty="0">
                          <a:effectLst/>
                          <a:latin typeface="+mn-lt"/>
                        </a:rPr>
                        <a:t>This option should not be implemented.</a:t>
                      </a:r>
                    </a:p>
                    <a:p>
                      <a:endParaRPr lang="en-GB" sz="1400" b="0" dirty="0">
                        <a:latin typeface="+mn-lt"/>
                      </a:endParaRPr>
                    </a:p>
                  </a:txBody>
                  <a:tcPr/>
                </a:tc>
                <a:extLst>
                  <a:ext uri="{0D108BD9-81ED-4DB2-BD59-A6C34878D82A}">
                    <a16:rowId xmlns:a16="http://schemas.microsoft.com/office/drawing/2014/main" val="2504412655"/>
                  </a:ext>
                </a:extLst>
              </a:tr>
            </a:tbl>
          </a:graphicData>
        </a:graphic>
      </p:graphicFrame>
      <p:pic>
        <p:nvPicPr>
          <p:cNvPr id="4" name="Picture 2">
            <a:extLst>
              <a:ext uri="{FF2B5EF4-FFF2-40B4-BE49-F238E27FC236}">
                <a16:creationId xmlns:a16="http://schemas.microsoft.com/office/drawing/2014/main" id="{289AD4F6-D107-4BB7-AA8C-2902442CA8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111" y="6417826"/>
            <a:ext cx="1229009" cy="3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8740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F338DDE-4C53-4E9F-B365-7847A5D5DC99}"/>
              </a:ext>
            </a:extLst>
          </p:cNvPr>
          <p:cNvSpPr>
            <a:spLocks noGrp="1"/>
          </p:cNvSpPr>
          <p:nvPr>
            <p:ph type="title"/>
          </p:nvPr>
        </p:nvSpPr>
        <p:spPr/>
        <p:txBody>
          <a:bodyPr/>
          <a:lstStyle/>
          <a:p>
            <a:r>
              <a:rPr lang="en-GB" dirty="0"/>
              <a:t>INTERVENTIONS TARGETED AT WOMEN</a:t>
            </a:r>
          </a:p>
        </p:txBody>
      </p:sp>
      <p:graphicFrame>
        <p:nvGraphicFramePr>
          <p:cNvPr id="13" name="Content Placeholder 12">
            <a:extLst>
              <a:ext uri="{FF2B5EF4-FFF2-40B4-BE49-F238E27FC236}">
                <a16:creationId xmlns:a16="http://schemas.microsoft.com/office/drawing/2014/main" id="{B968FE1C-8515-4ACB-8033-21E580A29595}"/>
              </a:ext>
            </a:extLst>
          </p:cNvPr>
          <p:cNvGraphicFramePr>
            <a:graphicFrameLocks noGrp="1"/>
          </p:cNvGraphicFramePr>
          <p:nvPr>
            <p:ph idx="1"/>
            <p:extLst>
              <p:ext uri="{D42A27DB-BD31-4B8C-83A1-F6EECF244321}">
                <p14:modId xmlns:p14="http://schemas.microsoft.com/office/powerpoint/2010/main" val="1880029637"/>
              </p:ext>
            </p:extLst>
          </p:nvPr>
        </p:nvGraphicFramePr>
        <p:xfrm>
          <a:off x="456406" y="942202"/>
          <a:ext cx="8228014" cy="5090160"/>
        </p:xfrm>
        <a:graphic>
          <a:graphicData uri="http://schemas.openxmlformats.org/drawingml/2006/table">
            <a:tbl>
              <a:tblPr firstRow="1" bandRow="1">
                <a:tableStyleId>{F2DE63D5-997A-4646-A377-4702673A728D}</a:tableStyleId>
              </a:tblPr>
              <a:tblGrid>
                <a:gridCol w="2123021">
                  <a:extLst>
                    <a:ext uri="{9D8B030D-6E8A-4147-A177-3AD203B41FA5}">
                      <a16:colId xmlns:a16="http://schemas.microsoft.com/office/drawing/2014/main" val="145103213"/>
                    </a:ext>
                  </a:extLst>
                </a:gridCol>
                <a:gridCol w="6104993">
                  <a:extLst>
                    <a:ext uri="{9D8B030D-6E8A-4147-A177-3AD203B41FA5}">
                      <a16:colId xmlns:a16="http://schemas.microsoft.com/office/drawing/2014/main" val="222016247"/>
                    </a:ext>
                  </a:extLst>
                </a:gridCol>
              </a:tblGrid>
              <a:tr h="370840">
                <a:tc gridSpan="2">
                  <a:txBody>
                    <a:bodyPr/>
                    <a:lstStyle/>
                    <a:p>
                      <a:pPr lvl="0">
                        <a:lnSpc>
                          <a:spcPct val="100000"/>
                        </a:lnSpc>
                        <a:spcBef>
                          <a:spcPts val="0"/>
                        </a:spcBef>
                        <a:spcAft>
                          <a:spcPts val="0"/>
                        </a:spcAft>
                      </a:pPr>
                      <a:r>
                        <a:rPr lang="en-US" sz="1600" dirty="0"/>
                        <a:t>Recommendation 1</a:t>
                      </a:r>
                    </a:p>
                    <a:p>
                      <a:pPr lvl="0">
                        <a:lnSpc>
                          <a:spcPct val="100000"/>
                        </a:lnSpc>
                        <a:spcBef>
                          <a:spcPts val="0"/>
                        </a:spcBef>
                        <a:spcAft>
                          <a:spcPts val="0"/>
                        </a:spcAft>
                      </a:pPr>
                      <a:r>
                        <a:rPr lang="en-US" sz="1600" dirty="0"/>
                        <a:t>Health education for women is an essential component of antenatal care. The following educational interventions and support programmes are recommended to reduce caesarean births only with targeted monitoring and evaluation</a:t>
                      </a:r>
                      <a:r>
                        <a:rPr lang="en-US" sz="1800" dirty="0"/>
                        <a:t> </a:t>
                      </a:r>
                      <a:r>
                        <a:rPr lang="en-GB" sz="1200" dirty="0">
                          <a:solidFill>
                            <a:srgbClr val="CEC9B5"/>
                          </a:solidFill>
                        </a:rPr>
                        <a:t>(Context-specific recommendation, low-certainty evidence)</a:t>
                      </a:r>
                    </a:p>
                    <a:p>
                      <a:pPr lvl="0">
                        <a:lnSpc>
                          <a:spcPct val="100000"/>
                        </a:lnSpc>
                        <a:spcBef>
                          <a:spcPts val="0"/>
                        </a:spcBef>
                        <a:spcAft>
                          <a:spcPts val="0"/>
                        </a:spcAft>
                      </a:pPr>
                      <a:endParaRPr lang="en-US" sz="1800" b="0" i="0" dirty="0">
                        <a:solidFill>
                          <a:schemeClr val="tx1"/>
                        </a:solidFill>
                        <a:latin typeface="Franklin Gothic Demi Cond" panose="020B0706030402020204" pitchFamily="34" charset="0"/>
                      </a:endParaRPr>
                    </a:p>
                  </a:txBody>
                  <a:tcPr/>
                </a:tc>
                <a:tc hMerge="1">
                  <a:txBody>
                    <a:bodyPr/>
                    <a:lstStyle/>
                    <a:p>
                      <a:endParaRPr lang="en-GB" dirty="0"/>
                    </a:p>
                  </a:txBody>
                  <a:tcPr/>
                </a:tc>
                <a:extLst>
                  <a:ext uri="{0D108BD9-81ED-4DB2-BD59-A6C34878D82A}">
                    <a16:rowId xmlns:a16="http://schemas.microsoft.com/office/drawing/2014/main" val="1363750086"/>
                  </a:ext>
                </a:extLst>
              </a:tr>
              <a:tr h="370840">
                <a:tc>
                  <a:txBody>
                    <a:bodyPr/>
                    <a:lstStyle/>
                    <a:p>
                      <a:r>
                        <a:rPr lang="en-GB" sz="1200" b="1" kern="1200" dirty="0">
                          <a:effectLst/>
                        </a:rPr>
                        <a:t>Childbirth training workshops</a:t>
                      </a:r>
                      <a:endParaRPr lang="en-GB" sz="1200" b="1" i="0" dirty="0"/>
                    </a:p>
                  </a:txBody>
                  <a:tcPr/>
                </a:tc>
                <a:tc>
                  <a:txBody>
                    <a:bodyPr/>
                    <a:lstStyle/>
                    <a:p>
                      <a:r>
                        <a:rPr lang="en-GB" sz="1200" kern="1200" dirty="0">
                          <a:effectLst/>
                        </a:rPr>
                        <a:t>content includes sessions about childbirth fear and pain, pharmacological pain-relief techniques and their effects, non-pharmacological pain-relief methods, advantages and disadvantages of caesarean sections and vaginal delivery, indications and contraindications of caesarean sections, among others).</a:t>
                      </a:r>
                    </a:p>
                    <a:p>
                      <a:endParaRPr lang="en-GB" sz="1200" i="0" dirty="0"/>
                    </a:p>
                  </a:txBody>
                  <a:tcPr/>
                </a:tc>
                <a:extLst>
                  <a:ext uri="{0D108BD9-81ED-4DB2-BD59-A6C34878D82A}">
                    <a16:rowId xmlns:a16="http://schemas.microsoft.com/office/drawing/2014/main" val="2234831992"/>
                  </a:ext>
                </a:extLst>
              </a:tr>
              <a:tr h="370840">
                <a:tc>
                  <a:txBody>
                    <a:bodyPr/>
                    <a:lstStyle/>
                    <a:p>
                      <a:r>
                        <a:rPr lang="en-GB" sz="1200" b="1" kern="1200" dirty="0">
                          <a:effectLst/>
                        </a:rPr>
                        <a:t>Nurse-led applied relaxation training programme </a:t>
                      </a:r>
                      <a:endParaRPr lang="en-GB" sz="1200" b="1" i="0" dirty="0"/>
                    </a:p>
                  </a:txBody>
                  <a:tcPr/>
                </a:tc>
                <a:tc>
                  <a:txBody>
                    <a:bodyPr/>
                    <a:lstStyle/>
                    <a:p>
                      <a:r>
                        <a:rPr lang="en-GB" sz="1200" kern="1200" dirty="0">
                          <a:effectLst/>
                        </a:rPr>
                        <a:t>content includes group discussion of anxiety and stress-related issues in pregnancy and purpose of applied relaxation, deep breathing techniques, among other relaxation techniques.</a:t>
                      </a:r>
                    </a:p>
                    <a:p>
                      <a:endParaRPr lang="en-GB" sz="1200" i="0" dirty="0"/>
                    </a:p>
                  </a:txBody>
                  <a:tcPr/>
                </a:tc>
                <a:extLst>
                  <a:ext uri="{0D108BD9-81ED-4DB2-BD59-A6C34878D82A}">
                    <a16:rowId xmlns:a16="http://schemas.microsoft.com/office/drawing/2014/main" val="2916579042"/>
                  </a:ext>
                </a:extLst>
              </a:tr>
              <a:tr h="370840">
                <a:tc>
                  <a:txBody>
                    <a:bodyPr/>
                    <a:lstStyle/>
                    <a:p>
                      <a:r>
                        <a:rPr lang="en-GB" sz="1200" b="1" kern="1200" dirty="0">
                          <a:effectLst/>
                        </a:rPr>
                        <a:t>Psychosocial couple-based prevention programme</a:t>
                      </a:r>
                      <a:endParaRPr lang="en-GB" sz="1200" b="1" i="0" dirty="0"/>
                    </a:p>
                  </a:txBody>
                  <a:tcPr/>
                </a:tc>
                <a:tc>
                  <a:txBody>
                    <a:bodyPr/>
                    <a:lstStyle/>
                    <a:p>
                      <a:r>
                        <a:rPr lang="en-GB" sz="1200" dirty="0"/>
                        <a:t>content includes emotional self-management, conflict management, problem solving, communication and mutual support strategies that foster positive joint parenting of an infant).</a:t>
                      </a:r>
                    </a:p>
                    <a:p>
                      <a:endParaRPr lang="en-GB" sz="1200" i="0" dirty="0"/>
                    </a:p>
                  </a:txBody>
                  <a:tcPr/>
                </a:tc>
                <a:extLst>
                  <a:ext uri="{0D108BD9-81ED-4DB2-BD59-A6C34878D82A}">
                    <a16:rowId xmlns:a16="http://schemas.microsoft.com/office/drawing/2014/main" val="1210116798"/>
                  </a:ext>
                </a:extLst>
              </a:tr>
              <a:tr h="370840">
                <a:tc>
                  <a:txBody>
                    <a:bodyPr/>
                    <a:lstStyle/>
                    <a:p>
                      <a:r>
                        <a:rPr lang="en-GB" sz="1200" b="1" kern="1200" dirty="0">
                          <a:effectLst/>
                        </a:rPr>
                        <a:t>Psychoeducation</a:t>
                      </a:r>
                      <a:endParaRPr lang="en-GB" sz="1200" b="1" i="0" dirty="0"/>
                    </a:p>
                  </a:txBody>
                  <a:tcPr/>
                </a:tc>
                <a:tc>
                  <a:txBody>
                    <a:bodyPr/>
                    <a:lstStyle/>
                    <a:p>
                      <a:r>
                        <a:rPr lang="en-GB" sz="1200" kern="1200" dirty="0">
                          <a:effectLst/>
                        </a:rPr>
                        <a:t>for women with fear of pain; comprising information about fear and anxiety, fear of childbirth, normalization of individual reactions, stages of labour, hospital routines, birth process, and pain relief [led by a therapist and midwife], among other topics.</a:t>
                      </a:r>
                    </a:p>
                    <a:p>
                      <a:endParaRPr lang="en-GB" sz="1200" i="0" dirty="0"/>
                    </a:p>
                  </a:txBody>
                  <a:tcPr/>
                </a:tc>
                <a:extLst>
                  <a:ext uri="{0D108BD9-81ED-4DB2-BD59-A6C34878D82A}">
                    <a16:rowId xmlns:a16="http://schemas.microsoft.com/office/drawing/2014/main" val="3972342052"/>
                  </a:ext>
                </a:extLst>
              </a:tr>
            </a:tbl>
          </a:graphicData>
        </a:graphic>
      </p:graphicFrame>
      <p:sp>
        <p:nvSpPr>
          <p:cNvPr id="14" name="Text Placeholder 5">
            <a:extLst>
              <a:ext uri="{FF2B5EF4-FFF2-40B4-BE49-F238E27FC236}">
                <a16:creationId xmlns:a16="http://schemas.microsoft.com/office/drawing/2014/main" id="{0009CB89-6996-4EE6-8CE6-0F0FB8ADAFB6}"/>
              </a:ext>
            </a:extLst>
          </p:cNvPr>
          <p:cNvSpPr txBox="1">
            <a:spLocks/>
          </p:cNvSpPr>
          <p:nvPr/>
        </p:nvSpPr>
        <p:spPr>
          <a:xfrm>
            <a:off x="457731" y="6232287"/>
            <a:ext cx="8229339" cy="458788"/>
          </a:xfrm>
          <a:prstGeom prst="rect">
            <a:avLst/>
          </a:prstGeom>
          <a:noFill/>
        </p:spPr>
        <p:txBody>
          <a:bodyPr vert="horz" lIns="0" tIns="0" rIns="0" bIns="0" rtlCol="0" anchor="ctr">
            <a:noAutofit/>
          </a:bodyPr>
          <a:lstStyle>
            <a:lvl1pPr marL="0" indent="0" algn="l" defTabSz="914400" rtl="0" eaLnBrk="1" latinLnBrk="0" hangingPunct="1">
              <a:lnSpc>
                <a:spcPct val="120000"/>
              </a:lnSpc>
              <a:spcBef>
                <a:spcPts val="600"/>
              </a:spcBef>
              <a:spcAft>
                <a:spcPts val="1200"/>
              </a:spcAft>
              <a:buFont typeface="Calibri" panose="020F0502020204030204" pitchFamily="34" charset="0"/>
              <a:buChar char="​"/>
              <a:defRPr lang="en-US" sz="800" i="0" kern="1200" dirty="0" smtClean="0">
                <a:solidFill>
                  <a:schemeClr val="bg2"/>
                </a:solidFill>
                <a:latin typeface="+mj-lt"/>
                <a:ea typeface="+mn-ea"/>
                <a:cs typeface="+mn-cs"/>
              </a:defRPr>
            </a:lvl1pPr>
            <a:lvl2pPr marL="0" indent="0" algn="l" defTabSz="914400" rtl="0" eaLnBrk="1" latinLnBrk="0" hangingPunct="1">
              <a:lnSpc>
                <a:spcPct val="100000"/>
              </a:lnSpc>
              <a:spcBef>
                <a:spcPts val="0"/>
              </a:spcBef>
              <a:spcAft>
                <a:spcPts val="600"/>
              </a:spcAft>
              <a:buFont typeface="Calibri" panose="020F0502020204030204" pitchFamily="34" charset="0"/>
              <a:buChar char="​"/>
              <a:defRPr sz="1500" i="1"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 typeface="Calibri" panose="020F0502020204030204" pitchFamily="34" charset="0"/>
              <a:buChar char="​"/>
              <a:defRPr sz="1100" i="1" kern="1200">
                <a:solidFill>
                  <a:schemeClr val="accent2"/>
                </a:solidFill>
                <a:latin typeface="+mn-lt"/>
                <a:ea typeface="+mn-ea"/>
                <a:cs typeface="+mn-cs"/>
              </a:defRPr>
            </a:lvl4pPr>
            <a:lvl5pPr marL="0" indent="0" algn="l" defTabSz="914400" rtl="0" eaLnBrk="1" latinLnBrk="0" hangingPunct="1">
              <a:lnSpc>
                <a:spcPct val="150000"/>
              </a:lnSpc>
              <a:spcBef>
                <a:spcPts val="0"/>
              </a:spcBef>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200" dirty="0">
                <a:solidFill>
                  <a:schemeClr val="accent5">
                    <a:lumMod val="50000"/>
                  </a:schemeClr>
                </a:solidFill>
                <a:latin typeface="+mn-lt"/>
              </a:rPr>
              <a:t>When considering the educational interventions and support programmes, no specific format (e.g. pamphlet, videos, role play education) is recommended as more effective. (Low- to moderate-certainty evidence)</a:t>
            </a:r>
          </a:p>
        </p:txBody>
      </p:sp>
      <p:pic>
        <p:nvPicPr>
          <p:cNvPr id="5" name="Picture 2">
            <a:extLst>
              <a:ext uri="{FF2B5EF4-FFF2-40B4-BE49-F238E27FC236}">
                <a16:creationId xmlns:a16="http://schemas.microsoft.com/office/drawing/2014/main" id="{84167082-99AD-4FF4-AFD3-287901FFB9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111" y="6506134"/>
            <a:ext cx="1229009" cy="3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4184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F338DDE-4C53-4E9F-B365-7847A5D5DC99}"/>
              </a:ext>
            </a:extLst>
          </p:cNvPr>
          <p:cNvSpPr>
            <a:spLocks noGrp="1"/>
          </p:cNvSpPr>
          <p:nvPr>
            <p:ph type="title"/>
          </p:nvPr>
        </p:nvSpPr>
        <p:spPr/>
        <p:txBody>
          <a:bodyPr/>
          <a:lstStyle/>
          <a:p>
            <a:r>
              <a:rPr lang="en-GB" dirty="0"/>
              <a:t>INTERVENTIONS TARGETED AT WOMEN</a:t>
            </a:r>
          </a:p>
        </p:txBody>
      </p:sp>
      <p:graphicFrame>
        <p:nvGraphicFramePr>
          <p:cNvPr id="13" name="Content Placeholder 12">
            <a:extLst>
              <a:ext uri="{FF2B5EF4-FFF2-40B4-BE49-F238E27FC236}">
                <a16:creationId xmlns:a16="http://schemas.microsoft.com/office/drawing/2014/main" id="{B968FE1C-8515-4ACB-8033-21E580A29595}"/>
              </a:ext>
            </a:extLst>
          </p:cNvPr>
          <p:cNvGraphicFramePr>
            <a:graphicFrameLocks noGrp="1"/>
          </p:cNvGraphicFramePr>
          <p:nvPr>
            <p:ph idx="1"/>
            <p:extLst>
              <p:ext uri="{D42A27DB-BD31-4B8C-83A1-F6EECF244321}">
                <p14:modId xmlns:p14="http://schemas.microsoft.com/office/powerpoint/2010/main" val="2087143344"/>
              </p:ext>
            </p:extLst>
          </p:nvPr>
        </p:nvGraphicFramePr>
        <p:xfrm>
          <a:off x="457731" y="1301761"/>
          <a:ext cx="7952389" cy="4304506"/>
        </p:xfrm>
        <a:graphic>
          <a:graphicData uri="http://schemas.openxmlformats.org/drawingml/2006/table">
            <a:tbl>
              <a:tblPr firstRow="1" bandRow="1">
                <a:tableStyleId>{F2DE63D5-997A-4646-A377-4702673A728D}</a:tableStyleId>
              </a:tblPr>
              <a:tblGrid>
                <a:gridCol w="7952389">
                  <a:extLst>
                    <a:ext uri="{9D8B030D-6E8A-4147-A177-3AD203B41FA5}">
                      <a16:colId xmlns:a16="http://schemas.microsoft.com/office/drawing/2014/main" val="145103213"/>
                    </a:ext>
                  </a:extLst>
                </a:gridCol>
              </a:tblGrid>
              <a:tr h="4304506">
                <a:tc>
                  <a:txBody>
                    <a:bodyPr/>
                    <a:lstStyle/>
                    <a:p>
                      <a:r>
                        <a:rPr lang="en-GB" sz="1800" b="0" kern="1200" dirty="0">
                          <a:solidFill>
                            <a:schemeClr val="tx1"/>
                          </a:solidFill>
                          <a:effectLst/>
                          <a:latin typeface="+mn-lt"/>
                          <a:ea typeface="+mn-ea"/>
                          <a:cs typeface="+mn-cs"/>
                        </a:rPr>
                        <a:t>The following are according to the systematic review of qualitative studies. </a:t>
                      </a:r>
                      <a:endParaRPr lang="en-GB" sz="1800" b="0" i="1" kern="1200" dirty="0">
                        <a:solidFill>
                          <a:schemeClr val="tx1"/>
                        </a:solidFill>
                        <a:effectLst/>
                        <a:latin typeface="+mn-lt"/>
                        <a:ea typeface="+mn-ea"/>
                        <a:cs typeface="+mn-cs"/>
                      </a:endParaRPr>
                    </a:p>
                    <a:p>
                      <a:endParaRPr lang="en-GB" sz="1800" b="0" kern="1200" dirty="0">
                        <a:solidFill>
                          <a:schemeClr val="tx1"/>
                        </a:solidFill>
                        <a:effectLst/>
                        <a:latin typeface="+mn-lt"/>
                        <a:ea typeface="+mn-ea"/>
                        <a:cs typeface="+mn-cs"/>
                      </a:endParaRPr>
                    </a:p>
                    <a:p>
                      <a:pPr marL="285750" lvl="0" indent="-285750">
                        <a:buFont typeface="Wingdings" panose="05000000000000000000" pitchFamily="2" charset="2"/>
                        <a:buChar char="v"/>
                      </a:pPr>
                      <a:r>
                        <a:rPr lang="en-GB" sz="1800" b="0" kern="1200" dirty="0">
                          <a:solidFill>
                            <a:schemeClr val="tx1"/>
                          </a:solidFill>
                          <a:effectLst/>
                          <a:latin typeface="+mn-lt"/>
                          <a:ea typeface="+mn-ea"/>
                          <a:cs typeface="+mn-cs"/>
                        </a:rPr>
                        <a:t>Women think that learning new information about birth can be empowering. Women want educational tools (childbirth training workshops, booklets, decision-aids) and welcome multiple formats (although information on paper is ultimately needed for reflection with family, friends and healthcare professionals).</a:t>
                      </a:r>
                    </a:p>
                    <a:p>
                      <a:pPr marL="0" indent="0">
                        <a:buFont typeface="Wingdings" panose="05000000000000000000" pitchFamily="2" charset="2"/>
                        <a:buNone/>
                      </a:pPr>
                      <a:endParaRPr lang="en-GB" sz="1800" b="0" kern="1200" dirty="0">
                        <a:solidFill>
                          <a:schemeClr val="tx1"/>
                        </a:solidFill>
                        <a:effectLst/>
                        <a:latin typeface="+mn-lt"/>
                        <a:ea typeface="+mn-ea"/>
                        <a:cs typeface="+mn-cs"/>
                      </a:endParaRPr>
                    </a:p>
                    <a:p>
                      <a:pPr marL="285750" lvl="0" indent="-285750">
                        <a:buFont typeface="Wingdings" panose="05000000000000000000" pitchFamily="2" charset="2"/>
                        <a:buChar char="v"/>
                      </a:pPr>
                      <a:r>
                        <a:rPr lang="en-GB" sz="1800" b="0" kern="1200" dirty="0">
                          <a:solidFill>
                            <a:schemeClr val="tx1"/>
                          </a:solidFill>
                          <a:effectLst/>
                          <a:latin typeface="+mn-lt"/>
                          <a:ea typeface="+mn-ea"/>
                          <a:cs typeface="+mn-cs"/>
                        </a:rPr>
                        <a:t>The content of educational materials should not provoke anxiety and needs to be consistent with advice from health-care professionals and provide the basis for more informed dialogue with them.</a:t>
                      </a:r>
                    </a:p>
                    <a:p>
                      <a:pPr marL="0" indent="0">
                        <a:buFont typeface="Wingdings" panose="05000000000000000000" pitchFamily="2" charset="2"/>
                        <a:buNone/>
                      </a:pPr>
                      <a:endParaRPr lang="en-GB" sz="1800" b="0" kern="1200" dirty="0">
                        <a:solidFill>
                          <a:schemeClr val="tx1"/>
                        </a:solidFill>
                        <a:effectLst/>
                        <a:latin typeface="+mn-lt"/>
                        <a:ea typeface="+mn-ea"/>
                        <a:cs typeface="+mn-cs"/>
                      </a:endParaRPr>
                    </a:p>
                    <a:p>
                      <a:pPr marL="285750" indent="-285750">
                        <a:buFont typeface="Wingdings" panose="05000000000000000000" pitchFamily="2" charset="2"/>
                        <a:buChar char="v"/>
                      </a:pPr>
                      <a:r>
                        <a:rPr lang="en-GB" sz="1800" b="0" kern="1200" dirty="0">
                          <a:solidFill>
                            <a:schemeClr val="tx1"/>
                          </a:solidFill>
                          <a:effectLst/>
                          <a:latin typeface="+mn-lt"/>
                          <a:ea typeface="+mn-ea"/>
                          <a:cs typeface="+mn-cs"/>
                        </a:rPr>
                        <a:t>Women want emotional support alongside the communication of facts and figures about birth.</a:t>
                      </a:r>
                      <a:endParaRPr lang="en-US" sz="1800" b="0" i="0" dirty="0">
                        <a:solidFill>
                          <a:schemeClr val="tx1"/>
                        </a:solidFill>
                        <a:latin typeface="Franklin Gothic Demi Cond" panose="020B0706030402020204" pitchFamily="34" charset="0"/>
                      </a:endParaRPr>
                    </a:p>
                  </a:txBody>
                  <a:tcPr>
                    <a:noFill/>
                  </a:tcPr>
                </a:tc>
                <a:extLst>
                  <a:ext uri="{0D108BD9-81ED-4DB2-BD59-A6C34878D82A}">
                    <a16:rowId xmlns:a16="http://schemas.microsoft.com/office/drawing/2014/main" val="1363750086"/>
                  </a:ext>
                </a:extLst>
              </a:tr>
            </a:tbl>
          </a:graphicData>
        </a:graphic>
      </p:graphicFrame>
      <p:pic>
        <p:nvPicPr>
          <p:cNvPr id="5" name="Picture 2">
            <a:extLst>
              <a:ext uri="{FF2B5EF4-FFF2-40B4-BE49-F238E27FC236}">
                <a16:creationId xmlns:a16="http://schemas.microsoft.com/office/drawing/2014/main" id="{84167082-99AD-4FF4-AFD3-287901FFB9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111" y="6506134"/>
            <a:ext cx="1229009" cy="3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690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F338DDE-4C53-4E9F-B365-7847A5D5DC99}"/>
              </a:ext>
            </a:extLst>
          </p:cNvPr>
          <p:cNvSpPr>
            <a:spLocks noGrp="1"/>
          </p:cNvSpPr>
          <p:nvPr>
            <p:ph type="title"/>
          </p:nvPr>
        </p:nvSpPr>
        <p:spPr/>
        <p:txBody>
          <a:bodyPr/>
          <a:lstStyle/>
          <a:p>
            <a:r>
              <a:rPr lang="en-GB" dirty="0"/>
              <a:t>INTERVENTIONS TARGETED AT healthcare professionals</a:t>
            </a:r>
          </a:p>
        </p:txBody>
      </p:sp>
      <p:graphicFrame>
        <p:nvGraphicFramePr>
          <p:cNvPr id="13" name="Content Placeholder 12">
            <a:extLst>
              <a:ext uri="{FF2B5EF4-FFF2-40B4-BE49-F238E27FC236}">
                <a16:creationId xmlns:a16="http://schemas.microsoft.com/office/drawing/2014/main" id="{B968FE1C-8515-4ACB-8033-21E580A29595}"/>
              </a:ext>
            </a:extLst>
          </p:cNvPr>
          <p:cNvGraphicFramePr>
            <a:graphicFrameLocks noGrp="1"/>
          </p:cNvGraphicFramePr>
          <p:nvPr>
            <p:ph idx="1"/>
            <p:extLst>
              <p:ext uri="{D42A27DB-BD31-4B8C-83A1-F6EECF244321}">
                <p14:modId xmlns:p14="http://schemas.microsoft.com/office/powerpoint/2010/main" val="1958486649"/>
              </p:ext>
            </p:extLst>
          </p:nvPr>
        </p:nvGraphicFramePr>
        <p:xfrm>
          <a:off x="456406" y="996352"/>
          <a:ext cx="8228014" cy="5760720"/>
        </p:xfrm>
        <a:graphic>
          <a:graphicData uri="http://schemas.openxmlformats.org/drawingml/2006/table">
            <a:tbl>
              <a:tblPr firstRow="1" bandRow="1">
                <a:tableStyleId>{17292A2E-F333-43FB-9621-5CBBE7FDCDCB}</a:tableStyleId>
              </a:tblPr>
              <a:tblGrid>
                <a:gridCol w="8228014">
                  <a:extLst>
                    <a:ext uri="{9D8B030D-6E8A-4147-A177-3AD203B41FA5}">
                      <a16:colId xmlns:a16="http://schemas.microsoft.com/office/drawing/2014/main" val="145103213"/>
                    </a:ext>
                  </a:extLst>
                </a:gridCol>
              </a:tblGrid>
              <a:tr h="370840">
                <a:tc>
                  <a:txBody>
                    <a:bodyPr/>
                    <a:lstStyle/>
                    <a:p>
                      <a:r>
                        <a:rPr lang="en-GB" sz="1400" kern="1200" dirty="0">
                          <a:effectLst/>
                        </a:rPr>
                        <a:t>Recommendation 2.1</a:t>
                      </a:r>
                    </a:p>
                    <a:p>
                      <a:r>
                        <a:rPr lang="en-GB" sz="1400" kern="1200" dirty="0">
                          <a:effectLst/>
                        </a:rPr>
                        <a:t>Implementation of evidence-based clinical practice guidelines combined with structured, mandatory second opinion for caesarean section indication is recommended to reduce unnecessary caesarean sections in settings with adequate resources and senior clinicians able to provide mandatory second opinion for caesarean indication. </a:t>
                      </a:r>
                      <a:r>
                        <a:rPr lang="en-GB" sz="1200" kern="1200" dirty="0">
                          <a:solidFill>
                            <a:srgbClr val="CEC9B5"/>
                          </a:solidFill>
                          <a:effectLst/>
                        </a:rPr>
                        <a:t>(Context-specific recommendation, High-certainty evidence)</a:t>
                      </a:r>
                    </a:p>
                    <a:p>
                      <a:pPr lvl="0">
                        <a:lnSpc>
                          <a:spcPct val="100000"/>
                        </a:lnSpc>
                        <a:spcBef>
                          <a:spcPts val="0"/>
                        </a:spcBef>
                        <a:spcAft>
                          <a:spcPts val="0"/>
                        </a:spcAft>
                      </a:pPr>
                      <a:endParaRPr lang="en-US" sz="1800" b="0" i="0" dirty="0">
                        <a:solidFill>
                          <a:schemeClr val="tx1"/>
                        </a:solidFill>
                        <a:latin typeface="Franklin Gothic Demi Cond" panose="020B0706030402020204" pitchFamily="34" charset="0"/>
                      </a:endParaRPr>
                    </a:p>
                  </a:txBody>
                  <a:tcPr/>
                </a:tc>
                <a:extLst>
                  <a:ext uri="{0D108BD9-81ED-4DB2-BD59-A6C34878D82A}">
                    <a16:rowId xmlns:a16="http://schemas.microsoft.com/office/drawing/2014/main" val="136375008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kern="1200" dirty="0">
                          <a:effectLst/>
                        </a:rPr>
                        <a:t>The guideline development group emphasized that this recommendation is for settings with adequate resources and senior clinicians (obstetrician-gynaecologists) able to provide mandatory second opinion for caesarean indication.</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400" kern="1200" dirty="0">
                        <a:effectLst/>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kern="1200" dirty="0">
                          <a:effectLst/>
                        </a:rPr>
                        <a:t>The guideline development group noted that, although the effect size for this intervention is small, it might still translate into important impact on caesarean section rates, particularly in settings with adequate resources and high caesarean section rates.</a:t>
                      </a:r>
                    </a:p>
                    <a:p>
                      <a:pPr lvl="0"/>
                      <a:endParaRPr lang="en-GB" sz="1400" kern="1200" dirty="0">
                        <a:effectLst/>
                      </a:endParaRPr>
                    </a:p>
                    <a:p>
                      <a:pPr marL="285750" lvl="0" indent="-285750">
                        <a:buFont typeface="Wingdings" panose="05000000000000000000" pitchFamily="2" charset="2"/>
                        <a:buChar char="§"/>
                      </a:pPr>
                      <a:r>
                        <a:rPr lang="en-GB" sz="1400" kern="1200" dirty="0">
                          <a:effectLst/>
                        </a:rPr>
                        <a:t>The following were components of the clinical practice guideline plus mandatory second opinion intervention.</a:t>
                      </a:r>
                    </a:p>
                    <a:p>
                      <a:r>
                        <a:rPr lang="en-GB" sz="1400" kern="1200" dirty="0">
                          <a:effectLst/>
                        </a:rPr>
                        <a:t> </a:t>
                      </a:r>
                    </a:p>
                    <a:p>
                      <a:pPr marL="742950" lvl="1" indent="-285750">
                        <a:buFont typeface="Wingdings" panose="05000000000000000000" pitchFamily="2" charset="2"/>
                        <a:buChar char="v"/>
                      </a:pPr>
                      <a:r>
                        <a:rPr lang="en-GB" sz="1400" kern="1200" dirty="0">
                          <a:effectLst/>
                        </a:rPr>
                        <a:t>Clinical practice guidelines were prepared as decision flow charts for six primary indications for caesarean section. </a:t>
                      </a:r>
                    </a:p>
                    <a:p>
                      <a:pPr marL="457200" lvl="1" indent="0">
                        <a:buFont typeface="Wingdings" panose="05000000000000000000" pitchFamily="2" charset="2"/>
                        <a:buNone/>
                      </a:pPr>
                      <a:endParaRPr lang="en-GB" sz="1400" kern="1200" dirty="0">
                        <a:effectLst/>
                      </a:endParaRPr>
                    </a:p>
                    <a:p>
                      <a:pPr marL="742950" lvl="1" indent="-285750">
                        <a:buFont typeface="Wingdings" panose="05000000000000000000" pitchFamily="2" charset="2"/>
                        <a:buChar char="v"/>
                      </a:pPr>
                      <a:r>
                        <a:rPr lang="en-GB" sz="1400" kern="1200" dirty="0">
                          <a:effectLst/>
                        </a:rPr>
                        <a:t>Mandatory second opinion was provided by the attending physician before caesarean section. The physician providing the second opinion had to be a person with clinical qualifications equal to or higher than those of the attending physician, working at the same hospital, selected by the obstetrics department and who agreed to follow the clinical guideline.</a:t>
                      </a:r>
                    </a:p>
                    <a:p>
                      <a:endParaRPr lang="en-GB" sz="1200" i="0" dirty="0"/>
                    </a:p>
                  </a:txBody>
                  <a:tcPr/>
                </a:tc>
                <a:extLst>
                  <a:ext uri="{0D108BD9-81ED-4DB2-BD59-A6C34878D82A}">
                    <a16:rowId xmlns:a16="http://schemas.microsoft.com/office/drawing/2014/main" val="2234831992"/>
                  </a:ext>
                </a:extLst>
              </a:tr>
            </a:tbl>
          </a:graphicData>
        </a:graphic>
      </p:graphicFrame>
      <p:pic>
        <p:nvPicPr>
          <p:cNvPr id="4" name="Picture 2">
            <a:extLst>
              <a:ext uri="{FF2B5EF4-FFF2-40B4-BE49-F238E27FC236}">
                <a16:creationId xmlns:a16="http://schemas.microsoft.com/office/drawing/2014/main" id="{E81B7514-AF09-4420-B23E-3B5BDAF91A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111" y="6522815"/>
            <a:ext cx="1229009" cy="3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9627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F338DDE-4C53-4E9F-B365-7847A5D5DC99}"/>
              </a:ext>
            </a:extLst>
          </p:cNvPr>
          <p:cNvSpPr>
            <a:spLocks noGrp="1"/>
          </p:cNvSpPr>
          <p:nvPr>
            <p:ph type="title"/>
          </p:nvPr>
        </p:nvSpPr>
        <p:spPr/>
        <p:txBody>
          <a:bodyPr/>
          <a:lstStyle/>
          <a:p>
            <a:r>
              <a:rPr lang="en-GB" dirty="0"/>
              <a:t>INTERVENTIONS TARGETED AT healthcare professionals</a:t>
            </a:r>
          </a:p>
        </p:txBody>
      </p:sp>
      <p:graphicFrame>
        <p:nvGraphicFramePr>
          <p:cNvPr id="13" name="Content Placeholder 12">
            <a:extLst>
              <a:ext uri="{FF2B5EF4-FFF2-40B4-BE49-F238E27FC236}">
                <a16:creationId xmlns:a16="http://schemas.microsoft.com/office/drawing/2014/main" id="{B968FE1C-8515-4ACB-8033-21E580A29595}"/>
              </a:ext>
            </a:extLst>
          </p:cNvPr>
          <p:cNvGraphicFramePr>
            <a:graphicFrameLocks noGrp="1"/>
          </p:cNvGraphicFramePr>
          <p:nvPr>
            <p:ph idx="1"/>
            <p:extLst>
              <p:ext uri="{D42A27DB-BD31-4B8C-83A1-F6EECF244321}">
                <p14:modId xmlns:p14="http://schemas.microsoft.com/office/powerpoint/2010/main" val="3201332775"/>
              </p:ext>
            </p:extLst>
          </p:nvPr>
        </p:nvGraphicFramePr>
        <p:xfrm>
          <a:off x="457731" y="1078238"/>
          <a:ext cx="8228014" cy="4998720"/>
        </p:xfrm>
        <a:graphic>
          <a:graphicData uri="http://schemas.openxmlformats.org/drawingml/2006/table">
            <a:tbl>
              <a:tblPr firstRow="1" bandRow="1">
                <a:tableStyleId>{17292A2E-F333-43FB-9621-5CBBE7FDCDCB}</a:tableStyleId>
              </a:tblPr>
              <a:tblGrid>
                <a:gridCol w="8228014">
                  <a:extLst>
                    <a:ext uri="{9D8B030D-6E8A-4147-A177-3AD203B41FA5}">
                      <a16:colId xmlns:a16="http://schemas.microsoft.com/office/drawing/2014/main" val="145103213"/>
                    </a:ext>
                  </a:extLst>
                </a:gridCol>
              </a:tblGrid>
              <a:tr h="370840">
                <a:tc>
                  <a:txBody>
                    <a:bodyPr/>
                    <a:lstStyle/>
                    <a:p>
                      <a:r>
                        <a:rPr lang="en-GB" sz="1600" kern="1200" dirty="0">
                          <a:effectLst/>
                        </a:rPr>
                        <a:t>Recommendation 2.2</a:t>
                      </a:r>
                    </a:p>
                    <a:p>
                      <a:r>
                        <a:rPr lang="en-GB" sz="1600" kern="1200" dirty="0">
                          <a:effectLst/>
                        </a:rPr>
                        <a:t>Implementation of evidence-based clinical practice guidelines, caesarean section audits and timely feedback to healthcare professionals are recommended to reduce unnecessary caesarean sections. </a:t>
                      </a:r>
                      <a:r>
                        <a:rPr lang="en-GB" sz="1200" kern="1200" dirty="0">
                          <a:solidFill>
                            <a:srgbClr val="CEC9B5"/>
                          </a:solidFill>
                          <a:effectLst/>
                        </a:rPr>
                        <a:t>(Recommended, High-certainty evidence)</a:t>
                      </a:r>
                      <a:endParaRPr lang="en-US" sz="1200" kern="1200" dirty="0">
                        <a:solidFill>
                          <a:srgbClr val="CEC9B5"/>
                        </a:solidFill>
                        <a:effectLst/>
                      </a:endParaRPr>
                    </a:p>
                    <a:p>
                      <a:endParaRPr lang="en-GB" sz="1800" b="0" kern="1200" dirty="0">
                        <a:solidFill>
                          <a:srgbClr val="69685B"/>
                        </a:solidFill>
                        <a:effectLst/>
                        <a:latin typeface="+mn-lt"/>
                        <a:ea typeface="+mn-ea"/>
                        <a:cs typeface="+mn-cs"/>
                      </a:endParaRPr>
                    </a:p>
                  </a:txBody>
                  <a:tcPr/>
                </a:tc>
                <a:extLst>
                  <a:ext uri="{0D108BD9-81ED-4DB2-BD59-A6C34878D82A}">
                    <a16:rowId xmlns:a16="http://schemas.microsoft.com/office/drawing/2014/main" val="1363750086"/>
                  </a:ext>
                </a:extLst>
              </a:tr>
              <a:tr h="370840">
                <a:tc>
                  <a:txBody>
                    <a:bodyPr/>
                    <a:lstStyle/>
                    <a:p>
                      <a:pPr marL="285750" lvl="0" indent="-285750">
                        <a:buFont typeface="Wingdings" panose="05000000000000000000" pitchFamily="2" charset="2"/>
                        <a:buChar char="§"/>
                      </a:pPr>
                      <a:r>
                        <a:rPr lang="en-GB" sz="1400" kern="1200" dirty="0">
                          <a:effectLst/>
                        </a:rPr>
                        <a:t>The following were components of the evidence-based clinical practice guidelines and audit and feedback intervention. </a:t>
                      </a:r>
                      <a:endParaRPr lang="en-GB" sz="1400" dirty="0">
                        <a:effectLst/>
                      </a:endParaRPr>
                    </a:p>
                    <a:p>
                      <a:r>
                        <a:rPr lang="en-GB" sz="1400" kern="1200" dirty="0">
                          <a:effectLst/>
                        </a:rPr>
                        <a:t> </a:t>
                      </a:r>
                      <a:endParaRPr lang="en-GB" sz="1400" dirty="0">
                        <a:effectLst/>
                      </a:endParaRPr>
                    </a:p>
                    <a:p>
                      <a:pPr marL="742950" lvl="1" indent="-285750">
                        <a:buFont typeface="Wingdings" panose="05000000000000000000" pitchFamily="2" charset="2"/>
                        <a:buChar char="v"/>
                      </a:pPr>
                      <a:r>
                        <a:rPr lang="en-GB" sz="1400" kern="1200" dirty="0">
                          <a:effectLst/>
                        </a:rPr>
                        <a:t>Onsite training in evidence-based clinical practice, facilitation of implementation by a local opinion leader (obstetrician-gynaecologist) and supportive supervision.</a:t>
                      </a:r>
                    </a:p>
                    <a:p>
                      <a:pPr marL="457200" lvl="1" indent="0">
                        <a:buFont typeface="Wingdings" panose="05000000000000000000" pitchFamily="2" charset="2"/>
                        <a:buNone/>
                      </a:pPr>
                      <a:endParaRPr lang="en-GB" sz="1400" dirty="0">
                        <a:effectLst/>
                      </a:endParaRPr>
                    </a:p>
                    <a:p>
                      <a:pPr marL="742950" lvl="1" indent="-285750">
                        <a:buFont typeface="Wingdings" panose="05000000000000000000" pitchFamily="2" charset="2"/>
                        <a:buChar char="v"/>
                      </a:pPr>
                      <a:r>
                        <a:rPr lang="en-GB" sz="1400" kern="1200" dirty="0">
                          <a:effectLst/>
                        </a:rPr>
                        <a:t>Audits of indications for caesarean births and provision of feedback to physicians and nurses involved in the decision-making process for deliveries. The audits were conducted by a local audit committee comprising two obstetrician-gynaecologists, one general practitioner and one nurse.</a:t>
                      </a:r>
                    </a:p>
                    <a:p>
                      <a:r>
                        <a:rPr lang="en-GB" sz="1400" kern="1200" dirty="0">
                          <a:effectLst/>
                        </a:rPr>
                        <a:t> </a:t>
                      </a:r>
                      <a:endParaRPr lang="en-GB" sz="1400" dirty="0">
                        <a:effectLst/>
                      </a:endParaRPr>
                    </a:p>
                    <a:p>
                      <a:pPr marL="285750" lvl="0" indent="-285750">
                        <a:buFont typeface="Wingdings" panose="05000000000000000000" pitchFamily="2" charset="2"/>
                        <a:buChar char="§"/>
                      </a:pPr>
                      <a:r>
                        <a:rPr lang="en-GB" sz="1400" kern="1200" dirty="0">
                          <a:effectLst/>
                        </a:rPr>
                        <a:t>The evidence supported audits of indications for caesarean sections; however, the guideline development group emphasized the need to assess all aspects of caesarean sections in audits (such as underlying healthcare professional factors, women factors (e.g. maternal request) and organizational factors).</a:t>
                      </a:r>
                      <a:endParaRPr lang="en-GB" sz="1400" dirty="0">
                        <a:effectLst/>
                      </a:endParaRPr>
                    </a:p>
                    <a:p>
                      <a:endParaRPr lang="en-GB" sz="1200" i="0" dirty="0"/>
                    </a:p>
                  </a:txBody>
                  <a:tcPr/>
                </a:tc>
                <a:extLst>
                  <a:ext uri="{0D108BD9-81ED-4DB2-BD59-A6C34878D82A}">
                    <a16:rowId xmlns:a16="http://schemas.microsoft.com/office/drawing/2014/main" val="2234831992"/>
                  </a:ext>
                </a:extLst>
              </a:tr>
            </a:tbl>
          </a:graphicData>
        </a:graphic>
      </p:graphicFrame>
      <p:pic>
        <p:nvPicPr>
          <p:cNvPr id="4" name="Picture 2">
            <a:extLst>
              <a:ext uri="{FF2B5EF4-FFF2-40B4-BE49-F238E27FC236}">
                <a16:creationId xmlns:a16="http://schemas.microsoft.com/office/drawing/2014/main" id="{49886171-1FB0-4816-8758-7EE11AE77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111" y="6417826"/>
            <a:ext cx="1229009" cy="3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5966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F338DDE-4C53-4E9F-B365-7847A5D5DC99}"/>
              </a:ext>
            </a:extLst>
          </p:cNvPr>
          <p:cNvSpPr>
            <a:spLocks noGrp="1"/>
          </p:cNvSpPr>
          <p:nvPr>
            <p:ph type="title"/>
          </p:nvPr>
        </p:nvSpPr>
        <p:spPr/>
        <p:txBody>
          <a:bodyPr/>
          <a:lstStyle/>
          <a:p>
            <a:r>
              <a:rPr lang="en-GB" dirty="0"/>
              <a:t>INTERVENTIONS TARGETED AT healthcare professionals</a:t>
            </a:r>
          </a:p>
        </p:txBody>
      </p:sp>
      <p:graphicFrame>
        <p:nvGraphicFramePr>
          <p:cNvPr id="13" name="Content Placeholder 12">
            <a:extLst>
              <a:ext uri="{FF2B5EF4-FFF2-40B4-BE49-F238E27FC236}">
                <a16:creationId xmlns:a16="http://schemas.microsoft.com/office/drawing/2014/main" id="{B968FE1C-8515-4ACB-8033-21E580A29595}"/>
              </a:ext>
            </a:extLst>
          </p:cNvPr>
          <p:cNvGraphicFramePr>
            <a:graphicFrameLocks noGrp="1"/>
          </p:cNvGraphicFramePr>
          <p:nvPr>
            <p:ph idx="1"/>
            <p:extLst>
              <p:ext uri="{D42A27DB-BD31-4B8C-83A1-F6EECF244321}">
                <p14:modId xmlns:p14="http://schemas.microsoft.com/office/powerpoint/2010/main" val="2044801929"/>
              </p:ext>
            </p:extLst>
          </p:nvPr>
        </p:nvGraphicFramePr>
        <p:xfrm>
          <a:off x="457731" y="1301761"/>
          <a:ext cx="8062155" cy="4480560"/>
        </p:xfrm>
        <a:graphic>
          <a:graphicData uri="http://schemas.openxmlformats.org/drawingml/2006/table">
            <a:tbl>
              <a:tblPr firstRow="1" bandRow="1">
                <a:tableStyleId>{F2DE63D5-997A-4646-A377-4702673A728D}</a:tableStyleId>
              </a:tblPr>
              <a:tblGrid>
                <a:gridCol w="8062155">
                  <a:extLst>
                    <a:ext uri="{9D8B030D-6E8A-4147-A177-3AD203B41FA5}">
                      <a16:colId xmlns:a16="http://schemas.microsoft.com/office/drawing/2014/main" val="145103213"/>
                    </a:ext>
                  </a:extLst>
                </a:gridCol>
              </a:tblGrid>
              <a:tr h="4304506">
                <a:tc>
                  <a:txBody>
                    <a:bodyPr/>
                    <a:lstStyle/>
                    <a:p>
                      <a:r>
                        <a:rPr lang="en-GB" sz="1600" b="0" kern="1200" dirty="0">
                          <a:solidFill>
                            <a:schemeClr val="tx1"/>
                          </a:solidFill>
                          <a:effectLst/>
                          <a:latin typeface="+mn-lt"/>
                          <a:ea typeface="+mn-ea"/>
                          <a:cs typeface="+mn-cs"/>
                        </a:rPr>
                        <a:t>The following are according to the systematic review of qualitative studies. </a:t>
                      </a:r>
                      <a:endParaRPr lang="en-GB" sz="1600" b="0" i="1" kern="1200" dirty="0">
                        <a:solidFill>
                          <a:schemeClr val="tx1"/>
                        </a:solidFill>
                        <a:effectLst/>
                        <a:latin typeface="+mn-lt"/>
                        <a:ea typeface="+mn-ea"/>
                        <a:cs typeface="+mn-cs"/>
                      </a:endParaRPr>
                    </a:p>
                    <a:p>
                      <a:endParaRPr lang="en-GB" sz="1600" b="0" kern="1200" dirty="0">
                        <a:solidFill>
                          <a:schemeClr val="tx1"/>
                        </a:solidFill>
                        <a:effectLst/>
                        <a:latin typeface="+mn-lt"/>
                        <a:ea typeface="+mn-ea"/>
                        <a:cs typeface="+mn-cs"/>
                      </a:endParaRPr>
                    </a:p>
                    <a:p>
                      <a:pPr marL="285750" lvl="0" indent="-285750">
                        <a:buFont typeface="Wingdings" panose="05000000000000000000" pitchFamily="2" charset="2"/>
                        <a:buChar char="§"/>
                      </a:pPr>
                      <a:r>
                        <a:rPr lang="en-GB" sz="1600" b="0" kern="1200" dirty="0">
                          <a:solidFill>
                            <a:schemeClr val="tx1"/>
                          </a:solidFill>
                          <a:effectLst/>
                          <a:latin typeface="+mn-lt"/>
                          <a:ea typeface="+mn-ea"/>
                          <a:cs typeface="+mn-cs"/>
                        </a:rPr>
                        <a:t>There is no clear consensus between healthcare professionals as to what constitutes a definite clinical indication for caesarean across time (e.g. breech presentation), place (i.e. availability and access) or parity (i.e. women with a previous caesarean), with health-care professionals drawing on different evidence to support their underpinning belief about vaginal birth as normal or as inherently pathological. </a:t>
                      </a:r>
                    </a:p>
                    <a:p>
                      <a:pPr marL="285750" lvl="0" indent="-285750">
                        <a:buFont typeface="Wingdings" panose="05000000000000000000" pitchFamily="2" charset="2"/>
                        <a:buChar char="§"/>
                      </a:pPr>
                      <a:endParaRPr lang="en-GB" sz="1600" b="0" kern="1200" dirty="0">
                        <a:solidFill>
                          <a:schemeClr val="tx1"/>
                        </a:solidFill>
                        <a:effectLst/>
                        <a:latin typeface="+mn-lt"/>
                        <a:ea typeface="+mn-ea"/>
                        <a:cs typeface="+mn-cs"/>
                      </a:endParaRPr>
                    </a:p>
                    <a:p>
                      <a:pPr marL="285750" lvl="0" indent="-285750">
                        <a:buFont typeface="Wingdings" panose="05000000000000000000" pitchFamily="2" charset="2"/>
                        <a:buChar char="§"/>
                      </a:pPr>
                      <a:r>
                        <a:rPr lang="en-GB" sz="1600" b="0" kern="1200" dirty="0">
                          <a:solidFill>
                            <a:schemeClr val="tx1"/>
                          </a:solidFill>
                          <a:effectLst/>
                          <a:latin typeface="+mn-lt"/>
                          <a:ea typeface="+mn-ea"/>
                          <a:cs typeface="+mn-cs"/>
                        </a:rPr>
                        <a:t>The extent to which healthcare professionals value lowering caesarean rates locally is influenced by:</a:t>
                      </a:r>
                    </a:p>
                    <a:p>
                      <a:pPr marL="0" lvl="0" indent="0">
                        <a:buFont typeface="Wingdings" panose="05000000000000000000" pitchFamily="2" charset="2"/>
                        <a:buNone/>
                      </a:pPr>
                      <a:r>
                        <a:rPr lang="en-GB" sz="1600" b="0" kern="1200" dirty="0">
                          <a:solidFill>
                            <a:schemeClr val="tx1"/>
                          </a:solidFill>
                          <a:effectLst/>
                          <a:latin typeface="+mn-lt"/>
                          <a:ea typeface="+mn-ea"/>
                          <a:cs typeface="+mn-cs"/>
                        </a:rPr>
                        <a:t>      </a:t>
                      </a:r>
                    </a:p>
                    <a:p>
                      <a:pPr marL="742950" lvl="1" indent="-285750">
                        <a:buFont typeface="Wingdings" panose="05000000000000000000" pitchFamily="2" charset="2"/>
                        <a:buChar char="v"/>
                      </a:pPr>
                      <a:r>
                        <a:rPr lang="en-GB" sz="1600" b="0" kern="1200" dirty="0">
                          <a:solidFill>
                            <a:schemeClr val="tx1"/>
                          </a:solidFill>
                          <a:effectLst/>
                          <a:latin typeface="+mn-lt"/>
                          <a:ea typeface="+mn-ea"/>
                          <a:cs typeface="+mn-cs"/>
                        </a:rPr>
                        <a:t>fear of blame and recrimination, including fear of litigation for not intervening</a:t>
                      </a:r>
                    </a:p>
                    <a:p>
                      <a:pPr marL="742950" lvl="1" indent="-285750">
                        <a:buFont typeface="Wingdings" panose="05000000000000000000" pitchFamily="2" charset="2"/>
                        <a:buChar char="v"/>
                      </a:pPr>
                      <a:r>
                        <a:rPr lang="en-GB" sz="1600" b="0" kern="1200" dirty="0">
                          <a:solidFill>
                            <a:schemeClr val="tx1"/>
                          </a:solidFill>
                          <a:effectLst/>
                          <a:latin typeface="+mn-lt"/>
                          <a:ea typeface="+mn-ea"/>
                          <a:cs typeface="+mn-cs"/>
                        </a:rPr>
                        <a:t>the value they attach to personal financial reward associated with caesarean</a:t>
                      </a:r>
                    </a:p>
                    <a:p>
                      <a:pPr marL="742950" lvl="1" indent="-285750">
                        <a:buFont typeface="Wingdings" panose="05000000000000000000" pitchFamily="2" charset="2"/>
                        <a:buChar char="v"/>
                      </a:pPr>
                      <a:r>
                        <a:rPr lang="en-GB" sz="1600" b="0" kern="1200" dirty="0">
                          <a:solidFill>
                            <a:schemeClr val="tx1"/>
                          </a:solidFill>
                          <a:effectLst/>
                          <a:latin typeface="+mn-lt"/>
                          <a:ea typeface="+mn-ea"/>
                          <a:cs typeface="+mn-cs"/>
                        </a:rPr>
                        <a:t>any preference for caesarean as a convenient, efficient birth method that can be scheduled </a:t>
                      </a:r>
                    </a:p>
                    <a:p>
                      <a:pPr marL="742950" lvl="1" indent="-285750">
                        <a:buFont typeface="Wingdings" panose="05000000000000000000" pitchFamily="2" charset="2"/>
                        <a:buChar char="v"/>
                      </a:pPr>
                      <a:r>
                        <a:rPr lang="en-GB" sz="1600" b="0" kern="1200" dirty="0">
                          <a:solidFill>
                            <a:schemeClr val="tx1"/>
                          </a:solidFill>
                          <a:effectLst/>
                          <a:latin typeface="+mn-lt"/>
                          <a:ea typeface="+mn-ea"/>
                          <a:cs typeface="+mn-cs"/>
                        </a:rPr>
                        <a:t>their beliefs about women, including shifts in beliefs about women’s preparedness for labour and to give birth vaginally, among others.</a:t>
                      </a:r>
                    </a:p>
                    <a:p>
                      <a:pPr marL="0" lvl="0" indent="0">
                        <a:buFont typeface="Wingdings" panose="05000000000000000000" pitchFamily="2" charset="2"/>
                        <a:buNone/>
                      </a:pPr>
                      <a:r>
                        <a:rPr lang="en-GB" sz="1600" b="0" kern="1200" dirty="0">
                          <a:solidFill>
                            <a:schemeClr val="tx1"/>
                          </a:solidFill>
                          <a:effectLst/>
                          <a:latin typeface="+mn-lt"/>
                          <a:ea typeface="+mn-ea"/>
                          <a:cs typeface="+mn-cs"/>
                        </a:rPr>
                        <a:t> </a:t>
                      </a:r>
                    </a:p>
                  </a:txBody>
                  <a:tcPr>
                    <a:noFill/>
                  </a:tcPr>
                </a:tc>
                <a:extLst>
                  <a:ext uri="{0D108BD9-81ED-4DB2-BD59-A6C34878D82A}">
                    <a16:rowId xmlns:a16="http://schemas.microsoft.com/office/drawing/2014/main" val="1363750086"/>
                  </a:ext>
                </a:extLst>
              </a:tr>
            </a:tbl>
          </a:graphicData>
        </a:graphic>
      </p:graphicFrame>
      <p:pic>
        <p:nvPicPr>
          <p:cNvPr id="5" name="Picture 2">
            <a:extLst>
              <a:ext uri="{FF2B5EF4-FFF2-40B4-BE49-F238E27FC236}">
                <a16:creationId xmlns:a16="http://schemas.microsoft.com/office/drawing/2014/main" id="{84167082-99AD-4FF4-AFD3-287901FFB9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111" y="6506134"/>
            <a:ext cx="1229009" cy="3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7323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F338DDE-4C53-4E9F-B365-7847A5D5DC99}"/>
              </a:ext>
            </a:extLst>
          </p:cNvPr>
          <p:cNvSpPr>
            <a:spLocks noGrp="1"/>
          </p:cNvSpPr>
          <p:nvPr>
            <p:ph type="title"/>
          </p:nvPr>
        </p:nvSpPr>
        <p:spPr>
          <a:xfrm>
            <a:off x="459318" y="636353"/>
            <a:ext cx="8226689" cy="524998"/>
          </a:xfrm>
        </p:spPr>
        <p:txBody>
          <a:bodyPr/>
          <a:lstStyle/>
          <a:p>
            <a:r>
              <a:rPr lang="en-GB" dirty="0"/>
              <a:t>INTERVENTIONS TARGETED AT HEALTH ORGANIZATIONS OR SYSTEMS</a:t>
            </a:r>
          </a:p>
        </p:txBody>
      </p:sp>
      <p:graphicFrame>
        <p:nvGraphicFramePr>
          <p:cNvPr id="13" name="Content Placeholder 12">
            <a:extLst>
              <a:ext uri="{FF2B5EF4-FFF2-40B4-BE49-F238E27FC236}">
                <a16:creationId xmlns:a16="http://schemas.microsoft.com/office/drawing/2014/main" id="{B968FE1C-8515-4ACB-8033-21E580A29595}"/>
              </a:ext>
            </a:extLst>
          </p:cNvPr>
          <p:cNvGraphicFramePr>
            <a:graphicFrameLocks noGrp="1"/>
          </p:cNvGraphicFramePr>
          <p:nvPr>
            <p:ph idx="1"/>
            <p:extLst>
              <p:ext uri="{D42A27DB-BD31-4B8C-83A1-F6EECF244321}">
                <p14:modId xmlns:p14="http://schemas.microsoft.com/office/powerpoint/2010/main" val="938336123"/>
              </p:ext>
            </p:extLst>
          </p:nvPr>
        </p:nvGraphicFramePr>
        <p:xfrm>
          <a:off x="457993" y="1559549"/>
          <a:ext cx="8228014" cy="4399599"/>
        </p:xfrm>
        <a:graphic>
          <a:graphicData uri="http://schemas.openxmlformats.org/drawingml/2006/table">
            <a:tbl>
              <a:tblPr firstRow="1" bandRow="1">
                <a:tableStyleId>{72833802-FEF1-4C79-8D5D-14CF1EAF98D9}</a:tableStyleId>
              </a:tblPr>
              <a:tblGrid>
                <a:gridCol w="8228014">
                  <a:extLst>
                    <a:ext uri="{9D8B030D-6E8A-4147-A177-3AD203B41FA5}">
                      <a16:colId xmlns:a16="http://schemas.microsoft.com/office/drawing/2014/main" val="145103213"/>
                    </a:ext>
                  </a:extLst>
                </a:gridCol>
              </a:tblGrid>
              <a:tr h="1300097">
                <a:tc>
                  <a:txBody>
                    <a:bodyPr/>
                    <a:lstStyle/>
                    <a:p>
                      <a:r>
                        <a:rPr lang="en-GB" sz="1400" kern="1200" dirty="0">
                          <a:effectLst/>
                        </a:rPr>
                        <a:t>Recommendation 3.1</a:t>
                      </a:r>
                    </a:p>
                    <a:p>
                      <a:r>
                        <a:rPr lang="en-GB" sz="1400" kern="1200" dirty="0">
                          <a:effectLst/>
                        </a:rPr>
                        <a:t>For the sole purpose of reducing caesarean section rates, collaborative midwifery-obstetrician model of care (i.e. a model of staffing based on care provided primarily by midwives, with 24-hour back-up from an obstetrician who provides in-house labour and delivery coverage without other competing clinical duties) is recommended only in the context of rigorous research. </a:t>
                      </a:r>
                      <a:r>
                        <a:rPr lang="en-GB" sz="1200" kern="1200" dirty="0">
                          <a:solidFill>
                            <a:srgbClr val="CEC9B5"/>
                          </a:solidFill>
                          <a:effectLst/>
                        </a:rPr>
                        <a:t>(Context-specific recommendation, Low-certainty evidence)</a:t>
                      </a:r>
                    </a:p>
                    <a:p>
                      <a:endParaRPr lang="en-GB" sz="1200" b="0" kern="1200" dirty="0">
                        <a:solidFill>
                          <a:srgbClr val="69685B"/>
                        </a:solidFill>
                        <a:effectLst/>
                        <a:latin typeface="+mn-lt"/>
                        <a:ea typeface="+mn-ea"/>
                        <a:cs typeface="+mn-cs"/>
                      </a:endParaRPr>
                    </a:p>
                  </a:txBody>
                  <a:tcPr/>
                </a:tc>
                <a:extLst>
                  <a:ext uri="{0D108BD9-81ED-4DB2-BD59-A6C34878D82A}">
                    <a16:rowId xmlns:a16="http://schemas.microsoft.com/office/drawing/2014/main" val="1363750086"/>
                  </a:ext>
                </a:extLst>
              </a:tr>
              <a:tr h="2845119">
                <a:tc>
                  <a:txBody>
                    <a:bodyPr/>
                    <a:lstStyle/>
                    <a:p>
                      <a:pPr marL="285750" lvl="0" indent="-285750">
                        <a:buFont typeface="Wingdings" panose="05000000000000000000" pitchFamily="2" charset="2"/>
                        <a:buChar char="§"/>
                      </a:pPr>
                      <a:r>
                        <a:rPr lang="en-GB" sz="1400" kern="1200" dirty="0">
                          <a:effectLst/>
                        </a:rPr>
                        <a:t>The collaborative midwifery-obstetrician staffing model comprised a midwife and an obstetrician being present in-house 24 hours a day, working collaboratively to provide primary labour care for all private and public patients. This staffing model was compared with labour care provided by an on-call private physician or a covering partner.</a:t>
                      </a:r>
                    </a:p>
                    <a:p>
                      <a:pPr marL="0" indent="0">
                        <a:buFont typeface="Wingdings" panose="05000000000000000000" pitchFamily="2" charset="2"/>
                        <a:buNone/>
                      </a:pPr>
                      <a:endParaRPr lang="en-GB" sz="1400" kern="1200" dirty="0">
                        <a:effectLst/>
                      </a:endParaRPr>
                    </a:p>
                    <a:p>
                      <a:pPr marL="285750" lvl="0" indent="-285750">
                        <a:buFont typeface="Wingdings" panose="05000000000000000000" pitchFamily="2" charset="2"/>
                        <a:buChar char="§"/>
                      </a:pPr>
                      <a:r>
                        <a:rPr lang="en-GB" sz="1400" kern="1200" dirty="0">
                          <a:effectLst/>
                        </a:rPr>
                        <a:t>This recommendation is based on evidence from one interrupted time series study conducted in the United States. There are uncertainties about the effectiveness, feasibility and acceptability of the intervention in other settings. Thus, the intervention should be implemented only in the context of well designed studies examining the impact on caesarean sections and exploring the acceptability to key stakeholders and the feasibility of implementation.</a:t>
                      </a:r>
                    </a:p>
                    <a:p>
                      <a:pPr marL="0" indent="0">
                        <a:buFont typeface="Wingdings" panose="05000000000000000000" pitchFamily="2" charset="2"/>
                        <a:buNone/>
                      </a:pPr>
                      <a:endParaRPr lang="en-GB" sz="1400" kern="1200" dirty="0">
                        <a:effectLst/>
                      </a:endParaRPr>
                    </a:p>
                    <a:p>
                      <a:pPr marL="285750" lvl="0" indent="-285750">
                        <a:buFont typeface="Wingdings" panose="05000000000000000000" pitchFamily="2" charset="2"/>
                        <a:buChar char="§"/>
                      </a:pPr>
                      <a:r>
                        <a:rPr lang="en-GB" sz="1400" kern="1200" dirty="0">
                          <a:effectLst/>
                        </a:rPr>
                        <a:t>This model of care primarily addresses intrapartum caesarean sections.</a:t>
                      </a:r>
                    </a:p>
                    <a:p>
                      <a:endParaRPr lang="en-GB" sz="1200" i="0" dirty="0"/>
                    </a:p>
                  </a:txBody>
                  <a:tcPr/>
                </a:tc>
                <a:extLst>
                  <a:ext uri="{0D108BD9-81ED-4DB2-BD59-A6C34878D82A}">
                    <a16:rowId xmlns:a16="http://schemas.microsoft.com/office/drawing/2014/main" val="2234831992"/>
                  </a:ext>
                </a:extLst>
              </a:tr>
            </a:tbl>
          </a:graphicData>
        </a:graphic>
      </p:graphicFrame>
      <p:pic>
        <p:nvPicPr>
          <p:cNvPr id="4" name="Picture 2">
            <a:extLst>
              <a:ext uri="{FF2B5EF4-FFF2-40B4-BE49-F238E27FC236}">
                <a16:creationId xmlns:a16="http://schemas.microsoft.com/office/drawing/2014/main" id="{66ADEB0F-4F46-4775-AADC-FAACD073FE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111" y="6417826"/>
            <a:ext cx="1229009" cy="3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6097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F338DDE-4C53-4E9F-B365-7847A5D5DC99}"/>
              </a:ext>
            </a:extLst>
          </p:cNvPr>
          <p:cNvSpPr>
            <a:spLocks noGrp="1"/>
          </p:cNvSpPr>
          <p:nvPr>
            <p:ph type="title"/>
          </p:nvPr>
        </p:nvSpPr>
        <p:spPr>
          <a:xfrm>
            <a:off x="459318" y="636353"/>
            <a:ext cx="8226689" cy="524998"/>
          </a:xfrm>
        </p:spPr>
        <p:txBody>
          <a:bodyPr/>
          <a:lstStyle/>
          <a:p>
            <a:r>
              <a:rPr lang="en-GB" dirty="0"/>
              <a:t>INTERVENTIONS TARGETED AT HEALTH ORGANIZATIONS OR SYSTEMS</a:t>
            </a:r>
          </a:p>
        </p:txBody>
      </p:sp>
      <p:graphicFrame>
        <p:nvGraphicFramePr>
          <p:cNvPr id="13" name="Content Placeholder 12">
            <a:extLst>
              <a:ext uri="{FF2B5EF4-FFF2-40B4-BE49-F238E27FC236}">
                <a16:creationId xmlns:a16="http://schemas.microsoft.com/office/drawing/2014/main" id="{B968FE1C-8515-4ACB-8033-21E580A29595}"/>
              </a:ext>
            </a:extLst>
          </p:cNvPr>
          <p:cNvGraphicFramePr>
            <a:graphicFrameLocks noGrp="1"/>
          </p:cNvGraphicFramePr>
          <p:nvPr>
            <p:ph idx="1"/>
            <p:extLst>
              <p:ext uri="{D42A27DB-BD31-4B8C-83A1-F6EECF244321}">
                <p14:modId xmlns:p14="http://schemas.microsoft.com/office/powerpoint/2010/main" val="428363567"/>
              </p:ext>
            </p:extLst>
          </p:nvPr>
        </p:nvGraphicFramePr>
        <p:xfrm>
          <a:off x="457993" y="1559548"/>
          <a:ext cx="8228014" cy="4868547"/>
        </p:xfrm>
        <a:graphic>
          <a:graphicData uri="http://schemas.openxmlformats.org/drawingml/2006/table">
            <a:tbl>
              <a:tblPr firstRow="1" bandRow="1">
                <a:tableStyleId>{72833802-FEF1-4C79-8D5D-14CF1EAF98D9}</a:tableStyleId>
              </a:tblPr>
              <a:tblGrid>
                <a:gridCol w="8228014">
                  <a:extLst>
                    <a:ext uri="{9D8B030D-6E8A-4147-A177-3AD203B41FA5}">
                      <a16:colId xmlns:a16="http://schemas.microsoft.com/office/drawing/2014/main" val="145103213"/>
                    </a:ext>
                  </a:extLst>
                </a:gridCol>
              </a:tblGrid>
              <a:tr h="1690468">
                <a:tc>
                  <a:txBody>
                    <a:bodyPr/>
                    <a:lstStyle/>
                    <a:p>
                      <a:r>
                        <a:rPr lang="en-GB" sz="1400" kern="1200" dirty="0">
                          <a:effectLst/>
                        </a:rPr>
                        <a:t>Recommendation 3.2</a:t>
                      </a:r>
                    </a:p>
                    <a:p>
                      <a:r>
                        <a:rPr lang="en-GB" sz="1400" kern="1200" dirty="0">
                          <a:effectLst/>
                        </a:rPr>
                        <a:t>For the sole purpose of reducing unnecessary caesarean sections, financial strategies (i.e. insurance reforms equalizing physician fees for vaginal births and caesarean sections) for healthcare professionals or healthcare organizations are recommended only in the context of rigorous research</a:t>
                      </a:r>
                      <a:r>
                        <a:rPr lang="en-GB" sz="1400" kern="1200" dirty="0">
                          <a:solidFill>
                            <a:srgbClr val="CEC9B5"/>
                          </a:solidFill>
                          <a:effectLst/>
                        </a:rPr>
                        <a:t>. </a:t>
                      </a:r>
                      <a:r>
                        <a:rPr lang="en-GB" sz="1200" kern="1200" dirty="0">
                          <a:solidFill>
                            <a:srgbClr val="CEC9B5"/>
                          </a:solidFill>
                          <a:effectLst/>
                        </a:rPr>
                        <a:t>(Context-specific recommendation, Very low-certainty evidence)</a:t>
                      </a:r>
                    </a:p>
                    <a:p>
                      <a:endParaRPr lang="en-GB" sz="1200" b="0" kern="1200" dirty="0">
                        <a:solidFill>
                          <a:srgbClr val="69685B"/>
                        </a:solidFill>
                        <a:effectLst/>
                        <a:latin typeface="+mn-lt"/>
                        <a:ea typeface="+mn-ea"/>
                        <a:cs typeface="+mn-cs"/>
                      </a:endParaRPr>
                    </a:p>
                  </a:txBody>
                  <a:tcPr/>
                </a:tc>
                <a:extLst>
                  <a:ext uri="{0D108BD9-81ED-4DB2-BD59-A6C34878D82A}">
                    <a16:rowId xmlns:a16="http://schemas.microsoft.com/office/drawing/2014/main" val="1363750086"/>
                  </a:ext>
                </a:extLst>
              </a:tr>
              <a:tr h="3178079">
                <a:tc>
                  <a:txBody>
                    <a:bodyPr/>
                    <a:lstStyle/>
                    <a:p>
                      <a:pPr marL="171450" lvl="0" indent="-171450">
                        <a:buFont typeface="Wingdings" panose="05000000000000000000" pitchFamily="2" charset="2"/>
                        <a:buChar char="§"/>
                      </a:pPr>
                      <a:r>
                        <a:rPr lang="en-GB" sz="1400" kern="1200" dirty="0">
                          <a:effectLst/>
                        </a:rPr>
                        <a:t>The guideline development group noted that only two interrupted time series studies assessed this intervention, conducted in countries with different healthcare systems and resource capacities (Taiwan [China], the United States) – applicability in other settings is therefore uncertain. </a:t>
                      </a:r>
                    </a:p>
                    <a:p>
                      <a:pPr marL="171450" lvl="0" indent="-171450">
                        <a:buFont typeface="Wingdings" panose="05000000000000000000" pitchFamily="2" charset="2"/>
                        <a:buChar char="§"/>
                      </a:pPr>
                      <a:endParaRPr lang="en-GB" sz="1400" kern="1200" dirty="0">
                        <a:effectLst/>
                      </a:endParaRPr>
                    </a:p>
                    <a:p>
                      <a:pPr marL="171450" lvl="0" indent="-171450">
                        <a:buFont typeface="Wingdings" panose="05000000000000000000" pitchFamily="2" charset="2"/>
                        <a:buChar char="§"/>
                      </a:pPr>
                      <a:r>
                        <a:rPr lang="en-GB" sz="1400" kern="1200" dirty="0">
                          <a:effectLst/>
                        </a:rPr>
                        <a:t>The certainty of evidence for caesarean section outcome was judged as very low in both studies (the effect on caesarean section rates is therefore uncertain). Despite these uncertainties, the guideline development group noted that financial incentive remains a major determinant of caesarean births in all settings. </a:t>
                      </a:r>
                    </a:p>
                    <a:p>
                      <a:pPr marL="0" indent="0">
                        <a:buFont typeface="Wingdings" panose="05000000000000000000" pitchFamily="2" charset="2"/>
                        <a:buNone/>
                      </a:pPr>
                      <a:endParaRPr lang="en-GB" sz="1400" kern="1200" dirty="0">
                        <a:effectLst/>
                      </a:endParaRPr>
                    </a:p>
                    <a:p>
                      <a:pPr marL="171450" indent="-171450">
                        <a:buFont typeface="Wingdings" panose="05000000000000000000" pitchFamily="2" charset="2"/>
                        <a:buChar char="§"/>
                      </a:pPr>
                      <a:r>
                        <a:rPr lang="en-GB" sz="1400" kern="1200" dirty="0">
                          <a:effectLst/>
                        </a:rPr>
                        <a:t>Given the uncertainties in the impact of financial strategies and their importance in caesarean births, the guideline development group recommended the implementation of financial strategies equalizing physician fees for vaginal births and caesarean sections only in the context of rigorous research examining the impact on caesarean births and exploring their acceptability to key stakeholders and the feasibility of their implementation. </a:t>
                      </a:r>
                      <a:endParaRPr lang="en-GB" sz="1400" i="0" dirty="0"/>
                    </a:p>
                  </a:txBody>
                  <a:tcPr/>
                </a:tc>
                <a:extLst>
                  <a:ext uri="{0D108BD9-81ED-4DB2-BD59-A6C34878D82A}">
                    <a16:rowId xmlns:a16="http://schemas.microsoft.com/office/drawing/2014/main" val="2234831992"/>
                  </a:ext>
                </a:extLst>
              </a:tr>
            </a:tbl>
          </a:graphicData>
        </a:graphic>
      </p:graphicFrame>
      <p:pic>
        <p:nvPicPr>
          <p:cNvPr id="4" name="Picture 2">
            <a:extLst>
              <a:ext uri="{FF2B5EF4-FFF2-40B4-BE49-F238E27FC236}">
                <a16:creationId xmlns:a16="http://schemas.microsoft.com/office/drawing/2014/main" id="{A7C7ABB2-C117-4D3B-99E0-E396ADDE69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111" y="6323514"/>
            <a:ext cx="1229009" cy="3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775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F338DDE-4C53-4E9F-B365-7847A5D5DC99}"/>
              </a:ext>
            </a:extLst>
          </p:cNvPr>
          <p:cNvSpPr>
            <a:spLocks noGrp="1"/>
          </p:cNvSpPr>
          <p:nvPr>
            <p:ph type="title"/>
          </p:nvPr>
        </p:nvSpPr>
        <p:spPr/>
        <p:txBody>
          <a:bodyPr/>
          <a:lstStyle/>
          <a:p>
            <a:r>
              <a:rPr lang="en-GB" dirty="0"/>
              <a:t>INTERVENTIONS TARGETED AT HEALTH ORGANIZATIONS OR SYSTEMS</a:t>
            </a:r>
          </a:p>
        </p:txBody>
      </p:sp>
      <p:graphicFrame>
        <p:nvGraphicFramePr>
          <p:cNvPr id="13" name="Content Placeholder 12">
            <a:extLst>
              <a:ext uri="{FF2B5EF4-FFF2-40B4-BE49-F238E27FC236}">
                <a16:creationId xmlns:a16="http://schemas.microsoft.com/office/drawing/2014/main" id="{B968FE1C-8515-4ACB-8033-21E580A29595}"/>
              </a:ext>
            </a:extLst>
          </p:cNvPr>
          <p:cNvGraphicFramePr>
            <a:graphicFrameLocks noGrp="1"/>
          </p:cNvGraphicFramePr>
          <p:nvPr>
            <p:ph idx="1"/>
            <p:extLst>
              <p:ext uri="{D42A27DB-BD31-4B8C-83A1-F6EECF244321}">
                <p14:modId xmlns:p14="http://schemas.microsoft.com/office/powerpoint/2010/main" val="3664447811"/>
              </p:ext>
            </p:extLst>
          </p:nvPr>
        </p:nvGraphicFramePr>
        <p:xfrm>
          <a:off x="457731" y="1301761"/>
          <a:ext cx="8062155" cy="4010468"/>
        </p:xfrm>
        <a:graphic>
          <a:graphicData uri="http://schemas.openxmlformats.org/drawingml/2006/table">
            <a:tbl>
              <a:tblPr firstRow="1" bandRow="1">
                <a:tableStyleId>{F2DE63D5-997A-4646-A377-4702673A728D}</a:tableStyleId>
              </a:tblPr>
              <a:tblGrid>
                <a:gridCol w="8062155">
                  <a:extLst>
                    <a:ext uri="{9D8B030D-6E8A-4147-A177-3AD203B41FA5}">
                      <a16:colId xmlns:a16="http://schemas.microsoft.com/office/drawing/2014/main" val="145103213"/>
                    </a:ext>
                  </a:extLst>
                </a:gridCol>
              </a:tblGrid>
              <a:tr h="4010468">
                <a:tc>
                  <a:txBody>
                    <a:bodyPr/>
                    <a:lstStyle/>
                    <a:p>
                      <a:r>
                        <a:rPr lang="en-GB" sz="1600" b="0" kern="1200" dirty="0">
                          <a:solidFill>
                            <a:schemeClr val="tx1"/>
                          </a:solidFill>
                          <a:effectLst/>
                          <a:latin typeface="+mn-lt"/>
                          <a:ea typeface="+mn-ea"/>
                          <a:cs typeface="+mn-cs"/>
                        </a:rPr>
                        <a:t>The following are according to the systematic review of qualitative studies. </a:t>
                      </a:r>
                    </a:p>
                    <a:p>
                      <a:endParaRPr lang="en-GB" sz="1600" b="0" kern="1200" dirty="0">
                        <a:solidFill>
                          <a:schemeClr val="tx1"/>
                        </a:solidFill>
                        <a:effectLst/>
                        <a:latin typeface="+mn-lt"/>
                        <a:ea typeface="+mn-ea"/>
                        <a:cs typeface="+mn-cs"/>
                      </a:endParaRPr>
                    </a:p>
                    <a:p>
                      <a:pPr marL="285750" indent="-285750">
                        <a:buFont typeface="Wingdings" panose="05000000000000000000" pitchFamily="2" charset="2"/>
                        <a:buChar char="v"/>
                      </a:pPr>
                      <a:r>
                        <a:rPr lang="en-GB" sz="1600" b="0" i="0" kern="1200" dirty="0">
                          <a:solidFill>
                            <a:schemeClr val="tx1"/>
                          </a:solidFill>
                          <a:effectLst/>
                          <a:latin typeface="+mn-lt"/>
                          <a:ea typeface="+mn-ea"/>
                          <a:cs typeface="+mn-cs"/>
                        </a:rPr>
                        <a:t>Findings indicate that some healthcare professionals are outspoken about the economic incentives for caesareans, particularly in private healthcare facilities. </a:t>
                      </a:r>
                      <a:endParaRPr lang="en-GB" sz="1600" b="0" kern="1200" dirty="0">
                        <a:solidFill>
                          <a:schemeClr val="tx1"/>
                        </a:solidFill>
                        <a:effectLst/>
                        <a:latin typeface="+mn-lt"/>
                        <a:ea typeface="+mn-ea"/>
                        <a:cs typeface="+mn-cs"/>
                      </a:endParaRPr>
                    </a:p>
                    <a:p>
                      <a:pPr marL="0" lvl="0" indent="0">
                        <a:buFont typeface="Wingdings" panose="05000000000000000000" pitchFamily="2" charset="2"/>
                        <a:buNone/>
                      </a:pPr>
                      <a:endParaRPr lang="en-GB" sz="1600" b="0" kern="1200" dirty="0">
                        <a:solidFill>
                          <a:schemeClr val="tx1"/>
                        </a:solidFill>
                        <a:effectLst/>
                        <a:latin typeface="+mn-lt"/>
                        <a:ea typeface="+mn-ea"/>
                        <a:cs typeface="+mn-cs"/>
                      </a:endParaRPr>
                    </a:p>
                    <a:p>
                      <a:pPr marL="285750" lvl="0" indent="-285750">
                        <a:buFont typeface="Wingdings" panose="05000000000000000000" pitchFamily="2" charset="2"/>
                        <a:buChar char="v"/>
                      </a:pPr>
                      <a:r>
                        <a:rPr lang="en-GB" sz="1600" b="0" kern="1200" dirty="0">
                          <a:solidFill>
                            <a:schemeClr val="tx1"/>
                          </a:solidFill>
                          <a:effectLst/>
                          <a:latin typeface="+mn-lt"/>
                          <a:ea typeface="+mn-ea"/>
                          <a:cs typeface="+mn-cs"/>
                        </a:rPr>
                        <a:t>Some doctors considered caesareans to involve more work, which justified the payment, others blamed the system, while still others reported personally valuing the extra income. Some doctors and midwives were critical of the insufficient monetary reward to staff by comparison for labour and vaginal birth.</a:t>
                      </a:r>
                    </a:p>
                    <a:p>
                      <a:pPr marL="285750" lvl="0" indent="-285750">
                        <a:buFont typeface="Wingdings" panose="05000000000000000000" pitchFamily="2" charset="2"/>
                        <a:buChar char="v"/>
                      </a:pPr>
                      <a:endParaRPr lang="en-GB" sz="1600" b="0" kern="1200" dirty="0">
                        <a:solidFill>
                          <a:schemeClr val="tx1"/>
                        </a:solidFill>
                        <a:effectLst/>
                        <a:latin typeface="+mn-lt"/>
                        <a:ea typeface="+mn-ea"/>
                        <a:cs typeface="+mn-cs"/>
                      </a:endParaRPr>
                    </a:p>
                    <a:p>
                      <a:pPr marL="285750" lvl="0" indent="-285750">
                        <a:buFont typeface="Wingdings" panose="05000000000000000000" pitchFamily="2" charset="2"/>
                        <a:buChar char="v"/>
                      </a:pPr>
                      <a:r>
                        <a:rPr lang="en-GB" sz="1600" b="0" kern="1200" dirty="0">
                          <a:solidFill>
                            <a:schemeClr val="tx1"/>
                          </a:solidFill>
                          <a:effectLst/>
                          <a:latin typeface="+mn-lt"/>
                          <a:ea typeface="+mn-ea"/>
                          <a:cs typeface="+mn-cs"/>
                        </a:rPr>
                        <a:t>Dysfunctional teamwork within the medical profession and lack of communication are important barriers that need to be addressed in the context of fostering change.</a:t>
                      </a:r>
                    </a:p>
                    <a:p>
                      <a:pPr marL="285750" lvl="0" indent="-285750">
                        <a:buFont typeface="Wingdings" panose="05000000000000000000" pitchFamily="2" charset="2"/>
                        <a:buChar char="v"/>
                      </a:pPr>
                      <a:endParaRPr lang="en-GB" sz="1600" b="0" kern="1200" dirty="0">
                        <a:solidFill>
                          <a:schemeClr val="tx1"/>
                        </a:solidFill>
                        <a:effectLst/>
                        <a:latin typeface="+mn-lt"/>
                        <a:ea typeface="+mn-ea"/>
                        <a:cs typeface="+mn-cs"/>
                      </a:endParaRPr>
                    </a:p>
                    <a:p>
                      <a:pPr marL="285750" lvl="0" indent="-285750">
                        <a:buFont typeface="Wingdings" panose="05000000000000000000" pitchFamily="2" charset="2"/>
                        <a:buChar char="v"/>
                      </a:pPr>
                      <a:r>
                        <a:rPr lang="en-GB" sz="1600" b="0" kern="1200" dirty="0">
                          <a:solidFill>
                            <a:schemeClr val="tx1"/>
                          </a:solidFill>
                          <a:effectLst/>
                          <a:latin typeface="+mn-lt"/>
                          <a:ea typeface="+mn-ea"/>
                          <a:cs typeface="+mn-cs"/>
                        </a:rPr>
                        <a:t>Marginalization of midwives recurs across settings and acts as an important barrier to reducing caesareans. Collaborative staffing models can address this issue.</a:t>
                      </a:r>
                    </a:p>
                    <a:p>
                      <a:pPr marL="0" lvl="0" indent="0">
                        <a:buFont typeface="Wingdings" panose="05000000000000000000" pitchFamily="2" charset="2"/>
                        <a:buNone/>
                      </a:pPr>
                      <a:r>
                        <a:rPr lang="en-GB" sz="1600" b="0" kern="1200" dirty="0">
                          <a:solidFill>
                            <a:schemeClr val="tx1"/>
                          </a:solidFill>
                          <a:effectLst/>
                          <a:latin typeface="+mn-lt"/>
                          <a:ea typeface="+mn-ea"/>
                          <a:cs typeface="+mn-cs"/>
                        </a:rPr>
                        <a:t> </a:t>
                      </a:r>
                    </a:p>
                  </a:txBody>
                  <a:tcPr>
                    <a:noFill/>
                  </a:tcPr>
                </a:tc>
                <a:extLst>
                  <a:ext uri="{0D108BD9-81ED-4DB2-BD59-A6C34878D82A}">
                    <a16:rowId xmlns:a16="http://schemas.microsoft.com/office/drawing/2014/main" val="1363750086"/>
                  </a:ext>
                </a:extLst>
              </a:tr>
            </a:tbl>
          </a:graphicData>
        </a:graphic>
      </p:graphicFrame>
      <p:pic>
        <p:nvPicPr>
          <p:cNvPr id="5" name="Picture 2">
            <a:extLst>
              <a:ext uri="{FF2B5EF4-FFF2-40B4-BE49-F238E27FC236}">
                <a16:creationId xmlns:a16="http://schemas.microsoft.com/office/drawing/2014/main" id="{84167082-99AD-4FF4-AFD3-287901FFB9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111" y="6506134"/>
            <a:ext cx="1229009" cy="3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6668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66AF9E"/>
                </a:solidFill>
                <a:latin typeface="Georgia" panose="02040502050405020303" pitchFamily="18" charset="0"/>
              </a:rPr>
              <a:t>Implementation of the recommendations</a:t>
            </a:r>
          </a:p>
        </p:txBody>
      </p:sp>
      <p:sp>
        <p:nvSpPr>
          <p:cNvPr id="7" name="Text Placeholder 6"/>
          <p:cNvSpPr>
            <a:spLocks noGrp="1"/>
          </p:cNvSpPr>
          <p:nvPr>
            <p:ph type="body" sz="quarter" idx="14"/>
          </p:nvPr>
        </p:nvSpPr>
        <p:spPr>
          <a:xfrm>
            <a:off x="458786" y="4320518"/>
            <a:ext cx="6777857" cy="2366316"/>
          </a:xfrm>
        </p:spPr>
        <p:txBody>
          <a:bodyPr/>
          <a:lstStyle/>
          <a:p>
            <a:r>
              <a:rPr lang="en-US" i="0" dirty="0">
                <a:latin typeface="Georgia" panose="02040502050405020303" pitchFamily="18" charset="0"/>
              </a:rPr>
              <a:t>Barriers to implementation and strategies to address them</a:t>
            </a:r>
          </a:p>
          <a:p>
            <a:pPr marL="0" indent="0">
              <a:buNone/>
            </a:pPr>
            <a:endParaRPr lang="en-US" dirty="0"/>
          </a:p>
        </p:txBody>
      </p:sp>
      <p:pic>
        <p:nvPicPr>
          <p:cNvPr id="6" name="Picture 2">
            <a:extLst>
              <a:ext uri="{FF2B5EF4-FFF2-40B4-BE49-F238E27FC236}">
                <a16:creationId xmlns:a16="http://schemas.microsoft.com/office/drawing/2014/main" id="{08E0EF47-8BD1-47EA-98D5-2A5C2DF2B2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644" y="6351649"/>
            <a:ext cx="1562799" cy="3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7369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solidFill>
                  <a:srgbClr val="66AF9E"/>
                </a:solidFill>
                <a:latin typeface="Georgia" panose="02040502050405020303" pitchFamily="18" charset="0"/>
              </a:rPr>
              <a:t>Background</a:t>
            </a:r>
          </a:p>
        </p:txBody>
      </p:sp>
      <p:sp>
        <p:nvSpPr>
          <p:cNvPr id="7" name="Text Placeholder 6"/>
          <p:cNvSpPr>
            <a:spLocks noGrp="1"/>
          </p:cNvSpPr>
          <p:nvPr>
            <p:ph type="body" sz="quarter" idx="14"/>
          </p:nvPr>
        </p:nvSpPr>
        <p:spPr>
          <a:xfrm>
            <a:off x="458786" y="4320518"/>
            <a:ext cx="6777857" cy="2366316"/>
          </a:xfrm>
        </p:spPr>
        <p:txBody>
          <a:bodyPr/>
          <a:lstStyle/>
          <a:p>
            <a:r>
              <a:rPr lang="en-US" i="0" dirty="0">
                <a:latin typeface="Georgia" panose="02040502050405020303" pitchFamily="18" charset="0"/>
              </a:rPr>
              <a:t>Caesarean section as a mode of delivery</a:t>
            </a:r>
          </a:p>
          <a:p>
            <a:pPr lvl="2"/>
            <a:r>
              <a:rPr lang="en-US" i="0" dirty="0">
                <a:latin typeface="Georgia" panose="02040502050405020303" pitchFamily="18" charset="0"/>
              </a:rPr>
              <a:t>Caesarean section increasing worldwide</a:t>
            </a:r>
          </a:p>
          <a:p>
            <a:r>
              <a:rPr lang="en-US" i="0" dirty="0">
                <a:latin typeface="Georgia" panose="02040502050405020303" pitchFamily="18" charset="0"/>
              </a:rPr>
              <a:t>Non-clinical factors contributing to rising caesarean section rates</a:t>
            </a:r>
          </a:p>
          <a:p>
            <a:r>
              <a:rPr lang="en-US" i="0" dirty="0">
                <a:latin typeface="Georgia" panose="02040502050405020303" pitchFamily="18" charset="0"/>
              </a:rPr>
              <a:t>Non-clinical interventions for reducing unnecessary caesarean sections</a:t>
            </a:r>
          </a:p>
          <a:p>
            <a:r>
              <a:rPr lang="en-US" i="0" dirty="0">
                <a:latin typeface="Georgia" panose="02040502050405020303" pitchFamily="18" charset="0"/>
              </a:rPr>
              <a:t>Scope of the guideline</a:t>
            </a:r>
          </a:p>
          <a:p>
            <a:r>
              <a:rPr lang="en-US" i="0" dirty="0">
                <a:latin typeface="Georgia" panose="02040502050405020303" pitchFamily="18" charset="0"/>
              </a:rPr>
              <a:t>Target audience</a:t>
            </a:r>
          </a:p>
          <a:p>
            <a:pPr marL="0" indent="0">
              <a:buNone/>
            </a:pPr>
            <a:endParaRPr lang="en-US" dirty="0"/>
          </a:p>
        </p:txBody>
      </p:sp>
      <p:pic>
        <p:nvPicPr>
          <p:cNvPr id="6" name="Picture 2">
            <a:extLst>
              <a:ext uri="{FF2B5EF4-FFF2-40B4-BE49-F238E27FC236}">
                <a16:creationId xmlns:a16="http://schemas.microsoft.com/office/drawing/2014/main" id="{08E0EF47-8BD1-47EA-98D5-2A5C2DF2B2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644" y="6351649"/>
            <a:ext cx="1562799" cy="3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8192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IMPLEMENTATION OF THE RECOMMENDATIONS</a:t>
            </a:r>
          </a:p>
        </p:txBody>
      </p:sp>
      <p:sp>
        <p:nvSpPr>
          <p:cNvPr id="28" name="Content Placeholder 13">
            <a:extLst>
              <a:ext uri="{FF2B5EF4-FFF2-40B4-BE49-F238E27FC236}">
                <a16:creationId xmlns:a16="http://schemas.microsoft.com/office/drawing/2014/main" id="{D11706D0-AF1A-42D0-83B3-893B7FFB9A96}"/>
              </a:ext>
            </a:extLst>
          </p:cNvPr>
          <p:cNvSpPr>
            <a:spLocks noGrp="1"/>
          </p:cNvSpPr>
          <p:nvPr>
            <p:ph idx="1"/>
          </p:nvPr>
        </p:nvSpPr>
        <p:spPr>
          <a:xfrm>
            <a:off x="3955984" y="1671117"/>
            <a:ext cx="4037143" cy="1362139"/>
          </a:xfrm>
        </p:spPr>
        <p:txBody>
          <a:bodyPr/>
          <a:lstStyle/>
          <a:p>
            <a:pPr marL="285750" lvl="2" indent="-285750">
              <a:buFont typeface="Wingdings" panose="05000000000000000000" pitchFamily="2" charset="2"/>
              <a:buChar char="§"/>
            </a:pPr>
            <a:r>
              <a:rPr lang="en-US" sz="1500" dirty="0">
                <a:solidFill>
                  <a:srgbClr val="66AF9E"/>
                </a:solidFill>
                <a:latin typeface="+mn-lt"/>
              </a:rPr>
              <a:t>Community-level sensitization activities should be undertaken to disseminate information about the risks of unnecessary caesarean sections and the benefits of adhering to recommended practices</a:t>
            </a:r>
            <a:r>
              <a:rPr lang="en-US" sz="1500" dirty="0">
                <a:solidFill>
                  <a:srgbClr val="66AF9E"/>
                </a:solidFill>
              </a:rPr>
              <a:t>. </a:t>
            </a:r>
          </a:p>
        </p:txBody>
      </p:sp>
      <p:sp>
        <p:nvSpPr>
          <p:cNvPr id="29" name="Rectangle 28">
            <a:extLst>
              <a:ext uri="{FF2B5EF4-FFF2-40B4-BE49-F238E27FC236}">
                <a16:creationId xmlns:a16="http://schemas.microsoft.com/office/drawing/2014/main" id="{5745E1F7-37C9-42A9-AAEE-9DD77052E42B}"/>
              </a:ext>
            </a:extLst>
          </p:cNvPr>
          <p:cNvSpPr/>
          <p:nvPr/>
        </p:nvSpPr>
        <p:spPr>
          <a:xfrm>
            <a:off x="457731" y="1676400"/>
            <a:ext cx="3119284" cy="1356856"/>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r>
              <a:rPr lang="en-US" sz="1600" dirty="0">
                <a:solidFill>
                  <a:schemeClr val="accent1"/>
                </a:solidFill>
              </a:rPr>
              <a:t>Lack of understanding of the value of recommended practices among women seeking maternity care, families or communities</a:t>
            </a:r>
          </a:p>
        </p:txBody>
      </p:sp>
      <p:cxnSp>
        <p:nvCxnSpPr>
          <p:cNvPr id="9" name="Straight Arrow Connector 8">
            <a:extLst>
              <a:ext uri="{FF2B5EF4-FFF2-40B4-BE49-F238E27FC236}">
                <a16:creationId xmlns:a16="http://schemas.microsoft.com/office/drawing/2014/main" id="{4EBFB01E-5D44-4550-9FAE-234188D8B2DF}"/>
              </a:ext>
            </a:extLst>
          </p:cNvPr>
          <p:cNvCxnSpPr>
            <a:cxnSpLocks/>
          </p:cNvCxnSpPr>
          <p:nvPr/>
        </p:nvCxnSpPr>
        <p:spPr>
          <a:xfrm>
            <a:off x="457731" y="3040883"/>
            <a:ext cx="3391633" cy="0"/>
          </a:xfrm>
          <a:prstGeom prst="straightConnector1">
            <a:avLst/>
          </a:prstGeom>
          <a:ln w="60325" cap="flat" cmpd="thinThick">
            <a:tailEnd type="triangle"/>
          </a:ln>
        </p:spPr>
        <p:style>
          <a:lnRef idx="1">
            <a:schemeClr val="accent1"/>
          </a:lnRef>
          <a:fillRef idx="0">
            <a:schemeClr val="accent1"/>
          </a:fillRef>
          <a:effectRef idx="0">
            <a:schemeClr val="accent1"/>
          </a:effectRef>
          <a:fontRef idx="minor">
            <a:schemeClr val="tx1"/>
          </a:fontRef>
        </p:style>
      </p:cxnSp>
      <p:pic>
        <p:nvPicPr>
          <p:cNvPr id="17" name="Picture 2">
            <a:extLst>
              <a:ext uri="{FF2B5EF4-FFF2-40B4-BE49-F238E27FC236}">
                <a16:creationId xmlns:a16="http://schemas.microsoft.com/office/drawing/2014/main" id="{EECD5B64-E80C-426A-B768-6E018A57F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1610" y="6500011"/>
            <a:ext cx="1229009" cy="3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a:extLst>
              <a:ext uri="{FF2B5EF4-FFF2-40B4-BE49-F238E27FC236}">
                <a16:creationId xmlns:a16="http://schemas.microsoft.com/office/drawing/2014/main" id="{C09D33EC-5AB1-44DC-B196-ED81CFA4E0B9}"/>
              </a:ext>
            </a:extLst>
          </p:cNvPr>
          <p:cNvSpPr>
            <a:spLocks noGrp="1"/>
          </p:cNvSpPr>
          <p:nvPr>
            <p:ph type="body" idx="10"/>
          </p:nvPr>
        </p:nvSpPr>
        <p:spPr>
          <a:xfrm>
            <a:off x="459580" y="1134598"/>
            <a:ext cx="3925111" cy="536519"/>
          </a:xfrm>
        </p:spPr>
        <p:txBody>
          <a:bodyPr/>
          <a:lstStyle/>
          <a:p>
            <a:r>
              <a:rPr lang="en-GB" sz="1600" i="0" dirty="0">
                <a:solidFill>
                  <a:srgbClr val="69685B"/>
                </a:solidFill>
              </a:rPr>
              <a:t>Barrier or constraint</a:t>
            </a:r>
          </a:p>
        </p:txBody>
      </p:sp>
      <p:sp>
        <p:nvSpPr>
          <p:cNvPr id="11" name="Text Placeholder 3">
            <a:extLst>
              <a:ext uri="{FF2B5EF4-FFF2-40B4-BE49-F238E27FC236}">
                <a16:creationId xmlns:a16="http://schemas.microsoft.com/office/drawing/2014/main" id="{BD2DAF94-864A-4A65-90E8-295A5CAA4D7D}"/>
              </a:ext>
            </a:extLst>
          </p:cNvPr>
          <p:cNvSpPr txBox="1">
            <a:spLocks/>
          </p:cNvSpPr>
          <p:nvPr/>
        </p:nvSpPr>
        <p:spPr>
          <a:xfrm>
            <a:off x="4012001" y="1144059"/>
            <a:ext cx="3925111" cy="536519"/>
          </a:xfrm>
          <a:prstGeom prst="rect">
            <a:avLst/>
          </a:prstGeom>
        </p:spPr>
        <p:txBody>
          <a:bodyPr vert="horz" lIns="0" tIns="0" rIns="0" bIns="0" rtlCol="0" anchor="t">
            <a:noAutofit/>
          </a:bodyPr>
          <a:lstStyle>
            <a:lvl1pPr marL="0" indent="0" algn="l" defTabSz="914400" rtl="0" eaLnBrk="1" latinLnBrk="0" hangingPunct="1">
              <a:lnSpc>
                <a:spcPct val="120000"/>
              </a:lnSpc>
              <a:spcBef>
                <a:spcPts val="600"/>
              </a:spcBef>
              <a:spcAft>
                <a:spcPts val="1200"/>
              </a:spcAft>
              <a:buFont typeface="Calibri" panose="020F0502020204030204" pitchFamily="34" charset="0"/>
              <a:buNone/>
              <a:defRPr sz="1500" b="0" i="1" kern="1200">
                <a:solidFill>
                  <a:schemeClr val="accent3"/>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Calibri" panose="020F0502020204030204" pitchFamily="34" charset="0"/>
              <a:buNone/>
              <a:defRPr sz="2000" b="1" i="1" kern="1200">
                <a:solidFill>
                  <a:schemeClr val="tx2"/>
                </a:solidFill>
                <a:latin typeface="+mn-lt"/>
                <a:ea typeface="+mn-ea"/>
                <a:cs typeface="+mn-cs"/>
              </a:defRPr>
            </a:lvl2pPr>
            <a:lvl3pPr marL="914400" indent="0" algn="l" defTabSz="914400" rtl="0" eaLnBrk="1" latinLnBrk="0" hangingPunct="1">
              <a:lnSpc>
                <a:spcPct val="120000"/>
              </a:lnSpc>
              <a:spcBef>
                <a:spcPts val="600"/>
              </a:spcBef>
              <a:spcAft>
                <a:spcPts val="600"/>
              </a:spcAft>
              <a:buFont typeface="Calibri" panose="020F0502020204030204" pitchFamily="34" charset="0"/>
              <a:buNone/>
              <a:defRPr sz="1800" b="1" kern="1200">
                <a:solidFill>
                  <a:schemeClr val="tx2"/>
                </a:solidFill>
                <a:latin typeface="+mj-lt"/>
                <a:ea typeface="+mn-ea"/>
                <a:cs typeface="+mn-cs"/>
              </a:defRPr>
            </a:lvl3pPr>
            <a:lvl4pPr marL="1371600" indent="0" algn="l" defTabSz="914400" rtl="0" eaLnBrk="1" latinLnBrk="0" hangingPunct="1">
              <a:lnSpc>
                <a:spcPct val="110000"/>
              </a:lnSpc>
              <a:spcBef>
                <a:spcPts val="0"/>
              </a:spcBef>
              <a:buFont typeface="Calibri" panose="020F0502020204030204" pitchFamily="34" charset="0"/>
              <a:buNone/>
              <a:defRPr sz="1600" b="1" i="1" kern="1200">
                <a:solidFill>
                  <a:schemeClr val="accent2"/>
                </a:solidFill>
                <a:latin typeface="+mn-lt"/>
                <a:ea typeface="+mn-ea"/>
                <a:cs typeface="+mn-cs"/>
              </a:defRPr>
            </a:lvl4pPr>
            <a:lvl5pPr marL="1828800" indent="0" algn="l" defTabSz="914400" rtl="0" eaLnBrk="1" latinLnBrk="0" hangingPunct="1">
              <a:lnSpc>
                <a:spcPct val="150000"/>
              </a:lnSpc>
              <a:spcBef>
                <a:spcPts val="0"/>
              </a:spcBef>
              <a:buFont typeface="Calibri" panose="020F0502020204030204" pitchFamily="34" charset="0"/>
              <a:buNone/>
              <a:defRPr sz="1600" b="1" kern="1200">
                <a:solidFill>
                  <a:schemeClr val="tx2"/>
                </a:solidFill>
                <a:latin typeface="+mj-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GB" i="0" dirty="0">
                <a:solidFill>
                  <a:srgbClr val="66AF9E"/>
                </a:solidFill>
              </a:rPr>
              <a:t>Implementation strategy</a:t>
            </a:r>
          </a:p>
        </p:txBody>
      </p:sp>
      <p:sp>
        <p:nvSpPr>
          <p:cNvPr id="12" name="Content Placeholder 13">
            <a:extLst>
              <a:ext uri="{FF2B5EF4-FFF2-40B4-BE49-F238E27FC236}">
                <a16:creationId xmlns:a16="http://schemas.microsoft.com/office/drawing/2014/main" id="{95CC9D78-A62E-4D13-B2F1-E133F53DF79C}"/>
              </a:ext>
            </a:extLst>
          </p:cNvPr>
          <p:cNvSpPr txBox="1">
            <a:spLocks/>
          </p:cNvSpPr>
          <p:nvPr/>
        </p:nvSpPr>
        <p:spPr>
          <a:xfrm>
            <a:off x="3851213" y="3405442"/>
            <a:ext cx="4300650" cy="3239712"/>
          </a:xfrm>
          <a:prstGeom prst="rect">
            <a:avLst/>
          </a:prstGeom>
        </p:spPr>
        <p:txBody>
          <a:bodyPr/>
          <a:lstStyle>
            <a:lvl1pPr marL="0" indent="0" algn="l" defTabSz="914400" rtl="0" eaLnBrk="1" latinLnBrk="0" hangingPunct="1">
              <a:lnSpc>
                <a:spcPct val="120000"/>
              </a:lnSpc>
              <a:spcBef>
                <a:spcPts val="600"/>
              </a:spcBef>
              <a:spcAft>
                <a:spcPts val="1200"/>
              </a:spcAft>
              <a:buFont typeface="Calibri" panose="020F0502020204030204" pitchFamily="34" charset="0"/>
              <a:buChar char="​"/>
              <a:defRPr sz="1500" i="1" kern="1200">
                <a:solidFill>
                  <a:schemeClr val="accent3"/>
                </a:solidFill>
                <a:latin typeface="+mn-lt"/>
                <a:ea typeface="+mn-ea"/>
                <a:cs typeface="+mn-cs"/>
              </a:defRPr>
            </a:lvl1pPr>
            <a:lvl2pPr marL="0" indent="0" algn="l" defTabSz="914400" rtl="0" eaLnBrk="1" latinLnBrk="0" hangingPunct="1">
              <a:lnSpc>
                <a:spcPct val="100000"/>
              </a:lnSpc>
              <a:spcBef>
                <a:spcPts val="0"/>
              </a:spcBef>
              <a:spcAft>
                <a:spcPts val="600"/>
              </a:spcAft>
              <a:buFont typeface="Calibri" panose="020F0502020204030204" pitchFamily="34" charset="0"/>
              <a:buChar char="​"/>
              <a:defRPr sz="1500" i="1"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 typeface="Calibri" panose="020F0502020204030204" pitchFamily="34" charset="0"/>
              <a:buChar char="​"/>
              <a:defRPr sz="1100" i="1" kern="1200">
                <a:solidFill>
                  <a:schemeClr val="accent2"/>
                </a:solidFill>
                <a:latin typeface="+mn-lt"/>
                <a:ea typeface="+mn-ea"/>
                <a:cs typeface="+mn-cs"/>
              </a:defRPr>
            </a:lvl4pPr>
            <a:lvl5pPr marL="0" indent="0" algn="l" defTabSz="914400" rtl="0" eaLnBrk="1" latinLnBrk="0" hangingPunct="1">
              <a:lnSpc>
                <a:spcPct val="150000"/>
              </a:lnSpc>
              <a:spcBef>
                <a:spcPts val="0"/>
              </a:spcBef>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2" indent="-285750">
              <a:spcAft>
                <a:spcPts val="0"/>
              </a:spcAft>
              <a:buFont typeface="Wingdings" panose="05000000000000000000" pitchFamily="2" charset="2"/>
              <a:buChar char="§"/>
            </a:pPr>
            <a:r>
              <a:rPr lang="en-US" sz="1500" dirty="0">
                <a:solidFill>
                  <a:srgbClr val="66AF9E"/>
                </a:solidFill>
                <a:latin typeface="+mn-lt"/>
              </a:rPr>
              <a:t>Involve local opinion leaders; identify champions to promote the implementation of the recommendation.</a:t>
            </a:r>
          </a:p>
          <a:p>
            <a:pPr marL="285750" lvl="2" indent="-285750">
              <a:spcAft>
                <a:spcPts val="0"/>
              </a:spcAft>
              <a:buFont typeface="Wingdings" panose="05000000000000000000" pitchFamily="2" charset="2"/>
              <a:buChar char="§"/>
            </a:pPr>
            <a:r>
              <a:rPr lang="en-US" sz="1500" dirty="0">
                <a:solidFill>
                  <a:srgbClr val="66AF9E"/>
                </a:solidFill>
                <a:latin typeface="+mn-lt"/>
              </a:rPr>
              <a:t>Involve training institutions and professional bodies in the introduction of the guideline so that pre-service and in-service training curricula can be updated with the recommendations.</a:t>
            </a:r>
          </a:p>
        </p:txBody>
      </p:sp>
      <p:sp>
        <p:nvSpPr>
          <p:cNvPr id="13" name="Rectangle 12">
            <a:extLst>
              <a:ext uri="{FF2B5EF4-FFF2-40B4-BE49-F238E27FC236}">
                <a16:creationId xmlns:a16="http://schemas.microsoft.com/office/drawing/2014/main" id="{66090DA8-EE42-4B47-BE5A-9BD86EED1333}"/>
              </a:ext>
            </a:extLst>
          </p:cNvPr>
          <p:cNvSpPr/>
          <p:nvPr/>
        </p:nvSpPr>
        <p:spPr>
          <a:xfrm>
            <a:off x="457731" y="3538004"/>
            <a:ext cx="3119284" cy="1730035"/>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r>
              <a:rPr lang="en-US" sz="1600" dirty="0">
                <a:solidFill>
                  <a:schemeClr val="accent1"/>
                </a:solidFill>
              </a:rPr>
              <a:t>Resistance of health-care providers to changing their entrenched caesarean section practices; lack of understanding of the value of newly recommended interventions</a:t>
            </a:r>
          </a:p>
        </p:txBody>
      </p:sp>
      <p:cxnSp>
        <p:nvCxnSpPr>
          <p:cNvPr id="14" name="Straight Arrow Connector 13">
            <a:extLst>
              <a:ext uri="{FF2B5EF4-FFF2-40B4-BE49-F238E27FC236}">
                <a16:creationId xmlns:a16="http://schemas.microsoft.com/office/drawing/2014/main" id="{1D2D4857-199A-4DC0-AA4A-92D85391A1D3}"/>
              </a:ext>
            </a:extLst>
          </p:cNvPr>
          <p:cNvCxnSpPr>
            <a:cxnSpLocks/>
          </p:cNvCxnSpPr>
          <p:nvPr/>
        </p:nvCxnSpPr>
        <p:spPr>
          <a:xfrm>
            <a:off x="459580" y="5272953"/>
            <a:ext cx="3391633" cy="0"/>
          </a:xfrm>
          <a:prstGeom prst="straightConnector1">
            <a:avLst/>
          </a:prstGeom>
          <a:ln w="60325" cap="flat" cmpd="thinThick">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430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IMPLEMENTATION OF THE RECOMMENDATIONS</a:t>
            </a:r>
          </a:p>
        </p:txBody>
      </p:sp>
      <p:sp>
        <p:nvSpPr>
          <p:cNvPr id="28" name="Content Placeholder 13">
            <a:extLst>
              <a:ext uri="{FF2B5EF4-FFF2-40B4-BE49-F238E27FC236}">
                <a16:creationId xmlns:a16="http://schemas.microsoft.com/office/drawing/2014/main" id="{D11706D0-AF1A-42D0-83B3-893B7FFB9A96}"/>
              </a:ext>
            </a:extLst>
          </p:cNvPr>
          <p:cNvSpPr>
            <a:spLocks noGrp="1"/>
          </p:cNvSpPr>
          <p:nvPr>
            <p:ph idx="1"/>
          </p:nvPr>
        </p:nvSpPr>
        <p:spPr>
          <a:xfrm>
            <a:off x="4124033" y="1680578"/>
            <a:ext cx="4616403" cy="935604"/>
          </a:xfrm>
        </p:spPr>
        <p:txBody>
          <a:bodyPr/>
          <a:lstStyle/>
          <a:p>
            <a:pPr marL="285750" lvl="2" indent="-285750">
              <a:buFont typeface="Wingdings" panose="05000000000000000000" pitchFamily="2" charset="2"/>
              <a:buChar char="§"/>
            </a:pPr>
            <a:r>
              <a:rPr lang="en-GB" sz="1500" dirty="0">
                <a:solidFill>
                  <a:srgbClr val="66AF9E"/>
                </a:solidFill>
                <a:latin typeface="+mn-lt"/>
              </a:rPr>
              <a:t>Provide tailored patient education materials.</a:t>
            </a:r>
          </a:p>
          <a:p>
            <a:pPr marL="285750" lvl="2" indent="-285750">
              <a:buFont typeface="Wingdings" panose="05000000000000000000" pitchFamily="2" charset="2"/>
              <a:buChar char="§"/>
            </a:pPr>
            <a:r>
              <a:rPr lang="en-GB" sz="1500" dirty="0">
                <a:solidFill>
                  <a:srgbClr val="66AF9E"/>
                </a:solidFill>
                <a:latin typeface="+mn-lt"/>
              </a:rPr>
              <a:t>Train targeted health-care professionals to provide patient education.</a:t>
            </a:r>
          </a:p>
        </p:txBody>
      </p:sp>
      <p:sp>
        <p:nvSpPr>
          <p:cNvPr id="29" name="Rectangle 28">
            <a:extLst>
              <a:ext uri="{FF2B5EF4-FFF2-40B4-BE49-F238E27FC236}">
                <a16:creationId xmlns:a16="http://schemas.microsoft.com/office/drawing/2014/main" id="{5745E1F7-37C9-42A9-AAEE-9DD77052E42B}"/>
              </a:ext>
            </a:extLst>
          </p:cNvPr>
          <p:cNvSpPr/>
          <p:nvPr/>
        </p:nvSpPr>
        <p:spPr>
          <a:xfrm>
            <a:off x="457731" y="1732280"/>
            <a:ext cx="3186220" cy="874429"/>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r>
              <a:rPr lang="en-GB" sz="1400" dirty="0">
                <a:solidFill>
                  <a:schemeClr val="accent1"/>
                </a:solidFill>
              </a:rPr>
              <a:t>Patients may make demands that hinder adherence</a:t>
            </a:r>
          </a:p>
          <a:p>
            <a:endParaRPr lang="en-GB" sz="1400" dirty="0">
              <a:solidFill>
                <a:schemeClr val="accent1"/>
              </a:solidFill>
              <a:latin typeface="+mj-lt"/>
            </a:endParaRPr>
          </a:p>
        </p:txBody>
      </p:sp>
      <p:cxnSp>
        <p:nvCxnSpPr>
          <p:cNvPr id="9" name="Straight Arrow Connector 8">
            <a:extLst>
              <a:ext uri="{FF2B5EF4-FFF2-40B4-BE49-F238E27FC236}">
                <a16:creationId xmlns:a16="http://schemas.microsoft.com/office/drawing/2014/main" id="{4EBFB01E-5D44-4550-9FAE-234188D8B2DF}"/>
              </a:ext>
            </a:extLst>
          </p:cNvPr>
          <p:cNvCxnSpPr>
            <a:cxnSpLocks/>
          </p:cNvCxnSpPr>
          <p:nvPr/>
        </p:nvCxnSpPr>
        <p:spPr>
          <a:xfrm>
            <a:off x="459580" y="2616182"/>
            <a:ext cx="3391633" cy="0"/>
          </a:xfrm>
          <a:prstGeom prst="straightConnector1">
            <a:avLst/>
          </a:prstGeom>
          <a:ln w="60325" cap="flat" cmpd="thinThick">
            <a:tailEnd type="triangle"/>
          </a:ln>
        </p:spPr>
        <p:style>
          <a:lnRef idx="1">
            <a:schemeClr val="accent1"/>
          </a:lnRef>
          <a:fillRef idx="0">
            <a:schemeClr val="accent1"/>
          </a:fillRef>
          <a:effectRef idx="0">
            <a:schemeClr val="accent1"/>
          </a:effectRef>
          <a:fontRef idx="minor">
            <a:schemeClr val="tx1"/>
          </a:fontRef>
        </p:style>
      </p:cxnSp>
      <p:pic>
        <p:nvPicPr>
          <p:cNvPr id="17" name="Picture 2">
            <a:extLst>
              <a:ext uri="{FF2B5EF4-FFF2-40B4-BE49-F238E27FC236}">
                <a16:creationId xmlns:a16="http://schemas.microsoft.com/office/drawing/2014/main" id="{EECD5B64-E80C-426A-B768-6E018A57F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482" y="6455753"/>
            <a:ext cx="1229009" cy="3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a:extLst>
              <a:ext uri="{FF2B5EF4-FFF2-40B4-BE49-F238E27FC236}">
                <a16:creationId xmlns:a16="http://schemas.microsoft.com/office/drawing/2014/main" id="{C09D33EC-5AB1-44DC-B196-ED81CFA4E0B9}"/>
              </a:ext>
            </a:extLst>
          </p:cNvPr>
          <p:cNvSpPr>
            <a:spLocks noGrp="1"/>
          </p:cNvSpPr>
          <p:nvPr>
            <p:ph type="body" idx="10"/>
          </p:nvPr>
        </p:nvSpPr>
        <p:spPr>
          <a:xfrm>
            <a:off x="459580" y="1160041"/>
            <a:ext cx="3925111" cy="536519"/>
          </a:xfrm>
        </p:spPr>
        <p:txBody>
          <a:bodyPr/>
          <a:lstStyle/>
          <a:p>
            <a:r>
              <a:rPr lang="en-GB" sz="1400" i="0" dirty="0">
                <a:solidFill>
                  <a:srgbClr val="69685B"/>
                </a:solidFill>
              </a:rPr>
              <a:t>Barrier or constraint</a:t>
            </a:r>
          </a:p>
        </p:txBody>
      </p:sp>
      <p:sp>
        <p:nvSpPr>
          <p:cNvPr id="11" name="Text Placeholder 3">
            <a:extLst>
              <a:ext uri="{FF2B5EF4-FFF2-40B4-BE49-F238E27FC236}">
                <a16:creationId xmlns:a16="http://schemas.microsoft.com/office/drawing/2014/main" id="{BD2DAF94-864A-4A65-90E8-295A5CAA4D7D}"/>
              </a:ext>
            </a:extLst>
          </p:cNvPr>
          <p:cNvSpPr txBox="1">
            <a:spLocks/>
          </p:cNvSpPr>
          <p:nvPr/>
        </p:nvSpPr>
        <p:spPr>
          <a:xfrm>
            <a:off x="4124033" y="1131042"/>
            <a:ext cx="3925111" cy="536519"/>
          </a:xfrm>
          <a:prstGeom prst="rect">
            <a:avLst/>
          </a:prstGeom>
        </p:spPr>
        <p:txBody>
          <a:bodyPr vert="horz" lIns="0" tIns="0" rIns="0" bIns="0" rtlCol="0" anchor="t">
            <a:noAutofit/>
          </a:bodyPr>
          <a:lstStyle>
            <a:lvl1pPr marL="0" indent="0" algn="l" defTabSz="914400" rtl="0" eaLnBrk="1" latinLnBrk="0" hangingPunct="1">
              <a:lnSpc>
                <a:spcPct val="120000"/>
              </a:lnSpc>
              <a:spcBef>
                <a:spcPts val="600"/>
              </a:spcBef>
              <a:spcAft>
                <a:spcPts val="1200"/>
              </a:spcAft>
              <a:buFont typeface="Calibri" panose="020F0502020204030204" pitchFamily="34" charset="0"/>
              <a:buNone/>
              <a:defRPr sz="1500" b="0" i="1" kern="1200">
                <a:solidFill>
                  <a:schemeClr val="accent3"/>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Calibri" panose="020F0502020204030204" pitchFamily="34" charset="0"/>
              <a:buNone/>
              <a:defRPr sz="2000" b="1" i="1" kern="1200">
                <a:solidFill>
                  <a:schemeClr val="tx2"/>
                </a:solidFill>
                <a:latin typeface="+mn-lt"/>
                <a:ea typeface="+mn-ea"/>
                <a:cs typeface="+mn-cs"/>
              </a:defRPr>
            </a:lvl2pPr>
            <a:lvl3pPr marL="914400" indent="0" algn="l" defTabSz="914400" rtl="0" eaLnBrk="1" latinLnBrk="0" hangingPunct="1">
              <a:lnSpc>
                <a:spcPct val="120000"/>
              </a:lnSpc>
              <a:spcBef>
                <a:spcPts val="600"/>
              </a:spcBef>
              <a:spcAft>
                <a:spcPts val="600"/>
              </a:spcAft>
              <a:buFont typeface="Calibri" panose="020F0502020204030204" pitchFamily="34" charset="0"/>
              <a:buNone/>
              <a:defRPr sz="1800" b="1" kern="1200">
                <a:solidFill>
                  <a:schemeClr val="tx2"/>
                </a:solidFill>
                <a:latin typeface="+mj-lt"/>
                <a:ea typeface="+mn-ea"/>
                <a:cs typeface="+mn-cs"/>
              </a:defRPr>
            </a:lvl3pPr>
            <a:lvl4pPr marL="1371600" indent="0" algn="l" defTabSz="914400" rtl="0" eaLnBrk="1" latinLnBrk="0" hangingPunct="1">
              <a:lnSpc>
                <a:spcPct val="110000"/>
              </a:lnSpc>
              <a:spcBef>
                <a:spcPts val="0"/>
              </a:spcBef>
              <a:buFont typeface="Calibri" panose="020F0502020204030204" pitchFamily="34" charset="0"/>
              <a:buNone/>
              <a:defRPr sz="1600" b="1" i="1" kern="1200">
                <a:solidFill>
                  <a:schemeClr val="accent2"/>
                </a:solidFill>
                <a:latin typeface="+mn-lt"/>
                <a:ea typeface="+mn-ea"/>
                <a:cs typeface="+mn-cs"/>
              </a:defRPr>
            </a:lvl4pPr>
            <a:lvl5pPr marL="1828800" indent="0" algn="l" defTabSz="914400" rtl="0" eaLnBrk="1" latinLnBrk="0" hangingPunct="1">
              <a:lnSpc>
                <a:spcPct val="150000"/>
              </a:lnSpc>
              <a:spcBef>
                <a:spcPts val="0"/>
              </a:spcBef>
              <a:buFont typeface="Calibri" panose="020F0502020204030204" pitchFamily="34" charset="0"/>
              <a:buNone/>
              <a:defRPr sz="1600" b="1" kern="1200">
                <a:solidFill>
                  <a:schemeClr val="tx2"/>
                </a:solidFill>
                <a:latin typeface="+mj-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GB" i="0" dirty="0">
                <a:solidFill>
                  <a:srgbClr val="66AF9E"/>
                </a:solidFill>
              </a:rPr>
              <a:t>Implementation strategy</a:t>
            </a:r>
          </a:p>
        </p:txBody>
      </p:sp>
      <p:sp>
        <p:nvSpPr>
          <p:cNvPr id="12" name="Content Placeholder 13">
            <a:extLst>
              <a:ext uri="{FF2B5EF4-FFF2-40B4-BE49-F238E27FC236}">
                <a16:creationId xmlns:a16="http://schemas.microsoft.com/office/drawing/2014/main" id="{95CC9D78-A62E-4D13-B2F1-E133F53DF79C}"/>
              </a:ext>
            </a:extLst>
          </p:cNvPr>
          <p:cNvSpPr txBox="1">
            <a:spLocks/>
          </p:cNvSpPr>
          <p:nvPr/>
        </p:nvSpPr>
        <p:spPr>
          <a:xfrm>
            <a:off x="4013848" y="5150789"/>
            <a:ext cx="4672419" cy="907252"/>
          </a:xfrm>
          <a:prstGeom prst="rect">
            <a:avLst/>
          </a:prstGeom>
        </p:spPr>
        <p:txBody>
          <a:bodyPr/>
          <a:lstStyle>
            <a:lvl1pPr marL="0" indent="0" algn="l" defTabSz="914400" rtl="0" eaLnBrk="1" latinLnBrk="0" hangingPunct="1">
              <a:lnSpc>
                <a:spcPct val="120000"/>
              </a:lnSpc>
              <a:spcBef>
                <a:spcPts val="600"/>
              </a:spcBef>
              <a:spcAft>
                <a:spcPts val="1200"/>
              </a:spcAft>
              <a:buFont typeface="Calibri" panose="020F0502020204030204" pitchFamily="34" charset="0"/>
              <a:buChar char="​"/>
              <a:defRPr sz="1500" i="1" kern="1200">
                <a:solidFill>
                  <a:schemeClr val="accent3"/>
                </a:solidFill>
                <a:latin typeface="+mn-lt"/>
                <a:ea typeface="+mn-ea"/>
                <a:cs typeface="+mn-cs"/>
              </a:defRPr>
            </a:lvl1pPr>
            <a:lvl2pPr marL="0" indent="0" algn="l" defTabSz="914400" rtl="0" eaLnBrk="1" latinLnBrk="0" hangingPunct="1">
              <a:lnSpc>
                <a:spcPct val="100000"/>
              </a:lnSpc>
              <a:spcBef>
                <a:spcPts val="0"/>
              </a:spcBef>
              <a:spcAft>
                <a:spcPts val="600"/>
              </a:spcAft>
              <a:buFont typeface="Calibri" panose="020F0502020204030204" pitchFamily="34" charset="0"/>
              <a:buChar char="​"/>
              <a:defRPr sz="1500" i="1"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 typeface="Calibri" panose="020F0502020204030204" pitchFamily="34" charset="0"/>
              <a:buChar char="​"/>
              <a:defRPr sz="1100" i="1" kern="1200">
                <a:solidFill>
                  <a:schemeClr val="accent2"/>
                </a:solidFill>
                <a:latin typeface="+mn-lt"/>
                <a:ea typeface="+mn-ea"/>
                <a:cs typeface="+mn-cs"/>
              </a:defRPr>
            </a:lvl4pPr>
            <a:lvl5pPr marL="0" indent="0" algn="l" defTabSz="914400" rtl="0" eaLnBrk="1" latinLnBrk="0" hangingPunct="1">
              <a:lnSpc>
                <a:spcPct val="150000"/>
              </a:lnSpc>
              <a:spcBef>
                <a:spcPts val="0"/>
              </a:spcBef>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2" indent="-285750">
              <a:spcAft>
                <a:spcPts val="0"/>
              </a:spcAft>
              <a:buFont typeface="Wingdings" panose="05000000000000000000" pitchFamily="2" charset="2"/>
              <a:buChar char="§"/>
            </a:pPr>
            <a:r>
              <a:rPr lang="en-US" sz="1500" dirty="0">
                <a:solidFill>
                  <a:srgbClr val="66AF9E"/>
                </a:solidFill>
                <a:latin typeface="+mn-lt"/>
              </a:rPr>
              <a:t>Organize teams in which roles are defined and they have a shared goal.</a:t>
            </a:r>
          </a:p>
        </p:txBody>
      </p:sp>
      <p:sp>
        <p:nvSpPr>
          <p:cNvPr id="13" name="Rectangle 12">
            <a:extLst>
              <a:ext uri="{FF2B5EF4-FFF2-40B4-BE49-F238E27FC236}">
                <a16:creationId xmlns:a16="http://schemas.microsoft.com/office/drawing/2014/main" id="{66090DA8-EE42-4B47-BE5A-9BD86EED1333}"/>
              </a:ext>
            </a:extLst>
          </p:cNvPr>
          <p:cNvSpPr/>
          <p:nvPr/>
        </p:nvSpPr>
        <p:spPr>
          <a:xfrm>
            <a:off x="459580" y="5164202"/>
            <a:ext cx="3186221" cy="1365254"/>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r>
              <a:rPr lang="en-GB" sz="1400" dirty="0">
                <a:solidFill>
                  <a:schemeClr val="accent1"/>
                </a:solidFill>
              </a:rPr>
              <a:t>Dysfunctional teamwork among health-care professionals (e.g. lack of communication between maternity and theatre staff).</a:t>
            </a:r>
          </a:p>
        </p:txBody>
      </p:sp>
      <p:cxnSp>
        <p:nvCxnSpPr>
          <p:cNvPr id="14" name="Straight Arrow Connector 13">
            <a:extLst>
              <a:ext uri="{FF2B5EF4-FFF2-40B4-BE49-F238E27FC236}">
                <a16:creationId xmlns:a16="http://schemas.microsoft.com/office/drawing/2014/main" id="{1D2D4857-199A-4DC0-AA4A-92D85391A1D3}"/>
              </a:ext>
            </a:extLst>
          </p:cNvPr>
          <p:cNvCxnSpPr>
            <a:cxnSpLocks/>
          </p:cNvCxnSpPr>
          <p:nvPr/>
        </p:nvCxnSpPr>
        <p:spPr>
          <a:xfrm>
            <a:off x="459580" y="6529456"/>
            <a:ext cx="3391633" cy="0"/>
          </a:xfrm>
          <a:prstGeom prst="straightConnector1">
            <a:avLst/>
          </a:prstGeom>
          <a:ln w="60325" cap="flat" cmpd="thinThick">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1A1D48F-3070-497F-B601-816F2B70111A}"/>
              </a:ext>
            </a:extLst>
          </p:cNvPr>
          <p:cNvSpPr/>
          <p:nvPr/>
        </p:nvSpPr>
        <p:spPr>
          <a:xfrm>
            <a:off x="459580" y="2894068"/>
            <a:ext cx="3186221" cy="192252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endParaRPr lang="en-GB" sz="1400" dirty="0">
              <a:solidFill>
                <a:schemeClr val="accent1"/>
              </a:solidFill>
              <a:latin typeface="+mj-lt"/>
            </a:endParaRPr>
          </a:p>
          <a:p>
            <a:r>
              <a:rPr lang="en-GB" sz="1400" dirty="0">
                <a:solidFill>
                  <a:schemeClr val="accent1"/>
                </a:solidFill>
              </a:rPr>
              <a:t>Lack of human resources with the necessary expertise and skills to implement, supervise and support recommended practices (e.g. senior clinicians to provide second opinion for caesarean section indication)</a:t>
            </a:r>
          </a:p>
          <a:p>
            <a:endParaRPr lang="en-GB" sz="1400" dirty="0">
              <a:solidFill>
                <a:schemeClr val="accent1"/>
              </a:solidFill>
              <a:latin typeface="+mj-lt"/>
            </a:endParaRPr>
          </a:p>
        </p:txBody>
      </p:sp>
      <p:sp>
        <p:nvSpPr>
          <p:cNvPr id="16" name="Content Placeholder 13">
            <a:extLst>
              <a:ext uri="{FF2B5EF4-FFF2-40B4-BE49-F238E27FC236}">
                <a16:creationId xmlns:a16="http://schemas.microsoft.com/office/drawing/2014/main" id="{12D24605-62D0-45EB-BE01-22BA52075CE6}"/>
              </a:ext>
            </a:extLst>
          </p:cNvPr>
          <p:cNvSpPr txBox="1">
            <a:spLocks/>
          </p:cNvSpPr>
          <p:nvPr/>
        </p:nvSpPr>
        <p:spPr>
          <a:xfrm>
            <a:off x="4013848" y="2775520"/>
            <a:ext cx="4672419" cy="1984155"/>
          </a:xfrm>
          <a:prstGeom prst="rect">
            <a:avLst/>
          </a:prstGeom>
        </p:spPr>
        <p:txBody>
          <a:bodyPr/>
          <a:lstStyle>
            <a:lvl1pPr marL="0" indent="0" algn="l" defTabSz="914400" rtl="0" eaLnBrk="1" latinLnBrk="0" hangingPunct="1">
              <a:lnSpc>
                <a:spcPct val="120000"/>
              </a:lnSpc>
              <a:spcBef>
                <a:spcPts val="600"/>
              </a:spcBef>
              <a:spcAft>
                <a:spcPts val="1200"/>
              </a:spcAft>
              <a:buFont typeface="Calibri" panose="020F0502020204030204" pitchFamily="34" charset="0"/>
              <a:buChar char="​"/>
              <a:defRPr sz="1500" i="1" kern="1200">
                <a:solidFill>
                  <a:schemeClr val="accent3"/>
                </a:solidFill>
                <a:latin typeface="+mn-lt"/>
                <a:ea typeface="+mn-ea"/>
                <a:cs typeface="+mn-cs"/>
              </a:defRPr>
            </a:lvl1pPr>
            <a:lvl2pPr marL="0" indent="0" algn="l" defTabSz="914400" rtl="0" eaLnBrk="1" latinLnBrk="0" hangingPunct="1">
              <a:lnSpc>
                <a:spcPct val="100000"/>
              </a:lnSpc>
              <a:spcBef>
                <a:spcPts val="0"/>
              </a:spcBef>
              <a:spcAft>
                <a:spcPts val="600"/>
              </a:spcAft>
              <a:buFont typeface="Calibri" panose="020F0502020204030204" pitchFamily="34" charset="0"/>
              <a:buChar char="​"/>
              <a:defRPr sz="1500" i="1"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 typeface="Calibri" panose="020F0502020204030204" pitchFamily="34" charset="0"/>
              <a:buChar char="​"/>
              <a:defRPr sz="1100" i="1" kern="1200">
                <a:solidFill>
                  <a:schemeClr val="accent2"/>
                </a:solidFill>
                <a:latin typeface="+mn-lt"/>
                <a:ea typeface="+mn-ea"/>
                <a:cs typeface="+mn-cs"/>
              </a:defRPr>
            </a:lvl4pPr>
            <a:lvl5pPr marL="0" indent="0" algn="l" defTabSz="914400" rtl="0" eaLnBrk="1" latinLnBrk="0" hangingPunct="1">
              <a:lnSpc>
                <a:spcPct val="150000"/>
              </a:lnSpc>
              <a:spcBef>
                <a:spcPts val="0"/>
              </a:spcBef>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2" indent="-285750">
              <a:spcAft>
                <a:spcPts val="0"/>
              </a:spcAft>
              <a:buFont typeface="Wingdings" panose="05000000000000000000" pitchFamily="2" charset="2"/>
              <a:buChar char="§"/>
            </a:pPr>
            <a:r>
              <a:rPr lang="en-US" sz="1500" dirty="0">
                <a:solidFill>
                  <a:srgbClr val="66AF9E"/>
                </a:solidFill>
                <a:latin typeface="+mn-lt"/>
              </a:rPr>
              <a:t>Redistribute health-care resources; task shifting.</a:t>
            </a:r>
          </a:p>
          <a:p>
            <a:pPr marL="285750" lvl="2" indent="-285750">
              <a:spcAft>
                <a:spcPts val="0"/>
              </a:spcAft>
              <a:buFont typeface="Wingdings" panose="05000000000000000000" pitchFamily="2" charset="2"/>
              <a:buChar char="§"/>
            </a:pPr>
            <a:r>
              <a:rPr lang="en-US" sz="1500" dirty="0">
                <a:solidFill>
                  <a:srgbClr val="66AF9E"/>
                </a:solidFill>
                <a:latin typeface="+mn-lt"/>
              </a:rPr>
              <a:t>Pragmatic consideration of what is feasible; gradual change; shifting resources from elsewhere in the health-care budget; increasing the health-care budget.</a:t>
            </a:r>
          </a:p>
          <a:p>
            <a:pPr marL="285750" lvl="2" indent="-285750">
              <a:spcAft>
                <a:spcPts val="0"/>
              </a:spcAft>
              <a:buFont typeface="Wingdings" panose="05000000000000000000" pitchFamily="2" charset="2"/>
              <a:buChar char="§"/>
            </a:pPr>
            <a:r>
              <a:rPr lang="en-US" sz="1500" dirty="0">
                <a:solidFill>
                  <a:srgbClr val="66AF9E"/>
                </a:solidFill>
                <a:latin typeface="+mn-lt"/>
              </a:rPr>
              <a:t>Strategic long-term planning and budgeting to provide the necessary resources. </a:t>
            </a:r>
          </a:p>
        </p:txBody>
      </p:sp>
      <p:cxnSp>
        <p:nvCxnSpPr>
          <p:cNvPr id="18" name="Straight Arrow Connector 17">
            <a:extLst>
              <a:ext uri="{FF2B5EF4-FFF2-40B4-BE49-F238E27FC236}">
                <a16:creationId xmlns:a16="http://schemas.microsoft.com/office/drawing/2014/main" id="{49854274-8A5E-41FD-A0DD-605861C47551}"/>
              </a:ext>
            </a:extLst>
          </p:cNvPr>
          <p:cNvCxnSpPr>
            <a:cxnSpLocks/>
          </p:cNvCxnSpPr>
          <p:nvPr/>
        </p:nvCxnSpPr>
        <p:spPr>
          <a:xfrm>
            <a:off x="459580" y="4830001"/>
            <a:ext cx="3391633" cy="0"/>
          </a:xfrm>
          <a:prstGeom prst="straightConnector1">
            <a:avLst/>
          </a:prstGeom>
          <a:ln w="60325" cap="flat" cmpd="thinThick">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114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IMPLEMENTATION OF THE RECOMMENDATIONS</a:t>
            </a:r>
          </a:p>
        </p:txBody>
      </p:sp>
      <p:sp>
        <p:nvSpPr>
          <p:cNvPr id="28" name="Content Placeholder 13">
            <a:extLst>
              <a:ext uri="{FF2B5EF4-FFF2-40B4-BE49-F238E27FC236}">
                <a16:creationId xmlns:a16="http://schemas.microsoft.com/office/drawing/2014/main" id="{D11706D0-AF1A-42D0-83B3-893B7FFB9A96}"/>
              </a:ext>
            </a:extLst>
          </p:cNvPr>
          <p:cNvSpPr>
            <a:spLocks noGrp="1"/>
          </p:cNvSpPr>
          <p:nvPr>
            <p:ph idx="1"/>
          </p:nvPr>
        </p:nvSpPr>
        <p:spPr>
          <a:xfrm>
            <a:off x="3955984" y="1671118"/>
            <a:ext cx="4616403" cy="935604"/>
          </a:xfrm>
        </p:spPr>
        <p:txBody>
          <a:bodyPr/>
          <a:lstStyle/>
          <a:p>
            <a:pPr marL="171450" lvl="2" indent="-171450">
              <a:spcAft>
                <a:spcPts val="0"/>
              </a:spcAft>
              <a:buFont typeface="Wingdings" panose="05000000000000000000" pitchFamily="2" charset="2"/>
              <a:buChar char="§"/>
            </a:pPr>
            <a:r>
              <a:rPr lang="en-US" sz="1400" dirty="0">
                <a:solidFill>
                  <a:srgbClr val="66AF9E"/>
                </a:solidFill>
                <a:latin typeface="+mn-lt"/>
              </a:rPr>
              <a:t>Adapt implementation strategies to work within the constraints of the existing systems.</a:t>
            </a:r>
          </a:p>
          <a:p>
            <a:pPr marL="171450" lvl="2" indent="-171450">
              <a:spcAft>
                <a:spcPts val="0"/>
              </a:spcAft>
              <a:buFont typeface="Wingdings" panose="05000000000000000000" pitchFamily="2" charset="2"/>
              <a:buChar char="§"/>
            </a:pPr>
            <a:r>
              <a:rPr lang="en-US" sz="1400" dirty="0">
                <a:solidFill>
                  <a:srgbClr val="66AF9E"/>
                </a:solidFill>
                <a:latin typeface="+mn-lt"/>
              </a:rPr>
              <a:t>Strategic long-term planning and budgeting to provide the necessary resources. </a:t>
            </a:r>
          </a:p>
        </p:txBody>
      </p:sp>
      <p:sp>
        <p:nvSpPr>
          <p:cNvPr id="29" name="Rectangle 28">
            <a:extLst>
              <a:ext uri="{FF2B5EF4-FFF2-40B4-BE49-F238E27FC236}">
                <a16:creationId xmlns:a16="http://schemas.microsoft.com/office/drawing/2014/main" id="{5745E1F7-37C9-42A9-AAEE-9DD77052E42B}"/>
              </a:ext>
            </a:extLst>
          </p:cNvPr>
          <p:cNvSpPr/>
          <p:nvPr/>
        </p:nvSpPr>
        <p:spPr>
          <a:xfrm>
            <a:off x="457730" y="1590490"/>
            <a:ext cx="3186219" cy="1113692"/>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r>
              <a:rPr lang="en-GB" sz="1400" dirty="0">
                <a:solidFill>
                  <a:schemeClr val="accent1"/>
                </a:solidFill>
              </a:rPr>
              <a:t>Lack of physical space (e.g. a venue for birth preparation classes and counselling sessions, training workshops)</a:t>
            </a:r>
          </a:p>
          <a:p>
            <a:endParaRPr lang="en-GB" sz="1200" dirty="0">
              <a:solidFill>
                <a:schemeClr val="accent1"/>
              </a:solidFill>
              <a:latin typeface="+mj-lt"/>
            </a:endParaRPr>
          </a:p>
        </p:txBody>
      </p:sp>
      <p:cxnSp>
        <p:nvCxnSpPr>
          <p:cNvPr id="9" name="Straight Arrow Connector 8">
            <a:extLst>
              <a:ext uri="{FF2B5EF4-FFF2-40B4-BE49-F238E27FC236}">
                <a16:creationId xmlns:a16="http://schemas.microsoft.com/office/drawing/2014/main" id="{4EBFB01E-5D44-4550-9FAE-234188D8B2DF}"/>
              </a:ext>
            </a:extLst>
          </p:cNvPr>
          <p:cNvCxnSpPr>
            <a:cxnSpLocks/>
          </p:cNvCxnSpPr>
          <p:nvPr/>
        </p:nvCxnSpPr>
        <p:spPr>
          <a:xfrm>
            <a:off x="457727" y="2729552"/>
            <a:ext cx="3391633" cy="0"/>
          </a:xfrm>
          <a:prstGeom prst="straightConnector1">
            <a:avLst/>
          </a:prstGeom>
          <a:ln w="60325" cap="flat" cmpd="thinThick">
            <a:tailEnd type="triangle"/>
          </a:ln>
        </p:spPr>
        <p:style>
          <a:lnRef idx="1">
            <a:schemeClr val="accent1"/>
          </a:lnRef>
          <a:fillRef idx="0">
            <a:schemeClr val="accent1"/>
          </a:fillRef>
          <a:effectRef idx="0">
            <a:schemeClr val="accent1"/>
          </a:effectRef>
          <a:fontRef idx="minor">
            <a:schemeClr val="tx1"/>
          </a:fontRef>
        </p:style>
      </p:cxnSp>
      <p:pic>
        <p:nvPicPr>
          <p:cNvPr id="17" name="Picture 2">
            <a:extLst>
              <a:ext uri="{FF2B5EF4-FFF2-40B4-BE49-F238E27FC236}">
                <a16:creationId xmlns:a16="http://schemas.microsoft.com/office/drawing/2014/main" id="{EECD5B64-E80C-426A-B768-6E018A57F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883" y="6459159"/>
            <a:ext cx="1229009" cy="3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a:extLst>
              <a:ext uri="{FF2B5EF4-FFF2-40B4-BE49-F238E27FC236}">
                <a16:creationId xmlns:a16="http://schemas.microsoft.com/office/drawing/2014/main" id="{C09D33EC-5AB1-44DC-B196-ED81CFA4E0B9}"/>
              </a:ext>
            </a:extLst>
          </p:cNvPr>
          <p:cNvSpPr>
            <a:spLocks noGrp="1"/>
          </p:cNvSpPr>
          <p:nvPr>
            <p:ph type="body" idx="10"/>
          </p:nvPr>
        </p:nvSpPr>
        <p:spPr>
          <a:xfrm>
            <a:off x="459580" y="1134599"/>
            <a:ext cx="3925111" cy="536519"/>
          </a:xfrm>
        </p:spPr>
        <p:txBody>
          <a:bodyPr/>
          <a:lstStyle/>
          <a:p>
            <a:r>
              <a:rPr lang="en-GB" sz="1400" i="0" dirty="0">
                <a:solidFill>
                  <a:srgbClr val="69685B"/>
                </a:solidFill>
              </a:rPr>
              <a:t>Barrier or constraint</a:t>
            </a:r>
          </a:p>
        </p:txBody>
      </p:sp>
      <p:sp>
        <p:nvSpPr>
          <p:cNvPr id="11" name="Text Placeholder 3">
            <a:extLst>
              <a:ext uri="{FF2B5EF4-FFF2-40B4-BE49-F238E27FC236}">
                <a16:creationId xmlns:a16="http://schemas.microsoft.com/office/drawing/2014/main" id="{BD2DAF94-864A-4A65-90E8-295A5CAA4D7D}"/>
              </a:ext>
            </a:extLst>
          </p:cNvPr>
          <p:cNvSpPr txBox="1">
            <a:spLocks/>
          </p:cNvSpPr>
          <p:nvPr/>
        </p:nvSpPr>
        <p:spPr>
          <a:xfrm>
            <a:off x="3955984" y="1119323"/>
            <a:ext cx="3925111" cy="536519"/>
          </a:xfrm>
          <a:prstGeom prst="rect">
            <a:avLst/>
          </a:prstGeom>
        </p:spPr>
        <p:txBody>
          <a:bodyPr vert="horz" lIns="0" tIns="0" rIns="0" bIns="0" rtlCol="0" anchor="t">
            <a:noAutofit/>
          </a:bodyPr>
          <a:lstStyle>
            <a:lvl1pPr marL="0" indent="0" algn="l" defTabSz="914400" rtl="0" eaLnBrk="1" latinLnBrk="0" hangingPunct="1">
              <a:lnSpc>
                <a:spcPct val="120000"/>
              </a:lnSpc>
              <a:spcBef>
                <a:spcPts val="600"/>
              </a:spcBef>
              <a:spcAft>
                <a:spcPts val="1200"/>
              </a:spcAft>
              <a:buFont typeface="Calibri" panose="020F0502020204030204" pitchFamily="34" charset="0"/>
              <a:buNone/>
              <a:defRPr sz="1500" b="0" i="1" kern="1200">
                <a:solidFill>
                  <a:schemeClr val="accent3"/>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Calibri" panose="020F0502020204030204" pitchFamily="34" charset="0"/>
              <a:buNone/>
              <a:defRPr sz="2000" b="1" i="1" kern="1200">
                <a:solidFill>
                  <a:schemeClr val="tx2"/>
                </a:solidFill>
                <a:latin typeface="+mn-lt"/>
                <a:ea typeface="+mn-ea"/>
                <a:cs typeface="+mn-cs"/>
              </a:defRPr>
            </a:lvl2pPr>
            <a:lvl3pPr marL="914400" indent="0" algn="l" defTabSz="914400" rtl="0" eaLnBrk="1" latinLnBrk="0" hangingPunct="1">
              <a:lnSpc>
                <a:spcPct val="120000"/>
              </a:lnSpc>
              <a:spcBef>
                <a:spcPts val="600"/>
              </a:spcBef>
              <a:spcAft>
                <a:spcPts val="600"/>
              </a:spcAft>
              <a:buFont typeface="Calibri" panose="020F0502020204030204" pitchFamily="34" charset="0"/>
              <a:buNone/>
              <a:defRPr sz="1800" b="1" kern="1200">
                <a:solidFill>
                  <a:schemeClr val="tx2"/>
                </a:solidFill>
                <a:latin typeface="+mj-lt"/>
                <a:ea typeface="+mn-ea"/>
                <a:cs typeface="+mn-cs"/>
              </a:defRPr>
            </a:lvl3pPr>
            <a:lvl4pPr marL="1371600" indent="0" algn="l" defTabSz="914400" rtl="0" eaLnBrk="1" latinLnBrk="0" hangingPunct="1">
              <a:lnSpc>
                <a:spcPct val="110000"/>
              </a:lnSpc>
              <a:spcBef>
                <a:spcPts val="0"/>
              </a:spcBef>
              <a:buFont typeface="Calibri" panose="020F0502020204030204" pitchFamily="34" charset="0"/>
              <a:buNone/>
              <a:defRPr sz="1600" b="1" i="1" kern="1200">
                <a:solidFill>
                  <a:schemeClr val="accent2"/>
                </a:solidFill>
                <a:latin typeface="+mn-lt"/>
                <a:ea typeface="+mn-ea"/>
                <a:cs typeface="+mn-cs"/>
              </a:defRPr>
            </a:lvl4pPr>
            <a:lvl5pPr marL="1828800" indent="0" algn="l" defTabSz="914400" rtl="0" eaLnBrk="1" latinLnBrk="0" hangingPunct="1">
              <a:lnSpc>
                <a:spcPct val="150000"/>
              </a:lnSpc>
              <a:spcBef>
                <a:spcPts val="0"/>
              </a:spcBef>
              <a:buFont typeface="Calibri" panose="020F0502020204030204" pitchFamily="34" charset="0"/>
              <a:buNone/>
              <a:defRPr sz="1600" b="1" kern="1200">
                <a:solidFill>
                  <a:schemeClr val="tx2"/>
                </a:solidFill>
                <a:latin typeface="+mj-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GB" i="0" dirty="0">
                <a:solidFill>
                  <a:srgbClr val="66AF9E"/>
                </a:solidFill>
              </a:rPr>
              <a:t>Implementation strategy</a:t>
            </a:r>
          </a:p>
        </p:txBody>
      </p:sp>
      <p:sp>
        <p:nvSpPr>
          <p:cNvPr id="12" name="Content Placeholder 13">
            <a:extLst>
              <a:ext uri="{FF2B5EF4-FFF2-40B4-BE49-F238E27FC236}">
                <a16:creationId xmlns:a16="http://schemas.microsoft.com/office/drawing/2014/main" id="{95CC9D78-A62E-4D13-B2F1-E133F53DF79C}"/>
              </a:ext>
            </a:extLst>
          </p:cNvPr>
          <p:cNvSpPr txBox="1">
            <a:spLocks/>
          </p:cNvSpPr>
          <p:nvPr/>
        </p:nvSpPr>
        <p:spPr>
          <a:xfrm>
            <a:off x="3849362" y="2968395"/>
            <a:ext cx="4672419" cy="1733453"/>
          </a:xfrm>
          <a:prstGeom prst="rect">
            <a:avLst/>
          </a:prstGeom>
        </p:spPr>
        <p:txBody>
          <a:bodyPr/>
          <a:lstStyle>
            <a:lvl1pPr marL="0" indent="0" algn="l" defTabSz="914400" rtl="0" eaLnBrk="1" latinLnBrk="0" hangingPunct="1">
              <a:lnSpc>
                <a:spcPct val="120000"/>
              </a:lnSpc>
              <a:spcBef>
                <a:spcPts val="600"/>
              </a:spcBef>
              <a:spcAft>
                <a:spcPts val="1200"/>
              </a:spcAft>
              <a:buFont typeface="Calibri" panose="020F0502020204030204" pitchFamily="34" charset="0"/>
              <a:buChar char="​"/>
              <a:defRPr sz="1500" i="1" kern="1200">
                <a:solidFill>
                  <a:schemeClr val="accent3"/>
                </a:solidFill>
                <a:latin typeface="+mn-lt"/>
                <a:ea typeface="+mn-ea"/>
                <a:cs typeface="+mn-cs"/>
              </a:defRPr>
            </a:lvl1pPr>
            <a:lvl2pPr marL="0" indent="0" algn="l" defTabSz="914400" rtl="0" eaLnBrk="1" latinLnBrk="0" hangingPunct="1">
              <a:lnSpc>
                <a:spcPct val="100000"/>
              </a:lnSpc>
              <a:spcBef>
                <a:spcPts val="0"/>
              </a:spcBef>
              <a:spcAft>
                <a:spcPts val="600"/>
              </a:spcAft>
              <a:buFont typeface="Calibri" panose="020F0502020204030204" pitchFamily="34" charset="0"/>
              <a:buChar char="​"/>
              <a:defRPr sz="1500" i="1"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 typeface="Calibri" panose="020F0502020204030204" pitchFamily="34" charset="0"/>
              <a:buChar char="​"/>
              <a:defRPr sz="1100" i="1" kern="1200">
                <a:solidFill>
                  <a:schemeClr val="accent2"/>
                </a:solidFill>
                <a:latin typeface="+mn-lt"/>
                <a:ea typeface="+mn-ea"/>
                <a:cs typeface="+mn-cs"/>
              </a:defRPr>
            </a:lvl4pPr>
            <a:lvl5pPr marL="0" indent="0" algn="l" defTabSz="914400" rtl="0" eaLnBrk="1" latinLnBrk="0" hangingPunct="1">
              <a:lnSpc>
                <a:spcPct val="150000"/>
              </a:lnSpc>
              <a:spcBef>
                <a:spcPts val="0"/>
              </a:spcBef>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lvl="2" indent="-171450">
              <a:spcAft>
                <a:spcPts val="0"/>
              </a:spcAft>
              <a:buFont typeface="Wingdings" panose="05000000000000000000" pitchFamily="2" charset="2"/>
              <a:buChar char="§"/>
            </a:pPr>
            <a:r>
              <a:rPr lang="en-US" sz="1400" dirty="0">
                <a:solidFill>
                  <a:srgbClr val="66AF9E"/>
                </a:solidFill>
                <a:latin typeface="+mn-lt"/>
              </a:rPr>
              <a:t>Devise strategies to improve supply chain management according to local requirements, such as developing protocols for obtaining and maintaining the stock of supplies.</a:t>
            </a:r>
          </a:p>
          <a:p>
            <a:pPr marL="171450" lvl="2" indent="-171450">
              <a:spcAft>
                <a:spcPts val="0"/>
              </a:spcAft>
              <a:buFont typeface="Wingdings" panose="05000000000000000000" pitchFamily="2" charset="2"/>
              <a:buChar char="§"/>
            </a:pPr>
            <a:r>
              <a:rPr lang="en-US" sz="1400" dirty="0">
                <a:solidFill>
                  <a:srgbClr val="66AF9E"/>
                </a:solidFill>
                <a:latin typeface="+mn-lt"/>
              </a:rPr>
              <a:t>Adapt implementation strategies to work within the constraints of the existing systems.</a:t>
            </a:r>
          </a:p>
        </p:txBody>
      </p:sp>
      <p:sp>
        <p:nvSpPr>
          <p:cNvPr id="13" name="Rectangle 12">
            <a:extLst>
              <a:ext uri="{FF2B5EF4-FFF2-40B4-BE49-F238E27FC236}">
                <a16:creationId xmlns:a16="http://schemas.microsoft.com/office/drawing/2014/main" id="{66090DA8-EE42-4B47-BE5A-9BD86EED1333}"/>
              </a:ext>
            </a:extLst>
          </p:cNvPr>
          <p:cNvSpPr/>
          <p:nvPr/>
        </p:nvSpPr>
        <p:spPr>
          <a:xfrm>
            <a:off x="457731" y="3095861"/>
            <a:ext cx="3186220" cy="1578544"/>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r>
              <a:rPr lang="en-GB" sz="1400" dirty="0">
                <a:solidFill>
                  <a:schemeClr val="accent1"/>
                </a:solidFill>
              </a:rPr>
              <a:t>Lack of essential supplies (locally adapted information, education and communication materials to support training, and support programmes, e.g. booklets or pamphlets in local languages)</a:t>
            </a:r>
          </a:p>
          <a:p>
            <a:endParaRPr lang="en-GB" sz="1600" dirty="0">
              <a:solidFill>
                <a:schemeClr val="accent1"/>
              </a:solidFill>
              <a:latin typeface="+mj-lt"/>
            </a:endParaRPr>
          </a:p>
        </p:txBody>
      </p:sp>
      <p:cxnSp>
        <p:nvCxnSpPr>
          <p:cNvPr id="14" name="Straight Arrow Connector 13">
            <a:extLst>
              <a:ext uri="{FF2B5EF4-FFF2-40B4-BE49-F238E27FC236}">
                <a16:creationId xmlns:a16="http://schemas.microsoft.com/office/drawing/2014/main" id="{1D2D4857-199A-4DC0-AA4A-92D85391A1D3}"/>
              </a:ext>
            </a:extLst>
          </p:cNvPr>
          <p:cNvCxnSpPr>
            <a:cxnSpLocks/>
          </p:cNvCxnSpPr>
          <p:nvPr/>
        </p:nvCxnSpPr>
        <p:spPr>
          <a:xfrm>
            <a:off x="457728" y="4674405"/>
            <a:ext cx="3391633" cy="0"/>
          </a:xfrm>
          <a:prstGeom prst="straightConnector1">
            <a:avLst/>
          </a:prstGeom>
          <a:ln w="60325" cap="flat" cmpd="thinThick">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1A1D48F-3070-497F-B601-816F2B70111A}"/>
              </a:ext>
            </a:extLst>
          </p:cNvPr>
          <p:cNvSpPr/>
          <p:nvPr/>
        </p:nvSpPr>
        <p:spPr>
          <a:xfrm>
            <a:off x="457729" y="4999878"/>
            <a:ext cx="3186221" cy="1365254"/>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r>
              <a:rPr lang="en-US" sz="1400" dirty="0">
                <a:solidFill>
                  <a:schemeClr val="accent1"/>
                </a:solidFill>
              </a:rPr>
              <a:t>Lack of health information management systems designed to document and monitor recommended practices (e.g. electronic records, registers)</a:t>
            </a:r>
          </a:p>
        </p:txBody>
      </p:sp>
      <p:sp>
        <p:nvSpPr>
          <p:cNvPr id="16" name="Content Placeholder 13">
            <a:extLst>
              <a:ext uri="{FF2B5EF4-FFF2-40B4-BE49-F238E27FC236}">
                <a16:creationId xmlns:a16="http://schemas.microsoft.com/office/drawing/2014/main" id="{12D24605-62D0-45EB-BE01-22BA52075CE6}"/>
              </a:ext>
            </a:extLst>
          </p:cNvPr>
          <p:cNvSpPr txBox="1">
            <a:spLocks/>
          </p:cNvSpPr>
          <p:nvPr/>
        </p:nvSpPr>
        <p:spPr>
          <a:xfrm>
            <a:off x="3849360" y="4882589"/>
            <a:ext cx="4672419" cy="1470048"/>
          </a:xfrm>
          <a:prstGeom prst="rect">
            <a:avLst/>
          </a:prstGeom>
        </p:spPr>
        <p:txBody>
          <a:bodyPr/>
          <a:lstStyle>
            <a:lvl1pPr marL="0" indent="0" algn="l" defTabSz="914400" rtl="0" eaLnBrk="1" latinLnBrk="0" hangingPunct="1">
              <a:lnSpc>
                <a:spcPct val="120000"/>
              </a:lnSpc>
              <a:spcBef>
                <a:spcPts val="600"/>
              </a:spcBef>
              <a:spcAft>
                <a:spcPts val="1200"/>
              </a:spcAft>
              <a:buFont typeface="Calibri" panose="020F0502020204030204" pitchFamily="34" charset="0"/>
              <a:buChar char="​"/>
              <a:defRPr sz="1500" i="1" kern="1200">
                <a:solidFill>
                  <a:schemeClr val="accent3"/>
                </a:solidFill>
                <a:latin typeface="+mn-lt"/>
                <a:ea typeface="+mn-ea"/>
                <a:cs typeface="+mn-cs"/>
              </a:defRPr>
            </a:lvl1pPr>
            <a:lvl2pPr marL="0" indent="0" algn="l" defTabSz="914400" rtl="0" eaLnBrk="1" latinLnBrk="0" hangingPunct="1">
              <a:lnSpc>
                <a:spcPct val="100000"/>
              </a:lnSpc>
              <a:spcBef>
                <a:spcPts val="0"/>
              </a:spcBef>
              <a:spcAft>
                <a:spcPts val="600"/>
              </a:spcAft>
              <a:buFont typeface="Calibri" panose="020F0502020204030204" pitchFamily="34" charset="0"/>
              <a:buChar char="​"/>
              <a:defRPr sz="1500" i="1"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 typeface="Calibri" panose="020F0502020204030204" pitchFamily="34" charset="0"/>
              <a:buChar char="​"/>
              <a:defRPr sz="1100" i="1" kern="1200">
                <a:solidFill>
                  <a:schemeClr val="accent2"/>
                </a:solidFill>
                <a:latin typeface="+mn-lt"/>
                <a:ea typeface="+mn-ea"/>
                <a:cs typeface="+mn-cs"/>
              </a:defRPr>
            </a:lvl4pPr>
            <a:lvl5pPr marL="0" indent="0" algn="l" defTabSz="914400" rtl="0" eaLnBrk="1" latinLnBrk="0" hangingPunct="1">
              <a:lnSpc>
                <a:spcPct val="150000"/>
              </a:lnSpc>
              <a:spcBef>
                <a:spcPts val="0"/>
              </a:spcBef>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lvl="2" indent="-171450">
              <a:spcAft>
                <a:spcPts val="0"/>
              </a:spcAft>
              <a:buFont typeface="Wingdings" panose="05000000000000000000" pitchFamily="2" charset="2"/>
              <a:buChar char="§"/>
            </a:pPr>
            <a:r>
              <a:rPr lang="en-US" sz="1400" dirty="0">
                <a:solidFill>
                  <a:srgbClr val="66AF9E"/>
                </a:solidFill>
                <a:latin typeface="+mn-lt"/>
              </a:rPr>
              <a:t>Provide appropriate incentives to record the needed information.</a:t>
            </a:r>
          </a:p>
          <a:p>
            <a:pPr marL="171450" lvl="2" indent="-171450">
              <a:spcAft>
                <a:spcPts val="0"/>
              </a:spcAft>
              <a:buFont typeface="Wingdings" panose="05000000000000000000" pitchFamily="2" charset="2"/>
              <a:buChar char="§"/>
            </a:pPr>
            <a:r>
              <a:rPr lang="en-US" sz="1400" dirty="0">
                <a:solidFill>
                  <a:srgbClr val="66AF9E"/>
                </a:solidFill>
                <a:latin typeface="+mn-lt"/>
              </a:rPr>
              <a:t>Strategic long-term planning and budgeting to provide the necessary resources for health information management systems</a:t>
            </a:r>
            <a:r>
              <a:rPr lang="en-US" sz="1400" dirty="0">
                <a:latin typeface="+mn-lt"/>
              </a:rPr>
              <a:t>. </a:t>
            </a:r>
          </a:p>
        </p:txBody>
      </p:sp>
      <p:cxnSp>
        <p:nvCxnSpPr>
          <p:cNvPr id="18" name="Straight Arrow Connector 17">
            <a:extLst>
              <a:ext uri="{FF2B5EF4-FFF2-40B4-BE49-F238E27FC236}">
                <a16:creationId xmlns:a16="http://schemas.microsoft.com/office/drawing/2014/main" id="{49854274-8A5E-41FD-A0DD-605861C47551}"/>
              </a:ext>
            </a:extLst>
          </p:cNvPr>
          <p:cNvCxnSpPr>
            <a:cxnSpLocks/>
          </p:cNvCxnSpPr>
          <p:nvPr/>
        </p:nvCxnSpPr>
        <p:spPr>
          <a:xfrm>
            <a:off x="457729" y="6374232"/>
            <a:ext cx="3391633" cy="0"/>
          </a:xfrm>
          <a:prstGeom prst="straightConnector1">
            <a:avLst/>
          </a:prstGeom>
          <a:ln w="60325" cap="flat" cmpd="thinThick">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344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F9B2C-107B-494E-9297-FA7FC6EAF7AF}"/>
              </a:ext>
            </a:extLst>
          </p:cNvPr>
          <p:cNvSpPr>
            <a:spLocks noGrp="1"/>
          </p:cNvSpPr>
          <p:nvPr>
            <p:ph type="title"/>
          </p:nvPr>
        </p:nvSpPr>
        <p:spPr>
          <a:xfrm>
            <a:off x="457731" y="331179"/>
            <a:ext cx="8226689" cy="524998"/>
          </a:xfrm>
        </p:spPr>
        <p:txBody>
          <a:bodyPr/>
          <a:lstStyle/>
          <a:p>
            <a:r>
              <a:rPr lang="en-GB" dirty="0"/>
              <a:t>RESEARCH PRIORITIES</a:t>
            </a:r>
          </a:p>
        </p:txBody>
      </p:sp>
      <p:sp>
        <p:nvSpPr>
          <p:cNvPr id="7" name="Content Placeholder 6">
            <a:extLst>
              <a:ext uri="{FF2B5EF4-FFF2-40B4-BE49-F238E27FC236}">
                <a16:creationId xmlns:a16="http://schemas.microsoft.com/office/drawing/2014/main" id="{29351A0C-FACE-4D6D-A268-F1DB12038F7B}"/>
              </a:ext>
            </a:extLst>
          </p:cNvPr>
          <p:cNvSpPr>
            <a:spLocks noGrp="1"/>
          </p:cNvSpPr>
          <p:nvPr>
            <p:ph idx="1"/>
          </p:nvPr>
        </p:nvSpPr>
        <p:spPr>
          <a:xfrm>
            <a:off x="457731" y="1010441"/>
            <a:ext cx="8226689" cy="5417214"/>
          </a:xfrm>
        </p:spPr>
        <p:txBody>
          <a:bodyPr/>
          <a:lstStyle/>
          <a:p>
            <a:pPr>
              <a:spcAft>
                <a:spcPts val="0"/>
              </a:spcAft>
            </a:pPr>
            <a:r>
              <a:rPr lang="en-GB" sz="1800" i="0" dirty="0">
                <a:solidFill>
                  <a:schemeClr val="tx1"/>
                </a:solidFill>
                <a:ea typeface="Times New Roman" panose="02020603050405020304" pitchFamily="18" charset="0"/>
              </a:rPr>
              <a:t>The Technical Working Group and Steering Group identified areas where further studies are needed based on four broad considerations: </a:t>
            </a:r>
          </a:p>
          <a:p>
            <a:pPr>
              <a:spcAft>
                <a:spcPts val="0"/>
              </a:spcAft>
              <a:buNone/>
            </a:pPr>
            <a:endParaRPr lang="en-GB" sz="1800" i="0" dirty="0">
              <a:solidFill>
                <a:schemeClr val="tx1"/>
              </a:solidFill>
              <a:ea typeface="Times New Roman" panose="02020603050405020304" pitchFamily="18" charset="0"/>
            </a:endParaRPr>
          </a:p>
          <a:p>
            <a:pPr marL="342900" lvl="0" indent="-342900">
              <a:spcAft>
                <a:spcPts val="0"/>
              </a:spcAft>
              <a:buFont typeface="+mj-lt"/>
              <a:buAutoNum type="arabicPeriod"/>
            </a:pPr>
            <a:r>
              <a:rPr lang="en-GB" sz="1800" i="0" dirty="0">
                <a:solidFill>
                  <a:schemeClr val="tx1"/>
                </a:solidFill>
                <a:ea typeface="Times New Roman" panose="02020603050405020304" pitchFamily="18" charset="0"/>
              </a:rPr>
              <a:t>uncertainty in the effects of the interventions due to evidence of very low or low certainty.</a:t>
            </a:r>
          </a:p>
          <a:p>
            <a:pPr marL="342900" lvl="0" indent="-342900">
              <a:spcAft>
                <a:spcPts val="0"/>
              </a:spcAft>
              <a:buFont typeface="+mj-lt"/>
              <a:buAutoNum type="arabicPeriod"/>
            </a:pPr>
            <a:r>
              <a:rPr lang="en-GB" sz="1800" i="0" dirty="0">
                <a:solidFill>
                  <a:schemeClr val="tx1"/>
                </a:solidFill>
                <a:ea typeface="Times New Roman" panose="02020603050405020304" pitchFamily="18" charset="0"/>
              </a:rPr>
              <a:t>concerns with the applicability of the evidence (particularly as most interventions were assessed in single studies; the interventions would benefit from replication in other settings).</a:t>
            </a:r>
          </a:p>
          <a:p>
            <a:pPr marL="342900" lvl="0" indent="-342900">
              <a:spcAft>
                <a:spcPts val="0"/>
              </a:spcAft>
              <a:buFont typeface="+mj-lt"/>
              <a:buAutoNum type="arabicPeriod"/>
            </a:pPr>
            <a:r>
              <a:rPr lang="en-GB" sz="1800" i="0" dirty="0">
                <a:solidFill>
                  <a:schemeClr val="tx1"/>
                </a:solidFill>
                <a:ea typeface="Times New Roman" panose="02020603050405020304" pitchFamily="18" charset="0"/>
              </a:rPr>
              <a:t>lack of studies for predefined guideline questions.</a:t>
            </a:r>
          </a:p>
          <a:p>
            <a:pPr marL="342900" lvl="0" indent="-342900">
              <a:spcAft>
                <a:spcPts val="0"/>
              </a:spcAft>
              <a:buFont typeface="+mj-lt"/>
              <a:buAutoNum type="arabicPeriod"/>
            </a:pPr>
            <a:r>
              <a:rPr lang="en-GB" sz="1800" i="0" dirty="0">
                <a:solidFill>
                  <a:schemeClr val="tx1"/>
                </a:solidFill>
                <a:ea typeface="Times New Roman" panose="02020603050405020304" pitchFamily="18" charset="0"/>
              </a:rPr>
              <a:t>promising interventions not specifically designed to reduce caesarean births that would benefit from examination in areas with high caesarean section rates (e.g. continuous one-to-one intrapartum support). </a:t>
            </a:r>
          </a:p>
          <a:p>
            <a:pPr lvl="0">
              <a:spcAft>
                <a:spcPts val="0"/>
              </a:spcAft>
              <a:buNone/>
            </a:pPr>
            <a:endParaRPr lang="en-GB" sz="1800" i="0" dirty="0">
              <a:solidFill>
                <a:schemeClr val="tx1"/>
              </a:solidFill>
            </a:endParaRPr>
          </a:p>
          <a:p>
            <a:endParaRPr lang="en-GB" dirty="0"/>
          </a:p>
        </p:txBody>
      </p:sp>
      <p:pic>
        <p:nvPicPr>
          <p:cNvPr id="4" name="Picture 2">
            <a:extLst>
              <a:ext uri="{FF2B5EF4-FFF2-40B4-BE49-F238E27FC236}">
                <a16:creationId xmlns:a16="http://schemas.microsoft.com/office/drawing/2014/main" id="{1BD0109C-DE0A-4FF2-B21E-54E2B94A8F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111" y="6417826"/>
            <a:ext cx="1229009" cy="3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1107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F9B2C-107B-494E-9297-FA7FC6EAF7AF}"/>
              </a:ext>
            </a:extLst>
          </p:cNvPr>
          <p:cNvSpPr>
            <a:spLocks noGrp="1"/>
          </p:cNvSpPr>
          <p:nvPr>
            <p:ph type="title"/>
          </p:nvPr>
        </p:nvSpPr>
        <p:spPr/>
        <p:txBody>
          <a:bodyPr/>
          <a:lstStyle/>
          <a:p>
            <a:r>
              <a:rPr lang="en-GB" dirty="0"/>
              <a:t>RESEARCH PRIORITIES</a:t>
            </a:r>
          </a:p>
        </p:txBody>
      </p:sp>
      <p:graphicFrame>
        <p:nvGraphicFramePr>
          <p:cNvPr id="6" name="Content Placeholder 5">
            <a:extLst>
              <a:ext uri="{FF2B5EF4-FFF2-40B4-BE49-F238E27FC236}">
                <a16:creationId xmlns:a16="http://schemas.microsoft.com/office/drawing/2014/main" id="{26832DCA-2DAE-4F0E-BC0C-185D5085796B}"/>
              </a:ext>
            </a:extLst>
          </p:cNvPr>
          <p:cNvGraphicFramePr>
            <a:graphicFrameLocks noGrp="1"/>
          </p:cNvGraphicFramePr>
          <p:nvPr>
            <p:ph idx="1"/>
            <p:extLst>
              <p:ext uri="{D42A27DB-BD31-4B8C-83A1-F6EECF244321}">
                <p14:modId xmlns:p14="http://schemas.microsoft.com/office/powerpoint/2010/main" val="3266151724"/>
              </p:ext>
            </p:extLst>
          </p:nvPr>
        </p:nvGraphicFramePr>
        <p:xfrm>
          <a:off x="459580" y="1493255"/>
          <a:ext cx="8228014" cy="3982958"/>
        </p:xfrm>
        <a:graphic>
          <a:graphicData uri="http://schemas.openxmlformats.org/drawingml/2006/table">
            <a:tbl>
              <a:tblPr firstRow="1" bandRow="1">
                <a:tableStyleId>{C083E6E3-FA7D-4D7B-A595-EF9225AFEA82}</a:tableStyleId>
              </a:tblPr>
              <a:tblGrid>
                <a:gridCol w="1178151">
                  <a:extLst>
                    <a:ext uri="{9D8B030D-6E8A-4147-A177-3AD203B41FA5}">
                      <a16:colId xmlns:a16="http://schemas.microsoft.com/office/drawing/2014/main" val="2309020412"/>
                    </a:ext>
                  </a:extLst>
                </a:gridCol>
                <a:gridCol w="7049863">
                  <a:extLst>
                    <a:ext uri="{9D8B030D-6E8A-4147-A177-3AD203B41FA5}">
                      <a16:colId xmlns:a16="http://schemas.microsoft.com/office/drawing/2014/main" val="1515319679"/>
                    </a:ext>
                  </a:extLst>
                </a:gridCol>
              </a:tblGrid>
              <a:tr h="990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dirty="0">
                          <a:effectLst/>
                        </a:rPr>
                        <a:t>Population</a:t>
                      </a:r>
                    </a:p>
                    <a:p>
                      <a:endParaRPr lang="en-GB" sz="16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dirty="0">
                          <a:effectLst/>
                        </a:rPr>
                        <a:t>Healthy women seeking antenatal, labour and delivery care in health-care facilities (term, singleton, cephalic pregnancies with or without a previous caesarean).</a:t>
                      </a:r>
                      <a:endParaRPr lang="en-GB" sz="1600" b="0" kern="1200" dirty="0">
                        <a:solidFill>
                          <a:schemeClr val="lt1"/>
                        </a:solidFill>
                        <a:effectLst/>
                        <a:latin typeface="+mn-lt"/>
                        <a:ea typeface="+mn-ea"/>
                        <a:cs typeface="+mn-cs"/>
                      </a:endParaRPr>
                    </a:p>
                  </a:txBody>
                  <a:tcPr/>
                </a:tc>
                <a:extLst>
                  <a:ext uri="{0D108BD9-81ED-4DB2-BD59-A6C34878D82A}">
                    <a16:rowId xmlns:a16="http://schemas.microsoft.com/office/drawing/2014/main" val="991047544"/>
                  </a:ext>
                </a:extLst>
              </a:tr>
              <a:tr h="2992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effectLst/>
                        </a:rPr>
                        <a:t>Study designs</a:t>
                      </a:r>
                    </a:p>
                    <a:p>
                      <a:endParaRPr lang="en-GB" sz="1600" b="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effectLst/>
                        </a:rPr>
                        <a:t>Pragmatic randomized controlled trials or cluster-randomized trials (involving clusters of practices, hospitals, birth centres, labour units). Where these are not feasible, interrupted time series designs should be used.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effectLst/>
                        </a:rPr>
                        <a:t>Multi-site studies are encouraged to increase the sample size and generalizability of findings.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effectLst/>
                        </a:rPr>
                        <a:t>Mixed-methods studies integrating quantitative and qualitative data within a single investigation are encouraged. The qualitative component can help to provide insight into effects of interventions to reduce caesarean births. </a:t>
                      </a:r>
                      <a:endParaRPr lang="en-GB" sz="1600" b="0" kern="1200" dirty="0">
                        <a:solidFill>
                          <a:schemeClr val="dk1"/>
                        </a:solidFill>
                        <a:effectLst/>
                        <a:latin typeface="+mn-lt"/>
                        <a:ea typeface="+mn-ea"/>
                        <a:cs typeface="+mn-cs"/>
                      </a:endParaRPr>
                    </a:p>
                  </a:txBody>
                  <a:tcPr>
                    <a:noFill/>
                  </a:tcPr>
                </a:tc>
                <a:extLst>
                  <a:ext uri="{0D108BD9-81ED-4DB2-BD59-A6C34878D82A}">
                    <a16:rowId xmlns:a16="http://schemas.microsoft.com/office/drawing/2014/main" val="308731992"/>
                  </a:ext>
                </a:extLst>
              </a:tr>
            </a:tbl>
          </a:graphicData>
        </a:graphic>
      </p:graphicFrame>
      <p:sp>
        <p:nvSpPr>
          <p:cNvPr id="4" name="Text Placeholder 3">
            <a:extLst>
              <a:ext uri="{FF2B5EF4-FFF2-40B4-BE49-F238E27FC236}">
                <a16:creationId xmlns:a16="http://schemas.microsoft.com/office/drawing/2014/main" id="{C7CBBB64-D48E-42B1-A564-A0B9579D8FAB}"/>
              </a:ext>
            </a:extLst>
          </p:cNvPr>
          <p:cNvSpPr>
            <a:spLocks noGrp="1"/>
          </p:cNvSpPr>
          <p:nvPr>
            <p:ph type="body" idx="10"/>
          </p:nvPr>
        </p:nvSpPr>
        <p:spPr>
          <a:xfrm>
            <a:off x="459580" y="956736"/>
            <a:ext cx="8227220" cy="536519"/>
          </a:xfrm>
        </p:spPr>
        <p:txBody>
          <a:bodyPr/>
          <a:lstStyle/>
          <a:p>
            <a:pPr>
              <a:spcAft>
                <a:spcPts val="0"/>
              </a:spcAft>
            </a:pPr>
            <a:r>
              <a:rPr lang="en-GB" sz="1600" i="0" dirty="0">
                <a:solidFill>
                  <a:schemeClr val="tx1"/>
                </a:solidFill>
                <a:ea typeface="Times New Roman" panose="02020603050405020304" pitchFamily="18" charset="0"/>
              </a:rPr>
              <a:t>Future research should focus on the following areas</a:t>
            </a:r>
          </a:p>
          <a:p>
            <a:endParaRPr lang="en-GB" dirty="0"/>
          </a:p>
        </p:txBody>
      </p:sp>
      <p:sp>
        <p:nvSpPr>
          <p:cNvPr id="10" name="Text Placeholder 5">
            <a:extLst>
              <a:ext uri="{FF2B5EF4-FFF2-40B4-BE49-F238E27FC236}">
                <a16:creationId xmlns:a16="http://schemas.microsoft.com/office/drawing/2014/main" id="{203DBDCF-5E9D-406F-8CE0-D8676FBA7BD6}"/>
              </a:ext>
            </a:extLst>
          </p:cNvPr>
          <p:cNvSpPr>
            <a:spLocks noGrp="1"/>
          </p:cNvSpPr>
          <p:nvPr>
            <p:ph type="body" sz="quarter" idx="14"/>
          </p:nvPr>
        </p:nvSpPr>
        <p:spPr>
          <a:xfrm>
            <a:off x="462754" y="5637700"/>
            <a:ext cx="8224840" cy="1036055"/>
          </a:xfrm>
          <a:noFill/>
        </p:spPr>
        <p:txBody>
          <a:bodyPr/>
          <a:lstStyle/>
          <a:p>
            <a:r>
              <a:rPr lang="en-GB" sz="1600" dirty="0">
                <a:solidFill>
                  <a:schemeClr val="accent5">
                    <a:lumMod val="50000"/>
                  </a:schemeClr>
                </a:solidFill>
                <a:latin typeface="+mn-lt"/>
              </a:rPr>
              <a:t>In particular, the guideline development group emphasized that future intervention trials should be preceded with formative research to define locally relevant determinants of caesarean births. </a:t>
            </a:r>
          </a:p>
        </p:txBody>
      </p:sp>
      <p:pic>
        <p:nvPicPr>
          <p:cNvPr id="7" name="Picture 2">
            <a:extLst>
              <a:ext uri="{FF2B5EF4-FFF2-40B4-BE49-F238E27FC236}">
                <a16:creationId xmlns:a16="http://schemas.microsoft.com/office/drawing/2014/main" id="{D169C88B-E286-4A88-987A-32DBF7D13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111" y="6417826"/>
            <a:ext cx="1229009" cy="3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8468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F9B2C-107B-494E-9297-FA7FC6EAF7AF}"/>
              </a:ext>
            </a:extLst>
          </p:cNvPr>
          <p:cNvSpPr>
            <a:spLocks noGrp="1"/>
          </p:cNvSpPr>
          <p:nvPr>
            <p:ph type="title"/>
          </p:nvPr>
        </p:nvSpPr>
        <p:spPr/>
        <p:txBody>
          <a:bodyPr/>
          <a:lstStyle/>
          <a:p>
            <a:r>
              <a:rPr lang="en-GB" dirty="0"/>
              <a:t>RESEARCH PRIORITIES</a:t>
            </a:r>
          </a:p>
        </p:txBody>
      </p:sp>
      <p:graphicFrame>
        <p:nvGraphicFramePr>
          <p:cNvPr id="6" name="Content Placeholder 5">
            <a:extLst>
              <a:ext uri="{FF2B5EF4-FFF2-40B4-BE49-F238E27FC236}">
                <a16:creationId xmlns:a16="http://schemas.microsoft.com/office/drawing/2014/main" id="{26832DCA-2DAE-4F0E-BC0C-185D5085796B}"/>
              </a:ext>
            </a:extLst>
          </p:cNvPr>
          <p:cNvGraphicFramePr>
            <a:graphicFrameLocks noGrp="1"/>
          </p:cNvGraphicFramePr>
          <p:nvPr>
            <p:ph idx="1"/>
            <p:extLst>
              <p:ext uri="{D42A27DB-BD31-4B8C-83A1-F6EECF244321}">
                <p14:modId xmlns:p14="http://schemas.microsoft.com/office/powerpoint/2010/main" val="3267399140"/>
              </p:ext>
            </p:extLst>
          </p:nvPr>
        </p:nvGraphicFramePr>
        <p:xfrm>
          <a:off x="459580" y="1493258"/>
          <a:ext cx="8228014" cy="4815840"/>
        </p:xfrm>
        <a:graphic>
          <a:graphicData uri="http://schemas.openxmlformats.org/drawingml/2006/table">
            <a:tbl>
              <a:tblPr firstRow="1" bandRow="1">
                <a:tableStyleId>{C083E6E3-FA7D-4D7B-A595-EF9225AFEA82}</a:tableStyleId>
              </a:tblPr>
              <a:tblGrid>
                <a:gridCol w="1642175">
                  <a:extLst>
                    <a:ext uri="{9D8B030D-6E8A-4147-A177-3AD203B41FA5}">
                      <a16:colId xmlns:a16="http://schemas.microsoft.com/office/drawing/2014/main" val="2309020412"/>
                    </a:ext>
                  </a:extLst>
                </a:gridCol>
                <a:gridCol w="6585839">
                  <a:extLst>
                    <a:ext uri="{9D8B030D-6E8A-4147-A177-3AD203B41FA5}">
                      <a16:colId xmlns:a16="http://schemas.microsoft.com/office/drawing/2014/main" val="1515319679"/>
                    </a:ext>
                  </a:extLst>
                </a:gridCol>
              </a:tblGrid>
              <a:tr h="29214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dirty="0">
                          <a:effectLst/>
                        </a:rPr>
                        <a:t>Interventions</a:t>
                      </a:r>
                    </a:p>
                    <a:p>
                      <a:endParaRPr lang="en-GB" sz="16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dirty="0">
                          <a:effectLst/>
                        </a:rPr>
                        <a:t>Multifaceted (rather than single-component) interventions tailored to local determinants (barriers and facilitators) of caesarean section practices are recommended.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kern="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dirty="0">
                          <a:effectLst/>
                        </a:rPr>
                        <a:t>The certainty of evidence for caesarean section outcome was low to very low for the following interventions. Further studies are needed to address the uncertainty in the effect of these interventions.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kern="1200" dirty="0">
                        <a:effectLst/>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b="0" kern="1200" dirty="0">
                          <a:effectLst/>
                        </a:rPr>
                        <a:t>Educational interventions targeted at women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b="0" kern="1200" dirty="0">
                          <a:effectLst/>
                        </a:rPr>
                        <a:t>Audit and feedback using the Robson classification</a:t>
                      </a:r>
                    </a:p>
                    <a:p>
                      <a:pPr marL="285750" lvl="0" indent="-285750">
                        <a:buFont typeface="Wingdings" panose="05000000000000000000" pitchFamily="2" charset="2"/>
                        <a:buChar char="§"/>
                      </a:pPr>
                      <a:r>
                        <a:rPr lang="en-GB" sz="1600" b="0" kern="1200" dirty="0">
                          <a:effectLst/>
                        </a:rPr>
                        <a:t>Insurance reforms equalizing physician fees for vaginal births and caesarean sections.</a:t>
                      </a:r>
                    </a:p>
                    <a:p>
                      <a:pPr marL="285750" lvl="0" indent="-285750">
                        <a:buFont typeface="Wingdings" panose="05000000000000000000" pitchFamily="2" charset="2"/>
                        <a:buChar char="§"/>
                      </a:pPr>
                      <a:r>
                        <a:rPr lang="en-GB" sz="1600" b="0" kern="1200" dirty="0">
                          <a:effectLst/>
                        </a:rPr>
                        <a:t>Collaborative midwifery-obstetrician model of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kern="1200" dirty="0">
                        <a:solidFill>
                          <a:schemeClr val="lt1"/>
                        </a:solidFill>
                        <a:effectLst/>
                        <a:latin typeface="+mn-lt"/>
                        <a:ea typeface="+mn-ea"/>
                        <a:cs typeface="+mn-cs"/>
                      </a:endParaRPr>
                    </a:p>
                  </a:txBody>
                  <a:tcPr/>
                </a:tc>
                <a:extLst>
                  <a:ext uri="{0D108BD9-81ED-4DB2-BD59-A6C34878D82A}">
                    <a16:rowId xmlns:a16="http://schemas.microsoft.com/office/drawing/2014/main" val="991047544"/>
                  </a:ext>
                </a:extLst>
              </a:tr>
              <a:tr h="935253">
                <a:tc>
                  <a:txBody>
                    <a:bodyPr/>
                    <a:lstStyle/>
                    <a:p>
                      <a:r>
                        <a:rPr lang="en-GB" sz="1600" kern="1200" dirty="0">
                          <a:effectLst/>
                        </a:rPr>
                        <a:t>Outcomes</a:t>
                      </a:r>
                    </a:p>
                    <a:p>
                      <a:endParaRPr lang="en-GB" sz="1600" b="0" dirty="0">
                        <a:latin typeface="+mn-lt"/>
                      </a:endParaRPr>
                    </a:p>
                  </a:txBody>
                  <a:tcPr>
                    <a:noFill/>
                  </a:tcPr>
                </a:tc>
                <a:tc>
                  <a:txBody>
                    <a:bodyPr/>
                    <a:lstStyle/>
                    <a:p>
                      <a:pPr lvl="0"/>
                      <a:r>
                        <a:rPr lang="en-GB" sz="1600" kern="1200" dirty="0">
                          <a:effectLst/>
                        </a:rPr>
                        <a:t>Studies should address both short-term and long-term maternal outcomes (e.g. urinary incontinence, obstetric fistula, utero-vaginal prolapse) and infant outcomes (e.g. breastfeeding, childhood disability).</a:t>
                      </a:r>
                    </a:p>
                    <a:p>
                      <a:pPr lvl="0"/>
                      <a:endParaRPr lang="en-GB" sz="1600" kern="1200" dirty="0">
                        <a:solidFill>
                          <a:schemeClr val="dk1"/>
                        </a:solidFill>
                        <a:effectLst/>
                        <a:latin typeface="+mn-lt"/>
                        <a:ea typeface="+mn-ea"/>
                        <a:cs typeface="+mn-cs"/>
                      </a:endParaRPr>
                    </a:p>
                  </a:txBody>
                  <a:tcPr>
                    <a:noFill/>
                  </a:tcPr>
                </a:tc>
                <a:extLst>
                  <a:ext uri="{0D108BD9-81ED-4DB2-BD59-A6C34878D82A}">
                    <a16:rowId xmlns:a16="http://schemas.microsoft.com/office/drawing/2014/main" val="308731992"/>
                  </a:ext>
                </a:extLst>
              </a:tr>
            </a:tbl>
          </a:graphicData>
        </a:graphic>
      </p:graphicFrame>
      <p:sp>
        <p:nvSpPr>
          <p:cNvPr id="4" name="Text Placeholder 3">
            <a:extLst>
              <a:ext uri="{FF2B5EF4-FFF2-40B4-BE49-F238E27FC236}">
                <a16:creationId xmlns:a16="http://schemas.microsoft.com/office/drawing/2014/main" id="{C7CBBB64-D48E-42B1-A564-A0B9579D8FAB}"/>
              </a:ext>
            </a:extLst>
          </p:cNvPr>
          <p:cNvSpPr>
            <a:spLocks noGrp="1"/>
          </p:cNvSpPr>
          <p:nvPr>
            <p:ph type="body" idx="10"/>
          </p:nvPr>
        </p:nvSpPr>
        <p:spPr>
          <a:xfrm>
            <a:off x="459580" y="956736"/>
            <a:ext cx="8227220" cy="536519"/>
          </a:xfrm>
        </p:spPr>
        <p:txBody>
          <a:bodyPr/>
          <a:lstStyle/>
          <a:p>
            <a:pPr>
              <a:spcAft>
                <a:spcPts val="0"/>
              </a:spcAft>
            </a:pPr>
            <a:r>
              <a:rPr lang="en-GB" sz="1600" i="0" dirty="0">
                <a:solidFill>
                  <a:schemeClr val="tx1"/>
                </a:solidFill>
                <a:ea typeface="Times New Roman" panose="02020603050405020304" pitchFamily="18" charset="0"/>
              </a:rPr>
              <a:t>Future research should focus on the following areas</a:t>
            </a:r>
          </a:p>
          <a:p>
            <a:endParaRPr lang="en-GB" dirty="0"/>
          </a:p>
        </p:txBody>
      </p:sp>
      <p:pic>
        <p:nvPicPr>
          <p:cNvPr id="5" name="Picture 2">
            <a:extLst>
              <a:ext uri="{FF2B5EF4-FFF2-40B4-BE49-F238E27FC236}">
                <a16:creationId xmlns:a16="http://schemas.microsoft.com/office/drawing/2014/main" id="{0C4F3553-80F0-4E76-B8DA-EA958BD6C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111" y="6417826"/>
            <a:ext cx="1229009" cy="3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4713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302F9-8042-417A-A9A8-9FC97CEBFC24}"/>
              </a:ext>
            </a:extLst>
          </p:cNvPr>
          <p:cNvSpPr>
            <a:spLocks noGrp="1"/>
          </p:cNvSpPr>
          <p:nvPr>
            <p:ph type="title"/>
          </p:nvPr>
        </p:nvSpPr>
        <p:spPr/>
        <p:txBody>
          <a:bodyPr/>
          <a:lstStyle/>
          <a:p>
            <a:r>
              <a:rPr lang="en-GB" dirty="0"/>
              <a:t>ACKNOWLEDGEMENTs</a:t>
            </a:r>
          </a:p>
        </p:txBody>
      </p:sp>
      <p:sp>
        <p:nvSpPr>
          <p:cNvPr id="7" name="Content Placeholder 1">
            <a:extLst>
              <a:ext uri="{FF2B5EF4-FFF2-40B4-BE49-F238E27FC236}">
                <a16:creationId xmlns:a16="http://schemas.microsoft.com/office/drawing/2014/main" id="{C632FF65-637A-4EE1-8CD2-E7A137A154CC}"/>
              </a:ext>
            </a:extLst>
          </p:cNvPr>
          <p:cNvSpPr txBox="1">
            <a:spLocks/>
          </p:cNvSpPr>
          <p:nvPr/>
        </p:nvSpPr>
        <p:spPr>
          <a:xfrm>
            <a:off x="414069" y="1223686"/>
            <a:ext cx="3950898" cy="5174709"/>
          </a:xfrm>
          <a:prstGeom prst="rect">
            <a:avLst/>
          </a:prstGeom>
        </p:spPr>
        <p:txBody>
          <a:bodyPr>
            <a:normAutofit lnSpcReduction="10000"/>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GB" sz="1500" dirty="0">
                <a:solidFill>
                  <a:srgbClr val="66AF9E"/>
                </a:solidFill>
              </a:rPr>
              <a:t>WHO Steering Group</a:t>
            </a:r>
          </a:p>
          <a:p>
            <a:pPr lvl="1"/>
            <a:r>
              <a:rPr lang="en-GB" sz="1500" dirty="0">
                <a:solidFill>
                  <a:schemeClr val="tx1"/>
                </a:solidFill>
              </a:rPr>
              <a:t>Ana Pilar Betrán, Mercedes Bonet, </a:t>
            </a:r>
            <a:r>
              <a:rPr lang="it-IT" sz="1500" dirty="0">
                <a:solidFill>
                  <a:schemeClr val="tx1"/>
                </a:solidFill>
              </a:rPr>
              <a:t>Maurice Bucagu, </a:t>
            </a:r>
            <a:r>
              <a:rPr lang="en-GB" sz="1500" dirty="0">
                <a:solidFill>
                  <a:schemeClr val="tx1"/>
                </a:solidFill>
              </a:rPr>
              <a:t>A. Metin Gülmezoglu, Frances McConville, Olufemi Oladapo, </a:t>
            </a:r>
            <a:r>
              <a:rPr lang="it-IT" sz="1500" dirty="0">
                <a:solidFill>
                  <a:schemeClr val="tx1"/>
                </a:solidFill>
              </a:rPr>
              <a:t>Anayda Portela, </a:t>
            </a:r>
            <a:r>
              <a:rPr lang="en-GB" sz="1500" dirty="0">
                <a:solidFill>
                  <a:schemeClr val="tx1"/>
                </a:solidFill>
              </a:rPr>
              <a:t>João Paulo Souza, Joshua Vogel</a:t>
            </a:r>
          </a:p>
          <a:p>
            <a:r>
              <a:rPr lang="en-GB" sz="1500" dirty="0">
                <a:solidFill>
                  <a:srgbClr val="66AF9E"/>
                </a:solidFill>
              </a:rPr>
              <a:t>Guideline Development Group</a:t>
            </a:r>
          </a:p>
          <a:p>
            <a:pPr lvl="1"/>
            <a:r>
              <a:rPr lang="en-GB" sz="1500" dirty="0">
                <a:solidFill>
                  <a:schemeClr val="tx1"/>
                </a:solidFill>
              </a:rPr>
              <a:t>Hany Abdel-Aleem, Fernando Althabe, Guillermo Carroli, Karen Daniels, Sylvia Deganus, Tao Duan, Alexandre Dumont, Aparajita Gogoi, Anne-Beatrice Kihara, Ana Langer, Barbara Levy, Pisake Lumbiganon, Abedini Mehrandokht, Rintaro Mori, Tomas Pantoja, Sadequa Shahrook, William Stones, Elizabeth Sullivan, Maria Regina Torloni, Petr Velebil</a:t>
            </a:r>
          </a:p>
          <a:p>
            <a:r>
              <a:rPr lang="en-GB" sz="1500" dirty="0">
                <a:solidFill>
                  <a:srgbClr val="66AF9E"/>
                </a:solidFill>
              </a:rPr>
              <a:t>WHO Regional Advisors</a:t>
            </a:r>
          </a:p>
          <a:p>
            <a:pPr lvl="1"/>
            <a:r>
              <a:rPr lang="en-GB" sz="1500" dirty="0">
                <a:solidFill>
                  <a:schemeClr val="tx1"/>
                </a:solidFill>
              </a:rPr>
              <a:t>Mavjuda Babamuradova, Karima Gholbzouri, Bremen De Mucio, Mari Nagai, Leopold Ouedraogo </a:t>
            </a:r>
          </a:p>
          <a:p>
            <a:pPr lvl="1"/>
            <a:endParaRPr lang="en-GB" sz="1300" dirty="0"/>
          </a:p>
          <a:p>
            <a:pPr lvl="1"/>
            <a:endParaRPr lang="en-GB" sz="1300" dirty="0"/>
          </a:p>
          <a:p>
            <a:pPr lvl="1"/>
            <a:endParaRPr lang="en-GB" dirty="0"/>
          </a:p>
          <a:p>
            <a:pPr marL="457200" lvl="1">
              <a:buFont typeface="Arial" panose="020B0604020202020204" pitchFamily="34" charset="0"/>
              <a:buNone/>
            </a:pPr>
            <a:endParaRPr lang="en-GB" dirty="0"/>
          </a:p>
        </p:txBody>
      </p:sp>
      <p:sp>
        <p:nvSpPr>
          <p:cNvPr id="8" name="Content Placeholder 4">
            <a:extLst>
              <a:ext uri="{FF2B5EF4-FFF2-40B4-BE49-F238E27FC236}">
                <a16:creationId xmlns:a16="http://schemas.microsoft.com/office/drawing/2014/main" id="{36913F32-5452-4046-8AEA-64BBE3444802}"/>
              </a:ext>
            </a:extLst>
          </p:cNvPr>
          <p:cNvSpPr txBox="1">
            <a:spLocks/>
          </p:cNvSpPr>
          <p:nvPr/>
        </p:nvSpPr>
        <p:spPr>
          <a:xfrm>
            <a:off x="4571075" y="1239540"/>
            <a:ext cx="3975582" cy="5338681"/>
          </a:xfrm>
          <a:prstGeom prst="rect">
            <a:avLst/>
          </a:prstGeom>
        </p:spPr>
        <p:txBody>
          <a:bodyPr>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GB" sz="1500" dirty="0">
                <a:solidFill>
                  <a:srgbClr val="66AF9E"/>
                </a:solidFill>
              </a:rPr>
              <a:t>Technical Working Group</a:t>
            </a:r>
          </a:p>
          <a:p>
            <a:pPr lvl="1"/>
            <a:r>
              <a:rPr lang="en-GB" sz="1500" dirty="0">
                <a:solidFill>
                  <a:schemeClr val="tx1"/>
                </a:solidFill>
              </a:rPr>
              <a:t>Soo Downe, Carol Kingdon, Simon Lewin, Newton Opiyo</a:t>
            </a:r>
            <a:endParaRPr lang="en-GB" sz="1500" b="1" dirty="0">
              <a:solidFill>
                <a:schemeClr val="tx1"/>
              </a:solidFill>
            </a:endParaRPr>
          </a:p>
          <a:p>
            <a:pPr>
              <a:buFont typeface="Arial" panose="020B0604020202020204" pitchFamily="34" charset="0"/>
              <a:buNone/>
            </a:pPr>
            <a:r>
              <a:rPr lang="en-GB" sz="1500" dirty="0">
                <a:solidFill>
                  <a:srgbClr val="66AF9E"/>
                </a:solidFill>
              </a:rPr>
              <a:t>External Review Group</a:t>
            </a:r>
          </a:p>
          <a:p>
            <a:pPr lvl="1"/>
            <a:r>
              <a:rPr lang="en-GB" sz="1500" dirty="0">
                <a:solidFill>
                  <a:schemeClr val="tx1"/>
                </a:solidFill>
              </a:rPr>
              <a:t>Justus Hofmeyr, Ingela Lundgren, Catherine Spong, Johanne Sundby, Jim Zhang, Agustin Zongo</a:t>
            </a:r>
          </a:p>
          <a:p>
            <a:pPr>
              <a:buFont typeface="Arial" panose="020B0604020202020204" pitchFamily="34" charset="0"/>
              <a:buNone/>
            </a:pPr>
            <a:r>
              <a:rPr lang="en-GB" sz="1500" dirty="0">
                <a:solidFill>
                  <a:srgbClr val="66AF9E"/>
                </a:solidFill>
              </a:rPr>
              <a:t>Observers</a:t>
            </a:r>
          </a:p>
          <a:p>
            <a:pPr lvl="1"/>
            <a:r>
              <a:rPr lang="en-US" sz="1500" dirty="0">
                <a:solidFill>
                  <a:schemeClr val="tx1"/>
                </a:solidFill>
              </a:rPr>
              <a:t>Diogo Ayres-de-Campos [FIGO]); Mechthild M. Gross [ICM]); Petra ten Hoope-Bender [UNFPA]; Mary Ellen Stanton [USAID],  Alison Wright [RCOG]</a:t>
            </a:r>
            <a:endParaRPr lang="en-GB" sz="1500" b="1" dirty="0">
              <a:solidFill>
                <a:schemeClr val="tx1"/>
              </a:solidFill>
            </a:endParaRPr>
          </a:p>
          <a:p>
            <a:pPr lvl="1">
              <a:buNone/>
            </a:pPr>
            <a:r>
              <a:rPr lang="en-GB" sz="1500" dirty="0">
                <a:solidFill>
                  <a:srgbClr val="66AF9E"/>
                </a:solidFill>
              </a:rPr>
              <a:t>Funders</a:t>
            </a:r>
          </a:p>
          <a:p>
            <a:pPr lvl="1">
              <a:buNone/>
            </a:pPr>
            <a:r>
              <a:rPr lang="fr-CH" sz="1500" dirty="0">
                <a:solidFill>
                  <a:schemeClr val="tx1"/>
                </a:solidFill>
              </a:rPr>
              <a:t>USAID; </a:t>
            </a:r>
            <a:r>
              <a:rPr lang="en-GB" sz="1500" dirty="0">
                <a:solidFill>
                  <a:schemeClr val="tx1"/>
                </a:solidFill>
              </a:rPr>
              <a:t>UNDP-UNFPA-UNICEF-WHO-World Bank Special Programme of Research, Development and Research Training in Human Reproduction (HRP)                                                                   </a:t>
            </a:r>
            <a:endParaRPr lang="en-US" sz="1500" dirty="0">
              <a:solidFill>
                <a:schemeClr val="tx1"/>
              </a:solidFill>
            </a:endParaRPr>
          </a:p>
          <a:p>
            <a:r>
              <a:rPr lang="en-GB" sz="1500" b="1" dirty="0">
                <a:solidFill>
                  <a:srgbClr val="00AFBB"/>
                </a:solidFill>
              </a:rPr>
              <a:t>                                                                  </a:t>
            </a:r>
            <a:endParaRPr lang="en-GB" sz="1300" dirty="0"/>
          </a:p>
        </p:txBody>
      </p:sp>
      <p:pic>
        <p:nvPicPr>
          <p:cNvPr id="5" name="Picture 2">
            <a:extLst>
              <a:ext uri="{FF2B5EF4-FFF2-40B4-BE49-F238E27FC236}">
                <a16:creationId xmlns:a16="http://schemas.microsoft.com/office/drawing/2014/main" id="{4233141F-6C31-47A3-8EC4-D379A40250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111" y="6417826"/>
            <a:ext cx="1229009" cy="3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6607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A5EB3-5358-4207-A775-232D3CE90F78}"/>
              </a:ext>
            </a:extLst>
          </p:cNvPr>
          <p:cNvSpPr>
            <a:spLocks noGrp="1"/>
          </p:cNvSpPr>
          <p:nvPr>
            <p:ph type="title"/>
          </p:nvPr>
        </p:nvSpPr>
        <p:spPr/>
        <p:txBody>
          <a:bodyPr/>
          <a:lstStyle/>
          <a:p>
            <a:r>
              <a:rPr lang="en-GB" dirty="0"/>
              <a:t>CONTACT DETAILS FOR ADDITIONAL INFORMATION</a:t>
            </a:r>
          </a:p>
        </p:txBody>
      </p:sp>
      <p:sp>
        <p:nvSpPr>
          <p:cNvPr id="4" name="Content Placeholder 3"/>
          <p:cNvSpPr>
            <a:spLocks noGrp="1"/>
          </p:cNvSpPr>
          <p:nvPr>
            <p:ph idx="1"/>
          </p:nvPr>
        </p:nvSpPr>
        <p:spPr/>
        <p:txBody>
          <a:bodyPr/>
          <a:lstStyle/>
          <a:p>
            <a:r>
              <a:rPr lang="en-US" sz="2000" i="0" dirty="0"/>
              <a:t>You can also contact WHO:</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9538" y="2543690"/>
            <a:ext cx="803074" cy="812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8936" y="2543690"/>
            <a:ext cx="812426" cy="812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Content Placeholder 3"/>
          <p:cNvSpPr txBox="1">
            <a:spLocks/>
          </p:cNvSpPr>
          <p:nvPr/>
        </p:nvSpPr>
        <p:spPr>
          <a:xfrm>
            <a:off x="549612" y="3658689"/>
            <a:ext cx="2601382" cy="2068321"/>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Calibri" panose="020F0502020204030204" pitchFamily="34" charset="0"/>
              <a:buChar char="​"/>
              <a:defRPr sz="1500" i="1" kern="1200">
                <a:solidFill>
                  <a:schemeClr val="accent3"/>
                </a:solidFill>
                <a:latin typeface="+mn-lt"/>
                <a:ea typeface="+mn-ea"/>
                <a:cs typeface="+mn-cs"/>
              </a:defRPr>
            </a:lvl1pPr>
            <a:lvl2pPr marL="0" indent="0" algn="l" defTabSz="914400" rtl="0" eaLnBrk="1" latinLnBrk="0" hangingPunct="1">
              <a:lnSpc>
                <a:spcPct val="100000"/>
              </a:lnSpc>
              <a:spcBef>
                <a:spcPts val="0"/>
              </a:spcBef>
              <a:spcAft>
                <a:spcPts val="600"/>
              </a:spcAft>
              <a:buFont typeface="Calibri" panose="020F0502020204030204" pitchFamily="34" charset="0"/>
              <a:buChar char="​"/>
              <a:defRPr sz="1500" i="1"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 typeface="Calibri" panose="020F0502020204030204" pitchFamily="34" charset="0"/>
              <a:buChar char="​"/>
              <a:defRPr sz="1100" i="1" kern="1200">
                <a:solidFill>
                  <a:schemeClr val="accent2"/>
                </a:solidFill>
                <a:latin typeface="+mn-lt"/>
                <a:ea typeface="+mn-ea"/>
                <a:cs typeface="+mn-cs"/>
              </a:defRPr>
            </a:lvl4pPr>
            <a:lvl5pPr marL="0" indent="0" algn="l" defTabSz="914400" rtl="0" eaLnBrk="1" latinLnBrk="0" hangingPunct="1">
              <a:lnSpc>
                <a:spcPct val="150000"/>
              </a:lnSpc>
              <a:spcBef>
                <a:spcPts val="0"/>
              </a:spcBef>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buNone/>
              <a:defRPr/>
            </a:pPr>
            <a:r>
              <a:rPr kumimoji="0" lang="en-US" sz="1600" b="1" i="0" u="none" strike="noStrike" kern="1200" cap="none" spc="0" normalizeH="0" baseline="0" noProof="0" dirty="0">
                <a:ln>
                  <a:noFill/>
                </a:ln>
                <a:solidFill>
                  <a:srgbClr val="00AFBB"/>
                </a:solidFill>
                <a:effectLst/>
                <a:uLnTx/>
                <a:uFillTx/>
                <a:latin typeface="+mn-lt"/>
                <a:ea typeface="+mn-ea"/>
                <a:cs typeface="+mn-cs"/>
              </a:rPr>
              <a:t>Email:                           </a:t>
            </a:r>
            <a:r>
              <a:rPr kumimoji="0" lang="en-US" sz="1600" b="0" i="0" u="sng" strike="noStrike" kern="1200" cap="none" spc="0" normalizeH="0" baseline="0" noProof="0" dirty="0">
                <a:ln>
                  <a:noFill/>
                </a:ln>
                <a:solidFill>
                  <a:srgbClr val="696969"/>
                </a:solidFill>
                <a:effectLst/>
                <a:uLnTx/>
                <a:uFill>
                  <a:solidFill>
                    <a:prstClr val="white"/>
                  </a:solidFill>
                </a:uFill>
                <a:latin typeface="+mn-lt"/>
                <a:ea typeface="+mn-ea"/>
                <a:cs typeface="+mn-cs"/>
                <a:hlinkClick r:id="rId4"/>
              </a:rPr>
              <a:t>Department of Reproductive Health and Research</a:t>
            </a:r>
            <a:r>
              <a:rPr kumimoji="0" lang="en-US" sz="1600" b="0" i="0" u="sng" strike="noStrike" kern="1200" cap="none" spc="0" normalizeH="0" baseline="0" noProof="0" dirty="0">
                <a:ln>
                  <a:noFill/>
                </a:ln>
                <a:solidFill>
                  <a:srgbClr val="696969"/>
                </a:solidFill>
                <a:effectLst/>
                <a:uLnTx/>
                <a:uFill>
                  <a:solidFill>
                    <a:prstClr val="white"/>
                  </a:solidFill>
                </a:uFill>
                <a:latin typeface="+mn-lt"/>
                <a:ea typeface="+mn-ea"/>
                <a:cs typeface="+mn-cs"/>
              </a:rPr>
              <a:t>:</a:t>
            </a:r>
          </a:p>
          <a:p>
            <a:pPr lvl="2">
              <a:buNone/>
              <a:defRPr/>
            </a:pPr>
            <a:r>
              <a:rPr lang="en-US" sz="1600" u="sng" dirty="0">
                <a:latin typeface="+mn-lt"/>
                <a:hlinkClick r:id="rId5"/>
              </a:rPr>
              <a:t>reproductivehealth@who.int</a:t>
            </a:r>
            <a:endParaRPr lang="en-US" sz="1600" u="sng" dirty="0">
              <a:latin typeface="+mn-lt"/>
            </a:endParaRPr>
          </a:p>
          <a:p>
            <a:pPr lvl="2" algn="ctr">
              <a:buNone/>
              <a:defRPr/>
            </a:pPr>
            <a:endParaRPr lang="en-GB" dirty="0"/>
          </a:p>
          <a:p>
            <a:pPr lvl="2" algn="ctr">
              <a:buNone/>
              <a:defRPr/>
            </a:pPr>
            <a:endParaRPr lang="en-GB" dirty="0"/>
          </a:p>
          <a:p>
            <a:pPr lvl="2" algn="ctr">
              <a:buNone/>
              <a:defRPr/>
            </a:pPr>
            <a:endParaRPr kumimoji="0" lang="en-US" sz="1200" b="0" i="0" u="sng" strike="noStrike" kern="1200" cap="none" spc="0" normalizeH="0" baseline="0" noProof="0" dirty="0">
              <a:ln>
                <a:noFill/>
              </a:ln>
              <a:solidFill>
                <a:srgbClr val="696969"/>
              </a:solidFill>
              <a:effectLst/>
              <a:uLnTx/>
              <a:uFill>
                <a:solidFill>
                  <a:prstClr val="white"/>
                </a:solidFill>
              </a:uFill>
              <a:latin typeface="Arial"/>
              <a:ea typeface="+mn-ea"/>
              <a:cs typeface="+mn-cs"/>
            </a:endParaRPr>
          </a:p>
        </p:txBody>
      </p:sp>
      <p:sp>
        <p:nvSpPr>
          <p:cNvPr id="21" name="Content Placeholder 3"/>
          <p:cNvSpPr txBox="1">
            <a:spLocks/>
          </p:cNvSpPr>
          <p:nvPr/>
        </p:nvSpPr>
        <p:spPr>
          <a:xfrm>
            <a:off x="3815298" y="3658689"/>
            <a:ext cx="1511554" cy="904912"/>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Calibri" panose="020F0502020204030204" pitchFamily="34" charset="0"/>
              <a:buChar char="​"/>
              <a:defRPr sz="1500" i="1" kern="1200">
                <a:solidFill>
                  <a:schemeClr val="accent3"/>
                </a:solidFill>
                <a:latin typeface="+mn-lt"/>
                <a:ea typeface="+mn-ea"/>
                <a:cs typeface="+mn-cs"/>
              </a:defRPr>
            </a:lvl1pPr>
            <a:lvl2pPr marL="0" indent="0" algn="l" defTabSz="914400" rtl="0" eaLnBrk="1" latinLnBrk="0" hangingPunct="1">
              <a:lnSpc>
                <a:spcPct val="100000"/>
              </a:lnSpc>
              <a:spcBef>
                <a:spcPts val="0"/>
              </a:spcBef>
              <a:spcAft>
                <a:spcPts val="600"/>
              </a:spcAft>
              <a:buFont typeface="Calibri" panose="020F0502020204030204" pitchFamily="34" charset="0"/>
              <a:buChar char="​"/>
              <a:defRPr sz="1500" i="1"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 typeface="Calibri" panose="020F0502020204030204" pitchFamily="34" charset="0"/>
              <a:buChar char="​"/>
              <a:defRPr sz="1100" i="1" kern="1200">
                <a:solidFill>
                  <a:schemeClr val="accent2"/>
                </a:solidFill>
                <a:latin typeface="+mn-lt"/>
                <a:ea typeface="+mn-ea"/>
                <a:cs typeface="+mn-cs"/>
              </a:defRPr>
            </a:lvl4pPr>
            <a:lvl5pPr marL="0" indent="0" algn="l" defTabSz="914400" rtl="0" eaLnBrk="1" latinLnBrk="0" hangingPunct="1">
              <a:lnSpc>
                <a:spcPct val="150000"/>
              </a:lnSpc>
              <a:spcBef>
                <a:spcPts val="0"/>
              </a:spcBef>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2" indent="0" algn="ctr" defTabSz="914400" rtl="0" eaLnBrk="1" fontAlgn="auto" latinLnBrk="0" hangingPunct="1">
              <a:lnSpc>
                <a:spcPct val="120000"/>
              </a:lnSpc>
              <a:spcBef>
                <a:spcPts val="600"/>
              </a:spcBef>
              <a:spcAft>
                <a:spcPts val="600"/>
              </a:spcAft>
              <a:buClrTx/>
              <a:buSzTx/>
              <a:buFont typeface="Calibri" panose="020F0502020204030204" pitchFamily="34" charset="0"/>
              <a:buNone/>
              <a:tabLst/>
              <a:defRPr/>
            </a:pPr>
            <a:r>
              <a:rPr kumimoji="0" lang="en-US" sz="1600" b="1" i="0" u="none" strike="noStrike" kern="1200" cap="none" spc="0" normalizeH="0" baseline="0" noProof="0" dirty="0">
                <a:ln>
                  <a:noFill/>
                </a:ln>
                <a:solidFill>
                  <a:srgbClr val="00AFBB"/>
                </a:solidFill>
                <a:effectLst/>
                <a:uLnTx/>
                <a:uFillTx/>
                <a:latin typeface="+mn-lt"/>
                <a:ea typeface="+mn-ea"/>
                <a:cs typeface="+mn-cs"/>
              </a:rPr>
              <a:t>Twitter:</a:t>
            </a:r>
            <a:br>
              <a:rPr kumimoji="0" lang="en-US" sz="1600" b="1" i="0" u="none" strike="noStrike" kern="1200" cap="none" spc="0" normalizeH="0" baseline="0" noProof="0" dirty="0">
                <a:ln>
                  <a:noFill/>
                </a:ln>
                <a:solidFill>
                  <a:srgbClr val="00AFBB"/>
                </a:solidFill>
                <a:effectLst/>
                <a:uLnTx/>
                <a:uFillTx/>
                <a:latin typeface="+mn-lt"/>
                <a:ea typeface="+mn-ea"/>
                <a:cs typeface="+mn-cs"/>
              </a:rPr>
            </a:br>
            <a:r>
              <a:rPr kumimoji="0" lang="en-US" sz="1600" b="1" i="0" u="sng" strike="noStrike" kern="1200" cap="none" spc="0" normalizeH="0" baseline="0" noProof="0" dirty="0">
                <a:ln>
                  <a:noFill/>
                </a:ln>
                <a:solidFill>
                  <a:srgbClr val="00AFBB"/>
                </a:solidFill>
                <a:effectLst/>
                <a:uLnTx/>
                <a:uFill>
                  <a:solidFill>
                    <a:prstClr val="white"/>
                  </a:solidFill>
                </a:uFill>
                <a:latin typeface="+mn-lt"/>
                <a:ea typeface="+mn-ea"/>
                <a:cs typeface="+mn-cs"/>
              </a:rPr>
              <a:t> </a:t>
            </a:r>
            <a:r>
              <a:rPr kumimoji="0" lang="en-US" sz="1600" b="0" i="0" u="sng" strike="noStrike" kern="1200" cap="none" spc="0" normalizeH="0" baseline="0" noProof="0" dirty="0">
                <a:ln>
                  <a:noFill/>
                </a:ln>
                <a:solidFill>
                  <a:srgbClr val="696969"/>
                </a:solidFill>
                <a:effectLst/>
                <a:uLnTx/>
                <a:uFill>
                  <a:solidFill>
                    <a:prstClr val="white"/>
                  </a:solidFill>
                </a:uFill>
                <a:latin typeface="+mn-lt"/>
                <a:ea typeface="+mn-ea"/>
                <a:cs typeface="+mn-cs"/>
                <a:hlinkClick r:id="rId6"/>
              </a:rPr>
              <a:t>@HRPresearch</a:t>
            </a:r>
            <a:endParaRPr kumimoji="0" lang="en-US" sz="1600" b="0" i="0" u="sng" strike="noStrike" kern="1200" cap="none" spc="0" normalizeH="0" baseline="0" noProof="0" dirty="0">
              <a:ln>
                <a:noFill/>
              </a:ln>
              <a:solidFill>
                <a:srgbClr val="696969"/>
              </a:solidFill>
              <a:effectLst/>
              <a:uLnTx/>
              <a:uFill>
                <a:solidFill>
                  <a:prstClr val="white"/>
                </a:solidFill>
              </a:uFill>
              <a:latin typeface="+mn-lt"/>
              <a:ea typeface="+mn-ea"/>
              <a:cs typeface="+mn-cs"/>
            </a:endParaRPr>
          </a:p>
        </p:txBody>
      </p:sp>
      <p:sp>
        <p:nvSpPr>
          <p:cNvPr id="22" name="Content Placeholder 3"/>
          <p:cNvSpPr txBox="1">
            <a:spLocks/>
          </p:cNvSpPr>
          <p:nvPr/>
        </p:nvSpPr>
        <p:spPr>
          <a:xfrm>
            <a:off x="6410700" y="3658689"/>
            <a:ext cx="1368897" cy="904912"/>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Calibri" panose="020F0502020204030204" pitchFamily="34" charset="0"/>
              <a:buChar char="​"/>
              <a:defRPr sz="1500" i="1" kern="1200">
                <a:solidFill>
                  <a:schemeClr val="accent3"/>
                </a:solidFill>
                <a:latin typeface="+mn-lt"/>
                <a:ea typeface="+mn-ea"/>
                <a:cs typeface="+mn-cs"/>
              </a:defRPr>
            </a:lvl1pPr>
            <a:lvl2pPr marL="0" indent="0" algn="l" defTabSz="914400" rtl="0" eaLnBrk="1" latinLnBrk="0" hangingPunct="1">
              <a:lnSpc>
                <a:spcPct val="100000"/>
              </a:lnSpc>
              <a:spcBef>
                <a:spcPts val="0"/>
              </a:spcBef>
              <a:spcAft>
                <a:spcPts val="600"/>
              </a:spcAft>
              <a:buFont typeface="Calibri" panose="020F0502020204030204" pitchFamily="34" charset="0"/>
              <a:buChar char="​"/>
              <a:defRPr sz="1500" i="1"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 typeface="Calibri" panose="020F0502020204030204" pitchFamily="34" charset="0"/>
              <a:buChar char="​"/>
              <a:defRPr sz="1100" i="1" kern="1200">
                <a:solidFill>
                  <a:schemeClr val="accent2"/>
                </a:solidFill>
                <a:latin typeface="+mn-lt"/>
                <a:ea typeface="+mn-ea"/>
                <a:cs typeface="+mn-cs"/>
              </a:defRPr>
            </a:lvl4pPr>
            <a:lvl5pPr marL="0" indent="0" algn="l" defTabSz="914400" rtl="0" eaLnBrk="1" latinLnBrk="0" hangingPunct="1">
              <a:lnSpc>
                <a:spcPct val="150000"/>
              </a:lnSpc>
              <a:spcBef>
                <a:spcPts val="0"/>
              </a:spcBef>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2" indent="0" algn="ctr" defTabSz="914400" rtl="0" eaLnBrk="1" fontAlgn="auto" latinLnBrk="0" hangingPunct="1">
              <a:lnSpc>
                <a:spcPct val="120000"/>
              </a:lnSpc>
              <a:spcBef>
                <a:spcPts val="600"/>
              </a:spcBef>
              <a:spcAft>
                <a:spcPts val="1200"/>
              </a:spcAft>
              <a:buClrTx/>
              <a:buSzTx/>
              <a:buFont typeface="Calibri" panose="020F0502020204030204" pitchFamily="34" charset="0"/>
              <a:buChar char="​"/>
              <a:tabLst/>
              <a:defRPr/>
            </a:pPr>
            <a:r>
              <a:rPr kumimoji="0" lang="en-US" sz="1600" b="1" i="0" u="none" strike="noStrike" kern="1200" cap="none" spc="0" normalizeH="0" baseline="0" noProof="0" dirty="0">
                <a:ln>
                  <a:noFill/>
                </a:ln>
                <a:solidFill>
                  <a:srgbClr val="00AFBB"/>
                </a:solidFill>
                <a:effectLst/>
                <a:uLnTx/>
                <a:uFillTx/>
                <a:latin typeface="+mn-lt"/>
                <a:ea typeface="+mn-ea"/>
                <a:cs typeface="+mn-cs"/>
              </a:rPr>
              <a:t>Facebook:</a:t>
            </a:r>
            <a:br>
              <a:rPr kumimoji="0" lang="en-US" sz="1600" b="1" i="0" u="none" strike="noStrike" kern="1200" cap="none" spc="0" normalizeH="0" baseline="0" noProof="0" dirty="0">
                <a:ln>
                  <a:noFill/>
                </a:ln>
                <a:solidFill>
                  <a:srgbClr val="00AFBB"/>
                </a:solidFill>
                <a:effectLst/>
                <a:uLnTx/>
                <a:uFillTx/>
                <a:latin typeface="+mn-lt"/>
                <a:ea typeface="+mn-ea"/>
                <a:cs typeface="+mn-cs"/>
              </a:rPr>
            </a:br>
            <a:r>
              <a:rPr kumimoji="0" lang="en-US" sz="1600" b="0" i="0" u="sng" strike="noStrike" kern="1200" cap="none" spc="0" normalizeH="0" baseline="0" noProof="0" dirty="0">
                <a:ln>
                  <a:noFill/>
                </a:ln>
                <a:solidFill>
                  <a:srgbClr val="696969"/>
                </a:solidFill>
                <a:effectLst/>
                <a:uLnTx/>
                <a:uFill>
                  <a:solidFill>
                    <a:prstClr val="white"/>
                  </a:solidFill>
                </a:uFill>
                <a:latin typeface="+mn-lt"/>
                <a:ea typeface="+mn-ea"/>
                <a:cs typeface="+mn-cs"/>
                <a:hlinkClick r:id="rId7"/>
              </a:rPr>
              <a:t>World Health Organization</a:t>
            </a:r>
            <a:endParaRPr kumimoji="0" lang="en-US" sz="1600" b="0" i="0" u="sng" strike="noStrike" kern="1200" cap="none" spc="0" normalizeH="0" baseline="0" noProof="0" dirty="0">
              <a:ln>
                <a:noFill/>
              </a:ln>
              <a:solidFill>
                <a:srgbClr val="696969"/>
              </a:solidFill>
              <a:effectLst/>
              <a:uLnTx/>
              <a:uFill>
                <a:solidFill>
                  <a:prstClr val="white"/>
                </a:solidFill>
              </a:uFill>
              <a:latin typeface="+mn-lt"/>
              <a:ea typeface="+mn-ea"/>
              <a:cs typeface="+mn-cs"/>
            </a:endParaRPr>
          </a:p>
          <a:p>
            <a:pPr marL="0" marR="0" lvl="0" indent="0" algn="ctr" defTabSz="914400" rtl="0" eaLnBrk="1" fontAlgn="auto" latinLnBrk="0" hangingPunct="1">
              <a:lnSpc>
                <a:spcPct val="120000"/>
              </a:lnSpc>
              <a:spcBef>
                <a:spcPts val="600"/>
              </a:spcBef>
              <a:spcAft>
                <a:spcPts val="1200"/>
              </a:spcAft>
              <a:buClrTx/>
              <a:buSzTx/>
              <a:buFont typeface="Calibri" panose="020F0502020204030204" pitchFamily="34" charset="0"/>
              <a:buChar char="​"/>
              <a:tabLst/>
              <a:defRPr/>
            </a:pPr>
            <a:endParaRPr kumimoji="0" lang="en-US" sz="1200" b="0" i="0" u="sng" strike="noStrike" kern="1200" cap="none" spc="0" normalizeH="0" baseline="0" noProof="0" dirty="0">
              <a:ln>
                <a:noFill/>
              </a:ln>
              <a:solidFill>
                <a:srgbClr val="00AFBB"/>
              </a:solidFill>
              <a:effectLst/>
              <a:uLnTx/>
              <a:uFillTx/>
              <a:latin typeface="Arial"/>
              <a:ea typeface="+mn-ea"/>
              <a:cs typeface="+mn-cs"/>
            </a:endParaRPr>
          </a:p>
        </p:txBody>
      </p:sp>
      <p:pic>
        <p:nvPicPr>
          <p:cNvPr id="27" name="Picture 26" descr="cid:image002.png@01D25A0E.E7FEC080"/>
          <p:cNvPicPr/>
          <p:nvPr/>
        </p:nvPicPr>
        <p:blipFill>
          <a:blip r:embed="rId8">
            <a:extLst>
              <a:ext uri="{28A0092B-C50C-407E-A947-70E740481C1C}">
                <a14:useLocalDpi xmlns:a14="http://schemas.microsoft.com/office/drawing/2010/main" val="0"/>
              </a:ext>
            </a:extLst>
          </a:blip>
          <a:srcRect/>
          <a:stretch>
            <a:fillRect/>
          </a:stretch>
        </p:blipFill>
        <p:spPr bwMode="auto">
          <a:xfrm>
            <a:off x="648824" y="2640787"/>
            <a:ext cx="1201479" cy="574158"/>
          </a:xfrm>
          <a:prstGeom prst="rect">
            <a:avLst/>
          </a:prstGeom>
          <a:noFill/>
          <a:ln>
            <a:noFill/>
          </a:ln>
        </p:spPr>
      </p:pic>
      <p:pic>
        <p:nvPicPr>
          <p:cNvPr id="4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46172" y="6350473"/>
            <a:ext cx="146685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582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Caesarean section as a mode of delivery</a:t>
            </a:r>
          </a:p>
        </p:txBody>
      </p:sp>
      <p:sp>
        <p:nvSpPr>
          <p:cNvPr id="8" name="Text Placeholder 7">
            <a:extLst>
              <a:ext uri="{FF2B5EF4-FFF2-40B4-BE49-F238E27FC236}">
                <a16:creationId xmlns:a16="http://schemas.microsoft.com/office/drawing/2014/main" id="{B03BF770-22C7-4529-9DA2-236D04DAFC7C}"/>
              </a:ext>
            </a:extLst>
          </p:cNvPr>
          <p:cNvSpPr>
            <a:spLocks noGrp="1"/>
          </p:cNvSpPr>
          <p:nvPr>
            <p:ph type="body" idx="10"/>
          </p:nvPr>
        </p:nvSpPr>
        <p:spPr/>
        <p:txBody>
          <a:bodyPr/>
          <a:lstStyle/>
          <a:p>
            <a:r>
              <a:rPr lang="en-US" sz="1800" i="0" dirty="0">
                <a:solidFill>
                  <a:srgbClr val="66AF9E"/>
                </a:solidFill>
              </a:rPr>
              <a:t>Caesarean section is a surgical procedure that can effectively prevent maternal and newborn mortality when used for medically indicated reasons.</a:t>
            </a:r>
          </a:p>
          <a:p>
            <a:endParaRPr lang="en-GB" dirty="0"/>
          </a:p>
        </p:txBody>
      </p:sp>
      <p:pic>
        <p:nvPicPr>
          <p:cNvPr id="16" name="Picture 2">
            <a:extLst>
              <a:ext uri="{FF2B5EF4-FFF2-40B4-BE49-F238E27FC236}">
                <a16:creationId xmlns:a16="http://schemas.microsoft.com/office/drawing/2014/main" id="{728B4012-94C6-4B5B-BC1A-68F7183894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618" y="6336163"/>
            <a:ext cx="1364017" cy="3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13">
            <a:extLst>
              <a:ext uri="{FF2B5EF4-FFF2-40B4-BE49-F238E27FC236}">
                <a16:creationId xmlns:a16="http://schemas.microsoft.com/office/drawing/2014/main" id="{B96AC8A7-A22F-4C0A-AA8A-5BA7E8DA9578}"/>
              </a:ext>
            </a:extLst>
          </p:cNvPr>
          <p:cNvSpPr txBox="1">
            <a:spLocks/>
          </p:cNvSpPr>
          <p:nvPr/>
        </p:nvSpPr>
        <p:spPr>
          <a:xfrm>
            <a:off x="457730" y="2193631"/>
            <a:ext cx="4542969" cy="4052285"/>
          </a:xfrm>
          <a:prstGeom prst="rect">
            <a:avLst/>
          </a:prstGeom>
        </p:spPr>
        <p:txBody>
          <a:bodyPr/>
          <a:lstStyle>
            <a:lvl1pPr marL="0" indent="0" algn="l" defTabSz="914400" rtl="0" eaLnBrk="1" latinLnBrk="0" hangingPunct="1">
              <a:lnSpc>
                <a:spcPct val="120000"/>
              </a:lnSpc>
              <a:spcBef>
                <a:spcPts val="600"/>
              </a:spcBef>
              <a:spcAft>
                <a:spcPts val="1200"/>
              </a:spcAft>
              <a:buFont typeface="Calibri" panose="020F0502020204030204" pitchFamily="34" charset="0"/>
              <a:buChar char="​"/>
              <a:defRPr sz="1500" i="1" kern="1200">
                <a:solidFill>
                  <a:schemeClr val="accent3"/>
                </a:solidFill>
                <a:latin typeface="+mn-lt"/>
                <a:ea typeface="+mn-ea"/>
                <a:cs typeface="+mn-cs"/>
              </a:defRPr>
            </a:lvl1pPr>
            <a:lvl2pPr marL="0" indent="0" algn="l" defTabSz="914400" rtl="0" eaLnBrk="1" latinLnBrk="0" hangingPunct="1">
              <a:lnSpc>
                <a:spcPct val="100000"/>
              </a:lnSpc>
              <a:spcBef>
                <a:spcPts val="0"/>
              </a:spcBef>
              <a:spcAft>
                <a:spcPts val="600"/>
              </a:spcAft>
              <a:buFont typeface="Calibri" panose="020F0502020204030204" pitchFamily="34" charset="0"/>
              <a:buChar char="​"/>
              <a:defRPr sz="1500" i="1"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 typeface="Calibri" panose="020F0502020204030204" pitchFamily="34" charset="0"/>
              <a:buChar char="​"/>
              <a:defRPr sz="1100" i="1" kern="1200">
                <a:solidFill>
                  <a:schemeClr val="accent2"/>
                </a:solidFill>
                <a:latin typeface="+mn-lt"/>
                <a:ea typeface="+mn-ea"/>
                <a:cs typeface="+mn-cs"/>
              </a:defRPr>
            </a:lvl4pPr>
            <a:lvl5pPr marL="0" indent="0" algn="l" defTabSz="914400" rtl="0" eaLnBrk="1" latinLnBrk="0" hangingPunct="1">
              <a:lnSpc>
                <a:spcPct val="150000"/>
              </a:lnSpc>
              <a:spcBef>
                <a:spcPts val="0"/>
              </a:spcBef>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2" indent="-285750">
              <a:buFont typeface="Wingdings" panose="05000000000000000000" pitchFamily="2" charset="2"/>
              <a:buChar char="§"/>
            </a:pPr>
            <a:r>
              <a:rPr lang="en-US" sz="1600" dirty="0">
                <a:solidFill>
                  <a:schemeClr val="tx1"/>
                </a:solidFill>
                <a:latin typeface="+mn-lt"/>
              </a:rPr>
              <a:t>There is no evidence showing the benefits of caesarean delivery for women or infants who do not require the procedure.</a:t>
            </a:r>
          </a:p>
          <a:p>
            <a:pPr marL="285750" lvl="2" indent="-285750">
              <a:buFont typeface="Wingdings" panose="05000000000000000000" pitchFamily="2" charset="2"/>
              <a:buChar char="§"/>
            </a:pPr>
            <a:r>
              <a:rPr lang="en-US" sz="1600" dirty="0">
                <a:solidFill>
                  <a:schemeClr val="tx1"/>
                </a:solidFill>
                <a:latin typeface="+mn-lt"/>
              </a:rPr>
              <a:t>As with any surgery, caesarean sections are associated with short and long term risk which can extend many years beyond the current delivery and affect the health of the woman, her child, and future pregnancies. </a:t>
            </a:r>
          </a:p>
          <a:p>
            <a:pPr marL="285750" lvl="2" indent="-285750">
              <a:buFont typeface="Wingdings" panose="05000000000000000000" pitchFamily="2" charset="2"/>
              <a:buChar char="§"/>
            </a:pPr>
            <a:r>
              <a:rPr lang="en-US" sz="1600" dirty="0">
                <a:solidFill>
                  <a:schemeClr val="tx1"/>
                </a:solidFill>
                <a:latin typeface="+mn-lt"/>
              </a:rPr>
              <a:t>These risks are higher in women with limited access to comprehensive obstetric care.</a:t>
            </a:r>
          </a:p>
        </p:txBody>
      </p:sp>
      <p:sp>
        <p:nvSpPr>
          <p:cNvPr id="7" name="Oval 6">
            <a:extLst>
              <a:ext uri="{FF2B5EF4-FFF2-40B4-BE49-F238E27FC236}">
                <a16:creationId xmlns:a16="http://schemas.microsoft.com/office/drawing/2014/main" id="{97879202-D693-43B7-A51C-8F5BE9A6A81F}"/>
              </a:ext>
            </a:extLst>
          </p:cNvPr>
          <p:cNvSpPr/>
          <p:nvPr/>
        </p:nvSpPr>
        <p:spPr>
          <a:xfrm>
            <a:off x="5210628" y="2642361"/>
            <a:ext cx="2830286" cy="2452154"/>
          </a:xfrm>
          <a:prstGeom prst="ellipse">
            <a:avLst/>
          </a:prstGeom>
          <a:solidFill>
            <a:schemeClr val="accent4"/>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kern="0" dirty="0">
                <a:solidFill>
                  <a:schemeClr val="bg1"/>
                </a:solidFill>
              </a:rPr>
              <a:t>Every effort should be made to provide caesarean sections to women in need, rather than striving to achieve a specific rate</a:t>
            </a:r>
          </a:p>
        </p:txBody>
      </p:sp>
    </p:spTree>
    <p:extLst>
      <p:ext uri="{BB962C8B-B14F-4D97-AF65-F5344CB8AC3E}">
        <p14:creationId xmlns:p14="http://schemas.microsoft.com/office/powerpoint/2010/main" val="4013088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Caesarean section rates increasing worldwide</a:t>
            </a:r>
          </a:p>
        </p:txBody>
      </p:sp>
      <p:pic>
        <p:nvPicPr>
          <p:cNvPr id="17" name="Picture 2">
            <a:extLst>
              <a:ext uri="{FF2B5EF4-FFF2-40B4-BE49-F238E27FC236}">
                <a16:creationId xmlns:a16="http://schemas.microsoft.com/office/drawing/2014/main" id="{4CD4D5F3-AA54-4CD1-8D3A-6EBC023124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5235" y="6428105"/>
            <a:ext cx="1229009" cy="3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13">
            <a:extLst>
              <a:ext uri="{FF2B5EF4-FFF2-40B4-BE49-F238E27FC236}">
                <a16:creationId xmlns:a16="http://schemas.microsoft.com/office/drawing/2014/main" id="{37950F7C-41D7-4B56-9002-639332425016}"/>
              </a:ext>
            </a:extLst>
          </p:cNvPr>
          <p:cNvSpPr txBox="1">
            <a:spLocks/>
          </p:cNvSpPr>
          <p:nvPr/>
        </p:nvSpPr>
        <p:spPr>
          <a:xfrm>
            <a:off x="5014452" y="1426061"/>
            <a:ext cx="3810525" cy="4515678"/>
          </a:xfrm>
          <a:prstGeom prst="rect">
            <a:avLst/>
          </a:prstGeom>
        </p:spPr>
        <p:txBody>
          <a:bodyPr/>
          <a:lstStyle>
            <a:lvl1pPr marL="0" indent="0" algn="l" defTabSz="914400" rtl="0" eaLnBrk="1" latinLnBrk="0" hangingPunct="1">
              <a:lnSpc>
                <a:spcPct val="120000"/>
              </a:lnSpc>
              <a:spcBef>
                <a:spcPts val="600"/>
              </a:spcBef>
              <a:spcAft>
                <a:spcPts val="1200"/>
              </a:spcAft>
              <a:buFont typeface="Calibri" panose="020F0502020204030204" pitchFamily="34" charset="0"/>
              <a:buChar char="​"/>
              <a:defRPr sz="1500" i="1" kern="1200">
                <a:solidFill>
                  <a:schemeClr val="accent3"/>
                </a:solidFill>
                <a:latin typeface="+mn-lt"/>
                <a:ea typeface="+mn-ea"/>
                <a:cs typeface="+mn-cs"/>
              </a:defRPr>
            </a:lvl1pPr>
            <a:lvl2pPr marL="0" indent="0" algn="l" defTabSz="914400" rtl="0" eaLnBrk="1" latinLnBrk="0" hangingPunct="1">
              <a:lnSpc>
                <a:spcPct val="100000"/>
              </a:lnSpc>
              <a:spcBef>
                <a:spcPts val="0"/>
              </a:spcBef>
              <a:spcAft>
                <a:spcPts val="600"/>
              </a:spcAft>
              <a:buFont typeface="Calibri" panose="020F0502020204030204" pitchFamily="34" charset="0"/>
              <a:buChar char="​"/>
              <a:defRPr sz="1500" i="1"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 typeface="Calibri" panose="020F0502020204030204" pitchFamily="34" charset="0"/>
              <a:buChar char="​"/>
              <a:defRPr sz="1100" i="1" kern="1200">
                <a:solidFill>
                  <a:schemeClr val="accent2"/>
                </a:solidFill>
                <a:latin typeface="+mn-lt"/>
                <a:ea typeface="+mn-ea"/>
                <a:cs typeface="+mn-cs"/>
              </a:defRPr>
            </a:lvl4pPr>
            <a:lvl5pPr marL="0" indent="0" algn="l" defTabSz="914400" rtl="0" eaLnBrk="1" latinLnBrk="0" hangingPunct="1">
              <a:lnSpc>
                <a:spcPct val="150000"/>
              </a:lnSpc>
              <a:spcBef>
                <a:spcPts val="0"/>
              </a:spcBef>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i="0" dirty="0">
                <a:solidFill>
                  <a:srgbClr val="66AF9E"/>
                </a:solidFill>
              </a:rPr>
              <a:t>The optimal caesarean section rate is unknown but it varies between facilities because of differences in the obstetric populations attended. </a:t>
            </a:r>
          </a:p>
          <a:p>
            <a:pPr lvl="2"/>
            <a:r>
              <a:rPr lang="en-US" sz="1500" dirty="0">
                <a:solidFill>
                  <a:schemeClr val="tx1"/>
                </a:solidFill>
                <a:latin typeface="+mn-lt"/>
              </a:rPr>
              <a:t>Over the last decades birth by caesarean section has increased in a sustainable and continuous manner to unprecedented levels worldwide</a:t>
            </a:r>
          </a:p>
          <a:p>
            <a:pPr lvl="2"/>
            <a:r>
              <a:rPr lang="en-US" sz="1500" dirty="0">
                <a:solidFill>
                  <a:schemeClr val="tx1"/>
                </a:solidFill>
                <a:latin typeface="+mn-lt"/>
              </a:rPr>
              <a:t>Governments and clinicians have expressed concern about the rise in the numbers of caesarean section births and the potential negative consequences for maternal and infant health.</a:t>
            </a:r>
          </a:p>
        </p:txBody>
      </p:sp>
      <p:sp>
        <p:nvSpPr>
          <p:cNvPr id="16" name="Content Placeholder 13">
            <a:extLst>
              <a:ext uri="{FF2B5EF4-FFF2-40B4-BE49-F238E27FC236}">
                <a16:creationId xmlns:a16="http://schemas.microsoft.com/office/drawing/2014/main" id="{8D14C964-1403-4257-8126-47C2D222A385}"/>
              </a:ext>
            </a:extLst>
          </p:cNvPr>
          <p:cNvSpPr txBox="1">
            <a:spLocks/>
          </p:cNvSpPr>
          <p:nvPr/>
        </p:nvSpPr>
        <p:spPr>
          <a:xfrm>
            <a:off x="457731" y="4795675"/>
            <a:ext cx="4339556" cy="746091"/>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lvl="2"/>
            <a:r>
              <a:rPr lang="en-US" sz="1000" dirty="0">
                <a:solidFill>
                  <a:schemeClr val="tx1"/>
                </a:solidFill>
              </a:rPr>
              <a:t>Source: </a:t>
            </a:r>
            <a:r>
              <a:rPr lang="en-GB" sz="1000" dirty="0">
                <a:solidFill>
                  <a:schemeClr val="tx1"/>
                </a:solidFill>
              </a:rPr>
              <a:t>Betrán AP, Ye J, Moller AB, Zhang J, Gülmezoglu AM, Torloni MR. The Increasing Trend in Caesarean Section Rates: Global, Regional and National Estimates: 1990-2014. PLoS One. 2016 Feb 5;11(2):e0148343.</a:t>
            </a:r>
          </a:p>
          <a:p>
            <a:pPr lvl="2"/>
            <a:r>
              <a:rPr lang="en-US" sz="1300" dirty="0"/>
              <a:t> </a:t>
            </a:r>
          </a:p>
        </p:txBody>
      </p:sp>
      <p:pic>
        <p:nvPicPr>
          <p:cNvPr id="4" name="Picture 3">
            <a:extLst>
              <a:ext uri="{FF2B5EF4-FFF2-40B4-BE49-F238E27FC236}">
                <a16:creationId xmlns:a16="http://schemas.microsoft.com/office/drawing/2014/main" id="{2672B8FA-3203-4680-9F55-BC6C6CA2E5AE}"/>
              </a:ext>
            </a:extLst>
          </p:cNvPr>
          <p:cNvPicPr>
            <a:picLocks noChangeAspect="1"/>
          </p:cNvPicPr>
          <p:nvPr/>
        </p:nvPicPr>
        <p:blipFill>
          <a:blip r:embed="rId3"/>
          <a:stretch>
            <a:fillRect/>
          </a:stretch>
        </p:blipFill>
        <p:spPr>
          <a:xfrm>
            <a:off x="457730" y="1426061"/>
            <a:ext cx="4339557" cy="3315133"/>
          </a:xfrm>
          <a:prstGeom prst="rect">
            <a:avLst/>
          </a:prstGeom>
        </p:spPr>
      </p:pic>
    </p:spTree>
    <p:extLst>
      <p:ext uri="{BB962C8B-B14F-4D97-AF65-F5344CB8AC3E}">
        <p14:creationId xmlns:p14="http://schemas.microsoft.com/office/powerpoint/2010/main" val="1977587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Non-clinical factors contributing to rising caesarean section rates</a:t>
            </a:r>
          </a:p>
        </p:txBody>
      </p:sp>
      <p:sp>
        <p:nvSpPr>
          <p:cNvPr id="2" name="Content Placeholder 1">
            <a:extLst>
              <a:ext uri="{FF2B5EF4-FFF2-40B4-BE49-F238E27FC236}">
                <a16:creationId xmlns:a16="http://schemas.microsoft.com/office/drawing/2014/main" id="{3249F1F8-79B8-4092-A7C8-5972DE8A8C61}"/>
              </a:ext>
            </a:extLst>
          </p:cNvPr>
          <p:cNvSpPr>
            <a:spLocks noGrp="1"/>
          </p:cNvSpPr>
          <p:nvPr>
            <p:ph idx="1"/>
          </p:nvPr>
        </p:nvSpPr>
        <p:spPr>
          <a:xfrm>
            <a:off x="457730" y="1567536"/>
            <a:ext cx="8226689" cy="4247926"/>
          </a:xfrm>
        </p:spPr>
        <p:txBody>
          <a:bodyPr/>
          <a:lstStyle/>
          <a:p>
            <a:pPr lvl="2">
              <a:buFont typeface="Arial" panose="020B0604020202020204" pitchFamily="34" charset="0"/>
              <a:buChar char="​"/>
              <a:defRPr/>
            </a:pPr>
            <a:r>
              <a:rPr lang="en-US" sz="1800" dirty="0">
                <a:solidFill>
                  <a:srgbClr val="66AF9E"/>
                </a:solidFill>
                <a:latin typeface="+mn-lt"/>
              </a:rPr>
              <a:t>Factors associated with caesarean births include:</a:t>
            </a:r>
          </a:p>
          <a:p>
            <a:pPr marL="285750" lvl="3" indent="-285750">
              <a:buFont typeface="Wingdings" panose="05000000000000000000" pitchFamily="2" charset="2"/>
              <a:buChar char="v"/>
              <a:defRPr/>
            </a:pPr>
            <a:r>
              <a:rPr lang="en-US" sz="1800" i="0" dirty="0">
                <a:solidFill>
                  <a:schemeClr val="tx1"/>
                </a:solidFill>
              </a:rPr>
              <a:t>changes in the characteristics of the population such as increase of obesity, of multiple pregnancies, of nulliparous women or of older women.</a:t>
            </a:r>
          </a:p>
          <a:p>
            <a:pPr lvl="3">
              <a:buNone/>
              <a:defRPr/>
            </a:pPr>
            <a:endParaRPr lang="en-US" sz="1800" i="0" dirty="0">
              <a:solidFill>
                <a:schemeClr val="tx1"/>
              </a:solidFill>
            </a:endParaRPr>
          </a:p>
          <a:p>
            <a:pPr lvl="2">
              <a:buNone/>
              <a:defRPr/>
            </a:pPr>
            <a:r>
              <a:rPr lang="en-US" sz="1800" dirty="0">
                <a:solidFill>
                  <a:srgbClr val="66AF9E"/>
                </a:solidFill>
                <a:latin typeface="+mn-lt"/>
              </a:rPr>
              <a:t>These changes are unlikely, however, to explain the large increases and wide variations in caesarean section rates across countries. Other non-clinical factors have all been implicated in this increase:</a:t>
            </a:r>
          </a:p>
          <a:p>
            <a:pPr marL="285750" lvl="2" indent="-285750">
              <a:spcBef>
                <a:spcPts val="0"/>
              </a:spcBef>
              <a:spcAft>
                <a:spcPts val="0"/>
              </a:spcAft>
              <a:buFont typeface="Wingdings" panose="05000000000000000000" pitchFamily="2" charset="2"/>
              <a:buChar char="v"/>
              <a:defRPr/>
            </a:pPr>
            <a:r>
              <a:rPr lang="en-US" sz="1800" dirty="0">
                <a:solidFill>
                  <a:schemeClr val="tx1"/>
                </a:solidFill>
                <a:latin typeface="+mn-lt"/>
              </a:rPr>
              <a:t>women increasingly wanting to determine how and when their child is born</a:t>
            </a:r>
          </a:p>
          <a:p>
            <a:pPr marL="285750" lvl="2" indent="-285750">
              <a:spcBef>
                <a:spcPts val="0"/>
              </a:spcBef>
              <a:spcAft>
                <a:spcPts val="0"/>
              </a:spcAft>
              <a:buFont typeface="Wingdings" panose="05000000000000000000" pitchFamily="2" charset="2"/>
              <a:buChar char="v"/>
              <a:defRPr/>
            </a:pPr>
            <a:r>
              <a:rPr lang="en-US" sz="1800" dirty="0">
                <a:solidFill>
                  <a:schemeClr val="tx1"/>
                </a:solidFill>
                <a:latin typeface="+mn-lt"/>
              </a:rPr>
              <a:t>generational shifts in work and family responsibilities</a:t>
            </a:r>
          </a:p>
          <a:p>
            <a:pPr marL="285750" lvl="2" indent="-285750">
              <a:spcBef>
                <a:spcPts val="0"/>
              </a:spcBef>
              <a:spcAft>
                <a:spcPts val="0"/>
              </a:spcAft>
              <a:buFont typeface="Wingdings" panose="05000000000000000000" pitchFamily="2" charset="2"/>
              <a:buChar char="v"/>
              <a:defRPr/>
            </a:pPr>
            <a:r>
              <a:rPr lang="en-US" sz="1800" dirty="0">
                <a:solidFill>
                  <a:schemeClr val="tx1"/>
                </a:solidFill>
                <a:latin typeface="+mn-lt"/>
              </a:rPr>
              <a:t>physician factors</a:t>
            </a:r>
          </a:p>
          <a:p>
            <a:pPr marL="285750" lvl="2" indent="-285750">
              <a:spcBef>
                <a:spcPts val="0"/>
              </a:spcBef>
              <a:spcAft>
                <a:spcPts val="0"/>
              </a:spcAft>
              <a:buFont typeface="Wingdings" panose="05000000000000000000" pitchFamily="2" charset="2"/>
              <a:buChar char="v"/>
              <a:defRPr/>
            </a:pPr>
            <a:r>
              <a:rPr lang="en-US" sz="1800" dirty="0">
                <a:solidFill>
                  <a:schemeClr val="tx1"/>
                </a:solidFill>
                <a:latin typeface="+mn-lt"/>
              </a:rPr>
              <a:t>increasing fear of medical litigation </a:t>
            </a:r>
          </a:p>
          <a:p>
            <a:pPr marL="285750" lvl="2" indent="-285750">
              <a:spcBef>
                <a:spcPts val="0"/>
              </a:spcBef>
              <a:spcAft>
                <a:spcPts val="0"/>
              </a:spcAft>
              <a:buFont typeface="Wingdings" panose="05000000000000000000" pitchFamily="2" charset="2"/>
              <a:buChar char="v"/>
              <a:defRPr/>
            </a:pPr>
            <a:r>
              <a:rPr lang="en-US" sz="1800" dirty="0">
                <a:solidFill>
                  <a:schemeClr val="tx1"/>
                </a:solidFill>
                <a:latin typeface="+mn-lt"/>
              </a:rPr>
              <a:t>organizational, economic and social factors</a:t>
            </a:r>
          </a:p>
          <a:p>
            <a:endParaRPr lang="en-GB" dirty="0"/>
          </a:p>
        </p:txBody>
      </p:sp>
      <p:pic>
        <p:nvPicPr>
          <p:cNvPr id="17" name="Picture 2">
            <a:extLst>
              <a:ext uri="{FF2B5EF4-FFF2-40B4-BE49-F238E27FC236}">
                <a16:creationId xmlns:a16="http://schemas.microsoft.com/office/drawing/2014/main" id="{E4149539-C3F4-4645-A3EB-3F0F3E8726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5096" y="6400800"/>
            <a:ext cx="1229009" cy="3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847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EBB516D-AEF8-417E-9728-8BC4E05289F9}"/>
              </a:ext>
            </a:extLst>
          </p:cNvPr>
          <p:cNvSpPr>
            <a:spLocks noGrp="1"/>
          </p:cNvSpPr>
          <p:nvPr>
            <p:ph type="title"/>
          </p:nvPr>
        </p:nvSpPr>
        <p:spPr/>
        <p:txBody>
          <a:bodyPr/>
          <a:lstStyle/>
          <a:p>
            <a:r>
              <a:rPr lang="en-GB" dirty="0"/>
              <a:t>SCOPE OF THE GUIDELINE</a:t>
            </a:r>
          </a:p>
        </p:txBody>
      </p:sp>
      <p:sp>
        <p:nvSpPr>
          <p:cNvPr id="8" name="Content Placeholder 7">
            <a:extLst>
              <a:ext uri="{FF2B5EF4-FFF2-40B4-BE49-F238E27FC236}">
                <a16:creationId xmlns:a16="http://schemas.microsoft.com/office/drawing/2014/main" id="{17166222-49F2-4A87-89B8-1FF2F31537C3}"/>
              </a:ext>
            </a:extLst>
          </p:cNvPr>
          <p:cNvSpPr>
            <a:spLocks noGrp="1"/>
          </p:cNvSpPr>
          <p:nvPr>
            <p:ph idx="1"/>
          </p:nvPr>
        </p:nvSpPr>
        <p:spPr>
          <a:xfrm>
            <a:off x="457730" y="1340644"/>
            <a:ext cx="8226689" cy="4583111"/>
          </a:xfrm>
        </p:spPr>
        <p:txBody>
          <a:bodyPr/>
          <a:lstStyle/>
          <a:p>
            <a:pPr marL="285750" indent="-285750">
              <a:buFont typeface="Wingdings" panose="05000000000000000000" pitchFamily="2" charset="2"/>
              <a:buChar char="§"/>
            </a:pPr>
            <a:r>
              <a:rPr lang="en-GB" sz="1800" i="0" dirty="0">
                <a:solidFill>
                  <a:srgbClr val="66AF9E"/>
                </a:solidFill>
              </a:rPr>
              <a:t>The guideline recommendations relate to the use of CS in women with low-risk pregnancies, (specifically, healthy women with term, singleton, cephalic pregnancies), which represents majority of the obstetrical population. </a:t>
            </a:r>
          </a:p>
          <a:p>
            <a:pPr marL="285750" indent="-285750">
              <a:buFont typeface="Wingdings" panose="05000000000000000000" pitchFamily="2" charset="2"/>
              <a:buChar char="§"/>
            </a:pPr>
            <a:r>
              <a:rPr lang="en-GB" sz="1800" i="0" dirty="0">
                <a:solidFill>
                  <a:srgbClr val="66AF9E"/>
                </a:solidFill>
              </a:rPr>
              <a:t>The guideline specifically considered those settings with high rates of caesarean section, where large numbers of caesareans are assumed to be unnecessary.</a:t>
            </a:r>
          </a:p>
          <a:p>
            <a:pPr marL="285750" indent="-285750">
              <a:buFont typeface="Wingdings" panose="05000000000000000000" pitchFamily="2" charset="2"/>
              <a:buChar char="§"/>
            </a:pPr>
            <a:r>
              <a:rPr lang="en-GB" sz="1800" i="0" dirty="0">
                <a:solidFill>
                  <a:schemeClr val="tx1"/>
                </a:solidFill>
              </a:rPr>
              <a:t>Women with complications or particular obstetric risk factors (such as breech or multiple pregnancy) are not considered within the guideline. </a:t>
            </a:r>
          </a:p>
          <a:p>
            <a:pPr marL="285750" indent="-285750">
              <a:buFont typeface="Wingdings" panose="05000000000000000000" pitchFamily="2" charset="2"/>
              <a:buChar char="§"/>
            </a:pPr>
            <a:r>
              <a:rPr lang="en-GB" sz="1800" i="0" dirty="0">
                <a:solidFill>
                  <a:schemeClr val="tx1"/>
                </a:solidFill>
              </a:rPr>
              <a:t>The guideline does not specify what clinical indications constitute a medically necessary CS, as the decision regarding medical necessity is according to the judgement of the treating clinician.</a:t>
            </a:r>
          </a:p>
          <a:p>
            <a:endParaRPr lang="en-GB" dirty="0"/>
          </a:p>
        </p:txBody>
      </p:sp>
      <p:pic>
        <p:nvPicPr>
          <p:cNvPr id="12" name="Picture 2">
            <a:extLst>
              <a:ext uri="{FF2B5EF4-FFF2-40B4-BE49-F238E27FC236}">
                <a16:creationId xmlns:a16="http://schemas.microsoft.com/office/drawing/2014/main" id="{994C603C-EDB5-472A-A663-0ABADD1B73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5096" y="6400800"/>
            <a:ext cx="1229009" cy="3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0052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730" y="719699"/>
            <a:ext cx="8226689" cy="524998"/>
          </a:xfrm>
        </p:spPr>
        <p:txBody>
          <a:bodyPr/>
          <a:lstStyle/>
          <a:p>
            <a:r>
              <a:rPr lang="en-US" dirty="0"/>
              <a:t>Primary audience of this guideline</a:t>
            </a:r>
          </a:p>
        </p:txBody>
      </p:sp>
      <p:sp>
        <p:nvSpPr>
          <p:cNvPr id="20" name="Content Placeholder 19"/>
          <p:cNvSpPr>
            <a:spLocks noGrp="1"/>
          </p:cNvSpPr>
          <p:nvPr>
            <p:ph idx="1"/>
          </p:nvPr>
        </p:nvSpPr>
        <p:spPr>
          <a:xfrm>
            <a:off x="457731" y="1583433"/>
            <a:ext cx="8226689" cy="4583111"/>
          </a:xfrm>
        </p:spPr>
        <p:txBody>
          <a:bodyPr/>
          <a:lstStyle/>
          <a:p>
            <a:r>
              <a:rPr lang="en-US" sz="2000" i="0" dirty="0">
                <a:solidFill>
                  <a:schemeClr val="tx1"/>
                </a:solidFill>
              </a:rPr>
              <a:t>Target audience include:</a:t>
            </a:r>
          </a:p>
          <a:p>
            <a:pPr marL="285750" indent="-285750">
              <a:spcBef>
                <a:spcPts val="0"/>
              </a:spcBef>
              <a:spcAft>
                <a:spcPts val="0"/>
              </a:spcAft>
              <a:buFont typeface="Wingdings" panose="05000000000000000000" pitchFamily="2" charset="2"/>
              <a:buChar char="§"/>
            </a:pPr>
            <a:r>
              <a:rPr lang="en-US" sz="2000" i="0" dirty="0">
                <a:solidFill>
                  <a:schemeClr val="tx1"/>
                </a:solidFill>
              </a:rPr>
              <a:t>health-care professionals responsible for developing regional, national and local health protocols and policies</a:t>
            </a:r>
          </a:p>
          <a:p>
            <a:pPr marL="285750" indent="-285750">
              <a:spcBef>
                <a:spcPts val="0"/>
              </a:spcBef>
              <a:spcAft>
                <a:spcPts val="0"/>
              </a:spcAft>
              <a:buFont typeface="Wingdings" panose="05000000000000000000" pitchFamily="2" charset="2"/>
              <a:buChar char="§"/>
            </a:pPr>
            <a:r>
              <a:rPr lang="en-US" sz="2000" i="0" dirty="0">
                <a:solidFill>
                  <a:schemeClr val="tx1"/>
                </a:solidFill>
              </a:rPr>
              <a:t>obstetricians, midwives, nurses, general medical practitioners</a:t>
            </a:r>
          </a:p>
          <a:p>
            <a:pPr marL="285750" indent="-285750">
              <a:spcBef>
                <a:spcPts val="0"/>
              </a:spcBef>
              <a:spcAft>
                <a:spcPts val="0"/>
              </a:spcAft>
              <a:buFont typeface="Wingdings" panose="05000000000000000000" pitchFamily="2" charset="2"/>
              <a:buChar char="§"/>
            </a:pPr>
            <a:r>
              <a:rPr lang="en-US" sz="2000" i="0" dirty="0">
                <a:solidFill>
                  <a:schemeClr val="tx1"/>
                </a:solidFill>
              </a:rPr>
              <a:t>managers of maternal and child health programmes</a:t>
            </a:r>
          </a:p>
          <a:p>
            <a:pPr marL="285750" indent="-285750">
              <a:spcBef>
                <a:spcPts val="0"/>
              </a:spcBef>
              <a:spcAft>
                <a:spcPts val="0"/>
              </a:spcAft>
              <a:buFont typeface="Wingdings" panose="05000000000000000000" pitchFamily="2" charset="2"/>
              <a:buChar char="§"/>
            </a:pPr>
            <a:r>
              <a:rPr lang="en-US" sz="2000" i="0" dirty="0">
                <a:solidFill>
                  <a:schemeClr val="tx1"/>
                </a:solidFill>
              </a:rPr>
              <a:t>public health policy-makers </a:t>
            </a:r>
          </a:p>
          <a:p>
            <a:pPr lvl="2"/>
            <a:endParaRPr lang="en-US" dirty="0"/>
          </a:p>
        </p:txBody>
      </p:sp>
      <p:pic>
        <p:nvPicPr>
          <p:cNvPr id="28" name="Picture 2">
            <a:extLst>
              <a:ext uri="{FF2B5EF4-FFF2-40B4-BE49-F238E27FC236}">
                <a16:creationId xmlns:a16="http://schemas.microsoft.com/office/drawing/2014/main" id="{F8F54D33-99CC-4C3D-B4EB-A0BB13B364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0825" y="6385603"/>
            <a:ext cx="1229009" cy="3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4298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solidFill>
                  <a:srgbClr val="66AF9E"/>
                </a:solidFill>
                <a:latin typeface="Georgia" panose="02040502050405020303" pitchFamily="18" charset="0"/>
              </a:rPr>
              <a:t>Methods</a:t>
            </a:r>
          </a:p>
        </p:txBody>
      </p:sp>
      <p:sp>
        <p:nvSpPr>
          <p:cNvPr id="7" name="Text Placeholder 6"/>
          <p:cNvSpPr>
            <a:spLocks noGrp="1"/>
          </p:cNvSpPr>
          <p:nvPr>
            <p:ph type="body" sz="quarter" idx="14"/>
          </p:nvPr>
        </p:nvSpPr>
        <p:spPr>
          <a:xfrm>
            <a:off x="458787" y="4320518"/>
            <a:ext cx="5982956" cy="2087240"/>
          </a:xfrm>
        </p:spPr>
        <p:txBody>
          <a:bodyPr/>
          <a:lstStyle/>
          <a:p>
            <a:r>
              <a:rPr lang="en-US" i="0" dirty="0"/>
              <a:t>Guideline development methods</a:t>
            </a:r>
          </a:p>
          <a:p>
            <a:r>
              <a:rPr lang="en-US" i="0" dirty="0"/>
              <a:t>Technical groups involved in developing guideline</a:t>
            </a:r>
          </a:p>
          <a:p>
            <a:pPr lvl="2"/>
            <a:r>
              <a:rPr lang="en-US" i="0" dirty="0"/>
              <a:t>Priority questions and outcomes</a:t>
            </a:r>
          </a:p>
          <a:p>
            <a:pPr lvl="2"/>
            <a:r>
              <a:rPr lang="en-US" i="0" dirty="0"/>
              <a:t>Quality assessment and synthesis of evidence</a:t>
            </a:r>
          </a:p>
          <a:p>
            <a:pPr marL="0" indent="0">
              <a:buNone/>
            </a:pPr>
            <a:endParaRPr lang="en-US" dirty="0"/>
          </a:p>
        </p:txBody>
      </p:sp>
      <p:pic>
        <p:nvPicPr>
          <p:cNvPr id="6" name="Picture 2">
            <a:extLst>
              <a:ext uri="{FF2B5EF4-FFF2-40B4-BE49-F238E27FC236}">
                <a16:creationId xmlns:a16="http://schemas.microsoft.com/office/drawing/2014/main" id="{D9311D79-AA9A-4D6F-BEEF-BF7365F28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111" y="6417826"/>
            <a:ext cx="1229009" cy="3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5211479"/>
      </p:ext>
    </p:extLst>
  </p:cSld>
  <p:clrMapOvr>
    <a:masterClrMapping/>
  </p:clrMapOvr>
</p:sld>
</file>

<file path=ppt/theme/theme1.xml><?xml version="1.0" encoding="utf-8"?>
<a:theme xmlns:a="http://schemas.openxmlformats.org/drawingml/2006/main" name="Sophisticated Business">
  <a:themeElements>
    <a:clrScheme name="Sophisticated Business">
      <a:dk1>
        <a:sysClr val="windowText" lastClr="000000"/>
      </a:dk1>
      <a:lt1>
        <a:sysClr val="window" lastClr="FFFFFF"/>
      </a:lt1>
      <a:dk2>
        <a:srgbClr val="897C57"/>
      </a:dk2>
      <a:lt2>
        <a:srgbClr val="E2BA41"/>
      </a:lt2>
      <a:accent1>
        <a:srgbClr val="3C8689"/>
      </a:accent1>
      <a:accent2>
        <a:srgbClr val="E2BA41"/>
      </a:accent2>
      <a:accent3>
        <a:srgbClr val="C8904D"/>
      </a:accent3>
      <a:accent4>
        <a:srgbClr val="66AF9E"/>
      </a:accent4>
      <a:accent5>
        <a:srgbClr val="897C57"/>
      </a:accent5>
      <a:accent6>
        <a:srgbClr val="AF9D66"/>
      </a:accent6>
      <a:hlink>
        <a:srgbClr val="3C8689"/>
      </a:hlink>
      <a:folHlink>
        <a:srgbClr val="897C57"/>
      </a:folHlink>
    </a:clrScheme>
    <a:fontScheme name="Sophisticated Busines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pattFill prst="dkUpDiag">
          <a:fgClr>
            <a:schemeClr val="bg2">
              <a:lumMod val="50000"/>
            </a:schemeClr>
          </a:fgClr>
          <a:bgClr>
            <a:schemeClr val="bg2">
              <a:lumMod val="65000"/>
            </a:schemeClr>
          </a:bgClr>
        </a:pattFill>
        <a:ln>
          <a:noFill/>
        </a:ln>
      </a:spPr>
      <a:bodyPr wrap="none" lIns="228600" tIns="228600" rIns="228600" bIns="228600" rtlCol="0" anchor="ctr">
        <a:noAutofit/>
      </a:bodyPr>
      <a:lstStyle>
        <a:defPPr algn="ctr">
          <a:defRPr sz="1400" dirty="0" smtClean="0">
            <a:solidFill>
              <a:schemeClr val="bg1"/>
            </a:solidFill>
            <a:latin typeface="Franklin Gothic Demi Cond" panose="020B07060304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20000"/>
          </a:lnSpc>
          <a:defRPr dirty="0">
            <a:solidFill>
              <a:schemeClr val="tx2"/>
            </a:solidFill>
          </a:defRPr>
        </a:defPPr>
      </a:lstStyle>
    </a:txDef>
  </a:objectDefaults>
  <a:extraClrSchemeLst/>
</a:theme>
</file>

<file path=ppt/theme/theme2.xml><?xml version="1.0" encoding="utf-8"?>
<a:theme xmlns:a="http://schemas.openxmlformats.org/drawingml/2006/main" name="10_Duarte_Slidedocs">
  <a:themeElements>
    <a:clrScheme name="Custom 4">
      <a:dk1>
        <a:srgbClr val="2D2D2A"/>
      </a:dk1>
      <a:lt1>
        <a:sysClr val="window" lastClr="FFFFFF"/>
      </a:lt1>
      <a:dk2>
        <a:srgbClr val="696969"/>
      </a:dk2>
      <a:lt2>
        <a:srgbClr val="D1D1D1"/>
      </a:lt2>
      <a:accent1>
        <a:srgbClr val="E7B800"/>
      </a:accent1>
      <a:accent2>
        <a:srgbClr val="86AA00"/>
      </a:accent2>
      <a:accent3>
        <a:srgbClr val="00AFBB"/>
      </a:accent3>
      <a:accent4>
        <a:srgbClr val="2E9FDF"/>
      </a:accent4>
      <a:accent5>
        <a:srgbClr val="FF9E29"/>
      </a:accent5>
      <a:accent6>
        <a:srgbClr val="0F2855"/>
      </a:accent6>
      <a:hlink>
        <a:srgbClr val="64645D"/>
      </a:hlink>
      <a:folHlink>
        <a:srgbClr val="64645D"/>
      </a:folHlink>
    </a:clrScheme>
    <a:fontScheme name="Duarte_SlideDoc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dirty="0" err="1"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100" dirty="0" err="1" smtClean="0">
            <a:solidFill>
              <a:schemeClr val="tx2"/>
            </a:solidFill>
            <a:latin typeface="+mj-lt"/>
          </a:defRPr>
        </a:defPPr>
      </a:lstStyle>
    </a:txDef>
  </a:objectDefaults>
  <a:extraClrSchemeLst/>
</a:theme>
</file>

<file path=ppt/theme/theme3.xml><?xml version="1.0" encoding="utf-8"?>
<a:theme xmlns:a="http://schemas.openxmlformats.org/drawingml/2006/main" name="Office Theme">
  <a:themeElements>
    <a:clrScheme name="Sophisticated Business">
      <a:dk1>
        <a:sysClr val="windowText" lastClr="000000"/>
      </a:dk1>
      <a:lt1>
        <a:sysClr val="window" lastClr="FFFFFF"/>
      </a:lt1>
      <a:dk2>
        <a:srgbClr val="897C57"/>
      </a:dk2>
      <a:lt2>
        <a:srgbClr val="FFFFFF"/>
      </a:lt2>
      <a:accent1>
        <a:srgbClr val="3C8689"/>
      </a:accent1>
      <a:accent2>
        <a:srgbClr val="E2BA41"/>
      </a:accent2>
      <a:accent3>
        <a:srgbClr val="C8904D"/>
      </a:accent3>
      <a:accent4>
        <a:srgbClr val="66AF9E"/>
      </a:accent4>
      <a:accent5>
        <a:srgbClr val="897C57"/>
      </a:accent5>
      <a:accent6>
        <a:srgbClr val="AF9D66"/>
      </a:accent6>
      <a:hlink>
        <a:srgbClr val="3C8689"/>
      </a:hlink>
      <a:folHlink>
        <a:srgbClr val="897C57"/>
      </a:folHlink>
    </a:clrScheme>
    <a:fontScheme name="Sophisticated Busines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ophisticated Business">
      <a:dk1>
        <a:sysClr val="windowText" lastClr="000000"/>
      </a:dk1>
      <a:lt1>
        <a:sysClr val="window" lastClr="FFFFFF"/>
      </a:lt1>
      <a:dk2>
        <a:srgbClr val="897C57"/>
      </a:dk2>
      <a:lt2>
        <a:srgbClr val="FFFFFF"/>
      </a:lt2>
      <a:accent1>
        <a:srgbClr val="3C8689"/>
      </a:accent1>
      <a:accent2>
        <a:srgbClr val="E2BA41"/>
      </a:accent2>
      <a:accent3>
        <a:srgbClr val="C8904D"/>
      </a:accent3>
      <a:accent4>
        <a:srgbClr val="66AF9E"/>
      </a:accent4>
      <a:accent5>
        <a:srgbClr val="897C57"/>
      </a:accent5>
      <a:accent6>
        <a:srgbClr val="AF9D66"/>
      </a:accent6>
      <a:hlink>
        <a:srgbClr val="3C8689"/>
      </a:hlink>
      <a:folHlink>
        <a:srgbClr val="897C57"/>
      </a:folHlink>
    </a:clrScheme>
    <a:fontScheme name="Sophisticated Busines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18107</TotalTime>
  <Words>3504</Words>
  <Application>Microsoft Office PowerPoint</Application>
  <PresentationFormat>On-screen Show (4:3)</PresentationFormat>
  <Paragraphs>351</Paragraphs>
  <Slides>37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37</vt:i4>
      </vt:variant>
    </vt:vector>
  </HeadingPairs>
  <TitlesOfParts>
    <vt:vector size="47" baseType="lpstr">
      <vt:lpstr>Arial</vt:lpstr>
      <vt:lpstr>Arial Narrow</vt:lpstr>
      <vt:lpstr>Calibri</vt:lpstr>
      <vt:lpstr>Franklin Gothic Book</vt:lpstr>
      <vt:lpstr>Franklin Gothic Demi Cond</vt:lpstr>
      <vt:lpstr>Georgia</vt:lpstr>
      <vt:lpstr>Times New Roman</vt:lpstr>
      <vt:lpstr>Wingdings</vt:lpstr>
      <vt:lpstr>Sophisticated Business</vt:lpstr>
      <vt:lpstr>10_Duarte_Slidedocs</vt:lpstr>
      <vt:lpstr>PowerPoint Presentation</vt:lpstr>
      <vt:lpstr>PowerPoint Presentation</vt:lpstr>
      <vt:lpstr>Background</vt:lpstr>
      <vt:lpstr>Caesarean section as a mode of delivery</vt:lpstr>
      <vt:lpstr>Caesarean section rates increasing worldwide</vt:lpstr>
      <vt:lpstr>Non-clinical factors contributing to rising caesarean section rates</vt:lpstr>
      <vt:lpstr>SCOPE OF THE GUIDELINE</vt:lpstr>
      <vt:lpstr>Primary audience of this guideline</vt:lpstr>
      <vt:lpstr>Methods</vt:lpstr>
      <vt:lpstr>GUIDELINE DEVELOPMENT METHODS</vt:lpstr>
      <vt:lpstr>Technical groups involved in developing guideline</vt:lpstr>
      <vt:lpstr>Priority guideline questions</vt:lpstr>
      <vt:lpstr>Priority guideline questions</vt:lpstr>
      <vt:lpstr>Priority guideline outcomes</vt:lpstr>
      <vt:lpstr>QUALITY ASSESSMENT AND SYNTHESIS OF THE EVIDENCE</vt:lpstr>
      <vt:lpstr>Evidence base</vt:lpstr>
      <vt:lpstr>Systematic review of quantitative evidence</vt:lpstr>
      <vt:lpstr>SYSTEMATIC REVIEWs OF QUALITATIVE EVIDENCE</vt:lpstr>
      <vt:lpstr>Recommendations</vt:lpstr>
      <vt:lpstr>FORMULATING RECOMMENDATIONS</vt:lpstr>
      <vt:lpstr>INTERVENTIONS TARGETED AT WOMEN</vt:lpstr>
      <vt:lpstr>INTERVENTIONS TARGETED AT WOMEN</vt:lpstr>
      <vt:lpstr>INTERVENTIONS TARGETED AT healthcare professionals</vt:lpstr>
      <vt:lpstr>INTERVENTIONS TARGETED AT healthcare professionals</vt:lpstr>
      <vt:lpstr>INTERVENTIONS TARGETED AT healthcare professionals</vt:lpstr>
      <vt:lpstr>INTERVENTIONS TARGETED AT HEALTH ORGANIZATIONS OR SYSTEMS</vt:lpstr>
      <vt:lpstr>INTERVENTIONS TARGETED AT HEALTH ORGANIZATIONS OR SYSTEMS</vt:lpstr>
      <vt:lpstr>INTERVENTIONS TARGETED AT HEALTH ORGANIZATIONS OR SYSTEMS</vt:lpstr>
      <vt:lpstr>Implementation of the recommendations</vt:lpstr>
      <vt:lpstr>IMPLEMENTATION OF THE RECOMMENDATIONS</vt:lpstr>
      <vt:lpstr>IMPLEMENTATION OF THE RECOMMENDATIONS</vt:lpstr>
      <vt:lpstr>IMPLEMENTATION OF THE RECOMMENDATIONS</vt:lpstr>
      <vt:lpstr>RESEARCH PRIORITIES</vt:lpstr>
      <vt:lpstr>RESEARCH PRIORITIES</vt:lpstr>
      <vt:lpstr>RESEARCH PRIORITIES</vt:lpstr>
      <vt:lpstr>ACKNOWLEDGEMENTs</vt:lpstr>
      <vt:lpstr>CONTACT DETAILS FOR 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Duarte;Inc. 2014</dc:creator>
  <cp:lastModifiedBy>BETRAN LAZAGA, Ana Pilar</cp:lastModifiedBy>
  <cp:revision>403</cp:revision>
  <cp:lastPrinted>2018-09-18T07:33:36Z</cp:lastPrinted>
  <dcterms:created xsi:type="dcterms:W3CDTF">2014-02-06T21:29:49Z</dcterms:created>
  <dcterms:modified xsi:type="dcterms:W3CDTF">2018-10-09T13:52:09Z</dcterms:modified>
</cp:coreProperties>
</file>