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7"/>
  </p:notesMasterIdLst>
  <p:sldIdLst>
    <p:sldId id="300" r:id="rId6"/>
    <p:sldId id="304" r:id="rId7"/>
    <p:sldId id="292" r:id="rId8"/>
    <p:sldId id="305" r:id="rId9"/>
    <p:sldId id="258" r:id="rId10"/>
    <p:sldId id="259" r:id="rId11"/>
    <p:sldId id="260" r:id="rId12"/>
    <p:sldId id="309" r:id="rId13"/>
    <p:sldId id="393" r:id="rId14"/>
    <p:sldId id="291" r:id="rId15"/>
    <p:sldId id="3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565702-DD27-7F0B-3B1B-482907AD38E5}" name="CAMPOS ZAMORA, Melissa" initials="MC" userId="S::mcampos@who.int::4328921f-4451-4773-bb83-445ac24bfedf" providerId="AD"/>
  <p188:author id="{71D8D214-4E4A-6427-04CA-17FD577B5EB5}" name="Rachel Tullet" initials="RT" userId="0500be93d1ba368d" providerId="Windows Live"/>
  <p188:author id="{1BD72F32-7AE5-EB4D-062B-26BBA0859FEF}" name="CALVELLO HYNES, Emilie" initials="CE" userId="S::ecalvello@who.int::c9dfdd63-2c12-40ec-9141-bdc893ad90f1" providerId="AD"/>
  <p188:author id="{AFA03778-911B-54ED-123A-F7AEAA7C72F7}" name="TULLET, Rachel Beth" initials="TB" userId="S::tulletr@who.int::1fc2c28b-ed7a-43e7-a015-42a665ab83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62A27-36D0-0C48-B06D-4D67E9D96E54}" v="1" dt="2023-10-05T04:19:29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0074"/>
  </p:normalViewPr>
  <p:slideViewPr>
    <p:cSldViewPr snapToGrid="0">
      <p:cViewPr varScale="1">
        <p:scale>
          <a:sx n="93" d="100"/>
          <a:sy n="93" d="100"/>
        </p:scale>
        <p:origin x="16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 ZAMORA, Melissa" userId="4328921f-4451-4773-bb83-445ac24bfedf" providerId="ADAL" clId="{986F082A-31BB-B442-BF83-F2888E9A3267}"/>
    <pc:docChg chg="custSel addSld delSld modSld">
      <pc:chgData name="CAMPOS ZAMORA, Melissa" userId="4328921f-4451-4773-bb83-445ac24bfedf" providerId="ADAL" clId="{986F082A-31BB-B442-BF83-F2888E9A3267}" dt="2023-07-15T05:45:18.048" v="20" actId="1076"/>
      <pc:docMkLst>
        <pc:docMk/>
      </pc:docMkLst>
      <pc:sldChg chg="modSp mod">
        <pc:chgData name="CAMPOS ZAMORA, Melissa" userId="4328921f-4451-4773-bb83-445ac24bfedf" providerId="ADAL" clId="{986F082A-31BB-B442-BF83-F2888E9A3267}" dt="2023-07-15T05:45:18.048" v="20" actId="1076"/>
        <pc:sldMkLst>
          <pc:docMk/>
          <pc:sldMk cId="465647093" sldId="259"/>
        </pc:sldMkLst>
        <pc:picChg chg="mod">
          <ac:chgData name="CAMPOS ZAMORA, Melissa" userId="4328921f-4451-4773-bb83-445ac24bfedf" providerId="ADAL" clId="{986F082A-31BB-B442-BF83-F2888E9A3267}" dt="2023-07-15T05:45:18.048" v="20" actId="1076"/>
          <ac:picMkLst>
            <pc:docMk/>
            <pc:sldMk cId="465647093" sldId="259"/>
            <ac:picMk id="4" creationId="{B758D4BF-1EF3-B8E6-4CA0-9C4B4DF1A56F}"/>
          </ac:picMkLst>
        </pc:picChg>
      </pc:sldChg>
      <pc:sldChg chg="delSp modSp add mod">
        <pc:chgData name="CAMPOS ZAMORA, Melissa" userId="4328921f-4451-4773-bb83-445ac24bfedf" providerId="ADAL" clId="{986F082A-31BB-B442-BF83-F2888E9A3267}" dt="2023-07-15T05:43:07.559" v="17" actId="1076"/>
        <pc:sldMkLst>
          <pc:docMk/>
          <pc:sldMk cId="1203235686" sldId="283"/>
        </pc:sldMkLst>
        <pc:spChg chg="mod">
          <ac:chgData name="CAMPOS ZAMORA, Melissa" userId="4328921f-4451-4773-bb83-445ac24bfedf" providerId="ADAL" clId="{986F082A-31BB-B442-BF83-F2888E9A3267}" dt="2023-07-15T05:43:07.559" v="17" actId="1076"/>
          <ac:spMkLst>
            <pc:docMk/>
            <pc:sldMk cId="1203235686" sldId="283"/>
            <ac:spMk id="2" creationId="{00000000-0000-0000-0000-000000000000}"/>
          </ac:spMkLst>
        </pc:spChg>
        <pc:picChg chg="del">
          <ac:chgData name="CAMPOS ZAMORA, Melissa" userId="4328921f-4451-4773-bb83-445ac24bfedf" providerId="ADAL" clId="{986F082A-31BB-B442-BF83-F2888E9A3267}" dt="2023-07-15T05:42:44.762" v="12" actId="478"/>
          <ac:picMkLst>
            <pc:docMk/>
            <pc:sldMk cId="1203235686" sldId="283"/>
            <ac:picMk id="5" creationId="{0F7A68C7-EA12-5636-42D8-0EF9183417F9}"/>
          </ac:picMkLst>
        </pc:picChg>
        <pc:picChg chg="del">
          <ac:chgData name="CAMPOS ZAMORA, Melissa" userId="4328921f-4451-4773-bb83-445ac24bfedf" providerId="ADAL" clId="{986F082A-31BB-B442-BF83-F2888E9A3267}" dt="2023-07-15T05:42:35.648" v="9" actId="478"/>
          <ac:picMkLst>
            <pc:docMk/>
            <pc:sldMk cId="1203235686" sldId="283"/>
            <ac:picMk id="6" creationId="{F3FB05E8-658B-5DC1-AF1B-8818522773CD}"/>
          </ac:picMkLst>
        </pc:picChg>
      </pc:sldChg>
      <pc:sldChg chg="modSp">
        <pc:chgData name="CAMPOS ZAMORA, Melissa" userId="4328921f-4451-4773-bb83-445ac24bfedf" providerId="ADAL" clId="{986F082A-31BB-B442-BF83-F2888E9A3267}" dt="2023-07-15T05:43:57.734" v="19"/>
        <pc:sldMkLst>
          <pc:docMk/>
          <pc:sldMk cId="619011494" sldId="304"/>
        </pc:sldMkLst>
        <pc:picChg chg="mod">
          <ac:chgData name="CAMPOS ZAMORA, Melissa" userId="4328921f-4451-4773-bb83-445ac24bfedf" providerId="ADAL" clId="{986F082A-31BB-B442-BF83-F2888E9A3267}" dt="2023-07-15T05:43:57.734" v="19"/>
          <ac:picMkLst>
            <pc:docMk/>
            <pc:sldMk cId="619011494" sldId="304"/>
            <ac:picMk id="4" creationId="{397650B3-27D9-3754-6454-C737C2E730D6}"/>
          </ac:picMkLst>
        </pc:picChg>
      </pc:sldChg>
      <pc:sldChg chg="del">
        <pc:chgData name="CAMPOS ZAMORA, Melissa" userId="4328921f-4451-4773-bb83-445ac24bfedf" providerId="ADAL" clId="{986F082A-31BB-B442-BF83-F2888E9A3267}" dt="2023-07-15T05:43:12.846" v="18" actId="2696"/>
        <pc:sldMkLst>
          <pc:docMk/>
          <pc:sldMk cId="2596722132" sldId="392"/>
        </pc:sldMkLst>
      </pc:sldChg>
    </pc:docChg>
  </pc:docChgLst>
  <pc:docChgLst>
    <pc:chgData name="CAMPOS ZAMORA, Melissa" userId="S::mcampos@who.int::4328921f-4451-4773-bb83-445ac24bfedf" providerId="AD" clId="Web-{003E2A9D-CB75-FA0E-76E2-105B14160143}"/>
    <pc:docChg chg="modSld">
      <pc:chgData name="CAMPOS ZAMORA, Melissa" userId="S::mcampos@who.int::4328921f-4451-4773-bb83-445ac24bfedf" providerId="AD" clId="Web-{003E2A9D-CB75-FA0E-76E2-105B14160143}" dt="2023-05-30T00:45:11.131" v="61" actId="20577"/>
      <pc:docMkLst>
        <pc:docMk/>
      </pc:docMkLst>
      <pc:sldChg chg="addSp delSp modSp">
        <pc:chgData name="CAMPOS ZAMORA, Melissa" userId="S::mcampos@who.int::4328921f-4451-4773-bb83-445ac24bfedf" providerId="AD" clId="Web-{003E2A9D-CB75-FA0E-76E2-105B14160143}" dt="2023-05-30T00:45:11.131" v="61" actId="20577"/>
        <pc:sldMkLst>
          <pc:docMk/>
          <pc:sldMk cId="1578823920" sldId="305"/>
        </pc:sldMkLst>
        <pc:spChg chg="mod">
          <ac:chgData name="CAMPOS ZAMORA, Melissa" userId="S::mcampos@who.int::4328921f-4451-4773-bb83-445ac24bfedf" providerId="AD" clId="Web-{003E2A9D-CB75-FA0E-76E2-105B14160143}" dt="2023-05-30T00:45:11.131" v="61" actId="20577"/>
          <ac:spMkLst>
            <pc:docMk/>
            <pc:sldMk cId="1578823920" sldId="305"/>
            <ac:spMk id="3" creationId="{1799FA74-7F27-4133-A4A2-22D1594BF21F}"/>
          </ac:spMkLst>
        </pc:spChg>
        <pc:spChg chg="add del mod">
          <ac:chgData name="CAMPOS ZAMORA, Melissa" userId="S::mcampos@who.int::4328921f-4451-4773-bb83-445ac24bfedf" providerId="AD" clId="Web-{003E2A9D-CB75-FA0E-76E2-105B14160143}" dt="2023-05-30T00:43:34.862" v="50"/>
          <ac:spMkLst>
            <pc:docMk/>
            <pc:sldMk cId="1578823920" sldId="305"/>
            <ac:spMk id="4" creationId="{B29D9488-E469-94AA-5386-73A8DB010C93}"/>
          </ac:spMkLst>
        </pc:spChg>
        <pc:spChg chg="add del mod">
          <ac:chgData name="CAMPOS ZAMORA, Melissa" userId="S::mcampos@who.int::4328921f-4451-4773-bb83-445ac24bfedf" providerId="AD" clId="Web-{003E2A9D-CB75-FA0E-76E2-105B14160143}" dt="2023-05-30T00:44:59.631" v="59"/>
          <ac:spMkLst>
            <pc:docMk/>
            <pc:sldMk cId="1578823920" sldId="305"/>
            <ac:spMk id="5" creationId="{FCE40B38-183A-DA27-5A2C-38B8C3C15D22}"/>
          </ac:spMkLst>
        </pc:spChg>
      </pc:sldChg>
    </pc:docChg>
  </pc:docChgLst>
  <pc:docChgLst>
    <pc:chgData name="CAMPOS ZAMORA, Melissa" userId="4328921f-4451-4773-bb83-445ac24bfedf" providerId="ADAL" clId="{1249B3ED-296F-4445-B431-D1FBF716DE39}"/>
    <pc:docChg chg="undo custSel addSld modSld">
      <pc:chgData name="CAMPOS ZAMORA, Melissa" userId="4328921f-4451-4773-bb83-445ac24bfedf" providerId="ADAL" clId="{1249B3ED-296F-4445-B431-D1FBF716DE39}" dt="2023-06-21T14:42:28.782" v="44"/>
      <pc:docMkLst>
        <pc:docMk/>
      </pc:docMkLst>
      <pc:sldChg chg="addSp delSp modSp mod">
        <pc:chgData name="CAMPOS ZAMORA, Melissa" userId="4328921f-4451-4773-bb83-445ac24bfedf" providerId="ADAL" clId="{1249B3ED-296F-4445-B431-D1FBF716DE39}" dt="2023-06-21T14:37:14.939" v="10"/>
        <pc:sldMkLst>
          <pc:docMk/>
          <pc:sldMk cId="1884310923" sldId="258"/>
        </pc:sldMkLst>
        <pc:spChg chg="mod">
          <ac:chgData name="CAMPOS ZAMORA, Melissa" userId="4328921f-4451-4773-bb83-445ac24bfedf" providerId="ADAL" clId="{1249B3ED-296F-4445-B431-D1FBF716DE39}" dt="2023-06-21T14:36:58.421" v="7" actId="1035"/>
          <ac:spMkLst>
            <pc:docMk/>
            <pc:sldMk cId="1884310923" sldId="258"/>
            <ac:spMk id="4" creationId="{B8CFA0E9-C5E5-004F-FD2F-7B19D0DC0A66}"/>
          </ac:spMkLst>
        </pc:spChg>
        <pc:spChg chg="add del mod">
          <ac:chgData name="CAMPOS ZAMORA, Melissa" userId="4328921f-4451-4773-bb83-445ac24bfedf" providerId="ADAL" clId="{1249B3ED-296F-4445-B431-D1FBF716DE39}" dt="2023-06-21T14:37:14.939" v="10"/>
          <ac:spMkLst>
            <pc:docMk/>
            <pc:sldMk cId="1884310923" sldId="258"/>
            <ac:spMk id="5" creationId="{DAE02CAB-8447-54DC-6976-688A9B8A633B}"/>
          </ac:spMkLst>
        </pc:spChg>
      </pc:sldChg>
      <pc:sldChg chg="addSp modSp mod">
        <pc:chgData name="CAMPOS ZAMORA, Melissa" userId="4328921f-4451-4773-bb83-445ac24bfedf" providerId="ADAL" clId="{1249B3ED-296F-4445-B431-D1FBF716DE39}" dt="2023-06-21T14:37:23.306" v="15" actId="1036"/>
        <pc:sldMkLst>
          <pc:docMk/>
          <pc:sldMk cId="465647093" sldId="259"/>
        </pc:sldMkLst>
        <pc:spChg chg="mod">
          <ac:chgData name="CAMPOS ZAMORA, Melissa" userId="4328921f-4451-4773-bb83-445ac24bfedf" providerId="ADAL" clId="{1249B3ED-296F-4445-B431-D1FBF716DE39}" dt="2023-06-21T14:37:23.306" v="15" actId="1036"/>
          <ac:spMkLst>
            <pc:docMk/>
            <pc:sldMk cId="465647093" sldId="259"/>
            <ac:spMk id="2" creationId="{00000000-0000-0000-0000-000000000000}"/>
          </ac:spMkLst>
        </pc:spChg>
        <pc:picChg chg="add mod">
          <ac:chgData name="CAMPOS ZAMORA, Melissa" userId="4328921f-4451-4773-bb83-445ac24bfedf" providerId="ADAL" clId="{1249B3ED-296F-4445-B431-D1FBF716DE39}" dt="2023-06-21T14:37:16.864" v="11"/>
          <ac:picMkLst>
            <pc:docMk/>
            <pc:sldMk cId="465647093" sldId="259"/>
            <ac:picMk id="4" creationId="{B758D4BF-1EF3-B8E6-4CA0-9C4B4DF1A56F}"/>
          </ac:picMkLst>
        </pc:picChg>
      </pc:sldChg>
      <pc:sldChg chg="addSp modSp mod">
        <pc:chgData name="CAMPOS ZAMORA, Melissa" userId="4328921f-4451-4773-bb83-445ac24bfedf" providerId="ADAL" clId="{1249B3ED-296F-4445-B431-D1FBF716DE39}" dt="2023-06-21T14:38:04.741" v="26" actId="1076"/>
        <pc:sldMkLst>
          <pc:docMk/>
          <pc:sldMk cId="1109344342" sldId="260"/>
        </pc:sldMkLst>
        <pc:spChg chg="mod">
          <ac:chgData name="CAMPOS ZAMORA, Melissa" userId="4328921f-4451-4773-bb83-445ac24bfedf" providerId="ADAL" clId="{1249B3ED-296F-4445-B431-D1FBF716DE39}" dt="2023-06-21T14:37:49.170" v="23" actId="20577"/>
          <ac:spMkLst>
            <pc:docMk/>
            <pc:sldMk cId="1109344342" sldId="260"/>
            <ac:spMk id="2" creationId="{00000000-0000-0000-0000-000000000000}"/>
          </ac:spMkLst>
        </pc:spChg>
        <pc:picChg chg="add mod">
          <ac:chgData name="CAMPOS ZAMORA, Melissa" userId="4328921f-4451-4773-bb83-445ac24bfedf" providerId="ADAL" clId="{1249B3ED-296F-4445-B431-D1FBF716DE39}" dt="2023-06-21T14:38:04.741" v="26" actId="1076"/>
          <ac:picMkLst>
            <pc:docMk/>
            <pc:sldMk cId="1109344342" sldId="260"/>
            <ac:picMk id="4" creationId="{0577B948-C127-5532-0A7B-1DDC91E07B31}"/>
          </ac:picMkLst>
        </pc:picChg>
      </pc:sldChg>
      <pc:sldChg chg="addSp delSp modSp mod">
        <pc:chgData name="CAMPOS ZAMORA, Melissa" userId="4328921f-4451-4773-bb83-445ac24bfedf" providerId="ADAL" clId="{1249B3ED-296F-4445-B431-D1FBF716DE39}" dt="2023-06-21T14:40:34.912" v="36" actId="478"/>
        <pc:sldMkLst>
          <pc:docMk/>
          <pc:sldMk cId="1908729236" sldId="290"/>
        </pc:sldMkLst>
        <pc:spChg chg="add del">
          <ac:chgData name="CAMPOS ZAMORA, Melissa" userId="4328921f-4451-4773-bb83-445ac24bfedf" providerId="ADAL" clId="{1249B3ED-296F-4445-B431-D1FBF716DE39}" dt="2023-06-21T14:40:31.411" v="34" actId="478"/>
          <ac:spMkLst>
            <pc:docMk/>
            <pc:sldMk cId="1908729236" sldId="290"/>
            <ac:spMk id="137" creationId="{00000000-0000-0000-0000-000000000000}"/>
          </ac:spMkLst>
        </pc:spChg>
        <pc:graphicFrameChg chg="add del">
          <ac:chgData name="CAMPOS ZAMORA, Melissa" userId="4328921f-4451-4773-bb83-445ac24bfedf" providerId="ADAL" clId="{1249B3ED-296F-4445-B431-D1FBF716DE39}" dt="2023-06-21T14:40:31.411" v="34" actId="478"/>
          <ac:graphicFrameMkLst>
            <pc:docMk/>
            <pc:sldMk cId="1908729236" sldId="290"/>
            <ac:graphicFrameMk id="2" creationId="{00000000-0000-0000-0000-000000000000}"/>
          </ac:graphicFrameMkLst>
        </pc:graphicFrameChg>
        <pc:graphicFrameChg chg="add del">
          <ac:chgData name="CAMPOS ZAMORA, Melissa" userId="4328921f-4451-4773-bb83-445ac24bfedf" providerId="ADAL" clId="{1249B3ED-296F-4445-B431-D1FBF716DE39}" dt="2023-06-21T14:40:31.411" v="34" actId="478"/>
          <ac:graphicFrameMkLst>
            <pc:docMk/>
            <pc:sldMk cId="1908729236" sldId="290"/>
            <ac:graphicFrameMk id="5" creationId="{00000000-0000-0000-0000-000000000000}"/>
          </ac:graphicFrameMkLst>
        </pc:graphicFrameChg>
        <pc:graphicFrameChg chg="add del">
          <ac:chgData name="CAMPOS ZAMORA, Melissa" userId="4328921f-4451-4773-bb83-445ac24bfedf" providerId="ADAL" clId="{1249B3ED-296F-4445-B431-D1FBF716DE39}" dt="2023-06-21T14:40:31.411" v="34" actId="478"/>
          <ac:graphicFrameMkLst>
            <pc:docMk/>
            <pc:sldMk cId="1908729236" sldId="290"/>
            <ac:graphicFrameMk id="8" creationId="{00000000-0000-0000-0000-000000000000}"/>
          </ac:graphicFrameMkLst>
        </pc:graphicFrameChg>
        <pc:graphicFrameChg chg="add del">
          <ac:chgData name="CAMPOS ZAMORA, Melissa" userId="4328921f-4451-4773-bb83-445ac24bfedf" providerId="ADAL" clId="{1249B3ED-296F-4445-B431-D1FBF716DE39}" dt="2023-06-21T14:40:31.411" v="34" actId="478"/>
          <ac:graphicFrameMkLst>
            <pc:docMk/>
            <pc:sldMk cId="1908729236" sldId="290"/>
            <ac:graphicFrameMk id="9" creationId="{00000000-0000-0000-0000-000000000000}"/>
          </ac:graphicFrameMkLst>
        </pc:graphicFrameChg>
        <pc:picChg chg="add del mod">
          <ac:chgData name="CAMPOS ZAMORA, Melissa" userId="4328921f-4451-4773-bb83-445ac24bfedf" providerId="ADAL" clId="{1249B3ED-296F-4445-B431-D1FBF716DE39}" dt="2023-06-21T14:40:30.765" v="33"/>
          <ac:picMkLst>
            <pc:docMk/>
            <pc:sldMk cId="1908729236" sldId="290"/>
            <ac:picMk id="3" creationId="{24051D2A-A482-2005-AC39-A1DD19A96B5B}"/>
          </ac:picMkLst>
        </pc:picChg>
        <pc:picChg chg="add del mod">
          <ac:chgData name="CAMPOS ZAMORA, Melissa" userId="4328921f-4451-4773-bb83-445ac24bfedf" providerId="ADAL" clId="{1249B3ED-296F-4445-B431-D1FBF716DE39}" dt="2023-06-21T14:40:34.912" v="36" actId="478"/>
          <ac:picMkLst>
            <pc:docMk/>
            <pc:sldMk cId="1908729236" sldId="290"/>
            <ac:picMk id="4" creationId="{932A93A2-6099-C403-1711-F3B4FCC79D7A}"/>
          </ac:picMkLst>
        </pc:picChg>
      </pc:sldChg>
      <pc:sldChg chg="addSp modSp mod">
        <pc:chgData name="CAMPOS ZAMORA, Melissa" userId="4328921f-4451-4773-bb83-445ac24bfedf" providerId="ADAL" clId="{1249B3ED-296F-4445-B431-D1FBF716DE39}" dt="2023-06-21T14:25:37.015" v="3" actId="14100"/>
        <pc:sldMkLst>
          <pc:docMk/>
          <pc:sldMk cId="619011494" sldId="304"/>
        </pc:sldMkLst>
        <pc:spChg chg="mod">
          <ac:chgData name="CAMPOS ZAMORA, Melissa" userId="4328921f-4451-4773-bb83-445ac24bfedf" providerId="ADAL" clId="{1249B3ED-296F-4445-B431-D1FBF716DE39}" dt="2023-06-21T14:25:37.015" v="3" actId="14100"/>
          <ac:spMkLst>
            <pc:docMk/>
            <pc:sldMk cId="619011494" sldId="304"/>
            <ac:spMk id="3" creationId="{64B91178-2B16-41AF-9746-E5D5919766B0}"/>
          </ac:spMkLst>
        </pc:spChg>
        <pc:picChg chg="add mod">
          <ac:chgData name="CAMPOS ZAMORA, Melissa" userId="4328921f-4451-4773-bb83-445ac24bfedf" providerId="ADAL" clId="{1249B3ED-296F-4445-B431-D1FBF716DE39}" dt="2023-06-21T14:25:01.370" v="0"/>
          <ac:picMkLst>
            <pc:docMk/>
            <pc:sldMk cId="619011494" sldId="304"/>
            <ac:picMk id="4" creationId="{397650B3-27D9-3754-6454-C737C2E730D6}"/>
          </ac:picMkLst>
        </pc:picChg>
      </pc:sldChg>
      <pc:sldChg chg="addSp delSp modSp mod">
        <pc:chgData name="CAMPOS ZAMORA, Melissa" userId="4328921f-4451-4773-bb83-445ac24bfedf" providerId="ADAL" clId="{1249B3ED-296F-4445-B431-D1FBF716DE39}" dt="2023-06-21T14:35:54.793" v="6"/>
        <pc:sldMkLst>
          <pc:docMk/>
          <pc:sldMk cId="1578823920" sldId="305"/>
        </pc:sldMkLst>
        <pc:spChg chg="add del mod">
          <ac:chgData name="CAMPOS ZAMORA, Melissa" userId="4328921f-4451-4773-bb83-445ac24bfedf" providerId="ADAL" clId="{1249B3ED-296F-4445-B431-D1FBF716DE39}" dt="2023-06-21T14:35:54.793" v="6"/>
          <ac:spMkLst>
            <pc:docMk/>
            <pc:sldMk cId="1578823920" sldId="305"/>
            <ac:spMk id="4" creationId="{BAE78B1C-3FC4-CC93-ABEC-0D1D37D3F780}"/>
          </ac:spMkLst>
        </pc:spChg>
      </pc:sldChg>
      <pc:sldChg chg="addSp delSp modSp add mod modShow addCm">
        <pc:chgData name="CAMPOS ZAMORA, Melissa" userId="4328921f-4451-4773-bb83-445ac24bfedf" providerId="ADAL" clId="{1249B3ED-296F-4445-B431-D1FBF716DE39}" dt="2023-06-21T14:42:28.782" v="44"/>
        <pc:sldMkLst>
          <pc:docMk/>
          <pc:sldMk cId="1415867450" sldId="393"/>
        </pc:sldMkLst>
        <pc:spChg chg="del mod">
          <ac:chgData name="CAMPOS ZAMORA, Melissa" userId="4328921f-4451-4773-bb83-445ac24bfedf" providerId="ADAL" clId="{1249B3ED-296F-4445-B431-D1FBF716DE39}" dt="2023-06-21T14:41:52.206" v="39" actId="478"/>
          <ac:spMkLst>
            <pc:docMk/>
            <pc:sldMk cId="1415867450" sldId="393"/>
            <ac:spMk id="136" creationId="{00000000-0000-0000-0000-000000000000}"/>
          </ac:spMkLst>
        </pc:spChg>
        <pc:spChg chg="del">
          <ac:chgData name="CAMPOS ZAMORA, Melissa" userId="4328921f-4451-4773-bb83-445ac24bfedf" providerId="ADAL" clId="{1249B3ED-296F-4445-B431-D1FBF716DE39}" dt="2023-06-21T14:41:54.414" v="40" actId="478"/>
          <ac:spMkLst>
            <pc:docMk/>
            <pc:sldMk cId="1415867450" sldId="393"/>
            <ac:spMk id="137" creationId="{00000000-0000-0000-0000-000000000000}"/>
          </ac:spMkLst>
        </pc:spChg>
        <pc:graphicFrameChg chg="del">
          <ac:chgData name="CAMPOS ZAMORA, Melissa" userId="4328921f-4451-4773-bb83-445ac24bfedf" providerId="ADAL" clId="{1249B3ED-296F-4445-B431-D1FBF716DE39}" dt="2023-06-21T14:41:54.414" v="40" actId="478"/>
          <ac:graphicFrameMkLst>
            <pc:docMk/>
            <pc:sldMk cId="1415867450" sldId="393"/>
            <ac:graphicFrameMk id="2" creationId="{00000000-0000-0000-0000-000000000000}"/>
          </ac:graphicFrameMkLst>
        </pc:graphicFrameChg>
        <pc:graphicFrameChg chg="del">
          <ac:chgData name="CAMPOS ZAMORA, Melissa" userId="4328921f-4451-4773-bb83-445ac24bfedf" providerId="ADAL" clId="{1249B3ED-296F-4445-B431-D1FBF716DE39}" dt="2023-06-21T14:41:54.414" v="40" actId="478"/>
          <ac:graphicFrameMkLst>
            <pc:docMk/>
            <pc:sldMk cId="1415867450" sldId="393"/>
            <ac:graphicFrameMk id="5" creationId="{00000000-0000-0000-0000-000000000000}"/>
          </ac:graphicFrameMkLst>
        </pc:graphicFrameChg>
        <pc:graphicFrameChg chg="del">
          <ac:chgData name="CAMPOS ZAMORA, Melissa" userId="4328921f-4451-4773-bb83-445ac24bfedf" providerId="ADAL" clId="{1249B3ED-296F-4445-B431-D1FBF716DE39}" dt="2023-06-21T14:41:54.414" v="40" actId="478"/>
          <ac:graphicFrameMkLst>
            <pc:docMk/>
            <pc:sldMk cId="1415867450" sldId="393"/>
            <ac:graphicFrameMk id="8" creationId="{00000000-0000-0000-0000-000000000000}"/>
          </ac:graphicFrameMkLst>
        </pc:graphicFrameChg>
        <pc:graphicFrameChg chg="del">
          <ac:chgData name="CAMPOS ZAMORA, Melissa" userId="4328921f-4451-4773-bb83-445ac24bfedf" providerId="ADAL" clId="{1249B3ED-296F-4445-B431-D1FBF716DE39}" dt="2023-06-21T14:41:54.414" v="40" actId="478"/>
          <ac:graphicFrameMkLst>
            <pc:docMk/>
            <pc:sldMk cId="1415867450" sldId="393"/>
            <ac:graphicFrameMk id="9" creationId="{00000000-0000-0000-0000-000000000000}"/>
          </ac:graphicFrameMkLst>
        </pc:graphicFrameChg>
        <pc:picChg chg="add mod">
          <ac:chgData name="CAMPOS ZAMORA, Melissa" userId="4328921f-4451-4773-bb83-445ac24bfedf" providerId="ADAL" clId="{1249B3ED-296F-4445-B431-D1FBF716DE39}" dt="2023-06-21T14:41:56.243" v="42" actId="1076"/>
          <ac:picMkLst>
            <pc:docMk/>
            <pc:sldMk cId="1415867450" sldId="393"/>
            <ac:picMk id="3" creationId="{8B91695D-0C8F-48F4-20E0-F0DD14A0D67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MPOS ZAMORA, Melissa" userId="4328921f-4451-4773-bb83-445ac24bfedf" providerId="ADAL" clId="{1249B3ED-296F-4445-B431-D1FBF716DE39}" dt="2023-06-21T14:42:28.782" v="44"/>
              <pc2:cmMkLst xmlns:pc2="http://schemas.microsoft.com/office/powerpoint/2019/9/main/command">
                <pc:docMk/>
                <pc:sldMk cId="1415867450" sldId="393"/>
                <pc2:cmMk id="{78E12399-6A7C-E94E-89D6-15F88D924A96}"/>
              </pc2:cmMkLst>
            </pc226:cmChg>
          </p:ext>
        </pc:extLst>
      </pc:sldChg>
    </pc:docChg>
  </pc:docChgLst>
  <pc:docChgLst>
    <pc:chgData name="CAMPOS ZAMORA, Melissa" userId="4328921f-4451-4773-bb83-445ac24bfedf" providerId="ADAL" clId="{29962A27-36D0-0C48-B06D-4D67E9D96E54}"/>
    <pc:docChg chg="addSld delSld modSld">
      <pc:chgData name="CAMPOS ZAMORA, Melissa" userId="4328921f-4451-4773-bb83-445ac24bfedf" providerId="ADAL" clId="{29962A27-36D0-0C48-B06D-4D67E9D96E54}" dt="2023-10-05T15:53:51.849" v="10" actId="2696"/>
      <pc:docMkLst>
        <pc:docMk/>
      </pc:docMkLst>
      <pc:sldChg chg="del">
        <pc:chgData name="CAMPOS ZAMORA, Melissa" userId="4328921f-4451-4773-bb83-445ac24bfedf" providerId="ADAL" clId="{29962A27-36D0-0C48-B06D-4D67E9D96E54}" dt="2023-10-05T15:53:51.849" v="10" actId="2696"/>
        <pc:sldMkLst>
          <pc:docMk/>
          <pc:sldMk cId="702381175" sldId="289"/>
        </pc:sldMkLst>
      </pc:sldChg>
      <pc:sldChg chg="modSp add mod modShow">
        <pc:chgData name="CAMPOS ZAMORA, Melissa" userId="4328921f-4451-4773-bb83-445ac24bfedf" providerId="ADAL" clId="{29962A27-36D0-0C48-B06D-4D67E9D96E54}" dt="2023-10-05T04:19:40.859" v="9" actId="729"/>
        <pc:sldMkLst>
          <pc:docMk/>
          <pc:sldMk cId="3393521994" sldId="309"/>
        </pc:sldMkLst>
        <pc:spChg chg="mod">
          <ac:chgData name="CAMPOS ZAMORA, Melissa" userId="4328921f-4451-4773-bb83-445ac24bfedf" providerId="ADAL" clId="{29962A27-36D0-0C48-B06D-4D67E9D96E54}" dt="2023-10-05T04:19:34.322" v="8" actId="20577"/>
          <ac:spMkLst>
            <pc:docMk/>
            <pc:sldMk cId="3393521994" sldId="309"/>
            <ac:spMk id="2" creationId="{00000000-0000-0000-0000-000000000000}"/>
          </ac:spMkLst>
        </pc:spChg>
      </pc:sldChg>
    </pc:docChg>
  </pc:docChgLst>
  <pc:docChgLst>
    <pc:chgData name="Rachel Tullet" userId="0500be93d1ba368d" providerId="LiveId" clId="{4677DA9D-6994-4477-9C36-CC4E6431A124}"/>
    <pc:docChg chg="custSel addSld delSld modSld sldOrd">
      <pc:chgData name="Rachel Tullet" userId="0500be93d1ba368d" providerId="LiveId" clId="{4677DA9D-6994-4477-9C36-CC4E6431A124}" dt="2023-05-29T13:41:49.756" v="796" actId="20577"/>
      <pc:docMkLst>
        <pc:docMk/>
      </pc:docMkLst>
      <pc:sldChg chg="del">
        <pc:chgData name="Rachel Tullet" userId="0500be93d1ba368d" providerId="LiveId" clId="{4677DA9D-6994-4477-9C36-CC4E6431A124}" dt="2023-05-29T13:29:04.729" v="105" actId="47"/>
        <pc:sldMkLst>
          <pc:docMk/>
          <pc:sldMk cId="128584180" sldId="256"/>
        </pc:sldMkLst>
      </pc:sldChg>
      <pc:sldChg chg="del">
        <pc:chgData name="Rachel Tullet" userId="0500be93d1ba368d" providerId="LiveId" clId="{4677DA9D-6994-4477-9C36-CC4E6431A124}" dt="2023-05-29T13:30:49.277" v="161" actId="47"/>
        <pc:sldMkLst>
          <pc:docMk/>
          <pc:sldMk cId="1564245638" sldId="257"/>
        </pc:sldMkLst>
      </pc:sldChg>
      <pc:sldChg chg="addSp modSp mod">
        <pc:chgData name="Rachel Tullet" userId="0500be93d1ba368d" providerId="LiveId" clId="{4677DA9D-6994-4477-9C36-CC4E6431A124}" dt="2023-05-29T13:34:48.611" v="353" actId="2711"/>
        <pc:sldMkLst>
          <pc:docMk/>
          <pc:sldMk cId="1884310923" sldId="258"/>
        </pc:sldMkLst>
        <pc:spChg chg="mod">
          <ac:chgData name="Rachel Tullet" userId="0500be93d1ba368d" providerId="LiveId" clId="{4677DA9D-6994-4477-9C36-CC4E6431A124}" dt="2023-05-29T13:34:48.611" v="353" actId="2711"/>
          <ac:spMkLst>
            <pc:docMk/>
            <pc:sldMk cId="1884310923" sldId="258"/>
            <ac:spMk id="2" creationId="{00000000-0000-0000-0000-000000000000}"/>
          </ac:spMkLst>
        </pc:spChg>
        <pc:spChg chg="mod">
          <ac:chgData name="Rachel Tullet" userId="0500be93d1ba368d" providerId="LiveId" clId="{4677DA9D-6994-4477-9C36-CC4E6431A124}" dt="2023-05-29T13:34:42.785" v="352" actId="2711"/>
          <ac:spMkLst>
            <pc:docMk/>
            <pc:sldMk cId="1884310923" sldId="258"/>
            <ac:spMk id="3" creationId="{00000000-0000-0000-0000-000000000000}"/>
          </ac:spMkLst>
        </pc:spChg>
        <pc:spChg chg="add mod ord">
          <ac:chgData name="Rachel Tullet" userId="0500be93d1ba368d" providerId="LiveId" clId="{4677DA9D-6994-4477-9C36-CC4E6431A124}" dt="2023-05-29T13:33:41.167" v="341" actId="14100"/>
          <ac:spMkLst>
            <pc:docMk/>
            <pc:sldMk cId="1884310923" sldId="258"/>
            <ac:spMk id="4" creationId="{B8CFA0E9-C5E5-004F-FD2F-7B19D0DC0A66}"/>
          </ac:spMkLst>
        </pc:spChg>
      </pc:sldChg>
      <pc:sldChg chg="modSp mod">
        <pc:chgData name="Rachel Tullet" userId="0500be93d1ba368d" providerId="LiveId" clId="{4677DA9D-6994-4477-9C36-CC4E6431A124}" dt="2023-05-29T13:37:47.219" v="677" actId="113"/>
        <pc:sldMkLst>
          <pc:docMk/>
          <pc:sldMk cId="465647093" sldId="259"/>
        </pc:sldMkLst>
        <pc:spChg chg="mod">
          <ac:chgData name="Rachel Tullet" userId="0500be93d1ba368d" providerId="LiveId" clId="{4677DA9D-6994-4477-9C36-CC4E6431A124}" dt="2023-05-29T13:34:27.959" v="350" actId="207"/>
          <ac:spMkLst>
            <pc:docMk/>
            <pc:sldMk cId="465647093" sldId="259"/>
            <ac:spMk id="2" creationId="{00000000-0000-0000-0000-000000000000}"/>
          </ac:spMkLst>
        </pc:spChg>
        <pc:spChg chg="mod">
          <ac:chgData name="Rachel Tullet" userId="0500be93d1ba368d" providerId="LiveId" clId="{4677DA9D-6994-4477-9C36-CC4E6431A124}" dt="2023-05-29T13:37:47.219" v="677" actId="113"/>
          <ac:spMkLst>
            <pc:docMk/>
            <pc:sldMk cId="465647093" sldId="259"/>
            <ac:spMk id="3" creationId="{00000000-0000-0000-0000-000000000000}"/>
          </ac:spMkLst>
        </pc:spChg>
      </pc:sldChg>
      <pc:sldChg chg="modSp mod">
        <pc:chgData name="Rachel Tullet" userId="0500be93d1ba368d" providerId="LiveId" clId="{4677DA9D-6994-4477-9C36-CC4E6431A124}" dt="2023-05-29T13:38:05.381" v="681" actId="2711"/>
        <pc:sldMkLst>
          <pc:docMk/>
          <pc:sldMk cId="1109344342" sldId="260"/>
        </pc:sldMkLst>
        <pc:spChg chg="mod">
          <ac:chgData name="Rachel Tullet" userId="0500be93d1ba368d" providerId="LiveId" clId="{4677DA9D-6994-4477-9C36-CC4E6431A124}" dt="2023-05-29T13:38:00.765" v="680" actId="207"/>
          <ac:spMkLst>
            <pc:docMk/>
            <pc:sldMk cId="1109344342" sldId="260"/>
            <ac:spMk id="2" creationId="{00000000-0000-0000-0000-000000000000}"/>
          </ac:spMkLst>
        </pc:spChg>
        <pc:spChg chg="mod">
          <ac:chgData name="Rachel Tullet" userId="0500be93d1ba368d" providerId="LiveId" clId="{4677DA9D-6994-4477-9C36-CC4E6431A124}" dt="2023-05-29T13:38:05.381" v="681" actId="2711"/>
          <ac:spMkLst>
            <pc:docMk/>
            <pc:sldMk cId="1109344342" sldId="260"/>
            <ac:spMk id="3" creationId="{00000000-0000-0000-0000-000000000000}"/>
          </ac:spMkLst>
        </pc:spChg>
      </pc:sldChg>
      <pc:sldChg chg="add del">
        <pc:chgData name="Rachel Tullet" userId="0500be93d1ba368d" providerId="LiveId" clId="{4677DA9D-6994-4477-9C36-CC4E6431A124}" dt="2023-05-29T13:39:23.292" v="768" actId="47"/>
        <pc:sldMkLst>
          <pc:docMk/>
          <pc:sldMk cId="141782143" sldId="277"/>
        </pc:sldMkLst>
      </pc:sldChg>
      <pc:sldChg chg="del">
        <pc:chgData name="Rachel Tullet" userId="0500be93d1ba368d" providerId="LiveId" clId="{4677DA9D-6994-4477-9C36-CC4E6431A124}" dt="2023-05-29T13:41:03.079" v="771" actId="47"/>
        <pc:sldMkLst>
          <pc:docMk/>
          <pc:sldMk cId="1203235686" sldId="283"/>
        </pc:sldMkLst>
      </pc:sldChg>
      <pc:sldChg chg="modSp mod">
        <pc:chgData name="Rachel Tullet" userId="0500be93d1ba368d" providerId="LiveId" clId="{4677DA9D-6994-4477-9C36-CC4E6431A124}" dt="2023-05-29T13:31:08.249" v="164" actId="207"/>
        <pc:sldMkLst>
          <pc:docMk/>
          <pc:sldMk cId="702381175" sldId="289"/>
        </pc:sldMkLst>
        <pc:spChg chg="mod">
          <ac:chgData name="Rachel Tullet" userId="0500be93d1ba368d" providerId="LiveId" clId="{4677DA9D-6994-4477-9C36-CC4E6431A124}" dt="2023-05-29T13:31:08.249" v="164" actId="207"/>
          <ac:spMkLst>
            <pc:docMk/>
            <pc:sldMk cId="702381175" sldId="289"/>
            <ac:spMk id="2" creationId="{00000000-0000-0000-0000-000000000000}"/>
          </ac:spMkLst>
        </pc:spChg>
      </pc:sldChg>
      <pc:sldChg chg="modSp mod modNotesTx">
        <pc:chgData name="Rachel Tullet" userId="0500be93d1ba368d" providerId="LiveId" clId="{4677DA9D-6994-4477-9C36-CC4E6431A124}" dt="2023-05-29T13:38:48.904" v="763" actId="20577"/>
        <pc:sldMkLst>
          <pc:docMk/>
          <pc:sldMk cId="1908729236" sldId="290"/>
        </pc:sldMkLst>
        <pc:spChg chg="mod">
          <ac:chgData name="Rachel Tullet" userId="0500be93d1ba368d" providerId="LiveId" clId="{4677DA9D-6994-4477-9C36-CC4E6431A124}" dt="2023-05-29T13:38:22.377" v="684" actId="207"/>
          <ac:spMkLst>
            <pc:docMk/>
            <pc:sldMk cId="1908729236" sldId="290"/>
            <ac:spMk id="6" creationId="{00000000-0000-0000-0000-000000000000}"/>
          </ac:spMkLst>
        </pc:spChg>
      </pc:sldChg>
      <pc:sldChg chg="modSp mod">
        <pc:chgData name="Rachel Tullet" userId="0500be93d1ba368d" providerId="LiveId" clId="{4677DA9D-6994-4477-9C36-CC4E6431A124}" dt="2023-05-29T13:39:07.836" v="767" actId="207"/>
        <pc:sldMkLst>
          <pc:docMk/>
          <pc:sldMk cId="1242673878" sldId="291"/>
        </pc:sldMkLst>
        <pc:spChg chg="mod">
          <ac:chgData name="Rachel Tullet" userId="0500be93d1ba368d" providerId="LiveId" clId="{4677DA9D-6994-4477-9C36-CC4E6431A124}" dt="2023-05-29T13:39:07.836" v="767" actId="207"/>
          <ac:spMkLst>
            <pc:docMk/>
            <pc:sldMk cId="1242673878" sldId="291"/>
            <ac:spMk id="2" creationId="{00000000-0000-0000-0000-000000000000}"/>
          </ac:spMkLst>
        </pc:spChg>
        <pc:spChg chg="mod">
          <ac:chgData name="Rachel Tullet" userId="0500be93d1ba368d" providerId="LiveId" clId="{4677DA9D-6994-4477-9C36-CC4E6431A124}" dt="2023-05-29T13:38:54.730" v="764" actId="2711"/>
          <ac:spMkLst>
            <pc:docMk/>
            <pc:sldMk cId="1242673878" sldId="291"/>
            <ac:spMk id="3" creationId="{00000000-0000-0000-0000-000000000000}"/>
          </ac:spMkLst>
        </pc:spChg>
      </pc:sldChg>
      <pc:sldChg chg="modSp mod addCm modCm">
        <pc:chgData name="Rachel Tullet" userId="0500be93d1ba368d" providerId="LiveId" clId="{4677DA9D-6994-4477-9C36-CC4E6431A124}" dt="2023-05-29T13:35:20.844" v="373" actId="20577"/>
        <pc:sldMkLst>
          <pc:docMk/>
          <pc:sldMk cId="101882640" sldId="292"/>
        </pc:sldMkLst>
        <pc:spChg chg="mod">
          <ac:chgData name="Rachel Tullet" userId="0500be93d1ba368d" providerId="LiveId" clId="{4677DA9D-6994-4477-9C36-CC4E6431A124}" dt="2023-05-29T13:32:26.895" v="284" actId="207"/>
          <ac:spMkLst>
            <pc:docMk/>
            <pc:sldMk cId="101882640" sldId="292"/>
            <ac:spMk id="2" creationId="{D37AD866-FDE6-47EA-BEB7-99B80C47DF67}"/>
          </ac:spMkLst>
        </pc:spChg>
        <pc:spChg chg="mod">
          <ac:chgData name="Rachel Tullet" userId="0500be93d1ba368d" providerId="LiveId" clId="{4677DA9D-6994-4477-9C36-CC4E6431A124}" dt="2023-05-29T13:35:20.844" v="373" actId="20577"/>
          <ac:spMkLst>
            <pc:docMk/>
            <pc:sldMk cId="101882640" sldId="292"/>
            <ac:spMk id="3" creationId="{1799FA74-7F27-4133-A4A2-22D1594BF21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chel Tullet" userId="0500be93d1ba368d" providerId="LiveId" clId="{4677DA9D-6994-4477-9C36-CC4E6431A124}" dt="2023-05-29T13:35:20.844" v="373" actId="20577"/>
              <pc2:cmMkLst xmlns:pc2="http://schemas.microsoft.com/office/powerpoint/2019/9/main/command">
                <pc:docMk/>
                <pc:sldMk cId="101882640" sldId="292"/>
                <pc2:cmMk id="{1F324B7F-1D98-4A0E-81AA-5C723778F41A}"/>
              </pc2:cmMkLst>
            </pc226:cmChg>
            <pc226:cmChg xmlns:pc226="http://schemas.microsoft.com/office/powerpoint/2022/06/main/command" chg="add">
              <pc226:chgData name="Rachel Tullet" userId="0500be93d1ba368d" providerId="LiveId" clId="{4677DA9D-6994-4477-9C36-CC4E6431A124}" dt="2023-05-29T13:32:15.066" v="283"/>
              <pc2:cmMkLst xmlns:pc2="http://schemas.microsoft.com/office/powerpoint/2019/9/main/command">
                <pc:docMk/>
                <pc:sldMk cId="101882640" sldId="292"/>
                <pc2:cmMk id="{401095DA-EFBC-4D82-A180-2AAB781371F1}"/>
              </pc2:cmMkLst>
            </pc226:cmChg>
          </p:ext>
        </pc:extLst>
      </pc:sldChg>
      <pc:sldChg chg="modSp add mod ord">
        <pc:chgData name="Rachel Tullet" userId="0500be93d1ba368d" providerId="LiveId" clId="{4677DA9D-6994-4477-9C36-CC4E6431A124}" dt="2023-05-29T13:28:59.587" v="104" actId="20577"/>
        <pc:sldMkLst>
          <pc:docMk/>
          <pc:sldMk cId="692489105" sldId="300"/>
        </pc:sldMkLst>
        <pc:spChg chg="mod">
          <ac:chgData name="Rachel Tullet" userId="0500be93d1ba368d" providerId="LiveId" clId="{4677DA9D-6994-4477-9C36-CC4E6431A124}" dt="2023-05-29T13:28:59.587" v="104" actId="20577"/>
          <ac:spMkLst>
            <pc:docMk/>
            <pc:sldMk cId="692489105" sldId="300"/>
            <ac:spMk id="6" creationId="{00266D8A-DEA9-BEE5-DAD6-7EFD3F2B67A0}"/>
          </ac:spMkLst>
        </pc:spChg>
        <pc:spChg chg="mod">
          <ac:chgData name="Rachel Tullet" userId="0500be93d1ba368d" providerId="LiveId" clId="{4677DA9D-6994-4477-9C36-CC4E6431A124}" dt="2023-05-29T13:28:36.978" v="29" actId="20577"/>
          <ac:spMkLst>
            <pc:docMk/>
            <pc:sldMk cId="692489105" sldId="300"/>
            <ac:spMk id="98" creationId="{00000000-0000-0000-0000-000000000000}"/>
          </ac:spMkLst>
        </pc:spChg>
      </pc:sldChg>
      <pc:sldChg chg="add del">
        <pc:chgData name="Rachel Tullet" userId="0500be93d1ba368d" providerId="LiveId" clId="{4677DA9D-6994-4477-9C36-CC4E6431A124}" dt="2023-05-29T13:39:24.462" v="769" actId="47"/>
        <pc:sldMkLst>
          <pc:docMk/>
          <pc:sldMk cId="2678691854" sldId="302"/>
        </pc:sldMkLst>
      </pc:sldChg>
      <pc:sldChg chg="add del">
        <pc:chgData name="Rachel Tullet" userId="0500be93d1ba368d" providerId="LiveId" clId="{4677DA9D-6994-4477-9C36-CC4E6431A124}" dt="2023-05-29T13:39:26.597" v="770" actId="47"/>
        <pc:sldMkLst>
          <pc:docMk/>
          <pc:sldMk cId="710174770" sldId="303"/>
        </pc:sldMkLst>
      </pc:sldChg>
      <pc:sldChg chg="delSp modSp add mod">
        <pc:chgData name="Rachel Tullet" userId="0500be93d1ba368d" providerId="LiveId" clId="{4677DA9D-6994-4477-9C36-CC4E6431A124}" dt="2023-05-29T13:34:58.246" v="355" actId="2711"/>
        <pc:sldMkLst>
          <pc:docMk/>
          <pc:sldMk cId="619011494" sldId="304"/>
        </pc:sldMkLst>
        <pc:spChg chg="mod">
          <ac:chgData name="Rachel Tullet" userId="0500be93d1ba368d" providerId="LiveId" clId="{4677DA9D-6994-4477-9C36-CC4E6431A124}" dt="2023-05-29T13:30:46.435" v="160" actId="1076"/>
          <ac:spMkLst>
            <pc:docMk/>
            <pc:sldMk cId="619011494" sldId="304"/>
            <ac:spMk id="2" creationId="{F212AE66-458A-498B-87FF-83E1CCFF33EB}"/>
          </ac:spMkLst>
        </pc:spChg>
        <pc:spChg chg="mod">
          <ac:chgData name="Rachel Tullet" userId="0500be93d1ba368d" providerId="LiveId" clId="{4677DA9D-6994-4477-9C36-CC4E6431A124}" dt="2023-05-29T13:34:58.246" v="355" actId="2711"/>
          <ac:spMkLst>
            <pc:docMk/>
            <pc:sldMk cId="619011494" sldId="304"/>
            <ac:spMk id="3" creationId="{64B91178-2B16-41AF-9746-E5D5919766B0}"/>
          </ac:spMkLst>
        </pc:spChg>
        <pc:spChg chg="del mod">
          <ac:chgData name="Rachel Tullet" userId="0500be93d1ba368d" providerId="LiveId" clId="{4677DA9D-6994-4477-9C36-CC4E6431A124}" dt="2023-05-29T13:33:26.843" v="338" actId="21"/>
          <ac:spMkLst>
            <pc:docMk/>
            <pc:sldMk cId="619011494" sldId="304"/>
            <ac:spMk id="4" creationId="{6049CA44-A2BA-D961-8602-03EC4F575D42}"/>
          </ac:spMkLst>
        </pc:spChg>
        <pc:grpChg chg="del">
          <ac:chgData name="Rachel Tullet" userId="0500be93d1ba368d" providerId="LiveId" clId="{4677DA9D-6994-4477-9C36-CC4E6431A124}" dt="2023-05-29T13:29:29.200" v="144" actId="478"/>
          <ac:grpSpMkLst>
            <pc:docMk/>
            <pc:sldMk cId="619011494" sldId="304"/>
            <ac:grpSpMk id="7" creationId="{374EDA13-0440-E9ED-D27B-785AFF6BFADD}"/>
          </ac:grpSpMkLst>
        </pc:grpChg>
      </pc:sldChg>
      <pc:sldChg chg="modSp add mod addCm delCm modCm">
        <pc:chgData name="Rachel Tullet" userId="0500be93d1ba368d" providerId="LiveId" clId="{4677DA9D-6994-4477-9C36-CC4E6431A124}" dt="2023-05-29T13:41:49.756" v="796" actId="20577"/>
        <pc:sldMkLst>
          <pc:docMk/>
          <pc:sldMk cId="1578823920" sldId="305"/>
        </pc:sldMkLst>
        <pc:spChg chg="mod">
          <ac:chgData name="Rachel Tullet" userId="0500be93d1ba368d" providerId="LiveId" clId="{4677DA9D-6994-4477-9C36-CC4E6431A124}" dt="2023-05-29T13:41:49.756" v="796" actId="20577"/>
          <ac:spMkLst>
            <pc:docMk/>
            <pc:sldMk cId="1578823920" sldId="305"/>
            <ac:spMk id="3" creationId="{1799FA74-7F27-4133-A4A2-22D1594BF21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achel Tullet" userId="0500be93d1ba368d" providerId="LiveId" clId="{4677DA9D-6994-4477-9C36-CC4E6431A124}" dt="2023-05-29T13:37:11.182" v="657"/>
              <pc2:cmMkLst xmlns:pc2="http://schemas.microsoft.com/office/powerpoint/2019/9/main/command">
                <pc:docMk/>
                <pc:sldMk cId="1578823920" sldId="305"/>
                <pc2:cmMk id="{02298428-160F-43C1-9293-DB2B0D10EDC1}"/>
              </pc2:cmMkLst>
            </pc226:cmChg>
            <pc226:cmChg xmlns:pc226="http://schemas.microsoft.com/office/powerpoint/2022/06/main/command" chg="del mod">
              <pc226:chgData name="Rachel Tullet" userId="0500be93d1ba368d" providerId="LiveId" clId="{4677DA9D-6994-4477-9C36-CC4E6431A124}" dt="2023-05-29T13:35:48.165" v="406"/>
              <pc2:cmMkLst xmlns:pc2="http://schemas.microsoft.com/office/powerpoint/2019/9/main/command">
                <pc:docMk/>
                <pc:sldMk cId="1578823920" sldId="305"/>
                <pc2:cmMk id="{C8CA3C79-6155-4A7F-A2C7-E6C06AF1C532}"/>
              </pc2:cmMkLst>
            </pc226:cmChg>
            <pc226:cmChg xmlns:pc226="http://schemas.microsoft.com/office/powerpoint/2022/06/main/command" chg="del">
              <pc226:chgData name="Rachel Tullet" userId="0500be93d1ba368d" providerId="LiveId" clId="{4677DA9D-6994-4477-9C36-CC4E6431A124}" dt="2023-05-29T13:35:46.454" v="405"/>
              <pc2:cmMkLst xmlns:pc2="http://schemas.microsoft.com/office/powerpoint/2019/9/main/command">
                <pc:docMk/>
                <pc:sldMk cId="1578823920" sldId="305"/>
                <pc2:cmMk id="{95DA91D1-208D-4593-9423-E3059006ECD9}"/>
              </pc2:cmMkLst>
            </pc226:cmChg>
          </p:ext>
        </pc:extLst>
      </pc:sldChg>
      <pc:sldChg chg="modSp add mod">
        <pc:chgData name="Rachel Tullet" userId="0500be93d1ba368d" providerId="LiveId" clId="{4677DA9D-6994-4477-9C36-CC4E6431A124}" dt="2023-05-29T13:41:23.478" v="777" actId="207"/>
        <pc:sldMkLst>
          <pc:docMk/>
          <pc:sldMk cId="2596722132" sldId="392"/>
        </pc:sldMkLst>
        <pc:spChg chg="mod">
          <ac:chgData name="Rachel Tullet" userId="0500be93d1ba368d" providerId="LiveId" clId="{4677DA9D-6994-4477-9C36-CC4E6431A124}" dt="2023-05-29T13:41:23.478" v="777" actId="207"/>
          <ac:spMkLst>
            <pc:docMk/>
            <pc:sldMk cId="2596722132" sldId="392"/>
            <ac:spMk id="2" creationId="{00000000-0000-0000-0000-000000000000}"/>
          </ac:spMkLst>
        </pc:spChg>
        <pc:spChg chg="mod">
          <ac:chgData name="Rachel Tullet" userId="0500be93d1ba368d" providerId="LiveId" clId="{4677DA9D-6994-4477-9C36-CC4E6431A124}" dt="2023-05-29T13:41:19.692" v="775" actId="1076"/>
          <ac:spMkLst>
            <pc:docMk/>
            <pc:sldMk cId="2596722132" sldId="392"/>
            <ac:spMk id="4" creationId="{00000000-0000-0000-0000-000000000000}"/>
          </ac:spMkLst>
        </pc:spChg>
      </pc:sldChg>
    </pc:docChg>
  </pc:docChgLst>
  <pc:docChgLst>
    <pc:chgData name="CALVELLO HYNES, Emilie" userId="S::ecalvello@who.int::c9dfdd63-2c12-40ec-9141-bdc893ad90f1" providerId="AD" clId="Web-{FF38143F-8740-FE63-F1EA-C2A58134DB74}"/>
    <pc:docChg chg="addSld delSld modSld addMainMaster">
      <pc:chgData name="CALVELLO HYNES, Emilie" userId="S::ecalvello@who.int::c9dfdd63-2c12-40ec-9141-bdc893ad90f1" providerId="AD" clId="Web-{FF38143F-8740-FE63-F1EA-C2A58134DB74}" dt="2023-07-18T20:54:10.657" v="14"/>
      <pc:docMkLst>
        <pc:docMk/>
      </pc:docMkLst>
      <pc:sldChg chg="modSp">
        <pc:chgData name="CALVELLO HYNES, Emilie" userId="S::ecalvello@who.int::c9dfdd63-2c12-40ec-9141-bdc893ad90f1" providerId="AD" clId="Web-{FF38143F-8740-FE63-F1EA-C2A58134DB74}" dt="2023-07-18T19:13:00.486" v="3" actId="20577"/>
        <pc:sldMkLst>
          <pc:docMk/>
          <pc:sldMk cId="1884310923" sldId="258"/>
        </pc:sldMkLst>
        <pc:spChg chg="mod">
          <ac:chgData name="CALVELLO HYNES, Emilie" userId="S::ecalvello@who.int::c9dfdd63-2c12-40ec-9141-bdc893ad90f1" providerId="AD" clId="Web-{FF38143F-8740-FE63-F1EA-C2A58134DB74}" dt="2023-07-18T19:12:51.830" v="2" actId="20577"/>
          <ac:spMkLst>
            <pc:docMk/>
            <pc:sldMk cId="1884310923" sldId="258"/>
            <ac:spMk id="2" creationId="{00000000-0000-0000-0000-000000000000}"/>
          </ac:spMkLst>
        </pc:spChg>
        <pc:spChg chg="mod">
          <ac:chgData name="CALVELLO HYNES, Emilie" userId="S::ecalvello@who.int::c9dfdd63-2c12-40ec-9141-bdc893ad90f1" providerId="AD" clId="Web-{FF38143F-8740-FE63-F1EA-C2A58134DB74}" dt="2023-07-18T19:13:00.486" v="3" actId="20577"/>
          <ac:spMkLst>
            <pc:docMk/>
            <pc:sldMk cId="1884310923" sldId="258"/>
            <ac:spMk id="3" creationId="{00000000-0000-0000-0000-000000000000}"/>
          </ac:spMkLst>
        </pc:spChg>
      </pc:sldChg>
      <pc:sldChg chg="del">
        <pc:chgData name="CALVELLO HYNES, Emilie" userId="S::ecalvello@who.int::c9dfdd63-2c12-40ec-9141-bdc893ad90f1" providerId="AD" clId="Web-{FF38143F-8740-FE63-F1EA-C2A58134DB74}" dt="2023-07-18T20:54:10.657" v="14"/>
        <pc:sldMkLst>
          <pc:docMk/>
          <pc:sldMk cId="1203235686" sldId="283"/>
        </pc:sldMkLst>
      </pc:sldChg>
      <pc:sldChg chg="modSp">
        <pc:chgData name="CALVELLO HYNES, Emilie" userId="S::ecalvello@who.int::c9dfdd63-2c12-40ec-9141-bdc893ad90f1" providerId="AD" clId="Web-{FF38143F-8740-FE63-F1EA-C2A58134DB74}" dt="2023-07-18T20:52:20.982" v="12" actId="20577"/>
        <pc:sldMkLst>
          <pc:docMk/>
          <pc:sldMk cId="101882640" sldId="292"/>
        </pc:sldMkLst>
        <pc:spChg chg="mod">
          <ac:chgData name="CALVELLO HYNES, Emilie" userId="S::ecalvello@who.int::c9dfdd63-2c12-40ec-9141-bdc893ad90f1" providerId="AD" clId="Web-{FF38143F-8740-FE63-F1EA-C2A58134DB74}" dt="2023-07-18T20:52:20.982" v="12" actId="20577"/>
          <ac:spMkLst>
            <pc:docMk/>
            <pc:sldMk cId="101882640" sldId="292"/>
            <ac:spMk id="3" creationId="{1799FA74-7F27-4133-A4A2-22D1594BF21F}"/>
          </ac:spMkLst>
        </pc:spChg>
      </pc:sldChg>
      <pc:sldChg chg="add">
        <pc:chgData name="CALVELLO HYNES, Emilie" userId="S::ecalvello@who.int::c9dfdd63-2c12-40ec-9141-bdc893ad90f1" providerId="AD" clId="Web-{FF38143F-8740-FE63-F1EA-C2A58134DB74}" dt="2023-07-18T20:54:06.813" v="13"/>
        <pc:sldMkLst>
          <pc:docMk/>
          <pc:sldMk cId="339553043" sldId="394"/>
        </pc:sldMkLst>
      </pc:sldChg>
      <pc:sldMasterChg chg="add addSldLayout">
        <pc:chgData name="CALVELLO HYNES, Emilie" userId="S::ecalvello@who.int::c9dfdd63-2c12-40ec-9141-bdc893ad90f1" providerId="AD" clId="Web-{FF38143F-8740-FE63-F1EA-C2A58134DB74}" dt="2023-07-18T20:54:06.813" v="13"/>
        <pc:sldMasterMkLst>
          <pc:docMk/>
          <pc:sldMasterMk cId="3199277938" sldId="2147483660"/>
        </pc:sldMasterMkLst>
        <pc:sldLayoutChg chg="add">
          <pc:chgData name="CALVELLO HYNES, Emilie" userId="S::ecalvello@who.int::c9dfdd63-2c12-40ec-9141-bdc893ad90f1" providerId="AD" clId="Web-{FF38143F-8740-FE63-F1EA-C2A58134DB74}" dt="2023-07-18T20:54:06.813" v="13"/>
          <pc:sldLayoutMkLst>
            <pc:docMk/>
            <pc:sldMasterMk cId="3199277938" sldId="2147483660"/>
            <pc:sldLayoutMk cId="1571387143" sldId="2147483661"/>
          </pc:sldLayoutMkLst>
        </pc:sldLayoutChg>
        <pc:sldLayoutChg chg="add">
          <pc:chgData name="CALVELLO HYNES, Emilie" userId="S::ecalvello@who.int::c9dfdd63-2c12-40ec-9141-bdc893ad90f1" providerId="AD" clId="Web-{FF38143F-8740-FE63-F1EA-C2A58134DB74}" dt="2023-07-18T20:54:06.813" v="13"/>
          <pc:sldLayoutMkLst>
            <pc:docMk/>
            <pc:sldMasterMk cId="3199277938" sldId="2147483660"/>
            <pc:sldLayoutMk cId="2263283795" sldId="2147483663"/>
          </pc:sldLayoutMkLst>
        </pc:sldLayoutChg>
        <pc:sldLayoutChg chg="add">
          <pc:chgData name="CALVELLO HYNES, Emilie" userId="S::ecalvello@who.int::c9dfdd63-2c12-40ec-9141-bdc893ad90f1" providerId="AD" clId="Web-{FF38143F-8740-FE63-F1EA-C2A58134DB74}" dt="2023-07-18T20:54:06.813" v="13"/>
          <pc:sldLayoutMkLst>
            <pc:docMk/>
            <pc:sldMasterMk cId="3199277938" sldId="2147483660"/>
            <pc:sldLayoutMk cId="437735145" sldId="2147483664"/>
          </pc:sldLayoutMkLst>
        </pc:sldLayoutChg>
        <pc:sldLayoutChg chg="add">
          <pc:chgData name="CALVELLO HYNES, Emilie" userId="S::ecalvello@who.int::c9dfdd63-2c12-40ec-9141-bdc893ad90f1" providerId="AD" clId="Web-{FF38143F-8740-FE63-F1EA-C2A58134DB74}" dt="2023-07-18T20:54:06.813" v="13"/>
          <pc:sldLayoutMkLst>
            <pc:docMk/>
            <pc:sldMasterMk cId="3199277938" sldId="2147483660"/>
            <pc:sldLayoutMk cId="302877860" sldId="2147483665"/>
          </pc:sldLayoutMkLst>
        </pc:sldLayoutChg>
        <pc:sldLayoutChg chg="add">
          <pc:chgData name="CALVELLO HYNES, Emilie" userId="S::ecalvello@who.int::c9dfdd63-2c12-40ec-9141-bdc893ad90f1" providerId="AD" clId="Web-{FF38143F-8740-FE63-F1EA-C2A58134DB74}" dt="2023-07-18T20:54:06.813" v="13"/>
          <pc:sldLayoutMkLst>
            <pc:docMk/>
            <pc:sldMasterMk cId="3199277938" sldId="2147483660"/>
            <pc:sldLayoutMk cId="4226563186" sldId="2147483666"/>
          </pc:sldLayoutMkLst>
        </pc:sldLayoutChg>
        <pc:sldLayoutChg chg="add">
          <pc:chgData name="CALVELLO HYNES, Emilie" userId="S::ecalvello@who.int::c9dfdd63-2c12-40ec-9141-bdc893ad90f1" providerId="AD" clId="Web-{FF38143F-8740-FE63-F1EA-C2A58134DB74}" dt="2023-07-18T20:54:06.813" v="13"/>
          <pc:sldLayoutMkLst>
            <pc:docMk/>
            <pc:sldMasterMk cId="3199277938" sldId="2147483660"/>
            <pc:sldLayoutMk cId="1007924211" sldId="2147483667"/>
          </pc:sldLayoutMkLst>
        </pc:sldLayoutChg>
        <pc:sldLayoutChg chg="add">
          <pc:chgData name="CALVELLO HYNES, Emilie" userId="S::ecalvello@who.int::c9dfdd63-2c12-40ec-9141-bdc893ad90f1" providerId="AD" clId="Web-{FF38143F-8740-FE63-F1EA-C2A58134DB74}" dt="2023-07-18T20:54:06.813" v="13"/>
          <pc:sldLayoutMkLst>
            <pc:docMk/>
            <pc:sldMasterMk cId="3199277938" sldId="2147483660"/>
            <pc:sldLayoutMk cId="2233131320" sldId="2147483668"/>
          </pc:sldLayoutMkLst>
        </pc:sldLayoutChg>
        <pc:sldLayoutChg chg="add">
          <pc:chgData name="CALVELLO HYNES, Emilie" userId="S::ecalvello@who.int::c9dfdd63-2c12-40ec-9141-bdc893ad90f1" providerId="AD" clId="Web-{FF38143F-8740-FE63-F1EA-C2A58134DB74}" dt="2023-07-18T20:54:06.813" v="13"/>
          <pc:sldLayoutMkLst>
            <pc:docMk/>
            <pc:sldMasterMk cId="3199277938" sldId="2147483660"/>
            <pc:sldLayoutMk cId="687793145" sldId="2147483669"/>
          </pc:sldLayoutMkLst>
        </pc:sldLayoutChg>
        <pc:sldLayoutChg chg="add">
          <pc:chgData name="CALVELLO HYNES, Emilie" userId="S::ecalvello@who.int::c9dfdd63-2c12-40ec-9141-bdc893ad90f1" providerId="AD" clId="Web-{FF38143F-8740-FE63-F1EA-C2A58134DB74}" dt="2023-07-18T20:54:06.813" v="13"/>
          <pc:sldLayoutMkLst>
            <pc:docMk/>
            <pc:sldMasterMk cId="3199277938" sldId="2147483660"/>
            <pc:sldLayoutMk cId="344214219" sldId="2147483670"/>
          </pc:sldLayoutMkLst>
        </pc:sldLayoutChg>
        <pc:sldLayoutChg chg="add">
          <pc:chgData name="CALVELLO HYNES, Emilie" userId="S::ecalvello@who.int::c9dfdd63-2c12-40ec-9141-bdc893ad90f1" providerId="AD" clId="Web-{FF38143F-8740-FE63-F1EA-C2A58134DB74}" dt="2023-07-18T20:54:06.813" v="13"/>
          <pc:sldLayoutMkLst>
            <pc:docMk/>
            <pc:sldMasterMk cId="3199277938" sldId="2147483660"/>
            <pc:sldLayoutMk cId="2161744682" sldId="2147483671"/>
          </pc:sldLayoutMkLst>
        </pc:sldLayoutChg>
        <pc:sldLayoutChg chg="add">
          <pc:chgData name="CALVELLO HYNES, Emilie" userId="S::ecalvello@who.int::c9dfdd63-2c12-40ec-9141-bdc893ad90f1" providerId="AD" clId="Web-{FF38143F-8740-FE63-F1EA-C2A58134DB74}" dt="2023-07-18T20:54:06.813" v="13"/>
          <pc:sldLayoutMkLst>
            <pc:docMk/>
            <pc:sldMasterMk cId="3199277938" sldId="2147483660"/>
            <pc:sldLayoutMk cId="3803101011" sldId="2147483672"/>
          </pc:sldLayoutMkLst>
        </pc:sldLayoutChg>
        <pc:sldLayoutChg chg="add">
          <pc:chgData name="CALVELLO HYNES, Emilie" userId="S::ecalvello@who.int::c9dfdd63-2c12-40ec-9141-bdc893ad90f1" providerId="AD" clId="Web-{FF38143F-8740-FE63-F1EA-C2A58134DB74}" dt="2023-07-18T20:54:06.813" v="13"/>
          <pc:sldLayoutMkLst>
            <pc:docMk/>
            <pc:sldMasterMk cId="3199277938" sldId="2147483660"/>
            <pc:sldLayoutMk cId="4055547860" sldId="2147483673"/>
          </pc:sldLayoutMkLst>
        </pc:sldLayoutChg>
      </pc:sldMasterChg>
    </pc:docChg>
  </pc:docChgLst>
  <pc:docChgLst>
    <pc:chgData name="CAMPOS ZAMORA, Melissa" userId="S::mcampos@who.int::4328921f-4451-4773-bb83-445ac24bfedf" providerId="AD" clId="Web-{1C759D10-638C-8CC0-0951-4197FA11E9A1}"/>
    <pc:docChg chg="modSld">
      <pc:chgData name="CAMPOS ZAMORA, Melissa" userId="S::mcampos@who.int::4328921f-4451-4773-bb83-445ac24bfedf" providerId="AD" clId="Web-{1C759D10-638C-8CC0-0951-4197FA11E9A1}" dt="2023-06-21T23:05:54.503" v="0"/>
      <pc:docMkLst>
        <pc:docMk/>
      </pc:docMkLst>
      <pc:sldChg chg="modSp">
        <pc:chgData name="CAMPOS ZAMORA, Melissa" userId="S::mcampos@who.int::4328921f-4451-4773-bb83-445ac24bfedf" providerId="AD" clId="Web-{1C759D10-638C-8CC0-0951-4197FA11E9A1}" dt="2023-06-21T23:05:54.503" v="0"/>
        <pc:sldMkLst>
          <pc:docMk/>
          <pc:sldMk cId="2596722132" sldId="392"/>
        </pc:sldMkLst>
        <pc:spChg chg="mod">
          <ac:chgData name="CAMPOS ZAMORA, Melissa" userId="S::mcampos@who.int::4328921f-4451-4773-bb83-445ac24bfedf" providerId="AD" clId="Web-{1C759D10-638C-8CC0-0951-4197FA11E9A1}" dt="2023-06-21T23:05:54.503" v="0"/>
          <ac:spMkLst>
            <pc:docMk/>
            <pc:sldMk cId="2596722132" sldId="392"/>
            <ac:spMk id="4" creationId="{00000000-0000-0000-0000-000000000000}"/>
          </ac:spMkLst>
        </pc:spChg>
      </pc:sldChg>
    </pc:docChg>
  </pc:docChgLst>
  <pc:docChgLst>
    <pc:chgData name="CALVELLO HYNES, Emilie" userId="S::ecalvello@who.int::c9dfdd63-2c12-40ec-9141-bdc893ad90f1" providerId="AD" clId="Web-{5177ED1B-7767-1C55-518A-35BA4152DBA3}"/>
    <pc:docChg chg="mod delSld modSld">
      <pc:chgData name="CALVELLO HYNES, Emilie" userId="S::ecalvello@who.int::c9dfdd63-2c12-40ec-9141-bdc893ad90f1" providerId="AD" clId="Web-{5177ED1B-7767-1C55-518A-35BA4152DBA3}" dt="2023-06-21T15:55:26.984" v="11"/>
      <pc:docMkLst>
        <pc:docMk/>
      </pc:docMkLst>
      <pc:sldChg chg="del">
        <pc:chgData name="CALVELLO HYNES, Emilie" userId="S::ecalvello@who.int::c9dfdd63-2c12-40ec-9141-bdc893ad90f1" providerId="AD" clId="Web-{5177ED1B-7767-1C55-518A-35BA4152DBA3}" dt="2023-06-21T15:55:26.984" v="11"/>
        <pc:sldMkLst>
          <pc:docMk/>
          <pc:sldMk cId="1908729236" sldId="290"/>
        </pc:sldMkLst>
      </pc:sldChg>
      <pc:sldChg chg="modNotes">
        <pc:chgData name="CALVELLO HYNES, Emilie" userId="S::ecalvello@who.int::c9dfdd63-2c12-40ec-9141-bdc893ad90f1" providerId="AD" clId="Web-{5177ED1B-7767-1C55-518A-35BA4152DBA3}" dt="2023-06-21T15:54:44.014" v="9"/>
        <pc:sldMkLst>
          <pc:docMk/>
          <pc:sldMk cId="692489105" sldId="300"/>
        </pc:sldMkLst>
      </pc:sldChg>
      <pc:sldChg chg="modNotes">
        <pc:chgData name="CALVELLO HYNES, Emilie" userId="S::ecalvello@who.int::c9dfdd63-2c12-40ec-9141-bdc893ad90f1" providerId="AD" clId="Web-{5177ED1B-7767-1C55-518A-35BA4152DBA3}" dt="2023-06-21T15:54:40.092" v="8"/>
        <pc:sldMkLst>
          <pc:docMk/>
          <pc:sldMk cId="619011494" sldId="304"/>
        </pc:sldMkLst>
      </pc:sldChg>
      <pc:sldChg chg="delSp modSp mod modShow modCm">
        <pc:chgData name="CALVELLO HYNES, Emilie" userId="S::ecalvello@who.int::c9dfdd63-2c12-40ec-9141-bdc893ad90f1" providerId="AD" clId="Web-{5177ED1B-7767-1C55-518A-35BA4152DBA3}" dt="2023-06-21T15:54:57.545" v="10"/>
        <pc:sldMkLst>
          <pc:docMk/>
          <pc:sldMk cId="1415867450" sldId="393"/>
        </pc:sldMkLst>
        <pc:picChg chg="mod">
          <ac:chgData name="CALVELLO HYNES, Emilie" userId="S::ecalvello@who.int::c9dfdd63-2c12-40ec-9141-bdc893ad90f1" providerId="AD" clId="Web-{5177ED1B-7767-1C55-518A-35BA4152DBA3}" dt="2023-06-21T15:54:07.778" v="6" actId="1076"/>
          <ac:picMkLst>
            <pc:docMk/>
            <pc:sldMk cId="1415867450" sldId="393"/>
            <ac:picMk id="2" creationId="{9EE4D156-96D5-8053-DED6-F4FE3924C634}"/>
          </ac:picMkLst>
        </pc:picChg>
        <pc:picChg chg="del mod">
          <ac:chgData name="CALVELLO HYNES, Emilie" userId="S::ecalvello@who.int::c9dfdd63-2c12-40ec-9141-bdc893ad90f1" providerId="AD" clId="Web-{5177ED1B-7767-1C55-518A-35BA4152DBA3}" dt="2023-06-21T15:54:05.653" v="5"/>
          <ac:picMkLst>
            <pc:docMk/>
            <pc:sldMk cId="1415867450" sldId="393"/>
            <ac:picMk id="3" creationId="{8B91695D-0C8F-48F4-20E0-F0DD14A0D67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LVELLO HYNES, Emilie" userId="S::ecalvello@who.int::c9dfdd63-2c12-40ec-9141-bdc893ad90f1" providerId="AD" clId="Web-{5177ED1B-7767-1C55-518A-35BA4152DBA3}" dt="2023-06-21T15:54:10.607" v="7"/>
              <pc2:cmMkLst xmlns:pc2="http://schemas.microsoft.com/office/powerpoint/2019/9/main/command">
                <pc:docMk/>
                <pc:sldMk cId="1415867450" sldId="393"/>
                <pc2:cmMk id="{78E12399-6A7C-E94E-89D6-15F88D924A96}"/>
              </pc2:cmMkLst>
              <pc226:cmRplyChg chg="add">
                <pc226:chgData name="CALVELLO HYNES, Emilie" userId="S::ecalvello@who.int::c9dfdd63-2c12-40ec-9141-bdc893ad90f1" providerId="AD" clId="Web-{5177ED1B-7767-1C55-518A-35BA4152DBA3}" dt="2023-06-21T15:53:32.184" v="1"/>
                <pc2:cmRplyMkLst xmlns:pc2="http://schemas.microsoft.com/office/powerpoint/2019/9/main/command">
                  <pc:docMk/>
                  <pc:sldMk cId="1415867450" sldId="393"/>
                  <pc2:cmMk id="{78E12399-6A7C-E94E-89D6-15F88D924A96}"/>
                  <pc2:cmRplyMk id="{1891FBB3-6E01-45F8-8365-62D9B3C24E33}"/>
                </pc2:cmRplyMkLst>
              </pc226:cmRplyChg>
            </pc226:cmChg>
          </p:ext>
        </pc:extLst>
      </pc:sldChg>
    </pc:docChg>
  </pc:docChgLst>
  <pc:docChgLst>
    <pc:chgData name="TULLET, Rachel Beth" userId="S::tulletr@who.int::1fc2c28b-ed7a-43e7-a015-42a665ab83e5" providerId="AD" clId="Web-{2EB74943-9EE0-5C0C-5BD1-F50E84C1A589}"/>
    <pc:docChg chg="modSld">
      <pc:chgData name="TULLET, Rachel Beth" userId="S::tulletr@who.int::1fc2c28b-ed7a-43e7-a015-42a665ab83e5" providerId="AD" clId="Web-{2EB74943-9EE0-5C0C-5BD1-F50E84C1A589}" dt="2023-06-21T15:44:32.983" v="9" actId="1076"/>
      <pc:docMkLst>
        <pc:docMk/>
      </pc:docMkLst>
      <pc:sldChg chg="addSp modSp modCm">
        <pc:chgData name="TULLET, Rachel Beth" userId="S::tulletr@who.int::1fc2c28b-ed7a-43e7-a015-42a665ab83e5" providerId="AD" clId="Web-{2EB74943-9EE0-5C0C-5BD1-F50E84C1A589}" dt="2023-06-21T15:44:32.983" v="9" actId="1076"/>
        <pc:sldMkLst>
          <pc:docMk/>
          <pc:sldMk cId="1415867450" sldId="393"/>
        </pc:sldMkLst>
        <pc:picChg chg="add mod">
          <ac:chgData name="TULLET, Rachel Beth" userId="S::tulletr@who.int::1fc2c28b-ed7a-43e7-a015-42a665ab83e5" providerId="AD" clId="Web-{2EB74943-9EE0-5C0C-5BD1-F50E84C1A589}" dt="2023-06-21T15:44:30.624" v="8" actId="1076"/>
          <ac:picMkLst>
            <pc:docMk/>
            <pc:sldMk cId="1415867450" sldId="393"/>
            <ac:picMk id="2" creationId="{9EE4D156-96D5-8053-DED6-F4FE3924C634}"/>
          </ac:picMkLst>
        </pc:picChg>
        <pc:picChg chg="mod">
          <ac:chgData name="TULLET, Rachel Beth" userId="S::tulletr@who.int::1fc2c28b-ed7a-43e7-a015-42a665ab83e5" providerId="AD" clId="Web-{2EB74943-9EE0-5C0C-5BD1-F50E84C1A589}" dt="2023-06-21T15:44:32.983" v="9" actId="1076"/>
          <ac:picMkLst>
            <pc:docMk/>
            <pc:sldMk cId="1415867450" sldId="393"/>
            <ac:picMk id="3" creationId="{8B91695D-0C8F-48F4-20E0-F0DD14A0D67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TULLET, Rachel Beth" userId="S::tulletr@who.int::1fc2c28b-ed7a-43e7-a015-42a665ab83e5" providerId="AD" clId="Web-{2EB74943-9EE0-5C0C-5BD1-F50E84C1A589}" dt="2023-06-21T15:44:15.592" v="2"/>
              <pc2:cmMkLst xmlns:pc2="http://schemas.microsoft.com/office/powerpoint/2019/9/main/command">
                <pc:docMk/>
                <pc:sldMk cId="1415867450" sldId="393"/>
                <pc2:cmMk id="{78E12399-6A7C-E94E-89D6-15F88D924A96}"/>
              </pc2:cmMkLst>
              <pc226:cmRplyChg chg="add">
                <pc226:chgData name="TULLET, Rachel Beth" userId="S::tulletr@who.int::1fc2c28b-ed7a-43e7-a015-42a665ab83e5" providerId="AD" clId="Web-{2EB74943-9EE0-5C0C-5BD1-F50E84C1A589}" dt="2023-06-21T15:44:15.592" v="2"/>
                <pc2:cmRplyMkLst xmlns:pc2="http://schemas.microsoft.com/office/powerpoint/2019/9/main/command">
                  <pc:docMk/>
                  <pc:sldMk cId="1415867450" sldId="393"/>
                  <pc2:cmMk id="{78E12399-6A7C-E94E-89D6-15F88D924A96}"/>
                  <pc2:cmRplyMk id="{F32B8BE8-00B2-4DCD-BC21-08EB4445B7EA}"/>
                </pc2:cmRplyMkLst>
              </pc226:cmRplyChg>
            </pc226:cmChg>
          </p:ext>
        </pc:extLst>
      </pc:sldChg>
    </pc:docChg>
  </pc:docChgLst>
  <pc:docChgLst>
    <pc:chgData name="CALVELLO HYNES, Emilie" userId="c9dfdd63-2c12-40ec-9141-bdc893ad90f1" providerId="ADAL" clId="{A0013E01-538E-7F43-991D-5CA9B5952816}"/>
    <pc:docChg chg="custSel modSld">
      <pc:chgData name="CALVELLO HYNES, Emilie" userId="c9dfdd63-2c12-40ec-9141-bdc893ad90f1" providerId="ADAL" clId="{A0013E01-538E-7F43-991D-5CA9B5952816}" dt="2023-09-29T14:11:14.856" v="8" actId="14861"/>
      <pc:docMkLst>
        <pc:docMk/>
      </pc:docMkLst>
      <pc:sldChg chg="addSp delSp modSp mod">
        <pc:chgData name="CALVELLO HYNES, Emilie" userId="c9dfdd63-2c12-40ec-9141-bdc893ad90f1" providerId="ADAL" clId="{A0013E01-538E-7F43-991D-5CA9B5952816}" dt="2023-09-29T14:11:14.856" v="8" actId="14861"/>
        <pc:sldMkLst>
          <pc:docMk/>
          <pc:sldMk cId="1109344342" sldId="260"/>
        </pc:sldMkLst>
        <pc:picChg chg="del">
          <ac:chgData name="CALVELLO HYNES, Emilie" userId="c9dfdd63-2c12-40ec-9141-bdc893ad90f1" providerId="ADAL" clId="{A0013E01-538E-7F43-991D-5CA9B5952816}" dt="2023-09-29T14:10:24.642" v="0" actId="478"/>
          <ac:picMkLst>
            <pc:docMk/>
            <pc:sldMk cId="1109344342" sldId="260"/>
            <ac:picMk id="4" creationId="{0577B948-C127-5532-0A7B-1DDC91E07B31}"/>
          </ac:picMkLst>
        </pc:picChg>
        <pc:picChg chg="add mod">
          <ac:chgData name="CALVELLO HYNES, Emilie" userId="c9dfdd63-2c12-40ec-9141-bdc893ad90f1" providerId="ADAL" clId="{A0013E01-538E-7F43-991D-5CA9B5952816}" dt="2023-09-29T14:11:14.856" v="8" actId="14861"/>
          <ac:picMkLst>
            <pc:docMk/>
            <pc:sldMk cId="1109344342" sldId="260"/>
            <ac:picMk id="5" creationId="{A6BD1906-344E-22D3-B0C6-FE272BE5CF9B}"/>
          </ac:picMkLst>
        </pc:picChg>
      </pc:sldChg>
    </pc:docChg>
  </pc:docChgLst>
  <pc:docChgLst>
    <pc:chgData name="CALVELLO HYNES, Emilie" userId="S::ecalvello@who.int::c9dfdd63-2c12-40ec-9141-bdc893ad90f1" providerId="AD" clId="Web-{B202DBEA-CF83-D2E5-FA7B-C95E69379AEF}"/>
    <pc:docChg chg="modSld">
      <pc:chgData name="CALVELLO HYNES, Emilie" userId="S::ecalvello@who.int::c9dfdd63-2c12-40ec-9141-bdc893ad90f1" providerId="AD" clId="Web-{B202DBEA-CF83-D2E5-FA7B-C95E69379AEF}" dt="2023-05-31T18:56:17.440" v="28" actId="20577"/>
      <pc:docMkLst>
        <pc:docMk/>
      </pc:docMkLst>
      <pc:sldChg chg="modSp">
        <pc:chgData name="CALVELLO HYNES, Emilie" userId="S::ecalvello@who.int::c9dfdd63-2c12-40ec-9141-bdc893ad90f1" providerId="AD" clId="Web-{B202DBEA-CF83-D2E5-FA7B-C95E69379AEF}" dt="2023-05-31T18:55:40.610" v="23" actId="20577"/>
        <pc:sldMkLst>
          <pc:docMk/>
          <pc:sldMk cId="1884310923" sldId="258"/>
        </pc:sldMkLst>
        <pc:spChg chg="mod">
          <ac:chgData name="CALVELLO HYNES, Emilie" userId="S::ecalvello@who.int::c9dfdd63-2c12-40ec-9141-bdc893ad90f1" providerId="AD" clId="Web-{B202DBEA-CF83-D2E5-FA7B-C95E69379AEF}" dt="2023-05-31T18:55:40.610" v="23" actId="20577"/>
          <ac:spMkLst>
            <pc:docMk/>
            <pc:sldMk cId="1884310923" sldId="258"/>
            <ac:spMk id="3" creationId="{00000000-0000-0000-0000-000000000000}"/>
          </ac:spMkLst>
        </pc:spChg>
      </pc:sldChg>
      <pc:sldChg chg="modSp">
        <pc:chgData name="CALVELLO HYNES, Emilie" userId="S::ecalvello@who.int::c9dfdd63-2c12-40ec-9141-bdc893ad90f1" providerId="AD" clId="Web-{B202DBEA-CF83-D2E5-FA7B-C95E69379AEF}" dt="2023-05-31T18:55:55.251" v="26" actId="20577"/>
        <pc:sldMkLst>
          <pc:docMk/>
          <pc:sldMk cId="465647093" sldId="259"/>
        </pc:sldMkLst>
        <pc:spChg chg="mod">
          <ac:chgData name="CALVELLO HYNES, Emilie" userId="S::ecalvello@who.int::c9dfdd63-2c12-40ec-9141-bdc893ad90f1" providerId="AD" clId="Web-{B202DBEA-CF83-D2E5-FA7B-C95E69379AEF}" dt="2023-05-31T18:55:55.251" v="26" actId="20577"/>
          <ac:spMkLst>
            <pc:docMk/>
            <pc:sldMk cId="465647093" sldId="259"/>
            <ac:spMk id="3" creationId="{00000000-0000-0000-0000-000000000000}"/>
          </ac:spMkLst>
        </pc:spChg>
      </pc:sldChg>
      <pc:sldChg chg="modSp">
        <pc:chgData name="CALVELLO HYNES, Emilie" userId="S::ecalvello@who.int::c9dfdd63-2c12-40ec-9141-bdc893ad90f1" providerId="AD" clId="Web-{B202DBEA-CF83-D2E5-FA7B-C95E69379AEF}" dt="2023-05-31T18:56:02.502" v="27" actId="20577"/>
        <pc:sldMkLst>
          <pc:docMk/>
          <pc:sldMk cId="1109344342" sldId="260"/>
        </pc:sldMkLst>
        <pc:spChg chg="mod">
          <ac:chgData name="CALVELLO HYNES, Emilie" userId="S::ecalvello@who.int::c9dfdd63-2c12-40ec-9141-bdc893ad90f1" providerId="AD" clId="Web-{B202DBEA-CF83-D2E5-FA7B-C95E69379AEF}" dt="2023-05-31T18:56:02.502" v="27" actId="20577"/>
          <ac:spMkLst>
            <pc:docMk/>
            <pc:sldMk cId="1109344342" sldId="260"/>
            <ac:spMk id="3" creationId="{00000000-0000-0000-0000-000000000000}"/>
          </ac:spMkLst>
        </pc:spChg>
      </pc:sldChg>
      <pc:sldChg chg="modSp">
        <pc:chgData name="CALVELLO HYNES, Emilie" userId="S::ecalvello@who.int::c9dfdd63-2c12-40ec-9141-bdc893ad90f1" providerId="AD" clId="Web-{B202DBEA-CF83-D2E5-FA7B-C95E69379AEF}" dt="2023-05-31T18:56:17.440" v="28" actId="20577"/>
        <pc:sldMkLst>
          <pc:docMk/>
          <pc:sldMk cId="1242673878" sldId="291"/>
        </pc:sldMkLst>
        <pc:spChg chg="mod">
          <ac:chgData name="CALVELLO HYNES, Emilie" userId="S::ecalvello@who.int::c9dfdd63-2c12-40ec-9141-bdc893ad90f1" providerId="AD" clId="Web-{B202DBEA-CF83-D2E5-FA7B-C95E69379AEF}" dt="2023-05-31T18:56:17.440" v="28" actId="20577"/>
          <ac:spMkLst>
            <pc:docMk/>
            <pc:sldMk cId="1242673878" sldId="291"/>
            <ac:spMk id="3" creationId="{00000000-0000-0000-0000-000000000000}"/>
          </ac:spMkLst>
        </pc:spChg>
      </pc:sldChg>
      <pc:sldChg chg="delCm">
        <pc:chgData name="CALVELLO HYNES, Emilie" userId="S::ecalvello@who.int::c9dfdd63-2c12-40ec-9141-bdc893ad90f1" providerId="AD" clId="Web-{B202DBEA-CF83-D2E5-FA7B-C95E69379AEF}" dt="2023-05-31T18:54:28.420" v="1"/>
        <pc:sldMkLst>
          <pc:docMk/>
          <pc:sldMk cId="101882640" sldId="2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LVELLO HYNES, Emilie" userId="S::ecalvello@who.int::c9dfdd63-2c12-40ec-9141-bdc893ad90f1" providerId="AD" clId="Web-{B202DBEA-CF83-D2E5-FA7B-C95E69379AEF}" dt="2023-05-31T18:54:28.420" v="1"/>
              <pc2:cmMkLst xmlns:pc2="http://schemas.microsoft.com/office/powerpoint/2019/9/main/command">
                <pc:docMk/>
                <pc:sldMk cId="101882640" sldId="292"/>
                <pc2:cmMk id="{1F324B7F-1D98-4A0E-81AA-5C723778F41A}"/>
              </pc2:cmMkLst>
            </pc226:cmChg>
            <pc226:cmChg xmlns:pc226="http://schemas.microsoft.com/office/powerpoint/2022/06/main/command" chg="del">
              <pc226:chgData name="CALVELLO HYNES, Emilie" userId="S::ecalvello@who.int::c9dfdd63-2c12-40ec-9141-bdc893ad90f1" providerId="AD" clId="Web-{B202DBEA-CF83-D2E5-FA7B-C95E69379AEF}" dt="2023-05-31T18:54:24.654" v="0"/>
              <pc2:cmMkLst xmlns:pc2="http://schemas.microsoft.com/office/powerpoint/2019/9/main/command">
                <pc:docMk/>
                <pc:sldMk cId="101882640" sldId="292"/>
                <pc2:cmMk id="{401095DA-EFBC-4D82-A180-2AAB781371F1}"/>
              </pc2:cmMkLst>
            </pc226:cmChg>
          </p:ext>
        </pc:extLst>
      </pc:sldChg>
      <pc:sldChg chg="modSp delCm">
        <pc:chgData name="CALVELLO HYNES, Emilie" userId="S::ecalvello@who.int::c9dfdd63-2c12-40ec-9141-bdc893ad90f1" providerId="AD" clId="Web-{B202DBEA-CF83-D2E5-FA7B-C95E69379AEF}" dt="2023-05-31T18:55:00.999" v="8"/>
        <pc:sldMkLst>
          <pc:docMk/>
          <pc:sldMk cId="1578823920" sldId="305"/>
        </pc:sldMkLst>
        <pc:spChg chg="mod">
          <ac:chgData name="CALVELLO HYNES, Emilie" userId="S::ecalvello@who.int::c9dfdd63-2c12-40ec-9141-bdc893ad90f1" providerId="AD" clId="Web-{B202DBEA-CF83-D2E5-FA7B-C95E69379AEF}" dt="2023-05-31T18:55:00.890" v="7" actId="20577"/>
          <ac:spMkLst>
            <pc:docMk/>
            <pc:sldMk cId="1578823920" sldId="305"/>
            <ac:spMk id="3" creationId="{1799FA74-7F27-4133-A4A2-22D1594BF21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LVELLO HYNES, Emilie" userId="S::ecalvello@who.int::c9dfdd63-2c12-40ec-9141-bdc893ad90f1" providerId="AD" clId="Web-{B202DBEA-CF83-D2E5-FA7B-C95E69379AEF}" dt="2023-05-31T18:55:00.999" v="8"/>
              <pc2:cmMkLst xmlns:pc2="http://schemas.microsoft.com/office/powerpoint/2019/9/main/command">
                <pc:docMk/>
                <pc:sldMk cId="1578823920" sldId="305"/>
                <pc2:cmMk id="{02298428-160F-43C1-9293-DB2B0D10EDC1}"/>
              </pc2:cmMkLst>
            </pc226:cmChg>
          </p:ext>
        </pc:extLst>
      </pc:sldChg>
    </pc:docChg>
  </pc:docChgLst>
  <pc:docChgLst>
    <pc:chgData name="TULLET, Rachel Beth" userId="S::tulletr@who.int::1fc2c28b-ed7a-43e7-a015-42a665ab83e5" providerId="AD" clId="Web-{58CFCF91-A9D8-4BF3-8767-112B1417823F}"/>
    <pc:docChg chg="modSld">
      <pc:chgData name="TULLET, Rachel Beth" userId="S::tulletr@who.int::1fc2c28b-ed7a-43e7-a015-42a665ab83e5" providerId="AD" clId="Web-{58CFCF91-A9D8-4BF3-8767-112B1417823F}" dt="2023-05-29T13:43:55.262" v="82"/>
      <pc:docMkLst>
        <pc:docMk/>
      </pc:docMkLst>
      <pc:sldChg chg="modSp">
        <pc:chgData name="TULLET, Rachel Beth" userId="S::tulletr@who.int::1fc2c28b-ed7a-43e7-a015-42a665ab83e5" providerId="AD" clId="Web-{58CFCF91-A9D8-4BF3-8767-112B1417823F}" dt="2023-05-29T13:43:55.262" v="82"/>
        <pc:sldMkLst>
          <pc:docMk/>
          <pc:sldMk cId="692489105" sldId="300"/>
        </pc:sldMkLst>
        <pc:spChg chg="mod">
          <ac:chgData name="TULLET, Rachel Beth" userId="S::tulletr@who.int::1fc2c28b-ed7a-43e7-a015-42a665ab83e5" providerId="AD" clId="Web-{58CFCF91-A9D8-4BF3-8767-112B1417823F}" dt="2023-05-29T13:43:55.262" v="82"/>
          <ac:spMkLst>
            <pc:docMk/>
            <pc:sldMk cId="692489105" sldId="300"/>
            <ac:spMk id="6" creationId="{00266D8A-DEA9-BEE5-DAD6-7EFD3F2B67A0}"/>
          </ac:spMkLst>
        </pc:spChg>
        <pc:spChg chg="mod">
          <ac:chgData name="TULLET, Rachel Beth" userId="S::tulletr@who.int::1fc2c28b-ed7a-43e7-a015-42a665ab83e5" providerId="AD" clId="Web-{58CFCF91-A9D8-4BF3-8767-112B1417823F}" dt="2023-05-29T13:43:48.293" v="81" actId="20577"/>
          <ac:spMkLst>
            <pc:docMk/>
            <pc:sldMk cId="692489105" sldId="300"/>
            <ac:spMk id="98" creationId="{00000000-0000-0000-0000-000000000000}"/>
          </ac:spMkLst>
        </pc:spChg>
      </pc:sldChg>
    </pc:docChg>
  </pc:docChgLst>
  <pc:docChgLst>
    <pc:chgData name="TULLET, Rachel Beth" userId="S::tulletr@who.int::1fc2c28b-ed7a-43e7-a015-42a665ab83e5" providerId="AD" clId="Web-{3C10BAC2-1B38-1F74-BA94-35C647C8D856}"/>
    <pc:docChg chg="mod">
      <pc:chgData name="TULLET, Rachel Beth" userId="S::tulletr@who.int::1fc2c28b-ed7a-43e7-a015-42a665ab83e5" providerId="AD" clId="Web-{3C10BAC2-1B38-1F74-BA94-35C647C8D856}" dt="2023-06-21T15:02:19.914" v="1"/>
      <pc:docMkLst>
        <pc:docMk/>
      </pc:docMkLst>
      <pc:sldChg chg="modCm">
        <pc:chgData name="TULLET, Rachel Beth" userId="S::tulletr@who.int::1fc2c28b-ed7a-43e7-a015-42a665ab83e5" providerId="AD" clId="Web-{3C10BAC2-1B38-1F74-BA94-35C647C8D856}" dt="2023-06-21T15:02:19.914" v="1"/>
        <pc:sldMkLst>
          <pc:docMk/>
          <pc:sldMk cId="1415867450" sldId="3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TULLET, Rachel Beth" userId="S::tulletr@who.int::1fc2c28b-ed7a-43e7-a015-42a665ab83e5" providerId="AD" clId="Web-{3C10BAC2-1B38-1F74-BA94-35C647C8D856}" dt="2023-06-21T15:02:19.914" v="1"/>
              <pc2:cmMkLst xmlns:pc2="http://schemas.microsoft.com/office/powerpoint/2019/9/main/command">
                <pc:docMk/>
                <pc:sldMk cId="1415867450" sldId="393"/>
                <pc2:cmMk id="{78E12399-6A7C-E94E-89D6-15F88D924A96}"/>
              </pc2:cmMkLst>
              <pc226:cmRplyChg chg="add">
                <pc226:chgData name="TULLET, Rachel Beth" userId="S::tulletr@who.int::1fc2c28b-ed7a-43e7-a015-42a665ab83e5" providerId="AD" clId="Web-{3C10BAC2-1B38-1F74-BA94-35C647C8D856}" dt="2023-06-21T15:02:19.914" v="1"/>
                <pc2:cmRplyMkLst xmlns:pc2="http://schemas.microsoft.com/office/powerpoint/2019/9/main/command">
                  <pc:docMk/>
                  <pc:sldMk cId="1415867450" sldId="393"/>
                  <pc2:cmMk id="{78E12399-6A7C-E94E-89D6-15F88D924A96}"/>
                  <pc2:cmRplyMk id="{86A9F770-C283-4F23-A01F-BEE6BC07A460}"/>
                </pc2:cmRplyMkLst>
              </pc226:cmRplyChg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10A8E-FD7B-3A43-AD03-93CDE5102E1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03372-DB74-7E4B-A0C5-B7F8CBD4F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4114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BEC74-AEC8-466B-8A7C-46BC03990F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sz="1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5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73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Suggested schedule.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Coordinator to adapt as needed: can delete and insert course schedule.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70005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sz="1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0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128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0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4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 dirty="0"/>
          </a:p>
        </p:txBody>
      </p:sp>
      <p:sp>
        <p:nvSpPr>
          <p:cNvPr id="17" name="Google Shape;17;p28"/>
          <p:cNvSpPr txBox="1">
            <a:spLocks noGrp="1"/>
          </p:cNvSpPr>
          <p:nvPr>
            <p:ph type="body" idx="1"/>
          </p:nvPr>
        </p:nvSpPr>
        <p:spPr>
          <a:xfrm>
            <a:off x="335280" y="1434934"/>
            <a:ext cx="110185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7;p2">
            <a:extLst>
              <a:ext uri="{FF2B5EF4-FFF2-40B4-BE49-F238E27FC236}">
                <a16:creationId xmlns:a16="http://schemas.microsoft.com/office/drawing/2014/main" id="{A83BA857-E858-0056-47E6-72B9A2859772}"/>
              </a:ext>
            </a:extLst>
          </p:cNvPr>
          <p:cNvSpPr txBox="1"/>
          <p:nvPr userDrawn="1"/>
        </p:nvSpPr>
        <p:spPr>
          <a:xfrm flipV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387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 userDrawn="1">
  <p:cSld name="3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7;p2">
            <a:extLst>
              <a:ext uri="{FF2B5EF4-FFF2-40B4-BE49-F238E27FC236}">
                <a16:creationId xmlns:a16="http://schemas.microsoft.com/office/drawing/2014/main" id="{85554757-57F8-9CF1-E95B-98FDB170281D}"/>
              </a:ext>
            </a:extLst>
          </p:cNvPr>
          <p:cNvSpPr txBox="1"/>
          <p:nvPr userDrawn="1"/>
        </p:nvSpPr>
        <p:spPr>
          <a:xfrm flipV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6;p28">
            <a:extLst>
              <a:ext uri="{FF2B5EF4-FFF2-40B4-BE49-F238E27FC236}">
                <a16:creationId xmlns:a16="http://schemas.microsoft.com/office/drawing/2014/main" id="{0815939E-5552-B910-BBBD-407E9AD4A9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283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ource Sans Pr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7;p2">
            <a:extLst>
              <a:ext uri="{FF2B5EF4-FFF2-40B4-BE49-F238E27FC236}">
                <a16:creationId xmlns:a16="http://schemas.microsoft.com/office/drawing/2014/main" id="{5AD37486-EE6B-C856-69F6-9F9DBB6297CC}"/>
              </a:ext>
            </a:extLst>
          </p:cNvPr>
          <p:cNvSpPr txBox="1"/>
          <p:nvPr userDrawn="1"/>
        </p:nvSpPr>
        <p:spPr>
          <a:xfrm flipV="1">
            <a:off x="0" y="4589411"/>
            <a:ext cx="12193740" cy="45719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735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Two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7;p2">
            <a:extLst>
              <a:ext uri="{FF2B5EF4-FFF2-40B4-BE49-F238E27FC236}">
                <a16:creationId xmlns:a16="http://schemas.microsoft.com/office/drawing/2014/main" id="{1AA0A65D-F22F-7A15-849A-D11A2EBE49AB}"/>
              </a:ext>
            </a:extLst>
          </p:cNvPr>
          <p:cNvSpPr txBox="1"/>
          <p:nvPr userDrawn="1"/>
        </p:nvSpPr>
        <p:spPr>
          <a:xfrm flipV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6;p28">
            <a:extLst>
              <a:ext uri="{FF2B5EF4-FFF2-40B4-BE49-F238E27FC236}">
                <a16:creationId xmlns:a16="http://schemas.microsoft.com/office/drawing/2014/main" id="{4B375445-8CEA-4346-7A37-C5C1113E12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877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36"/>
          <p:cNvSpPr txBox="1"/>
          <p:nvPr/>
        </p:nvSpPr>
        <p:spPr>
          <a:xfrm>
            <a:off x="283094" y="888043"/>
            <a:ext cx="3086100" cy="32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627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7;p2">
            <a:extLst>
              <a:ext uri="{FF2B5EF4-FFF2-40B4-BE49-F238E27FC236}">
                <a16:creationId xmlns:a16="http://schemas.microsoft.com/office/drawing/2014/main" id="{4F86A875-CC79-6785-746F-7AB59964C1DC}"/>
              </a:ext>
            </a:extLst>
          </p:cNvPr>
          <p:cNvSpPr txBox="1"/>
          <p:nvPr userDrawn="1"/>
        </p:nvSpPr>
        <p:spPr>
          <a:xfrm flipV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6;p28">
            <a:extLst>
              <a:ext uri="{FF2B5EF4-FFF2-40B4-BE49-F238E27FC236}">
                <a16:creationId xmlns:a16="http://schemas.microsoft.com/office/drawing/2014/main" id="{5070A1EB-E00A-E986-E603-856360C181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6563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userDrawn="1">
  <p:cSld name="1_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6" name="Google Shape;8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7;p2">
            <a:extLst>
              <a:ext uri="{FF2B5EF4-FFF2-40B4-BE49-F238E27FC236}">
                <a16:creationId xmlns:a16="http://schemas.microsoft.com/office/drawing/2014/main" id="{6C180C0F-2825-9836-2303-0D610716A4BB}"/>
              </a:ext>
            </a:extLst>
          </p:cNvPr>
          <p:cNvSpPr txBox="1"/>
          <p:nvPr userDrawn="1"/>
        </p:nvSpPr>
        <p:spPr>
          <a:xfrm flipV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6;p28">
            <a:extLst>
              <a:ext uri="{FF2B5EF4-FFF2-40B4-BE49-F238E27FC236}">
                <a16:creationId xmlns:a16="http://schemas.microsoft.com/office/drawing/2014/main" id="{33B2A7DF-CB8D-4A18-78AC-6DD66591B1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7924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7;p2">
            <a:extLst>
              <a:ext uri="{FF2B5EF4-FFF2-40B4-BE49-F238E27FC236}">
                <a16:creationId xmlns:a16="http://schemas.microsoft.com/office/drawing/2014/main" id="{623DF6AE-8A4A-A721-458A-0162E972D84B}"/>
              </a:ext>
            </a:extLst>
          </p:cNvPr>
          <p:cNvSpPr txBox="1"/>
          <p:nvPr userDrawn="1"/>
        </p:nvSpPr>
        <p:spPr>
          <a:xfrm flipV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131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7;p2">
            <a:extLst>
              <a:ext uri="{FF2B5EF4-FFF2-40B4-BE49-F238E27FC236}">
                <a16:creationId xmlns:a16="http://schemas.microsoft.com/office/drawing/2014/main" id="{75332DD9-B4C5-9841-5996-F47EE2E78145}"/>
              </a:ext>
            </a:extLst>
          </p:cNvPr>
          <p:cNvSpPr txBox="1"/>
          <p:nvPr userDrawn="1"/>
        </p:nvSpPr>
        <p:spPr>
          <a:xfrm flipV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779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50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214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 userDrawn="1">
  <p:cSld name="2_Custom Layou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7;p2">
            <a:extLst>
              <a:ext uri="{FF2B5EF4-FFF2-40B4-BE49-F238E27FC236}">
                <a16:creationId xmlns:a16="http://schemas.microsoft.com/office/drawing/2014/main" id="{6A9CEAB1-945A-D125-8ED4-D5F459606A32}"/>
              </a:ext>
            </a:extLst>
          </p:cNvPr>
          <p:cNvSpPr txBox="1"/>
          <p:nvPr userDrawn="1"/>
        </p:nvSpPr>
        <p:spPr>
          <a:xfrm flipV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6;p28">
            <a:extLst>
              <a:ext uri="{FF2B5EF4-FFF2-40B4-BE49-F238E27FC236}">
                <a16:creationId xmlns:a16="http://schemas.microsoft.com/office/drawing/2014/main" id="{973FF2BD-09A1-D45A-CABE-1F0CADF084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1744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userDrawn="1">
  <p:cSld name="Custom Layou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;p28">
            <a:extLst>
              <a:ext uri="{FF2B5EF4-FFF2-40B4-BE49-F238E27FC236}">
                <a16:creationId xmlns:a16="http://schemas.microsoft.com/office/drawing/2014/main" id="{59BEF564-B46B-B24D-3726-EA5DF45007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101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userDrawn="1">
  <p:cSld name="Title and Vertical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Google Shape;16;p28">
            <a:extLst>
              <a:ext uri="{FF2B5EF4-FFF2-40B4-BE49-F238E27FC236}">
                <a16:creationId xmlns:a16="http://schemas.microsoft.com/office/drawing/2014/main" id="{23FE8CB0-23F1-030A-EAF0-3E9F54D570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554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87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76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61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4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8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Shape 86"/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9859852" y="6143626"/>
            <a:ext cx="2200275" cy="714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24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  <a:defRPr sz="600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 sz="1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 sz="1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 sz="1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 sz="1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 sz="1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 sz="1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 sz="1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 sz="1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 dirty="0"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 dirty="0"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92779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400" b="0" i="0" u="none" strike="noStrike" cap="none">
          <a:solidFill>
            <a:srgbClr val="00206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publications/m/item/code-of-conduct-to-prevent-harassment-including-sexual-harassment-at-who-even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;p1">
            <a:extLst>
              <a:ext uri="{FF2B5EF4-FFF2-40B4-BE49-F238E27FC236}">
                <a16:creationId xmlns:a16="http://schemas.microsoft.com/office/drawing/2014/main" id="{CD716821-B786-8443-44B2-27D218762B59}"/>
              </a:ext>
            </a:extLst>
          </p:cNvPr>
          <p:cNvSpPr txBox="1">
            <a:spLocks noGrp="1"/>
          </p:cNvSpPr>
          <p:nvPr/>
        </p:nvSpPr>
        <p:spPr>
          <a:xfrm>
            <a:off x="-2349" y="1828935"/>
            <a:ext cx="12201211" cy="1398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spcFirstLastPara="1" wrap="square" lIns="466325" tIns="360000" rIns="360000" bIns="828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/>
            <a:endParaRPr lang="en-US">
              <a:solidFill>
                <a:srgbClr val="FFFFFF"/>
              </a:solidFill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None/>
            </a:pPr>
            <a:endParaRPr lang="en-US">
              <a:solidFill>
                <a:srgbClr val="FFFFFF"/>
              </a:solidFill>
            </a:endParaRPr>
          </a:p>
          <a:p>
            <a:pPr marL="228600" indent="-2286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93050" y="1813346"/>
            <a:ext cx="10515600" cy="1430151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Source Sans Pro"/>
                <a:ea typeface="Source Sans Pro"/>
                <a:cs typeface="Roboto"/>
              </a:rPr>
              <a:t>Introduction</a:t>
            </a:r>
          </a:p>
        </p:txBody>
      </p:sp>
      <p:pic>
        <p:nvPicPr>
          <p:cNvPr id="10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FA17D39-950F-0825-4B1A-A05E0F473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917" y="5716787"/>
            <a:ext cx="3155301" cy="109078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FCC85C5-1368-7C0B-1C7B-9A21C772D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2094" y="88960"/>
            <a:ext cx="1085850" cy="1619250"/>
          </a:xfrm>
          <a:prstGeom prst="rect">
            <a:avLst/>
          </a:prstGeom>
        </p:spPr>
      </p:pic>
      <p:sp>
        <p:nvSpPr>
          <p:cNvPr id="6" name="Google Shape;50;p1">
            <a:extLst>
              <a:ext uri="{FF2B5EF4-FFF2-40B4-BE49-F238E27FC236}">
                <a16:creationId xmlns:a16="http://schemas.microsoft.com/office/drawing/2014/main" id="{00266D8A-DEA9-BEE5-DAD6-7EFD3F2B67A0}"/>
              </a:ext>
            </a:extLst>
          </p:cNvPr>
          <p:cNvSpPr txBox="1"/>
          <p:nvPr/>
        </p:nvSpPr>
        <p:spPr>
          <a:xfrm>
            <a:off x="-156349" y="3259879"/>
            <a:ext cx="1210545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45700" bIns="457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2800"/>
            </a:pPr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Source Sans Pro"/>
                <a:ea typeface="Quattrocento Sans"/>
                <a:cs typeface="Quattrocento Sans"/>
                <a:sym typeface="Quattrocento Sans"/>
              </a:rPr>
              <a:t>Basic Emergency Care Course</a:t>
            </a:r>
          </a:p>
          <a:p>
            <a:pPr>
              <a:buSzPts val="2800"/>
            </a:pPr>
            <a:r>
              <a:rPr lang="en-US" sz="3200" b="1" i="0" u="none" strike="noStrike" cap="none">
                <a:solidFill>
                  <a:schemeClr val="accent1">
                    <a:lumMod val="50000"/>
                  </a:schemeClr>
                </a:solidFill>
                <a:latin typeface="Source Sans Pro"/>
                <a:ea typeface="Quattrocento Sans"/>
                <a:cs typeface="Quattrocento Sans"/>
                <a:sym typeface="Quattrocento Sans"/>
              </a:rPr>
              <a:t>Approach </a:t>
            </a:r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Source Sans Pro"/>
                <a:ea typeface="Quattrocento Sans"/>
                <a:cs typeface="Quattrocento Sans"/>
                <a:sym typeface="Quattrocento Sans"/>
              </a:rPr>
              <a:t>to the acutely ill and injured patient</a:t>
            </a:r>
            <a:endParaRPr lang="en-US" sz="3200" i="0" u="none" strike="noStrike" cap="none">
              <a:solidFill>
                <a:schemeClr val="accent1">
                  <a:lumMod val="50000"/>
                </a:schemeClr>
              </a:solidFill>
              <a:latin typeface="Source Sans Pro"/>
              <a:ea typeface="Quattrocento Sans"/>
              <a:cs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69248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To be awarded a Certificate of Achievement participants must:</a:t>
            </a:r>
            <a:endParaRPr lang="en-US"/>
          </a:p>
          <a:p>
            <a:pPr lvl="1"/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Complete the pretest</a:t>
            </a:r>
          </a:p>
          <a:p>
            <a:pPr lvl="1"/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Attend all sessions each day</a:t>
            </a:r>
          </a:p>
          <a:p>
            <a:pPr lvl="1"/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Complete the key terms and workbook questions by the end of the four days</a:t>
            </a:r>
          </a:p>
          <a:p>
            <a:pPr lvl="1"/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Pass ALL skills station assessments</a:t>
            </a:r>
          </a:p>
          <a:p>
            <a:pPr lvl="1"/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Successfully lead a case scenario</a:t>
            </a:r>
          </a:p>
          <a:p>
            <a:pPr lvl="1"/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Score greater than 75% on the final written exam  </a:t>
            </a:r>
          </a:p>
          <a:p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7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D469BC-E395-7D31-2328-B9CD7DEC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955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AE66-458A-498B-87FF-83E1CCFF3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16" y="4162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1F3864"/>
                </a:solidFill>
                <a:latin typeface="Source Sans Pro"/>
                <a:ea typeface="Source Sans Pro"/>
                <a:cs typeface="Roboto"/>
              </a:rPr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91178-2B16-41AF-9746-E5D591976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0" y="2133949"/>
            <a:ext cx="5882608" cy="318263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Your full name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Where you work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What you do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What does emergency care mean for you</a:t>
            </a:r>
          </a:p>
          <a:p>
            <a:pPr lvl="1"/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Picture 3" descr="A group of blue circles&#10;&#10;Description automatically generated with low confidence">
            <a:extLst>
              <a:ext uri="{FF2B5EF4-FFF2-40B4-BE49-F238E27FC236}">
                <a16:creationId xmlns:a16="http://schemas.microsoft.com/office/drawing/2014/main" id="{397650B3-27D9-3754-6454-C737C2E730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527" y="2015379"/>
            <a:ext cx="3530566" cy="30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1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AD866-FDE6-47EA-BEB7-99B80C47D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House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9FA74-7F27-4133-A4A2-22D1594BF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Source Sans Pro"/>
                <a:ea typeface="Source Sans Pro"/>
              </a:rPr>
              <a:t>Please sanitise your hands frequently and after using equipment.</a:t>
            </a:r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dirty="0">
                <a:latin typeface="Source Sans Pro"/>
                <a:ea typeface="Source Sans Pro"/>
              </a:rPr>
              <a:t>Please follow any necessary local procedures for infection prevention and control.</a:t>
            </a:r>
          </a:p>
          <a:p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dirty="0">
                <a:latin typeface="Source Sans Pro"/>
                <a:ea typeface="Source Sans Pro"/>
              </a:rPr>
              <a:t>Please do not talk when the presenters are talking.</a:t>
            </a:r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dirty="0">
                <a:latin typeface="Source Sans Pro"/>
                <a:ea typeface="Source Sans Pro"/>
              </a:rPr>
              <a:t>Please do not use your cell phones during class.</a:t>
            </a:r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dirty="0">
                <a:latin typeface="Source Sans Pro"/>
                <a:ea typeface="Source Sans Pro"/>
              </a:rPr>
              <a:t>Please be on time.</a:t>
            </a:r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dirty="0">
                <a:latin typeface="Source Sans Pro"/>
                <a:ea typeface="Source Sans Pro"/>
              </a:rPr>
              <a:t>Please keep the room tidy.</a:t>
            </a:r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AD866-FDE6-47EA-BEB7-99B80C47D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House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9FA74-7F27-4133-A4A2-22D1594BF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Source Sans Pro"/>
                <a:ea typeface="Source Sans Pro"/>
              </a:rPr>
              <a:t>In order to have a safe and effective teaching environment, you must follow appropriate standards of professional and ethical behaviour.</a:t>
            </a:r>
          </a:p>
          <a:p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>
                <a:latin typeface="Source Sans Pro"/>
                <a:ea typeface="Source Sans Pro"/>
              </a:rPr>
              <a:t>Make sure you review </a:t>
            </a:r>
            <a:r>
              <a:rPr lang="en-GB">
                <a:latin typeface="Source Sans Pro"/>
                <a:ea typeface="Source Sans Pro"/>
                <a:hlinkClick r:id="rId2"/>
              </a:rPr>
              <a:t>WHO Code of Conduct</a:t>
            </a:r>
            <a:r>
              <a:rPr lang="en-GB">
                <a:latin typeface="Source Sans Pro"/>
                <a:ea typeface="Source Sans Pro"/>
              </a:rPr>
              <a:t> and follow it.</a:t>
            </a:r>
          </a:p>
          <a:p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>
                <a:latin typeface="Source Sans Pro"/>
                <a:ea typeface="Source Sans Pro"/>
              </a:rPr>
              <a:t>Please do not hesitate to share any concerns with a facilitator. </a:t>
            </a:r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2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CFA0E9-C5E5-004F-FD2F-7B19D0DC0A66}"/>
              </a:ext>
            </a:extLst>
          </p:cNvPr>
          <p:cNvSpPr/>
          <p:nvPr/>
        </p:nvSpPr>
        <p:spPr>
          <a:xfrm>
            <a:off x="505851" y="1905241"/>
            <a:ext cx="10918739" cy="288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ource Sans Pro"/>
                <a:ea typeface="Source Sans Pro"/>
              </a:rPr>
              <a:t>Goals of the BEC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10" y="209207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en-US" dirty="0">
                <a:latin typeface="Source Sans Pro"/>
                <a:ea typeface="Source Sans Pro"/>
              </a:rPr>
              <a:t>Designed for first contact prehospital or facility-based health workers who manage acute life-threatening conditions with limited resources</a:t>
            </a:r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Designed to provide a systematic initial approach to managing acute, potentially life-threatening conditions even before a diagnosis is known</a:t>
            </a:r>
          </a:p>
        </p:txBody>
      </p:sp>
    </p:spTree>
    <p:extLst>
      <p:ext uri="{BB962C8B-B14F-4D97-AF65-F5344CB8AC3E}">
        <p14:creationId xmlns:p14="http://schemas.microsoft.com/office/powerpoint/2010/main" val="188431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698" y="367617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Source Sans Pro"/>
                <a:ea typeface="Source Sans Pro"/>
              </a:rPr>
              <a:t>To ensure participants use an </a:t>
            </a:r>
            <a:r>
              <a:rPr lang="en-US">
                <a:solidFill>
                  <a:schemeClr val="accent2"/>
                </a:solidFill>
                <a:latin typeface="Source Sans Pro"/>
                <a:ea typeface="Source Sans Pro"/>
              </a:rPr>
              <a:t>ABCDE approach</a:t>
            </a:r>
            <a:r>
              <a:rPr lang="en-US">
                <a:latin typeface="Source Sans Pro"/>
                <a:ea typeface="Source Sans Pro"/>
              </a:rPr>
              <a:t> to assess the emergency patient</a:t>
            </a:r>
          </a:p>
          <a:p>
            <a:r>
              <a:rPr lang="en-US">
                <a:latin typeface="Source Sans Pro"/>
                <a:ea typeface="Source Sans Pro"/>
              </a:rPr>
              <a:t>To ensure participants are able to </a:t>
            </a:r>
            <a:r>
              <a:rPr lang="en-US">
                <a:solidFill>
                  <a:schemeClr val="accent2"/>
                </a:solidFill>
                <a:latin typeface="Source Sans Pro"/>
                <a:ea typeface="Source Sans Pro"/>
              </a:rPr>
              <a:t>identify and provide interventions for life-threatening conditions</a:t>
            </a:r>
          </a:p>
          <a:p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To ensure participants understand when to </a:t>
            </a:r>
            <a:r>
              <a:rPr lang="en-US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call for help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 and when to </a:t>
            </a:r>
            <a:r>
              <a:rPr lang="en-US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refer a patient for higher level care</a:t>
            </a:r>
          </a:p>
        </p:txBody>
      </p:sp>
      <p:pic>
        <p:nvPicPr>
          <p:cNvPr id="4" name="Graphic 3" descr="Bullseye with solid fill">
            <a:extLst>
              <a:ext uri="{FF2B5EF4-FFF2-40B4-BE49-F238E27FC236}">
                <a16:creationId xmlns:a16="http://schemas.microsoft.com/office/drawing/2014/main" id="{B758D4BF-1EF3-B8E6-4CA0-9C4B4DF1A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02" y="644522"/>
            <a:ext cx="771751" cy="7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4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BEC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Your workbook includes:</a:t>
            </a:r>
            <a:endParaRPr lang="en-US"/>
          </a:p>
          <a:p>
            <a:pPr lvl="1"/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Introduction</a:t>
            </a:r>
          </a:p>
          <a:p>
            <a:pPr lvl="1"/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ABCDE  and SAMPLE history approach</a:t>
            </a:r>
          </a:p>
          <a:p>
            <a:pPr lvl="1"/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Approach to trauma</a:t>
            </a:r>
          </a:p>
          <a:p>
            <a:pPr lvl="1"/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Approach to difficulty in breathing</a:t>
            </a:r>
          </a:p>
          <a:p>
            <a:pPr lvl="1"/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Approach to shock</a:t>
            </a:r>
          </a:p>
          <a:p>
            <a:pPr lvl="1"/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Approach to altered mental status</a:t>
            </a:r>
          </a:p>
          <a:p>
            <a:pPr lvl="1"/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Skills modules</a:t>
            </a:r>
          </a:p>
          <a:p>
            <a:pPr lvl="1"/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Quick cards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D1906-344E-22D3-B0C6-FE272BE5C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262" y="855797"/>
            <a:ext cx="3437271" cy="4902452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BEC </a:t>
            </a:r>
            <a:r>
              <a:rPr lang="es-ES_tradnl" dirty="0" err="1">
                <a:latin typeface="Calibri" panose="020F0502020204030204" pitchFamily="34" charset="0"/>
                <a:cs typeface="Calibri" panose="020F0502020204030204" pitchFamily="34" charset="0"/>
              </a:rPr>
              <a:t>course</a:t>
            </a:r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uzzle with icons and symbols&#10;&#10;Description automatically generated">
            <a:extLst>
              <a:ext uri="{FF2B5EF4-FFF2-40B4-BE49-F238E27FC236}">
                <a16:creationId xmlns:a16="http://schemas.microsoft.com/office/drawing/2014/main" id="{DF6A6561-44CF-8ACB-E229-6348A54AB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2927"/>
            <a:ext cx="12239490" cy="38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2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6552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Suggested Schedule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83541" y="728788"/>
            <a:ext cx="14508655" cy="139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9EE4D156-96D5-8053-DED6-F4FE3924C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622" y="769936"/>
            <a:ext cx="7719526" cy="582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7450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A8C45457-CFCA-9447-94C8-EEC13298E5DE}" vid="{72CB8762-5401-C14D-9E66-90CA3EF8A0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ad10c-5865-4bcb-8f28-1d0009a45af1">
      <Terms xmlns="http://schemas.microsoft.com/office/infopath/2007/PartnerControls"/>
    </lcf76f155ced4ddcb4097134ff3c332f>
    <TaxCatchAll xmlns="543f9313-ce28-4745-b323-cbc217887a9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F35176C8D5024CA9622F560EAE4050" ma:contentTypeVersion="20" ma:contentTypeDescription="Create a new document." ma:contentTypeScope="" ma:versionID="effc21bd732f0b1fef58876858886894">
  <xsd:schema xmlns:xsd="http://www.w3.org/2001/XMLSchema" xmlns:xs="http://www.w3.org/2001/XMLSchema" xmlns:p="http://schemas.microsoft.com/office/2006/metadata/properties" xmlns:ns2="accad10c-5865-4bcb-8f28-1d0009a45af1" xmlns:ns3="543f9313-ce28-4745-b323-cbc217887a95" targetNamespace="http://schemas.microsoft.com/office/2006/metadata/properties" ma:root="true" ma:fieldsID="04c66d113efc0afcae90be5251cfb40c" ns2:_="" ns3:_="">
    <xsd:import namespace="accad10c-5865-4bcb-8f28-1d0009a45af1"/>
    <xsd:import namespace="543f9313-ce28-4745-b323-cbc217887a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ad10c-5865-4bcb-8f28-1d0009a45a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f9313-ce28-4745-b323-cbc217887a9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4e306bd-47d7-441a-ab2a-e6d0020056b0}" ma:internalName="TaxCatchAll" ma:showField="CatchAllData" ma:web="543f9313-ce28-4745-b323-cbc217887a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6061D2-91D6-4D6C-898C-DBF11713DF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9FA0BC-2107-4268-9367-2FCF9265CECE}">
  <ds:schemaRefs>
    <ds:schemaRef ds:uri="http://schemas.microsoft.com/office/2006/documentManagement/types"/>
    <ds:schemaRef ds:uri="http://purl.org/dc/elements/1.1/"/>
    <ds:schemaRef ds:uri="http://www.w3.org/XML/1998/namespace"/>
    <ds:schemaRef ds:uri="543f9313-ce28-4745-b323-cbc217887a95"/>
    <ds:schemaRef ds:uri="http://schemas.microsoft.com/office/2006/metadata/properties"/>
    <ds:schemaRef ds:uri="accad10c-5865-4bcb-8f28-1d0009a45af1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445084A-67ED-48E8-91E4-5AC3DE7CFD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ad10c-5865-4bcb-8f28-1d0009a45af1"/>
    <ds:schemaRef ds:uri="543f9313-ce28-4745-b323-cbc217887a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BEC Template</Template>
  <TotalTime>16</TotalTime>
  <Words>332</Words>
  <Application>Microsoft Macintosh PowerPoint</Application>
  <PresentationFormat>Widescreen</PresentationFormat>
  <Paragraphs>60</Paragraphs>
  <Slides>11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Atkinson Hyperlegible</vt:lpstr>
      <vt:lpstr>Calibri</vt:lpstr>
      <vt:lpstr>Calibri Light</vt:lpstr>
      <vt:lpstr>Lato</vt:lpstr>
      <vt:lpstr>Source Sans Pro</vt:lpstr>
      <vt:lpstr>Office Theme</vt:lpstr>
      <vt:lpstr>1_Office Theme</vt:lpstr>
      <vt:lpstr>Introduction</vt:lpstr>
      <vt:lpstr>Introductions</vt:lpstr>
      <vt:lpstr>House Rules</vt:lpstr>
      <vt:lpstr>House Rules</vt:lpstr>
      <vt:lpstr>Goals of the BEC</vt:lpstr>
      <vt:lpstr>Aims</vt:lpstr>
      <vt:lpstr>BEC Resources</vt:lpstr>
      <vt:lpstr>BEC course</vt:lpstr>
      <vt:lpstr>PowerPoint Presentation</vt:lpstr>
      <vt:lpstr>Requirements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Kelly Schmiedeknecht</dc:creator>
  <cp:lastModifiedBy>TALISHINSKAYA, Fidan</cp:lastModifiedBy>
  <cp:revision>27</cp:revision>
  <dcterms:created xsi:type="dcterms:W3CDTF">2017-04-15T01:47:45Z</dcterms:created>
  <dcterms:modified xsi:type="dcterms:W3CDTF">2023-10-20T18:39:07Z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0x01010012F35176C8D5024CA9622F560EAE4050</vt:lpwstr>
  </property>
  <property fmtid="{D5CDD505-2E9C-101B-9397-08002B2CF9AE}" pid="3" name="MediaServiceImageTags">
    <vt:lpwstr/>
  </property>
</Properties>
</file>