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994"/>
    <a:srgbClr val="EF7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9"/>
    <p:restoredTop sz="96405"/>
  </p:normalViewPr>
  <p:slideViewPr>
    <p:cSldViewPr snapToGrid="0" snapToObjects="1">
      <p:cViewPr varScale="1">
        <p:scale>
          <a:sx n="75" d="100"/>
          <a:sy n="75" d="100"/>
        </p:scale>
        <p:origin x="2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B7E93-4FF8-A547-BB8D-CA721FF9D44C}"/>
              </a:ext>
            </a:extLst>
          </p:cNvPr>
          <p:cNvSpPr txBox="1"/>
          <p:nvPr userDrawn="1"/>
        </p:nvSpPr>
        <p:spPr>
          <a:xfrm>
            <a:off x="2180135" y="8117963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rgbClr val="214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B3C3C-FA9C-8E41-AC37-E1FA83BFA1DA}"/>
              </a:ext>
            </a:extLst>
          </p:cNvPr>
          <p:cNvSpPr txBox="1"/>
          <p:nvPr userDrawn="1"/>
        </p:nvSpPr>
        <p:spPr>
          <a:xfrm>
            <a:off x="1805032" y="8454933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6DDC9-E51F-0F4D-B26C-B7D223DF5E20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AFF1C6-0DBA-1E48-9455-6AF624693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0CEA4D-357E-3C42-8AF5-7D3651BB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BB737E-5340-4A4C-9849-0EDD373D4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392812-9250-7D4C-BEB6-7A9821272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62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E4F14-AAA5-314D-8BE0-7FBD4FF143AE}"/>
              </a:ext>
            </a:extLst>
          </p:cNvPr>
          <p:cNvSpPr txBox="1"/>
          <p:nvPr/>
        </p:nvSpPr>
        <p:spPr>
          <a:xfrm>
            <a:off x="2194202" y="8246642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07516B-B234-4A4D-8842-64453AA69622}"/>
              </a:ext>
            </a:extLst>
          </p:cNvPr>
          <p:cNvSpPr txBox="1"/>
          <p:nvPr/>
        </p:nvSpPr>
        <p:spPr>
          <a:xfrm>
            <a:off x="1819099" y="8583612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6CFDF5-677E-F14F-B74F-B2E92A3B3C97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EB1D5A-4EEF-2642-AE48-54488BE4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B7B5E5-5830-FF4F-BFD1-CB76D95E6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F6798B-D078-B249-9E7A-60B3F5C4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0" name="Picture 18">
              <a:extLst>
                <a:ext uri="{FF2B5EF4-FFF2-40B4-BE49-F238E27FC236}">
                  <a16:creationId xmlns:a16="http://schemas.microsoft.com/office/drawing/2014/main" id="{720DEB8C-3E5F-524F-AB9D-3D96BA4622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23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B33E4-6AEB-4729-B06A-5A5CD1EF9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4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EAAE8-303F-463E-808D-E17A874D1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8" r:id="rId5"/>
    <p:sldLayoutId id="2147483679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4BCC83-FB32-4F4B-B46A-C7962153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41" y="3860348"/>
            <a:ext cx="1376518" cy="222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73526-44BB-7344-8F2F-74992EB16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164" y="3860348"/>
            <a:ext cx="1110600" cy="222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CE3EF-D3B0-1B4E-A5B0-2FD984918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67" y="6780589"/>
            <a:ext cx="1048031" cy="222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0EFAB-CBFB-A84D-8E05-F0F174791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521" y="6780588"/>
            <a:ext cx="1235738" cy="222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F2AD8-A085-5E41-9EC0-DF84EC766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595" y="6780588"/>
            <a:ext cx="1173169" cy="22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1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KAJIWARA, Maki</cp:lastModifiedBy>
  <cp:revision>75</cp:revision>
  <dcterms:created xsi:type="dcterms:W3CDTF">2020-04-01T08:19:48Z</dcterms:created>
  <dcterms:modified xsi:type="dcterms:W3CDTF">2020-11-06T15:14:25Z</dcterms:modified>
</cp:coreProperties>
</file>