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7" r:id="rId4"/>
  </p:sldMasterIdLst>
  <p:notesMasterIdLst>
    <p:notesMasterId r:id="rId21"/>
  </p:notesMasterIdLst>
  <p:handoutMasterIdLst>
    <p:handoutMasterId r:id="rId22"/>
  </p:handoutMasterIdLst>
  <p:sldIdLst>
    <p:sldId id="295" r:id="rId5"/>
    <p:sldId id="278" r:id="rId6"/>
    <p:sldId id="279" r:id="rId7"/>
    <p:sldId id="258" r:id="rId8"/>
    <p:sldId id="314" r:id="rId9"/>
    <p:sldId id="304" r:id="rId10"/>
    <p:sldId id="305" r:id="rId11"/>
    <p:sldId id="259" r:id="rId12"/>
    <p:sldId id="260" r:id="rId13"/>
    <p:sldId id="310" r:id="rId14"/>
    <p:sldId id="280" r:id="rId15"/>
    <p:sldId id="311" r:id="rId16"/>
    <p:sldId id="312" r:id="rId17"/>
    <p:sldId id="313" r:id="rId18"/>
    <p:sldId id="301" r:id="rId19"/>
    <p:sldId id="307" r:id="rId20"/>
  </p:sldIdLst>
  <p:sldSz cx="9144000" cy="6858000" type="screen4x3"/>
  <p:notesSz cx="6808788" cy="9940925"/>
  <p:defaultTextStyle>
    <a:defPPr>
      <a:defRPr lang="en-GB"/>
    </a:defPPr>
    <a:lvl1pPr algn="l" rtl="0" eaLnBrk="0" fontAlgn="base" hangingPunct="0">
      <a:spcBef>
        <a:spcPct val="0"/>
      </a:spcBef>
      <a:spcAft>
        <a:spcPct val="0"/>
      </a:spcAft>
      <a:defRPr sz="3900" b="1" kern="1200">
        <a:solidFill>
          <a:srgbClr val="000066"/>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3900" b="1" kern="1200">
        <a:solidFill>
          <a:srgbClr val="000066"/>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3900" b="1" kern="1200">
        <a:solidFill>
          <a:srgbClr val="000066"/>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3900" b="1" kern="1200">
        <a:solidFill>
          <a:srgbClr val="000066"/>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3900" b="1" kern="1200">
        <a:solidFill>
          <a:srgbClr val="000066"/>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3900" b="1" kern="1200">
        <a:solidFill>
          <a:srgbClr val="000066"/>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3900" b="1" kern="1200">
        <a:solidFill>
          <a:srgbClr val="000066"/>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3900" b="1" kern="1200">
        <a:solidFill>
          <a:srgbClr val="000066"/>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3900" b="1" kern="1200">
        <a:solidFill>
          <a:srgbClr val="000066"/>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120">
          <p15:clr>
            <a:srgbClr val="A4A3A4"/>
          </p15:clr>
        </p15:guide>
        <p15:guide id="2" pos="2132">
          <p15:clr>
            <a:srgbClr val="A4A3A4"/>
          </p15:clr>
        </p15:guide>
        <p15:guide id="3" orient="horz" pos="3131">
          <p15:clr>
            <a:srgbClr val="A4A3A4"/>
          </p15:clr>
        </p15:guide>
        <p15:guide id="4" pos="2145">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ooney, Jessica" initials="MJ" lastIdx="3" clrIdx="0"/>
  <p:cmAuthor id="2" name="Aleksandra" initials="A" lastIdx="17" clrIdx="1"/>
  <p:cmAuthor id="3" name="BAHL, Jhilmil" initials="bahlj" lastIdx="2" clrIdx="2"/>
  <p:cmAuthor id="4" name="VANNICE, Kirsten" initials="vannicek" lastIdx="10" clrIdx="3"/>
  <p:cmAuthor id="5" name="Lisa Maynard" initials="LM" lastIdx="20" clrIdx="4">
    <p:extLst>
      <p:ext uri="{19B8F6BF-5375-455C-9EA6-DF929625EA0E}">
        <p15:presenceInfo xmlns:p15="http://schemas.microsoft.com/office/powerpoint/2012/main" xmlns="" userId="a69a152f2c32f42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a:srgbClr val="CC0000"/>
    <a:srgbClr val="1E7FB8"/>
    <a:srgbClr val="3366CC"/>
    <a:srgbClr val="FF6600"/>
    <a:srgbClr val="33CCFF"/>
    <a:srgbClr val="5F5F5F"/>
    <a:srgbClr val="FFEC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41" autoAdjust="0"/>
    <p:restoredTop sz="70843" autoAdjust="0"/>
  </p:normalViewPr>
  <p:slideViewPr>
    <p:cSldViewPr>
      <p:cViewPr varScale="1">
        <p:scale>
          <a:sx n="75" d="100"/>
          <a:sy n="75" d="100"/>
        </p:scale>
        <p:origin x="-1860" y="-90"/>
      </p:cViewPr>
      <p:guideLst>
        <p:guide orient="horz" pos="2160"/>
        <p:guide pos="2880"/>
      </p:guideLst>
    </p:cSldViewPr>
  </p:slideViewPr>
  <p:outlineViewPr>
    <p:cViewPr>
      <p:scale>
        <a:sx n="33" d="100"/>
        <a:sy n="33" d="100"/>
      </p:scale>
      <p:origin x="0" y="-264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1" d="100"/>
          <a:sy n="81" d="100"/>
        </p:scale>
        <p:origin x="3324" y="108"/>
      </p:cViewPr>
      <p:guideLst>
        <p:guide orient="horz" pos="3120"/>
        <p:guide orient="horz" pos="3131"/>
        <p:guide pos="2132"/>
        <p:guide pos="2145"/>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2950901" cy="497046"/>
          </a:xfrm>
          <a:prstGeom prst="rect">
            <a:avLst/>
          </a:prstGeom>
          <a:noFill/>
          <a:ln w="9525">
            <a:noFill/>
            <a:miter lim="800000"/>
            <a:headEnd/>
            <a:tailEnd/>
          </a:ln>
        </p:spPr>
        <p:txBody>
          <a:bodyPr vert="horz" wrap="square" lIns="91430" tIns="45714" rIns="91430" bIns="45714" numCol="1" anchor="t" anchorCtr="0" compatLnSpc="1">
            <a:prstTxWarp prst="textNoShape">
              <a:avLst/>
            </a:prstTxWarp>
          </a:bodyPr>
          <a:lstStyle>
            <a:lvl1pPr defTabSz="913640" rtl="0" eaLnBrk="1" hangingPunct="1">
              <a:defRPr sz="1200" b="0">
                <a:solidFill>
                  <a:schemeClr val="tx1"/>
                </a:solidFill>
                <a:cs typeface="Arial" pitchFamily="34" charset="0"/>
              </a:defRPr>
            </a:lvl1pPr>
          </a:lstStyle>
          <a:p>
            <a:pPr>
              <a:defRPr/>
            </a:pPr>
            <a:endParaRPr lang="en-US" dirty="0"/>
          </a:p>
        </p:txBody>
      </p:sp>
      <p:sp>
        <p:nvSpPr>
          <p:cNvPr id="37891" name="Rectangle 3"/>
          <p:cNvSpPr>
            <a:spLocks noGrp="1" noChangeArrowheads="1"/>
          </p:cNvSpPr>
          <p:nvPr>
            <p:ph type="dt" sz="quarter" idx="1"/>
          </p:nvPr>
        </p:nvSpPr>
        <p:spPr bwMode="auto">
          <a:xfrm>
            <a:off x="3856291" y="0"/>
            <a:ext cx="2950901" cy="497046"/>
          </a:xfrm>
          <a:prstGeom prst="rect">
            <a:avLst/>
          </a:prstGeom>
          <a:noFill/>
          <a:ln w="9525">
            <a:noFill/>
            <a:miter lim="800000"/>
            <a:headEnd/>
            <a:tailEnd/>
          </a:ln>
        </p:spPr>
        <p:txBody>
          <a:bodyPr vert="horz" wrap="square" lIns="91430" tIns="45714" rIns="91430" bIns="45714" numCol="1" anchor="t" anchorCtr="0" compatLnSpc="1">
            <a:prstTxWarp prst="textNoShape">
              <a:avLst/>
            </a:prstTxWarp>
          </a:bodyPr>
          <a:lstStyle>
            <a:lvl1pPr algn="r" defTabSz="913640" rtl="0" eaLnBrk="1" hangingPunct="1">
              <a:defRPr sz="1200" b="0">
                <a:solidFill>
                  <a:schemeClr val="tx1"/>
                </a:solidFill>
                <a:cs typeface="Arial" pitchFamily="34" charset="0"/>
              </a:defRPr>
            </a:lvl1pPr>
          </a:lstStyle>
          <a:p>
            <a:pPr>
              <a:defRPr/>
            </a:pPr>
            <a:endParaRPr lang="en-US" dirty="0"/>
          </a:p>
        </p:txBody>
      </p:sp>
      <p:sp>
        <p:nvSpPr>
          <p:cNvPr id="37892" name="Rectangle 4"/>
          <p:cNvSpPr>
            <a:spLocks noGrp="1" noChangeArrowheads="1"/>
          </p:cNvSpPr>
          <p:nvPr>
            <p:ph type="ftr" sz="quarter" idx="2"/>
          </p:nvPr>
        </p:nvSpPr>
        <p:spPr bwMode="auto">
          <a:xfrm>
            <a:off x="0" y="9442286"/>
            <a:ext cx="2950901" cy="497046"/>
          </a:xfrm>
          <a:prstGeom prst="rect">
            <a:avLst/>
          </a:prstGeom>
          <a:noFill/>
          <a:ln w="9525">
            <a:noFill/>
            <a:miter lim="800000"/>
            <a:headEnd/>
            <a:tailEnd/>
          </a:ln>
        </p:spPr>
        <p:txBody>
          <a:bodyPr vert="horz" wrap="square" lIns="91430" tIns="45714" rIns="91430" bIns="45714" numCol="1" anchor="b" anchorCtr="0" compatLnSpc="1">
            <a:prstTxWarp prst="textNoShape">
              <a:avLst/>
            </a:prstTxWarp>
          </a:bodyPr>
          <a:lstStyle>
            <a:lvl1pPr defTabSz="913640" rtl="0" eaLnBrk="1" hangingPunct="1">
              <a:defRPr sz="1200" b="0">
                <a:solidFill>
                  <a:schemeClr val="tx1"/>
                </a:solidFill>
                <a:cs typeface="Arial" pitchFamily="34" charset="0"/>
              </a:defRPr>
            </a:lvl1pPr>
          </a:lstStyle>
          <a:p>
            <a:pPr>
              <a:defRPr/>
            </a:pPr>
            <a:endParaRPr lang="en-US" dirty="0"/>
          </a:p>
        </p:txBody>
      </p:sp>
      <p:sp>
        <p:nvSpPr>
          <p:cNvPr id="37893" name="Rectangle 5"/>
          <p:cNvSpPr>
            <a:spLocks noGrp="1" noChangeArrowheads="1"/>
          </p:cNvSpPr>
          <p:nvPr>
            <p:ph type="sldNum" sz="quarter" idx="3"/>
          </p:nvPr>
        </p:nvSpPr>
        <p:spPr bwMode="auto">
          <a:xfrm>
            <a:off x="3856291" y="9442286"/>
            <a:ext cx="2950901" cy="497046"/>
          </a:xfrm>
          <a:prstGeom prst="rect">
            <a:avLst/>
          </a:prstGeom>
          <a:noFill/>
          <a:ln w="9525">
            <a:noFill/>
            <a:miter lim="800000"/>
            <a:headEnd/>
            <a:tailEnd/>
          </a:ln>
        </p:spPr>
        <p:txBody>
          <a:bodyPr vert="horz" wrap="square" lIns="91430" tIns="45714" rIns="91430" bIns="45714" numCol="1" anchor="b" anchorCtr="0" compatLnSpc="1">
            <a:prstTxWarp prst="textNoShape">
              <a:avLst/>
            </a:prstTxWarp>
          </a:bodyPr>
          <a:lstStyle>
            <a:lvl1pPr algn="r" defTabSz="913640" rtl="0" eaLnBrk="1" hangingPunct="1">
              <a:defRPr sz="1200" b="0">
                <a:solidFill>
                  <a:schemeClr val="tx1"/>
                </a:solidFill>
              </a:defRPr>
            </a:lvl1pPr>
          </a:lstStyle>
          <a:p>
            <a:pPr>
              <a:defRPr/>
            </a:pPr>
            <a:fld id="{72EABAD7-E569-47CD-9E94-C1BB22A0517E}" type="slidenum">
              <a:rPr lang="en-US" altLang="en-US"/>
              <a:pPr>
                <a:defRPr/>
              </a:pPr>
              <a:t>‹#›</a:t>
            </a:fld>
            <a:endParaRPr lang="en-US" altLang="en-US" dirty="0"/>
          </a:p>
        </p:txBody>
      </p:sp>
    </p:spTree>
    <p:extLst>
      <p:ext uri="{BB962C8B-B14F-4D97-AF65-F5344CB8AC3E}">
        <p14:creationId xmlns:p14="http://schemas.microsoft.com/office/powerpoint/2010/main" val="5997704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50901" cy="497046"/>
          </a:xfrm>
          <a:prstGeom prst="rect">
            <a:avLst/>
          </a:prstGeom>
          <a:noFill/>
          <a:ln w="9525">
            <a:noFill/>
            <a:miter lim="800000"/>
            <a:headEnd/>
            <a:tailEnd/>
          </a:ln>
        </p:spPr>
        <p:txBody>
          <a:bodyPr vert="horz" wrap="square" lIns="91430" tIns="45714" rIns="91430" bIns="45714" numCol="1" anchor="t" anchorCtr="0" compatLnSpc="1">
            <a:prstTxWarp prst="textNoShape">
              <a:avLst/>
            </a:prstTxWarp>
          </a:bodyPr>
          <a:lstStyle>
            <a:lvl1pPr defTabSz="913640" rtl="0" eaLnBrk="1" hangingPunct="1">
              <a:defRPr sz="1200" b="0">
                <a:solidFill>
                  <a:schemeClr val="tx1"/>
                </a:solidFill>
                <a:cs typeface="Arial" pitchFamily="34" charset="0"/>
              </a:defRPr>
            </a:lvl1pPr>
          </a:lstStyle>
          <a:p>
            <a:pPr>
              <a:defRPr/>
            </a:pPr>
            <a:endParaRPr lang="fr-FR" dirty="0"/>
          </a:p>
        </p:txBody>
      </p:sp>
      <p:sp>
        <p:nvSpPr>
          <p:cNvPr id="8195" name="Rectangle 3"/>
          <p:cNvSpPr>
            <a:spLocks noGrp="1" noChangeArrowheads="1"/>
          </p:cNvSpPr>
          <p:nvPr>
            <p:ph type="dt" idx="1"/>
          </p:nvPr>
        </p:nvSpPr>
        <p:spPr bwMode="auto">
          <a:xfrm>
            <a:off x="3856291" y="0"/>
            <a:ext cx="2950901" cy="497046"/>
          </a:xfrm>
          <a:prstGeom prst="rect">
            <a:avLst/>
          </a:prstGeom>
          <a:noFill/>
          <a:ln w="9525">
            <a:noFill/>
            <a:miter lim="800000"/>
            <a:headEnd/>
            <a:tailEnd/>
          </a:ln>
        </p:spPr>
        <p:txBody>
          <a:bodyPr vert="horz" wrap="square" lIns="91430" tIns="45714" rIns="91430" bIns="45714" numCol="1" anchor="t" anchorCtr="0" compatLnSpc="1">
            <a:prstTxWarp prst="textNoShape">
              <a:avLst/>
            </a:prstTxWarp>
          </a:bodyPr>
          <a:lstStyle>
            <a:lvl1pPr algn="r" defTabSz="913640" rtl="0" eaLnBrk="1" hangingPunct="1">
              <a:defRPr sz="1200" b="0">
                <a:solidFill>
                  <a:schemeClr val="tx1"/>
                </a:solidFill>
                <a:cs typeface="Arial" pitchFamily="34" charset="0"/>
              </a:defRPr>
            </a:lvl1pPr>
          </a:lstStyle>
          <a:p>
            <a:pPr>
              <a:defRPr/>
            </a:pPr>
            <a:endParaRPr lang="fr-FR" dirty="0"/>
          </a:p>
        </p:txBody>
      </p:sp>
      <p:sp>
        <p:nvSpPr>
          <p:cNvPr id="3076" name="Rectangle 4"/>
          <p:cNvSpPr>
            <a:spLocks noGrp="1" noRot="1" noChangeAspect="1" noChangeArrowheads="1" noTextEdit="1"/>
          </p:cNvSpPr>
          <p:nvPr>
            <p:ph type="sldImg" idx="2"/>
          </p:nvPr>
        </p:nvSpPr>
        <p:spPr bwMode="auto">
          <a:xfrm>
            <a:off x="920750" y="746125"/>
            <a:ext cx="4970463" cy="3727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7" name="Rectangle 5"/>
          <p:cNvSpPr>
            <a:spLocks noGrp="1" noChangeArrowheads="1"/>
          </p:cNvSpPr>
          <p:nvPr>
            <p:ph type="body" sz="quarter" idx="3"/>
          </p:nvPr>
        </p:nvSpPr>
        <p:spPr bwMode="auto">
          <a:xfrm>
            <a:off x="681838" y="4721940"/>
            <a:ext cx="5445114" cy="4473416"/>
          </a:xfrm>
          <a:prstGeom prst="rect">
            <a:avLst/>
          </a:prstGeom>
          <a:noFill/>
          <a:ln w="9525">
            <a:noFill/>
            <a:miter lim="800000"/>
            <a:headEnd/>
            <a:tailEnd/>
          </a:ln>
        </p:spPr>
        <p:txBody>
          <a:bodyPr vert="horz" wrap="square" lIns="91430" tIns="45714" rIns="91430" bIns="45714"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8198" name="Rectangle 6"/>
          <p:cNvSpPr>
            <a:spLocks noGrp="1" noChangeArrowheads="1"/>
          </p:cNvSpPr>
          <p:nvPr>
            <p:ph type="ftr" sz="quarter" idx="4"/>
          </p:nvPr>
        </p:nvSpPr>
        <p:spPr bwMode="auto">
          <a:xfrm>
            <a:off x="0" y="9442286"/>
            <a:ext cx="2950901" cy="497046"/>
          </a:xfrm>
          <a:prstGeom prst="rect">
            <a:avLst/>
          </a:prstGeom>
          <a:noFill/>
          <a:ln w="9525">
            <a:noFill/>
            <a:miter lim="800000"/>
            <a:headEnd/>
            <a:tailEnd/>
          </a:ln>
        </p:spPr>
        <p:txBody>
          <a:bodyPr vert="horz" wrap="square" lIns="91430" tIns="45714" rIns="91430" bIns="45714" numCol="1" anchor="b" anchorCtr="0" compatLnSpc="1">
            <a:prstTxWarp prst="textNoShape">
              <a:avLst/>
            </a:prstTxWarp>
          </a:bodyPr>
          <a:lstStyle>
            <a:lvl1pPr defTabSz="913640" rtl="0" eaLnBrk="1" hangingPunct="1">
              <a:defRPr sz="1200" b="0">
                <a:solidFill>
                  <a:schemeClr val="tx1"/>
                </a:solidFill>
                <a:cs typeface="Arial" pitchFamily="34" charset="0"/>
              </a:defRPr>
            </a:lvl1pPr>
          </a:lstStyle>
          <a:p>
            <a:pPr>
              <a:defRPr/>
            </a:pPr>
            <a:endParaRPr lang="fr-FR" dirty="0"/>
          </a:p>
        </p:txBody>
      </p:sp>
      <p:sp>
        <p:nvSpPr>
          <p:cNvPr id="8199" name="Rectangle 7"/>
          <p:cNvSpPr>
            <a:spLocks noGrp="1" noChangeArrowheads="1"/>
          </p:cNvSpPr>
          <p:nvPr>
            <p:ph type="sldNum" sz="quarter" idx="5"/>
          </p:nvPr>
        </p:nvSpPr>
        <p:spPr bwMode="auto">
          <a:xfrm>
            <a:off x="3856291" y="9442286"/>
            <a:ext cx="2950901" cy="497046"/>
          </a:xfrm>
          <a:prstGeom prst="rect">
            <a:avLst/>
          </a:prstGeom>
          <a:noFill/>
          <a:ln w="9525">
            <a:noFill/>
            <a:miter lim="800000"/>
            <a:headEnd/>
            <a:tailEnd/>
          </a:ln>
        </p:spPr>
        <p:txBody>
          <a:bodyPr vert="horz" wrap="square" lIns="91430" tIns="45714" rIns="91430" bIns="45714" numCol="1" anchor="b" anchorCtr="0" compatLnSpc="1">
            <a:prstTxWarp prst="textNoShape">
              <a:avLst/>
            </a:prstTxWarp>
          </a:bodyPr>
          <a:lstStyle>
            <a:lvl1pPr algn="r" defTabSz="913640" rtl="0" eaLnBrk="1" hangingPunct="1">
              <a:defRPr sz="1200" b="0">
                <a:solidFill>
                  <a:schemeClr val="tx1"/>
                </a:solidFill>
              </a:defRPr>
            </a:lvl1pPr>
          </a:lstStyle>
          <a:p>
            <a:pPr>
              <a:defRPr/>
            </a:pPr>
            <a:fld id="{D4483274-2397-4783-90EF-47B59489C6C2}" type="slidenum">
              <a:rPr lang="en-GB" altLang="en-US"/>
              <a:pPr>
                <a:defRPr/>
              </a:pPr>
              <a:t>‹#›</a:t>
            </a:fld>
            <a:endParaRPr lang="en-GB" altLang="en-US" dirty="0"/>
          </a:p>
        </p:txBody>
      </p:sp>
    </p:spTree>
    <p:extLst>
      <p:ext uri="{BB962C8B-B14F-4D97-AF65-F5344CB8AC3E}">
        <p14:creationId xmlns:p14="http://schemas.microsoft.com/office/powerpoint/2010/main" val="258111179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S PGothic" pitchFamily="34"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MS PGothic"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Arial" charset="0"/>
        <a:ea typeface="MS PGothic" pitchFamily="34" charset="-128"/>
        <a:cs typeface="MS PGothic" charset="0"/>
      </a:defRPr>
    </a:lvl3pPr>
    <a:lvl4pPr marL="1371600" algn="l" rtl="0" eaLnBrk="0" fontAlgn="base" hangingPunct="0">
      <a:spcBef>
        <a:spcPct val="30000"/>
      </a:spcBef>
      <a:spcAft>
        <a:spcPct val="0"/>
      </a:spcAft>
      <a:defRPr sz="1200" kern="1200">
        <a:solidFill>
          <a:schemeClr val="tx1"/>
        </a:solidFill>
        <a:latin typeface="Arial" charset="0"/>
        <a:ea typeface="MS PGothic" pitchFamily="34" charset="-128"/>
        <a:cs typeface="MS PGothic" charset="0"/>
      </a:defRPr>
    </a:lvl4pPr>
    <a:lvl5pPr marL="1828800" algn="l" rtl="0" eaLnBrk="0" fontAlgn="base" hangingPunct="0">
      <a:spcBef>
        <a:spcPct val="30000"/>
      </a:spcBef>
      <a:spcAft>
        <a:spcPct val="0"/>
      </a:spcAft>
      <a:defRPr sz="1200" kern="1200">
        <a:solidFill>
          <a:schemeClr val="tx1"/>
        </a:solidFill>
        <a:latin typeface="Arial" charset="0"/>
        <a:ea typeface="MS PGothic"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Espace réservé de l'image des diapositives 1"/>
          <p:cNvSpPr>
            <a:spLocks noGrp="1" noRot="1" noChangeAspect="1" noTextEdit="1"/>
          </p:cNvSpPr>
          <p:nvPr>
            <p:ph type="sldImg"/>
          </p:nvPr>
        </p:nvSpPr>
        <p:spPr>
          <a:ln/>
        </p:spPr>
      </p:sp>
      <p:sp>
        <p:nvSpPr>
          <p:cNvPr id="6147"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en-US" dirty="0">
              <a:latin typeface="Arial" panose="020B0604020202020204" pitchFamily="34" charset="0"/>
            </a:endParaRPr>
          </a:p>
        </p:txBody>
      </p:sp>
      <p:sp>
        <p:nvSpPr>
          <p:cNvPr id="6148"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3640">
              <a:spcBef>
                <a:spcPct val="30000"/>
              </a:spcBef>
              <a:defRPr sz="1200">
                <a:solidFill>
                  <a:schemeClr val="tx1"/>
                </a:solidFill>
                <a:latin typeface="Arial" panose="020B0604020202020204" pitchFamily="34" charset="0"/>
                <a:ea typeface="MS PGothic" panose="020B0600070205080204" pitchFamily="34" charset="-128"/>
              </a:defRPr>
            </a:lvl1pPr>
            <a:lvl2pPr marL="746219" indent="-287007" defTabSz="913640">
              <a:spcBef>
                <a:spcPct val="30000"/>
              </a:spcBef>
              <a:defRPr sz="1200">
                <a:solidFill>
                  <a:schemeClr val="tx1"/>
                </a:solidFill>
                <a:latin typeface="Arial" panose="020B0604020202020204" pitchFamily="34" charset="0"/>
                <a:ea typeface="MS PGothic" panose="020B0600070205080204" pitchFamily="34" charset="-128"/>
              </a:defRPr>
            </a:lvl2pPr>
            <a:lvl3pPr marL="1148029" indent="-229606" defTabSz="913640">
              <a:spcBef>
                <a:spcPct val="30000"/>
              </a:spcBef>
              <a:defRPr sz="1200">
                <a:solidFill>
                  <a:schemeClr val="tx1"/>
                </a:solidFill>
                <a:latin typeface="Arial" panose="020B0604020202020204" pitchFamily="34" charset="0"/>
                <a:ea typeface="MS PGothic" panose="020B0600070205080204" pitchFamily="34" charset="-128"/>
              </a:defRPr>
            </a:lvl3pPr>
            <a:lvl4pPr marL="1607241" indent="-229606" defTabSz="913640">
              <a:spcBef>
                <a:spcPct val="30000"/>
              </a:spcBef>
              <a:defRPr sz="1200">
                <a:solidFill>
                  <a:schemeClr val="tx1"/>
                </a:solidFill>
                <a:latin typeface="Arial" panose="020B0604020202020204" pitchFamily="34" charset="0"/>
                <a:ea typeface="MS PGothic" panose="020B0600070205080204" pitchFamily="34" charset="-128"/>
              </a:defRPr>
            </a:lvl4pPr>
            <a:lvl5pPr marL="2066453" indent="-229606" defTabSz="913640">
              <a:spcBef>
                <a:spcPct val="30000"/>
              </a:spcBef>
              <a:defRPr sz="1200">
                <a:solidFill>
                  <a:schemeClr val="tx1"/>
                </a:solidFill>
                <a:latin typeface="Arial" panose="020B0604020202020204" pitchFamily="34" charset="0"/>
                <a:ea typeface="MS PGothic" panose="020B0600070205080204" pitchFamily="34" charset="-128"/>
              </a:defRPr>
            </a:lvl5pPr>
            <a:lvl6pPr marL="2525664" indent="-229606" defTabSz="91364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84876" indent="-229606" defTabSz="91364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44088" indent="-229606" defTabSz="91364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903299" indent="-229606" defTabSz="91364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709A0758-A477-41FC-A47A-83557B158DA3}" type="slidenum">
              <a:rPr lang="en-GB" altLang="en-US" smtClean="0">
                <a:cs typeface="Arial" panose="020B0604020202020204" pitchFamily="34" charset="0"/>
              </a:rPr>
              <a:pPr>
                <a:spcBef>
                  <a:spcPct val="0"/>
                </a:spcBef>
              </a:pPr>
              <a:t>1</a:t>
            </a:fld>
            <a:endParaRPr lang="en-GB" altLang="en-US" dirty="0">
              <a:cs typeface="Arial" panose="020B0604020202020204" pitchFamily="34" charset="0"/>
            </a:endParaRPr>
          </a:p>
        </p:txBody>
      </p:sp>
    </p:spTree>
    <p:extLst>
      <p:ext uri="{BB962C8B-B14F-4D97-AF65-F5344CB8AC3E}">
        <p14:creationId xmlns:p14="http://schemas.microsoft.com/office/powerpoint/2010/main" val="6516009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Espace réservé de l'image des diapositives 1"/>
          <p:cNvSpPr>
            <a:spLocks noGrp="1" noRot="1" noChangeAspect="1" noTextEdit="1"/>
          </p:cNvSpPr>
          <p:nvPr>
            <p:ph type="sldImg"/>
          </p:nvPr>
        </p:nvSpPr>
        <p:spPr>
          <a:ln/>
        </p:spPr>
      </p:sp>
      <p:sp>
        <p:nvSpPr>
          <p:cNvPr id="22531"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en-US" dirty="0">
              <a:latin typeface="Arial" panose="020B0604020202020204" pitchFamily="34" charset="0"/>
            </a:endParaRPr>
          </a:p>
        </p:txBody>
      </p:sp>
      <p:sp>
        <p:nvSpPr>
          <p:cNvPr id="22532"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3640">
              <a:spcBef>
                <a:spcPct val="30000"/>
              </a:spcBef>
              <a:defRPr sz="1200">
                <a:solidFill>
                  <a:schemeClr val="tx1"/>
                </a:solidFill>
                <a:latin typeface="Arial" panose="020B0604020202020204" pitchFamily="34" charset="0"/>
                <a:ea typeface="MS PGothic" panose="020B0600070205080204" pitchFamily="34" charset="-128"/>
              </a:defRPr>
            </a:lvl1pPr>
            <a:lvl2pPr marL="746219" indent="-287007" defTabSz="913640">
              <a:spcBef>
                <a:spcPct val="30000"/>
              </a:spcBef>
              <a:defRPr sz="1200">
                <a:solidFill>
                  <a:schemeClr val="tx1"/>
                </a:solidFill>
                <a:latin typeface="Arial" panose="020B0604020202020204" pitchFamily="34" charset="0"/>
                <a:ea typeface="MS PGothic" panose="020B0600070205080204" pitchFamily="34" charset="-128"/>
              </a:defRPr>
            </a:lvl2pPr>
            <a:lvl3pPr marL="1148029" indent="-229606" defTabSz="913640">
              <a:spcBef>
                <a:spcPct val="30000"/>
              </a:spcBef>
              <a:defRPr sz="1200">
                <a:solidFill>
                  <a:schemeClr val="tx1"/>
                </a:solidFill>
                <a:latin typeface="Arial" panose="020B0604020202020204" pitchFamily="34" charset="0"/>
                <a:ea typeface="MS PGothic" panose="020B0600070205080204" pitchFamily="34" charset="-128"/>
              </a:defRPr>
            </a:lvl3pPr>
            <a:lvl4pPr marL="1607241" indent="-229606" defTabSz="913640">
              <a:spcBef>
                <a:spcPct val="30000"/>
              </a:spcBef>
              <a:defRPr sz="1200">
                <a:solidFill>
                  <a:schemeClr val="tx1"/>
                </a:solidFill>
                <a:latin typeface="Arial" panose="020B0604020202020204" pitchFamily="34" charset="0"/>
                <a:ea typeface="MS PGothic" panose="020B0600070205080204" pitchFamily="34" charset="-128"/>
              </a:defRPr>
            </a:lvl4pPr>
            <a:lvl5pPr marL="2066453" indent="-229606" defTabSz="913640">
              <a:spcBef>
                <a:spcPct val="30000"/>
              </a:spcBef>
              <a:defRPr sz="1200">
                <a:solidFill>
                  <a:schemeClr val="tx1"/>
                </a:solidFill>
                <a:latin typeface="Arial" panose="020B0604020202020204" pitchFamily="34" charset="0"/>
                <a:ea typeface="MS PGothic" panose="020B0600070205080204" pitchFamily="34" charset="-128"/>
              </a:defRPr>
            </a:lvl5pPr>
            <a:lvl6pPr marL="2525664" indent="-229606" defTabSz="91364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84876" indent="-229606" defTabSz="91364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44088" indent="-229606" defTabSz="91364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903299" indent="-229606" defTabSz="91364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9FD6B033-C437-478A-9841-1707F1EB7008}" type="slidenum">
              <a:rPr lang="en-GB" altLang="en-US" smtClean="0">
                <a:solidFill>
                  <a:srgbClr val="000000"/>
                </a:solidFill>
                <a:cs typeface="Arial" panose="020B0604020202020204" pitchFamily="34" charset="0"/>
              </a:rPr>
              <a:pPr>
                <a:spcBef>
                  <a:spcPct val="0"/>
                </a:spcBef>
              </a:pPr>
              <a:t>10</a:t>
            </a:fld>
            <a:endParaRPr lang="en-GB" altLang="en-US" dirty="0">
              <a:solidFill>
                <a:srgbClr val="000000"/>
              </a:solidFill>
              <a:cs typeface="Arial" panose="020B0604020202020204" pitchFamily="34" charset="0"/>
            </a:endParaRPr>
          </a:p>
        </p:txBody>
      </p:sp>
    </p:spTree>
    <p:extLst>
      <p:ext uri="{BB962C8B-B14F-4D97-AF65-F5344CB8AC3E}">
        <p14:creationId xmlns:p14="http://schemas.microsoft.com/office/powerpoint/2010/main" val="6233970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Espace réservé de l'image des diapositives 1"/>
          <p:cNvSpPr>
            <a:spLocks noGrp="1" noRot="1" noChangeAspect="1" noTextEdit="1"/>
          </p:cNvSpPr>
          <p:nvPr>
            <p:ph type="sldImg"/>
          </p:nvPr>
        </p:nvSpPr>
        <p:spPr>
          <a:ln/>
        </p:spPr>
      </p:sp>
      <p:sp>
        <p:nvSpPr>
          <p:cNvPr id="24579" name="Espace réservé des commentaires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defRPr/>
            </a:pPr>
            <a:r>
              <a:rPr lang="en-US" altLang="en-US" b="1" dirty="0">
                <a:latin typeface="Arial" panose="020B0604020202020204" pitchFamily="34" charset="0"/>
              </a:rPr>
              <a:t>To the facilitator  </a:t>
            </a:r>
          </a:p>
          <a:p>
            <a:pPr>
              <a:lnSpc>
                <a:spcPct val="90000"/>
              </a:lnSpc>
              <a:defRPr/>
            </a:pPr>
            <a:endParaRPr lang="en-US" altLang="en-US" b="1" dirty="0">
              <a:latin typeface="Arial" panose="020B0604020202020204" pitchFamily="34" charset="0"/>
            </a:endParaRPr>
          </a:p>
          <a:p>
            <a:pPr marL="172204" indent="-172204">
              <a:lnSpc>
                <a:spcPct val="80000"/>
              </a:lnSpc>
              <a:buFont typeface="Arial" panose="020B0604020202020204" pitchFamily="34" charset="0"/>
              <a:buChar char="•"/>
              <a:defRPr/>
            </a:pPr>
            <a:r>
              <a:rPr lang="fr-FR" altLang="en-US" sz="1100" dirty="0">
                <a:latin typeface="Arial" panose="020B0604020202020204" pitchFamily="34" charset="0"/>
              </a:rPr>
              <a:t>These three vaccines, including the live </a:t>
            </a:r>
            <a:r>
              <a:rPr lang="en-US" altLang="en-US" sz="1100" noProof="0" dirty="0">
                <a:latin typeface="Arial" panose="020B0604020202020204" pitchFamily="34" charset="0"/>
              </a:rPr>
              <a:t>attenuated</a:t>
            </a:r>
            <a:r>
              <a:rPr lang="fr-FR" altLang="en-US" sz="1100" dirty="0">
                <a:latin typeface="Arial" panose="020B0604020202020204" pitchFamily="34" charset="0"/>
              </a:rPr>
              <a:t> SA 14-14-2 (CD-JEV), are WHO </a:t>
            </a:r>
            <a:r>
              <a:rPr lang="fr-FR" altLang="en-US" sz="1100" dirty="0" err="1">
                <a:latin typeface="Arial" panose="020B0604020202020204" pitchFamily="34" charset="0"/>
              </a:rPr>
              <a:t>prequalified</a:t>
            </a:r>
            <a:r>
              <a:rPr lang="fr-FR" altLang="en-US" sz="1100" dirty="0">
                <a:latin typeface="Arial" panose="020B0604020202020204" pitchFamily="34" charset="0"/>
              </a:rPr>
              <a:t>, which means </a:t>
            </a:r>
            <a:r>
              <a:rPr lang="en-US" altLang="en-US" sz="1100" dirty="0">
                <a:latin typeface="Calibri" panose="020F0502020204030204" pitchFamily="34" charset="0"/>
              </a:rPr>
              <a:t>leaders of country immunization programs and groups that fund vaccine purchases can be confident that the vaccine meets international quality and safety standards.</a:t>
            </a:r>
            <a:endParaRPr lang="fr-FR" altLang="en-US" sz="1100" dirty="0">
              <a:latin typeface="Arial" panose="020B0604020202020204" pitchFamily="34" charset="0"/>
            </a:endParaRPr>
          </a:p>
        </p:txBody>
      </p:sp>
      <p:sp>
        <p:nvSpPr>
          <p:cNvPr id="24580"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3640">
              <a:spcBef>
                <a:spcPct val="30000"/>
              </a:spcBef>
              <a:defRPr sz="1200">
                <a:solidFill>
                  <a:schemeClr val="tx1"/>
                </a:solidFill>
                <a:latin typeface="Arial" panose="020B0604020202020204" pitchFamily="34" charset="0"/>
                <a:ea typeface="MS PGothic" panose="020B0600070205080204" pitchFamily="34" charset="-128"/>
              </a:defRPr>
            </a:lvl1pPr>
            <a:lvl2pPr marL="746219" indent="-287007" defTabSz="913640">
              <a:spcBef>
                <a:spcPct val="30000"/>
              </a:spcBef>
              <a:defRPr sz="1200">
                <a:solidFill>
                  <a:schemeClr val="tx1"/>
                </a:solidFill>
                <a:latin typeface="Arial" panose="020B0604020202020204" pitchFamily="34" charset="0"/>
                <a:ea typeface="MS PGothic" panose="020B0600070205080204" pitchFamily="34" charset="-128"/>
              </a:defRPr>
            </a:lvl2pPr>
            <a:lvl3pPr marL="1148029" indent="-229606" defTabSz="913640">
              <a:spcBef>
                <a:spcPct val="30000"/>
              </a:spcBef>
              <a:defRPr sz="1200">
                <a:solidFill>
                  <a:schemeClr val="tx1"/>
                </a:solidFill>
                <a:latin typeface="Arial" panose="020B0604020202020204" pitchFamily="34" charset="0"/>
                <a:ea typeface="MS PGothic" panose="020B0600070205080204" pitchFamily="34" charset="-128"/>
              </a:defRPr>
            </a:lvl3pPr>
            <a:lvl4pPr marL="1607241" indent="-229606" defTabSz="913640">
              <a:spcBef>
                <a:spcPct val="30000"/>
              </a:spcBef>
              <a:defRPr sz="1200">
                <a:solidFill>
                  <a:schemeClr val="tx1"/>
                </a:solidFill>
                <a:latin typeface="Arial" panose="020B0604020202020204" pitchFamily="34" charset="0"/>
                <a:ea typeface="MS PGothic" panose="020B0600070205080204" pitchFamily="34" charset="-128"/>
              </a:defRPr>
            </a:lvl4pPr>
            <a:lvl5pPr marL="2066453" indent="-229606" defTabSz="913640">
              <a:spcBef>
                <a:spcPct val="30000"/>
              </a:spcBef>
              <a:defRPr sz="1200">
                <a:solidFill>
                  <a:schemeClr val="tx1"/>
                </a:solidFill>
                <a:latin typeface="Arial" panose="020B0604020202020204" pitchFamily="34" charset="0"/>
                <a:ea typeface="MS PGothic" panose="020B0600070205080204" pitchFamily="34" charset="-128"/>
              </a:defRPr>
            </a:lvl5pPr>
            <a:lvl6pPr marL="2525664" indent="-229606" defTabSz="91364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84876" indent="-229606" defTabSz="91364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44088" indent="-229606" defTabSz="91364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903299" indent="-229606" defTabSz="91364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EC2C3892-A1B4-4A99-A525-1ACBA5198D48}" type="slidenum">
              <a:rPr lang="en-GB" altLang="en-US" smtClean="0">
                <a:cs typeface="Arial" panose="020B0604020202020204" pitchFamily="34" charset="0"/>
              </a:rPr>
              <a:pPr>
                <a:spcBef>
                  <a:spcPct val="0"/>
                </a:spcBef>
              </a:pPr>
              <a:t>11</a:t>
            </a:fld>
            <a:endParaRPr lang="en-GB" altLang="en-US" dirty="0">
              <a:cs typeface="Arial" panose="020B0604020202020204" pitchFamily="34" charset="0"/>
            </a:endParaRPr>
          </a:p>
        </p:txBody>
      </p:sp>
    </p:spTree>
    <p:extLst>
      <p:ext uri="{BB962C8B-B14F-4D97-AF65-F5344CB8AC3E}">
        <p14:creationId xmlns:p14="http://schemas.microsoft.com/office/powerpoint/2010/main" val="6638733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4483274-2397-4783-90EF-47B59489C6C2}" type="slidenum">
              <a:rPr lang="en-GB" altLang="en-US" smtClean="0"/>
              <a:pPr>
                <a:defRPr/>
              </a:pPr>
              <a:t>12</a:t>
            </a:fld>
            <a:endParaRPr lang="en-GB" altLang="en-US" dirty="0"/>
          </a:p>
        </p:txBody>
      </p:sp>
    </p:spTree>
    <p:extLst>
      <p:ext uri="{BB962C8B-B14F-4D97-AF65-F5344CB8AC3E}">
        <p14:creationId xmlns:p14="http://schemas.microsoft.com/office/powerpoint/2010/main" val="31932343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4483274-2397-4783-90EF-47B59489C6C2}" type="slidenum">
              <a:rPr lang="en-GB" altLang="en-US" smtClean="0"/>
              <a:pPr>
                <a:defRPr/>
              </a:pPr>
              <a:t>13</a:t>
            </a:fld>
            <a:endParaRPr lang="en-GB" altLang="en-US" dirty="0"/>
          </a:p>
        </p:txBody>
      </p:sp>
    </p:spTree>
    <p:extLst>
      <p:ext uri="{BB962C8B-B14F-4D97-AF65-F5344CB8AC3E}">
        <p14:creationId xmlns:p14="http://schemas.microsoft.com/office/powerpoint/2010/main" val="36348800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4483274-2397-4783-90EF-47B59489C6C2}" type="slidenum">
              <a:rPr lang="en-GB" altLang="en-US" smtClean="0"/>
              <a:pPr>
                <a:defRPr/>
              </a:pPr>
              <a:t>14</a:t>
            </a:fld>
            <a:endParaRPr lang="en-GB" altLang="en-US" dirty="0"/>
          </a:p>
        </p:txBody>
      </p:sp>
    </p:spTree>
    <p:extLst>
      <p:ext uri="{BB962C8B-B14F-4D97-AF65-F5344CB8AC3E}">
        <p14:creationId xmlns:p14="http://schemas.microsoft.com/office/powerpoint/2010/main" val="36860077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Espace réservé de l'image des diapositives 1"/>
          <p:cNvSpPr>
            <a:spLocks noGrp="1" noRot="1" noChangeAspect="1" noTextEdit="1"/>
          </p:cNvSpPr>
          <p:nvPr>
            <p:ph type="sldImg"/>
          </p:nvPr>
        </p:nvSpPr>
        <p:spPr>
          <a:ln/>
        </p:spPr>
      </p:sp>
      <p:sp>
        <p:nvSpPr>
          <p:cNvPr id="27651"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latin typeface="Arial" panose="020B0604020202020204" pitchFamily="34" charset="0"/>
              </a:rPr>
              <a:t>To the facilitator:  </a:t>
            </a:r>
          </a:p>
          <a:p>
            <a:r>
              <a:rPr lang="en-US" altLang="en-US" b="1" dirty="0">
                <a:latin typeface="Arial" panose="020B0604020202020204" pitchFamily="34" charset="0"/>
              </a:rPr>
              <a:t>Introduce to the participants to the content of the training related to JE vaccine introduction.</a:t>
            </a:r>
          </a:p>
          <a:p>
            <a:endParaRPr lang="en-US" altLang="en-US" b="1" dirty="0">
              <a:latin typeface="Arial" panose="020B0604020202020204" pitchFamily="34" charset="0"/>
            </a:endParaRPr>
          </a:p>
          <a:p>
            <a:r>
              <a:rPr lang="fr-FR" altLang="en-US" dirty="0">
                <a:latin typeface="Arial" panose="020B0604020202020204" pitchFamily="34" charset="0"/>
              </a:rPr>
              <a:t>We are about to </a:t>
            </a:r>
            <a:r>
              <a:rPr lang="fr-FR" altLang="en-US" dirty="0" err="1">
                <a:latin typeface="Arial" panose="020B0604020202020204" pitchFamily="34" charset="0"/>
              </a:rPr>
              <a:t>introduce</a:t>
            </a:r>
            <a:r>
              <a:rPr lang="fr-FR" altLang="en-US" dirty="0">
                <a:latin typeface="Arial" panose="020B0604020202020204" pitchFamily="34" charset="0"/>
              </a:rPr>
              <a:t> </a:t>
            </a:r>
            <a:r>
              <a:rPr lang="en-US" altLang="en-US" dirty="0">
                <a:solidFill>
                  <a:srgbClr val="002060"/>
                </a:solidFill>
                <a:latin typeface="Arial" panose="020B0604020202020204" pitchFamily="34" charset="0"/>
              </a:rPr>
              <a:t>CD-JEV</a:t>
            </a:r>
            <a:r>
              <a:rPr lang="en-US" altLang="en-US" baseline="30000" dirty="0">
                <a:solidFill>
                  <a:srgbClr val="002060"/>
                </a:solidFill>
                <a:latin typeface="Arial" panose="020B0604020202020204" pitchFamily="34" charset="0"/>
              </a:rPr>
              <a:t> </a:t>
            </a:r>
            <a:r>
              <a:rPr lang="en-US" altLang="en-US" dirty="0">
                <a:solidFill>
                  <a:srgbClr val="002060"/>
                </a:solidFill>
                <a:latin typeface="Arial" panose="020B0604020202020204" pitchFamily="34" charset="0"/>
              </a:rPr>
              <a:t>into our routine immunization programme</a:t>
            </a:r>
            <a:r>
              <a:rPr lang="fr-FR" altLang="en-US" dirty="0">
                <a:latin typeface="Arial" panose="020B0604020202020204" pitchFamily="34" charset="0"/>
              </a:rPr>
              <a:t>. </a:t>
            </a:r>
            <a:r>
              <a:rPr lang="en-US" altLang="en-US" dirty="0">
                <a:latin typeface="Arial" panose="020B0604020202020204" pitchFamily="34" charset="0"/>
              </a:rPr>
              <a:t>In order to ensure the best conditions for the vaccine introduction, you will be trained on how to:</a:t>
            </a:r>
          </a:p>
          <a:p>
            <a:pPr>
              <a:buFontTx/>
              <a:buChar char="•"/>
            </a:pPr>
            <a:r>
              <a:rPr lang="en-US" altLang="en-US" dirty="0">
                <a:latin typeface="Arial" panose="020B0604020202020204" pitchFamily="34" charset="0"/>
              </a:rPr>
              <a:t>Store the vaccine</a:t>
            </a:r>
          </a:p>
          <a:p>
            <a:pPr>
              <a:buFontTx/>
              <a:buChar char="•"/>
            </a:pPr>
            <a:r>
              <a:rPr lang="en-US" altLang="en-US" dirty="0">
                <a:latin typeface="Arial" panose="020B0604020202020204" pitchFamily="34" charset="0"/>
              </a:rPr>
              <a:t>Determine the eligibility of the vaccine</a:t>
            </a:r>
          </a:p>
          <a:p>
            <a:pPr>
              <a:buFontTx/>
              <a:buChar char="•"/>
            </a:pPr>
            <a:r>
              <a:rPr lang="en-US" altLang="en-US" dirty="0">
                <a:latin typeface="Arial" panose="020B0604020202020204" pitchFamily="34" charset="0"/>
              </a:rPr>
              <a:t>Administer the vaccine</a:t>
            </a:r>
          </a:p>
          <a:p>
            <a:pPr>
              <a:buFontTx/>
              <a:buChar char="•"/>
            </a:pPr>
            <a:r>
              <a:rPr lang="en-US" altLang="en-US" dirty="0">
                <a:latin typeface="Arial" panose="020B0604020202020204" pitchFamily="34" charset="0"/>
              </a:rPr>
              <a:t>Record and monitor vaccine uptake</a:t>
            </a:r>
          </a:p>
          <a:p>
            <a:pPr>
              <a:buFontTx/>
              <a:buChar char="•"/>
            </a:pPr>
            <a:r>
              <a:rPr lang="en-US" altLang="en-US" dirty="0">
                <a:latin typeface="Arial" panose="020B0604020202020204" pitchFamily="34" charset="0"/>
              </a:rPr>
              <a:t>Monitor AEFIs</a:t>
            </a:r>
          </a:p>
          <a:p>
            <a:pPr>
              <a:buFontTx/>
              <a:buChar char="•"/>
            </a:pPr>
            <a:r>
              <a:rPr lang="en-US" altLang="en-US" dirty="0">
                <a:latin typeface="Arial" panose="020B0604020202020204" pitchFamily="34" charset="0"/>
              </a:rPr>
              <a:t>Communicate with </a:t>
            </a:r>
            <a:r>
              <a:rPr lang="en-US" altLang="en-US" dirty="0" smtClean="0">
                <a:latin typeface="Arial" panose="020B0604020202020204" pitchFamily="34" charset="0"/>
              </a:rPr>
              <a:t>caregivers about </a:t>
            </a:r>
            <a:r>
              <a:rPr lang="en-US" altLang="en-US" dirty="0">
                <a:latin typeface="Arial" panose="020B0604020202020204" pitchFamily="34" charset="0"/>
              </a:rPr>
              <a:t>the vaccine</a:t>
            </a:r>
          </a:p>
          <a:p>
            <a:endParaRPr lang="en-US" altLang="en-US" dirty="0">
              <a:latin typeface="Arial" panose="020B0604020202020204" pitchFamily="34" charset="0"/>
            </a:endParaRPr>
          </a:p>
          <a:p>
            <a:r>
              <a:rPr lang="en-US" altLang="en-US" dirty="0">
                <a:solidFill>
                  <a:srgbClr val="FFFF00"/>
                </a:solidFill>
                <a:latin typeface="Arial" panose="020B0604020202020204" pitchFamily="34" charset="0"/>
              </a:rPr>
              <a:t>During the course, issues and questions will be raised and discussed in a group in order to anticipate the situations that you will be facing at the workplace</a:t>
            </a:r>
            <a:r>
              <a:rPr lang="en-US" altLang="en-US" dirty="0" smtClean="0">
                <a:solidFill>
                  <a:srgbClr val="FFFF00"/>
                </a:solidFill>
                <a:latin typeface="Arial" panose="020B0604020202020204" pitchFamily="34" charset="0"/>
              </a:rPr>
              <a:t>.</a:t>
            </a:r>
          </a:p>
          <a:p>
            <a:endParaRPr lang="en-US" altLang="en-US" dirty="0">
              <a:solidFill>
                <a:srgbClr val="FFFF00"/>
              </a:solidFill>
              <a:latin typeface="Arial" panose="020B0604020202020204" pitchFamily="34" charset="0"/>
            </a:endParaRPr>
          </a:p>
          <a:p>
            <a:r>
              <a:rPr lang="en-US" altLang="en-US" dirty="0">
                <a:solidFill>
                  <a:srgbClr val="FFFF00"/>
                </a:solidFill>
                <a:latin typeface="Arial" panose="020B0604020202020204" pitchFamily="34" charset="0"/>
              </a:rPr>
              <a:t>At the end of the course, you will be provided with a pocket guide on the training. The guide is intended to remind you of key information in routine practice. </a:t>
            </a:r>
            <a:endParaRPr lang="fr-FR" altLang="en-US" sz="1300" dirty="0">
              <a:solidFill>
                <a:srgbClr val="FFFF00"/>
              </a:solidFill>
              <a:latin typeface="Arial" panose="020B0604020202020204" pitchFamily="34" charset="0"/>
            </a:endParaRPr>
          </a:p>
          <a:p>
            <a:endParaRPr lang="fr-FR" altLang="en-US" sz="1300" dirty="0">
              <a:latin typeface="Arial" panose="020B0604020202020204" pitchFamily="34" charset="0"/>
            </a:endParaRPr>
          </a:p>
        </p:txBody>
      </p:sp>
      <p:sp>
        <p:nvSpPr>
          <p:cNvPr id="27652" name="Espace réservé du numéro de diapositive 3"/>
          <p:cNvSpPr txBox="1">
            <a:spLocks noGrp="1"/>
          </p:cNvSpPr>
          <p:nvPr/>
        </p:nvSpPr>
        <p:spPr bwMode="auto">
          <a:xfrm>
            <a:off x="3856291" y="9442286"/>
            <a:ext cx="2950901" cy="497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4" rIns="91430" bIns="45714" anchor="b"/>
          <a:lstStyle>
            <a:lvl1pPr defTabSz="909638">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defTabSz="909638">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defTabSz="909638">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defTabSz="909638">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defTabSz="909638">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defTabSz="909638"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defTabSz="909638"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defTabSz="909638"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defTabSz="909638"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lgn="r" eaLnBrk="1" hangingPunct="1">
              <a:spcBef>
                <a:spcPct val="0"/>
              </a:spcBef>
            </a:pPr>
            <a:fld id="{11B7651C-6A13-4381-B054-9F9B5B87C9AA}" type="slidenum">
              <a:rPr lang="en-GB" altLang="en-US" b="0">
                <a:cs typeface="Arial" panose="020B0604020202020204" pitchFamily="34" charset="0"/>
              </a:rPr>
              <a:pPr algn="r" eaLnBrk="1" hangingPunct="1">
                <a:spcBef>
                  <a:spcPct val="0"/>
                </a:spcBef>
              </a:pPr>
              <a:t>15</a:t>
            </a:fld>
            <a:endParaRPr lang="en-GB" altLang="en-US" b="0" dirty="0">
              <a:cs typeface="Arial" panose="020B0604020202020204" pitchFamily="34" charset="0"/>
            </a:endParaRPr>
          </a:p>
        </p:txBody>
      </p:sp>
    </p:spTree>
    <p:extLst>
      <p:ext uri="{BB962C8B-B14F-4D97-AF65-F5344CB8AC3E}">
        <p14:creationId xmlns:p14="http://schemas.microsoft.com/office/powerpoint/2010/main" val="13568499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Espace réservé de l'image des diapositives 1"/>
          <p:cNvSpPr>
            <a:spLocks noGrp="1" noRot="1" noChangeAspect="1" noTextEdit="1"/>
          </p:cNvSpPr>
          <p:nvPr>
            <p:ph type="sldImg"/>
          </p:nvPr>
        </p:nvSpPr>
        <p:spPr>
          <a:ln/>
        </p:spPr>
      </p:sp>
      <p:sp>
        <p:nvSpPr>
          <p:cNvPr id="29699"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latin typeface="Arial" panose="020B0604020202020204" pitchFamily="34" charset="0"/>
              </a:rPr>
              <a:t>To the facilitator:  </a:t>
            </a:r>
          </a:p>
          <a:p>
            <a:endParaRPr lang="en-US" altLang="en-US" dirty="0">
              <a:latin typeface="Arial" panose="020B0604020202020204" pitchFamily="34" charset="0"/>
            </a:endParaRPr>
          </a:p>
          <a:p>
            <a:r>
              <a:rPr lang="en-US" altLang="en-US" dirty="0">
                <a:latin typeface="Arial" panose="020B0604020202020204" pitchFamily="34" charset="0"/>
              </a:rPr>
              <a:t>This is the end of the module</a:t>
            </a:r>
            <a:r>
              <a:rPr lang="en-US" altLang="en-US" dirty="0" smtClean="0">
                <a:latin typeface="Arial" panose="020B0604020202020204" pitchFamily="34" charset="0"/>
              </a:rPr>
              <a:t>.</a:t>
            </a:r>
          </a:p>
          <a:p>
            <a:endParaRPr lang="en-US" altLang="en-US" dirty="0">
              <a:latin typeface="Arial" panose="020B0604020202020204" pitchFamily="34" charset="0"/>
            </a:endParaRPr>
          </a:p>
          <a:p>
            <a:r>
              <a:rPr lang="en-US" altLang="en-US" dirty="0">
                <a:latin typeface="Arial" panose="020B0604020202020204" pitchFamily="34" charset="0"/>
              </a:rPr>
              <a:t>You have been introduced to the “Introduction to Japanese encephalitis and CD-JEV vaccine” module</a:t>
            </a:r>
            <a:r>
              <a:rPr lang="en-US" altLang="en-US" dirty="0" smtClean="0">
                <a:latin typeface="Arial" panose="020B0604020202020204" pitchFamily="34" charset="0"/>
              </a:rPr>
              <a:t>.</a:t>
            </a:r>
          </a:p>
          <a:p>
            <a:r>
              <a:rPr lang="en-US" altLang="en-US" dirty="0">
                <a:latin typeface="Arial" panose="020B0604020202020204" pitchFamily="34" charset="0"/>
              </a:rPr>
              <a:t/>
            </a:r>
            <a:br>
              <a:rPr lang="en-US" altLang="en-US" dirty="0">
                <a:latin typeface="Arial" panose="020B0604020202020204" pitchFamily="34" charset="0"/>
              </a:rPr>
            </a:br>
            <a:r>
              <a:rPr lang="en-US" altLang="en-US" dirty="0">
                <a:latin typeface="Arial" panose="020B0604020202020204" pitchFamily="34" charset="0"/>
              </a:rPr>
              <a:t>The following module is titled “</a:t>
            </a:r>
            <a:r>
              <a:rPr lang="fr-CH" altLang="en-US" dirty="0">
                <a:latin typeface="Arial" panose="020B0604020202020204" pitchFamily="34" charset="0"/>
              </a:rPr>
              <a:t>CD-JEV attributes and </a:t>
            </a:r>
            <a:r>
              <a:rPr lang="fr-CH" altLang="en-US" dirty="0" err="1">
                <a:latin typeface="Arial" panose="020B0604020202020204" pitchFamily="34" charset="0"/>
              </a:rPr>
              <a:t>storage</a:t>
            </a:r>
            <a:r>
              <a:rPr lang="fr-CH" altLang="en-US" dirty="0">
                <a:latin typeface="Arial" panose="020B0604020202020204" pitchFamily="34" charset="0"/>
              </a:rPr>
              <a:t> </a:t>
            </a:r>
            <a:r>
              <a:rPr lang="fr-CH" altLang="en-US" dirty="0" smtClean="0">
                <a:latin typeface="Arial" panose="020B0604020202020204" pitchFamily="34" charset="0"/>
              </a:rPr>
              <a:t>conditions.</a:t>
            </a:r>
            <a:r>
              <a:rPr lang="en-US" altLang="en-US" dirty="0" smtClean="0">
                <a:latin typeface="Arial" panose="020B0604020202020204" pitchFamily="34" charset="0"/>
              </a:rPr>
              <a:t>”</a:t>
            </a:r>
          </a:p>
          <a:p>
            <a:endParaRPr lang="en-US" altLang="en-US" dirty="0">
              <a:latin typeface="Arial" panose="020B0604020202020204" pitchFamily="34" charset="0"/>
            </a:endParaRPr>
          </a:p>
          <a:p>
            <a:r>
              <a:rPr lang="en-US" altLang="en-US" dirty="0">
                <a:latin typeface="Arial" panose="020B0604020202020204" pitchFamily="34" charset="0"/>
              </a:rPr>
              <a:t>Thank you for your attention! </a:t>
            </a:r>
            <a:endParaRPr lang="fr-FR" altLang="en-US" dirty="0">
              <a:latin typeface="Arial" panose="020B0604020202020204" pitchFamily="34" charset="0"/>
            </a:endParaRPr>
          </a:p>
        </p:txBody>
      </p:sp>
      <p:sp>
        <p:nvSpPr>
          <p:cNvPr id="29700"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3640">
              <a:spcBef>
                <a:spcPct val="30000"/>
              </a:spcBef>
              <a:defRPr sz="1200">
                <a:solidFill>
                  <a:schemeClr val="tx1"/>
                </a:solidFill>
                <a:latin typeface="Arial" panose="020B0604020202020204" pitchFamily="34" charset="0"/>
                <a:ea typeface="MS PGothic" panose="020B0600070205080204" pitchFamily="34" charset="-128"/>
              </a:defRPr>
            </a:lvl1pPr>
            <a:lvl2pPr marL="746219" indent="-287007" defTabSz="913640">
              <a:spcBef>
                <a:spcPct val="30000"/>
              </a:spcBef>
              <a:defRPr sz="1200">
                <a:solidFill>
                  <a:schemeClr val="tx1"/>
                </a:solidFill>
                <a:latin typeface="Arial" panose="020B0604020202020204" pitchFamily="34" charset="0"/>
                <a:ea typeface="MS PGothic" panose="020B0600070205080204" pitchFamily="34" charset="-128"/>
              </a:defRPr>
            </a:lvl2pPr>
            <a:lvl3pPr marL="1148029" indent="-229606" defTabSz="913640">
              <a:spcBef>
                <a:spcPct val="30000"/>
              </a:spcBef>
              <a:defRPr sz="1200">
                <a:solidFill>
                  <a:schemeClr val="tx1"/>
                </a:solidFill>
                <a:latin typeface="Arial" panose="020B0604020202020204" pitchFamily="34" charset="0"/>
                <a:ea typeface="MS PGothic" panose="020B0600070205080204" pitchFamily="34" charset="-128"/>
              </a:defRPr>
            </a:lvl3pPr>
            <a:lvl4pPr marL="1607241" indent="-229606" defTabSz="913640">
              <a:spcBef>
                <a:spcPct val="30000"/>
              </a:spcBef>
              <a:defRPr sz="1200">
                <a:solidFill>
                  <a:schemeClr val="tx1"/>
                </a:solidFill>
                <a:latin typeface="Arial" panose="020B0604020202020204" pitchFamily="34" charset="0"/>
                <a:ea typeface="MS PGothic" panose="020B0600070205080204" pitchFamily="34" charset="-128"/>
              </a:defRPr>
            </a:lvl4pPr>
            <a:lvl5pPr marL="2066453" indent="-229606" defTabSz="913640">
              <a:spcBef>
                <a:spcPct val="30000"/>
              </a:spcBef>
              <a:defRPr sz="1200">
                <a:solidFill>
                  <a:schemeClr val="tx1"/>
                </a:solidFill>
                <a:latin typeface="Arial" panose="020B0604020202020204" pitchFamily="34" charset="0"/>
                <a:ea typeface="MS PGothic" panose="020B0600070205080204" pitchFamily="34" charset="-128"/>
              </a:defRPr>
            </a:lvl5pPr>
            <a:lvl6pPr marL="2525664" indent="-229606" defTabSz="91364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84876" indent="-229606" defTabSz="91364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44088" indent="-229606" defTabSz="91364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903299" indent="-229606" defTabSz="91364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BEFA7992-F326-4349-8156-D7BC09444E75}" type="slidenum">
              <a:rPr lang="en-GB" altLang="en-US" smtClean="0">
                <a:cs typeface="Arial" panose="020B0604020202020204" pitchFamily="34" charset="0"/>
              </a:rPr>
              <a:pPr>
                <a:spcBef>
                  <a:spcPct val="0"/>
                </a:spcBef>
              </a:pPr>
              <a:t>16</a:t>
            </a:fld>
            <a:endParaRPr lang="en-GB" altLang="en-US" dirty="0">
              <a:cs typeface="Arial" panose="020B0604020202020204" pitchFamily="34" charset="0"/>
            </a:endParaRPr>
          </a:p>
        </p:txBody>
      </p:sp>
    </p:spTree>
    <p:extLst>
      <p:ext uri="{BB962C8B-B14F-4D97-AF65-F5344CB8AC3E}">
        <p14:creationId xmlns:p14="http://schemas.microsoft.com/office/powerpoint/2010/main" val="32234272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Espace réservé de l'image des diapositives 1"/>
          <p:cNvSpPr>
            <a:spLocks noGrp="1" noRot="1" noChangeAspect="1" noTextEdit="1"/>
          </p:cNvSpPr>
          <p:nvPr>
            <p:ph type="sldImg"/>
          </p:nvPr>
        </p:nvSpPr>
        <p:spPr>
          <a:ln/>
        </p:spPr>
      </p:sp>
      <p:sp>
        <p:nvSpPr>
          <p:cNvPr id="8195"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en-US" dirty="0">
              <a:latin typeface="Arial" panose="020B0604020202020204" pitchFamily="34" charset="0"/>
            </a:endParaRPr>
          </a:p>
        </p:txBody>
      </p:sp>
      <p:sp>
        <p:nvSpPr>
          <p:cNvPr id="8196"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3640">
              <a:spcBef>
                <a:spcPct val="30000"/>
              </a:spcBef>
              <a:defRPr sz="1200">
                <a:solidFill>
                  <a:schemeClr val="tx1"/>
                </a:solidFill>
                <a:latin typeface="Arial" panose="020B0604020202020204" pitchFamily="34" charset="0"/>
                <a:ea typeface="MS PGothic" panose="020B0600070205080204" pitchFamily="34" charset="-128"/>
              </a:defRPr>
            </a:lvl1pPr>
            <a:lvl2pPr marL="746219" indent="-287007" defTabSz="913640">
              <a:spcBef>
                <a:spcPct val="30000"/>
              </a:spcBef>
              <a:defRPr sz="1200">
                <a:solidFill>
                  <a:schemeClr val="tx1"/>
                </a:solidFill>
                <a:latin typeface="Arial" panose="020B0604020202020204" pitchFamily="34" charset="0"/>
                <a:ea typeface="MS PGothic" panose="020B0600070205080204" pitchFamily="34" charset="-128"/>
              </a:defRPr>
            </a:lvl2pPr>
            <a:lvl3pPr marL="1148029" indent="-229606" defTabSz="913640">
              <a:spcBef>
                <a:spcPct val="30000"/>
              </a:spcBef>
              <a:defRPr sz="1200">
                <a:solidFill>
                  <a:schemeClr val="tx1"/>
                </a:solidFill>
                <a:latin typeface="Arial" panose="020B0604020202020204" pitchFamily="34" charset="0"/>
                <a:ea typeface="MS PGothic" panose="020B0600070205080204" pitchFamily="34" charset="-128"/>
              </a:defRPr>
            </a:lvl3pPr>
            <a:lvl4pPr marL="1607241" indent="-229606" defTabSz="913640">
              <a:spcBef>
                <a:spcPct val="30000"/>
              </a:spcBef>
              <a:defRPr sz="1200">
                <a:solidFill>
                  <a:schemeClr val="tx1"/>
                </a:solidFill>
                <a:latin typeface="Arial" panose="020B0604020202020204" pitchFamily="34" charset="0"/>
                <a:ea typeface="MS PGothic" panose="020B0600070205080204" pitchFamily="34" charset="-128"/>
              </a:defRPr>
            </a:lvl4pPr>
            <a:lvl5pPr marL="2066453" indent="-229606" defTabSz="913640">
              <a:spcBef>
                <a:spcPct val="30000"/>
              </a:spcBef>
              <a:defRPr sz="1200">
                <a:solidFill>
                  <a:schemeClr val="tx1"/>
                </a:solidFill>
                <a:latin typeface="Arial" panose="020B0604020202020204" pitchFamily="34" charset="0"/>
                <a:ea typeface="MS PGothic" panose="020B0600070205080204" pitchFamily="34" charset="-128"/>
              </a:defRPr>
            </a:lvl5pPr>
            <a:lvl6pPr marL="2525664" indent="-229606" defTabSz="91364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84876" indent="-229606" defTabSz="91364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44088" indent="-229606" defTabSz="91364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903299" indent="-229606" defTabSz="91364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E4554CD2-CCB9-4CE4-8F7F-F1AED7AA6CE3}" type="slidenum">
              <a:rPr lang="fr-FR" altLang="en-US" smtClean="0">
                <a:cs typeface="Arial" panose="020B0604020202020204" pitchFamily="34" charset="0"/>
              </a:rPr>
              <a:pPr>
                <a:spcBef>
                  <a:spcPct val="0"/>
                </a:spcBef>
              </a:pPr>
              <a:t>2</a:t>
            </a:fld>
            <a:endParaRPr lang="fr-FR" altLang="en-US" dirty="0">
              <a:cs typeface="Arial" panose="020B0604020202020204" pitchFamily="34" charset="0"/>
            </a:endParaRPr>
          </a:p>
        </p:txBody>
      </p:sp>
    </p:spTree>
    <p:extLst>
      <p:ext uri="{BB962C8B-B14F-4D97-AF65-F5344CB8AC3E}">
        <p14:creationId xmlns:p14="http://schemas.microsoft.com/office/powerpoint/2010/main" val="15344389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Espace réservé de l'image des diapositives 1"/>
          <p:cNvSpPr>
            <a:spLocks noGrp="1" noRot="1" noChangeAspect="1" noTextEdit="1"/>
          </p:cNvSpPr>
          <p:nvPr>
            <p:ph type="sldImg"/>
          </p:nvPr>
        </p:nvSpPr>
        <p:spPr>
          <a:ln/>
        </p:spPr>
      </p:sp>
      <p:sp>
        <p:nvSpPr>
          <p:cNvPr id="10243"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latin typeface="Arial" panose="020B0604020202020204" pitchFamily="34" charset="0"/>
              </a:rPr>
              <a:t>To the facilitator:  </a:t>
            </a:r>
          </a:p>
          <a:p>
            <a:r>
              <a:rPr lang="en-US" altLang="en-US" b="1" dirty="0">
                <a:latin typeface="Arial" panose="020B0604020202020204" pitchFamily="34" charset="0"/>
              </a:rPr>
              <a:t>Explain to the participants the key issues raised in this module.</a:t>
            </a:r>
          </a:p>
          <a:p>
            <a:endParaRPr lang="en-US" altLang="en-US" dirty="0">
              <a:latin typeface="Arial" panose="020B0604020202020204" pitchFamily="34" charset="0"/>
            </a:endParaRPr>
          </a:p>
          <a:p>
            <a:r>
              <a:rPr lang="en-US" altLang="en-US" dirty="0">
                <a:latin typeface="Arial" panose="020B0604020202020204" pitchFamily="34" charset="0"/>
              </a:rPr>
              <a:t>In this module you will learn more about Japanese encephalitis (JE) and JE vaccine.</a:t>
            </a:r>
          </a:p>
          <a:p>
            <a:r>
              <a:rPr lang="en-US" altLang="en-US" dirty="0">
                <a:latin typeface="Arial" panose="020B0604020202020204" pitchFamily="34" charset="0"/>
              </a:rPr>
              <a:t>We will provide you with answers to the following questions:</a:t>
            </a:r>
          </a:p>
          <a:p>
            <a:pPr>
              <a:buFontTx/>
              <a:buChar char="•"/>
            </a:pPr>
            <a:r>
              <a:rPr lang="en-US" altLang="en-US" dirty="0">
                <a:latin typeface="Arial" panose="020B0604020202020204" pitchFamily="34" charset="0"/>
              </a:rPr>
              <a:t>What is JE?</a:t>
            </a:r>
          </a:p>
          <a:p>
            <a:pPr>
              <a:buFontTx/>
              <a:buChar char="•"/>
            </a:pPr>
            <a:r>
              <a:rPr lang="en-US" altLang="en-US" dirty="0">
                <a:latin typeface="Arial" panose="020B0604020202020204" pitchFamily="34" charset="0"/>
              </a:rPr>
              <a:t>What are the signs and symptoms of JE?</a:t>
            </a:r>
          </a:p>
          <a:p>
            <a:pPr>
              <a:buFontTx/>
              <a:buChar char="•"/>
            </a:pPr>
            <a:r>
              <a:rPr lang="en-US" altLang="en-US" dirty="0">
                <a:latin typeface="Arial" panose="020B0604020202020204" pitchFamily="34" charset="0"/>
              </a:rPr>
              <a:t>How do people get JE? </a:t>
            </a:r>
          </a:p>
          <a:p>
            <a:pPr>
              <a:buFontTx/>
              <a:buChar char="•"/>
            </a:pPr>
            <a:r>
              <a:rPr lang="en-US" altLang="en-US" dirty="0">
                <a:latin typeface="Arial" panose="020B0604020202020204" pitchFamily="34" charset="0"/>
              </a:rPr>
              <a:t>Who is most at risk for JE?  </a:t>
            </a:r>
          </a:p>
          <a:p>
            <a:pPr>
              <a:buFontTx/>
              <a:buChar char="•"/>
            </a:pPr>
            <a:r>
              <a:rPr lang="en-US" altLang="en-US" dirty="0">
                <a:latin typeface="Arial" panose="020B0604020202020204" pitchFamily="34" charset="0"/>
              </a:rPr>
              <a:t>What are JE prevention strategies?</a:t>
            </a:r>
            <a:endParaRPr lang="fr-FR" altLang="en-US" dirty="0">
              <a:latin typeface="Arial" panose="020B0604020202020204" pitchFamily="34" charset="0"/>
            </a:endParaRPr>
          </a:p>
        </p:txBody>
      </p:sp>
      <p:sp>
        <p:nvSpPr>
          <p:cNvPr id="10244"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3640">
              <a:spcBef>
                <a:spcPct val="30000"/>
              </a:spcBef>
              <a:defRPr sz="1200">
                <a:solidFill>
                  <a:schemeClr val="tx1"/>
                </a:solidFill>
                <a:latin typeface="Arial" panose="020B0604020202020204" pitchFamily="34" charset="0"/>
                <a:ea typeface="MS PGothic" panose="020B0600070205080204" pitchFamily="34" charset="-128"/>
              </a:defRPr>
            </a:lvl1pPr>
            <a:lvl2pPr marL="746219" indent="-287007" defTabSz="913640">
              <a:spcBef>
                <a:spcPct val="30000"/>
              </a:spcBef>
              <a:defRPr sz="1200">
                <a:solidFill>
                  <a:schemeClr val="tx1"/>
                </a:solidFill>
                <a:latin typeface="Arial" panose="020B0604020202020204" pitchFamily="34" charset="0"/>
                <a:ea typeface="MS PGothic" panose="020B0600070205080204" pitchFamily="34" charset="-128"/>
              </a:defRPr>
            </a:lvl2pPr>
            <a:lvl3pPr marL="1148029" indent="-229606" defTabSz="913640">
              <a:spcBef>
                <a:spcPct val="30000"/>
              </a:spcBef>
              <a:defRPr sz="1200">
                <a:solidFill>
                  <a:schemeClr val="tx1"/>
                </a:solidFill>
                <a:latin typeface="Arial" panose="020B0604020202020204" pitchFamily="34" charset="0"/>
                <a:ea typeface="MS PGothic" panose="020B0600070205080204" pitchFamily="34" charset="-128"/>
              </a:defRPr>
            </a:lvl3pPr>
            <a:lvl4pPr marL="1607241" indent="-229606" defTabSz="913640">
              <a:spcBef>
                <a:spcPct val="30000"/>
              </a:spcBef>
              <a:defRPr sz="1200">
                <a:solidFill>
                  <a:schemeClr val="tx1"/>
                </a:solidFill>
                <a:latin typeface="Arial" panose="020B0604020202020204" pitchFamily="34" charset="0"/>
                <a:ea typeface="MS PGothic" panose="020B0600070205080204" pitchFamily="34" charset="-128"/>
              </a:defRPr>
            </a:lvl4pPr>
            <a:lvl5pPr marL="2066453" indent="-229606" defTabSz="913640">
              <a:spcBef>
                <a:spcPct val="30000"/>
              </a:spcBef>
              <a:defRPr sz="1200">
                <a:solidFill>
                  <a:schemeClr val="tx1"/>
                </a:solidFill>
                <a:latin typeface="Arial" panose="020B0604020202020204" pitchFamily="34" charset="0"/>
                <a:ea typeface="MS PGothic" panose="020B0600070205080204" pitchFamily="34" charset="-128"/>
              </a:defRPr>
            </a:lvl5pPr>
            <a:lvl6pPr marL="2525664" indent="-229606" defTabSz="91364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84876" indent="-229606" defTabSz="91364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44088" indent="-229606" defTabSz="91364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903299" indent="-229606" defTabSz="91364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7BF0C6CD-97E3-42E2-8579-B0059D43BA6C}" type="slidenum">
              <a:rPr lang="fr-FR" altLang="en-US" smtClean="0">
                <a:cs typeface="Arial" panose="020B0604020202020204" pitchFamily="34" charset="0"/>
              </a:rPr>
              <a:pPr>
                <a:spcBef>
                  <a:spcPct val="0"/>
                </a:spcBef>
              </a:pPr>
              <a:t>3</a:t>
            </a:fld>
            <a:endParaRPr lang="fr-FR" altLang="en-US" dirty="0">
              <a:cs typeface="Arial" panose="020B0604020202020204" pitchFamily="34" charset="0"/>
            </a:endParaRPr>
          </a:p>
        </p:txBody>
      </p:sp>
    </p:spTree>
    <p:extLst>
      <p:ext uri="{BB962C8B-B14F-4D97-AF65-F5344CB8AC3E}">
        <p14:creationId xmlns:p14="http://schemas.microsoft.com/office/powerpoint/2010/main" val="6384357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Espace réservé de l'image des diapositives 1"/>
          <p:cNvSpPr>
            <a:spLocks noGrp="1" noRot="1" noChangeAspect="1" noTextEdit="1"/>
          </p:cNvSpPr>
          <p:nvPr>
            <p:ph type="sldImg"/>
          </p:nvPr>
        </p:nvSpPr>
        <p:spPr>
          <a:ln/>
        </p:spPr>
      </p:sp>
      <p:sp>
        <p:nvSpPr>
          <p:cNvPr id="12291" name="Espace réservé des commentaires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altLang="en-US" b="1" dirty="0">
                <a:latin typeface="Arial" panose="020B0604020202020204" pitchFamily="34" charset="0"/>
              </a:rPr>
              <a:t>To the facilitator:  </a:t>
            </a:r>
          </a:p>
          <a:p>
            <a:pPr>
              <a:defRPr/>
            </a:pPr>
            <a:r>
              <a:rPr lang="en-US" altLang="en-US" b="1" dirty="0">
                <a:latin typeface="Arial" panose="020B0604020202020204" pitchFamily="34" charset="0"/>
              </a:rPr>
              <a:t>Explain to the participants what Japanese encephalitis is. *You may want to include information specific to your local context, such as disease burden, seasonality, etc.</a:t>
            </a:r>
          </a:p>
          <a:p>
            <a:pPr>
              <a:defRPr/>
            </a:pPr>
            <a:endParaRPr lang="en-US" altLang="en-US" b="1" dirty="0">
              <a:latin typeface="Arial" panose="020B0604020202020204" pitchFamily="34" charset="0"/>
            </a:endParaRPr>
          </a:p>
          <a:p>
            <a:pPr marL="172204" indent="-172204">
              <a:buFont typeface="Arial" panose="020B0604020202020204" pitchFamily="34" charset="0"/>
              <a:buChar char="•"/>
              <a:defRPr/>
            </a:pPr>
            <a:r>
              <a:rPr lang="en-US" altLang="en-US" dirty="0">
                <a:latin typeface="Arial" panose="020B0604020202020204" pitchFamily="34" charset="0"/>
              </a:rPr>
              <a:t>Japanese encephalitis is a serious and disabling illness due to a virus transmitted by certain kinds of mosquitoes, and is the leading cause of viral encephalitis in Asia.</a:t>
            </a:r>
          </a:p>
          <a:p>
            <a:pPr marL="172204" indent="-172204" defTabSz="918423">
              <a:buFont typeface="Arial" panose="020B0604020202020204" pitchFamily="34" charset="0"/>
              <a:buChar char="•"/>
              <a:defRPr/>
            </a:pPr>
            <a:r>
              <a:rPr lang="en-US" altLang="en-US" dirty="0">
                <a:latin typeface="Arial" panose="020B0604020202020204" pitchFamily="34" charset="0"/>
              </a:rPr>
              <a:t>Recent global estimates report that approximately 68,000 cases of Japanese encephalitis typically occur each year in 24 endemic countries. </a:t>
            </a:r>
          </a:p>
        </p:txBody>
      </p:sp>
      <p:sp>
        <p:nvSpPr>
          <p:cNvPr id="12292"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3640">
              <a:spcBef>
                <a:spcPct val="30000"/>
              </a:spcBef>
              <a:defRPr sz="1200">
                <a:solidFill>
                  <a:schemeClr val="tx1"/>
                </a:solidFill>
                <a:latin typeface="Arial" panose="020B0604020202020204" pitchFamily="34" charset="0"/>
                <a:ea typeface="MS PGothic" panose="020B0600070205080204" pitchFamily="34" charset="-128"/>
              </a:defRPr>
            </a:lvl1pPr>
            <a:lvl2pPr marL="746219" indent="-287007" defTabSz="913640">
              <a:spcBef>
                <a:spcPct val="30000"/>
              </a:spcBef>
              <a:defRPr sz="1200">
                <a:solidFill>
                  <a:schemeClr val="tx1"/>
                </a:solidFill>
                <a:latin typeface="Arial" panose="020B0604020202020204" pitchFamily="34" charset="0"/>
                <a:ea typeface="MS PGothic" panose="020B0600070205080204" pitchFamily="34" charset="-128"/>
              </a:defRPr>
            </a:lvl2pPr>
            <a:lvl3pPr marL="1148029" indent="-229606" defTabSz="913640">
              <a:spcBef>
                <a:spcPct val="30000"/>
              </a:spcBef>
              <a:defRPr sz="1200">
                <a:solidFill>
                  <a:schemeClr val="tx1"/>
                </a:solidFill>
                <a:latin typeface="Arial" panose="020B0604020202020204" pitchFamily="34" charset="0"/>
                <a:ea typeface="MS PGothic" panose="020B0600070205080204" pitchFamily="34" charset="-128"/>
              </a:defRPr>
            </a:lvl3pPr>
            <a:lvl4pPr marL="1607241" indent="-229606" defTabSz="913640">
              <a:spcBef>
                <a:spcPct val="30000"/>
              </a:spcBef>
              <a:defRPr sz="1200">
                <a:solidFill>
                  <a:schemeClr val="tx1"/>
                </a:solidFill>
                <a:latin typeface="Arial" panose="020B0604020202020204" pitchFamily="34" charset="0"/>
                <a:ea typeface="MS PGothic" panose="020B0600070205080204" pitchFamily="34" charset="-128"/>
              </a:defRPr>
            </a:lvl4pPr>
            <a:lvl5pPr marL="2066453" indent="-229606" defTabSz="913640">
              <a:spcBef>
                <a:spcPct val="30000"/>
              </a:spcBef>
              <a:defRPr sz="1200">
                <a:solidFill>
                  <a:schemeClr val="tx1"/>
                </a:solidFill>
                <a:latin typeface="Arial" panose="020B0604020202020204" pitchFamily="34" charset="0"/>
                <a:ea typeface="MS PGothic" panose="020B0600070205080204" pitchFamily="34" charset="-128"/>
              </a:defRPr>
            </a:lvl5pPr>
            <a:lvl6pPr marL="2525664" indent="-229606" defTabSz="91364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84876" indent="-229606" defTabSz="91364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44088" indent="-229606" defTabSz="91364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903299" indent="-229606" defTabSz="91364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37ACF051-87A8-4F6D-A1C9-F50255F59CC3}" type="slidenum">
              <a:rPr lang="en-GB" altLang="en-US" smtClean="0">
                <a:cs typeface="Arial" panose="020B0604020202020204" pitchFamily="34" charset="0"/>
              </a:rPr>
              <a:pPr>
                <a:spcBef>
                  <a:spcPct val="0"/>
                </a:spcBef>
              </a:pPr>
              <a:t>4</a:t>
            </a:fld>
            <a:endParaRPr lang="en-GB" altLang="en-US" dirty="0">
              <a:cs typeface="Arial" panose="020B0604020202020204" pitchFamily="34" charset="0"/>
            </a:endParaRPr>
          </a:p>
        </p:txBody>
      </p:sp>
    </p:spTree>
    <p:extLst>
      <p:ext uri="{BB962C8B-B14F-4D97-AF65-F5344CB8AC3E}">
        <p14:creationId xmlns:p14="http://schemas.microsoft.com/office/powerpoint/2010/main" val="39285386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Espace réservé de l'image des diapositives 1"/>
          <p:cNvSpPr>
            <a:spLocks noGrp="1" noRot="1" noChangeAspect="1" noTextEdit="1"/>
          </p:cNvSpPr>
          <p:nvPr>
            <p:ph type="sldImg"/>
          </p:nvPr>
        </p:nvSpPr>
        <p:spPr>
          <a:ln/>
        </p:spPr>
      </p:sp>
      <p:sp>
        <p:nvSpPr>
          <p:cNvPr id="12291" name="Espace réservé des commentaires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altLang="en-US" b="1" dirty="0">
                <a:latin typeface="Arial" panose="020B0604020202020204" pitchFamily="34" charset="0"/>
              </a:rPr>
              <a:t>To the facilitator:  </a:t>
            </a:r>
          </a:p>
          <a:p>
            <a:pPr>
              <a:defRPr/>
            </a:pPr>
            <a:r>
              <a:rPr lang="en-US" altLang="en-US" b="1" dirty="0">
                <a:latin typeface="Arial" panose="020B0604020202020204" pitchFamily="34" charset="0"/>
              </a:rPr>
              <a:t>Explain to the participants what Japanese encephalitis is. *You may want to include information specific to your local context, such as disease burden, seasonality, etc.</a:t>
            </a:r>
          </a:p>
          <a:p>
            <a:pPr>
              <a:defRPr/>
            </a:pPr>
            <a:endParaRPr lang="en-US" altLang="en-US" b="1" dirty="0">
              <a:latin typeface="Arial" panose="020B0604020202020204" pitchFamily="34" charset="0"/>
            </a:endParaRPr>
          </a:p>
          <a:p>
            <a:pPr marL="172204" indent="-172204">
              <a:buFont typeface="Arial" panose="020B0604020202020204" pitchFamily="34" charset="0"/>
              <a:buChar char="•"/>
              <a:defRPr/>
            </a:pPr>
            <a:r>
              <a:rPr lang="en-US" altLang="en-US" dirty="0">
                <a:latin typeface="Arial" panose="020B0604020202020204" pitchFamily="34" charset="0"/>
              </a:rPr>
              <a:t>The virus infects the brain, causes inflammation and swelling, and can cause long-lasting brain damage leading to disabilities among survivors.</a:t>
            </a:r>
          </a:p>
          <a:p>
            <a:pPr marL="172204" indent="-172204">
              <a:buFont typeface="Arial" panose="020B0604020202020204" pitchFamily="34" charset="0"/>
              <a:buChar char="•"/>
              <a:defRPr/>
            </a:pPr>
            <a:r>
              <a:rPr lang="en-US" altLang="en-US" dirty="0">
                <a:latin typeface="Arial" panose="020B0604020202020204" pitchFamily="34" charset="0"/>
              </a:rPr>
              <a:t>Among people who develop encephalitis, up to 30 percent die and about 40 percent suffer serious brain damage, including paralysis and mental disability.</a:t>
            </a:r>
          </a:p>
        </p:txBody>
      </p:sp>
      <p:sp>
        <p:nvSpPr>
          <p:cNvPr id="12292"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3640">
              <a:spcBef>
                <a:spcPct val="30000"/>
              </a:spcBef>
              <a:defRPr sz="1200">
                <a:solidFill>
                  <a:schemeClr val="tx1"/>
                </a:solidFill>
                <a:latin typeface="Arial" panose="020B0604020202020204" pitchFamily="34" charset="0"/>
                <a:ea typeface="MS PGothic" panose="020B0600070205080204" pitchFamily="34" charset="-128"/>
              </a:defRPr>
            </a:lvl1pPr>
            <a:lvl2pPr marL="746219" indent="-287007" defTabSz="913640">
              <a:spcBef>
                <a:spcPct val="30000"/>
              </a:spcBef>
              <a:defRPr sz="1200">
                <a:solidFill>
                  <a:schemeClr val="tx1"/>
                </a:solidFill>
                <a:latin typeface="Arial" panose="020B0604020202020204" pitchFamily="34" charset="0"/>
                <a:ea typeface="MS PGothic" panose="020B0600070205080204" pitchFamily="34" charset="-128"/>
              </a:defRPr>
            </a:lvl2pPr>
            <a:lvl3pPr marL="1148029" indent="-229606" defTabSz="913640">
              <a:spcBef>
                <a:spcPct val="30000"/>
              </a:spcBef>
              <a:defRPr sz="1200">
                <a:solidFill>
                  <a:schemeClr val="tx1"/>
                </a:solidFill>
                <a:latin typeface="Arial" panose="020B0604020202020204" pitchFamily="34" charset="0"/>
                <a:ea typeface="MS PGothic" panose="020B0600070205080204" pitchFamily="34" charset="-128"/>
              </a:defRPr>
            </a:lvl3pPr>
            <a:lvl4pPr marL="1607241" indent="-229606" defTabSz="913640">
              <a:spcBef>
                <a:spcPct val="30000"/>
              </a:spcBef>
              <a:defRPr sz="1200">
                <a:solidFill>
                  <a:schemeClr val="tx1"/>
                </a:solidFill>
                <a:latin typeface="Arial" panose="020B0604020202020204" pitchFamily="34" charset="0"/>
                <a:ea typeface="MS PGothic" panose="020B0600070205080204" pitchFamily="34" charset="-128"/>
              </a:defRPr>
            </a:lvl4pPr>
            <a:lvl5pPr marL="2066453" indent="-229606" defTabSz="913640">
              <a:spcBef>
                <a:spcPct val="30000"/>
              </a:spcBef>
              <a:defRPr sz="1200">
                <a:solidFill>
                  <a:schemeClr val="tx1"/>
                </a:solidFill>
                <a:latin typeface="Arial" panose="020B0604020202020204" pitchFamily="34" charset="0"/>
                <a:ea typeface="MS PGothic" panose="020B0600070205080204" pitchFamily="34" charset="-128"/>
              </a:defRPr>
            </a:lvl5pPr>
            <a:lvl6pPr marL="2525664" indent="-229606" defTabSz="91364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84876" indent="-229606" defTabSz="91364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44088" indent="-229606" defTabSz="91364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903299" indent="-229606" defTabSz="91364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37ACF051-87A8-4F6D-A1C9-F50255F59CC3}" type="slidenum">
              <a:rPr lang="en-GB" altLang="en-US" smtClean="0">
                <a:cs typeface="Arial" panose="020B0604020202020204" pitchFamily="34" charset="0"/>
              </a:rPr>
              <a:pPr>
                <a:spcBef>
                  <a:spcPct val="0"/>
                </a:spcBef>
              </a:pPr>
              <a:t>5</a:t>
            </a:fld>
            <a:endParaRPr lang="en-GB" altLang="en-US" dirty="0">
              <a:cs typeface="Arial" panose="020B0604020202020204" pitchFamily="34" charset="0"/>
            </a:endParaRPr>
          </a:p>
        </p:txBody>
      </p:sp>
    </p:spTree>
    <p:extLst>
      <p:ext uri="{BB962C8B-B14F-4D97-AF65-F5344CB8AC3E}">
        <p14:creationId xmlns:p14="http://schemas.microsoft.com/office/powerpoint/2010/main" val="26088293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Espace réservé de l'image des diapositives 1"/>
          <p:cNvSpPr>
            <a:spLocks noGrp="1" noRot="1" noChangeAspect="1" noTextEdit="1"/>
          </p:cNvSpPr>
          <p:nvPr>
            <p:ph type="sldImg"/>
          </p:nvPr>
        </p:nvSpPr>
        <p:spPr>
          <a:ln/>
        </p:spPr>
      </p:sp>
      <p:sp>
        <p:nvSpPr>
          <p:cNvPr id="14339" name="Espace réservé des commentaires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altLang="en-US" b="1" dirty="0">
                <a:latin typeface="Arial" panose="020B0604020202020204" pitchFamily="34" charset="0"/>
              </a:rPr>
              <a:t>To the facilitator:  </a:t>
            </a:r>
          </a:p>
          <a:p>
            <a:pPr>
              <a:defRPr/>
            </a:pPr>
            <a:r>
              <a:rPr lang="en-US" altLang="en-US" b="1" dirty="0">
                <a:latin typeface="Arial" panose="020B0604020202020204" pitchFamily="34" charset="0"/>
              </a:rPr>
              <a:t>Describe to the participants the signs and symptoms of JE.</a:t>
            </a:r>
          </a:p>
          <a:p>
            <a:pPr>
              <a:defRPr/>
            </a:pPr>
            <a:endParaRPr lang="en-US" altLang="en-US" b="1" dirty="0">
              <a:latin typeface="Arial" panose="020B0604020202020204" pitchFamily="34" charset="0"/>
            </a:endParaRPr>
          </a:p>
          <a:p>
            <a:pPr marL="172204" indent="-172204">
              <a:buFont typeface="Arial" panose="020B0604020202020204" pitchFamily="34" charset="0"/>
              <a:buChar char="•"/>
              <a:defRPr/>
            </a:pPr>
            <a:r>
              <a:rPr lang="en-US" altLang="en-US" dirty="0"/>
              <a:t>Most people who get infected with JE virus do not develop any symptoms, </a:t>
            </a:r>
            <a:r>
              <a:rPr lang="en-US" altLang="en-US" dirty="0" smtClean="0">
                <a:solidFill>
                  <a:srgbClr val="FF0000"/>
                </a:solidFill>
              </a:rPr>
              <a:t>and they then </a:t>
            </a:r>
            <a:r>
              <a:rPr lang="en-US" altLang="en-US" dirty="0" smtClean="0"/>
              <a:t>become </a:t>
            </a:r>
            <a:r>
              <a:rPr lang="en-US" altLang="en-US" dirty="0"/>
              <a:t>immune to JE</a:t>
            </a:r>
            <a:r>
              <a:rPr lang="en-US" altLang="en-US" dirty="0">
                <a:latin typeface="Arial" panose="020B0604020202020204" pitchFamily="34" charset="0"/>
              </a:rPr>
              <a:t>. </a:t>
            </a:r>
          </a:p>
          <a:p>
            <a:pPr marL="172204" indent="-172204">
              <a:buFont typeface="Arial" panose="020B0604020202020204" pitchFamily="34" charset="0"/>
              <a:buChar char="•"/>
              <a:defRPr/>
            </a:pPr>
            <a:r>
              <a:rPr lang="en-US" altLang="en-US" dirty="0">
                <a:latin typeface="Arial" panose="020B0604020202020204" pitchFamily="34" charset="0"/>
              </a:rPr>
              <a:t>Symptoms usually start with a flu-like illness, including fever, chills, tiredness, headache, abdominal pain, nausea, and vomiting. Confusion and agitation can also occur in the early stage. </a:t>
            </a:r>
          </a:p>
          <a:p>
            <a:pPr marL="172204" indent="-172204">
              <a:buFont typeface="Arial" panose="020B0604020202020204" pitchFamily="34" charset="0"/>
              <a:buChar char="•"/>
              <a:defRPr/>
            </a:pPr>
            <a:r>
              <a:rPr lang="en-US" altLang="en-US" dirty="0">
                <a:latin typeface="Arial" panose="020B0604020202020204" pitchFamily="34" charset="0"/>
              </a:rPr>
              <a:t>The illness can progress to encephalitis </a:t>
            </a:r>
            <a:r>
              <a:rPr lang="en-GB" altLang="en-US" dirty="0">
                <a:solidFill>
                  <a:srgbClr val="FF0000"/>
                </a:solidFill>
              </a:rPr>
              <a:t>(infection of the brain)</a:t>
            </a:r>
            <a:r>
              <a:rPr lang="en-US" altLang="en-US" dirty="0">
                <a:latin typeface="Arial" panose="020B0604020202020204" pitchFamily="34" charset="0"/>
              </a:rPr>
              <a:t>. At this stage, patients may experience symptoms like seizures, paralysis, coma, and/or the loss of speech. </a:t>
            </a:r>
          </a:p>
          <a:p>
            <a:pPr marL="172204" indent="-172204" defTabSz="918423">
              <a:buFont typeface="Arial" panose="020B0604020202020204" pitchFamily="34" charset="0"/>
              <a:buChar char="•"/>
              <a:defRPr/>
            </a:pPr>
            <a:r>
              <a:rPr lang="en-US" altLang="en-US" dirty="0"/>
              <a:t>Severe disease can develop in about 1 of 250 JE infections.</a:t>
            </a:r>
          </a:p>
          <a:p>
            <a:pPr>
              <a:defRPr/>
            </a:pPr>
            <a:endParaRPr lang="en-US" altLang="en-US" dirty="0">
              <a:latin typeface="Arial" panose="020B0604020202020204" pitchFamily="34" charset="0"/>
            </a:endParaRPr>
          </a:p>
        </p:txBody>
      </p:sp>
      <p:sp>
        <p:nvSpPr>
          <p:cNvPr id="14340" name="Espace réservé du numéro de diapositive 3"/>
          <p:cNvSpPr txBox="1">
            <a:spLocks noGrp="1"/>
          </p:cNvSpPr>
          <p:nvPr/>
        </p:nvSpPr>
        <p:spPr bwMode="auto">
          <a:xfrm>
            <a:off x="3856291" y="9442286"/>
            <a:ext cx="2950901" cy="497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4" rIns="91430" bIns="45714" anchor="b"/>
          <a:lstStyle>
            <a:lvl1pPr defTabSz="909638">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defTabSz="909638">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defTabSz="909638">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defTabSz="909638">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defTabSz="909638">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defTabSz="909638"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defTabSz="909638"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defTabSz="909638"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defTabSz="909638"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lgn="r" eaLnBrk="1" hangingPunct="1">
              <a:spcBef>
                <a:spcPct val="0"/>
              </a:spcBef>
            </a:pPr>
            <a:fld id="{B9FB8BCB-EF1E-4861-9CEF-6B7DB4385EBA}" type="slidenum">
              <a:rPr lang="en-GB" altLang="en-US" b="0">
                <a:cs typeface="Arial" panose="020B0604020202020204" pitchFamily="34" charset="0"/>
              </a:rPr>
              <a:pPr algn="r" eaLnBrk="1" hangingPunct="1">
                <a:spcBef>
                  <a:spcPct val="0"/>
                </a:spcBef>
              </a:pPr>
              <a:t>6</a:t>
            </a:fld>
            <a:endParaRPr lang="en-GB" altLang="en-US" b="0" dirty="0">
              <a:cs typeface="Arial" panose="020B0604020202020204" pitchFamily="34" charset="0"/>
            </a:endParaRPr>
          </a:p>
        </p:txBody>
      </p:sp>
    </p:spTree>
    <p:extLst>
      <p:ext uri="{BB962C8B-B14F-4D97-AF65-F5344CB8AC3E}">
        <p14:creationId xmlns:p14="http://schemas.microsoft.com/office/powerpoint/2010/main" val="40690886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Espace réservé de l'image des diapositives 1"/>
          <p:cNvSpPr>
            <a:spLocks noGrp="1" noRot="1" noChangeAspect="1" noTextEdit="1"/>
          </p:cNvSpPr>
          <p:nvPr>
            <p:ph type="sldImg"/>
          </p:nvPr>
        </p:nvSpPr>
        <p:spPr>
          <a:ln/>
        </p:spPr>
      </p:sp>
      <p:sp>
        <p:nvSpPr>
          <p:cNvPr id="16387" name="Espace réservé des commentaires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altLang="en-US" b="1" dirty="0">
                <a:latin typeface="Arial" panose="020B0604020202020204" pitchFamily="34" charset="0"/>
              </a:rPr>
              <a:t>To the facilitator:  </a:t>
            </a:r>
          </a:p>
          <a:p>
            <a:pPr>
              <a:defRPr/>
            </a:pPr>
            <a:r>
              <a:rPr lang="en-US" altLang="en-US" b="1" dirty="0">
                <a:latin typeface="Arial" panose="020B0604020202020204" pitchFamily="34" charset="0"/>
              </a:rPr>
              <a:t>Explain to the participants how JE is diagnosed.</a:t>
            </a:r>
          </a:p>
          <a:p>
            <a:pPr>
              <a:defRPr/>
            </a:pPr>
            <a:endParaRPr lang="en-US" altLang="en-US" dirty="0">
              <a:latin typeface="Arial" panose="020B0604020202020204" pitchFamily="34" charset="0"/>
            </a:endParaRPr>
          </a:p>
          <a:p>
            <a:pPr marL="172204" indent="-172204">
              <a:buFont typeface="Arial" panose="020B0604020202020204" pitchFamily="34" charset="0"/>
              <a:buChar char="•"/>
              <a:defRPr/>
            </a:pPr>
            <a:r>
              <a:rPr lang="en-US" altLang="en-US" dirty="0">
                <a:solidFill>
                  <a:srgbClr val="FF0000"/>
                </a:solidFill>
              </a:rPr>
              <a:t>Patients with </a:t>
            </a:r>
            <a:r>
              <a:rPr lang="en-US" altLang="en-US" dirty="0"/>
              <a:t>JE </a:t>
            </a:r>
            <a:r>
              <a:rPr lang="en-US" altLang="en-US" dirty="0">
                <a:solidFill>
                  <a:srgbClr val="FF0000"/>
                </a:solidFill>
              </a:rPr>
              <a:t>may present with </a:t>
            </a:r>
            <a:r>
              <a:rPr lang="en-US" altLang="en-US" dirty="0">
                <a:latin typeface="Arial" panose="020B0604020202020204" pitchFamily="34" charset="0"/>
              </a:rPr>
              <a:t> fever and altered mental status, but a confirmed diagnosis requires laboratory analysis </a:t>
            </a:r>
            <a:r>
              <a:rPr lang="en-US" altLang="en-US" dirty="0">
                <a:solidFill>
                  <a:srgbClr val="FF0000"/>
                </a:solidFill>
              </a:rPr>
              <a:t>tests to look for </a:t>
            </a:r>
            <a:r>
              <a:rPr lang="en-US" altLang="en-US" dirty="0">
                <a:latin typeface="Arial" panose="020B0604020202020204" pitchFamily="34" charset="0"/>
              </a:rPr>
              <a:t>antibodies to JE virus. </a:t>
            </a:r>
          </a:p>
          <a:p>
            <a:pPr marL="172204" indent="-172204">
              <a:buFont typeface="Arial" panose="020B0604020202020204" pitchFamily="34" charset="0"/>
              <a:buChar char="•"/>
              <a:defRPr/>
            </a:pPr>
            <a:r>
              <a:rPr lang="en-US" altLang="en-US" dirty="0">
                <a:latin typeface="Arial" panose="020B0604020202020204" pitchFamily="34" charset="0"/>
              </a:rPr>
              <a:t>Diagnosis of JE infection is based on tests of blood and cerebrospinal fluid (CSF). CSF is fluid around the brain and spinal cord and is obtained by lumbar puncture. </a:t>
            </a:r>
          </a:p>
        </p:txBody>
      </p:sp>
      <p:sp>
        <p:nvSpPr>
          <p:cNvPr id="16388" name="Espace réservé du numéro de diapositive 3"/>
          <p:cNvSpPr txBox="1">
            <a:spLocks noGrp="1"/>
          </p:cNvSpPr>
          <p:nvPr/>
        </p:nvSpPr>
        <p:spPr bwMode="auto">
          <a:xfrm>
            <a:off x="3856291" y="9442286"/>
            <a:ext cx="2950901" cy="497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4" rIns="91430" bIns="45714" anchor="b"/>
          <a:lstStyle>
            <a:lvl1pPr defTabSz="909638">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defTabSz="909638">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defTabSz="909638">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defTabSz="909638">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defTabSz="909638">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defTabSz="909638"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defTabSz="909638"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defTabSz="909638"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defTabSz="909638"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lgn="r" eaLnBrk="1" hangingPunct="1">
              <a:spcBef>
                <a:spcPct val="0"/>
              </a:spcBef>
            </a:pPr>
            <a:fld id="{2A0EC8E1-46A3-4BFA-A563-DCD760D6633D}" type="slidenum">
              <a:rPr lang="en-GB" altLang="en-US" b="0">
                <a:cs typeface="Arial" panose="020B0604020202020204" pitchFamily="34" charset="0"/>
              </a:rPr>
              <a:pPr algn="r" eaLnBrk="1" hangingPunct="1">
                <a:spcBef>
                  <a:spcPct val="0"/>
                </a:spcBef>
              </a:pPr>
              <a:t>7</a:t>
            </a:fld>
            <a:endParaRPr lang="en-GB" altLang="en-US" b="0" dirty="0">
              <a:cs typeface="Arial" panose="020B0604020202020204" pitchFamily="34" charset="0"/>
            </a:endParaRPr>
          </a:p>
        </p:txBody>
      </p:sp>
    </p:spTree>
    <p:extLst>
      <p:ext uri="{BB962C8B-B14F-4D97-AF65-F5344CB8AC3E}">
        <p14:creationId xmlns:p14="http://schemas.microsoft.com/office/powerpoint/2010/main" val="35995264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3640">
              <a:spcBef>
                <a:spcPct val="30000"/>
              </a:spcBef>
              <a:defRPr sz="1200">
                <a:solidFill>
                  <a:schemeClr val="tx1"/>
                </a:solidFill>
                <a:latin typeface="Arial" panose="020B0604020202020204" pitchFamily="34" charset="0"/>
                <a:ea typeface="MS PGothic" panose="020B0600070205080204" pitchFamily="34" charset="-128"/>
              </a:defRPr>
            </a:lvl1pPr>
            <a:lvl2pPr marL="746219" indent="-287007" defTabSz="913640">
              <a:spcBef>
                <a:spcPct val="30000"/>
              </a:spcBef>
              <a:defRPr sz="1200">
                <a:solidFill>
                  <a:schemeClr val="tx1"/>
                </a:solidFill>
                <a:latin typeface="Arial" panose="020B0604020202020204" pitchFamily="34" charset="0"/>
                <a:ea typeface="MS PGothic" panose="020B0600070205080204" pitchFamily="34" charset="-128"/>
              </a:defRPr>
            </a:lvl2pPr>
            <a:lvl3pPr marL="1148029" indent="-229606" defTabSz="913640">
              <a:spcBef>
                <a:spcPct val="30000"/>
              </a:spcBef>
              <a:defRPr sz="1200">
                <a:solidFill>
                  <a:schemeClr val="tx1"/>
                </a:solidFill>
                <a:latin typeface="Arial" panose="020B0604020202020204" pitchFamily="34" charset="0"/>
                <a:ea typeface="MS PGothic" panose="020B0600070205080204" pitchFamily="34" charset="-128"/>
              </a:defRPr>
            </a:lvl3pPr>
            <a:lvl4pPr marL="1607241" indent="-229606" defTabSz="913640">
              <a:spcBef>
                <a:spcPct val="30000"/>
              </a:spcBef>
              <a:defRPr sz="1200">
                <a:solidFill>
                  <a:schemeClr val="tx1"/>
                </a:solidFill>
                <a:latin typeface="Arial" panose="020B0604020202020204" pitchFamily="34" charset="0"/>
                <a:ea typeface="MS PGothic" panose="020B0600070205080204" pitchFamily="34" charset="-128"/>
              </a:defRPr>
            </a:lvl4pPr>
            <a:lvl5pPr marL="2066453" indent="-229606" defTabSz="913640">
              <a:spcBef>
                <a:spcPct val="30000"/>
              </a:spcBef>
              <a:defRPr sz="1200">
                <a:solidFill>
                  <a:schemeClr val="tx1"/>
                </a:solidFill>
                <a:latin typeface="Arial" panose="020B0604020202020204" pitchFamily="34" charset="0"/>
                <a:ea typeface="MS PGothic" panose="020B0600070205080204" pitchFamily="34" charset="-128"/>
              </a:defRPr>
            </a:lvl5pPr>
            <a:lvl6pPr marL="2525664" indent="-229606" defTabSz="91364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84876" indent="-229606" defTabSz="91364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44088" indent="-229606" defTabSz="91364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903299" indent="-229606" defTabSz="91364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F1F368D0-9101-43C3-837C-3F14F56454FE}" type="slidenum">
              <a:rPr lang="en-GB" altLang="en-US" smtClean="0">
                <a:cs typeface="Arial" panose="020B0604020202020204" pitchFamily="34" charset="0"/>
              </a:rPr>
              <a:pPr>
                <a:spcBef>
                  <a:spcPct val="0"/>
                </a:spcBef>
              </a:pPr>
              <a:t>8</a:t>
            </a:fld>
            <a:endParaRPr lang="en-GB" altLang="en-US" dirty="0">
              <a:cs typeface="Arial" panose="020B0604020202020204"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altLang="en-US" b="1" dirty="0">
                <a:latin typeface="Arial" panose="020B0604020202020204" pitchFamily="34" charset="0"/>
              </a:rPr>
              <a:t>To the facilitator:  </a:t>
            </a:r>
          </a:p>
          <a:p>
            <a:pPr>
              <a:defRPr/>
            </a:pPr>
            <a:r>
              <a:rPr lang="en-US" altLang="en-US" b="1" dirty="0">
                <a:latin typeface="Arial" panose="020B0604020202020204" pitchFamily="34" charset="0"/>
              </a:rPr>
              <a:t>Explain to the participants how JE is transmitted.</a:t>
            </a:r>
          </a:p>
          <a:p>
            <a:pPr>
              <a:defRPr/>
            </a:pPr>
            <a:endParaRPr lang="en-US" altLang="en-US" b="1" dirty="0">
              <a:latin typeface="Arial" panose="020B0604020202020204" pitchFamily="34" charset="0"/>
            </a:endParaRPr>
          </a:p>
          <a:p>
            <a:pPr marL="172204" indent="-172204">
              <a:buFont typeface="Arial" panose="020B0604020202020204" pitchFamily="34" charset="0"/>
              <a:buChar char="•"/>
              <a:defRPr/>
            </a:pPr>
            <a:r>
              <a:rPr lang="en-US" altLang="en-US" dirty="0">
                <a:latin typeface="Arial" panose="020B0604020202020204" pitchFamily="34" charset="0"/>
              </a:rPr>
              <a:t>JE virus is transmitted to humans by certain types of mosquitoes (most commonly</a:t>
            </a:r>
            <a:r>
              <a:rPr lang="en-US" altLang="en-US" i="1" dirty="0">
                <a:latin typeface="Arial" panose="020B0604020202020204" pitchFamily="34" charset="0"/>
              </a:rPr>
              <a:t>, Culex tritaeniorhynchus</a:t>
            </a:r>
            <a:r>
              <a:rPr lang="en-US" altLang="en-US" dirty="0">
                <a:latin typeface="Arial" panose="020B0604020202020204" pitchFamily="34" charset="0"/>
              </a:rPr>
              <a:t>). These mosquitoes are usually found in rural rice-growing and pig-farming regions of </a:t>
            </a:r>
            <a:r>
              <a:rPr lang="en-US" altLang="en-US" dirty="0" smtClean="0">
                <a:latin typeface="Arial" panose="020B0604020202020204" pitchFamily="34" charset="0"/>
              </a:rPr>
              <a:t>Asia. They </a:t>
            </a:r>
            <a:r>
              <a:rPr lang="en-US" altLang="en-US" dirty="0">
                <a:latin typeface="Arial" panose="020B0604020202020204" pitchFamily="34" charset="0"/>
              </a:rPr>
              <a:t>can also be found at the outskirts of cities. When a mosquito feeds on an animal like this, it becomes infected with virus. Mosquitoes prefer to just feed on large domestic animals and birds. But if an infected mosquito bites a human, illness in the human can occur. JE infection is not transmitted directly from person to person.</a:t>
            </a:r>
          </a:p>
          <a:p>
            <a:pPr marL="172204" indent="-172204">
              <a:buFont typeface="Arial" panose="020B0604020202020204" pitchFamily="34" charset="0"/>
              <a:buChar char="•"/>
              <a:defRPr/>
            </a:pPr>
            <a:r>
              <a:rPr lang="en-US" altLang="en-US" dirty="0">
                <a:latin typeface="Arial" panose="020B0604020202020204" pitchFamily="34" charset="0"/>
              </a:rPr>
              <a:t>The mosquito picks up the virus from a number of different animals, primarily wading birds and pigs, </a:t>
            </a:r>
            <a:r>
              <a:rPr lang="en-US" altLang="en-US" dirty="0" smtClean="0">
                <a:latin typeface="Arial" panose="020B0604020202020204" pitchFamily="34" charset="0"/>
              </a:rPr>
              <a:t>and then </a:t>
            </a:r>
            <a:r>
              <a:rPr lang="en-US" altLang="en-US" dirty="0">
                <a:latin typeface="Arial" panose="020B0604020202020204" pitchFamily="34" charset="0"/>
              </a:rPr>
              <a:t>transmits it to humans. JE cannot be directly transmitted from one person to another.</a:t>
            </a:r>
          </a:p>
          <a:p>
            <a:pPr marL="172204" indent="-172204">
              <a:buFont typeface="Arial" panose="020B0604020202020204" pitchFamily="34" charset="0"/>
              <a:buChar char="•"/>
              <a:defRPr/>
            </a:pPr>
            <a:r>
              <a:rPr lang="en-US" altLang="en-US" dirty="0">
                <a:latin typeface="Arial" panose="020B0604020202020204" pitchFamily="34" charset="0"/>
              </a:rPr>
              <a:t>After infection, if the body’s immune system is unable to control the replication of the virus, </a:t>
            </a:r>
            <a:r>
              <a:rPr lang="en-US" altLang="en-US" dirty="0" smtClean="0">
                <a:latin typeface="Arial" panose="020B0604020202020204" pitchFamily="34" charset="0"/>
              </a:rPr>
              <a:t>the virus invades </a:t>
            </a:r>
            <a:r>
              <a:rPr lang="en-US" altLang="en-US" dirty="0">
                <a:latin typeface="Arial" panose="020B0604020202020204" pitchFamily="34" charset="0"/>
              </a:rPr>
              <a:t>the human central nervous system, including the brain and spinal cord.</a:t>
            </a:r>
          </a:p>
        </p:txBody>
      </p:sp>
    </p:spTree>
    <p:extLst>
      <p:ext uri="{BB962C8B-B14F-4D97-AF65-F5344CB8AC3E}">
        <p14:creationId xmlns:p14="http://schemas.microsoft.com/office/powerpoint/2010/main" val="11436455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Espace réservé de l'image des diapositives 1"/>
          <p:cNvSpPr>
            <a:spLocks noGrp="1" noRot="1" noChangeAspect="1" noTextEdit="1"/>
          </p:cNvSpPr>
          <p:nvPr>
            <p:ph type="sldImg"/>
          </p:nvPr>
        </p:nvSpPr>
        <p:spPr>
          <a:ln/>
        </p:spPr>
      </p:sp>
      <p:sp>
        <p:nvSpPr>
          <p:cNvPr id="20483" name="Espace réservé des commentaires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altLang="en-US" b="1" dirty="0">
                <a:latin typeface="Arial" panose="020B0604020202020204" pitchFamily="34" charset="0"/>
              </a:rPr>
              <a:t>To the facilitator:  </a:t>
            </a:r>
          </a:p>
          <a:p>
            <a:pPr>
              <a:defRPr/>
            </a:pPr>
            <a:r>
              <a:rPr lang="en-US" altLang="en-US" b="1" dirty="0">
                <a:latin typeface="Arial" panose="020B0604020202020204" pitchFamily="34" charset="0"/>
              </a:rPr>
              <a:t>Explain to the participants who is most at risk.</a:t>
            </a:r>
          </a:p>
          <a:p>
            <a:pPr>
              <a:defRPr/>
            </a:pPr>
            <a:endParaRPr lang="en-US" altLang="en-US" b="1" dirty="0">
              <a:latin typeface="Arial" panose="020B0604020202020204" pitchFamily="34" charset="0"/>
            </a:endParaRPr>
          </a:p>
          <a:p>
            <a:pPr marL="172204" indent="-172204">
              <a:buFont typeface="Arial" panose="020B0604020202020204" pitchFamily="34" charset="0"/>
              <a:buChar char="•"/>
              <a:defRPr/>
            </a:pPr>
            <a:r>
              <a:rPr lang="en-US" altLang="en-US" dirty="0">
                <a:latin typeface="Arial" panose="020B0604020202020204" pitchFamily="34" charset="0"/>
              </a:rPr>
              <a:t>People who live in rural, farming areas of South and Southeast Asia where JE virus is common are at higher risk of getting infected.</a:t>
            </a:r>
          </a:p>
          <a:p>
            <a:pPr marL="172204" indent="-172204">
              <a:buFont typeface="Arial" panose="020B0604020202020204" pitchFamily="34" charset="0"/>
              <a:buChar char="•"/>
              <a:defRPr/>
            </a:pPr>
            <a:r>
              <a:rPr lang="en-US" altLang="en-US" dirty="0"/>
              <a:t>Children less than 15 years of age are at higher risk of JE than adults in most areas, </a:t>
            </a:r>
            <a:r>
              <a:rPr lang="en-US" altLang="en-US" dirty="0">
                <a:solidFill>
                  <a:srgbClr val="FF0000"/>
                </a:solidFill>
              </a:rPr>
              <a:t>largely because over time, </a:t>
            </a:r>
            <a:r>
              <a:rPr lang="en-US" altLang="en-US" dirty="0"/>
              <a:t>most people living in areas </a:t>
            </a:r>
            <a:r>
              <a:rPr lang="en-US" altLang="en-US" dirty="0">
                <a:solidFill>
                  <a:srgbClr val="FF0000"/>
                </a:solidFill>
              </a:rPr>
              <a:t>with</a:t>
            </a:r>
            <a:r>
              <a:rPr lang="en-US" altLang="en-US" dirty="0"/>
              <a:t> JE virus will be infected by the virus </a:t>
            </a:r>
            <a:r>
              <a:rPr lang="en-US" altLang="en-US" dirty="0">
                <a:solidFill>
                  <a:srgbClr val="FF0000"/>
                </a:solidFill>
              </a:rPr>
              <a:t>and develop immunity that protects them in adulthood</a:t>
            </a:r>
            <a:r>
              <a:rPr lang="en-US" altLang="en-US" dirty="0"/>
              <a:t>.</a:t>
            </a:r>
          </a:p>
          <a:p>
            <a:pPr marL="172204" indent="-172204">
              <a:buFont typeface="Arial" panose="020B0604020202020204" pitchFamily="34" charset="0"/>
              <a:buChar char="•"/>
              <a:defRPr/>
            </a:pPr>
            <a:r>
              <a:rPr lang="en-US" altLang="en-US" dirty="0"/>
              <a:t>Sometimes </a:t>
            </a:r>
            <a:r>
              <a:rPr lang="en-US" altLang="en-US" dirty="0">
                <a:solidFill>
                  <a:srgbClr val="FF0000"/>
                </a:solidFill>
              </a:rPr>
              <a:t>adults can have JE</a:t>
            </a:r>
            <a:r>
              <a:rPr lang="en-US" altLang="en-US" dirty="0"/>
              <a:t>, particularly when the </a:t>
            </a:r>
            <a:r>
              <a:rPr lang="en-US" altLang="en-US" dirty="0">
                <a:solidFill>
                  <a:srgbClr val="FF0000"/>
                </a:solidFill>
              </a:rPr>
              <a:t>JE</a:t>
            </a:r>
            <a:r>
              <a:rPr lang="en-US" altLang="en-US" dirty="0"/>
              <a:t> virus enters new areas </a:t>
            </a:r>
            <a:r>
              <a:rPr lang="en-US" altLang="en-US" dirty="0">
                <a:solidFill>
                  <a:srgbClr val="FF0000"/>
                </a:solidFill>
              </a:rPr>
              <a:t>where the population (including adults) has not been exposed to JE before, or when adults move to areas with JE for the first time.</a:t>
            </a:r>
          </a:p>
        </p:txBody>
      </p:sp>
      <p:sp>
        <p:nvSpPr>
          <p:cNvPr id="20484"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3640">
              <a:spcBef>
                <a:spcPct val="30000"/>
              </a:spcBef>
              <a:defRPr sz="1200">
                <a:solidFill>
                  <a:schemeClr val="tx1"/>
                </a:solidFill>
                <a:latin typeface="Arial" panose="020B0604020202020204" pitchFamily="34" charset="0"/>
                <a:ea typeface="MS PGothic" panose="020B0600070205080204" pitchFamily="34" charset="-128"/>
              </a:defRPr>
            </a:lvl1pPr>
            <a:lvl2pPr marL="746219" indent="-287007" defTabSz="913640">
              <a:spcBef>
                <a:spcPct val="30000"/>
              </a:spcBef>
              <a:defRPr sz="1200">
                <a:solidFill>
                  <a:schemeClr val="tx1"/>
                </a:solidFill>
                <a:latin typeface="Arial" panose="020B0604020202020204" pitchFamily="34" charset="0"/>
                <a:ea typeface="MS PGothic" panose="020B0600070205080204" pitchFamily="34" charset="-128"/>
              </a:defRPr>
            </a:lvl2pPr>
            <a:lvl3pPr marL="1148029" indent="-229606" defTabSz="913640">
              <a:spcBef>
                <a:spcPct val="30000"/>
              </a:spcBef>
              <a:defRPr sz="1200">
                <a:solidFill>
                  <a:schemeClr val="tx1"/>
                </a:solidFill>
                <a:latin typeface="Arial" panose="020B0604020202020204" pitchFamily="34" charset="0"/>
                <a:ea typeface="MS PGothic" panose="020B0600070205080204" pitchFamily="34" charset="-128"/>
              </a:defRPr>
            </a:lvl3pPr>
            <a:lvl4pPr marL="1607241" indent="-229606" defTabSz="913640">
              <a:spcBef>
                <a:spcPct val="30000"/>
              </a:spcBef>
              <a:defRPr sz="1200">
                <a:solidFill>
                  <a:schemeClr val="tx1"/>
                </a:solidFill>
                <a:latin typeface="Arial" panose="020B0604020202020204" pitchFamily="34" charset="0"/>
                <a:ea typeface="MS PGothic" panose="020B0600070205080204" pitchFamily="34" charset="-128"/>
              </a:defRPr>
            </a:lvl4pPr>
            <a:lvl5pPr marL="2066453" indent="-229606" defTabSz="913640">
              <a:spcBef>
                <a:spcPct val="30000"/>
              </a:spcBef>
              <a:defRPr sz="1200">
                <a:solidFill>
                  <a:schemeClr val="tx1"/>
                </a:solidFill>
                <a:latin typeface="Arial" panose="020B0604020202020204" pitchFamily="34" charset="0"/>
                <a:ea typeface="MS PGothic" panose="020B0600070205080204" pitchFamily="34" charset="-128"/>
              </a:defRPr>
            </a:lvl5pPr>
            <a:lvl6pPr marL="2525664" indent="-229606" defTabSz="91364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84876" indent="-229606" defTabSz="91364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44088" indent="-229606" defTabSz="91364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903299" indent="-229606" defTabSz="91364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C9308A27-2CAE-4318-A55F-D74C7BB3A1DF}" type="slidenum">
              <a:rPr lang="en-GB" altLang="en-US" smtClean="0">
                <a:cs typeface="Arial" panose="020B0604020202020204" pitchFamily="34" charset="0"/>
              </a:rPr>
              <a:pPr>
                <a:spcBef>
                  <a:spcPct val="0"/>
                </a:spcBef>
              </a:pPr>
              <a:t>9</a:t>
            </a:fld>
            <a:endParaRPr lang="en-GB" altLang="en-US" dirty="0">
              <a:cs typeface="Arial" panose="020B0604020202020204" pitchFamily="34" charset="0"/>
            </a:endParaRPr>
          </a:p>
        </p:txBody>
      </p:sp>
    </p:spTree>
    <p:extLst>
      <p:ext uri="{BB962C8B-B14F-4D97-AF65-F5344CB8AC3E}">
        <p14:creationId xmlns:p14="http://schemas.microsoft.com/office/powerpoint/2010/main" val="26217158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12"/>
          <p:cNvSpPr>
            <a:spLocks noChangeArrowheads="1"/>
          </p:cNvSpPr>
          <p:nvPr userDrawn="1"/>
        </p:nvSpPr>
        <p:spPr bwMode="auto">
          <a:xfrm>
            <a:off x="1588" y="0"/>
            <a:ext cx="9144000" cy="6858000"/>
          </a:xfrm>
          <a:prstGeom prst="rect">
            <a:avLst/>
          </a:prstGeom>
          <a:solidFill>
            <a:srgbClr val="1E7FB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80147" tIns="40074" rIns="80147" bIns="40074" anchor="ctr"/>
          <a:lstStyle>
            <a:lvl1pPr eaLnBrk="0" hangingPunct="0">
              <a:defRPr sz="3900" b="1">
                <a:solidFill>
                  <a:srgbClr val="000066"/>
                </a:solidFill>
                <a:latin typeface="Arial" panose="020B0604020202020204" pitchFamily="34" charset="0"/>
                <a:ea typeface="MS PGothic" panose="020B0600070205080204" pitchFamily="34" charset="-128"/>
              </a:defRPr>
            </a:lvl1pPr>
            <a:lvl2pPr marL="742950" indent="-285750" eaLnBrk="0" hangingPunct="0">
              <a:defRPr sz="3900" b="1">
                <a:solidFill>
                  <a:srgbClr val="000066"/>
                </a:solidFill>
                <a:latin typeface="Arial" panose="020B0604020202020204" pitchFamily="34" charset="0"/>
                <a:ea typeface="MS PGothic" panose="020B0600070205080204" pitchFamily="34" charset="-128"/>
              </a:defRPr>
            </a:lvl2pPr>
            <a:lvl3pPr marL="1143000" indent="-228600" eaLnBrk="0" hangingPunct="0">
              <a:defRPr sz="3900" b="1">
                <a:solidFill>
                  <a:srgbClr val="000066"/>
                </a:solidFill>
                <a:latin typeface="Arial" panose="020B0604020202020204" pitchFamily="34" charset="0"/>
                <a:ea typeface="MS PGothic" panose="020B0600070205080204" pitchFamily="34" charset="-128"/>
              </a:defRPr>
            </a:lvl3pPr>
            <a:lvl4pPr marL="1600200" indent="-228600" eaLnBrk="0" hangingPunct="0">
              <a:defRPr sz="3900" b="1">
                <a:solidFill>
                  <a:srgbClr val="000066"/>
                </a:solidFill>
                <a:latin typeface="Arial" panose="020B0604020202020204" pitchFamily="34" charset="0"/>
                <a:ea typeface="MS PGothic" panose="020B0600070205080204" pitchFamily="34" charset="-128"/>
              </a:defRPr>
            </a:lvl4pPr>
            <a:lvl5pPr marL="2057400" indent="-228600" eaLnBrk="0" hangingPunct="0">
              <a:defRPr sz="3900" b="1">
                <a:solidFill>
                  <a:srgbClr val="000066"/>
                </a:solidFill>
                <a:latin typeface="Arial" panose="020B0604020202020204" pitchFamily="34" charset="0"/>
                <a:ea typeface="MS PGothic" panose="020B0600070205080204" pitchFamily="34" charset="-128"/>
              </a:defRPr>
            </a:lvl5pPr>
            <a:lvl6pPr marL="2514600" indent="-228600" rtl="1" eaLnBrk="0" fontAlgn="base" hangingPunct="0">
              <a:spcBef>
                <a:spcPct val="0"/>
              </a:spcBef>
              <a:spcAft>
                <a:spcPct val="0"/>
              </a:spcAft>
              <a:defRPr sz="3900" b="1">
                <a:solidFill>
                  <a:srgbClr val="000066"/>
                </a:solidFill>
                <a:latin typeface="Arial" panose="020B0604020202020204" pitchFamily="34" charset="0"/>
                <a:ea typeface="MS PGothic" panose="020B0600070205080204" pitchFamily="34" charset="-128"/>
              </a:defRPr>
            </a:lvl6pPr>
            <a:lvl7pPr marL="2971800" indent="-228600" rtl="1" eaLnBrk="0" fontAlgn="base" hangingPunct="0">
              <a:spcBef>
                <a:spcPct val="0"/>
              </a:spcBef>
              <a:spcAft>
                <a:spcPct val="0"/>
              </a:spcAft>
              <a:defRPr sz="3900" b="1">
                <a:solidFill>
                  <a:srgbClr val="000066"/>
                </a:solidFill>
                <a:latin typeface="Arial" panose="020B0604020202020204" pitchFamily="34" charset="0"/>
                <a:ea typeface="MS PGothic" panose="020B0600070205080204" pitchFamily="34" charset="-128"/>
              </a:defRPr>
            </a:lvl7pPr>
            <a:lvl8pPr marL="3429000" indent="-228600" rtl="1" eaLnBrk="0" fontAlgn="base" hangingPunct="0">
              <a:spcBef>
                <a:spcPct val="0"/>
              </a:spcBef>
              <a:spcAft>
                <a:spcPct val="0"/>
              </a:spcAft>
              <a:defRPr sz="3900" b="1">
                <a:solidFill>
                  <a:srgbClr val="000066"/>
                </a:solidFill>
                <a:latin typeface="Arial" panose="020B0604020202020204" pitchFamily="34" charset="0"/>
                <a:ea typeface="MS PGothic" panose="020B0600070205080204" pitchFamily="34" charset="-128"/>
              </a:defRPr>
            </a:lvl8pPr>
            <a:lvl9pPr marL="3886200" indent="-228600" rtl="1" eaLnBrk="0" fontAlgn="base" hangingPunct="0">
              <a:spcBef>
                <a:spcPct val="0"/>
              </a:spcBef>
              <a:spcAft>
                <a:spcPct val="0"/>
              </a:spcAft>
              <a:defRPr sz="3900" b="1">
                <a:solidFill>
                  <a:srgbClr val="000066"/>
                </a:solidFill>
                <a:latin typeface="Arial" panose="020B0604020202020204" pitchFamily="34" charset="0"/>
                <a:ea typeface="MS PGothic" panose="020B0600070205080204" pitchFamily="34" charset="-128"/>
              </a:defRPr>
            </a:lvl9pPr>
          </a:lstStyle>
          <a:p>
            <a:pPr eaLnBrk="1" hangingPunct="1">
              <a:spcBef>
                <a:spcPct val="50000"/>
              </a:spcBef>
              <a:defRPr/>
            </a:pPr>
            <a:endParaRPr lang="en-US" altLang="en-US" sz="3400" dirty="0"/>
          </a:p>
        </p:txBody>
      </p:sp>
    </p:spTree>
    <p:extLst>
      <p:ext uri="{BB962C8B-B14F-4D97-AF65-F5344CB8AC3E}">
        <p14:creationId xmlns:p14="http://schemas.microsoft.com/office/powerpoint/2010/main" val="15940788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2769379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1"/>
            <a:ext cx="2286000" cy="599265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0" y="1"/>
            <a:ext cx="6727682" cy="59926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917313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idx="1"/>
          </p:nvPr>
        </p:nvSpPr>
        <p:spPr/>
        <p:txBody>
          <a:bodyPr/>
          <a:lstStyle>
            <a:lvl1pPr>
              <a:defRPr>
                <a:solidFill>
                  <a:srgbClr val="000066"/>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2395438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81" y="4407378"/>
            <a:ext cx="7772943" cy="1362097"/>
          </a:xfrm>
        </p:spPr>
        <p:txBody>
          <a:bodyPr anchor="t"/>
          <a:lstStyle>
            <a:lvl1pPr algn="l">
              <a:defRPr sz="3500" b="1" cap="all"/>
            </a:lvl1pPr>
          </a:lstStyle>
          <a:p>
            <a:r>
              <a:rPr lang="en-US"/>
              <a:t>Click to edit Master title style</a:t>
            </a:r>
            <a:endParaRPr lang="en-GB"/>
          </a:p>
        </p:txBody>
      </p:sp>
      <p:sp>
        <p:nvSpPr>
          <p:cNvPr id="3" name="Text Placeholder 2"/>
          <p:cNvSpPr>
            <a:spLocks noGrp="1"/>
          </p:cNvSpPr>
          <p:nvPr>
            <p:ph type="body" idx="1"/>
          </p:nvPr>
        </p:nvSpPr>
        <p:spPr>
          <a:xfrm>
            <a:off x="722181" y="2907056"/>
            <a:ext cx="7772943" cy="1500322"/>
          </a:xfrm>
        </p:spPr>
        <p:txBody>
          <a:bodyPr anchor="b"/>
          <a:lstStyle>
            <a:lvl1pPr marL="0" indent="0">
              <a:buNone/>
              <a:defRPr sz="1800"/>
            </a:lvl1pPr>
            <a:lvl2pPr marL="400736" indent="0">
              <a:buNone/>
              <a:defRPr sz="1600"/>
            </a:lvl2pPr>
            <a:lvl3pPr marL="801472" indent="0">
              <a:buNone/>
              <a:defRPr sz="1400"/>
            </a:lvl3pPr>
            <a:lvl4pPr marL="1202207" indent="0">
              <a:buNone/>
              <a:defRPr sz="1200"/>
            </a:lvl4pPr>
            <a:lvl5pPr marL="1602943" indent="0">
              <a:buNone/>
              <a:defRPr sz="1200"/>
            </a:lvl5pPr>
            <a:lvl6pPr marL="2003679" indent="0">
              <a:buNone/>
              <a:defRPr sz="1200"/>
            </a:lvl6pPr>
            <a:lvl7pPr marL="2404415" indent="0">
              <a:buNone/>
              <a:defRPr sz="1200"/>
            </a:lvl7pPr>
            <a:lvl8pPr marL="2805151" indent="0">
              <a:buNone/>
              <a:defRPr sz="1200"/>
            </a:lvl8pPr>
            <a:lvl9pPr marL="3205886" indent="0">
              <a:buNone/>
              <a:defRPr sz="1200"/>
            </a:lvl9pPr>
          </a:lstStyle>
          <a:p>
            <a:pPr lvl="0"/>
            <a:r>
              <a:rPr lang="en-US"/>
              <a:t>Click to edit Master text styles</a:t>
            </a:r>
          </a:p>
        </p:txBody>
      </p:sp>
    </p:spTree>
    <p:extLst>
      <p:ext uri="{BB962C8B-B14F-4D97-AF65-F5344CB8AC3E}">
        <p14:creationId xmlns:p14="http://schemas.microsoft.com/office/powerpoint/2010/main" val="40442450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42540" y="1380815"/>
            <a:ext cx="4080591" cy="4611835"/>
          </a:xfrm>
        </p:spPr>
        <p:txBody>
          <a:bodyPr/>
          <a:lstStyle>
            <a:lvl1pPr>
              <a:defRPr sz="25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53450" y="1380815"/>
            <a:ext cx="4080591" cy="4611835"/>
          </a:xfrm>
        </p:spPr>
        <p:txBody>
          <a:bodyPr/>
          <a:lstStyle>
            <a:lvl1pPr>
              <a:defRPr sz="25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836360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472" y="275012"/>
            <a:ext cx="8229057" cy="114324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472" y="1534879"/>
            <a:ext cx="4039867" cy="639293"/>
          </a:xfrm>
        </p:spPr>
        <p:txBody>
          <a:bodyPr anchor="b"/>
          <a:lstStyle>
            <a:lvl1pPr marL="0" indent="0">
              <a:buNone/>
              <a:defRPr sz="2100" b="1"/>
            </a:lvl1pPr>
            <a:lvl2pPr marL="400736" indent="0">
              <a:buNone/>
              <a:defRPr sz="1800" b="1"/>
            </a:lvl2pPr>
            <a:lvl3pPr marL="801472" indent="0">
              <a:buNone/>
              <a:defRPr sz="1600" b="1"/>
            </a:lvl3pPr>
            <a:lvl4pPr marL="1202207" indent="0">
              <a:buNone/>
              <a:defRPr sz="1400" b="1"/>
            </a:lvl4pPr>
            <a:lvl5pPr marL="1602943" indent="0">
              <a:buNone/>
              <a:defRPr sz="1400" b="1"/>
            </a:lvl5pPr>
            <a:lvl6pPr marL="2003679" indent="0">
              <a:buNone/>
              <a:defRPr sz="1400" b="1"/>
            </a:lvl6pPr>
            <a:lvl7pPr marL="2404415" indent="0">
              <a:buNone/>
              <a:defRPr sz="1400" b="1"/>
            </a:lvl7pPr>
            <a:lvl8pPr marL="2805151" indent="0">
              <a:buNone/>
              <a:defRPr sz="1400" b="1"/>
            </a:lvl8pPr>
            <a:lvl9pPr marL="3205886" indent="0">
              <a:buNone/>
              <a:defRPr sz="1400" b="1"/>
            </a:lvl9pPr>
          </a:lstStyle>
          <a:p>
            <a:pPr lvl="0"/>
            <a:r>
              <a:rPr lang="en-US"/>
              <a:t>Click to edit Master text styles</a:t>
            </a:r>
          </a:p>
        </p:txBody>
      </p:sp>
      <p:sp>
        <p:nvSpPr>
          <p:cNvPr id="4" name="Content Placeholder 3"/>
          <p:cNvSpPr>
            <a:spLocks noGrp="1"/>
          </p:cNvSpPr>
          <p:nvPr>
            <p:ph sz="half" idx="2"/>
          </p:nvPr>
        </p:nvSpPr>
        <p:spPr>
          <a:xfrm>
            <a:off x="457472" y="2174172"/>
            <a:ext cx="4039867" cy="3952385"/>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304" y="1534879"/>
            <a:ext cx="4041225" cy="639293"/>
          </a:xfrm>
        </p:spPr>
        <p:txBody>
          <a:bodyPr anchor="b"/>
          <a:lstStyle>
            <a:lvl1pPr marL="0" indent="0">
              <a:buNone/>
              <a:defRPr sz="2100" b="1"/>
            </a:lvl1pPr>
            <a:lvl2pPr marL="400736" indent="0">
              <a:buNone/>
              <a:defRPr sz="1800" b="1"/>
            </a:lvl2pPr>
            <a:lvl3pPr marL="801472" indent="0">
              <a:buNone/>
              <a:defRPr sz="1600" b="1"/>
            </a:lvl3pPr>
            <a:lvl4pPr marL="1202207" indent="0">
              <a:buNone/>
              <a:defRPr sz="1400" b="1"/>
            </a:lvl4pPr>
            <a:lvl5pPr marL="1602943" indent="0">
              <a:buNone/>
              <a:defRPr sz="1400" b="1"/>
            </a:lvl5pPr>
            <a:lvl6pPr marL="2003679" indent="0">
              <a:buNone/>
              <a:defRPr sz="1400" b="1"/>
            </a:lvl6pPr>
            <a:lvl7pPr marL="2404415" indent="0">
              <a:buNone/>
              <a:defRPr sz="1400" b="1"/>
            </a:lvl7pPr>
            <a:lvl8pPr marL="2805151" indent="0">
              <a:buNone/>
              <a:defRPr sz="1400" b="1"/>
            </a:lvl8pPr>
            <a:lvl9pPr marL="3205886" indent="0">
              <a:buNone/>
              <a:defRPr sz="1400" b="1"/>
            </a:lvl9pPr>
          </a:lstStyle>
          <a:p>
            <a:pPr lvl="0"/>
            <a:r>
              <a:rPr lang="en-US"/>
              <a:t>Click to edit Master text styles</a:t>
            </a:r>
          </a:p>
        </p:txBody>
      </p:sp>
      <p:sp>
        <p:nvSpPr>
          <p:cNvPr id="6" name="Content Placeholder 5"/>
          <p:cNvSpPr>
            <a:spLocks noGrp="1"/>
          </p:cNvSpPr>
          <p:nvPr>
            <p:ph sz="quarter" idx="4"/>
          </p:nvPr>
        </p:nvSpPr>
        <p:spPr>
          <a:xfrm>
            <a:off x="4645304" y="2174172"/>
            <a:ext cx="4041225" cy="3952385"/>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0265633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7806069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616237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472" y="273572"/>
            <a:ext cx="3008181" cy="1161958"/>
          </a:xfrm>
        </p:spPr>
        <p:txBody>
          <a:bodyPr anchor="b"/>
          <a:lstStyle>
            <a:lvl1pPr algn="l">
              <a:defRPr sz="1800" b="1"/>
            </a:lvl1pPr>
          </a:lstStyle>
          <a:p>
            <a:r>
              <a:rPr lang="en-US"/>
              <a:t>Click to edit Master title style</a:t>
            </a:r>
            <a:endParaRPr lang="en-GB"/>
          </a:p>
        </p:txBody>
      </p:sp>
      <p:sp>
        <p:nvSpPr>
          <p:cNvPr id="3" name="Content Placeholder 2"/>
          <p:cNvSpPr>
            <a:spLocks noGrp="1"/>
          </p:cNvSpPr>
          <p:nvPr>
            <p:ph idx="1"/>
          </p:nvPr>
        </p:nvSpPr>
        <p:spPr>
          <a:xfrm>
            <a:off x="3575608" y="273571"/>
            <a:ext cx="5110921" cy="5852986"/>
          </a:xfrm>
        </p:spPr>
        <p:txBody>
          <a:bodyPr/>
          <a:lstStyle>
            <a:lvl1pPr>
              <a:defRPr sz="2800"/>
            </a:lvl1pPr>
            <a:lvl2pPr>
              <a:defRPr sz="25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472" y="1435530"/>
            <a:ext cx="3008181" cy="4691027"/>
          </a:xfrm>
        </p:spPr>
        <p:txBody>
          <a:bodyPr/>
          <a:lstStyle>
            <a:lvl1pPr marL="0" indent="0">
              <a:buNone/>
              <a:defRPr sz="1200"/>
            </a:lvl1pPr>
            <a:lvl2pPr marL="400736" indent="0">
              <a:buNone/>
              <a:defRPr sz="1100"/>
            </a:lvl2pPr>
            <a:lvl3pPr marL="801472" indent="0">
              <a:buNone/>
              <a:defRPr sz="900"/>
            </a:lvl3pPr>
            <a:lvl4pPr marL="1202207" indent="0">
              <a:buNone/>
              <a:defRPr sz="800"/>
            </a:lvl4pPr>
            <a:lvl5pPr marL="1602943" indent="0">
              <a:buNone/>
              <a:defRPr sz="800"/>
            </a:lvl5pPr>
            <a:lvl6pPr marL="2003679" indent="0">
              <a:buNone/>
              <a:defRPr sz="800"/>
            </a:lvl6pPr>
            <a:lvl7pPr marL="2404415" indent="0">
              <a:buNone/>
              <a:defRPr sz="800"/>
            </a:lvl7pPr>
            <a:lvl8pPr marL="2805151" indent="0">
              <a:buNone/>
              <a:defRPr sz="800"/>
            </a:lvl8pPr>
            <a:lvl9pPr marL="3205886" indent="0">
              <a:buNone/>
              <a:defRPr sz="800"/>
            </a:lvl9pPr>
          </a:lstStyle>
          <a:p>
            <a:pPr lvl="0"/>
            <a:r>
              <a:rPr lang="en-US"/>
              <a:t>Click to edit Master text styles</a:t>
            </a:r>
          </a:p>
        </p:txBody>
      </p:sp>
    </p:spTree>
    <p:extLst>
      <p:ext uri="{BB962C8B-B14F-4D97-AF65-F5344CB8AC3E}">
        <p14:creationId xmlns:p14="http://schemas.microsoft.com/office/powerpoint/2010/main" val="9480001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1877" y="4800456"/>
            <a:ext cx="5486943" cy="567300"/>
          </a:xfrm>
        </p:spPr>
        <p:txBody>
          <a:bodyPr anchor="b"/>
          <a:lstStyle>
            <a:lvl1pPr algn="l">
              <a:defRPr sz="1800" b="1"/>
            </a:lvl1pPr>
          </a:lstStyle>
          <a:p>
            <a:r>
              <a:rPr lang="en-US"/>
              <a:t>Click to edit Master title style</a:t>
            </a:r>
            <a:endParaRPr lang="en-GB"/>
          </a:p>
        </p:txBody>
      </p:sp>
      <p:sp>
        <p:nvSpPr>
          <p:cNvPr id="3" name="Picture Placeholder 2"/>
          <p:cNvSpPr>
            <a:spLocks noGrp="1"/>
          </p:cNvSpPr>
          <p:nvPr>
            <p:ph type="pic" idx="1"/>
          </p:nvPr>
        </p:nvSpPr>
        <p:spPr>
          <a:xfrm>
            <a:off x="1791877" y="613376"/>
            <a:ext cx="5486943" cy="4113648"/>
          </a:xfrm>
        </p:spPr>
        <p:txBody>
          <a:bodyPr/>
          <a:lstStyle>
            <a:lvl1pPr marL="0" indent="0">
              <a:buNone/>
              <a:defRPr sz="2800"/>
            </a:lvl1pPr>
            <a:lvl2pPr marL="400736" indent="0">
              <a:buNone/>
              <a:defRPr sz="2500"/>
            </a:lvl2pPr>
            <a:lvl3pPr marL="801472" indent="0">
              <a:buNone/>
              <a:defRPr sz="2100"/>
            </a:lvl3pPr>
            <a:lvl4pPr marL="1202207" indent="0">
              <a:buNone/>
              <a:defRPr sz="1800"/>
            </a:lvl4pPr>
            <a:lvl5pPr marL="1602943" indent="0">
              <a:buNone/>
              <a:defRPr sz="1800"/>
            </a:lvl5pPr>
            <a:lvl6pPr marL="2003679" indent="0">
              <a:buNone/>
              <a:defRPr sz="1800"/>
            </a:lvl6pPr>
            <a:lvl7pPr marL="2404415" indent="0">
              <a:buNone/>
              <a:defRPr sz="1800"/>
            </a:lvl7pPr>
            <a:lvl8pPr marL="2805151" indent="0">
              <a:buNone/>
              <a:defRPr sz="1800"/>
            </a:lvl8pPr>
            <a:lvl9pPr marL="3205886" indent="0">
              <a:buNone/>
              <a:defRPr sz="1800"/>
            </a:lvl9pPr>
          </a:lstStyle>
          <a:p>
            <a:pPr lvl="0"/>
            <a:r>
              <a:rPr lang="en-US" noProof="0" dirty="0"/>
              <a:t>Click icon to add picture</a:t>
            </a:r>
            <a:endParaRPr lang="en-GB" noProof="0" dirty="0"/>
          </a:p>
        </p:txBody>
      </p:sp>
      <p:sp>
        <p:nvSpPr>
          <p:cNvPr id="4" name="Text Placeholder 3"/>
          <p:cNvSpPr>
            <a:spLocks noGrp="1"/>
          </p:cNvSpPr>
          <p:nvPr>
            <p:ph type="body" sz="half" idx="2"/>
          </p:nvPr>
        </p:nvSpPr>
        <p:spPr>
          <a:xfrm>
            <a:off x="1791877" y="5367757"/>
            <a:ext cx="5486943" cy="804876"/>
          </a:xfrm>
        </p:spPr>
        <p:txBody>
          <a:bodyPr/>
          <a:lstStyle>
            <a:lvl1pPr marL="0" indent="0">
              <a:buNone/>
              <a:defRPr sz="1200"/>
            </a:lvl1pPr>
            <a:lvl2pPr marL="400736" indent="0">
              <a:buNone/>
              <a:defRPr sz="1100"/>
            </a:lvl2pPr>
            <a:lvl3pPr marL="801472" indent="0">
              <a:buNone/>
              <a:defRPr sz="900"/>
            </a:lvl3pPr>
            <a:lvl4pPr marL="1202207" indent="0">
              <a:buNone/>
              <a:defRPr sz="800"/>
            </a:lvl4pPr>
            <a:lvl5pPr marL="1602943" indent="0">
              <a:buNone/>
              <a:defRPr sz="800"/>
            </a:lvl5pPr>
            <a:lvl6pPr marL="2003679" indent="0">
              <a:buNone/>
              <a:defRPr sz="800"/>
            </a:lvl6pPr>
            <a:lvl7pPr marL="2404415" indent="0">
              <a:buNone/>
              <a:defRPr sz="800"/>
            </a:lvl7pPr>
            <a:lvl8pPr marL="2805151" indent="0">
              <a:buNone/>
              <a:defRPr sz="800"/>
            </a:lvl8pPr>
            <a:lvl9pPr marL="3205886" indent="0">
              <a:buNone/>
              <a:defRPr sz="800"/>
            </a:lvl9pPr>
          </a:lstStyle>
          <a:p>
            <a:pPr lvl="0"/>
            <a:r>
              <a:rPr lang="en-US"/>
              <a:t>Click to edit Master text styles</a:t>
            </a:r>
          </a:p>
        </p:txBody>
      </p:sp>
    </p:spTree>
    <p:extLst>
      <p:ext uri="{BB962C8B-B14F-4D97-AF65-F5344CB8AC3E}">
        <p14:creationId xmlns:p14="http://schemas.microsoft.com/office/powerpoint/2010/main" val="6328414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w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title"/>
          </p:nvPr>
        </p:nvSpPr>
        <p:spPr bwMode="auto">
          <a:xfrm>
            <a:off x="0" y="0"/>
            <a:ext cx="9144000" cy="1238250"/>
          </a:xfrm>
          <a:prstGeom prst="rect">
            <a:avLst/>
          </a:prstGeom>
          <a:noFill/>
          <a:ln>
            <a:noFill/>
          </a:ln>
          <a:effectLst>
            <a:outerShdw blurRad="63500" dist="17961" dir="2700000" algn="ctr" rotWithShape="0">
              <a:srgbClr val="96CCEE">
                <a:alpha val="74998"/>
              </a:srgbClr>
            </a:outerShdw>
          </a:effectLst>
          <a:extLst>
            <a:ext uri="{FAA26D3D-D897-4be2-8F04-BA451C77F1D7}"/>
          </a:extLst>
        </p:spPr>
        <p:txBody>
          <a:bodyPr vert="horz" wrap="square" lIns="0" tIns="0" rIns="0" bIns="0" numCol="1" anchor="ctr" anchorCtr="0" compatLnSpc="1">
            <a:prstTxWarp prst="textNoShape">
              <a:avLst/>
            </a:prstTxWarp>
          </a:bodyPr>
          <a:lstStyle/>
          <a:p>
            <a:pPr lvl="0"/>
            <a:r>
              <a:rPr lang="en-US"/>
              <a:t>Click to edit Master title style</a:t>
            </a:r>
            <a:endParaRPr lang="en-GB"/>
          </a:p>
        </p:txBody>
      </p:sp>
      <p:sp>
        <p:nvSpPr>
          <p:cNvPr id="1027" name="Rectangle 4"/>
          <p:cNvSpPr>
            <a:spLocks noGrp="1" noChangeArrowheads="1"/>
          </p:cNvSpPr>
          <p:nvPr>
            <p:ph type="body" idx="1"/>
          </p:nvPr>
        </p:nvSpPr>
        <p:spPr bwMode="auto">
          <a:xfrm>
            <a:off x="442913" y="1381125"/>
            <a:ext cx="8291512" cy="461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p:txBody>
      </p:sp>
      <p:sp>
        <p:nvSpPr>
          <p:cNvPr id="1028" name="Line 6"/>
          <p:cNvSpPr>
            <a:spLocks noChangeShapeType="1"/>
          </p:cNvSpPr>
          <p:nvPr/>
        </p:nvSpPr>
        <p:spPr bwMode="auto">
          <a:xfrm>
            <a:off x="0" y="1246188"/>
            <a:ext cx="9144000" cy="0"/>
          </a:xfrm>
          <a:prstGeom prst="line">
            <a:avLst/>
          </a:prstGeom>
          <a:noFill/>
          <a:ln w="38100">
            <a:solidFill>
              <a:srgbClr val="1E7FB8"/>
            </a:solidFill>
            <a:round/>
            <a:headEnd/>
            <a:tailEnd/>
          </a:ln>
          <a:extLst>
            <a:ext uri="{909E8E84-426E-40DD-AFC4-6F175D3DCCD1}">
              <a14:hiddenFill xmlns:a14="http://schemas.microsoft.com/office/drawing/2010/main">
                <a:noFill/>
              </a14:hiddenFill>
            </a:ext>
          </a:extLst>
        </p:spPr>
        <p:txBody>
          <a:bodyPr lIns="80147" tIns="40074" rIns="80147" bIns="40074"/>
          <a:lstStyle/>
          <a:p>
            <a:endParaRPr lang="en-US" dirty="0"/>
          </a:p>
        </p:txBody>
      </p:sp>
      <p:sp>
        <p:nvSpPr>
          <p:cNvPr id="1029" name="Rectangle 12"/>
          <p:cNvSpPr>
            <a:spLocks noChangeArrowheads="1"/>
          </p:cNvSpPr>
          <p:nvPr/>
        </p:nvSpPr>
        <p:spPr bwMode="auto">
          <a:xfrm>
            <a:off x="1588" y="6015038"/>
            <a:ext cx="9144000" cy="842962"/>
          </a:xfrm>
          <a:prstGeom prst="rect">
            <a:avLst/>
          </a:prstGeom>
          <a:solidFill>
            <a:srgbClr val="1E7FB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80147" tIns="40074" rIns="80147" bIns="40074" anchor="ctr"/>
          <a:lstStyle>
            <a:lvl1pPr eaLnBrk="0" hangingPunct="0">
              <a:defRPr sz="3900" b="1">
                <a:solidFill>
                  <a:srgbClr val="000066"/>
                </a:solidFill>
                <a:latin typeface="Arial" panose="020B0604020202020204" pitchFamily="34" charset="0"/>
                <a:ea typeface="MS PGothic" panose="020B0600070205080204" pitchFamily="34" charset="-128"/>
              </a:defRPr>
            </a:lvl1pPr>
            <a:lvl2pPr marL="742950" indent="-285750" eaLnBrk="0" hangingPunct="0">
              <a:defRPr sz="3900" b="1">
                <a:solidFill>
                  <a:srgbClr val="000066"/>
                </a:solidFill>
                <a:latin typeface="Arial" panose="020B0604020202020204" pitchFamily="34" charset="0"/>
                <a:ea typeface="MS PGothic" panose="020B0600070205080204" pitchFamily="34" charset="-128"/>
              </a:defRPr>
            </a:lvl2pPr>
            <a:lvl3pPr marL="1143000" indent="-228600" eaLnBrk="0" hangingPunct="0">
              <a:defRPr sz="3900" b="1">
                <a:solidFill>
                  <a:srgbClr val="000066"/>
                </a:solidFill>
                <a:latin typeface="Arial" panose="020B0604020202020204" pitchFamily="34" charset="0"/>
                <a:ea typeface="MS PGothic" panose="020B0600070205080204" pitchFamily="34" charset="-128"/>
              </a:defRPr>
            </a:lvl3pPr>
            <a:lvl4pPr marL="1600200" indent="-228600" eaLnBrk="0" hangingPunct="0">
              <a:defRPr sz="3900" b="1">
                <a:solidFill>
                  <a:srgbClr val="000066"/>
                </a:solidFill>
                <a:latin typeface="Arial" panose="020B0604020202020204" pitchFamily="34" charset="0"/>
                <a:ea typeface="MS PGothic" panose="020B0600070205080204" pitchFamily="34" charset="-128"/>
              </a:defRPr>
            </a:lvl4pPr>
            <a:lvl5pPr marL="2057400" indent="-228600" eaLnBrk="0" hangingPunct="0">
              <a:defRPr sz="3900" b="1">
                <a:solidFill>
                  <a:srgbClr val="000066"/>
                </a:solidFill>
                <a:latin typeface="Arial" panose="020B0604020202020204" pitchFamily="34" charset="0"/>
                <a:ea typeface="MS PGothic" panose="020B0600070205080204" pitchFamily="34" charset="-128"/>
              </a:defRPr>
            </a:lvl5pPr>
            <a:lvl6pPr marL="2514600" indent="-228600" rtl="1" eaLnBrk="0" fontAlgn="base" hangingPunct="0">
              <a:spcBef>
                <a:spcPct val="0"/>
              </a:spcBef>
              <a:spcAft>
                <a:spcPct val="0"/>
              </a:spcAft>
              <a:defRPr sz="3900" b="1">
                <a:solidFill>
                  <a:srgbClr val="000066"/>
                </a:solidFill>
                <a:latin typeface="Arial" panose="020B0604020202020204" pitchFamily="34" charset="0"/>
                <a:ea typeface="MS PGothic" panose="020B0600070205080204" pitchFamily="34" charset="-128"/>
              </a:defRPr>
            </a:lvl6pPr>
            <a:lvl7pPr marL="2971800" indent="-228600" rtl="1" eaLnBrk="0" fontAlgn="base" hangingPunct="0">
              <a:spcBef>
                <a:spcPct val="0"/>
              </a:spcBef>
              <a:spcAft>
                <a:spcPct val="0"/>
              </a:spcAft>
              <a:defRPr sz="3900" b="1">
                <a:solidFill>
                  <a:srgbClr val="000066"/>
                </a:solidFill>
                <a:latin typeface="Arial" panose="020B0604020202020204" pitchFamily="34" charset="0"/>
                <a:ea typeface="MS PGothic" panose="020B0600070205080204" pitchFamily="34" charset="-128"/>
              </a:defRPr>
            </a:lvl7pPr>
            <a:lvl8pPr marL="3429000" indent="-228600" rtl="1" eaLnBrk="0" fontAlgn="base" hangingPunct="0">
              <a:spcBef>
                <a:spcPct val="0"/>
              </a:spcBef>
              <a:spcAft>
                <a:spcPct val="0"/>
              </a:spcAft>
              <a:defRPr sz="3900" b="1">
                <a:solidFill>
                  <a:srgbClr val="000066"/>
                </a:solidFill>
                <a:latin typeface="Arial" panose="020B0604020202020204" pitchFamily="34" charset="0"/>
                <a:ea typeface="MS PGothic" panose="020B0600070205080204" pitchFamily="34" charset="-128"/>
              </a:defRPr>
            </a:lvl8pPr>
            <a:lvl9pPr marL="3886200" indent="-228600" rtl="1" eaLnBrk="0" fontAlgn="base" hangingPunct="0">
              <a:spcBef>
                <a:spcPct val="0"/>
              </a:spcBef>
              <a:spcAft>
                <a:spcPct val="0"/>
              </a:spcAft>
              <a:defRPr sz="3900" b="1">
                <a:solidFill>
                  <a:srgbClr val="000066"/>
                </a:solidFill>
                <a:latin typeface="Arial" panose="020B0604020202020204" pitchFamily="34" charset="0"/>
                <a:ea typeface="MS PGothic" panose="020B0600070205080204" pitchFamily="34" charset="-128"/>
              </a:defRPr>
            </a:lvl9pPr>
          </a:lstStyle>
          <a:p>
            <a:pPr eaLnBrk="1" hangingPunct="1">
              <a:spcBef>
                <a:spcPct val="50000"/>
              </a:spcBef>
              <a:defRPr/>
            </a:pPr>
            <a:endParaRPr lang="en-US" altLang="en-US" sz="3400" dirty="0"/>
          </a:p>
        </p:txBody>
      </p:sp>
      <p:sp>
        <p:nvSpPr>
          <p:cNvPr id="1030" name="Rectangle 13"/>
          <p:cNvSpPr>
            <a:spLocks noChangeArrowheads="1"/>
          </p:cNvSpPr>
          <p:nvPr/>
        </p:nvSpPr>
        <p:spPr bwMode="auto">
          <a:xfrm>
            <a:off x="873125" y="6399213"/>
            <a:ext cx="560387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912813" eaLnBrk="0" hangingPunct="0">
              <a:defRPr sz="3900" b="1">
                <a:solidFill>
                  <a:srgbClr val="000066"/>
                </a:solidFill>
                <a:latin typeface="Arial" panose="020B0604020202020204" pitchFamily="34" charset="0"/>
                <a:ea typeface="MS PGothic" panose="020B0600070205080204" pitchFamily="34" charset="-128"/>
              </a:defRPr>
            </a:lvl1pPr>
            <a:lvl2pPr marL="742950" indent="-285750" defTabSz="912813" eaLnBrk="0" hangingPunct="0">
              <a:defRPr sz="3900" b="1">
                <a:solidFill>
                  <a:srgbClr val="000066"/>
                </a:solidFill>
                <a:latin typeface="Arial" panose="020B0604020202020204" pitchFamily="34" charset="0"/>
                <a:ea typeface="MS PGothic" panose="020B0600070205080204" pitchFamily="34" charset="-128"/>
              </a:defRPr>
            </a:lvl2pPr>
            <a:lvl3pPr marL="1143000" indent="-228600" defTabSz="912813" eaLnBrk="0" hangingPunct="0">
              <a:defRPr sz="3900" b="1">
                <a:solidFill>
                  <a:srgbClr val="000066"/>
                </a:solidFill>
                <a:latin typeface="Arial" panose="020B0604020202020204" pitchFamily="34" charset="0"/>
                <a:ea typeface="MS PGothic" panose="020B0600070205080204" pitchFamily="34" charset="-128"/>
              </a:defRPr>
            </a:lvl3pPr>
            <a:lvl4pPr marL="1600200" indent="-228600" defTabSz="912813" eaLnBrk="0" hangingPunct="0">
              <a:defRPr sz="3900" b="1">
                <a:solidFill>
                  <a:srgbClr val="000066"/>
                </a:solidFill>
                <a:latin typeface="Arial" panose="020B0604020202020204" pitchFamily="34" charset="0"/>
                <a:ea typeface="MS PGothic" panose="020B0600070205080204" pitchFamily="34" charset="-128"/>
              </a:defRPr>
            </a:lvl4pPr>
            <a:lvl5pPr marL="2057400" indent="-228600" defTabSz="912813" eaLnBrk="0" hangingPunct="0">
              <a:defRPr sz="3900" b="1">
                <a:solidFill>
                  <a:srgbClr val="000066"/>
                </a:solidFill>
                <a:latin typeface="Arial" panose="020B0604020202020204" pitchFamily="34" charset="0"/>
                <a:ea typeface="MS PGothic" panose="020B0600070205080204" pitchFamily="34" charset="-128"/>
              </a:defRPr>
            </a:lvl5pPr>
            <a:lvl6pPr marL="2514600" indent="-228600" defTabSz="912813" rtl="1" eaLnBrk="0" fontAlgn="base" hangingPunct="0">
              <a:spcBef>
                <a:spcPct val="0"/>
              </a:spcBef>
              <a:spcAft>
                <a:spcPct val="0"/>
              </a:spcAft>
              <a:defRPr sz="3900" b="1">
                <a:solidFill>
                  <a:srgbClr val="000066"/>
                </a:solidFill>
                <a:latin typeface="Arial" panose="020B0604020202020204" pitchFamily="34" charset="0"/>
                <a:ea typeface="MS PGothic" panose="020B0600070205080204" pitchFamily="34" charset="-128"/>
              </a:defRPr>
            </a:lvl6pPr>
            <a:lvl7pPr marL="2971800" indent="-228600" defTabSz="912813" rtl="1" eaLnBrk="0" fontAlgn="base" hangingPunct="0">
              <a:spcBef>
                <a:spcPct val="0"/>
              </a:spcBef>
              <a:spcAft>
                <a:spcPct val="0"/>
              </a:spcAft>
              <a:defRPr sz="3900" b="1">
                <a:solidFill>
                  <a:srgbClr val="000066"/>
                </a:solidFill>
                <a:latin typeface="Arial" panose="020B0604020202020204" pitchFamily="34" charset="0"/>
                <a:ea typeface="MS PGothic" panose="020B0600070205080204" pitchFamily="34" charset="-128"/>
              </a:defRPr>
            </a:lvl7pPr>
            <a:lvl8pPr marL="3429000" indent="-228600" defTabSz="912813" rtl="1" eaLnBrk="0" fontAlgn="base" hangingPunct="0">
              <a:spcBef>
                <a:spcPct val="0"/>
              </a:spcBef>
              <a:spcAft>
                <a:spcPct val="0"/>
              </a:spcAft>
              <a:defRPr sz="3900" b="1">
                <a:solidFill>
                  <a:srgbClr val="000066"/>
                </a:solidFill>
                <a:latin typeface="Arial" panose="020B0604020202020204" pitchFamily="34" charset="0"/>
                <a:ea typeface="MS PGothic" panose="020B0600070205080204" pitchFamily="34" charset="-128"/>
              </a:defRPr>
            </a:lvl8pPr>
            <a:lvl9pPr marL="3886200" indent="-228600" defTabSz="912813" rtl="1" eaLnBrk="0" fontAlgn="base" hangingPunct="0">
              <a:spcBef>
                <a:spcPct val="0"/>
              </a:spcBef>
              <a:spcAft>
                <a:spcPct val="0"/>
              </a:spcAft>
              <a:defRPr sz="3900" b="1">
                <a:solidFill>
                  <a:srgbClr val="000066"/>
                </a:solidFill>
                <a:latin typeface="Arial" panose="020B0604020202020204" pitchFamily="34" charset="0"/>
                <a:ea typeface="MS PGothic" panose="020B0600070205080204" pitchFamily="34" charset="-128"/>
              </a:defRPr>
            </a:lvl9pPr>
          </a:lstStyle>
          <a:p>
            <a:pPr eaLnBrk="1" hangingPunct="1">
              <a:defRPr/>
            </a:pPr>
            <a:r>
              <a:rPr lang="en-US" altLang="en-US" sz="1200" dirty="0">
                <a:solidFill>
                  <a:srgbClr val="96CCEE"/>
                </a:solidFill>
                <a:latin typeface="Arial Narrow" panose="020B0606020202030204" pitchFamily="34" charset="0"/>
              </a:rPr>
              <a:t>Introduction to Japanese encephalitis and CD-JEV</a:t>
            </a:r>
            <a:r>
              <a:rPr lang="en-US" altLang="en-US" sz="1200" baseline="30000" dirty="0">
                <a:solidFill>
                  <a:srgbClr val="96CCEE"/>
                </a:solidFill>
                <a:latin typeface="Arial Narrow" panose="020B0606020202030204" pitchFamily="34" charset="0"/>
              </a:rPr>
              <a:t> </a:t>
            </a:r>
            <a:r>
              <a:rPr lang="en-US" altLang="en-US" sz="1200" dirty="0">
                <a:solidFill>
                  <a:srgbClr val="96CCEE"/>
                </a:solidFill>
                <a:latin typeface="Arial Narrow" panose="020B0606020202030204" pitchFamily="34" charset="0"/>
              </a:rPr>
              <a:t>vaccine</a:t>
            </a:r>
            <a:r>
              <a:rPr lang="en-GB" altLang="en-US" sz="1200" dirty="0">
                <a:solidFill>
                  <a:srgbClr val="96CCEE"/>
                </a:solidFill>
                <a:latin typeface="Arial Narrow" panose="020B0606020202030204" pitchFamily="34" charset="0"/>
              </a:rPr>
              <a:t>, Module 1</a:t>
            </a:r>
            <a:r>
              <a:rPr lang="en-GB" altLang="en-US" sz="1200" dirty="0">
                <a:solidFill>
                  <a:srgbClr val="72BBE8"/>
                </a:solidFill>
                <a:latin typeface="Arial Narrow" panose="020B0606020202030204" pitchFamily="34" charset="0"/>
              </a:rPr>
              <a:t> </a:t>
            </a:r>
            <a:r>
              <a:rPr lang="en-GB" altLang="en-US" sz="1200" dirty="0">
                <a:solidFill>
                  <a:srgbClr val="FFFFFF"/>
                </a:solidFill>
                <a:latin typeface="Arial Narrow" panose="020B0606020202030204" pitchFamily="34" charset="0"/>
              </a:rPr>
              <a:t> </a:t>
            </a:r>
            <a:r>
              <a:rPr lang="en-GB" altLang="en-US" sz="1800" baseline="12000" dirty="0">
                <a:solidFill>
                  <a:srgbClr val="FFFFFF"/>
                </a:solidFill>
                <a:latin typeface="Arial Narrow" panose="020B0606020202030204" pitchFamily="34" charset="0"/>
              </a:rPr>
              <a:t>|</a:t>
            </a:r>
            <a:r>
              <a:rPr lang="en-GB" altLang="en-US" sz="1200" dirty="0">
                <a:solidFill>
                  <a:srgbClr val="96CCEE"/>
                </a:solidFill>
                <a:latin typeface="Arial Narrow" panose="020B0606020202030204" pitchFamily="34" charset="0"/>
              </a:rPr>
              <a:t>  </a:t>
            </a:r>
            <a:fld id="{094B9E75-42ED-4A9C-81C2-43AE4AFC9BF0}" type="datetime4">
              <a:rPr lang="en-GB" altLang="en-US" sz="1200" b="0" smtClean="0">
                <a:solidFill>
                  <a:srgbClr val="96CCEE"/>
                </a:solidFill>
                <a:latin typeface="Arial Narrow" panose="020B0606020202030204" pitchFamily="34" charset="0"/>
              </a:rPr>
              <a:pPr eaLnBrk="1" hangingPunct="1">
                <a:defRPr/>
              </a:pPr>
              <a:t>17 May 2016</a:t>
            </a:fld>
            <a:endParaRPr lang="en-GB" altLang="en-US" sz="1200" dirty="0">
              <a:solidFill>
                <a:srgbClr val="96CCEE"/>
              </a:solidFill>
              <a:latin typeface="Arial Narrow" panose="020B0606020202030204" pitchFamily="34" charset="0"/>
            </a:endParaRPr>
          </a:p>
        </p:txBody>
      </p:sp>
      <p:sp>
        <p:nvSpPr>
          <p:cNvPr id="1031" name="Rectangle 14"/>
          <p:cNvSpPr>
            <a:spLocks noChangeArrowheads="1"/>
          </p:cNvSpPr>
          <p:nvPr/>
        </p:nvSpPr>
        <p:spPr bwMode="auto">
          <a:xfrm>
            <a:off x="360363" y="6399213"/>
            <a:ext cx="466725" cy="33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912813" eaLnBrk="0" hangingPunct="0">
              <a:defRPr sz="3900" b="1">
                <a:solidFill>
                  <a:srgbClr val="000066"/>
                </a:solidFill>
                <a:latin typeface="Arial" panose="020B0604020202020204" pitchFamily="34" charset="0"/>
                <a:ea typeface="MS PGothic" panose="020B0600070205080204" pitchFamily="34" charset="-128"/>
              </a:defRPr>
            </a:lvl1pPr>
            <a:lvl2pPr marL="742950" indent="-285750" defTabSz="912813" eaLnBrk="0" hangingPunct="0">
              <a:defRPr sz="3900" b="1">
                <a:solidFill>
                  <a:srgbClr val="000066"/>
                </a:solidFill>
                <a:latin typeface="Arial" panose="020B0604020202020204" pitchFamily="34" charset="0"/>
                <a:ea typeface="MS PGothic" panose="020B0600070205080204" pitchFamily="34" charset="-128"/>
              </a:defRPr>
            </a:lvl2pPr>
            <a:lvl3pPr marL="1143000" indent="-228600" defTabSz="912813" eaLnBrk="0" hangingPunct="0">
              <a:defRPr sz="3900" b="1">
                <a:solidFill>
                  <a:srgbClr val="000066"/>
                </a:solidFill>
                <a:latin typeface="Arial" panose="020B0604020202020204" pitchFamily="34" charset="0"/>
                <a:ea typeface="MS PGothic" panose="020B0600070205080204" pitchFamily="34" charset="-128"/>
              </a:defRPr>
            </a:lvl3pPr>
            <a:lvl4pPr marL="1600200" indent="-228600" defTabSz="912813" eaLnBrk="0" hangingPunct="0">
              <a:defRPr sz="3900" b="1">
                <a:solidFill>
                  <a:srgbClr val="000066"/>
                </a:solidFill>
                <a:latin typeface="Arial" panose="020B0604020202020204" pitchFamily="34" charset="0"/>
                <a:ea typeface="MS PGothic" panose="020B0600070205080204" pitchFamily="34" charset="-128"/>
              </a:defRPr>
            </a:lvl4pPr>
            <a:lvl5pPr marL="2057400" indent="-228600" defTabSz="912813" eaLnBrk="0" hangingPunct="0">
              <a:defRPr sz="3900" b="1">
                <a:solidFill>
                  <a:srgbClr val="000066"/>
                </a:solidFill>
                <a:latin typeface="Arial" panose="020B0604020202020204" pitchFamily="34" charset="0"/>
                <a:ea typeface="MS PGothic" panose="020B0600070205080204" pitchFamily="34" charset="-128"/>
              </a:defRPr>
            </a:lvl5pPr>
            <a:lvl6pPr marL="2514600" indent="-228600" defTabSz="912813" rtl="1" eaLnBrk="0" fontAlgn="base" hangingPunct="0">
              <a:spcBef>
                <a:spcPct val="0"/>
              </a:spcBef>
              <a:spcAft>
                <a:spcPct val="0"/>
              </a:spcAft>
              <a:defRPr sz="3900" b="1">
                <a:solidFill>
                  <a:srgbClr val="000066"/>
                </a:solidFill>
                <a:latin typeface="Arial" panose="020B0604020202020204" pitchFamily="34" charset="0"/>
                <a:ea typeface="MS PGothic" panose="020B0600070205080204" pitchFamily="34" charset="-128"/>
              </a:defRPr>
            </a:lvl6pPr>
            <a:lvl7pPr marL="2971800" indent="-228600" defTabSz="912813" rtl="1" eaLnBrk="0" fontAlgn="base" hangingPunct="0">
              <a:spcBef>
                <a:spcPct val="0"/>
              </a:spcBef>
              <a:spcAft>
                <a:spcPct val="0"/>
              </a:spcAft>
              <a:defRPr sz="3900" b="1">
                <a:solidFill>
                  <a:srgbClr val="000066"/>
                </a:solidFill>
                <a:latin typeface="Arial" panose="020B0604020202020204" pitchFamily="34" charset="0"/>
                <a:ea typeface="MS PGothic" panose="020B0600070205080204" pitchFamily="34" charset="-128"/>
              </a:defRPr>
            </a:lvl7pPr>
            <a:lvl8pPr marL="3429000" indent="-228600" defTabSz="912813" rtl="1" eaLnBrk="0" fontAlgn="base" hangingPunct="0">
              <a:spcBef>
                <a:spcPct val="0"/>
              </a:spcBef>
              <a:spcAft>
                <a:spcPct val="0"/>
              </a:spcAft>
              <a:defRPr sz="3900" b="1">
                <a:solidFill>
                  <a:srgbClr val="000066"/>
                </a:solidFill>
                <a:latin typeface="Arial" panose="020B0604020202020204" pitchFamily="34" charset="0"/>
                <a:ea typeface="MS PGothic" panose="020B0600070205080204" pitchFamily="34" charset="-128"/>
              </a:defRPr>
            </a:lvl8pPr>
            <a:lvl9pPr marL="3886200" indent="-228600" defTabSz="912813" rtl="1" eaLnBrk="0" fontAlgn="base" hangingPunct="0">
              <a:spcBef>
                <a:spcPct val="0"/>
              </a:spcBef>
              <a:spcAft>
                <a:spcPct val="0"/>
              </a:spcAft>
              <a:defRPr sz="3900" b="1">
                <a:solidFill>
                  <a:srgbClr val="000066"/>
                </a:solidFill>
                <a:latin typeface="Arial" panose="020B0604020202020204" pitchFamily="34" charset="0"/>
                <a:ea typeface="MS PGothic" panose="020B0600070205080204" pitchFamily="34" charset="-128"/>
              </a:defRPr>
            </a:lvl9pPr>
          </a:lstStyle>
          <a:p>
            <a:pPr algn="r" eaLnBrk="1" hangingPunct="1">
              <a:defRPr/>
            </a:pPr>
            <a:fld id="{C6EA44C3-E4C8-41B0-AFC6-228EAAD811A9}" type="slidenum">
              <a:rPr lang="en-US" altLang="en-US" sz="1500" smtClean="0">
                <a:solidFill>
                  <a:srgbClr val="72BBE8"/>
                </a:solidFill>
                <a:latin typeface="Arial Narrow" panose="020B0606020202030204" pitchFamily="34" charset="0"/>
              </a:rPr>
              <a:pPr algn="r" eaLnBrk="1" hangingPunct="1">
                <a:defRPr/>
              </a:pPr>
              <a:t>‹#›</a:t>
            </a:fld>
            <a:r>
              <a:rPr lang="en-GB" altLang="en-US" sz="1500" dirty="0">
                <a:solidFill>
                  <a:srgbClr val="72BBE8"/>
                </a:solidFill>
                <a:latin typeface="Arial Narrow" panose="020B0606020202030204" pitchFamily="34" charset="0"/>
              </a:rPr>
              <a:t> </a:t>
            </a:r>
            <a:r>
              <a:rPr lang="en-GB" altLang="en-US" sz="2100" baseline="14000" dirty="0">
                <a:solidFill>
                  <a:srgbClr val="FFFFFF"/>
                </a:solidFill>
                <a:latin typeface="Arial Narrow" panose="020B0606020202030204" pitchFamily="34" charset="0"/>
              </a:rPr>
              <a:t>|</a:t>
            </a:r>
          </a:p>
        </p:txBody>
      </p:sp>
      <p:pic>
        <p:nvPicPr>
          <p:cNvPr id="1032" name="Picture 17" descr="WHO-EN-white-H"/>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084168" y="6186774"/>
            <a:ext cx="140700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7799245" y="6299359"/>
            <a:ext cx="1038269" cy="274320"/>
          </a:xfrm>
          <a:prstGeom prst="rect">
            <a:avLst/>
          </a:prstGeom>
        </p:spPr>
      </p:pic>
    </p:spTree>
  </p:cSld>
  <p:clrMap bg1="lt1" tx1="dk1" bg2="lt2" tx2="dk2" accent1="accent1" accent2="accent2" accent3="accent3" accent4="accent4" accent5="accent5" accent6="accent6" hlink="hlink" folHlink="folHlink"/>
  <p:sldLayoutIdLst>
    <p:sldLayoutId id="2147484168" r:id="rId1"/>
    <p:sldLayoutId id="2147484158" r:id="rId2"/>
    <p:sldLayoutId id="2147484159" r:id="rId3"/>
    <p:sldLayoutId id="2147484160" r:id="rId4"/>
    <p:sldLayoutId id="2147484161" r:id="rId5"/>
    <p:sldLayoutId id="2147484162" r:id="rId6"/>
    <p:sldLayoutId id="2147484163" r:id="rId7"/>
    <p:sldLayoutId id="2147484164" r:id="rId8"/>
    <p:sldLayoutId id="2147484165" r:id="rId9"/>
    <p:sldLayoutId id="2147484166" r:id="rId10"/>
    <p:sldLayoutId id="2147484167" r:id="rId11"/>
  </p:sldLayoutIdLst>
  <p:txStyles>
    <p:titleStyle>
      <a:lvl1pPr algn="ctr" defTabSz="912813" rtl="0" eaLnBrk="0" fontAlgn="base" hangingPunct="0">
        <a:spcBef>
          <a:spcPct val="0"/>
        </a:spcBef>
        <a:spcAft>
          <a:spcPct val="0"/>
        </a:spcAft>
        <a:defRPr sz="3500" b="1">
          <a:solidFill>
            <a:srgbClr val="000066"/>
          </a:solidFill>
          <a:latin typeface="+mj-lt"/>
          <a:ea typeface="MS PGothic" pitchFamily="34" charset="-128"/>
          <a:cs typeface="+mj-cs"/>
        </a:defRPr>
      </a:lvl1pPr>
      <a:lvl2pPr algn="ctr" defTabSz="912813" rtl="0" eaLnBrk="0" fontAlgn="base" hangingPunct="0">
        <a:spcBef>
          <a:spcPct val="0"/>
        </a:spcBef>
        <a:spcAft>
          <a:spcPct val="0"/>
        </a:spcAft>
        <a:defRPr sz="3500" b="1">
          <a:solidFill>
            <a:srgbClr val="000066"/>
          </a:solidFill>
          <a:latin typeface="Arial" charset="0"/>
          <a:ea typeface="MS PGothic" pitchFamily="34" charset="-128"/>
          <a:cs typeface="Arial" charset="0"/>
        </a:defRPr>
      </a:lvl2pPr>
      <a:lvl3pPr algn="ctr" defTabSz="912813" rtl="0" eaLnBrk="0" fontAlgn="base" hangingPunct="0">
        <a:spcBef>
          <a:spcPct val="0"/>
        </a:spcBef>
        <a:spcAft>
          <a:spcPct val="0"/>
        </a:spcAft>
        <a:defRPr sz="3500" b="1">
          <a:solidFill>
            <a:srgbClr val="000066"/>
          </a:solidFill>
          <a:latin typeface="Arial" charset="0"/>
          <a:ea typeface="MS PGothic" pitchFamily="34" charset="-128"/>
          <a:cs typeface="Arial" charset="0"/>
        </a:defRPr>
      </a:lvl3pPr>
      <a:lvl4pPr algn="ctr" defTabSz="912813" rtl="0" eaLnBrk="0" fontAlgn="base" hangingPunct="0">
        <a:spcBef>
          <a:spcPct val="0"/>
        </a:spcBef>
        <a:spcAft>
          <a:spcPct val="0"/>
        </a:spcAft>
        <a:defRPr sz="3500" b="1">
          <a:solidFill>
            <a:srgbClr val="000066"/>
          </a:solidFill>
          <a:latin typeface="Arial" charset="0"/>
          <a:ea typeface="MS PGothic" pitchFamily="34" charset="-128"/>
          <a:cs typeface="Arial" charset="0"/>
        </a:defRPr>
      </a:lvl4pPr>
      <a:lvl5pPr algn="ctr" defTabSz="912813" rtl="0" eaLnBrk="0" fontAlgn="base" hangingPunct="0">
        <a:spcBef>
          <a:spcPct val="0"/>
        </a:spcBef>
        <a:spcAft>
          <a:spcPct val="0"/>
        </a:spcAft>
        <a:defRPr sz="3500" b="1">
          <a:solidFill>
            <a:srgbClr val="000066"/>
          </a:solidFill>
          <a:latin typeface="Arial" charset="0"/>
          <a:ea typeface="MS PGothic" pitchFamily="34" charset="-128"/>
          <a:cs typeface="Arial" charset="0"/>
        </a:defRPr>
      </a:lvl5pPr>
      <a:lvl6pPr marL="400736" algn="ctr" defTabSz="914179" rtl="0" eaLnBrk="1" fontAlgn="base" hangingPunct="1">
        <a:spcBef>
          <a:spcPct val="0"/>
        </a:spcBef>
        <a:spcAft>
          <a:spcPct val="0"/>
        </a:spcAft>
        <a:defRPr sz="3500" b="1">
          <a:solidFill>
            <a:srgbClr val="000066"/>
          </a:solidFill>
          <a:latin typeface="Arial" charset="0"/>
          <a:cs typeface="Arial" charset="0"/>
        </a:defRPr>
      </a:lvl6pPr>
      <a:lvl7pPr marL="801472" algn="ctr" defTabSz="914179" rtl="0" eaLnBrk="1" fontAlgn="base" hangingPunct="1">
        <a:spcBef>
          <a:spcPct val="0"/>
        </a:spcBef>
        <a:spcAft>
          <a:spcPct val="0"/>
        </a:spcAft>
        <a:defRPr sz="3500" b="1">
          <a:solidFill>
            <a:srgbClr val="000066"/>
          </a:solidFill>
          <a:latin typeface="Arial" charset="0"/>
          <a:cs typeface="Arial" charset="0"/>
        </a:defRPr>
      </a:lvl7pPr>
      <a:lvl8pPr marL="1202207" algn="ctr" defTabSz="914179" rtl="0" eaLnBrk="1" fontAlgn="base" hangingPunct="1">
        <a:spcBef>
          <a:spcPct val="0"/>
        </a:spcBef>
        <a:spcAft>
          <a:spcPct val="0"/>
        </a:spcAft>
        <a:defRPr sz="3500" b="1">
          <a:solidFill>
            <a:srgbClr val="000066"/>
          </a:solidFill>
          <a:latin typeface="Arial" charset="0"/>
          <a:cs typeface="Arial" charset="0"/>
        </a:defRPr>
      </a:lvl8pPr>
      <a:lvl9pPr marL="1602943" algn="ctr" defTabSz="914179" rtl="0" eaLnBrk="1" fontAlgn="base" hangingPunct="1">
        <a:spcBef>
          <a:spcPct val="0"/>
        </a:spcBef>
        <a:spcAft>
          <a:spcPct val="0"/>
        </a:spcAft>
        <a:defRPr sz="3500" b="1">
          <a:solidFill>
            <a:srgbClr val="000066"/>
          </a:solidFill>
          <a:latin typeface="Arial" charset="0"/>
          <a:cs typeface="Arial" charset="0"/>
        </a:defRPr>
      </a:lvl9pPr>
    </p:titleStyle>
    <p:bodyStyle>
      <a:lvl1pPr marL="341313" indent="-341313" algn="l" defTabSz="912813" rtl="0" eaLnBrk="0" fontAlgn="base" hangingPunct="0">
        <a:spcBef>
          <a:spcPct val="80000"/>
        </a:spcBef>
        <a:spcAft>
          <a:spcPct val="0"/>
        </a:spcAft>
        <a:buClr>
          <a:srgbClr val="1E7FB8"/>
        </a:buClr>
        <a:buFont typeface="Wingdings" panose="05000000000000000000" pitchFamily="2" charset="2"/>
        <a:buChar char="l"/>
        <a:defRPr sz="2500">
          <a:solidFill>
            <a:srgbClr val="000066"/>
          </a:solidFill>
          <a:latin typeface="+mn-lt"/>
          <a:ea typeface="MS PGothic" pitchFamily="34" charset="-128"/>
          <a:cs typeface="+mn-cs"/>
        </a:defRPr>
      </a:lvl1pPr>
      <a:lvl2pPr marL="804863" indent="-280988" algn="l" defTabSz="912813" rtl="0" eaLnBrk="0" fontAlgn="base" hangingPunct="0">
        <a:spcBef>
          <a:spcPct val="20000"/>
        </a:spcBef>
        <a:spcAft>
          <a:spcPct val="0"/>
        </a:spcAft>
        <a:buClr>
          <a:srgbClr val="1E7FB8"/>
        </a:buClr>
        <a:buFont typeface="Arial" panose="020B0604020202020204" pitchFamily="34" charset="0"/>
        <a:buChar char="–"/>
        <a:defRPr sz="2100">
          <a:solidFill>
            <a:srgbClr val="000066"/>
          </a:solidFill>
          <a:latin typeface="+mn-lt"/>
          <a:ea typeface="Arial" charset="0"/>
          <a:cs typeface="+mn-cs"/>
        </a:defRPr>
      </a:lvl2pPr>
      <a:lvl3pPr marL="1255713" indent="-269875" algn="l" defTabSz="912813" rtl="0" eaLnBrk="0" fontAlgn="base" hangingPunct="0">
        <a:spcBef>
          <a:spcPct val="20000"/>
        </a:spcBef>
        <a:spcAft>
          <a:spcPct val="0"/>
        </a:spcAft>
        <a:buClr>
          <a:srgbClr val="1E7FB8"/>
        </a:buClr>
        <a:buChar char="•"/>
        <a:defRPr sz="2100">
          <a:solidFill>
            <a:srgbClr val="000066"/>
          </a:solidFill>
          <a:latin typeface="Arial Narrow" pitchFamily="34" charset="0"/>
          <a:ea typeface="Arial" charset="0"/>
          <a:cs typeface="+mn-cs"/>
        </a:defRPr>
      </a:lvl3pPr>
      <a:lvl4pPr marL="1663700" indent="-225425" algn="l" defTabSz="912813" rtl="0" eaLnBrk="0" fontAlgn="base" hangingPunct="0">
        <a:spcBef>
          <a:spcPct val="20000"/>
        </a:spcBef>
        <a:spcAft>
          <a:spcPct val="0"/>
        </a:spcAft>
        <a:buClr>
          <a:srgbClr val="1E7FB8"/>
        </a:buClr>
        <a:buChar char="–"/>
        <a:defRPr sz="2100">
          <a:solidFill>
            <a:srgbClr val="000066"/>
          </a:solidFill>
          <a:latin typeface="Arial Narrow" pitchFamily="34" charset="0"/>
          <a:ea typeface="Arial" charset="0"/>
          <a:cs typeface="+mn-cs"/>
        </a:defRPr>
      </a:lvl4pPr>
      <a:lvl5pPr marL="1987550" indent="-144463" algn="r" defTabSz="912813" rtl="1" eaLnBrk="0" fontAlgn="base" hangingPunct="0">
        <a:spcBef>
          <a:spcPct val="20000"/>
        </a:spcBef>
        <a:spcAft>
          <a:spcPct val="0"/>
        </a:spcAft>
        <a:buChar char="»"/>
        <a:defRPr sz="2000">
          <a:solidFill>
            <a:srgbClr val="000066"/>
          </a:solidFill>
          <a:latin typeface="+mn-lt"/>
          <a:ea typeface="Arial" charset="0"/>
          <a:cs typeface="+mn-cs"/>
        </a:defRPr>
      </a:lvl5pPr>
      <a:lvl6pPr marL="2389109" indent="-144710" algn="r" defTabSz="914179" rtl="1" eaLnBrk="1" fontAlgn="base" hangingPunct="1">
        <a:spcBef>
          <a:spcPct val="20000"/>
        </a:spcBef>
        <a:spcAft>
          <a:spcPct val="0"/>
        </a:spcAft>
        <a:buChar char="»"/>
        <a:defRPr sz="2000">
          <a:solidFill>
            <a:srgbClr val="000066"/>
          </a:solidFill>
          <a:latin typeface="+mn-lt"/>
          <a:cs typeface="+mn-cs"/>
        </a:defRPr>
      </a:lvl6pPr>
      <a:lvl7pPr marL="2789845" indent="-144710" algn="r" defTabSz="914179" rtl="1" eaLnBrk="1" fontAlgn="base" hangingPunct="1">
        <a:spcBef>
          <a:spcPct val="20000"/>
        </a:spcBef>
        <a:spcAft>
          <a:spcPct val="0"/>
        </a:spcAft>
        <a:buChar char="»"/>
        <a:defRPr sz="2000">
          <a:solidFill>
            <a:srgbClr val="000066"/>
          </a:solidFill>
          <a:latin typeface="+mn-lt"/>
          <a:cs typeface="+mn-cs"/>
        </a:defRPr>
      </a:lvl7pPr>
      <a:lvl8pPr marL="3190581" indent="-144710" algn="r" defTabSz="914179" rtl="1" eaLnBrk="1" fontAlgn="base" hangingPunct="1">
        <a:spcBef>
          <a:spcPct val="20000"/>
        </a:spcBef>
        <a:spcAft>
          <a:spcPct val="0"/>
        </a:spcAft>
        <a:buChar char="»"/>
        <a:defRPr sz="2000">
          <a:solidFill>
            <a:srgbClr val="000066"/>
          </a:solidFill>
          <a:latin typeface="+mn-lt"/>
          <a:cs typeface="+mn-cs"/>
        </a:defRPr>
      </a:lvl8pPr>
      <a:lvl9pPr marL="3591317" indent="-144710" algn="r" defTabSz="914179" rtl="1" eaLnBrk="1" fontAlgn="base" hangingPunct="1">
        <a:spcBef>
          <a:spcPct val="20000"/>
        </a:spcBef>
        <a:spcAft>
          <a:spcPct val="0"/>
        </a:spcAft>
        <a:buChar char="»"/>
        <a:defRPr sz="2000">
          <a:solidFill>
            <a:srgbClr val="000066"/>
          </a:solidFill>
          <a:latin typeface="+mn-lt"/>
          <a:cs typeface="+mn-cs"/>
        </a:defRPr>
      </a:lvl9pPr>
    </p:bodyStyle>
    <p:otherStyle>
      <a:defPPr>
        <a:defRPr lang="en-US"/>
      </a:defPPr>
      <a:lvl1pPr marL="0" algn="l" defTabSz="801472" rtl="0" eaLnBrk="1" latinLnBrk="0" hangingPunct="1">
        <a:defRPr sz="1600" kern="1200">
          <a:solidFill>
            <a:schemeClr val="tx1"/>
          </a:solidFill>
          <a:latin typeface="+mn-lt"/>
          <a:ea typeface="+mn-ea"/>
          <a:cs typeface="+mn-cs"/>
        </a:defRPr>
      </a:lvl1pPr>
      <a:lvl2pPr marL="400736" algn="l" defTabSz="801472" rtl="0" eaLnBrk="1" latinLnBrk="0" hangingPunct="1">
        <a:defRPr sz="1600" kern="1200">
          <a:solidFill>
            <a:schemeClr val="tx1"/>
          </a:solidFill>
          <a:latin typeface="+mn-lt"/>
          <a:ea typeface="+mn-ea"/>
          <a:cs typeface="+mn-cs"/>
        </a:defRPr>
      </a:lvl2pPr>
      <a:lvl3pPr marL="801472" algn="l" defTabSz="801472" rtl="0" eaLnBrk="1" latinLnBrk="0" hangingPunct="1">
        <a:defRPr sz="1600" kern="1200">
          <a:solidFill>
            <a:schemeClr val="tx1"/>
          </a:solidFill>
          <a:latin typeface="+mn-lt"/>
          <a:ea typeface="+mn-ea"/>
          <a:cs typeface="+mn-cs"/>
        </a:defRPr>
      </a:lvl3pPr>
      <a:lvl4pPr marL="1202207" algn="l" defTabSz="801472" rtl="0" eaLnBrk="1" latinLnBrk="0" hangingPunct="1">
        <a:defRPr sz="1600" kern="1200">
          <a:solidFill>
            <a:schemeClr val="tx1"/>
          </a:solidFill>
          <a:latin typeface="+mn-lt"/>
          <a:ea typeface="+mn-ea"/>
          <a:cs typeface="+mn-cs"/>
        </a:defRPr>
      </a:lvl4pPr>
      <a:lvl5pPr marL="1602943" algn="l" defTabSz="801472" rtl="0" eaLnBrk="1" latinLnBrk="0" hangingPunct="1">
        <a:defRPr sz="1600" kern="1200">
          <a:solidFill>
            <a:schemeClr val="tx1"/>
          </a:solidFill>
          <a:latin typeface="+mn-lt"/>
          <a:ea typeface="+mn-ea"/>
          <a:cs typeface="+mn-cs"/>
        </a:defRPr>
      </a:lvl5pPr>
      <a:lvl6pPr marL="2003679" algn="l" defTabSz="801472" rtl="0" eaLnBrk="1" latinLnBrk="0" hangingPunct="1">
        <a:defRPr sz="1600" kern="1200">
          <a:solidFill>
            <a:schemeClr val="tx1"/>
          </a:solidFill>
          <a:latin typeface="+mn-lt"/>
          <a:ea typeface="+mn-ea"/>
          <a:cs typeface="+mn-cs"/>
        </a:defRPr>
      </a:lvl6pPr>
      <a:lvl7pPr marL="2404415" algn="l" defTabSz="801472" rtl="0" eaLnBrk="1" latinLnBrk="0" hangingPunct="1">
        <a:defRPr sz="1600" kern="1200">
          <a:solidFill>
            <a:schemeClr val="tx1"/>
          </a:solidFill>
          <a:latin typeface="+mn-lt"/>
          <a:ea typeface="+mn-ea"/>
          <a:cs typeface="+mn-cs"/>
        </a:defRPr>
      </a:lvl7pPr>
      <a:lvl8pPr marL="2805151" algn="l" defTabSz="801472" rtl="0" eaLnBrk="1" latinLnBrk="0" hangingPunct="1">
        <a:defRPr sz="1600" kern="1200">
          <a:solidFill>
            <a:schemeClr val="tx1"/>
          </a:solidFill>
          <a:latin typeface="+mn-lt"/>
          <a:ea typeface="+mn-ea"/>
          <a:cs typeface="+mn-cs"/>
        </a:defRPr>
      </a:lvl8pPr>
      <a:lvl9pPr marL="3205886" algn="l" defTabSz="801472"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5" descr="WHO-EN-white-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9592" y="5288632"/>
            <a:ext cx="3086042" cy="1005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8" name="Rectangle 4"/>
          <p:cNvSpPr>
            <a:spLocks noChangeArrowheads="1"/>
          </p:cNvSpPr>
          <p:nvPr/>
        </p:nvSpPr>
        <p:spPr bwMode="auto">
          <a:xfrm>
            <a:off x="468313" y="188913"/>
            <a:ext cx="7991475" cy="1470025"/>
          </a:xfrm>
          <a:prstGeom prst="rect">
            <a:avLst/>
          </a:prstGeom>
          <a:noFill/>
          <a:ln>
            <a:noFill/>
          </a:ln>
          <a:effectLst>
            <a:outerShdw blurRad="63500" dist="17961" dir="2700000" algn="ctr" rotWithShape="0">
              <a:srgbClr val="96CCEE">
                <a:alpha val="74998"/>
              </a:srgbClr>
            </a:outerShdw>
          </a:effectLst>
          <a:extLst/>
        </p:spPr>
        <p:txBody>
          <a:bodyPr lIns="0" tIns="0" rIns="0" bIns="0" anchor="ctr"/>
          <a:lstStyle/>
          <a:p>
            <a:pPr algn="ctr" defTabSz="912813">
              <a:defRPr/>
            </a:pPr>
            <a:r>
              <a:rPr lang="en-US" sz="2400" dirty="0">
                <a:solidFill>
                  <a:schemeClr val="bg1"/>
                </a:solidFill>
                <a:latin typeface="Arial" charset="0"/>
                <a:ea typeface="ＭＳ Ｐゴシック" charset="0"/>
              </a:rPr>
              <a:t>CD-JEV Japanese Encephalitis Vaccine Introduction Training Modules for Health Care Workers </a:t>
            </a:r>
            <a:endParaRPr lang="fr-FR" sz="2400" dirty="0">
              <a:solidFill>
                <a:schemeClr val="bg1"/>
              </a:solidFill>
              <a:latin typeface="Arial" charset="0"/>
              <a:ea typeface="ＭＳ Ｐゴシック" charset="0"/>
            </a:endParaRPr>
          </a:p>
        </p:txBody>
      </p:sp>
      <p:sp>
        <p:nvSpPr>
          <p:cNvPr id="5124" name="Rectangle 5"/>
          <p:cNvSpPr>
            <a:spLocks noChangeArrowheads="1"/>
          </p:cNvSpPr>
          <p:nvPr/>
        </p:nvSpPr>
        <p:spPr bwMode="auto">
          <a:xfrm>
            <a:off x="468313" y="2397125"/>
            <a:ext cx="7991475"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912813">
              <a:spcBef>
                <a:spcPct val="80000"/>
              </a:spcBef>
              <a:buClr>
                <a:srgbClr val="1E7FB8"/>
              </a:buClr>
              <a:buFont typeface="Wingdings" panose="05000000000000000000" pitchFamily="2" charset="2"/>
              <a:buChar char="l"/>
              <a:defRPr sz="2500">
                <a:solidFill>
                  <a:srgbClr val="000066"/>
                </a:solidFill>
                <a:latin typeface="Arial" panose="020B0604020202020204" pitchFamily="34" charset="0"/>
                <a:ea typeface="MS PGothic" panose="020B0600070205080204" pitchFamily="34" charset="-128"/>
                <a:cs typeface="Arial" panose="020B0604020202020204" pitchFamily="34" charset="0"/>
              </a:defRPr>
            </a:lvl1pPr>
            <a:lvl2pPr marL="742950" indent="-285750" defTabSz="912813">
              <a:spcBef>
                <a:spcPct val="20000"/>
              </a:spcBef>
              <a:buClr>
                <a:srgbClr val="1E7FB8"/>
              </a:buClr>
              <a:buFont typeface="Arial" panose="020B0604020202020204" pitchFamily="34" charset="0"/>
              <a:buChar char="–"/>
              <a:defRPr sz="2100">
                <a:solidFill>
                  <a:srgbClr val="000066"/>
                </a:solidFill>
                <a:latin typeface="Arial" panose="020B0604020202020204" pitchFamily="34" charset="0"/>
                <a:ea typeface="Arial" panose="020B0604020202020204" pitchFamily="34" charset="0"/>
                <a:cs typeface="Arial" panose="020B0604020202020204" pitchFamily="34" charset="0"/>
              </a:defRPr>
            </a:lvl2pPr>
            <a:lvl3pPr marL="1143000" indent="-228600" defTabSz="912813">
              <a:spcBef>
                <a:spcPct val="20000"/>
              </a:spcBef>
              <a:buClr>
                <a:srgbClr val="1E7FB8"/>
              </a:buClr>
              <a:buChar char="•"/>
              <a:defRPr sz="2100">
                <a:solidFill>
                  <a:srgbClr val="000066"/>
                </a:solidFill>
                <a:latin typeface="Arial Narrow" panose="020B0606020202030204" pitchFamily="34" charset="0"/>
                <a:ea typeface="Arial" panose="020B0604020202020204" pitchFamily="34" charset="0"/>
                <a:cs typeface="Arial" panose="020B0604020202020204" pitchFamily="34" charset="0"/>
              </a:defRPr>
            </a:lvl3pPr>
            <a:lvl4pPr marL="1600200" indent="-228600" defTabSz="912813">
              <a:spcBef>
                <a:spcPct val="20000"/>
              </a:spcBef>
              <a:buClr>
                <a:srgbClr val="1E7FB8"/>
              </a:buClr>
              <a:buChar char="–"/>
              <a:defRPr sz="2100">
                <a:solidFill>
                  <a:srgbClr val="000066"/>
                </a:solidFill>
                <a:latin typeface="Arial Narrow" panose="020B0606020202030204" pitchFamily="34" charset="0"/>
                <a:ea typeface="Arial" panose="020B0604020202020204" pitchFamily="34" charset="0"/>
                <a:cs typeface="Arial" panose="020B0604020202020204" pitchFamily="34" charset="0"/>
              </a:defRPr>
            </a:lvl4pPr>
            <a:lvl5pPr marL="2057400" indent="-228600" algn="r" defTabSz="912813" rtl="1">
              <a:spcBef>
                <a:spcPct val="20000"/>
              </a:spcBef>
              <a:buChar char="»"/>
              <a:defRPr sz="2000">
                <a:solidFill>
                  <a:srgbClr val="000066"/>
                </a:solidFill>
                <a:latin typeface="Arial" panose="020B0604020202020204" pitchFamily="34" charset="0"/>
                <a:ea typeface="Arial" panose="020B0604020202020204" pitchFamily="34" charset="0"/>
                <a:cs typeface="Arial" panose="020B0604020202020204" pitchFamily="34" charset="0"/>
              </a:defRPr>
            </a:lvl5pPr>
            <a:lvl6pPr marL="2514600" indent="-228600" algn="r" defTabSz="912813" rtl="1" eaLnBrk="0" fontAlgn="base" hangingPunct="0">
              <a:spcBef>
                <a:spcPct val="20000"/>
              </a:spcBef>
              <a:spcAft>
                <a:spcPct val="0"/>
              </a:spcAft>
              <a:buChar char="»"/>
              <a:defRPr sz="2000">
                <a:solidFill>
                  <a:srgbClr val="000066"/>
                </a:solidFill>
                <a:latin typeface="Arial" panose="020B0604020202020204" pitchFamily="34" charset="0"/>
                <a:ea typeface="Arial" panose="020B0604020202020204" pitchFamily="34" charset="0"/>
                <a:cs typeface="Arial" panose="020B0604020202020204" pitchFamily="34" charset="0"/>
              </a:defRPr>
            </a:lvl6pPr>
            <a:lvl7pPr marL="2971800" indent="-228600" algn="r" defTabSz="912813" rtl="1" eaLnBrk="0" fontAlgn="base" hangingPunct="0">
              <a:spcBef>
                <a:spcPct val="20000"/>
              </a:spcBef>
              <a:spcAft>
                <a:spcPct val="0"/>
              </a:spcAft>
              <a:buChar char="»"/>
              <a:defRPr sz="2000">
                <a:solidFill>
                  <a:srgbClr val="000066"/>
                </a:solidFill>
                <a:latin typeface="Arial" panose="020B0604020202020204" pitchFamily="34" charset="0"/>
                <a:ea typeface="Arial" panose="020B0604020202020204" pitchFamily="34" charset="0"/>
                <a:cs typeface="Arial" panose="020B0604020202020204" pitchFamily="34" charset="0"/>
              </a:defRPr>
            </a:lvl7pPr>
            <a:lvl8pPr marL="3429000" indent="-228600" algn="r" defTabSz="912813" rtl="1" eaLnBrk="0" fontAlgn="base" hangingPunct="0">
              <a:spcBef>
                <a:spcPct val="20000"/>
              </a:spcBef>
              <a:spcAft>
                <a:spcPct val="0"/>
              </a:spcAft>
              <a:buChar char="»"/>
              <a:defRPr sz="2000">
                <a:solidFill>
                  <a:srgbClr val="000066"/>
                </a:solidFill>
                <a:latin typeface="Arial" panose="020B0604020202020204" pitchFamily="34" charset="0"/>
                <a:ea typeface="Arial" panose="020B0604020202020204" pitchFamily="34" charset="0"/>
                <a:cs typeface="Arial" panose="020B0604020202020204" pitchFamily="34" charset="0"/>
              </a:defRPr>
            </a:lvl8pPr>
            <a:lvl9pPr marL="3886200" indent="-228600" algn="r" defTabSz="912813" rtl="1" eaLnBrk="0" fontAlgn="base" hangingPunct="0">
              <a:spcBef>
                <a:spcPct val="20000"/>
              </a:spcBef>
              <a:spcAft>
                <a:spcPct val="0"/>
              </a:spcAft>
              <a:buChar char="»"/>
              <a:defRPr sz="2000">
                <a:solidFill>
                  <a:srgbClr val="000066"/>
                </a:solidFill>
                <a:latin typeface="Arial" panose="020B0604020202020204" pitchFamily="34" charset="0"/>
                <a:ea typeface="Arial" panose="020B0604020202020204" pitchFamily="34" charset="0"/>
                <a:cs typeface="Arial" panose="020B0604020202020204" pitchFamily="34" charset="0"/>
              </a:defRPr>
            </a:lvl9pPr>
          </a:lstStyle>
          <a:p>
            <a:pPr algn="ctr">
              <a:lnSpc>
                <a:spcPct val="90000"/>
              </a:lnSpc>
              <a:buFont typeface="Wingdings" panose="05000000000000000000" pitchFamily="2" charset="2"/>
              <a:buNone/>
            </a:pPr>
            <a:r>
              <a:rPr lang="fr-FR" altLang="en-US" sz="3200" dirty="0">
                <a:solidFill>
                  <a:schemeClr val="bg1"/>
                </a:solidFill>
              </a:rPr>
              <a:t>Module 1</a:t>
            </a:r>
          </a:p>
          <a:p>
            <a:pPr algn="ctr">
              <a:lnSpc>
                <a:spcPct val="90000"/>
              </a:lnSpc>
              <a:buNone/>
            </a:pPr>
            <a:r>
              <a:rPr lang="en-US" altLang="en-US" sz="3200" dirty="0">
                <a:solidFill>
                  <a:schemeClr val="bg1"/>
                </a:solidFill>
              </a:rPr>
              <a:t>Introduction to Japanese encephalitis and CD-JEV vaccine </a:t>
            </a:r>
            <a:br>
              <a:rPr lang="en-US" altLang="en-US" sz="3200" dirty="0">
                <a:solidFill>
                  <a:schemeClr val="bg1"/>
                </a:solidFill>
              </a:rPr>
            </a:br>
            <a:r>
              <a:rPr lang="en-US" altLang="en-US" sz="2400" dirty="0">
                <a:solidFill>
                  <a:schemeClr val="bg1"/>
                </a:solidFill>
              </a:rPr>
              <a:t>(</a:t>
            </a:r>
            <a:r>
              <a:rPr lang="fr-FR" altLang="en-US" sz="2400" dirty="0">
                <a:solidFill>
                  <a:schemeClr val="bg1"/>
                </a:solidFill>
              </a:rPr>
              <a:t>live </a:t>
            </a:r>
            <a:r>
              <a:rPr lang="en-US" altLang="en-US" sz="2400" dirty="0">
                <a:solidFill>
                  <a:schemeClr val="bg1"/>
                </a:solidFill>
              </a:rPr>
              <a:t>attenuated</a:t>
            </a:r>
            <a:r>
              <a:rPr lang="fr-FR" altLang="en-US" sz="2400" dirty="0">
                <a:solidFill>
                  <a:schemeClr val="bg1"/>
                </a:solidFill>
              </a:rPr>
              <a:t> SA 14-14-2 JE vaccine)</a:t>
            </a: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68144" y="5517232"/>
            <a:ext cx="2076539" cy="54864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txBox="1">
            <a:spLocks noChangeArrowheads="1"/>
          </p:cNvSpPr>
          <p:nvPr/>
        </p:nvSpPr>
        <p:spPr bwMode="auto">
          <a:xfrm>
            <a:off x="4932363" y="1431925"/>
            <a:ext cx="4333875"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1313" indent="-341313" defTabSz="912813">
              <a:spcBef>
                <a:spcPct val="80000"/>
              </a:spcBef>
              <a:buClr>
                <a:srgbClr val="1E7FB8"/>
              </a:buClr>
              <a:buFont typeface="Wingdings" panose="05000000000000000000" pitchFamily="2" charset="2"/>
              <a:buChar char="l"/>
              <a:defRPr sz="2500">
                <a:solidFill>
                  <a:srgbClr val="000066"/>
                </a:solidFill>
                <a:latin typeface="Arial" panose="020B0604020202020204" pitchFamily="34" charset="0"/>
                <a:ea typeface="MS PGothic" panose="020B0600070205080204" pitchFamily="34" charset="-128"/>
                <a:cs typeface="Arial" panose="020B0604020202020204" pitchFamily="34" charset="0"/>
              </a:defRPr>
            </a:lvl1pPr>
            <a:lvl2pPr marL="742950" indent="-285750" defTabSz="912813">
              <a:spcBef>
                <a:spcPct val="20000"/>
              </a:spcBef>
              <a:buClr>
                <a:srgbClr val="1E7FB8"/>
              </a:buClr>
              <a:buFont typeface="Arial" panose="020B0604020202020204" pitchFamily="34" charset="0"/>
              <a:buChar char="–"/>
              <a:defRPr sz="2100">
                <a:solidFill>
                  <a:srgbClr val="000066"/>
                </a:solidFill>
                <a:latin typeface="Arial" panose="020B0604020202020204" pitchFamily="34" charset="0"/>
                <a:ea typeface="Arial" panose="020B0604020202020204" pitchFamily="34" charset="0"/>
                <a:cs typeface="Arial" panose="020B0604020202020204" pitchFamily="34" charset="0"/>
              </a:defRPr>
            </a:lvl2pPr>
            <a:lvl3pPr marL="1143000" indent="-228600" defTabSz="912813">
              <a:spcBef>
                <a:spcPct val="20000"/>
              </a:spcBef>
              <a:buClr>
                <a:srgbClr val="1E7FB8"/>
              </a:buClr>
              <a:buChar char="•"/>
              <a:defRPr sz="2100">
                <a:solidFill>
                  <a:srgbClr val="000066"/>
                </a:solidFill>
                <a:latin typeface="Arial Narrow" panose="020B0606020202030204" pitchFamily="34" charset="0"/>
                <a:ea typeface="Arial" panose="020B0604020202020204" pitchFamily="34" charset="0"/>
                <a:cs typeface="Arial" panose="020B0604020202020204" pitchFamily="34" charset="0"/>
              </a:defRPr>
            </a:lvl3pPr>
            <a:lvl4pPr marL="1600200" indent="-228600" defTabSz="912813">
              <a:spcBef>
                <a:spcPct val="20000"/>
              </a:spcBef>
              <a:buClr>
                <a:srgbClr val="1E7FB8"/>
              </a:buClr>
              <a:buChar char="–"/>
              <a:defRPr sz="2100">
                <a:solidFill>
                  <a:srgbClr val="000066"/>
                </a:solidFill>
                <a:latin typeface="Arial Narrow" panose="020B0606020202030204" pitchFamily="34" charset="0"/>
                <a:ea typeface="Arial" panose="020B0604020202020204" pitchFamily="34" charset="0"/>
                <a:cs typeface="Arial" panose="020B0604020202020204" pitchFamily="34" charset="0"/>
              </a:defRPr>
            </a:lvl4pPr>
            <a:lvl5pPr marL="2057400" indent="-228600" algn="r" defTabSz="912813" rtl="1">
              <a:spcBef>
                <a:spcPct val="20000"/>
              </a:spcBef>
              <a:buChar char="»"/>
              <a:defRPr sz="2000">
                <a:solidFill>
                  <a:srgbClr val="000066"/>
                </a:solidFill>
                <a:latin typeface="Arial" panose="020B0604020202020204" pitchFamily="34" charset="0"/>
                <a:ea typeface="Arial" panose="020B0604020202020204" pitchFamily="34" charset="0"/>
                <a:cs typeface="Arial" panose="020B0604020202020204" pitchFamily="34" charset="0"/>
              </a:defRPr>
            </a:lvl5pPr>
            <a:lvl6pPr marL="2514600" indent="-228600" algn="r" defTabSz="912813" rtl="1" eaLnBrk="0" fontAlgn="base" hangingPunct="0">
              <a:spcBef>
                <a:spcPct val="20000"/>
              </a:spcBef>
              <a:spcAft>
                <a:spcPct val="0"/>
              </a:spcAft>
              <a:buChar char="»"/>
              <a:defRPr sz="2000">
                <a:solidFill>
                  <a:srgbClr val="000066"/>
                </a:solidFill>
                <a:latin typeface="Arial" panose="020B0604020202020204" pitchFamily="34" charset="0"/>
                <a:ea typeface="Arial" panose="020B0604020202020204" pitchFamily="34" charset="0"/>
                <a:cs typeface="Arial" panose="020B0604020202020204" pitchFamily="34" charset="0"/>
              </a:defRPr>
            </a:lvl6pPr>
            <a:lvl7pPr marL="2971800" indent="-228600" algn="r" defTabSz="912813" rtl="1" eaLnBrk="0" fontAlgn="base" hangingPunct="0">
              <a:spcBef>
                <a:spcPct val="20000"/>
              </a:spcBef>
              <a:spcAft>
                <a:spcPct val="0"/>
              </a:spcAft>
              <a:buChar char="»"/>
              <a:defRPr sz="2000">
                <a:solidFill>
                  <a:srgbClr val="000066"/>
                </a:solidFill>
                <a:latin typeface="Arial" panose="020B0604020202020204" pitchFamily="34" charset="0"/>
                <a:ea typeface="Arial" panose="020B0604020202020204" pitchFamily="34" charset="0"/>
                <a:cs typeface="Arial" panose="020B0604020202020204" pitchFamily="34" charset="0"/>
              </a:defRPr>
            </a:lvl7pPr>
            <a:lvl8pPr marL="3429000" indent="-228600" algn="r" defTabSz="912813" rtl="1" eaLnBrk="0" fontAlgn="base" hangingPunct="0">
              <a:spcBef>
                <a:spcPct val="20000"/>
              </a:spcBef>
              <a:spcAft>
                <a:spcPct val="0"/>
              </a:spcAft>
              <a:buChar char="»"/>
              <a:defRPr sz="2000">
                <a:solidFill>
                  <a:srgbClr val="000066"/>
                </a:solidFill>
                <a:latin typeface="Arial" panose="020B0604020202020204" pitchFamily="34" charset="0"/>
                <a:ea typeface="Arial" panose="020B0604020202020204" pitchFamily="34" charset="0"/>
                <a:cs typeface="Arial" panose="020B0604020202020204" pitchFamily="34" charset="0"/>
              </a:defRPr>
            </a:lvl8pPr>
            <a:lvl9pPr marL="3886200" indent="-228600" algn="r" defTabSz="912813" rtl="1" eaLnBrk="0" fontAlgn="base" hangingPunct="0">
              <a:spcBef>
                <a:spcPct val="20000"/>
              </a:spcBef>
              <a:spcAft>
                <a:spcPct val="0"/>
              </a:spcAft>
              <a:buChar char="»"/>
              <a:defRPr sz="2000">
                <a:solidFill>
                  <a:srgbClr val="000066"/>
                </a:solidFill>
                <a:latin typeface="Arial" panose="020B0604020202020204" pitchFamily="34" charset="0"/>
                <a:ea typeface="Arial" panose="020B0604020202020204" pitchFamily="34" charset="0"/>
                <a:cs typeface="Arial" panose="020B0604020202020204" pitchFamily="34" charset="0"/>
              </a:defRPr>
            </a:lvl9pPr>
          </a:lstStyle>
          <a:p>
            <a:pPr lvl="1" rtl="1">
              <a:spcBef>
                <a:spcPct val="0"/>
              </a:spcBef>
              <a:buClrTx/>
              <a:buFontTx/>
              <a:buNone/>
            </a:pPr>
            <a:r>
              <a:rPr lang="en-US" altLang="en-US" sz="2400" dirty="0">
                <a:ea typeface="MS PGothic" panose="020B0600070205080204" pitchFamily="34" charset="-128"/>
              </a:rPr>
              <a:t>Vaccination is the most effective </a:t>
            </a:r>
            <a:r>
              <a:rPr lang="en-US" altLang="en-US" sz="2400" i="1" dirty="0">
                <a:ea typeface="MS PGothic" panose="020B0600070205080204" pitchFamily="34" charset="-128"/>
              </a:rPr>
              <a:t>and</a:t>
            </a:r>
            <a:r>
              <a:rPr lang="en-US" altLang="en-US" sz="2400" dirty="0">
                <a:ea typeface="MS PGothic" panose="020B0600070205080204" pitchFamily="34" charset="-128"/>
              </a:rPr>
              <a:t> most cost-effective way to prevent Japanese encephalitis.</a:t>
            </a:r>
          </a:p>
        </p:txBody>
      </p:sp>
      <p:sp>
        <p:nvSpPr>
          <p:cNvPr id="11267" name="Rectangle 2"/>
          <p:cNvSpPr txBox="1">
            <a:spLocks noChangeArrowheads="1"/>
          </p:cNvSpPr>
          <p:nvPr/>
        </p:nvSpPr>
        <p:spPr bwMode="auto">
          <a:xfrm>
            <a:off x="422275" y="73025"/>
            <a:ext cx="8353425" cy="1238250"/>
          </a:xfrm>
          <a:prstGeom prst="rect">
            <a:avLst/>
          </a:prstGeom>
          <a:noFill/>
          <a:ln w="9525">
            <a:noFill/>
            <a:miter lim="800000"/>
            <a:headEnd/>
            <a:tailEnd/>
          </a:ln>
          <a:effectLst>
            <a:outerShdw blurRad="63500" dist="17961" dir="2700000" algn="ctr" rotWithShape="0">
              <a:srgbClr val="96CCEE">
                <a:alpha val="74998"/>
              </a:srgbClr>
            </a:outerShdw>
          </a:effectLst>
        </p:spPr>
        <p:txBody>
          <a:bodyPr lIns="0" tIns="0" rIns="0" bIns="0" anchor="ctr"/>
          <a:lstStyle/>
          <a:p>
            <a:pPr algn="ctr" rtl="1" eaLnBrk="1" hangingPunct="1">
              <a:defRPr/>
            </a:pPr>
            <a:r>
              <a:rPr lang="en-US" sz="3600" dirty="0"/>
              <a:t>What can be done to prevent Japanese encephalitis?</a:t>
            </a:r>
            <a:endParaRPr lang="en-GB" sz="3500" dirty="0">
              <a:ea typeface="ＭＳ Ｐゴシック" pitchFamily="34" charset="-128"/>
            </a:endParaRPr>
          </a:p>
        </p:txBody>
      </p:sp>
      <p:sp>
        <p:nvSpPr>
          <p:cNvPr id="21508" name="Rectangle 2"/>
          <p:cNvSpPr>
            <a:spLocks noChangeArrowheads="1"/>
          </p:cNvSpPr>
          <p:nvPr/>
        </p:nvSpPr>
        <p:spPr bwMode="auto">
          <a:xfrm>
            <a:off x="9144000" y="4724400"/>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spAutoFit/>
          </a:bodyPr>
          <a:lstStyle>
            <a:lvl1pPr defTabSz="1042988">
              <a:spcBef>
                <a:spcPct val="80000"/>
              </a:spcBef>
              <a:buClr>
                <a:srgbClr val="1E7FB8"/>
              </a:buClr>
              <a:buFont typeface="Wingdings" panose="05000000000000000000" pitchFamily="2" charset="2"/>
              <a:buChar char="l"/>
              <a:defRPr sz="2500">
                <a:solidFill>
                  <a:srgbClr val="000066"/>
                </a:solidFill>
                <a:latin typeface="Arial" panose="020B0604020202020204" pitchFamily="34" charset="0"/>
                <a:ea typeface="MS PGothic" panose="020B0600070205080204" pitchFamily="34" charset="-128"/>
                <a:cs typeface="Arial" panose="020B0604020202020204" pitchFamily="34" charset="0"/>
              </a:defRPr>
            </a:lvl1pPr>
            <a:lvl2pPr marL="742950" indent="-285750" defTabSz="1042988">
              <a:spcBef>
                <a:spcPct val="20000"/>
              </a:spcBef>
              <a:buClr>
                <a:srgbClr val="1E7FB8"/>
              </a:buClr>
              <a:buFont typeface="Arial" panose="020B0604020202020204" pitchFamily="34" charset="0"/>
              <a:buChar char="–"/>
              <a:defRPr sz="2100">
                <a:solidFill>
                  <a:srgbClr val="000066"/>
                </a:solidFill>
                <a:latin typeface="Arial" panose="020B0604020202020204" pitchFamily="34" charset="0"/>
                <a:ea typeface="Arial" panose="020B0604020202020204" pitchFamily="34" charset="0"/>
                <a:cs typeface="Arial" panose="020B0604020202020204" pitchFamily="34" charset="0"/>
              </a:defRPr>
            </a:lvl2pPr>
            <a:lvl3pPr marL="1143000" indent="-228600" defTabSz="1042988">
              <a:spcBef>
                <a:spcPct val="20000"/>
              </a:spcBef>
              <a:buClr>
                <a:srgbClr val="1E7FB8"/>
              </a:buClr>
              <a:buChar char="•"/>
              <a:defRPr sz="2100">
                <a:solidFill>
                  <a:srgbClr val="000066"/>
                </a:solidFill>
                <a:latin typeface="Arial Narrow" panose="020B0606020202030204" pitchFamily="34" charset="0"/>
                <a:ea typeface="Arial" panose="020B0604020202020204" pitchFamily="34" charset="0"/>
                <a:cs typeface="Arial" panose="020B0604020202020204" pitchFamily="34" charset="0"/>
              </a:defRPr>
            </a:lvl3pPr>
            <a:lvl4pPr marL="1600200" indent="-228600" defTabSz="1042988">
              <a:spcBef>
                <a:spcPct val="20000"/>
              </a:spcBef>
              <a:buClr>
                <a:srgbClr val="1E7FB8"/>
              </a:buClr>
              <a:buChar char="–"/>
              <a:defRPr sz="2100">
                <a:solidFill>
                  <a:srgbClr val="000066"/>
                </a:solidFill>
                <a:latin typeface="Arial Narrow" panose="020B0606020202030204" pitchFamily="34" charset="0"/>
                <a:ea typeface="Arial" panose="020B0604020202020204" pitchFamily="34" charset="0"/>
                <a:cs typeface="Arial" panose="020B0604020202020204" pitchFamily="34" charset="0"/>
              </a:defRPr>
            </a:lvl4pPr>
            <a:lvl5pPr marL="2057400" indent="-228600" algn="r" defTabSz="1042988" rtl="1">
              <a:spcBef>
                <a:spcPct val="20000"/>
              </a:spcBef>
              <a:buChar char="»"/>
              <a:defRPr sz="2000">
                <a:solidFill>
                  <a:srgbClr val="000066"/>
                </a:solidFill>
                <a:latin typeface="Arial" panose="020B0604020202020204" pitchFamily="34" charset="0"/>
                <a:ea typeface="Arial" panose="020B0604020202020204" pitchFamily="34" charset="0"/>
                <a:cs typeface="Arial" panose="020B0604020202020204" pitchFamily="34" charset="0"/>
              </a:defRPr>
            </a:lvl5pPr>
            <a:lvl6pPr marL="2514600" indent="-228600" algn="r" defTabSz="1042988" rtl="1" eaLnBrk="0" fontAlgn="base" hangingPunct="0">
              <a:spcBef>
                <a:spcPct val="20000"/>
              </a:spcBef>
              <a:spcAft>
                <a:spcPct val="0"/>
              </a:spcAft>
              <a:buChar char="»"/>
              <a:defRPr sz="2000">
                <a:solidFill>
                  <a:srgbClr val="000066"/>
                </a:solidFill>
                <a:latin typeface="Arial" panose="020B0604020202020204" pitchFamily="34" charset="0"/>
                <a:ea typeface="Arial" panose="020B0604020202020204" pitchFamily="34" charset="0"/>
                <a:cs typeface="Arial" panose="020B0604020202020204" pitchFamily="34" charset="0"/>
              </a:defRPr>
            </a:lvl6pPr>
            <a:lvl7pPr marL="2971800" indent="-228600" algn="r" defTabSz="1042988" rtl="1" eaLnBrk="0" fontAlgn="base" hangingPunct="0">
              <a:spcBef>
                <a:spcPct val="20000"/>
              </a:spcBef>
              <a:spcAft>
                <a:spcPct val="0"/>
              </a:spcAft>
              <a:buChar char="»"/>
              <a:defRPr sz="2000">
                <a:solidFill>
                  <a:srgbClr val="000066"/>
                </a:solidFill>
                <a:latin typeface="Arial" panose="020B0604020202020204" pitchFamily="34" charset="0"/>
                <a:ea typeface="Arial" panose="020B0604020202020204" pitchFamily="34" charset="0"/>
                <a:cs typeface="Arial" panose="020B0604020202020204" pitchFamily="34" charset="0"/>
              </a:defRPr>
            </a:lvl7pPr>
            <a:lvl8pPr marL="3429000" indent="-228600" algn="r" defTabSz="1042988" rtl="1" eaLnBrk="0" fontAlgn="base" hangingPunct="0">
              <a:spcBef>
                <a:spcPct val="20000"/>
              </a:spcBef>
              <a:spcAft>
                <a:spcPct val="0"/>
              </a:spcAft>
              <a:buChar char="»"/>
              <a:defRPr sz="2000">
                <a:solidFill>
                  <a:srgbClr val="000066"/>
                </a:solidFill>
                <a:latin typeface="Arial" panose="020B0604020202020204" pitchFamily="34" charset="0"/>
                <a:ea typeface="Arial" panose="020B0604020202020204" pitchFamily="34" charset="0"/>
                <a:cs typeface="Arial" panose="020B0604020202020204" pitchFamily="34" charset="0"/>
              </a:defRPr>
            </a:lvl8pPr>
            <a:lvl9pPr marL="3886200" indent="-228600" algn="r" defTabSz="1042988" rtl="1" eaLnBrk="0" fontAlgn="base" hangingPunct="0">
              <a:spcBef>
                <a:spcPct val="20000"/>
              </a:spcBef>
              <a:spcAft>
                <a:spcPct val="0"/>
              </a:spcAft>
              <a:buChar char="»"/>
              <a:defRPr sz="2000">
                <a:solidFill>
                  <a:srgbClr val="000066"/>
                </a:solidFill>
                <a:latin typeface="Arial" panose="020B0604020202020204" pitchFamily="34" charset="0"/>
                <a:ea typeface="Arial" panose="020B0604020202020204" pitchFamily="34" charset="0"/>
                <a:cs typeface="Arial" panose="020B0604020202020204" pitchFamily="34" charset="0"/>
              </a:defRPr>
            </a:lvl9pPr>
          </a:lstStyle>
          <a:p>
            <a:pPr rtl="1" eaLnBrk="1" hangingPunct="1">
              <a:spcBef>
                <a:spcPct val="50000"/>
              </a:spcBef>
              <a:buClrTx/>
              <a:buFontTx/>
              <a:buNone/>
            </a:pPr>
            <a:endParaRPr lang="fr-FR" altLang="en-US" sz="3900" dirty="0"/>
          </a:p>
        </p:txBody>
      </p:sp>
      <p:pic>
        <p:nvPicPr>
          <p:cNvPr id="21509"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9550" y="1431925"/>
            <a:ext cx="4389438" cy="329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0" name="Picture 6"/>
          <p:cNvPicPr>
            <a:picLocks noChangeAspect="1"/>
          </p:cNvPicPr>
          <p:nvPr/>
        </p:nvPicPr>
        <p:blipFill>
          <a:blip r:embed="rId4" cstate="print">
            <a:extLst>
              <a:ext uri="{28A0092B-C50C-407E-A947-70E740481C1C}">
                <a14:useLocalDpi xmlns:a14="http://schemas.microsoft.com/office/drawing/2010/main" val="0"/>
              </a:ext>
            </a:extLst>
          </a:blip>
          <a:srcRect t="16579"/>
          <a:stretch>
            <a:fillRect/>
          </a:stretch>
        </p:blipFill>
        <p:spPr bwMode="auto">
          <a:xfrm>
            <a:off x="4321175" y="3068638"/>
            <a:ext cx="4632325" cy="289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07504" y="4759944"/>
            <a:ext cx="3426346" cy="215444"/>
          </a:xfrm>
          <a:prstGeom prst="rect">
            <a:avLst/>
          </a:prstGeom>
          <a:noFill/>
        </p:spPr>
        <p:txBody>
          <a:bodyPr wrap="square" rtlCol="0">
            <a:spAutoFit/>
          </a:bodyPr>
          <a:lstStyle/>
          <a:p>
            <a:r>
              <a:rPr lang="en-US" sz="800" b="0" dirty="0"/>
              <a:t>Photo </a:t>
            </a:r>
            <a:r>
              <a:rPr lang="en-US" sz="800" b="0" dirty="0" smtClean="0"/>
              <a:t>credits: </a:t>
            </a:r>
            <a:r>
              <a:rPr lang="en-US" sz="800" b="0" dirty="0"/>
              <a:t>PATH/Aaron Joel Santos</a:t>
            </a:r>
          </a:p>
        </p:txBody>
      </p:sp>
      <p:sp>
        <p:nvSpPr>
          <p:cNvPr id="8" name="Rectangle 3"/>
          <p:cNvSpPr txBox="1">
            <a:spLocks noChangeArrowheads="1"/>
          </p:cNvSpPr>
          <p:nvPr/>
        </p:nvSpPr>
        <p:spPr bwMode="auto">
          <a:xfrm>
            <a:off x="209550" y="5181600"/>
            <a:ext cx="4333875"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1313" indent="-341313" defTabSz="912813">
              <a:spcBef>
                <a:spcPct val="80000"/>
              </a:spcBef>
              <a:buClr>
                <a:srgbClr val="1E7FB8"/>
              </a:buClr>
              <a:buFont typeface="Wingdings" panose="05000000000000000000" pitchFamily="2" charset="2"/>
              <a:buChar char="l"/>
              <a:defRPr sz="2500">
                <a:solidFill>
                  <a:srgbClr val="000066"/>
                </a:solidFill>
                <a:latin typeface="Arial" panose="020B0604020202020204" pitchFamily="34" charset="0"/>
                <a:ea typeface="MS PGothic" panose="020B0600070205080204" pitchFamily="34" charset="-128"/>
                <a:cs typeface="Arial" panose="020B0604020202020204" pitchFamily="34" charset="0"/>
              </a:defRPr>
            </a:lvl1pPr>
            <a:lvl2pPr marL="742950" indent="-285750" defTabSz="912813">
              <a:spcBef>
                <a:spcPct val="20000"/>
              </a:spcBef>
              <a:buClr>
                <a:srgbClr val="1E7FB8"/>
              </a:buClr>
              <a:buFont typeface="Arial" panose="020B0604020202020204" pitchFamily="34" charset="0"/>
              <a:buChar char="–"/>
              <a:defRPr sz="2100">
                <a:solidFill>
                  <a:srgbClr val="000066"/>
                </a:solidFill>
                <a:latin typeface="Arial" panose="020B0604020202020204" pitchFamily="34" charset="0"/>
                <a:ea typeface="Arial" panose="020B0604020202020204" pitchFamily="34" charset="0"/>
                <a:cs typeface="Arial" panose="020B0604020202020204" pitchFamily="34" charset="0"/>
              </a:defRPr>
            </a:lvl2pPr>
            <a:lvl3pPr marL="1143000" indent="-228600" defTabSz="912813">
              <a:spcBef>
                <a:spcPct val="20000"/>
              </a:spcBef>
              <a:buClr>
                <a:srgbClr val="1E7FB8"/>
              </a:buClr>
              <a:buChar char="•"/>
              <a:defRPr sz="2100">
                <a:solidFill>
                  <a:srgbClr val="000066"/>
                </a:solidFill>
                <a:latin typeface="Arial Narrow" panose="020B0606020202030204" pitchFamily="34" charset="0"/>
                <a:ea typeface="Arial" panose="020B0604020202020204" pitchFamily="34" charset="0"/>
                <a:cs typeface="Arial" panose="020B0604020202020204" pitchFamily="34" charset="0"/>
              </a:defRPr>
            </a:lvl3pPr>
            <a:lvl4pPr marL="1600200" indent="-228600" defTabSz="912813">
              <a:spcBef>
                <a:spcPct val="20000"/>
              </a:spcBef>
              <a:buClr>
                <a:srgbClr val="1E7FB8"/>
              </a:buClr>
              <a:buChar char="–"/>
              <a:defRPr sz="2100">
                <a:solidFill>
                  <a:srgbClr val="000066"/>
                </a:solidFill>
                <a:latin typeface="Arial Narrow" panose="020B0606020202030204" pitchFamily="34" charset="0"/>
                <a:ea typeface="Arial" panose="020B0604020202020204" pitchFamily="34" charset="0"/>
                <a:cs typeface="Arial" panose="020B0604020202020204" pitchFamily="34" charset="0"/>
              </a:defRPr>
            </a:lvl4pPr>
            <a:lvl5pPr marL="2057400" indent="-228600" algn="r" defTabSz="912813" rtl="1">
              <a:spcBef>
                <a:spcPct val="20000"/>
              </a:spcBef>
              <a:buChar char="»"/>
              <a:defRPr sz="2000">
                <a:solidFill>
                  <a:srgbClr val="000066"/>
                </a:solidFill>
                <a:latin typeface="Arial" panose="020B0604020202020204" pitchFamily="34" charset="0"/>
                <a:ea typeface="Arial" panose="020B0604020202020204" pitchFamily="34" charset="0"/>
                <a:cs typeface="Arial" panose="020B0604020202020204" pitchFamily="34" charset="0"/>
              </a:defRPr>
            </a:lvl5pPr>
            <a:lvl6pPr marL="2514600" indent="-228600" algn="r" defTabSz="912813" rtl="1" eaLnBrk="0" fontAlgn="base" hangingPunct="0">
              <a:spcBef>
                <a:spcPct val="20000"/>
              </a:spcBef>
              <a:spcAft>
                <a:spcPct val="0"/>
              </a:spcAft>
              <a:buChar char="»"/>
              <a:defRPr sz="2000">
                <a:solidFill>
                  <a:srgbClr val="000066"/>
                </a:solidFill>
                <a:latin typeface="Arial" panose="020B0604020202020204" pitchFamily="34" charset="0"/>
                <a:ea typeface="Arial" panose="020B0604020202020204" pitchFamily="34" charset="0"/>
                <a:cs typeface="Arial" panose="020B0604020202020204" pitchFamily="34" charset="0"/>
              </a:defRPr>
            </a:lvl6pPr>
            <a:lvl7pPr marL="2971800" indent="-228600" algn="r" defTabSz="912813" rtl="1" eaLnBrk="0" fontAlgn="base" hangingPunct="0">
              <a:spcBef>
                <a:spcPct val="20000"/>
              </a:spcBef>
              <a:spcAft>
                <a:spcPct val="0"/>
              </a:spcAft>
              <a:buChar char="»"/>
              <a:defRPr sz="2000">
                <a:solidFill>
                  <a:srgbClr val="000066"/>
                </a:solidFill>
                <a:latin typeface="Arial" panose="020B0604020202020204" pitchFamily="34" charset="0"/>
                <a:ea typeface="Arial" panose="020B0604020202020204" pitchFamily="34" charset="0"/>
                <a:cs typeface="Arial" panose="020B0604020202020204" pitchFamily="34" charset="0"/>
              </a:defRPr>
            </a:lvl7pPr>
            <a:lvl8pPr marL="3429000" indent="-228600" algn="r" defTabSz="912813" rtl="1" eaLnBrk="0" fontAlgn="base" hangingPunct="0">
              <a:spcBef>
                <a:spcPct val="20000"/>
              </a:spcBef>
              <a:spcAft>
                <a:spcPct val="0"/>
              </a:spcAft>
              <a:buChar char="»"/>
              <a:defRPr sz="2000">
                <a:solidFill>
                  <a:srgbClr val="000066"/>
                </a:solidFill>
                <a:latin typeface="Arial" panose="020B0604020202020204" pitchFamily="34" charset="0"/>
                <a:ea typeface="Arial" panose="020B0604020202020204" pitchFamily="34" charset="0"/>
                <a:cs typeface="Arial" panose="020B0604020202020204" pitchFamily="34" charset="0"/>
              </a:defRPr>
            </a:lvl8pPr>
            <a:lvl9pPr marL="3886200" indent="-228600" algn="r" defTabSz="912813" rtl="1" eaLnBrk="0" fontAlgn="base" hangingPunct="0">
              <a:spcBef>
                <a:spcPct val="20000"/>
              </a:spcBef>
              <a:spcAft>
                <a:spcPct val="0"/>
              </a:spcAft>
              <a:buChar char="»"/>
              <a:defRPr sz="2000">
                <a:solidFill>
                  <a:srgbClr val="000066"/>
                </a:solidFill>
                <a:latin typeface="Arial" panose="020B0604020202020204" pitchFamily="34" charset="0"/>
                <a:ea typeface="Arial" panose="020B0604020202020204" pitchFamily="34" charset="0"/>
                <a:cs typeface="Arial" panose="020B0604020202020204" pitchFamily="34" charset="0"/>
              </a:defRPr>
            </a:lvl9pPr>
          </a:lstStyle>
          <a:p>
            <a:pPr lvl="1" rtl="1">
              <a:spcBef>
                <a:spcPct val="0"/>
              </a:spcBef>
              <a:buClrTx/>
              <a:buFontTx/>
              <a:buNone/>
            </a:pPr>
            <a:r>
              <a:rPr lang="en-US" altLang="en-US" sz="1600" i="1" dirty="0">
                <a:ea typeface="MS PGothic" panose="020B0600070205080204" pitchFamily="34" charset="-128"/>
              </a:rPr>
              <a:t>Using bednets and vaccinating animals have </a:t>
            </a:r>
            <a:r>
              <a:rPr lang="en-US" altLang="en-US" sz="1600" i="1" u="sng" dirty="0">
                <a:ea typeface="MS PGothic" panose="020B0600070205080204" pitchFamily="34" charset="-128"/>
              </a:rPr>
              <a:t>not</a:t>
            </a:r>
            <a:r>
              <a:rPr lang="en-US" altLang="en-US" sz="1600" i="1" dirty="0">
                <a:ea typeface="MS PGothic" panose="020B0600070205080204" pitchFamily="34" charset="-128"/>
              </a:rPr>
              <a:t> been found to prevent JE.</a:t>
            </a: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idx="4294967295"/>
          </p:nvPr>
        </p:nvSpPr>
        <p:spPr>
          <a:xfrm>
            <a:off x="311150" y="0"/>
            <a:ext cx="8555038" cy="1238250"/>
          </a:xfrm>
        </p:spPr>
        <p:txBody>
          <a:bodyPr/>
          <a:lstStyle/>
          <a:p>
            <a:pPr>
              <a:defRPr/>
            </a:pPr>
            <a:r>
              <a:rPr lang="en-US" dirty="0">
                <a:solidFill>
                  <a:srgbClr val="002060"/>
                </a:solidFill>
                <a:ea typeface="ＭＳ Ｐゴシック" charset="-128"/>
              </a:rPr>
              <a:t>What vaccines are currently available to protect against Japanese encephalitis?</a:t>
            </a:r>
            <a:endParaRPr lang="en-GB" dirty="0">
              <a:solidFill>
                <a:srgbClr val="002060"/>
              </a:solidFill>
              <a:ea typeface="ＭＳ Ｐゴシック" charset="-128"/>
            </a:endParaRPr>
          </a:p>
        </p:txBody>
      </p:sp>
      <p:graphicFrame>
        <p:nvGraphicFramePr>
          <p:cNvPr id="7" name="Group 55"/>
          <p:cNvGraphicFramePr>
            <a:graphicFrameLocks noGrp="1"/>
          </p:cNvGraphicFramePr>
          <p:nvPr>
            <p:extLst>
              <p:ext uri="{D42A27DB-BD31-4B8C-83A1-F6EECF244321}">
                <p14:modId xmlns:p14="http://schemas.microsoft.com/office/powerpoint/2010/main" val="2261038077"/>
              </p:ext>
            </p:extLst>
          </p:nvPr>
        </p:nvGraphicFramePr>
        <p:xfrm>
          <a:off x="616248" y="1880828"/>
          <a:ext cx="7971787" cy="3528392"/>
        </p:xfrm>
        <a:graphic>
          <a:graphicData uri="http://schemas.openxmlformats.org/drawingml/2006/table">
            <a:tbl>
              <a:tblPr>
                <a:tableStyleId>{5DA37D80-6434-44D0-A028-1B22A696006F}</a:tableStyleId>
              </a:tblPr>
              <a:tblGrid>
                <a:gridCol w="5450642">
                  <a:extLst>
                    <a:ext uri="{9D8B030D-6E8A-4147-A177-3AD203B41FA5}">
                      <a16:colId xmlns="" xmlns:a16="http://schemas.microsoft.com/office/drawing/2014/main" val="20000"/>
                    </a:ext>
                  </a:extLst>
                </a:gridCol>
                <a:gridCol w="2521145">
                  <a:extLst>
                    <a:ext uri="{9D8B030D-6E8A-4147-A177-3AD203B41FA5}">
                      <a16:colId xmlns="" xmlns:a16="http://schemas.microsoft.com/office/drawing/2014/main" val="20001"/>
                    </a:ext>
                  </a:extLst>
                </a:gridCol>
              </a:tblGrid>
              <a:tr h="1102359">
                <a:tc>
                  <a:txBody>
                    <a:bodyPr/>
                    <a:lstStyle>
                      <a:lvl1pPr marL="0" algn="l" defTabSz="801472" rtl="0" eaLnBrk="1" latinLnBrk="0" hangingPunct="1">
                        <a:defRPr sz="1600" kern="1200">
                          <a:solidFill>
                            <a:schemeClr val="tx1"/>
                          </a:solidFill>
                          <a:latin typeface="Calibri"/>
                        </a:defRPr>
                      </a:lvl1pPr>
                      <a:lvl2pPr marL="400736" algn="l" defTabSz="801472" rtl="0" eaLnBrk="1" latinLnBrk="0" hangingPunct="1">
                        <a:defRPr sz="1600" kern="1200">
                          <a:solidFill>
                            <a:schemeClr val="tx1"/>
                          </a:solidFill>
                          <a:latin typeface="Calibri"/>
                        </a:defRPr>
                      </a:lvl2pPr>
                      <a:lvl3pPr marL="801472" algn="l" defTabSz="801472" rtl="0" eaLnBrk="1" latinLnBrk="0" hangingPunct="1">
                        <a:defRPr sz="1600" kern="1200">
                          <a:solidFill>
                            <a:schemeClr val="tx1"/>
                          </a:solidFill>
                          <a:latin typeface="Calibri"/>
                        </a:defRPr>
                      </a:lvl3pPr>
                      <a:lvl4pPr marL="1202207" algn="l" defTabSz="801472" rtl="0" eaLnBrk="1" latinLnBrk="0" hangingPunct="1">
                        <a:defRPr sz="1600" kern="1200">
                          <a:solidFill>
                            <a:schemeClr val="tx1"/>
                          </a:solidFill>
                          <a:latin typeface="Calibri"/>
                        </a:defRPr>
                      </a:lvl4pPr>
                      <a:lvl5pPr marL="1602943" algn="l" defTabSz="801472" rtl="0" eaLnBrk="1" latinLnBrk="0" hangingPunct="1">
                        <a:defRPr sz="1600" kern="1200">
                          <a:solidFill>
                            <a:schemeClr val="tx1"/>
                          </a:solidFill>
                          <a:latin typeface="Calibri"/>
                        </a:defRPr>
                      </a:lvl5pPr>
                      <a:lvl6pPr marL="2003679" algn="l" defTabSz="801472" rtl="0" eaLnBrk="1" latinLnBrk="0" hangingPunct="1">
                        <a:defRPr sz="1600" kern="1200">
                          <a:solidFill>
                            <a:schemeClr val="tx1"/>
                          </a:solidFill>
                          <a:latin typeface="Calibri"/>
                        </a:defRPr>
                      </a:lvl6pPr>
                      <a:lvl7pPr marL="2404415" algn="l" defTabSz="801472" rtl="0" eaLnBrk="1" latinLnBrk="0" hangingPunct="1">
                        <a:defRPr sz="1600" kern="1200">
                          <a:solidFill>
                            <a:schemeClr val="tx1"/>
                          </a:solidFill>
                          <a:latin typeface="Calibri"/>
                        </a:defRPr>
                      </a:lvl7pPr>
                      <a:lvl8pPr marL="2805151" algn="l" defTabSz="801472" rtl="0" eaLnBrk="1" latinLnBrk="0" hangingPunct="1">
                        <a:defRPr sz="1600" kern="1200">
                          <a:solidFill>
                            <a:schemeClr val="tx1"/>
                          </a:solidFill>
                          <a:latin typeface="Calibri"/>
                        </a:defRPr>
                      </a:lvl8pPr>
                      <a:lvl9pPr marL="3205886" algn="l" defTabSz="801472" rtl="0" eaLnBrk="1" latinLnBrk="0" hangingPunct="1">
                        <a:defRPr sz="16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u="none" strike="noStrike" cap="none" normalizeH="0" baseline="0" dirty="0" smtClean="0">
                          <a:ln>
                            <a:noFill/>
                          </a:ln>
                          <a:solidFill>
                            <a:schemeClr val="bg1"/>
                          </a:solidFill>
                          <a:effectLst/>
                        </a:rPr>
                        <a:t>WHO-prequalified </a:t>
                      </a:r>
                      <a:r>
                        <a:rPr kumimoji="0" lang="en-US" sz="1800" b="1" u="none" strike="noStrike" cap="none" normalizeH="0" baseline="0" dirty="0">
                          <a:ln>
                            <a:noFill/>
                          </a:ln>
                          <a:solidFill>
                            <a:schemeClr val="bg1"/>
                          </a:solidFill>
                          <a:effectLst/>
                        </a:rPr>
                        <a:t>JE </a:t>
                      </a:r>
                      <a:r>
                        <a:rPr kumimoji="0" lang="en-US" sz="1800" b="1" u="none" strike="noStrike" cap="none" normalizeH="0" baseline="0" dirty="0" smtClean="0">
                          <a:ln>
                            <a:noFill/>
                          </a:ln>
                          <a:solidFill>
                            <a:schemeClr val="bg1"/>
                          </a:solidFill>
                          <a:effectLst/>
                        </a:rPr>
                        <a:t>vaccines</a:t>
                      </a:r>
                      <a:endParaRPr kumimoji="0" lang="en-US" sz="1800" b="1" i="0" u="none" strike="noStrike" cap="none" normalizeH="0" baseline="0" dirty="0">
                        <a:ln>
                          <a:noFill/>
                        </a:ln>
                        <a:solidFill>
                          <a:schemeClr val="bg1"/>
                        </a:solidFill>
                        <a:effectLst/>
                        <a:latin typeface="Arial" pitchFamily="34" charset="0"/>
                        <a:ea typeface="Arial Unicode MS" pitchFamily="34" charset="-128"/>
                      </a:endParaRPr>
                    </a:p>
                  </a:txBody>
                  <a:tcPr marL="91457" marR="91457" marT="45699" marB="45699" anchor="ctr" horzOverflow="overflow">
                    <a:solidFill>
                      <a:schemeClr val="accent2"/>
                    </a:solidFill>
                  </a:tcPr>
                </a:tc>
                <a:tc>
                  <a:txBody>
                    <a:bodyPr/>
                    <a:lstStyle>
                      <a:lvl1pPr marL="0" algn="l" defTabSz="801472" rtl="0" eaLnBrk="1" latinLnBrk="0" hangingPunct="1">
                        <a:defRPr sz="1600" kern="1200">
                          <a:solidFill>
                            <a:schemeClr val="tx1"/>
                          </a:solidFill>
                          <a:latin typeface="Calibri"/>
                        </a:defRPr>
                      </a:lvl1pPr>
                      <a:lvl2pPr marL="400736" algn="l" defTabSz="801472" rtl="0" eaLnBrk="1" latinLnBrk="0" hangingPunct="1">
                        <a:defRPr sz="1600" kern="1200">
                          <a:solidFill>
                            <a:schemeClr val="tx1"/>
                          </a:solidFill>
                          <a:latin typeface="Calibri"/>
                        </a:defRPr>
                      </a:lvl2pPr>
                      <a:lvl3pPr marL="801472" algn="l" defTabSz="801472" rtl="0" eaLnBrk="1" latinLnBrk="0" hangingPunct="1">
                        <a:defRPr sz="1600" kern="1200">
                          <a:solidFill>
                            <a:schemeClr val="tx1"/>
                          </a:solidFill>
                          <a:latin typeface="Calibri"/>
                        </a:defRPr>
                      </a:lvl3pPr>
                      <a:lvl4pPr marL="1202207" algn="l" defTabSz="801472" rtl="0" eaLnBrk="1" latinLnBrk="0" hangingPunct="1">
                        <a:defRPr sz="1600" kern="1200">
                          <a:solidFill>
                            <a:schemeClr val="tx1"/>
                          </a:solidFill>
                          <a:latin typeface="Calibri"/>
                        </a:defRPr>
                      </a:lvl4pPr>
                      <a:lvl5pPr marL="1602943" algn="l" defTabSz="801472" rtl="0" eaLnBrk="1" latinLnBrk="0" hangingPunct="1">
                        <a:defRPr sz="1600" kern="1200">
                          <a:solidFill>
                            <a:schemeClr val="tx1"/>
                          </a:solidFill>
                          <a:latin typeface="Calibri"/>
                        </a:defRPr>
                      </a:lvl5pPr>
                      <a:lvl6pPr marL="2003679" algn="l" defTabSz="801472" rtl="0" eaLnBrk="1" latinLnBrk="0" hangingPunct="1">
                        <a:defRPr sz="1600" kern="1200">
                          <a:solidFill>
                            <a:schemeClr val="tx1"/>
                          </a:solidFill>
                          <a:latin typeface="Calibri"/>
                        </a:defRPr>
                      </a:lvl6pPr>
                      <a:lvl7pPr marL="2404415" algn="l" defTabSz="801472" rtl="0" eaLnBrk="1" latinLnBrk="0" hangingPunct="1">
                        <a:defRPr sz="1600" kern="1200">
                          <a:solidFill>
                            <a:schemeClr val="tx1"/>
                          </a:solidFill>
                          <a:latin typeface="Calibri"/>
                        </a:defRPr>
                      </a:lvl7pPr>
                      <a:lvl8pPr marL="2805151" algn="l" defTabSz="801472" rtl="0" eaLnBrk="1" latinLnBrk="0" hangingPunct="1">
                        <a:defRPr sz="1600" kern="1200">
                          <a:solidFill>
                            <a:schemeClr val="tx1"/>
                          </a:solidFill>
                          <a:latin typeface="Calibri"/>
                        </a:defRPr>
                      </a:lvl8pPr>
                      <a:lvl9pPr marL="3205886" algn="l" defTabSz="801472" rtl="0" eaLnBrk="1" latinLnBrk="0" hangingPunct="1">
                        <a:defRPr sz="16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u="none" strike="noStrike" cap="none" normalizeH="0" baseline="0" dirty="0">
                          <a:ln>
                            <a:noFill/>
                          </a:ln>
                          <a:solidFill>
                            <a:schemeClr val="bg1"/>
                          </a:solidFill>
                          <a:effectLst/>
                        </a:rPr>
                        <a:t>WHO-recommended doses in primary series</a:t>
                      </a:r>
                      <a:endParaRPr kumimoji="0" lang="en-US" sz="1800" b="1" i="0" u="none" strike="noStrike" cap="none" normalizeH="0" baseline="0" dirty="0">
                        <a:ln>
                          <a:noFill/>
                        </a:ln>
                        <a:solidFill>
                          <a:schemeClr val="bg1"/>
                        </a:solidFill>
                        <a:effectLst/>
                        <a:latin typeface="Arial" pitchFamily="34" charset="0"/>
                        <a:ea typeface="Arial Unicode MS" pitchFamily="34" charset="-128"/>
                      </a:endParaRPr>
                    </a:p>
                  </a:txBody>
                  <a:tcPr marL="91457" marR="91457" marT="45699" marB="45699" anchor="ctr" horzOverflow="overflow">
                    <a:solidFill>
                      <a:schemeClr val="accent2"/>
                    </a:solidFill>
                  </a:tcPr>
                </a:tc>
                <a:extLst>
                  <a:ext uri="{0D108BD9-81ED-4DB2-BD59-A6C34878D82A}">
                    <a16:rowId xmlns="" xmlns:a16="http://schemas.microsoft.com/office/drawing/2014/main" val="10000"/>
                  </a:ext>
                </a:extLst>
              </a:tr>
              <a:tr h="841857">
                <a:tc>
                  <a:txBody>
                    <a:bodyPr/>
                    <a:lstStyle>
                      <a:lvl1pPr marL="0" algn="l" defTabSz="801472" rtl="0" eaLnBrk="1" latinLnBrk="0" hangingPunct="1">
                        <a:defRPr sz="1600" kern="1200">
                          <a:solidFill>
                            <a:schemeClr val="tx1"/>
                          </a:solidFill>
                          <a:latin typeface="Calibri"/>
                        </a:defRPr>
                      </a:lvl1pPr>
                      <a:lvl2pPr marL="400736" algn="l" defTabSz="801472" rtl="0" eaLnBrk="1" latinLnBrk="0" hangingPunct="1">
                        <a:defRPr sz="1600" kern="1200">
                          <a:solidFill>
                            <a:schemeClr val="tx1"/>
                          </a:solidFill>
                          <a:latin typeface="Calibri"/>
                        </a:defRPr>
                      </a:lvl2pPr>
                      <a:lvl3pPr marL="801472" algn="l" defTabSz="801472" rtl="0" eaLnBrk="1" latinLnBrk="0" hangingPunct="1">
                        <a:defRPr sz="1600" kern="1200">
                          <a:solidFill>
                            <a:schemeClr val="tx1"/>
                          </a:solidFill>
                          <a:latin typeface="Calibri"/>
                        </a:defRPr>
                      </a:lvl3pPr>
                      <a:lvl4pPr marL="1202207" algn="l" defTabSz="801472" rtl="0" eaLnBrk="1" latinLnBrk="0" hangingPunct="1">
                        <a:defRPr sz="1600" kern="1200">
                          <a:solidFill>
                            <a:schemeClr val="tx1"/>
                          </a:solidFill>
                          <a:latin typeface="Calibri"/>
                        </a:defRPr>
                      </a:lvl4pPr>
                      <a:lvl5pPr marL="1602943" algn="l" defTabSz="801472" rtl="0" eaLnBrk="1" latinLnBrk="0" hangingPunct="1">
                        <a:defRPr sz="1600" kern="1200">
                          <a:solidFill>
                            <a:schemeClr val="tx1"/>
                          </a:solidFill>
                          <a:latin typeface="Calibri"/>
                        </a:defRPr>
                      </a:lvl5pPr>
                      <a:lvl6pPr marL="2003679" algn="l" defTabSz="801472" rtl="0" eaLnBrk="1" latinLnBrk="0" hangingPunct="1">
                        <a:defRPr sz="1600" kern="1200">
                          <a:solidFill>
                            <a:schemeClr val="tx1"/>
                          </a:solidFill>
                          <a:latin typeface="Calibri"/>
                        </a:defRPr>
                      </a:lvl6pPr>
                      <a:lvl7pPr marL="2404415" algn="l" defTabSz="801472" rtl="0" eaLnBrk="1" latinLnBrk="0" hangingPunct="1">
                        <a:defRPr sz="1600" kern="1200">
                          <a:solidFill>
                            <a:schemeClr val="tx1"/>
                          </a:solidFill>
                          <a:latin typeface="Calibri"/>
                        </a:defRPr>
                      </a:lvl7pPr>
                      <a:lvl8pPr marL="2805151" algn="l" defTabSz="801472" rtl="0" eaLnBrk="1" latinLnBrk="0" hangingPunct="1">
                        <a:defRPr sz="1600" kern="1200">
                          <a:solidFill>
                            <a:schemeClr val="tx1"/>
                          </a:solidFill>
                          <a:latin typeface="Calibri"/>
                        </a:defRPr>
                      </a:lvl8pPr>
                      <a:lvl9pPr marL="3205886" algn="l" defTabSz="801472" rtl="0" eaLnBrk="1" latinLnBrk="0" hangingPunct="1">
                        <a:defRPr sz="16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a:ln>
                            <a:noFill/>
                          </a:ln>
                          <a:effectLst/>
                        </a:rPr>
                        <a:t>Inactivated Vero </a:t>
                      </a:r>
                      <a:r>
                        <a:rPr kumimoji="0" lang="en-US" sz="1600" u="none" strike="noStrike" cap="none" normalizeH="0" baseline="0" dirty="0" smtClean="0">
                          <a:ln>
                            <a:noFill/>
                          </a:ln>
                          <a:effectLst/>
                        </a:rPr>
                        <a:t>cell-based </a:t>
                      </a:r>
                      <a:endParaRPr kumimoji="0" lang="en-US" sz="1600" u="none" strike="noStrike" cap="none" normalizeH="0" baseline="0" dirty="0">
                        <a:ln>
                          <a:noFill/>
                        </a:ln>
                        <a:effectLst/>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a:ln>
                            <a:noFill/>
                          </a:ln>
                          <a:effectLst/>
                        </a:rPr>
                        <a:t>SA 14-14-2 </a:t>
                      </a:r>
                      <a:r>
                        <a:rPr kumimoji="0" lang="en-US" sz="1600" u="none" strike="noStrike" cap="none" normalizeH="0" baseline="0" dirty="0" smtClean="0">
                          <a:ln>
                            <a:noFill/>
                          </a:ln>
                          <a:effectLst/>
                        </a:rPr>
                        <a:t>(JEEV</a:t>
                      </a:r>
                      <a:r>
                        <a:rPr kumimoji="0" lang="en-US" sz="1600" u="none" strike="noStrike" cap="none" normalizeH="0" baseline="0" dirty="0">
                          <a:ln>
                            <a:noFill/>
                          </a:ln>
                          <a:effectLst/>
                        </a:rPr>
                        <a:t>®)</a:t>
                      </a:r>
                      <a:endParaRPr kumimoji="0" lang="en-US" sz="1600" b="0" i="0" u="none" strike="noStrike" cap="none" normalizeH="0" baseline="0" dirty="0">
                        <a:ln>
                          <a:noFill/>
                        </a:ln>
                        <a:solidFill>
                          <a:schemeClr val="tx1"/>
                        </a:solidFill>
                        <a:effectLst/>
                        <a:latin typeface="Arial" pitchFamily="34" charset="0"/>
                        <a:ea typeface="Arial Unicode MS" pitchFamily="34" charset="-128"/>
                      </a:endParaRPr>
                    </a:p>
                  </a:txBody>
                  <a:tcPr marL="91457" marR="91457" marT="45699" marB="45699" anchor="ctr" horzOverflow="overflow"/>
                </a:tc>
                <a:tc>
                  <a:txBody>
                    <a:bodyPr/>
                    <a:lstStyle>
                      <a:lvl1pPr marL="0" algn="l" defTabSz="801472" rtl="0" eaLnBrk="1" latinLnBrk="0" hangingPunct="1">
                        <a:defRPr sz="1600" kern="1200">
                          <a:solidFill>
                            <a:schemeClr val="tx1"/>
                          </a:solidFill>
                          <a:latin typeface="Calibri"/>
                        </a:defRPr>
                      </a:lvl1pPr>
                      <a:lvl2pPr marL="400736" algn="l" defTabSz="801472" rtl="0" eaLnBrk="1" latinLnBrk="0" hangingPunct="1">
                        <a:defRPr sz="1600" kern="1200">
                          <a:solidFill>
                            <a:schemeClr val="tx1"/>
                          </a:solidFill>
                          <a:latin typeface="Calibri"/>
                        </a:defRPr>
                      </a:lvl2pPr>
                      <a:lvl3pPr marL="801472" algn="l" defTabSz="801472" rtl="0" eaLnBrk="1" latinLnBrk="0" hangingPunct="1">
                        <a:defRPr sz="1600" kern="1200">
                          <a:solidFill>
                            <a:schemeClr val="tx1"/>
                          </a:solidFill>
                          <a:latin typeface="Calibri"/>
                        </a:defRPr>
                      </a:lvl3pPr>
                      <a:lvl4pPr marL="1202207" algn="l" defTabSz="801472" rtl="0" eaLnBrk="1" latinLnBrk="0" hangingPunct="1">
                        <a:defRPr sz="1600" kern="1200">
                          <a:solidFill>
                            <a:schemeClr val="tx1"/>
                          </a:solidFill>
                          <a:latin typeface="Calibri"/>
                        </a:defRPr>
                      </a:lvl4pPr>
                      <a:lvl5pPr marL="1602943" algn="l" defTabSz="801472" rtl="0" eaLnBrk="1" latinLnBrk="0" hangingPunct="1">
                        <a:defRPr sz="1600" kern="1200">
                          <a:solidFill>
                            <a:schemeClr val="tx1"/>
                          </a:solidFill>
                          <a:latin typeface="Calibri"/>
                        </a:defRPr>
                      </a:lvl5pPr>
                      <a:lvl6pPr marL="2003679" algn="l" defTabSz="801472" rtl="0" eaLnBrk="1" latinLnBrk="0" hangingPunct="1">
                        <a:defRPr sz="1600" kern="1200">
                          <a:solidFill>
                            <a:schemeClr val="tx1"/>
                          </a:solidFill>
                          <a:latin typeface="Calibri"/>
                        </a:defRPr>
                      </a:lvl6pPr>
                      <a:lvl7pPr marL="2404415" algn="l" defTabSz="801472" rtl="0" eaLnBrk="1" latinLnBrk="0" hangingPunct="1">
                        <a:defRPr sz="1600" kern="1200">
                          <a:solidFill>
                            <a:schemeClr val="tx1"/>
                          </a:solidFill>
                          <a:latin typeface="Calibri"/>
                        </a:defRPr>
                      </a:lvl7pPr>
                      <a:lvl8pPr marL="2805151" algn="l" defTabSz="801472" rtl="0" eaLnBrk="1" latinLnBrk="0" hangingPunct="1">
                        <a:defRPr sz="1600" kern="1200">
                          <a:solidFill>
                            <a:schemeClr val="tx1"/>
                          </a:solidFill>
                          <a:latin typeface="Calibri"/>
                        </a:defRPr>
                      </a:lvl8pPr>
                      <a:lvl9pPr marL="3205886" algn="l" defTabSz="801472" rtl="0" eaLnBrk="1" latinLnBrk="0" hangingPunct="1">
                        <a:defRPr sz="16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a:ln>
                            <a:noFill/>
                          </a:ln>
                          <a:effectLst/>
                        </a:rPr>
                        <a:t>2</a:t>
                      </a:r>
                      <a:endParaRPr kumimoji="0" lang="en-US" sz="1600" b="0" i="0" u="none" strike="noStrike" cap="none" normalizeH="0" baseline="0" dirty="0">
                        <a:ln>
                          <a:noFill/>
                        </a:ln>
                        <a:solidFill>
                          <a:schemeClr val="tx1"/>
                        </a:solidFill>
                        <a:effectLst/>
                        <a:latin typeface="Arial" pitchFamily="34" charset="0"/>
                        <a:ea typeface="Arial Unicode MS" pitchFamily="34" charset="-128"/>
                      </a:endParaRPr>
                    </a:p>
                  </a:txBody>
                  <a:tcPr marL="91457" marR="91457" marT="45699" marB="45699" anchor="ctr" horzOverflow="overflow"/>
                </a:tc>
                <a:extLst>
                  <a:ext uri="{0D108BD9-81ED-4DB2-BD59-A6C34878D82A}">
                    <a16:rowId xmlns="" xmlns:a16="http://schemas.microsoft.com/office/drawing/2014/main" val="10001"/>
                  </a:ext>
                </a:extLst>
              </a:tr>
              <a:tr h="792088">
                <a:tc>
                  <a:txBody>
                    <a:bodyPr/>
                    <a:lstStyle>
                      <a:lvl1pPr marL="0" algn="l" defTabSz="801472" rtl="0" eaLnBrk="1" latinLnBrk="0" hangingPunct="1">
                        <a:defRPr sz="1600" kern="1200">
                          <a:solidFill>
                            <a:schemeClr val="tx1"/>
                          </a:solidFill>
                          <a:latin typeface="Calibri"/>
                        </a:defRPr>
                      </a:lvl1pPr>
                      <a:lvl2pPr marL="400736" algn="l" defTabSz="801472" rtl="0" eaLnBrk="1" latinLnBrk="0" hangingPunct="1">
                        <a:defRPr sz="1600" kern="1200">
                          <a:solidFill>
                            <a:schemeClr val="tx1"/>
                          </a:solidFill>
                          <a:latin typeface="Calibri"/>
                        </a:defRPr>
                      </a:lvl2pPr>
                      <a:lvl3pPr marL="801472" algn="l" defTabSz="801472" rtl="0" eaLnBrk="1" latinLnBrk="0" hangingPunct="1">
                        <a:defRPr sz="1600" kern="1200">
                          <a:solidFill>
                            <a:schemeClr val="tx1"/>
                          </a:solidFill>
                          <a:latin typeface="Calibri"/>
                        </a:defRPr>
                      </a:lvl3pPr>
                      <a:lvl4pPr marL="1202207" algn="l" defTabSz="801472" rtl="0" eaLnBrk="1" latinLnBrk="0" hangingPunct="1">
                        <a:defRPr sz="1600" kern="1200">
                          <a:solidFill>
                            <a:schemeClr val="tx1"/>
                          </a:solidFill>
                          <a:latin typeface="Calibri"/>
                        </a:defRPr>
                      </a:lvl4pPr>
                      <a:lvl5pPr marL="1602943" algn="l" defTabSz="801472" rtl="0" eaLnBrk="1" latinLnBrk="0" hangingPunct="1">
                        <a:defRPr sz="1600" kern="1200">
                          <a:solidFill>
                            <a:schemeClr val="tx1"/>
                          </a:solidFill>
                          <a:latin typeface="Calibri"/>
                        </a:defRPr>
                      </a:lvl5pPr>
                      <a:lvl6pPr marL="2003679" algn="l" defTabSz="801472" rtl="0" eaLnBrk="1" latinLnBrk="0" hangingPunct="1">
                        <a:defRPr sz="1600" kern="1200">
                          <a:solidFill>
                            <a:schemeClr val="tx1"/>
                          </a:solidFill>
                          <a:latin typeface="Calibri"/>
                        </a:defRPr>
                      </a:lvl6pPr>
                      <a:lvl7pPr marL="2404415" algn="l" defTabSz="801472" rtl="0" eaLnBrk="1" latinLnBrk="0" hangingPunct="1">
                        <a:defRPr sz="1600" kern="1200">
                          <a:solidFill>
                            <a:schemeClr val="tx1"/>
                          </a:solidFill>
                          <a:latin typeface="Calibri"/>
                        </a:defRPr>
                      </a:lvl7pPr>
                      <a:lvl8pPr marL="2805151" algn="l" defTabSz="801472" rtl="0" eaLnBrk="1" latinLnBrk="0" hangingPunct="1">
                        <a:defRPr sz="1600" kern="1200">
                          <a:solidFill>
                            <a:schemeClr val="tx1"/>
                          </a:solidFill>
                          <a:latin typeface="Calibri"/>
                        </a:defRPr>
                      </a:lvl8pPr>
                      <a:lvl9pPr marL="3205886" algn="l" defTabSz="801472" rtl="0" eaLnBrk="1" latinLnBrk="0" hangingPunct="1">
                        <a:defRPr sz="16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kern="1200" cap="none" normalizeH="0" baseline="0" dirty="0">
                          <a:ln>
                            <a:noFill/>
                          </a:ln>
                          <a:effectLst/>
                        </a:rPr>
                        <a:t>Live attenuated SA 14-14-2 (CD-JEV)</a:t>
                      </a:r>
                      <a:endParaRPr kumimoji="0" lang="en-US" sz="1600" u="none" strike="noStrike" kern="1200" cap="none" normalizeH="0" baseline="0" dirty="0">
                        <a:ln>
                          <a:noFill/>
                        </a:ln>
                        <a:solidFill>
                          <a:schemeClr val="tx1"/>
                        </a:solidFill>
                        <a:effectLst/>
                        <a:latin typeface="Calibri"/>
                        <a:ea typeface="+mn-ea"/>
                        <a:cs typeface="+mn-cs"/>
                      </a:endParaRPr>
                    </a:p>
                  </a:txBody>
                  <a:tcPr marL="91457" marR="91457" marT="45699" marB="45699" anchor="ctr" horzOverflow="overflow"/>
                </a:tc>
                <a:tc>
                  <a:txBody>
                    <a:bodyPr/>
                    <a:lstStyle>
                      <a:lvl1pPr marL="0" algn="l" defTabSz="801472" rtl="0" eaLnBrk="1" latinLnBrk="0" hangingPunct="1">
                        <a:defRPr sz="1600" kern="1200">
                          <a:solidFill>
                            <a:schemeClr val="tx1"/>
                          </a:solidFill>
                          <a:latin typeface="Calibri"/>
                        </a:defRPr>
                      </a:lvl1pPr>
                      <a:lvl2pPr marL="400736" algn="l" defTabSz="801472" rtl="0" eaLnBrk="1" latinLnBrk="0" hangingPunct="1">
                        <a:defRPr sz="1600" kern="1200">
                          <a:solidFill>
                            <a:schemeClr val="tx1"/>
                          </a:solidFill>
                          <a:latin typeface="Calibri"/>
                        </a:defRPr>
                      </a:lvl2pPr>
                      <a:lvl3pPr marL="801472" algn="l" defTabSz="801472" rtl="0" eaLnBrk="1" latinLnBrk="0" hangingPunct="1">
                        <a:defRPr sz="1600" kern="1200">
                          <a:solidFill>
                            <a:schemeClr val="tx1"/>
                          </a:solidFill>
                          <a:latin typeface="Calibri"/>
                        </a:defRPr>
                      </a:lvl3pPr>
                      <a:lvl4pPr marL="1202207" algn="l" defTabSz="801472" rtl="0" eaLnBrk="1" latinLnBrk="0" hangingPunct="1">
                        <a:defRPr sz="1600" kern="1200">
                          <a:solidFill>
                            <a:schemeClr val="tx1"/>
                          </a:solidFill>
                          <a:latin typeface="Calibri"/>
                        </a:defRPr>
                      </a:lvl4pPr>
                      <a:lvl5pPr marL="1602943" algn="l" defTabSz="801472" rtl="0" eaLnBrk="1" latinLnBrk="0" hangingPunct="1">
                        <a:defRPr sz="1600" kern="1200">
                          <a:solidFill>
                            <a:schemeClr val="tx1"/>
                          </a:solidFill>
                          <a:latin typeface="Calibri"/>
                        </a:defRPr>
                      </a:lvl5pPr>
                      <a:lvl6pPr marL="2003679" algn="l" defTabSz="801472" rtl="0" eaLnBrk="1" latinLnBrk="0" hangingPunct="1">
                        <a:defRPr sz="1600" kern="1200">
                          <a:solidFill>
                            <a:schemeClr val="tx1"/>
                          </a:solidFill>
                          <a:latin typeface="Calibri"/>
                        </a:defRPr>
                      </a:lvl6pPr>
                      <a:lvl7pPr marL="2404415" algn="l" defTabSz="801472" rtl="0" eaLnBrk="1" latinLnBrk="0" hangingPunct="1">
                        <a:defRPr sz="1600" kern="1200">
                          <a:solidFill>
                            <a:schemeClr val="tx1"/>
                          </a:solidFill>
                          <a:latin typeface="Calibri"/>
                        </a:defRPr>
                      </a:lvl7pPr>
                      <a:lvl8pPr marL="2805151" algn="l" defTabSz="801472" rtl="0" eaLnBrk="1" latinLnBrk="0" hangingPunct="1">
                        <a:defRPr sz="1600" kern="1200">
                          <a:solidFill>
                            <a:schemeClr val="tx1"/>
                          </a:solidFill>
                          <a:latin typeface="Calibri"/>
                        </a:defRPr>
                      </a:lvl8pPr>
                      <a:lvl9pPr marL="3205886" algn="l" defTabSz="801472" rtl="0" eaLnBrk="1" latinLnBrk="0" hangingPunct="1">
                        <a:defRPr sz="16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kern="1200" cap="none" normalizeH="0" baseline="0" dirty="0">
                          <a:ln>
                            <a:noFill/>
                          </a:ln>
                          <a:effectLst/>
                        </a:rPr>
                        <a:t>1</a:t>
                      </a:r>
                      <a:endParaRPr kumimoji="0" lang="en-US" sz="1600" u="none" strike="noStrike" kern="1200" cap="none" normalizeH="0" baseline="0" dirty="0">
                        <a:ln>
                          <a:noFill/>
                        </a:ln>
                        <a:solidFill>
                          <a:schemeClr val="tx1"/>
                        </a:solidFill>
                        <a:effectLst/>
                        <a:latin typeface="Calibri"/>
                        <a:ea typeface="+mn-ea"/>
                        <a:cs typeface="+mn-cs"/>
                      </a:endParaRPr>
                    </a:p>
                  </a:txBody>
                  <a:tcPr marL="91457" marR="91457" marT="45699" marB="45699" anchor="ctr" horzOverflow="overflow"/>
                </a:tc>
                <a:extLst>
                  <a:ext uri="{0D108BD9-81ED-4DB2-BD59-A6C34878D82A}">
                    <a16:rowId xmlns="" xmlns:a16="http://schemas.microsoft.com/office/drawing/2014/main" val="10004"/>
                  </a:ext>
                </a:extLst>
              </a:tr>
              <a:tr h="792088">
                <a:tc>
                  <a:txBody>
                    <a:bodyPr/>
                    <a:lstStyle>
                      <a:lvl1pPr marL="0" algn="l" defTabSz="801472" rtl="0" eaLnBrk="1" latinLnBrk="0" hangingPunct="1">
                        <a:defRPr sz="1600" kern="1200">
                          <a:solidFill>
                            <a:schemeClr val="tx1"/>
                          </a:solidFill>
                          <a:latin typeface="Calibri"/>
                        </a:defRPr>
                      </a:lvl1pPr>
                      <a:lvl2pPr marL="400736" algn="l" defTabSz="801472" rtl="0" eaLnBrk="1" latinLnBrk="0" hangingPunct="1">
                        <a:defRPr sz="1600" kern="1200">
                          <a:solidFill>
                            <a:schemeClr val="tx1"/>
                          </a:solidFill>
                          <a:latin typeface="Calibri"/>
                        </a:defRPr>
                      </a:lvl2pPr>
                      <a:lvl3pPr marL="801472" algn="l" defTabSz="801472" rtl="0" eaLnBrk="1" latinLnBrk="0" hangingPunct="1">
                        <a:defRPr sz="1600" kern="1200">
                          <a:solidFill>
                            <a:schemeClr val="tx1"/>
                          </a:solidFill>
                          <a:latin typeface="Calibri"/>
                        </a:defRPr>
                      </a:lvl3pPr>
                      <a:lvl4pPr marL="1202207" algn="l" defTabSz="801472" rtl="0" eaLnBrk="1" latinLnBrk="0" hangingPunct="1">
                        <a:defRPr sz="1600" kern="1200">
                          <a:solidFill>
                            <a:schemeClr val="tx1"/>
                          </a:solidFill>
                          <a:latin typeface="Calibri"/>
                        </a:defRPr>
                      </a:lvl4pPr>
                      <a:lvl5pPr marL="1602943" algn="l" defTabSz="801472" rtl="0" eaLnBrk="1" latinLnBrk="0" hangingPunct="1">
                        <a:defRPr sz="1600" kern="1200">
                          <a:solidFill>
                            <a:schemeClr val="tx1"/>
                          </a:solidFill>
                          <a:latin typeface="Calibri"/>
                        </a:defRPr>
                      </a:lvl5pPr>
                      <a:lvl6pPr marL="2003679" algn="l" defTabSz="801472" rtl="0" eaLnBrk="1" latinLnBrk="0" hangingPunct="1">
                        <a:defRPr sz="1600" kern="1200">
                          <a:solidFill>
                            <a:schemeClr val="tx1"/>
                          </a:solidFill>
                          <a:latin typeface="Calibri"/>
                        </a:defRPr>
                      </a:lvl6pPr>
                      <a:lvl7pPr marL="2404415" algn="l" defTabSz="801472" rtl="0" eaLnBrk="1" latinLnBrk="0" hangingPunct="1">
                        <a:defRPr sz="1600" kern="1200">
                          <a:solidFill>
                            <a:schemeClr val="tx1"/>
                          </a:solidFill>
                          <a:latin typeface="Calibri"/>
                        </a:defRPr>
                      </a:lvl7pPr>
                      <a:lvl8pPr marL="2805151" algn="l" defTabSz="801472" rtl="0" eaLnBrk="1" latinLnBrk="0" hangingPunct="1">
                        <a:defRPr sz="1600" kern="1200">
                          <a:solidFill>
                            <a:schemeClr val="tx1"/>
                          </a:solidFill>
                          <a:latin typeface="Calibri"/>
                        </a:defRPr>
                      </a:lvl8pPr>
                      <a:lvl9pPr marL="3205886" algn="l" defTabSz="801472" rtl="0" eaLnBrk="1" latinLnBrk="0" hangingPunct="1">
                        <a:defRPr sz="16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kern="1200" cap="none" normalizeH="0" baseline="0" dirty="0">
                          <a:ln>
                            <a:noFill/>
                          </a:ln>
                          <a:effectLst/>
                        </a:rPr>
                        <a:t>Live recombinant SA 14-14-2 (IMOJEV®)</a:t>
                      </a:r>
                      <a:endParaRPr kumimoji="0" lang="en-US" sz="1600" u="none" strike="noStrike" kern="1200" cap="none" normalizeH="0" baseline="0" dirty="0">
                        <a:ln>
                          <a:noFill/>
                        </a:ln>
                        <a:solidFill>
                          <a:schemeClr val="tx1"/>
                        </a:solidFill>
                        <a:effectLst/>
                        <a:latin typeface="Calibri"/>
                        <a:ea typeface="+mn-ea"/>
                        <a:cs typeface="+mn-cs"/>
                      </a:endParaRPr>
                    </a:p>
                  </a:txBody>
                  <a:tcPr marL="91457" marR="91457" marT="45699" marB="45699" anchor="ctr" horzOverflow="overflow"/>
                </a:tc>
                <a:tc>
                  <a:txBody>
                    <a:bodyPr/>
                    <a:lstStyle>
                      <a:lvl1pPr marL="0" algn="l" defTabSz="801472" rtl="0" eaLnBrk="1" latinLnBrk="0" hangingPunct="1">
                        <a:defRPr sz="1600" kern="1200">
                          <a:solidFill>
                            <a:schemeClr val="tx1"/>
                          </a:solidFill>
                          <a:latin typeface="Calibri"/>
                        </a:defRPr>
                      </a:lvl1pPr>
                      <a:lvl2pPr marL="400736" algn="l" defTabSz="801472" rtl="0" eaLnBrk="1" latinLnBrk="0" hangingPunct="1">
                        <a:defRPr sz="1600" kern="1200">
                          <a:solidFill>
                            <a:schemeClr val="tx1"/>
                          </a:solidFill>
                          <a:latin typeface="Calibri"/>
                        </a:defRPr>
                      </a:lvl2pPr>
                      <a:lvl3pPr marL="801472" algn="l" defTabSz="801472" rtl="0" eaLnBrk="1" latinLnBrk="0" hangingPunct="1">
                        <a:defRPr sz="1600" kern="1200">
                          <a:solidFill>
                            <a:schemeClr val="tx1"/>
                          </a:solidFill>
                          <a:latin typeface="Calibri"/>
                        </a:defRPr>
                      </a:lvl3pPr>
                      <a:lvl4pPr marL="1202207" algn="l" defTabSz="801472" rtl="0" eaLnBrk="1" latinLnBrk="0" hangingPunct="1">
                        <a:defRPr sz="1600" kern="1200">
                          <a:solidFill>
                            <a:schemeClr val="tx1"/>
                          </a:solidFill>
                          <a:latin typeface="Calibri"/>
                        </a:defRPr>
                      </a:lvl4pPr>
                      <a:lvl5pPr marL="1602943" algn="l" defTabSz="801472" rtl="0" eaLnBrk="1" latinLnBrk="0" hangingPunct="1">
                        <a:defRPr sz="1600" kern="1200">
                          <a:solidFill>
                            <a:schemeClr val="tx1"/>
                          </a:solidFill>
                          <a:latin typeface="Calibri"/>
                        </a:defRPr>
                      </a:lvl5pPr>
                      <a:lvl6pPr marL="2003679" algn="l" defTabSz="801472" rtl="0" eaLnBrk="1" latinLnBrk="0" hangingPunct="1">
                        <a:defRPr sz="1600" kern="1200">
                          <a:solidFill>
                            <a:schemeClr val="tx1"/>
                          </a:solidFill>
                          <a:latin typeface="Calibri"/>
                        </a:defRPr>
                      </a:lvl6pPr>
                      <a:lvl7pPr marL="2404415" algn="l" defTabSz="801472" rtl="0" eaLnBrk="1" latinLnBrk="0" hangingPunct="1">
                        <a:defRPr sz="1600" kern="1200">
                          <a:solidFill>
                            <a:schemeClr val="tx1"/>
                          </a:solidFill>
                          <a:latin typeface="Calibri"/>
                        </a:defRPr>
                      </a:lvl7pPr>
                      <a:lvl8pPr marL="2805151" algn="l" defTabSz="801472" rtl="0" eaLnBrk="1" latinLnBrk="0" hangingPunct="1">
                        <a:defRPr sz="1600" kern="1200">
                          <a:solidFill>
                            <a:schemeClr val="tx1"/>
                          </a:solidFill>
                          <a:latin typeface="Calibri"/>
                        </a:defRPr>
                      </a:lvl8pPr>
                      <a:lvl9pPr marL="3205886" algn="l" defTabSz="801472" rtl="0" eaLnBrk="1" latinLnBrk="0" hangingPunct="1">
                        <a:defRPr sz="16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kern="1200" cap="none" normalizeH="0" baseline="0" dirty="0">
                          <a:ln>
                            <a:noFill/>
                          </a:ln>
                          <a:effectLst/>
                        </a:rPr>
                        <a:t>1</a:t>
                      </a:r>
                      <a:endParaRPr kumimoji="0" lang="en-US" sz="1600" u="none" strike="noStrike" kern="1200" cap="none" normalizeH="0" baseline="0" dirty="0">
                        <a:ln>
                          <a:noFill/>
                        </a:ln>
                        <a:solidFill>
                          <a:schemeClr val="tx1"/>
                        </a:solidFill>
                        <a:effectLst/>
                        <a:latin typeface="Calibri"/>
                        <a:ea typeface="+mn-ea"/>
                        <a:cs typeface="+mn-cs"/>
                      </a:endParaRPr>
                    </a:p>
                  </a:txBody>
                  <a:tcPr marL="91457" marR="91457" marT="45699" marB="45699" anchor="ctr" horzOverflow="overflow"/>
                </a:tc>
                <a:extLst>
                  <a:ext uri="{0D108BD9-81ED-4DB2-BD59-A6C34878D82A}">
                    <a16:rowId xmlns="" xmlns:a16="http://schemas.microsoft.com/office/drawing/2014/main" val="10005"/>
                  </a:ext>
                </a:extLst>
              </a:tr>
            </a:tbl>
          </a:graphicData>
        </a:graphic>
      </p:graphicFrame>
      <p:sp>
        <p:nvSpPr>
          <p:cNvPr id="23592" name="Oval 7"/>
          <p:cNvSpPr>
            <a:spLocks noChangeArrowheads="1"/>
          </p:cNvSpPr>
          <p:nvPr/>
        </p:nvSpPr>
        <p:spPr bwMode="auto">
          <a:xfrm>
            <a:off x="341292" y="4005064"/>
            <a:ext cx="8521700" cy="504825"/>
          </a:xfrm>
          <a:prstGeom prst="ellipse">
            <a:avLst/>
          </a:prstGeom>
          <a:noFill/>
          <a:ln w="38100">
            <a:solidFill>
              <a:srgbClr val="CC0000"/>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defTabSz="1042988">
              <a:defRPr sz="3900" b="1">
                <a:solidFill>
                  <a:srgbClr val="000066"/>
                </a:solidFill>
                <a:latin typeface="Arial" panose="020B0604020202020204" pitchFamily="34" charset="0"/>
                <a:ea typeface="MS PGothic" panose="020B0600070205080204" pitchFamily="34" charset="-128"/>
              </a:defRPr>
            </a:lvl1pPr>
            <a:lvl2pPr marL="742950" indent="-285750" defTabSz="1042988">
              <a:defRPr sz="3900" b="1">
                <a:solidFill>
                  <a:srgbClr val="000066"/>
                </a:solidFill>
                <a:latin typeface="Arial" panose="020B0604020202020204" pitchFamily="34" charset="0"/>
                <a:ea typeface="MS PGothic" panose="020B0600070205080204" pitchFamily="34" charset="-128"/>
              </a:defRPr>
            </a:lvl2pPr>
            <a:lvl3pPr marL="1143000" indent="-228600" defTabSz="1042988">
              <a:defRPr sz="3900" b="1">
                <a:solidFill>
                  <a:srgbClr val="000066"/>
                </a:solidFill>
                <a:latin typeface="Arial" panose="020B0604020202020204" pitchFamily="34" charset="0"/>
                <a:ea typeface="MS PGothic" panose="020B0600070205080204" pitchFamily="34" charset="-128"/>
              </a:defRPr>
            </a:lvl3pPr>
            <a:lvl4pPr marL="1600200" indent="-228600" defTabSz="1042988">
              <a:defRPr sz="3900" b="1">
                <a:solidFill>
                  <a:srgbClr val="000066"/>
                </a:solidFill>
                <a:latin typeface="Arial" panose="020B0604020202020204" pitchFamily="34" charset="0"/>
                <a:ea typeface="MS PGothic" panose="020B0600070205080204" pitchFamily="34" charset="-128"/>
              </a:defRPr>
            </a:lvl4pPr>
            <a:lvl5pPr marL="2057400" indent="-228600" defTabSz="1042988">
              <a:defRPr sz="3900" b="1">
                <a:solidFill>
                  <a:srgbClr val="000066"/>
                </a:solidFill>
                <a:latin typeface="Arial" panose="020B0604020202020204" pitchFamily="34" charset="0"/>
                <a:ea typeface="MS PGothic" panose="020B0600070205080204" pitchFamily="34" charset="-128"/>
              </a:defRPr>
            </a:lvl5pPr>
            <a:lvl6pPr marL="2514600" indent="-228600" defTabSz="1042988" eaLnBrk="0" fontAlgn="base" hangingPunct="0">
              <a:spcBef>
                <a:spcPct val="0"/>
              </a:spcBef>
              <a:spcAft>
                <a:spcPct val="0"/>
              </a:spcAft>
              <a:defRPr sz="3900" b="1">
                <a:solidFill>
                  <a:srgbClr val="000066"/>
                </a:solidFill>
                <a:latin typeface="Arial" panose="020B0604020202020204" pitchFamily="34" charset="0"/>
                <a:ea typeface="MS PGothic" panose="020B0600070205080204" pitchFamily="34" charset="-128"/>
              </a:defRPr>
            </a:lvl6pPr>
            <a:lvl7pPr marL="2971800" indent="-228600" defTabSz="1042988" eaLnBrk="0" fontAlgn="base" hangingPunct="0">
              <a:spcBef>
                <a:spcPct val="0"/>
              </a:spcBef>
              <a:spcAft>
                <a:spcPct val="0"/>
              </a:spcAft>
              <a:defRPr sz="3900" b="1">
                <a:solidFill>
                  <a:srgbClr val="000066"/>
                </a:solidFill>
                <a:latin typeface="Arial" panose="020B0604020202020204" pitchFamily="34" charset="0"/>
                <a:ea typeface="MS PGothic" panose="020B0600070205080204" pitchFamily="34" charset="-128"/>
              </a:defRPr>
            </a:lvl7pPr>
            <a:lvl8pPr marL="3429000" indent="-228600" defTabSz="1042988" eaLnBrk="0" fontAlgn="base" hangingPunct="0">
              <a:spcBef>
                <a:spcPct val="0"/>
              </a:spcBef>
              <a:spcAft>
                <a:spcPct val="0"/>
              </a:spcAft>
              <a:defRPr sz="3900" b="1">
                <a:solidFill>
                  <a:srgbClr val="000066"/>
                </a:solidFill>
                <a:latin typeface="Arial" panose="020B0604020202020204" pitchFamily="34" charset="0"/>
                <a:ea typeface="MS PGothic" panose="020B0600070205080204" pitchFamily="34" charset="-128"/>
              </a:defRPr>
            </a:lvl8pPr>
            <a:lvl9pPr marL="3886200" indent="-228600" defTabSz="1042988" eaLnBrk="0" fontAlgn="base" hangingPunct="0">
              <a:spcBef>
                <a:spcPct val="0"/>
              </a:spcBef>
              <a:spcAft>
                <a:spcPct val="0"/>
              </a:spcAft>
              <a:defRPr sz="3900" b="1">
                <a:solidFill>
                  <a:srgbClr val="000066"/>
                </a:solidFill>
                <a:latin typeface="Arial" panose="020B0604020202020204" pitchFamily="34" charset="0"/>
                <a:ea typeface="MS PGothic" panose="020B0600070205080204" pitchFamily="34" charset="-128"/>
              </a:defRPr>
            </a:lvl9pPr>
          </a:lstStyle>
          <a:p>
            <a:pPr eaLnBrk="1" hangingPunct="1">
              <a:spcBef>
                <a:spcPct val="50000"/>
              </a:spcBef>
            </a:pPr>
            <a:endParaRPr lang="en-US" alt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200" dirty="0">
                <a:solidFill>
                  <a:srgbClr val="002060"/>
                </a:solidFill>
                <a:ea typeface="ＭＳ Ｐゴシック" charset="0"/>
              </a:rPr>
              <a:t>What is live attenuated SA 14-14-2 (CD-JEV)?</a:t>
            </a:r>
            <a:endParaRPr lang="en-US" dirty="0"/>
          </a:p>
        </p:txBody>
      </p:sp>
      <p:sp>
        <p:nvSpPr>
          <p:cNvPr id="25603" name="Content Placeholder 2"/>
          <p:cNvSpPr>
            <a:spLocks noGrp="1"/>
          </p:cNvSpPr>
          <p:nvPr>
            <p:ph idx="1"/>
          </p:nvPr>
        </p:nvSpPr>
        <p:spPr/>
        <p:txBody>
          <a:bodyPr/>
          <a:lstStyle/>
          <a:p>
            <a:pPr marL="476250" lvl="1" indent="-476250">
              <a:spcBef>
                <a:spcPct val="80000"/>
              </a:spcBef>
              <a:buFont typeface="Wingdings" panose="05000000000000000000" pitchFamily="2" charset="2"/>
              <a:buChar char="l"/>
            </a:pPr>
            <a:r>
              <a:rPr lang="en-US" altLang="en-US" sz="2400" dirty="0">
                <a:ea typeface="Arial" panose="020B0604020202020204" pitchFamily="34" charset="0"/>
              </a:rPr>
              <a:t>CD-JEV is a live attenuated vaccine used to prevent JE.</a:t>
            </a:r>
          </a:p>
          <a:p>
            <a:pPr marL="476250" lvl="1" indent="-476250">
              <a:spcBef>
                <a:spcPct val="80000"/>
              </a:spcBef>
              <a:buFont typeface="Wingdings" panose="05000000000000000000" pitchFamily="2" charset="2"/>
              <a:buChar char="l"/>
            </a:pPr>
            <a:r>
              <a:rPr lang="en-US" altLang="en-US" sz="2400" dirty="0">
                <a:ea typeface="Arial" panose="020B0604020202020204" pitchFamily="34" charset="0"/>
              </a:rPr>
              <a:t>CD-JEV will only prevent brain infections caused by JE virus, not brain infections caused by other viruses.</a:t>
            </a:r>
          </a:p>
          <a:p>
            <a:pPr marL="476250" lvl="1" indent="-476250">
              <a:spcBef>
                <a:spcPct val="80000"/>
              </a:spcBef>
              <a:buFont typeface="Wingdings" panose="05000000000000000000" pitchFamily="2" charset="2"/>
              <a:buChar char="l"/>
            </a:pPr>
            <a:r>
              <a:rPr lang="en-US" altLang="en-US" sz="2400" dirty="0">
                <a:ea typeface="Arial" panose="020B0604020202020204" pitchFamily="34" charset="0"/>
              </a:rPr>
              <a:t>CD-JEV is a WHO-prequalified vaccine, which means it has been assessed by the WHO and successfully meets quality, </a:t>
            </a:r>
            <a:r>
              <a:rPr lang="en-US" altLang="en-US" sz="2400" dirty="0" smtClean="0">
                <a:ea typeface="Arial" panose="020B0604020202020204" pitchFamily="34" charset="0"/>
              </a:rPr>
              <a:t>safety, </a:t>
            </a:r>
            <a:r>
              <a:rPr lang="en-US" altLang="en-US" sz="2400" dirty="0">
                <a:ea typeface="Arial" panose="020B0604020202020204" pitchFamily="34" charset="0"/>
              </a:rPr>
              <a:t>and efficacy standards for the target population. </a:t>
            </a:r>
          </a:p>
          <a:p>
            <a:pPr marL="476250" lvl="1" indent="-476250">
              <a:spcBef>
                <a:spcPct val="80000"/>
              </a:spcBef>
              <a:buFont typeface="Wingdings" panose="05000000000000000000" pitchFamily="2" charset="2"/>
              <a:buChar char="l"/>
            </a:pPr>
            <a:r>
              <a:rPr lang="en-US" altLang="en-US" sz="2400" dirty="0">
                <a:ea typeface="Arial" panose="020B0604020202020204" pitchFamily="34" charset="0"/>
              </a:rPr>
              <a:t>0.5 mL of CD-JEV is given in a single dose as a subcutaneous injection.</a:t>
            </a:r>
          </a:p>
          <a:p>
            <a:endParaRPr lang="en-US" alt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messages (1/2)</a:t>
            </a:r>
          </a:p>
        </p:txBody>
      </p:sp>
      <p:sp>
        <p:nvSpPr>
          <p:cNvPr id="3" name="Content Placeholder 2"/>
          <p:cNvSpPr>
            <a:spLocks noGrp="1"/>
          </p:cNvSpPr>
          <p:nvPr>
            <p:ph idx="1"/>
          </p:nvPr>
        </p:nvSpPr>
        <p:spPr/>
        <p:txBody>
          <a:bodyPr/>
          <a:lstStyle/>
          <a:p>
            <a:r>
              <a:rPr lang="en-US" sz="1800" dirty="0"/>
              <a:t>Japanese encephalitis (JE) is a serious and disabling illness due to a virus transmitted by certain kinds of mosquitoes that infects the brain, causes inflammation and swelling, and can cause long-lasting brain damage leading to disabilities among survivors.</a:t>
            </a:r>
          </a:p>
          <a:p>
            <a:r>
              <a:rPr lang="en-US" sz="1800" dirty="0"/>
              <a:t>It is estimated that 68,000 cases of Japanese encephalitis typically occur each year in 24 endemic countries. </a:t>
            </a:r>
          </a:p>
          <a:p>
            <a:r>
              <a:rPr lang="en-US" sz="1800" dirty="0"/>
              <a:t>Most people who get infected with JE virus do not develop any symptoms, </a:t>
            </a:r>
            <a:r>
              <a:rPr lang="en-US" sz="1800" dirty="0" smtClean="0"/>
              <a:t>and then they become </a:t>
            </a:r>
            <a:r>
              <a:rPr lang="en-US" sz="1800" dirty="0"/>
              <a:t>immune to JE. </a:t>
            </a:r>
          </a:p>
          <a:p>
            <a:r>
              <a:rPr lang="en-US" altLang="en-US" sz="1800" dirty="0"/>
              <a:t>Patients with JE may present with </a:t>
            </a:r>
            <a:r>
              <a:rPr lang="en-US" sz="1800" dirty="0"/>
              <a:t>fever and altered mental status, but a confirmed JE diagnosis requires laboratory analysis for presence of antibodies to JE virus. </a:t>
            </a:r>
          </a:p>
          <a:p>
            <a:r>
              <a:rPr lang="en-US" sz="1800" dirty="0"/>
              <a:t>Among people who develop encephalitis, up to 30 percent die and about 40 percent suffer serious brain damage, including paralysis and mental disability.</a:t>
            </a:r>
          </a:p>
          <a:p>
            <a:endParaRPr lang="en-US" sz="1800" dirty="0"/>
          </a:p>
        </p:txBody>
      </p:sp>
      <p:pic>
        <p:nvPicPr>
          <p:cNvPr id="4" name="Picture 3" descr="C:\Users\sfellache\Desktop\ammp\doctor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97738" y="15336"/>
            <a:ext cx="1846262" cy="120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67157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messages (2/2)</a:t>
            </a:r>
          </a:p>
        </p:txBody>
      </p:sp>
      <p:sp>
        <p:nvSpPr>
          <p:cNvPr id="3" name="Content Placeholder 2"/>
          <p:cNvSpPr>
            <a:spLocks noGrp="1"/>
          </p:cNvSpPr>
          <p:nvPr>
            <p:ph idx="1"/>
          </p:nvPr>
        </p:nvSpPr>
        <p:spPr>
          <a:xfrm>
            <a:off x="107504" y="1340768"/>
            <a:ext cx="8856984" cy="4611688"/>
          </a:xfrm>
        </p:spPr>
        <p:txBody>
          <a:bodyPr/>
          <a:lstStyle/>
          <a:p>
            <a:r>
              <a:rPr lang="en-US" altLang="en-US" sz="1800" dirty="0"/>
              <a:t>People who live in rural, farming areas of South and Southeast Asia where JE virus is common are at higher risk of getting infected.</a:t>
            </a:r>
          </a:p>
          <a:p>
            <a:r>
              <a:rPr lang="en-US" altLang="en-US" sz="1800" dirty="0"/>
              <a:t>Children less than 15 years of age are at higher risk of JE than adults in most areas, largely because over time, most people living in areas with JE virus will be infected by the virus and develop immunity that protects them in adulthood.</a:t>
            </a:r>
          </a:p>
          <a:p>
            <a:r>
              <a:rPr lang="en-US" altLang="en-US" sz="1800" dirty="0"/>
              <a:t>Vaccination is the most effective and most cost-effective way to prevent Japanese encephalitis.</a:t>
            </a:r>
          </a:p>
          <a:p>
            <a:r>
              <a:rPr lang="en-US" altLang="en-US" sz="1800" dirty="0"/>
              <a:t>CD-JEV is a live attenuated vaccine used to prevent JE.</a:t>
            </a:r>
          </a:p>
          <a:p>
            <a:r>
              <a:rPr lang="en-US" altLang="en-US" sz="1800" dirty="0"/>
              <a:t>CD-JEV is a WHO-prequalified vaccine, which means it has been assessed by the WHO and successfully meets quality, safety and efficacy standards for the target population. </a:t>
            </a:r>
          </a:p>
          <a:p>
            <a:r>
              <a:rPr lang="en-US" altLang="en-US" sz="1800" dirty="0"/>
              <a:t>0.5 mL of CD-JEV is given in a single dose as a subcutaneous injection.</a:t>
            </a:r>
          </a:p>
          <a:p>
            <a:endParaRPr lang="en-US" altLang="en-US" sz="1800" dirty="0"/>
          </a:p>
          <a:p>
            <a:endParaRPr lang="en-US" altLang="en-US" sz="1800" dirty="0"/>
          </a:p>
          <a:p>
            <a:endParaRPr lang="en-US" sz="1800" dirty="0"/>
          </a:p>
        </p:txBody>
      </p:sp>
      <p:pic>
        <p:nvPicPr>
          <p:cNvPr id="4" name="Picture 3" descr="C:\Users\sfellache\Desktop\ammp\doctor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97738" y="15081"/>
            <a:ext cx="1846262" cy="120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565228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AutoShape 4"/>
          <p:cNvSpPr>
            <a:spLocks noChangeArrowheads="1"/>
          </p:cNvSpPr>
          <p:nvPr/>
        </p:nvSpPr>
        <p:spPr bwMode="auto">
          <a:xfrm>
            <a:off x="827584" y="2060848"/>
            <a:ext cx="7345363" cy="2519363"/>
          </a:xfrm>
          <a:prstGeom prst="roundRect">
            <a:avLst>
              <a:gd name="adj" fmla="val 16667"/>
            </a:avLst>
          </a:prstGeom>
          <a:solidFill>
            <a:schemeClr val="bg1"/>
          </a:solidFill>
          <a:ln w="28575">
            <a:solidFill>
              <a:srgbClr val="C00000"/>
            </a:solidFill>
            <a:round/>
            <a:headEnd/>
            <a:tailEnd/>
          </a:ln>
        </p:spPr>
        <p:txBody>
          <a:bodyPr wrap="none" anchor="ctr"/>
          <a:lstStyle>
            <a:lvl1pPr>
              <a:spcBef>
                <a:spcPct val="80000"/>
              </a:spcBef>
              <a:buClr>
                <a:srgbClr val="1E7FB8"/>
              </a:buClr>
              <a:buFont typeface="Wingdings" panose="05000000000000000000" pitchFamily="2" charset="2"/>
              <a:buChar char="l"/>
              <a:defRPr sz="2500">
                <a:solidFill>
                  <a:srgbClr val="000066"/>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Clr>
                <a:srgbClr val="1E7FB8"/>
              </a:buClr>
              <a:buFont typeface="Arial" panose="020B0604020202020204" pitchFamily="34" charset="0"/>
              <a:buChar char="–"/>
              <a:defRPr sz="2100">
                <a:solidFill>
                  <a:srgbClr val="000066"/>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lr>
                <a:srgbClr val="1E7FB8"/>
              </a:buClr>
              <a:buChar char="•"/>
              <a:defRPr sz="2100">
                <a:solidFill>
                  <a:srgbClr val="000066"/>
                </a:solidFill>
                <a:latin typeface="Arial Narrow" panose="020B0606020202030204" pitchFamily="34" charset="0"/>
                <a:ea typeface="Arial" panose="020B0604020202020204" pitchFamily="34" charset="0"/>
                <a:cs typeface="Arial" panose="020B0604020202020204" pitchFamily="34" charset="0"/>
              </a:defRPr>
            </a:lvl3pPr>
            <a:lvl4pPr marL="1600200" indent="-228600">
              <a:spcBef>
                <a:spcPct val="20000"/>
              </a:spcBef>
              <a:buClr>
                <a:srgbClr val="1E7FB8"/>
              </a:buClr>
              <a:buChar char="–"/>
              <a:defRPr sz="2100">
                <a:solidFill>
                  <a:srgbClr val="000066"/>
                </a:solidFill>
                <a:latin typeface="Arial Narrow" panose="020B0606020202030204" pitchFamily="34" charset="0"/>
                <a:ea typeface="Arial" panose="020B0604020202020204" pitchFamily="34" charset="0"/>
                <a:cs typeface="Arial" panose="020B0604020202020204" pitchFamily="34" charset="0"/>
              </a:defRPr>
            </a:lvl4pPr>
            <a:lvl5pPr marL="2057400" indent="-228600" algn="r" rtl="1">
              <a:spcBef>
                <a:spcPct val="20000"/>
              </a:spcBef>
              <a:buChar char="»"/>
              <a:defRPr sz="2000">
                <a:solidFill>
                  <a:srgbClr val="000066"/>
                </a:solidFill>
                <a:latin typeface="Arial" panose="020B0604020202020204" pitchFamily="34" charset="0"/>
                <a:ea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rgbClr val="000066"/>
                </a:solidFill>
                <a:latin typeface="Arial" panose="020B0604020202020204" pitchFamily="34" charset="0"/>
                <a:ea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rgbClr val="000066"/>
                </a:solidFill>
                <a:latin typeface="Arial" panose="020B0604020202020204" pitchFamily="34" charset="0"/>
                <a:ea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rgbClr val="000066"/>
                </a:solidFill>
                <a:latin typeface="Arial" panose="020B0604020202020204" pitchFamily="34" charset="0"/>
                <a:ea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rgbClr val="000066"/>
                </a:solidFill>
                <a:latin typeface="Arial" panose="020B0604020202020204" pitchFamily="34" charset="0"/>
                <a:ea typeface="Arial" panose="020B0604020202020204" pitchFamily="34" charset="0"/>
                <a:cs typeface="Arial" panose="020B0604020202020204" pitchFamily="34" charset="0"/>
              </a:defRPr>
            </a:lvl9pPr>
          </a:lstStyle>
          <a:p>
            <a:pPr rtl="1" eaLnBrk="1" hangingPunct="1">
              <a:spcBef>
                <a:spcPct val="0"/>
              </a:spcBef>
              <a:buClrTx/>
              <a:buFontTx/>
              <a:buNone/>
            </a:pPr>
            <a:endParaRPr lang="fr-FR" altLang="en-US" sz="3900" dirty="0"/>
          </a:p>
        </p:txBody>
      </p:sp>
      <p:sp>
        <p:nvSpPr>
          <p:cNvPr id="26628" name="Rectangle 5"/>
          <p:cNvSpPr>
            <a:spLocks noChangeArrowheads="1"/>
          </p:cNvSpPr>
          <p:nvPr/>
        </p:nvSpPr>
        <p:spPr bwMode="auto">
          <a:xfrm>
            <a:off x="683916" y="2232298"/>
            <a:ext cx="7632700" cy="248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defTabSz="912813">
              <a:spcBef>
                <a:spcPct val="80000"/>
              </a:spcBef>
              <a:buClr>
                <a:srgbClr val="1E7FB8"/>
              </a:buClr>
              <a:buFont typeface="Wingdings" panose="05000000000000000000" pitchFamily="2" charset="2"/>
              <a:buChar char="l"/>
              <a:defRPr sz="2500">
                <a:solidFill>
                  <a:srgbClr val="000066"/>
                </a:solidFill>
                <a:latin typeface="Arial" panose="020B0604020202020204" pitchFamily="34" charset="0"/>
                <a:ea typeface="MS PGothic" panose="020B0600070205080204" pitchFamily="34" charset="-128"/>
                <a:cs typeface="Arial" panose="020B0604020202020204" pitchFamily="34" charset="0"/>
              </a:defRPr>
            </a:lvl1pPr>
            <a:lvl2pPr marL="804863" indent="-280988" defTabSz="912813">
              <a:spcBef>
                <a:spcPct val="20000"/>
              </a:spcBef>
              <a:buClr>
                <a:srgbClr val="1E7FB8"/>
              </a:buClr>
              <a:buFont typeface="Arial" panose="020B0604020202020204" pitchFamily="34" charset="0"/>
              <a:buChar char="–"/>
              <a:defRPr sz="2100">
                <a:solidFill>
                  <a:srgbClr val="000066"/>
                </a:solidFill>
                <a:latin typeface="Arial" panose="020B0604020202020204" pitchFamily="34" charset="0"/>
                <a:ea typeface="Arial" panose="020B0604020202020204" pitchFamily="34" charset="0"/>
                <a:cs typeface="Arial" panose="020B0604020202020204" pitchFamily="34" charset="0"/>
              </a:defRPr>
            </a:lvl2pPr>
            <a:lvl3pPr marL="1143000" indent="-228600" defTabSz="912813">
              <a:spcBef>
                <a:spcPct val="20000"/>
              </a:spcBef>
              <a:buClr>
                <a:srgbClr val="1E7FB8"/>
              </a:buClr>
              <a:buChar char="•"/>
              <a:defRPr sz="2100">
                <a:solidFill>
                  <a:srgbClr val="000066"/>
                </a:solidFill>
                <a:latin typeface="Arial Narrow" panose="020B0606020202030204" pitchFamily="34" charset="0"/>
                <a:ea typeface="Arial" panose="020B0604020202020204" pitchFamily="34" charset="0"/>
                <a:cs typeface="Arial" panose="020B0604020202020204" pitchFamily="34" charset="0"/>
              </a:defRPr>
            </a:lvl3pPr>
            <a:lvl4pPr marL="1600200" indent="-228600" defTabSz="912813">
              <a:spcBef>
                <a:spcPct val="20000"/>
              </a:spcBef>
              <a:buClr>
                <a:srgbClr val="1E7FB8"/>
              </a:buClr>
              <a:buChar char="–"/>
              <a:defRPr sz="2100">
                <a:solidFill>
                  <a:srgbClr val="000066"/>
                </a:solidFill>
                <a:latin typeface="Arial Narrow" panose="020B0606020202030204" pitchFamily="34" charset="0"/>
                <a:ea typeface="Arial" panose="020B0604020202020204" pitchFamily="34" charset="0"/>
                <a:cs typeface="Arial" panose="020B0604020202020204" pitchFamily="34" charset="0"/>
              </a:defRPr>
            </a:lvl4pPr>
            <a:lvl5pPr marL="2057400" indent="-228600" algn="r" defTabSz="912813" rtl="1">
              <a:spcBef>
                <a:spcPct val="20000"/>
              </a:spcBef>
              <a:buChar char="»"/>
              <a:defRPr sz="2000">
                <a:solidFill>
                  <a:srgbClr val="000066"/>
                </a:solidFill>
                <a:latin typeface="Arial" panose="020B0604020202020204" pitchFamily="34" charset="0"/>
                <a:ea typeface="Arial" panose="020B0604020202020204" pitchFamily="34" charset="0"/>
                <a:cs typeface="Arial" panose="020B0604020202020204" pitchFamily="34" charset="0"/>
              </a:defRPr>
            </a:lvl5pPr>
            <a:lvl6pPr marL="2514600" indent="-228600" algn="r" defTabSz="912813" rtl="1" eaLnBrk="0" fontAlgn="base" hangingPunct="0">
              <a:spcBef>
                <a:spcPct val="20000"/>
              </a:spcBef>
              <a:spcAft>
                <a:spcPct val="0"/>
              </a:spcAft>
              <a:buChar char="»"/>
              <a:defRPr sz="2000">
                <a:solidFill>
                  <a:srgbClr val="000066"/>
                </a:solidFill>
                <a:latin typeface="Arial" panose="020B0604020202020204" pitchFamily="34" charset="0"/>
                <a:ea typeface="Arial" panose="020B0604020202020204" pitchFamily="34" charset="0"/>
                <a:cs typeface="Arial" panose="020B0604020202020204" pitchFamily="34" charset="0"/>
              </a:defRPr>
            </a:lvl6pPr>
            <a:lvl7pPr marL="2971800" indent="-228600" algn="r" defTabSz="912813" rtl="1" eaLnBrk="0" fontAlgn="base" hangingPunct="0">
              <a:spcBef>
                <a:spcPct val="20000"/>
              </a:spcBef>
              <a:spcAft>
                <a:spcPct val="0"/>
              </a:spcAft>
              <a:buChar char="»"/>
              <a:defRPr sz="2000">
                <a:solidFill>
                  <a:srgbClr val="000066"/>
                </a:solidFill>
                <a:latin typeface="Arial" panose="020B0604020202020204" pitchFamily="34" charset="0"/>
                <a:ea typeface="Arial" panose="020B0604020202020204" pitchFamily="34" charset="0"/>
                <a:cs typeface="Arial" panose="020B0604020202020204" pitchFamily="34" charset="0"/>
              </a:defRPr>
            </a:lvl7pPr>
            <a:lvl8pPr marL="3429000" indent="-228600" algn="r" defTabSz="912813" rtl="1" eaLnBrk="0" fontAlgn="base" hangingPunct="0">
              <a:spcBef>
                <a:spcPct val="20000"/>
              </a:spcBef>
              <a:spcAft>
                <a:spcPct val="0"/>
              </a:spcAft>
              <a:buChar char="»"/>
              <a:defRPr sz="2000">
                <a:solidFill>
                  <a:srgbClr val="000066"/>
                </a:solidFill>
                <a:latin typeface="Arial" panose="020B0604020202020204" pitchFamily="34" charset="0"/>
                <a:ea typeface="Arial" panose="020B0604020202020204" pitchFamily="34" charset="0"/>
                <a:cs typeface="Arial" panose="020B0604020202020204" pitchFamily="34" charset="0"/>
              </a:defRPr>
            </a:lvl8pPr>
            <a:lvl9pPr marL="3886200" indent="-228600" algn="r" defTabSz="912813" rtl="1" eaLnBrk="0" fontAlgn="base" hangingPunct="0">
              <a:spcBef>
                <a:spcPct val="20000"/>
              </a:spcBef>
              <a:spcAft>
                <a:spcPct val="0"/>
              </a:spcAft>
              <a:buChar char="»"/>
              <a:defRPr sz="2000">
                <a:solidFill>
                  <a:srgbClr val="000066"/>
                </a:solidFill>
                <a:latin typeface="Arial" panose="020B0604020202020204" pitchFamily="34" charset="0"/>
                <a:ea typeface="Arial" panose="020B0604020202020204" pitchFamily="34" charset="0"/>
                <a:cs typeface="Arial" panose="020B0604020202020204" pitchFamily="34" charset="0"/>
              </a:defRPr>
            </a:lvl9pPr>
          </a:lstStyle>
          <a:p>
            <a:pPr lvl="1">
              <a:buClr>
                <a:srgbClr val="C00000"/>
              </a:buClr>
              <a:buFont typeface="Wingdings" panose="05000000000000000000" pitchFamily="2" charset="2"/>
              <a:buChar char="ü"/>
            </a:pPr>
            <a:r>
              <a:rPr lang="en-US" altLang="zh-CN" b="0" dirty="0">
                <a:ea typeface="MS PGothic" panose="020B0600070205080204" pitchFamily="34" charset="-128"/>
              </a:rPr>
              <a:t>Store the vaccine</a:t>
            </a:r>
          </a:p>
          <a:p>
            <a:pPr lvl="1">
              <a:buClr>
                <a:srgbClr val="C00000"/>
              </a:buClr>
              <a:buFont typeface="Wingdings" panose="05000000000000000000" pitchFamily="2" charset="2"/>
              <a:buChar char="ü"/>
            </a:pPr>
            <a:r>
              <a:rPr lang="en-US" altLang="zh-CN" b="0" dirty="0">
                <a:ea typeface="MS PGothic" panose="020B0600070205080204" pitchFamily="34" charset="-128"/>
              </a:rPr>
              <a:t>Determine vaccine eligibility</a:t>
            </a:r>
          </a:p>
          <a:p>
            <a:pPr lvl="1">
              <a:buClr>
                <a:srgbClr val="C00000"/>
              </a:buClr>
              <a:buFont typeface="Wingdings" panose="05000000000000000000" pitchFamily="2" charset="2"/>
              <a:buChar char="ü"/>
            </a:pPr>
            <a:r>
              <a:rPr lang="en-US" altLang="zh-CN" b="0" dirty="0">
                <a:ea typeface="MS PGothic" panose="020B0600070205080204" pitchFamily="34" charset="-128"/>
              </a:rPr>
              <a:t>Administer the vaccine</a:t>
            </a:r>
          </a:p>
          <a:p>
            <a:pPr lvl="1">
              <a:buClr>
                <a:srgbClr val="C00000"/>
              </a:buClr>
              <a:buFont typeface="Wingdings" panose="05000000000000000000" pitchFamily="2" charset="2"/>
              <a:buChar char="ü"/>
            </a:pPr>
            <a:r>
              <a:rPr lang="en-US" altLang="zh-CN" b="0" dirty="0">
                <a:ea typeface="MS PGothic" panose="020B0600070205080204" pitchFamily="34" charset="-128"/>
              </a:rPr>
              <a:t>Record and monitor vaccine uptake</a:t>
            </a:r>
          </a:p>
          <a:p>
            <a:pPr lvl="1">
              <a:buClr>
                <a:srgbClr val="C00000"/>
              </a:buClr>
              <a:buFont typeface="Wingdings" panose="05000000000000000000" pitchFamily="2" charset="2"/>
              <a:buChar char="ü"/>
            </a:pPr>
            <a:r>
              <a:rPr lang="en-US" altLang="zh-CN" b="0" dirty="0">
                <a:ea typeface="MS PGothic" panose="020B0600070205080204" pitchFamily="34" charset="-128"/>
              </a:rPr>
              <a:t>Monitor adverse events following immunization (AEFIs)</a:t>
            </a:r>
          </a:p>
          <a:p>
            <a:pPr lvl="1">
              <a:buClr>
                <a:srgbClr val="C00000"/>
              </a:buClr>
              <a:buFont typeface="Wingdings" panose="05000000000000000000" pitchFamily="2" charset="2"/>
              <a:buChar char="ü"/>
            </a:pPr>
            <a:r>
              <a:rPr lang="en-US" altLang="zh-CN" b="0" dirty="0">
                <a:ea typeface="MS PGothic" panose="020B0600070205080204" pitchFamily="34" charset="-128"/>
              </a:rPr>
              <a:t>Communicate with </a:t>
            </a:r>
            <a:r>
              <a:rPr lang="en-US" altLang="zh-CN" b="0" dirty="0" smtClean="0">
                <a:ea typeface="MS PGothic" panose="020B0600070205080204" pitchFamily="34" charset="-128"/>
              </a:rPr>
              <a:t>caregivers about </a:t>
            </a:r>
            <a:r>
              <a:rPr lang="en-US" altLang="zh-CN" b="0" dirty="0">
                <a:ea typeface="MS PGothic" panose="020B0600070205080204" pitchFamily="34" charset="-128"/>
              </a:rPr>
              <a:t>the vaccine</a:t>
            </a:r>
            <a:endParaRPr lang="fr-FR" altLang="en-US" dirty="0">
              <a:solidFill>
                <a:srgbClr val="C00000"/>
              </a:solidFill>
              <a:ea typeface="MS PGothic" panose="020B0600070205080204" pitchFamily="34" charset="-128"/>
            </a:endParaRPr>
          </a:p>
        </p:txBody>
      </p:sp>
      <p:sp>
        <p:nvSpPr>
          <p:cNvPr id="15365" name="Rectangle 7"/>
          <p:cNvSpPr>
            <a:spLocks noGrp="1" noChangeArrowheads="1"/>
          </p:cNvSpPr>
          <p:nvPr>
            <p:ph type="title"/>
          </p:nvPr>
        </p:nvSpPr>
        <p:spPr/>
        <p:txBody>
          <a:bodyPr/>
          <a:lstStyle/>
          <a:p>
            <a:pPr>
              <a:defRPr/>
            </a:pPr>
            <a:r>
              <a:rPr lang="en-US" sz="2800" dirty="0">
                <a:solidFill>
                  <a:srgbClr val="002060"/>
                </a:solidFill>
                <a:ea typeface="ＭＳ Ｐゴシック" charset="0"/>
              </a:rPr>
              <a:t>Next modules of this training will explain how to:</a:t>
            </a:r>
          </a:p>
        </p:txBody>
      </p:sp>
      <p:pic>
        <p:nvPicPr>
          <p:cNvPr id="26630" name="Picture 7" descr="C:\Users\sfellache\Desktop\ammp\doctor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96136" y="2457922"/>
            <a:ext cx="1517650" cy="992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6" descr="doctor_goodby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6575" y="1773238"/>
            <a:ext cx="2522538" cy="364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Titre 1"/>
          <p:cNvSpPr>
            <a:spLocks noGrp="1"/>
          </p:cNvSpPr>
          <p:nvPr>
            <p:ph type="title"/>
          </p:nvPr>
        </p:nvSpPr>
        <p:spPr/>
        <p:txBody>
          <a:bodyPr/>
          <a:lstStyle/>
          <a:p>
            <a:pPr>
              <a:lnSpc>
                <a:spcPct val="90000"/>
              </a:lnSpc>
              <a:defRPr/>
            </a:pPr>
            <a:r>
              <a:rPr lang="fr-FR" sz="3600" dirty="0">
                <a:ea typeface="ＭＳ Ｐゴシック" pitchFamily="34" charset="-128"/>
              </a:rPr>
              <a:t>End of module</a:t>
            </a:r>
          </a:p>
        </p:txBody>
      </p:sp>
      <p:sp>
        <p:nvSpPr>
          <p:cNvPr id="6" name="Rectangle à coins arrondis 5"/>
          <p:cNvSpPr/>
          <p:nvPr/>
        </p:nvSpPr>
        <p:spPr bwMode="auto">
          <a:xfrm>
            <a:off x="3924300" y="1916113"/>
            <a:ext cx="3671888" cy="1512887"/>
          </a:xfrm>
          <a:prstGeom prst="wedgeRoundRectCallout">
            <a:avLst>
              <a:gd name="adj1" fmla="val -74175"/>
              <a:gd name="adj2" fmla="val 24851"/>
              <a:gd name="adj3" fmla="val 16667"/>
            </a:avLst>
          </a:prstGeom>
          <a:ln>
            <a:solidFill>
              <a:srgbClr val="C0000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a:lstStyle/>
          <a:p>
            <a:pPr algn="ctr" rtl="1" eaLnBrk="1" hangingPunct="1">
              <a:defRPr/>
            </a:pPr>
            <a:r>
              <a:rPr lang="en-US" sz="1400" dirty="0">
                <a:solidFill>
                  <a:srgbClr val="000066"/>
                </a:solidFill>
                <a:ea typeface="MS PGothic" pitchFamily="34" charset="-128"/>
              </a:rPr>
              <a:t/>
            </a:r>
            <a:br>
              <a:rPr lang="en-US" sz="1400" dirty="0">
                <a:solidFill>
                  <a:srgbClr val="000066"/>
                </a:solidFill>
                <a:ea typeface="MS PGothic" pitchFamily="34" charset="-128"/>
              </a:rPr>
            </a:br>
            <a:r>
              <a:rPr lang="en-US" sz="2400" dirty="0">
                <a:solidFill>
                  <a:srgbClr val="000066"/>
                </a:solidFill>
                <a:ea typeface="MS PGothic" pitchFamily="34" charset="-128"/>
              </a:rPr>
              <a:t>Thank you</a:t>
            </a:r>
          </a:p>
          <a:p>
            <a:pPr algn="ctr" rtl="1" eaLnBrk="1" hangingPunct="1">
              <a:defRPr/>
            </a:pPr>
            <a:r>
              <a:rPr lang="en-US" sz="2400" dirty="0">
                <a:solidFill>
                  <a:srgbClr val="000066"/>
                </a:solidFill>
                <a:ea typeface="MS PGothic" pitchFamily="34" charset="-128"/>
              </a:rPr>
              <a:t>for your attention! </a:t>
            </a:r>
            <a:br>
              <a:rPr lang="en-US" sz="2400" dirty="0">
                <a:solidFill>
                  <a:srgbClr val="000066"/>
                </a:solidFill>
                <a:ea typeface="MS PGothic" pitchFamily="34" charset="-128"/>
              </a:rPr>
            </a:br>
            <a:r>
              <a:rPr lang="en-US" sz="2400" dirty="0">
                <a:solidFill>
                  <a:srgbClr val="000066"/>
                </a:solidFill>
                <a:ea typeface="MS PGothic" pitchFamily="34" charset="-128"/>
              </a:rPr>
              <a:t/>
            </a:r>
            <a:br>
              <a:rPr lang="en-US" sz="2400" dirty="0">
                <a:solidFill>
                  <a:srgbClr val="000066"/>
                </a:solidFill>
                <a:ea typeface="MS PGothic" pitchFamily="34" charset="-128"/>
              </a:rPr>
            </a:br>
            <a:endParaRPr lang="en-US" sz="2400" dirty="0">
              <a:solidFill>
                <a:srgbClr val="000066"/>
              </a:solidFill>
              <a:ea typeface="MS PGothic" pitchFamily="34" charset="-128"/>
            </a:endParaRPr>
          </a:p>
          <a:p>
            <a:pPr rtl="1" eaLnBrk="1" hangingPunct="1">
              <a:defRPr/>
            </a:pPr>
            <a:endParaRPr lang="en-US" sz="2000" dirty="0">
              <a:solidFill>
                <a:srgbClr val="000066"/>
              </a:solidFill>
              <a:ea typeface="MS PGothic" pitchFamily="34" charset="-128"/>
            </a:endParaRPr>
          </a:p>
          <a:p>
            <a:pPr rtl="1" eaLnBrk="1" hangingPunct="1">
              <a:defRPr/>
            </a:pPr>
            <a:endParaRPr lang="en-US" sz="2000" dirty="0">
              <a:solidFill>
                <a:srgbClr val="000066"/>
              </a:solidFill>
              <a:ea typeface="MS PGothic" pitchFamily="34" charset="-128"/>
            </a:endParaRPr>
          </a:p>
          <a:p>
            <a:pPr rtl="1" eaLnBrk="1" hangingPunct="1">
              <a:defRPr/>
            </a:pPr>
            <a:endParaRPr lang="en-US" sz="2000" dirty="0">
              <a:solidFill>
                <a:srgbClr val="000066"/>
              </a:solidFill>
              <a:ea typeface="MS PGothic" pitchFamily="34" charset="-128"/>
            </a:endParaRPr>
          </a:p>
          <a:p>
            <a:pPr rtl="1" eaLnBrk="1" hangingPunct="1">
              <a:defRPr/>
            </a:pPr>
            <a:endParaRPr lang="en-US" sz="2000" dirty="0">
              <a:solidFill>
                <a:srgbClr val="000066"/>
              </a:solidFill>
              <a:ea typeface="MS PGothic" pitchFamily="34" charset="-128"/>
            </a:endParaRPr>
          </a:p>
          <a:p>
            <a:pPr rtl="1" eaLnBrk="1" hangingPunct="1">
              <a:defRPr/>
            </a:pPr>
            <a:r>
              <a:rPr lang="fr-FR" sz="2000" dirty="0">
                <a:solidFill>
                  <a:srgbClr val="000066"/>
                </a:solidFill>
                <a:ea typeface="MS PGothic" pitchFamily="34" charset="-128"/>
              </a:rPr>
              <a:t> </a:t>
            </a:r>
          </a:p>
        </p:txBody>
      </p:sp>
      <p:sp>
        <p:nvSpPr>
          <p:cNvPr id="5" name="Rectangle 4"/>
          <p:cNvSpPr/>
          <p:nvPr/>
        </p:nvSpPr>
        <p:spPr>
          <a:xfrm>
            <a:off x="4355976" y="4418482"/>
            <a:ext cx="4104456" cy="1200329"/>
          </a:xfrm>
          <a:prstGeom prst="rect">
            <a:avLst/>
          </a:prstGeom>
        </p:spPr>
        <p:txBody>
          <a:bodyPr wrap="square">
            <a:spAutoFit/>
          </a:bodyPr>
          <a:lstStyle/>
          <a:p>
            <a:pPr marL="274320" indent="-274320">
              <a:buClr>
                <a:srgbClr val="3366CC"/>
              </a:buClr>
              <a:buFont typeface="Wingdings" panose="05000000000000000000" pitchFamily="2" charset="2"/>
              <a:buChar char="Ø"/>
              <a:defRPr/>
            </a:pPr>
            <a:r>
              <a:rPr lang="en-US" sz="2400" b="0" dirty="0">
                <a:solidFill>
                  <a:srgbClr val="000066"/>
                </a:solidFill>
                <a:latin typeface="+mn-lt"/>
              </a:rPr>
              <a:t>Next is Module 2</a:t>
            </a:r>
            <a:r>
              <a:rPr lang="en-US" sz="2400" b="0" dirty="0">
                <a:latin typeface="+mn-lt"/>
              </a:rPr>
              <a:t>: CD-JEV attributes and storage conditions</a:t>
            </a:r>
            <a:endParaRPr lang="en-US" sz="2400" b="0" dirty="0">
              <a:solidFill>
                <a:srgbClr val="000066"/>
              </a:solidFill>
              <a:latin typeface="+mn-l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2"/>
          <p:cNvSpPr>
            <a:spLocks noGrp="1" noChangeArrowheads="1"/>
          </p:cNvSpPr>
          <p:nvPr>
            <p:ph type="title"/>
          </p:nvPr>
        </p:nvSpPr>
        <p:spPr/>
        <p:txBody>
          <a:bodyPr/>
          <a:lstStyle/>
          <a:p>
            <a:pPr>
              <a:defRPr/>
            </a:pPr>
            <a:r>
              <a:rPr lang="fr-FR" dirty="0">
                <a:ea typeface="ＭＳ Ｐゴシック" charset="0"/>
              </a:rPr>
              <a:t>Learning objectives</a:t>
            </a:r>
          </a:p>
        </p:txBody>
      </p:sp>
      <p:sp>
        <p:nvSpPr>
          <p:cNvPr id="7171" name="Rectangle 14"/>
          <p:cNvSpPr>
            <a:spLocks noChangeArrowheads="1"/>
          </p:cNvSpPr>
          <p:nvPr/>
        </p:nvSpPr>
        <p:spPr bwMode="auto">
          <a:xfrm>
            <a:off x="1476375" y="1381125"/>
            <a:ext cx="7258050" cy="461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1313" indent="-341313" defTabSz="912813">
              <a:spcBef>
                <a:spcPct val="80000"/>
              </a:spcBef>
              <a:buClr>
                <a:srgbClr val="1E7FB8"/>
              </a:buClr>
              <a:buFont typeface="Wingdings" panose="05000000000000000000" pitchFamily="2" charset="2"/>
              <a:buChar char="l"/>
              <a:defRPr sz="2500">
                <a:solidFill>
                  <a:srgbClr val="000066"/>
                </a:solidFill>
                <a:latin typeface="Arial" panose="020B0604020202020204" pitchFamily="34" charset="0"/>
                <a:ea typeface="MS PGothic" panose="020B0600070205080204" pitchFamily="34" charset="-128"/>
                <a:cs typeface="Arial" panose="020B0604020202020204" pitchFamily="34" charset="0"/>
              </a:defRPr>
            </a:lvl1pPr>
            <a:lvl2pPr marL="804863" indent="-280988" defTabSz="912813">
              <a:spcBef>
                <a:spcPct val="20000"/>
              </a:spcBef>
              <a:buClr>
                <a:srgbClr val="1E7FB8"/>
              </a:buClr>
              <a:buFont typeface="Arial" panose="020B0604020202020204" pitchFamily="34" charset="0"/>
              <a:buChar char="–"/>
              <a:defRPr sz="2100">
                <a:solidFill>
                  <a:srgbClr val="000066"/>
                </a:solidFill>
                <a:latin typeface="Arial" panose="020B0604020202020204" pitchFamily="34" charset="0"/>
                <a:ea typeface="Arial" panose="020B0604020202020204" pitchFamily="34" charset="0"/>
                <a:cs typeface="Arial" panose="020B0604020202020204" pitchFamily="34" charset="0"/>
              </a:defRPr>
            </a:lvl2pPr>
            <a:lvl3pPr marL="1143000" indent="-228600" defTabSz="912813">
              <a:spcBef>
                <a:spcPct val="20000"/>
              </a:spcBef>
              <a:buClr>
                <a:srgbClr val="1E7FB8"/>
              </a:buClr>
              <a:buChar char="•"/>
              <a:defRPr sz="2100">
                <a:solidFill>
                  <a:srgbClr val="000066"/>
                </a:solidFill>
                <a:latin typeface="Arial Narrow" panose="020B0606020202030204" pitchFamily="34" charset="0"/>
                <a:ea typeface="Arial" panose="020B0604020202020204" pitchFamily="34" charset="0"/>
                <a:cs typeface="Arial" panose="020B0604020202020204" pitchFamily="34" charset="0"/>
              </a:defRPr>
            </a:lvl3pPr>
            <a:lvl4pPr marL="1600200" indent="-228600" defTabSz="912813">
              <a:spcBef>
                <a:spcPct val="20000"/>
              </a:spcBef>
              <a:buClr>
                <a:srgbClr val="1E7FB8"/>
              </a:buClr>
              <a:buChar char="–"/>
              <a:defRPr sz="2100">
                <a:solidFill>
                  <a:srgbClr val="000066"/>
                </a:solidFill>
                <a:latin typeface="Arial Narrow" panose="020B0606020202030204" pitchFamily="34" charset="0"/>
                <a:ea typeface="Arial" panose="020B0604020202020204" pitchFamily="34" charset="0"/>
                <a:cs typeface="Arial" panose="020B0604020202020204" pitchFamily="34" charset="0"/>
              </a:defRPr>
            </a:lvl4pPr>
            <a:lvl5pPr marL="2057400" indent="-228600" algn="r" defTabSz="912813" rtl="1">
              <a:spcBef>
                <a:spcPct val="20000"/>
              </a:spcBef>
              <a:buChar char="»"/>
              <a:defRPr sz="2000">
                <a:solidFill>
                  <a:srgbClr val="000066"/>
                </a:solidFill>
                <a:latin typeface="Arial" panose="020B0604020202020204" pitchFamily="34" charset="0"/>
                <a:ea typeface="Arial" panose="020B0604020202020204" pitchFamily="34" charset="0"/>
                <a:cs typeface="Arial" panose="020B0604020202020204" pitchFamily="34" charset="0"/>
              </a:defRPr>
            </a:lvl5pPr>
            <a:lvl6pPr marL="2514600" indent="-228600" algn="r" defTabSz="912813" rtl="1" eaLnBrk="0" fontAlgn="base" hangingPunct="0">
              <a:spcBef>
                <a:spcPct val="20000"/>
              </a:spcBef>
              <a:spcAft>
                <a:spcPct val="0"/>
              </a:spcAft>
              <a:buChar char="»"/>
              <a:defRPr sz="2000">
                <a:solidFill>
                  <a:srgbClr val="000066"/>
                </a:solidFill>
                <a:latin typeface="Arial" panose="020B0604020202020204" pitchFamily="34" charset="0"/>
                <a:ea typeface="Arial" panose="020B0604020202020204" pitchFamily="34" charset="0"/>
                <a:cs typeface="Arial" panose="020B0604020202020204" pitchFamily="34" charset="0"/>
              </a:defRPr>
            </a:lvl6pPr>
            <a:lvl7pPr marL="2971800" indent="-228600" algn="r" defTabSz="912813" rtl="1" eaLnBrk="0" fontAlgn="base" hangingPunct="0">
              <a:spcBef>
                <a:spcPct val="20000"/>
              </a:spcBef>
              <a:spcAft>
                <a:spcPct val="0"/>
              </a:spcAft>
              <a:buChar char="»"/>
              <a:defRPr sz="2000">
                <a:solidFill>
                  <a:srgbClr val="000066"/>
                </a:solidFill>
                <a:latin typeface="Arial" panose="020B0604020202020204" pitchFamily="34" charset="0"/>
                <a:ea typeface="Arial" panose="020B0604020202020204" pitchFamily="34" charset="0"/>
                <a:cs typeface="Arial" panose="020B0604020202020204" pitchFamily="34" charset="0"/>
              </a:defRPr>
            </a:lvl7pPr>
            <a:lvl8pPr marL="3429000" indent="-228600" algn="r" defTabSz="912813" rtl="1" eaLnBrk="0" fontAlgn="base" hangingPunct="0">
              <a:spcBef>
                <a:spcPct val="20000"/>
              </a:spcBef>
              <a:spcAft>
                <a:spcPct val="0"/>
              </a:spcAft>
              <a:buChar char="»"/>
              <a:defRPr sz="2000">
                <a:solidFill>
                  <a:srgbClr val="000066"/>
                </a:solidFill>
                <a:latin typeface="Arial" panose="020B0604020202020204" pitchFamily="34" charset="0"/>
                <a:ea typeface="Arial" panose="020B0604020202020204" pitchFamily="34" charset="0"/>
                <a:cs typeface="Arial" panose="020B0604020202020204" pitchFamily="34" charset="0"/>
              </a:defRPr>
            </a:lvl8pPr>
            <a:lvl9pPr marL="3886200" indent="-228600" algn="r" defTabSz="912813" rtl="1" eaLnBrk="0" fontAlgn="base" hangingPunct="0">
              <a:spcBef>
                <a:spcPct val="20000"/>
              </a:spcBef>
              <a:spcAft>
                <a:spcPct val="0"/>
              </a:spcAft>
              <a:buChar char="»"/>
              <a:defRPr sz="2000">
                <a:solidFill>
                  <a:srgbClr val="000066"/>
                </a:solidFill>
                <a:latin typeface="Arial" panose="020B0604020202020204" pitchFamily="34" charset="0"/>
                <a:ea typeface="Arial" panose="020B0604020202020204" pitchFamily="34" charset="0"/>
                <a:cs typeface="Arial" panose="020B0604020202020204" pitchFamily="34" charset="0"/>
              </a:defRPr>
            </a:lvl9pPr>
          </a:lstStyle>
          <a:p>
            <a:r>
              <a:rPr lang="fr-FR" altLang="en-US" b="0" dirty="0"/>
              <a:t>At the end of the module, the participant will be able to:</a:t>
            </a:r>
          </a:p>
          <a:p>
            <a:pPr lvl="1"/>
            <a:r>
              <a:rPr lang="en-GB" altLang="en-US" b="0" dirty="0">
                <a:ea typeface="MS PGothic" panose="020B0600070205080204" pitchFamily="34" charset="-128"/>
              </a:rPr>
              <a:t>Describe the main characteristics of Japanese </a:t>
            </a:r>
            <a:r>
              <a:rPr lang="en-GB" altLang="en-US" b="0" dirty="0" smtClean="0">
                <a:ea typeface="MS PGothic" panose="020B0600070205080204" pitchFamily="34" charset="-128"/>
              </a:rPr>
              <a:t>encephalitis. </a:t>
            </a:r>
            <a:endParaRPr lang="en-GB" altLang="en-US" b="0" dirty="0">
              <a:ea typeface="MS PGothic" panose="020B0600070205080204" pitchFamily="34" charset="-128"/>
            </a:endParaRPr>
          </a:p>
          <a:p>
            <a:pPr lvl="1"/>
            <a:r>
              <a:rPr lang="en-GB" altLang="en-US" b="0" dirty="0">
                <a:ea typeface="MS PGothic" panose="020B0600070205080204" pitchFamily="34" charset="-128"/>
              </a:rPr>
              <a:t>Describe how to prevent </a:t>
            </a:r>
            <a:r>
              <a:rPr lang="en-US" altLang="en-US" b="0" dirty="0">
                <a:ea typeface="MS PGothic" panose="020B0600070205080204" pitchFamily="34" charset="-128"/>
              </a:rPr>
              <a:t>Japanese </a:t>
            </a:r>
            <a:r>
              <a:rPr lang="en-US" altLang="en-US" b="0" dirty="0" smtClean="0">
                <a:ea typeface="MS PGothic" panose="020B0600070205080204" pitchFamily="34" charset="-128"/>
              </a:rPr>
              <a:t>encephalitis.</a:t>
            </a:r>
            <a:endParaRPr lang="en-US" altLang="en-US" b="0" dirty="0">
              <a:ea typeface="MS PGothic" panose="020B0600070205080204" pitchFamily="34" charset="-128"/>
            </a:endParaRPr>
          </a:p>
          <a:p>
            <a:pPr lvl="1"/>
            <a:r>
              <a:rPr lang="en-US" altLang="en-US" b="0" dirty="0">
                <a:ea typeface="MS PGothic" panose="020B0600070205080204" pitchFamily="34" charset="-128"/>
              </a:rPr>
              <a:t>Describe basic characteristics of CD-JEV Japanese encephalitis </a:t>
            </a:r>
            <a:r>
              <a:rPr lang="en-US" altLang="en-US" b="0" dirty="0" smtClean="0">
                <a:ea typeface="MS PGothic" panose="020B0600070205080204" pitchFamily="34" charset="-128"/>
              </a:rPr>
              <a:t>vaccine.</a:t>
            </a:r>
            <a:endParaRPr lang="en-GB" altLang="en-US" b="0" dirty="0">
              <a:ea typeface="MS PGothic" panose="020B0600070205080204" pitchFamily="34" charset="-128"/>
            </a:endParaRPr>
          </a:p>
          <a:p>
            <a:r>
              <a:rPr lang="en-GB" altLang="en-US" b="0" dirty="0" smtClean="0"/>
              <a:t>Duration:</a:t>
            </a:r>
            <a:endParaRPr lang="en-GB" altLang="en-US" b="0" dirty="0"/>
          </a:p>
          <a:p>
            <a:pPr lvl="1"/>
            <a:r>
              <a:rPr lang="en-GB" altLang="en-US" b="0" dirty="0" smtClean="0">
                <a:ea typeface="MS PGothic" panose="020B0600070205080204" pitchFamily="34" charset="-128"/>
              </a:rPr>
              <a:t>15 minutes</a:t>
            </a:r>
            <a:endParaRPr lang="en-GB" altLang="ja-JP" b="0" dirty="0">
              <a:ea typeface="MS PGothic" panose="020B0600070205080204" pitchFamily="34" charset="-128"/>
            </a:endParaRPr>
          </a:p>
          <a:p>
            <a:pPr lvl="1"/>
            <a:endParaRPr lang="fr-FR" altLang="en-US" b="0" dirty="0">
              <a:ea typeface="MS PGothic" panose="020B0600070205080204" pitchFamily="34" charset="-128"/>
            </a:endParaRPr>
          </a:p>
        </p:txBody>
      </p:sp>
      <p:pic>
        <p:nvPicPr>
          <p:cNvPr id="7172" name="Picture 6" descr="C:\Users\sfellache\Desktop\ammp\sandclock.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4975" y="3500438"/>
            <a:ext cx="823913"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9" descr="arrow"/>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9388" y="1341438"/>
            <a:ext cx="1223962"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9218" name="Picture 15" descr="C:\Users\sfellache\Desktop\ammp\doctor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64238" y="1666875"/>
            <a:ext cx="2735262" cy="395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19"/>
          <p:cNvGrpSpPr>
            <a:grpSpLocks/>
          </p:cNvGrpSpPr>
          <p:nvPr/>
        </p:nvGrpSpPr>
        <p:grpSpPr bwMode="auto">
          <a:xfrm>
            <a:off x="446088" y="4084638"/>
            <a:ext cx="4703762" cy="863600"/>
            <a:chOff x="340" y="2591"/>
            <a:chExt cx="2721" cy="544"/>
          </a:xfrm>
        </p:grpSpPr>
        <p:sp>
          <p:nvSpPr>
            <p:cNvPr id="9234" name="Rectangle à coins arrondis 14"/>
            <p:cNvSpPr>
              <a:spLocks noChangeArrowheads="1"/>
            </p:cNvSpPr>
            <p:nvPr/>
          </p:nvSpPr>
          <p:spPr bwMode="auto">
            <a:xfrm>
              <a:off x="588" y="2681"/>
              <a:ext cx="2473" cy="454"/>
            </a:xfrm>
            <a:prstGeom prst="wedgeRoundRectCallout">
              <a:avLst>
                <a:gd name="adj1" fmla="val 69106"/>
                <a:gd name="adj2" fmla="val -58116"/>
                <a:gd name="adj3" fmla="val 16667"/>
              </a:avLst>
            </a:prstGeom>
            <a:solidFill>
              <a:schemeClr val="bg1"/>
            </a:solidFill>
            <a:ln w="25400">
              <a:solidFill>
                <a:srgbClr val="C00000"/>
              </a:solidFill>
              <a:miter lim="800000"/>
              <a:headEnd/>
              <a:tailEnd/>
            </a:ln>
          </p:spPr>
          <p:txBody>
            <a:bodyPr/>
            <a:lstStyle>
              <a:lvl1pPr>
                <a:spcBef>
                  <a:spcPct val="80000"/>
                </a:spcBef>
                <a:buClr>
                  <a:srgbClr val="1E7FB8"/>
                </a:buClr>
                <a:buFont typeface="Wingdings" panose="05000000000000000000" pitchFamily="2" charset="2"/>
                <a:buChar char="l"/>
                <a:defRPr sz="2500">
                  <a:solidFill>
                    <a:srgbClr val="000066"/>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Clr>
                  <a:srgbClr val="1E7FB8"/>
                </a:buClr>
                <a:buFont typeface="Arial" panose="020B0604020202020204" pitchFamily="34" charset="0"/>
                <a:buChar char="–"/>
                <a:defRPr sz="2100">
                  <a:solidFill>
                    <a:srgbClr val="000066"/>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lr>
                  <a:srgbClr val="1E7FB8"/>
                </a:buClr>
                <a:buChar char="•"/>
                <a:defRPr sz="2100">
                  <a:solidFill>
                    <a:srgbClr val="000066"/>
                  </a:solidFill>
                  <a:latin typeface="Arial Narrow" panose="020B0606020202030204" pitchFamily="34" charset="0"/>
                  <a:ea typeface="Arial" panose="020B0604020202020204" pitchFamily="34" charset="0"/>
                  <a:cs typeface="Arial" panose="020B0604020202020204" pitchFamily="34" charset="0"/>
                </a:defRPr>
              </a:lvl3pPr>
              <a:lvl4pPr marL="1600200" indent="-228600">
                <a:spcBef>
                  <a:spcPct val="20000"/>
                </a:spcBef>
                <a:buClr>
                  <a:srgbClr val="1E7FB8"/>
                </a:buClr>
                <a:buChar char="–"/>
                <a:defRPr sz="2100">
                  <a:solidFill>
                    <a:srgbClr val="000066"/>
                  </a:solidFill>
                  <a:latin typeface="Arial Narrow" panose="020B0606020202030204" pitchFamily="34" charset="0"/>
                  <a:ea typeface="Arial" panose="020B0604020202020204" pitchFamily="34" charset="0"/>
                  <a:cs typeface="Arial" panose="020B0604020202020204" pitchFamily="34" charset="0"/>
                </a:defRPr>
              </a:lvl4pPr>
              <a:lvl5pPr marL="2057400" indent="-228600" algn="r" rtl="1">
                <a:spcBef>
                  <a:spcPct val="20000"/>
                </a:spcBef>
                <a:buChar char="»"/>
                <a:defRPr sz="2000">
                  <a:solidFill>
                    <a:srgbClr val="000066"/>
                  </a:solidFill>
                  <a:latin typeface="Arial" panose="020B0604020202020204" pitchFamily="34" charset="0"/>
                  <a:ea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rgbClr val="000066"/>
                  </a:solidFill>
                  <a:latin typeface="Arial" panose="020B0604020202020204" pitchFamily="34" charset="0"/>
                  <a:ea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rgbClr val="000066"/>
                  </a:solidFill>
                  <a:latin typeface="Arial" panose="020B0604020202020204" pitchFamily="34" charset="0"/>
                  <a:ea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rgbClr val="000066"/>
                  </a:solidFill>
                  <a:latin typeface="Arial" panose="020B0604020202020204" pitchFamily="34" charset="0"/>
                  <a:ea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rgbClr val="000066"/>
                  </a:solidFill>
                  <a:latin typeface="Arial" panose="020B0604020202020204" pitchFamily="34" charset="0"/>
                  <a:ea typeface="Arial" panose="020B0604020202020204" pitchFamily="34" charset="0"/>
                  <a:cs typeface="Arial" panose="020B0604020202020204" pitchFamily="34" charset="0"/>
                </a:defRPr>
              </a:lvl9pPr>
            </a:lstStyle>
            <a:p>
              <a:pPr rtl="1" eaLnBrk="1" hangingPunct="1">
                <a:spcBef>
                  <a:spcPct val="0"/>
                </a:spcBef>
                <a:buClrTx/>
                <a:buFontTx/>
                <a:buNone/>
              </a:pPr>
              <a:r>
                <a:rPr lang="en-US" altLang="en-US" sz="2000" dirty="0">
                  <a:solidFill>
                    <a:srgbClr val="002060"/>
                  </a:solidFill>
                </a:rPr>
                <a:t>  Who is most at risk for JE? </a:t>
              </a:r>
              <a:endParaRPr lang="fr-FR" altLang="en-US" sz="2000" dirty="0">
                <a:solidFill>
                  <a:srgbClr val="002060"/>
                </a:solidFill>
              </a:endParaRPr>
            </a:p>
          </p:txBody>
        </p:sp>
        <p:sp>
          <p:nvSpPr>
            <p:cNvPr id="3" name="Ellipse 15"/>
            <p:cNvSpPr>
              <a:spLocks noChangeArrowheads="1"/>
            </p:cNvSpPr>
            <p:nvPr/>
          </p:nvSpPr>
          <p:spPr bwMode="auto">
            <a:xfrm>
              <a:off x="340" y="2591"/>
              <a:ext cx="295" cy="317"/>
            </a:xfrm>
            <a:prstGeom prst="ellipse">
              <a:avLst/>
            </a:prstGeom>
            <a:solidFill>
              <a:srgbClr val="C00000"/>
            </a:solidFill>
            <a:ln w="38100">
              <a:solidFill>
                <a:schemeClr val="bg1"/>
              </a:solidFill>
              <a:round/>
              <a:headEnd/>
              <a:tailEnd/>
            </a:ln>
            <a:effectLst>
              <a:outerShdw blurRad="63500" dist="20000" dir="5400000" rotWithShape="0">
                <a:srgbClr val="000000">
                  <a:alpha val="37999"/>
                </a:srgbClr>
              </a:outerShdw>
            </a:effectLst>
          </p:spPr>
          <p:txBody>
            <a:bodyPr/>
            <a:lstStyle/>
            <a:p>
              <a:pPr defTabSz="1042988" rtl="1" eaLnBrk="1" hangingPunct="1">
                <a:defRPr/>
              </a:pPr>
              <a:r>
                <a:rPr lang="fr-FR" sz="2400" dirty="0">
                  <a:solidFill>
                    <a:srgbClr val="FFFFFF"/>
                  </a:solidFill>
                  <a:latin typeface="+mn-lt"/>
                  <a:ea typeface="+mn-ea"/>
                </a:rPr>
                <a:t>4</a:t>
              </a:r>
            </a:p>
          </p:txBody>
        </p:sp>
      </p:grpSp>
      <p:grpSp>
        <p:nvGrpSpPr>
          <p:cNvPr id="2" name="Group 17"/>
          <p:cNvGrpSpPr>
            <a:grpSpLocks/>
          </p:cNvGrpSpPr>
          <p:nvPr/>
        </p:nvGrpSpPr>
        <p:grpSpPr bwMode="auto">
          <a:xfrm>
            <a:off x="431800" y="2074863"/>
            <a:ext cx="4832350" cy="1055687"/>
            <a:chOff x="478" y="1307"/>
            <a:chExt cx="2648" cy="665"/>
          </a:xfrm>
        </p:grpSpPr>
        <p:sp>
          <p:nvSpPr>
            <p:cNvPr id="6" name="Rectangle à coins arrondis 5"/>
            <p:cNvSpPr/>
            <p:nvPr/>
          </p:nvSpPr>
          <p:spPr bwMode="auto">
            <a:xfrm>
              <a:off x="701" y="1497"/>
              <a:ext cx="2425" cy="475"/>
            </a:xfrm>
            <a:prstGeom prst="wedgeRoundRectCallout">
              <a:avLst>
                <a:gd name="adj1" fmla="val 63870"/>
                <a:gd name="adj2" fmla="val -10882"/>
                <a:gd name="adj3" fmla="val 16667"/>
              </a:avLst>
            </a:prstGeom>
            <a:ln>
              <a:solidFill>
                <a:srgbClr val="C0000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a:lstStyle/>
            <a:p>
              <a:pPr rtl="1" eaLnBrk="1" hangingPunct="1">
                <a:defRPr/>
              </a:pPr>
              <a:r>
                <a:rPr lang="en-US" sz="2000" dirty="0">
                  <a:solidFill>
                    <a:srgbClr val="002060"/>
                  </a:solidFill>
                  <a:ea typeface="MS PGothic" pitchFamily="34" charset="-128"/>
                </a:rPr>
                <a:t> What are the signs and symptoms of </a:t>
              </a:r>
              <a:r>
                <a:rPr lang="en-GB" altLang="en-US" sz="2000" dirty="0">
                  <a:solidFill>
                    <a:srgbClr val="002060"/>
                  </a:solidFill>
                </a:rPr>
                <a:t>JE</a:t>
              </a:r>
              <a:r>
                <a:rPr lang="en-US" sz="2000" dirty="0">
                  <a:solidFill>
                    <a:srgbClr val="002060"/>
                  </a:solidFill>
                  <a:ea typeface="MS PGothic" pitchFamily="34" charset="-128"/>
                </a:rPr>
                <a:t>?</a:t>
              </a:r>
              <a:endParaRPr lang="fr-FR" sz="2000" dirty="0">
                <a:solidFill>
                  <a:srgbClr val="002060"/>
                </a:solidFill>
                <a:ea typeface="MS PGothic" pitchFamily="34" charset="-128"/>
              </a:endParaRPr>
            </a:p>
            <a:p>
              <a:pPr rtl="1" eaLnBrk="1" hangingPunct="1">
                <a:defRPr/>
              </a:pPr>
              <a:endParaRPr lang="fr-FR" sz="2000" dirty="0">
                <a:solidFill>
                  <a:srgbClr val="C00000"/>
                </a:solidFill>
                <a:ea typeface="MS PGothic" pitchFamily="34" charset="-128"/>
              </a:endParaRPr>
            </a:p>
          </p:txBody>
        </p:sp>
        <p:sp>
          <p:nvSpPr>
            <p:cNvPr id="9" name="Ellipse 8"/>
            <p:cNvSpPr>
              <a:spLocks noChangeArrowheads="1"/>
            </p:cNvSpPr>
            <p:nvPr/>
          </p:nvSpPr>
          <p:spPr bwMode="auto">
            <a:xfrm>
              <a:off x="478" y="1307"/>
              <a:ext cx="279" cy="311"/>
            </a:xfrm>
            <a:prstGeom prst="ellipse">
              <a:avLst/>
            </a:prstGeom>
            <a:solidFill>
              <a:srgbClr val="C00000"/>
            </a:solidFill>
            <a:ln w="38100">
              <a:solidFill>
                <a:schemeClr val="bg1"/>
              </a:solidFill>
              <a:round/>
              <a:headEnd/>
              <a:tailEnd/>
            </a:ln>
            <a:effectLst>
              <a:outerShdw blurRad="63500" dist="20000" dir="5400000" rotWithShape="0">
                <a:srgbClr val="000000">
                  <a:alpha val="37999"/>
                </a:srgbClr>
              </a:outerShdw>
            </a:effectLst>
          </p:spPr>
          <p:txBody>
            <a:bodyPr/>
            <a:lstStyle/>
            <a:p>
              <a:pPr defTabSz="1042988" rtl="1" eaLnBrk="1" hangingPunct="1">
                <a:defRPr/>
              </a:pPr>
              <a:r>
                <a:rPr lang="fr-FR" sz="2400" dirty="0">
                  <a:solidFill>
                    <a:srgbClr val="FFFFFF"/>
                  </a:solidFill>
                  <a:latin typeface="+mn-lt"/>
                  <a:ea typeface="+mn-ea"/>
                </a:rPr>
                <a:t>2</a:t>
              </a:r>
            </a:p>
          </p:txBody>
        </p:sp>
      </p:grpSp>
      <p:grpSp>
        <p:nvGrpSpPr>
          <p:cNvPr id="4" name="Group 21"/>
          <p:cNvGrpSpPr>
            <a:grpSpLocks/>
          </p:cNvGrpSpPr>
          <p:nvPr/>
        </p:nvGrpSpPr>
        <p:grpSpPr bwMode="auto">
          <a:xfrm>
            <a:off x="155575" y="3068960"/>
            <a:ext cx="4703763" cy="935037"/>
            <a:chOff x="340" y="1979"/>
            <a:chExt cx="2721" cy="589"/>
          </a:xfrm>
        </p:grpSpPr>
        <p:sp>
          <p:nvSpPr>
            <p:cNvPr id="9230" name="Rectangle à coins arrondis 6"/>
            <p:cNvSpPr>
              <a:spLocks noChangeArrowheads="1"/>
            </p:cNvSpPr>
            <p:nvPr/>
          </p:nvSpPr>
          <p:spPr bwMode="auto">
            <a:xfrm>
              <a:off x="588" y="2114"/>
              <a:ext cx="2473" cy="454"/>
            </a:xfrm>
            <a:prstGeom prst="wedgeRoundRectCallout">
              <a:avLst>
                <a:gd name="adj1" fmla="val 65718"/>
                <a:gd name="adj2" fmla="val -46917"/>
                <a:gd name="adj3" fmla="val 16667"/>
              </a:avLst>
            </a:prstGeom>
            <a:solidFill>
              <a:schemeClr val="bg1"/>
            </a:solidFill>
            <a:ln w="25400">
              <a:solidFill>
                <a:srgbClr val="C00000"/>
              </a:solidFill>
              <a:miter lim="800000"/>
              <a:headEnd/>
              <a:tailEnd/>
            </a:ln>
          </p:spPr>
          <p:txBody>
            <a:bodyPr/>
            <a:lstStyle>
              <a:lvl1pPr>
                <a:spcBef>
                  <a:spcPct val="80000"/>
                </a:spcBef>
                <a:buClr>
                  <a:srgbClr val="1E7FB8"/>
                </a:buClr>
                <a:buFont typeface="Wingdings" panose="05000000000000000000" pitchFamily="2" charset="2"/>
                <a:buChar char="l"/>
                <a:defRPr sz="2500">
                  <a:solidFill>
                    <a:srgbClr val="000066"/>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Clr>
                  <a:srgbClr val="1E7FB8"/>
                </a:buClr>
                <a:buFont typeface="Arial" panose="020B0604020202020204" pitchFamily="34" charset="0"/>
                <a:buChar char="–"/>
                <a:defRPr sz="2100">
                  <a:solidFill>
                    <a:srgbClr val="000066"/>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lr>
                  <a:srgbClr val="1E7FB8"/>
                </a:buClr>
                <a:buChar char="•"/>
                <a:defRPr sz="2100">
                  <a:solidFill>
                    <a:srgbClr val="000066"/>
                  </a:solidFill>
                  <a:latin typeface="Arial Narrow" panose="020B0606020202030204" pitchFamily="34" charset="0"/>
                  <a:ea typeface="Arial" panose="020B0604020202020204" pitchFamily="34" charset="0"/>
                  <a:cs typeface="Arial" panose="020B0604020202020204" pitchFamily="34" charset="0"/>
                </a:defRPr>
              </a:lvl3pPr>
              <a:lvl4pPr marL="1600200" indent="-228600">
                <a:spcBef>
                  <a:spcPct val="20000"/>
                </a:spcBef>
                <a:buClr>
                  <a:srgbClr val="1E7FB8"/>
                </a:buClr>
                <a:buChar char="–"/>
                <a:defRPr sz="2100">
                  <a:solidFill>
                    <a:srgbClr val="000066"/>
                  </a:solidFill>
                  <a:latin typeface="Arial Narrow" panose="020B0606020202030204" pitchFamily="34" charset="0"/>
                  <a:ea typeface="Arial" panose="020B0604020202020204" pitchFamily="34" charset="0"/>
                  <a:cs typeface="Arial" panose="020B0604020202020204" pitchFamily="34" charset="0"/>
                </a:defRPr>
              </a:lvl4pPr>
              <a:lvl5pPr marL="2057400" indent="-228600" algn="r" rtl="1">
                <a:spcBef>
                  <a:spcPct val="20000"/>
                </a:spcBef>
                <a:buChar char="»"/>
                <a:defRPr sz="2000">
                  <a:solidFill>
                    <a:srgbClr val="000066"/>
                  </a:solidFill>
                  <a:latin typeface="Arial" panose="020B0604020202020204" pitchFamily="34" charset="0"/>
                  <a:ea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rgbClr val="000066"/>
                  </a:solidFill>
                  <a:latin typeface="Arial" panose="020B0604020202020204" pitchFamily="34" charset="0"/>
                  <a:ea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rgbClr val="000066"/>
                  </a:solidFill>
                  <a:latin typeface="Arial" panose="020B0604020202020204" pitchFamily="34" charset="0"/>
                  <a:ea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rgbClr val="000066"/>
                  </a:solidFill>
                  <a:latin typeface="Arial" panose="020B0604020202020204" pitchFamily="34" charset="0"/>
                  <a:ea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rgbClr val="000066"/>
                  </a:solidFill>
                  <a:latin typeface="Arial" panose="020B0604020202020204" pitchFamily="34" charset="0"/>
                  <a:ea typeface="Arial" panose="020B0604020202020204" pitchFamily="34" charset="0"/>
                  <a:cs typeface="Arial" panose="020B0604020202020204" pitchFamily="34" charset="0"/>
                </a:defRPr>
              </a:lvl9pPr>
            </a:lstStyle>
            <a:p>
              <a:pPr rtl="1" eaLnBrk="1" hangingPunct="1">
                <a:spcBef>
                  <a:spcPct val="0"/>
                </a:spcBef>
                <a:buClrTx/>
                <a:buFontTx/>
                <a:buNone/>
              </a:pPr>
              <a:r>
                <a:rPr lang="en-US" altLang="en-US" sz="2000" dirty="0">
                  <a:solidFill>
                    <a:srgbClr val="002060"/>
                  </a:solidFill>
                </a:rPr>
                <a:t>  How do people get JE? </a:t>
              </a:r>
              <a:endParaRPr lang="fr-FR" altLang="en-US" sz="2000" dirty="0">
                <a:solidFill>
                  <a:srgbClr val="002060"/>
                </a:solidFill>
              </a:endParaRPr>
            </a:p>
            <a:p>
              <a:pPr rtl="1" eaLnBrk="1" hangingPunct="1">
                <a:spcBef>
                  <a:spcPct val="0"/>
                </a:spcBef>
                <a:buClrTx/>
                <a:buFontTx/>
                <a:buNone/>
              </a:pPr>
              <a:endParaRPr lang="fr-FR" altLang="en-US" sz="2000" dirty="0">
                <a:solidFill>
                  <a:srgbClr val="C00000"/>
                </a:solidFill>
              </a:endParaRPr>
            </a:p>
          </p:txBody>
        </p:sp>
        <p:sp>
          <p:nvSpPr>
            <p:cNvPr id="10" name="Ellipse 9"/>
            <p:cNvSpPr>
              <a:spLocks noChangeArrowheads="1"/>
            </p:cNvSpPr>
            <p:nvPr/>
          </p:nvSpPr>
          <p:spPr bwMode="auto">
            <a:xfrm>
              <a:off x="340" y="1979"/>
              <a:ext cx="303" cy="318"/>
            </a:xfrm>
            <a:prstGeom prst="ellipse">
              <a:avLst/>
            </a:prstGeom>
            <a:solidFill>
              <a:srgbClr val="C00000"/>
            </a:solidFill>
            <a:ln w="38100">
              <a:solidFill>
                <a:schemeClr val="bg1"/>
              </a:solidFill>
              <a:round/>
              <a:headEnd/>
              <a:tailEnd/>
            </a:ln>
            <a:effectLst>
              <a:outerShdw blurRad="63500" dist="20000" dir="5400000" rotWithShape="0">
                <a:srgbClr val="000000">
                  <a:alpha val="37999"/>
                </a:srgbClr>
              </a:outerShdw>
            </a:effectLst>
          </p:spPr>
          <p:txBody>
            <a:bodyPr/>
            <a:lstStyle/>
            <a:p>
              <a:pPr defTabSz="1042988" rtl="1" eaLnBrk="1" hangingPunct="1">
                <a:defRPr/>
              </a:pPr>
              <a:r>
                <a:rPr lang="fr-FR" sz="2400" dirty="0">
                  <a:solidFill>
                    <a:srgbClr val="FFFFFF"/>
                  </a:solidFill>
                  <a:latin typeface="+mn-lt"/>
                  <a:ea typeface="+mn-ea"/>
                </a:rPr>
                <a:t>3</a:t>
              </a:r>
            </a:p>
          </p:txBody>
        </p:sp>
      </p:grpSp>
      <p:sp>
        <p:nvSpPr>
          <p:cNvPr id="7173" name="Rectangle 15"/>
          <p:cNvSpPr>
            <a:spLocks noGrp="1" noChangeArrowheads="1"/>
          </p:cNvSpPr>
          <p:nvPr>
            <p:ph type="title"/>
          </p:nvPr>
        </p:nvSpPr>
        <p:spPr>
          <a:xfrm>
            <a:off x="0" y="-14288"/>
            <a:ext cx="9144000" cy="1238251"/>
          </a:xfrm>
        </p:spPr>
        <p:txBody>
          <a:bodyPr/>
          <a:lstStyle/>
          <a:p>
            <a:pPr>
              <a:defRPr/>
            </a:pPr>
            <a:r>
              <a:rPr lang="fr-FR" dirty="0">
                <a:ea typeface="ＭＳ Ｐゴシック" charset="0"/>
              </a:rPr>
              <a:t>Key issues</a:t>
            </a:r>
          </a:p>
        </p:txBody>
      </p:sp>
      <p:grpSp>
        <p:nvGrpSpPr>
          <p:cNvPr id="7" name="Group 20"/>
          <p:cNvGrpSpPr>
            <a:grpSpLocks/>
          </p:cNvGrpSpPr>
          <p:nvPr/>
        </p:nvGrpSpPr>
        <p:grpSpPr bwMode="auto">
          <a:xfrm>
            <a:off x="679450" y="4981575"/>
            <a:ext cx="5200650" cy="893763"/>
            <a:chOff x="636" y="3138"/>
            <a:chExt cx="2682" cy="563"/>
          </a:xfrm>
        </p:grpSpPr>
        <p:sp>
          <p:nvSpPr>
            <p:cNvPr id="9228" name="Rectangle à coins arrondis 14"/>
            <p:cNvSpPr>
              <a:spLocks noChangeArrowheads="1"/>
            </p:cNvSpPr>
            <p:nvPr/>
          </p:nvSpPr>
          <p:spPr bwMode="auto">
            <a:xfrm>
              <a:off x="844" y="3248"/>
              <a:ext cx="2474" cy="453"/>
            </a:xfrm>
            <a:prstGeom prst="wedgeRoundRectCallout">
              <a:avLst>
                <a:gd name="adj1" fmla="val 60713"/>
                <a:gd name="adj2" fmla="val -52699"/>
                <a:gd name="adj3" fmla="val 16667"/>
              </a:avLst>
            </a:prstGeom>
            <a:solidFill>
              <a:schemeClr val="bg1"/>
            </a:solidFill>
            <a:ln w="25400">
              <a:solidFill>
                <a:srgbClr val="C00000"/>
              </a:solidFill>
              <a:miter lim="800000"/>
              <a:headEnd/>
              <a:tailEnd/>
            </a:ln>
          </p:spPr>
          <p:txBody>
            <a:bodyPr/>
            <a:lstStyle>
              <a:lvl1pPr>
                <a:spcBef>
                  <a:spcPct val="80000"/>
                </a:spcBef>
                <a:buClr>
                  <a:srgbClr val="1E7FB8"/>
                </a:buClr>
                <a:buFont typeface="Wingdings" panose="05000000000000000000" pitchFamily="2" charset="2"/>
                <a:buChar char="l"/>
                <a:defRPr sz="2500">
                  <a:solidFill>
                    <a:srgbClr val="000066"/>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Clr>
                  <a:srgbClr val="1E7FB8"/>
                </a:buClr>
                <a:buFont typeface="Arial" panose="020B0604020202020204" pitchFamily="34" charset="0"/>
                <a:buChar char="–"/>
                <a:defRPr sz="2100">
                  <a:solidFill>
                    <a:srgbClr val="000066"/>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lr>
                  <a:srgbClr val="1E7FB8"/>
                </a:buClr>
                <a:buChar char="•"/>
                <a:defRPr sz="2100">
                  <a:solidFill>
                    <a:srgbClr val="000066"/>
                  </a:solidFill>
                  <a:latin typeface="Arial Narrow" panose="020B0606020202030204" pitchFamily="34" charset="0"/>
                  <a:ea typeface="Arial" panose="020B0604020202020204" pitchFamily="34" charset="0"/>
                  <a:cs typeface="Arial" panose="020B0604020202020204" pitchFamily="34" charset="0"/>
                </a:defRPr>
              </a:lvl3pPr>
              <a:lvl4pPr marL="1600200" indent="-228600">
                <a:spcBef>
                  <a:spcPct val="20000"/>
                </a:spcBef>
                <a:buClr>
                  <a:srgbClr val="1E7FB8"/>
                </a:buClr>
                <a:buChar char="–"/>
                <a:defRPr sz="2100">
                  <a:solidFill>
                    <a:srgbClr val="000066"/>
                  </a:solidFill>
                  <a:latin typeface="Arial Narrow" panose="020B0606020202030204" pitchFamily="34" charset="0"/>
                  <a:ea typeface="Arial" panose="020B0604020202020204" pitchFamily="34" charset="0"/>
                  <a:cs typeface="Arial" panose="020B0604020202020204" pitchFamily="34" charset="0"/>
                </a:defRPr>
              </a:lvl4pPr>
              <a:lvl5pPr marL="2057400" indent="-228600" algn="r" rtl="1">
                <a:spcBef>
                  <a:spcPct val="20000"/>
                </a:spcBef>
                <a:buChar char="»"/>
                <a:defRPr sz="2000">
                  <a:solidFill>
                    <a:srgbClr val="000066"/>
                  </a:solidFill>
                  <a:latin typeface="Arial" panose="020B0604020202020204" pitchFamily="34" charset="0"/>
                  <a:ea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rgbClr val="000066"/>
                  </a:solidFill>
                  <a:latin typeface="Arial" panose="020B0604020202020204" pitchFamily="34" charset="0"/>
                  <a:ea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rgbClr val="000066"/>
                  </a:solidFill>
                  <a:latin typeface="Arial" panose="020B0604020202020204" pitchFamily="34" charset="0"/>
                  <a:ea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rgbClr val="000066"/>
                  </a:solidFill>
                  <a:latin typeface="Arial" panose="020B0604020202020204" pitchFamily="34" charset="0"/>
                  <a:ea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rgbClr val="000066"/>
                  </a:solidFill>
                  <a:latin typeface="Arial" panose="020B0604020202020204" pitchFamily="34" charset="0"/>
                  <a:ea typeface="Arial" panose="020B0604020202020204" pitchFamily="34" charset="0"/>
                  <a:cs typeface="Arial" panose="020B0604020202020204" pitchFamily="34" charset="0"/>
                </a:defRPr>
              </a:lvl9pPr>
            </a:lstStyle>
            <a:p>
              <a:pPr rtl="1" eaLnBrk="1" hangingPunct="1">
                <a:spcBef>
                  <a:spcPct val="0"/>
                </a:spcBef>
                <a:buClrTx/>
                <a:buFontTx/>
                <a:buNone/>
              </a:pPr>
              <a:r>
                <a:rPr lang="en-US" altLang="en-US" sz="2000" dirty="0">
                  <a:solidFill>
                    <a:srgbClr val="002060"/>
                  </a:solidFill>
                </a:rPr>
                <a:t>  What are JE prevention strategies? </a:t>
              </a:r>
              <a:endParaRPr lang="fr-FR" altLang="en-US" sz="2000" dirty="0">
                <a:solidFill>
                  <a:srgbClr val="002060"/>
                </a:solidFill>
              </a:endParaRPr>
            </a:p>
          </p:txBody>
        </p:sp>
        <p:sp>
          <p:nvSpPr>
            <p:cNvPr id="16" name="Ellipse 15"/>
            <p:cNvSpPr>
              <a:spLocks noChangeArrowheads="1"/>
            </p:cNvSpPr>
            <p:nvPr/>
          </p:nvSpPr>
          <p:spPr bwMode="auto">
            <a:xfrm>
              <a:off x="636" y="3138"/>
              <a:ext cx="278" cy="317"/>
            </a:xfrm>
            <a:prstGeom prst="ellipse">
              <a:avLst/>
            </a:prstGeom>
            <a:solidFill>
              <a:srgbClr val="C00000"/>
            </a:solidFill>
            <a:ln w="38100">
              <a:solidFill>
                <a:schemeClr val="bg1"/>
              </a:solidFill>
              <a:round/>
              <a:headEnd/>
              <a:tailEnd/>
            </a:ln>
            <a:effectLst>
              <a:outerShdw blurRad="63500" dist="20000" dir="5400000" rotWithShape="0">
                <a:srgbClr val="000000">
                  <a:alpha val="37999"/>
                </a:srgbClr>
              </a:outerShdw>
            </a:effectLst>
          </p:spPr>
          <p:txBody>
            <a:bodyPr/>
            <a:lstStyle/>
            <a:p>
              <a:pPr defTabSz="1042988" rtl="1" eaLnBrk="1" hangingPunct="1">
                <a:defRPr/>
              </a:pPr>
              <a:r>
                <a:rPr lang="fr-FR" sz="2400" dirty="0">
                  <a:solidFill>
                    <a:srgbClr val="FFFFFF"/>
                  </a:solidFill>
                  <a:ea typeface="+mn-ea"/>
                </a:rPr>
                <a:t>5</a:t>
              </a:r>
            </a:p>
          </p:txBody>
        </p:sp>
      </p:grpSp>
      <p:cxnSp>
        <p:nvCxnSpPr>
          <p:cNvPr id="9224" name="Connecteur droit 19"/>
          <p:cNvCxnSpPr>
            <a:cxnSpLocks noChangeShapeType="1"/>
          </p:cNvCxnSpPr>
          <p:nvPr/>
        </p:nvCxnSpPr>
        <p:spPr bwMode="auto">
          <a:xfrm>
            <a:off x="1042988" y="1052513"/>
            <a:ext cx="0" cy="467995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cxnSp>
      <p:grpSp>
        <p:nvGrpSpPr>
          <p:cNvPr id="8" name="Group 16"/>
          <p:cNvGrpSpPr>
            <a:grpSpLocks/>
          </p:cNvGrpSpPr>
          <p:nvPr/>
        </p:nvGrpSpPr>
        <p:grpSpPr bwMode="auto">
          <a:xfrm>
            <a:off x="584200" y="1293813"/>
            <a:ext cx="5191125" cy="876300"/>
            <a:chOff x="340" y="799"/>
            <a:chExt cx="3065" cy="552"/>
          </a:xfrm>
        </p:grpSpPr>
        <p:sp>
          <p:nvSpPr>
            <p:cNvPr id="9226" name="Rectangle à coins arrondis 3"/>
            <p:cNvSpPr>
              <a:spLocks noChangeArrowheads="1"/>
            </p:cNvSpPr>
            <p:nvPr/>
          </p:nvSpPr>
          <p:spPr bwMode="auto">
            <a:xfrm>
              <a:off x="593" y="873"/>
              <a:ext cx="2812" cy="478"/>
            </a:xfrm>
            <a:prstGeom prst="wedgeRoundRectCallout">
              <a:avLst>
                <a:gd name="adj1" fmla="val 59537"/>
                <a:gd name="adj2" fmla="val 39727"/>
                <a:gd name="adj3" fmla="val 16667"/>
              </a:avLst>
            </a:prstGeom>
            <a:solidFill>
              <a:schemeClr val="bg1"/>
            </a:solidFill>
            <a:ln w="25400">
              <a:solidFill>
                <a:srgbClr val="C00000"/>
              </a:solidFill>
              <a:miter lim="800000"/>
              <a:headEnd/>
              <a:tailEnd/>
            </a:ln>
          </p:spPr>
          <p:txBody>
            <a:bodyPr/>
            <a:lstStyle>
              <a:lvl1pPr>
                <a:spcBef>
                  <a:spcPct val="80000"/>
                </a:spcBef>
                <a:buClr>
                  <a:srgbClr val="1E7FB8"/>
                </a:buClr>
                <a:buFont typeface="Wingdings" panose="05000000000000000000" pitchFamily="2" charset="2"/>
                <a:buChar char="l"/>
                <a:defRPr sz="2500">
                  <a:solidFill>
                    <a:srgbClr val="000066"/>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Clr>
                  <a:srgbClr val="1E7FB8"/>
                </a:buClr>
                <a:buFont typeface="Arial" panose="020B0604020202020204" pitchFamily="34" charset="0"/>
                <a:buChar char="–"/>
                <a:defRPr sz="2100">
                  <a:solidFill>
                    <a:srgbClr val="000066"/>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lr>
                  <a:srgbClr val="1E7FB8"/>
                </a:buClr>
                <a:buChar char="•"/>
                <a:defRPr sz="2100">
                  <a:solidFill>
                    <a:srgbClr val="000066"/>
                  </a:solidFill>
                  <a:latin typeface="Arial Narrow" panose="020B0606020202030204" pitchFamily="34" charset="0"/>
                  <a:ea typeface="Arial" panose="020B0604020202020204" pitchFamily="34" charset="0"/>
                  <a:cs typeface="Arial" panose="020B0604020202020204" pitchFamily="34" charset="0"/>
                </a:defRPr>
              </a:lvl3pPr>
              <a:lvl4pPr marL="1600200" indent="-228600">
                <a:spcBef>
                  <a:spcPct val="20000"/>
                </a:spcBef>
                <a:buClr>
                  <a:srgbClr val="1E7FB8"/>
                </a:buClr>
                <a:buChar char="–"/>
                <a:defRPr sz="2100">
                  <a:solidFill>
                    <a:srgbClr val="000066"/>
                  </a:solidFill>
                  <a:latin typeface="Arial Narrow" panose="020B0606020202030204" pitchFamily="34" charset="0"/>
                  <a:ea typeface="Arial" panose="020B0604020202020204" pitchFamily="34" charset="0"/>
                  <a:cs typeface="Arial" panose="020B0604020202020204" pitchFamily="34" charset="0"/>
                </a:defRPr>
              </a:lvl4pPr>
              <a:lvl5pPr marL="2057400" indent="-228600" algn="r" rtl="1">
                <a:spcBef>
                  <a:spcPct val="20000"/>
                </a:spcBef>
                <a:buChar char="»"/>
                <a:defRPr sz="2000">
                  <a:solidFill>
                    <a:srgbClr val="000066"/>
                  </a:solidFill>
                  <a:latin typeface="Arial" panose="020B0604020202020204" pitchFamily="34" charset="0"/>
                  <a:ea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rgbClr val="000066"/>
                  </a:solidFill>
                  <a:latin typeface="Arial" panose="020B0604020202020204" pitchFamily="34" charset="0"/>
                  <a:ea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rgbClr val="000066"/>
                  </a:solidFill>
                  <a:latin typeface="Arial" panose="020B0604020202020204" pitchFamily="34" charset="0"/>
                  <a:ea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rgbClr val="000066"/>
                  </a:solidFill>
                  <a:latin typeface="Arial" panose="020B0604020202020204" pitchFamily="34" charset="0"/>
                  <a:ea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rgbClr val="000066"/>
                  </a:solidFill>
                  <a:latin typeface="Arial" panose="020B0604020202020204" pitchFamily="34" charset="0"/>
                  <a:ea typeface="Arial" panose="020B0604020202020204" pitchFamily="34" charset="0"/>
                  <a:cs typeface="Arial" panose="020B0604020202020204" pitchFamily="34" charset="0"/>
                </a:defRPr>
              </a:lvl9pPr>
            </a:lstStyle>
            <a:p>
              <a:pPr rtl="1" eaLnBrk="1" hangingPunct="1">
                <a:spcBef>
                  <a:spcPct val="0"/>
                </a:spcBef>
                <a:buClrTx/>
                <a:buFontTx/>
                <a:buNone/>
              </a:pPr>
              <a:r>
                <a:rPr lang="en-GB" altLang="en-US" sz="2000" dirty="0">
                  <a:solidFill>
                    <a:srgbClr val="002060"/>
                  </a:solidFill>
                </a:rPr>
                <a:t> What is Japanese encephalitis (JE)?</a:t>
              </a:r>
              <a:endParaRPr lang="fr-FR" altLang="en-US" sz="2000" dirty="0">
                <a:solidFill>
                  <a:srgbClr val="002060"/>
                </a:solidFill>
              </a:endParaRPr>
            </a:p>
          </p:txBody>
        </p:sp>
        <p:sp>
          <p:nvSpPr>
            <p:cNvPr id="17" name="Ellipse 16"/>
            <p:cNvSpPr>
              <a:spLocks noChangeArrowheads="1"/>
            </p:cNvSpPr>
            <p:nvPr/>
          </p:nvSpPr>
          <p:spPr bwMode="auto">
            <a:xfrm>
              <a:off x="340" y="799"/>
              <a:ext cx="318" cy="317"/>
            </a:xfrm>
            <a:prstGeom prst="ellipse">
              <a:avLst/>
            </a:prstGeom>
            <a:solidFill>
              <a:srgbClr val="C00000"/>
            </a:solidFill>
            <a:ln w="38100">
              <a:solidFill>
                <a:schemeClr val="bg1"/>
              </a:solidFill>
              <a:round/>
              <a:headEnd/>
              <a:tailEnd/>
            </a:ln>
            <a:effectLst>
              <a:outerShdw blurRad="63500" dist="20000" dir="5400000" rotWithShape="0">
                <a:srgbClr val="000000">
                  <a:alpha val="37999"/>
                </a:srgbClr>
              </a:outerShdw>
            </a:effectLst>
          </p:spPr>
          <p:txBody>
            <a:bodyPr/>
            <a:lstStyle/>
            <a:p>
              <a:pPr defTabSz="1042988" rtl="1" eaLnBrk="1" hangingPunct="1">
                <a:defRPr/>
              </a:pPr>
              <a:r>
                <a:rPr lang="fr-FR" sz="2400" dirty="0">
                  <a:solidFill>
                    <a:srgbClr val="FFFFFF"/>
                  </a:solidFill>
                  <a:latin typeface="+mn-lt"/>
                  <a:ea typeface="+mn-ea"/>
                </a:rPr>
                <a:t>1</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8"/>
          <p:cNvSpPr>
            <a:spLocks noGrp="1" noChangeArrowheads="1"/>
          </p:cNvSpPr>
          <p:nvPr>
            <p:ph type="body" idx="1"/>
          </p:nvPr>
        </p:nvSpPr>
        <p:spPr>
          <a:xfrm>
            <a:off x="287524" y="1388557"/>
            <a:ext cx="3024336" cy="1656184"/>
          </a:xfrm>
        </p:spPr>
        <p:txBody>
          <a:bodyPr/>
          <a:lstStyle/>
          <a:p>
            <a:r>
              <a:rPr lang="en-US" altLang="en-US" sz="1800" dirty="0"/>
              <a:t>Japanese encephalitis (JE) is caused by a virus transmitted by certain kinds of mosquitoes.</a:t>
            </a:r>
          </a:p>
          <a:p>
            <a:r>
              <a:rPr lang="en-US" altLang="en-US" sz="1800" dirty="0"/>
              <a:t>JE is the leading cause of viral encephalitis in Asia.</a:t>
            </a:r>
          </a:p>
          <a:p>
            <a:r>
              <a:rPr lang="en-US" altLang="en-US" sz="1800" dirty="0"/>
              <a:t>It is estimated that 68,000 cases of </a:t>
            </a:r>
            <a:r>
              <a:rPr lang="en-US" altLang="en-US" sz="1800" dirty="0" smtClean="0"/>
              <a:t>JE typically </a:t>
            </a:r>
            <a:r>
              <a:rPr lang="en-US" altLang="en-US" sz="1800" dirty="0"/>
              <a:t>occur each year in 24 endemic countries. </a:t>
            </a:r>
            <a:r>
              <a:rPr lang="en-US" altLang="en-US" sz="1400" dirty="0"/>
              <a:t>(WHO Bulletin; Campbell et al; 2011.)</a:t>
            </a:r>
          </a:p>
          <a:p>
            <a:pPr marL="0" indent="0">
              <a:buNone/>
            </a:pPr>
            <a:endParaRPr lang="en-US" altLang="en-US" sz="1800" dirty="0"/>
          </a:p>
          <a:p>
            <a:pPr marL="0" indent="0">
              <a:buNone/>
            </a:pPr>
            <a:endParaRPr lang="en-US" altLang="en-US" sz="1800" dirty="0"/>
          </a:p>
        </p:txBody>
      </p:sp>
      <p:sp>
        <p:nvSpPr>
          <p:cNvPr id="8195" name="Rectangle 7"/>
          <p:cNvSpPr>
            <a:spLocks noGrp="1" noChangeArrowheads="1"/>
          </p:cNvSpPr>
          <p:nvPr>
            <p:ph type="title"/>
          </p:nvPr>
        </p:nvSpPr>
        <p:spPr/>
        <p:txBody>
          <a:bodyPr/>
          <a:lstStyle/>
          <a:p>
            <a:pPr>
              <a:defRPr/>
            </a:pPr>
            <a:r>
              <a:rPr lang="fr-FR" dirty="0">
                <a:ea typeface="ＭＳ Ｐゴシック" charset="-128"/>
              </a:rPr>
              <a:t>What is </a:t>
            </a:r>
            <a:r>
              <a:rPr lang="en-US" dirty="0"/>
              <a:t>Japanese encephalitis</a:t>
            </a:r>
            <a:r>
              <a:rPr lang="fr-FR" dirty="0">
                <a:ea typeface="ＭＳ Ｐゴシック" charset="-128"/>
              </a:rPr>
              <a:t>? (1/2)</a:t>
            </a:r>
          </a:p>
        </p:txBody>
      </p:sp>
      <p:pic>
        <p:nvPicPr>
          <p:cNvPr id="4" name="Picture 3"/>
          <p:cNvPicPr>
            <a:picLocks noChangeAspect="1"/>
          </p:cNvPicPr>
          <p:nvPr/>
        </p:nvPicPr>
        <p:blipFill>
          <a:blip r:embed="rId3"/>
          <a:stretch>
            <a:fillRect/>
          </a:stretch>
        </p:blipFill>
        <p:spPr>
          <a:xfrm>
            <a:off x="3563888" y="1369318"/>
            <a:ext cx="4987526" cy="3566160"/>
          </a:xfrm>
          <a:prstGeom prst="rect">
            <a:avLst/>
          </a:prstGeom>
          <a:ln>
            <a:solidFill>
              <a:schemeClr val="tx2"/>
            </a:solidFill>
          </a:ln>
        </p:spPr>
      </p:pic>
      <p:sp>
        <p:nvSpPr>
          <p:cNvPr id="5" name="TextBox 4"/>
          <p:cNvSpPr txBox="1"/>
          <p:nvPr/>
        </p:nvSpPr>
        <p:spPr>
          <a:xfrm>
            <a:off x="3501367" y="5029051"/>
            <a:ext cx="5112568" cy="1246495"/>
          </a:xfrm>
          <a:prstGeom prst="rect">
            <a:avLst/>
          </a:prstGeom>
          <a:noFill/>
        </p:spPr>
        <p:txBody>
          <a:bodyPr wrap="square" rtlCol="0">
            <a:spAutoFit/>
          </a:bodyPr>
          <a:lstStyle/>
          <a:p>
            <a:pPr algn="just"/>
            <a:r>
              <a:rPr lang="en-US" sz="1200" b="0" dirty="0"/>
              <a:t>Source: Adapted from Halstead S, Tsai T. Japanese Encephalitis. </a:t>
            </a:r>
            <a:r>
              <a:rPr lang="de-DE" sz="1200" b="0" dirty="0"/>
              <a:t>In: Plotkin SA, </a:t>
            </a:r>
            <a:r>
              <a:rPr lang="nl-NL" sz="1200" b="0" dirty="0"/>
              <a:t>Orenstein WA, eds. </a:t>
            </a:r>
            <a:r>
              <a:rPr lang="en-US" sz="1200" b="0" i="1" dirty="0"/>
              <a:t>Vaccines</a:t>
            </a:r>
            <a:r>
              <a:rPr lang="en-US" sz="1200" b="0" dirty="0"/>
              <a:t>. 4th edition. London, UK: W.B. Saunders Company; 2003:919–958.</a:t>
            </a:r>
          </a:p>
          <a:p>
            <a:pPr algn="just"/>
            <a:endParaRPr lang="en-US" dirty="0"/>
          </a:p>
        </p:txBody>
      </p:sp>
      <p:sp>
        <p:nvSpPr>
          <p:cNvPr id="6" name="TextBox 5"/>
          <p:cNvSpPr txBox="1"/>
          <p:nvPr/>
        </p:nvSpPr>
        <p:spPr>
          <a:xfrm>
            <a:off x="6948264" y="2852936"/>
            <a:ext cx="1152128" cy="692497"/>
          </a:xfrm>
          <a:prstGeom prst="rect">
            <a:avLst/>
          </a:prstGeom>
          <a:solidFill>
            <a:schemeClr val="accent3"/>
          </a:solidFill>
        </p:spPr>
        <p:txBody>
          <a:bodyPr wrap="square" rtlCol="0">
            <a:spAutoFit/>
          </a:bodyPr>
          <a:lstStyle/>
          <a:p>
            <a:endParaRPr lang="en-US" dirty="0"/>
          </a:p>
        </p:txBody>
      </p:sp>
      <p:sp>
        <p:nvSpPr>
          <p:cNvPr id="7" name="TextBox 6"/>
          <p:cNvSpPr txBox="1"/>
          <p:nvPr/>
        </p:nvSpPr>
        <p:spPr>
          <a:xfrm>
            <a:off x="6084168" y="2852936"/>
            <a:ext cx="2592288" cy="1754326"/>
          </a:xfrm>
          <a:prstGeom prst="rect">
            <a:avLst/>
          </a:prstGeom>
          <a:noFill/>
        </p:spPr>
        <p:txBody>
          <a:bodyPr wrap="square" rtlCol="0">
            <a:spAutoFit/>
          </a:bodyPr>
          <a:lstStyle/>
          <a:p>
            <a:r>
              <a:rPr lang="en-US" sz="1800" dirty="0"/>
              <a:t>             </a:t>
            </a:r>
            <a:r>
              <a:rPr lang="en-US" sz="1100" b="0" dirty="0">
                <a:solidFill>
                  <a:schemeClr val="tx1"/>
                </a:solidFill>
              </a:rPr>
              <a:t>JE transmission</a:t>
            </a:r>
          </a:p>
          <a:p>
            <a:endParaRPr lang="en-US" sz="1800" dirty="0"/>
          </a:p>
          <a:p>
            <a:endParaRPr lang="en-US" sz="1800" dirty="0"/>
          </a:p>
          <a:p>
            <a:endParaRPr lang="en-US" sz="1800" dirty="0"/>
          </a:p>
          <a:p>
            <a:endParaRPr lang="en-US" sz="1800" dirty="0"/>
          </a:p>
          <a:p>
            <a:endParaRPr lang="en-US" sz="1800" dirty="0"/>
          </a:p>
        </p:txBody>
      </p:sp>
      <p:sp>
        <p:nvSpPr>
          <p:cNvPr id="11" name="Rectangle 10"/>
          <p:cNvSpPr>
            <a:spLocks noChangeAspect="1"/>
          </p:cNvSpPr>
          <p:nvPr/>
        </p:nvSpPr>
        <p:spPr bwMode="auto">
          <a:xfrm>
            <a:off x="6725244" y="2970122"/>
            <a:ext cx="182880" cy="182880"/>
          </a:xfrm>
          <a:prstGeom prst="rect">
            <a:avLst/>
          </a:prstGeom>
          <a:solidFill>
            <a:srgbClr val="CC0000"/>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1042988" rtl="0" eaLnBrk="1" fontAlgn="base" latinLnBrk="0" hangingPunct="1">
              <a:lnSpc>
                <a:spcPct val="100000"/>
              </a:lnSpc>
              <a:spcBef>
                <a:spcPct val="50000"/>
              </a:spcBef>
              <a:spcAft>
                <a:spcPct val="0"/>
              </a:spcAft>
              <a:buClrTx/>
              <a:buSzTx/>
              <a:buFontTx/>
              <a:buNone/>
              <a:tabLst/>
            </a:pPr>
            <a:endParaRPr kumimoji="0" lang="en-US" sz="3900" b="1" i="0" u="none" strike="noStrike" cap="none" normalizeH="0" baseline="0" dirty="0">
              <a:ln>
                <a:noFill/>
              </a:ln>
              <a:solidFill>
                <a:srgbClr val="000066"/>
              </a:solidFill>
              <a:effectLst/>
              <a:latin typeface="Arial" charset="0"/>
              <a:cs typeface="Arial"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8"/>
          <p:cNvSpPr>
            <a:spLocks noGrp="1" noChangeArrowheads="1"/>
          </p:cNvSpPr>
          <p:nvPr>
            <p:ph type="body" idx="1"/>
          </p:nvPr>
        </p:nvSpPr>
        <p:spPr>
          <a:xfrm>
            <a:off x="179512" y="1731318"/>
            <a:ext cx="3608685" cy="3696464"/>
          </a:xfrm>
        </p:spPr>
        <p:txBody>
          <a:bodyPr/>
          <a:lstStyle/>
          <a:p>
            <a:r>
              <a:rPr lang="en-US" altLang="en-US" sz="1800" dirty="0"/>
              <a:t>The virus infects the brain, causes inflammation and swelling, and can cause long-lasting brain damage leading to disabilities among survivors.</a:t>
            </a:r>
          </a:p>
          <a:p>
            <a:r>
              <a:rPr lang="en-US" altLang="en-US" sz="1800" dirty="0"/>
              <a:t>Among people who develop encephalitis, up to 30 percent die and about 40 percent suffer serious brain damage, including paralysis and mental disability.</a:t>
            </a:r>
          </a:p>
          <a:p>
            <a:pPr marL="0" indent="0">
              <a:buNone/>
            </a:pPr>
            <a:endParaRPr lang="en-US" altLang="en-US" sz="1800" dirty="0"/>
          </a:p>
          <a:p>
            <a:endParaRPr lang="en-US" altLang="en-US" sz="1800" dirty="0"/>
          </a:p>
        </p:txBody>
      </p:sp>
      <p:sp>
        <p:nvSpPr>
          <p:cNvPr id="8195" name="Rectangle 7"/>
          <p:cNvSpPr>
            <a:spLocks noGrp="1" noChangeArrowheads="1"/>
          </p:cNvSpPr>
          <p:nvPr>
            <p:ph type="title"/>
          </p:nvPr>
        </p:nvSpPr>
        <p:spPr/>
        <p:txBody>
          <a:bodyPr/>
          <a:lstStyle/>
          <a:p>
            <a:pPr>
              <a:defRPr/>
            </a:pPr>
            <a:r>
              <a:rPr lang="fr-FR" dirty="0">
                <a:ea typeface="ＭＳ Ｐゴシック" charset="-128"/>
              </a:rPr>
              <a:t>What is </a:t>
            </a:r>
            <a:r>
              <a:rPr lang="en-US" dirty="0"/>
              <a:t>Japanese encephalitis</a:t>
            </a:r>
            <a:r>
              <a:rPr lang="fr-FR" dirty="0">
                <a:ea typeface="ＭＳ Ｐゴシック" charset="-128"/>
              </a:rPr>
              <a:t>? (2/2)</a:t>
            </a:r>
          </a:p>
        </p:txBody>
      </p:sp>
      <p:pic>
        <p:nvPicPr>
          <p:cNvPr id="6" name="Picture 2" descr="C:\Users\mgraham\AppData\Local\Microsoft\Windows\Temporary Internet Files\Content.Outlook\3FD01VJY\PATH NGO Phonsavan Laos 1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3928" y="1659310"/>
            <a:ext cx="4989336" cy="384048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3923928" y="5499790"/>
            <a:ext cx="2236884" cy="215444"/>
          </a:xfrm>
          <a:prstGeom prst="rect">
            <a:avLst/>
          </a:prstGeom>
          <a:noFill/>
        </p:spPr>
        <p:txBody>
          <a:bodyPr wrap="square" rtlCol="0">
            <a:spAutoFit/>
          </a:bodyPr>
          <a:lstStyle/>
          <a:p>
            <a:r>
              <a:rPr lang="en-US" sz="800" b="0" dirty="0"/>
              <a:t>Photo credit: PATH/Aaron Joel Santos </a:t>
            </a:r>
          </a:p>
        </p:txBody>
      </p:sp>
    </p:spTree>
    <p:extLst>
      <p:ext uri="{BB962C8B-B14F-4D97-AF65-F5344CB8AC3E}">
        <p14:creationId xmlns:p14="http://schemas.microsoft.com/office/powerpoint/2010/main" val="4703461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body" idx="1"/>
          </p:nvPr>
        </p:nvSpPr>
        <p:spPr>
          <a:xfrm>
            <a:off x="426244" y="1556792"/>
            <a:ext cx="8291512" cy="4611688"/>
          </a:xfrm>
        </p:spPr>
        <p:txBody>
          <a:bodyPr/>
          <a:lstStyle/>
          <a:p>
            <a:r>
              <a:rPr lang="en-US" altLang="en-US" sz="2100" dirty="0"/>
              <a:t>Most people who get infected with JE virus do not develop any symptoms, </a:t>
            </a:r>
            <a:r>
              <a:rPr lang="en-US" altLang="en-US" sz="2100" dirty="0" smtClean="0"/>
              <a:t>and they then become </a:t>
            </a:r>
            <a:r>
              <a:rPr lang="en-US" altLang="en-US" sz="2100" dirty="0"/>
              <a:t>immune to JE. </a:t>
            </a:r>
          </a:p>
          <a:p>
            <a:r>
              <a:rPr lang="en-US" altLang="en-US" sz="2100" dirty="0"/>
              <a:t>Symptoms usually start with a flu-like illness, including fever, chills, tiredness, headache, abdominal pain, nausea, and vomiting. Confusion and agitation can also occur in the early stage. </a:t>
            </a:r>
          </a:p>
          <a:p>
            <a:r>
              <a:rPr lang="en-US" altLang="en-US" sz="2100" dirty="0"/>
              <a:t>The illness </a:t>
            </a:r>
            <a:r>
              <a:rPr lang="en-GB" altLang="en-US" sz="2100" dirty="0"/>
              <a:t>can progress to encephalitis (infection of the brain)</a:t>
            </a:r>
            <a:r>
              <a:rPr lang="en-US" altLang="en-US" sz="2100" dirty="0"/>
              <a:t>. At this stage, patients may experience symptoms like seizures, paralysis, coma, and/or the loss of speech. </a:t>
            </a:r>
          </a:p>
          <a:p>
            <a:r>
              <a:rPr lang="en-US" altLang="en-US" sz="2100" dirty="0"/>
              <a:t>Severe disease develops in about 1 of 250 JE infections.</a:t>
            </a:r>
          </a:p>
        </p:txBody>
      </p:sp>
      <p:sp>
        <p:nvSpPr>
          <p:cNvPr id="9219" name="Rectangle 2"/>
          <p:cNvSpPr>
            <a:spLocks noGrp="1" noChangeArrowheads="1"/>
          </p:cNvSpPr>
          <p:nvPr>
            <p:ph type="title" idx="4294967295"/>
          </p:nvPr>
        </p:nvSpPr>
        <p:spPr/>
        <p:txBody>
          <a:bodyPr/>
          <a:lstStyle/>
          <a:p>
            <a:pPr eaLnBrk="1" hangingPunct="1">
              <a:defRPr/>
            </a:pPr>
            <a:r>
              <a:rPr lang="en-GB" dirty="0">
                <a:ea typeface="ＭＳ Ｐゴシック" charset="-128"/>
              </a:rPr>
              <a:t>What are the signs and symptoms </a:t>
            </a:r>
            <a:br>
              <a:rPr lang="en-GB" dirty="0">
                <a:ea typeface="ＭＳ Ｐゴシック" charset="-128"/>
              </a:rPr>
            </a:br>
            <a:r>
              <a:rPr lang="en-GB" dirty="0">
                <a:ea typeface="ＭＳ Ｐゴシック" charset="-128"/>
              </a:rPr>
              <a:t>of Japanese encephalitis?</a:t>
            </a:r>
          </a:p>
        </p:txBody>
      </p:sp>
      <p:sp>
        <p:nvSpPr>
          <p:cNvPr id="13316" name="Rectangle 7"/>
          <p:cNvSpPr>
            <a:spLocks noChangeArrowheads="1"/>
          </p:cNvSpPr>
          <p:nvPr/>
        </p:nvSpPr>
        <p:spPr bwMode="auto">
          <a:xfrm>
            <a:off x="250825" y="2020888"/>
            <a:ext cx="4572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80000"/>
              </a:spcBef>
              <a:buClr>
                <a:srgbClr val="1E7FB8"/>
              </a:buClr>
              <a:buFont typeface="Wingdings" panose="05000000000000000000" pitchFamily="2" charset="2"/>
              <a:buChar char="l"/>
              <a:defRPr sz="2500">
                <a:solidFill>
                  <a:srgbClr val="000066"/>
                </a:solidFill>
                <a:latin typeface="Arial" panose="020B0604020202020204" pitchFamily="34" charset="0"/>
                <a:ea typeface="MS PGothic" panose="020B0600070205080204" pitchFamily="34" charset="-128"/>
                <a:cs typeface="Arial" panose="020B0604020202020204" pitchFamily="34" charset="0"/>
              </a:defRPr>
            </a:lvl1pPr>
            <a:lvl2pPr marL="981075" indent="-457200">
              <a:spcBef>
                <a:spcPct val="20000"/>
              </a:spcBef>
              <a:buClr>
                <a:srgbClr val="1E7FB8"/>
              </a:buClr>
              <a:buFont typeface="Arial" panose="020B0604020202020204" pitchFamily="34" charset="0"/>
              <a:buChar char="–"/>
              <a:defRPr sz="2100">
                <a:solidFill>
                  <a:srgbClr val="000066"/>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lr>
                <a:srgbClr val="1E7FB8"/>
              </a:buClr>
              <a:buChar char="•"/>
              <a:defRPr sz="2100">
                <a:solidFill>
                  <a:srgbClr val="000066"/>
                </a:solidFill>
                <a:latin typeface="Arial Narrow" panose="020B0606020202030204" pitchFamily="34" charset="0"/>
                <a:ea typeface="Arial" panose="020B0604020202020204" pitchFamily="34" charset="0"/>
                <a:cs typeface="Arial" panose="020B0604020202020204" pitchFamily="34" charset="0"/>
              </a:defRPr>
            </a:lvl3pPr>
            <a:lvl4pPr marL="1600200" indent="-228600">
              <a:spcBef>
                <a:spcPct val="20000"/>
              </a:spcBef>
              <a:buClr>
                <a:srgbClr val="1E7FB8"/>
              </a:buClr>
              <a:buChar char="–"/>
              <a:defRPr sz="2100">
                <a:solidFill>
                  <a:srgbClr val="000066"/>
                </a:solidFill>
                <a:latin typeface="Arial Narrow" panose="020B0606020202030204" pitchFamily="34" charset="0"/>
                <a:ea typeface="Arial" panose="020B0604020202020204" pitchFamily="34" charset="0"/>
                <a:cs typeface="Arial" panose="020B0604020202020204" pitchFamily="34" charset="0"/>
              </a:defRPr>
            </a:lvl4pPr>
            <a:lvl5pPr marL="2057400" indent="-228600" algn="r" rtl="1">
              <a:spcBef>
                <a:spcPct val="20000"/>
              </a:spcBef>
              <a:buChar char="»"/>
              <a:defRPr sz="2000">
                <a:solidFill>
                  <a:srgbClr val="000066"/>
                </a:solidFill>
                <a:latin typeface="Arial" panose="020B0604020202020204" pitchFamily="34" charset="0"/>
                <a:ea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rgbClr val="000066"/>
                </a:solidFill>
                <a:latin typeface="Arial" panose="020B0604020202020204" pitchFamily="34" charset="0"/>
                <a:ea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rgbClr val="000066"/>
                </a:solidFill>
                <a:latin typeface="Arial" panose="020B0604020202020204" pitchFamily="34" charset="0"/>
                <a:ea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rgbClr val="000066"/>
                </a:solidFill>
                <a:latin typeface="Arial" panose="020B0604020202020204" pitchFamily="34" charset="0"/>
                <a:ea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rgbClr val="000066"/>
                </a:solidFill>
                <a:latin typeface="Arial" panose="020B0604020202020204" pitchFamily="34" charset="0"/>
                <a:ea typeface="Arial" panose="020B0604020202020204" pitchFamily="34" charset="0"/>
                <a:cs typeface="Arial" panose="020B0604020202020204" pitchFamily="34" charset="0"/>
              </a:defRPr>
            </a:lvl9pPr>
          </a:lstStyle>
          <a:p>
            <a:pPr lvl="1" eaLnBrk="1" hangingPunct="1">
              <a:buClr>
                <a:srgbClr val="C00000"/>
              </a:buClr>
              <a:buFontTx/>
              <a:buNone/>
            </a:pPr>
            <a:r>
              <a:rPr lang="en-GB" altLang="en-US" sz="2000" b="0" dirty="0">
                <a:ea typeface="MS PGothic" panose="020B0600070205080204" pitchFamily="34" charset="-128"/>
              </a:rPr>
              <a:t>     </a:t>
            </a:r>
            <a:endParaRPr lang="en-GB" altLang="en-US" sz="2000" b="0" dirty="0">
              <a:solidFill>
                <a:srgbClr val="C00000"/>
              </a:solidFill>
              <a:ea typeface="MS PGothic" panose="020B0600070205080204" pitchFamily="34" charset="-128"/>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body" idx="1"/>
          </p:nvPr>
        </p:nvSpPr>
        <p:spPr/>
        <p:txBody>
          <a:bodyPr/>
          <a:lstStyle/>
          <a:p>
            <a:r>
              <a:rPr lang="en-US" altLang="en-US" sz="2100" dirty="0"/>
              <a:t>Patients with JE may present with fever and altered mental status, but clinical symptoms are not enough to confirm diagnosis of JE since there is no way to differentiate JE from other types of encephalitis. </a:t>
            </a:r>
          </a:p>
          <a:p>
            <a:r>
              <a:rPr lang="en-US" altLang="en-US" sz="2100" dirty="0"/>
              <a:t>A confirmed JE diagnosis requires laboratory tests to look for antibodies to JE virus. </a:t>
            </a:r>
          </a:p>
          <a:p>
            <a:r>
              <a:rPr lang="en-US" altLang="en-US" sz="2100" dirty="0"/>
              <a:t>Diagnosis of JE infection is based on tests of blood and cerebrospinal fluid (CSF). CSF is fluid around the brain and spinal cord and is obtained by lumbar puncture. </a:t>
            </a:r>
          </a:p>
          <a:p>
            <a:r>
              <a:rPr lang="en-US" altLang="en-US" sz="2100" dirty="0"/>
              <a:t>There is no specific treatment for JE. However, supportive care is important to reduce the risk of death or disability.</a:t>
            </a:r>
          </a:p>
          <a:p>
            <a:endParaRPr lang="en-US" altLang="en-US" sz="2100" dirty="0"/>
          </a:p>
          <a:p>
            <a:endParaRPr lang="en-US" altLang="en-US" sz="2100" dirty="0"/>
          </a:p>
          <a:p>
            <a:endParaRPr lang="en-US" altLang="en-US" sz="2100" dirty="0"/>
          </a:p>
        </p:txBody>
      </p:sp>
      <p:sp>
        <p:nvSpPr>
          <p:cNvPr id="10243" name="Rectangle 2"/>
          <p:cNvSpPr>
            <a:spLocks noGrp="1" noChangeArrowheads="1"/>
          </p:cNvSpPr>
          <p:nvPr>
            <p:ph type="title" idx="4294967295"/>
          </p:nvPr>
        </p:nvSpPr>
        <p:spPr>
          <a:xfrm>
            <a:off x="250825" y="0"/>
            <a:ext cx="8641655" cy="1238250"/>
          </a:xfrm>
        </p:spPr>
        <p:txBody>
          <a:bodyPr/>
          <a:lstStyle/>
          <a:p>
            <a:pPr eaLnBrk="1" hangingPunct="1">
              <a:defRPr/>
            </a:pPr>
            <a:r>
              <a:rPr lang="en-US" sz="3600" dirty="0"/>
              <a:t>How is Japanese encephalitis diagnosed and treated?</a:t>
            </a:r>
            <a:endParaRPr lang="en-GB" sz="3600" dirty="0"/>
          </a:p>
        </p:txBody>
      </p:sp>
      <p:sp>
        <p:nvSpPr>
          <p:cNvPr id="15364" name="Rectangle 7"/>
          <p:cNvSpPr>
            <a:spLocks noChangeArrowheads="1"/>
          </p:cNvSpPr>
          <p:nvPr/>
        </p:nvSpPr>
        <p:spPr bwMode="auto">
          <a:xfrm>
            <a:off x="250825" y="2020888"/>
            <a:ext cx="4572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80000"/>
              </a:spcBef>
              <a:buClr>
                <a:srgbClr val="1E7FB8"/>
              </a:buClr>
              <a:buFont typeface="Wingdings" panose="05000000000000000000" pitchFamily="2" charset="2"/>
              <a:buChar char="l"/>
              <a:defRPr sz="2500">
                <a:solidFill>
                  <a:srgbClr val="000066"/>
                </a:solidFill>
                <a:latin typeface="Arial" panose="020B0604020202020204" pitchFamily="34" charset="0"/>
                <a:ea typeface="MS PGothic" panose="020B0600070205080204" pitchFamily="34" charset="-128"/>
                <a:cs typeface="Arial" panose="020B0604020202020204" pitchFamily="34" charset="0"/>
              </a:defRPr>
            </a:lvl1pPr>
            <a:lvl2pPr marL="981075" indent="-457200">
              <a:spcBef>
                <a:spcPct val="20000"/>
              </a:spcBef>
              <a:buClr>
                <a:srgbClr val="1E7FB8"/>
              </a:buClr>
              <a:buFont typeface="Arial" panose="020B0604020202020204" pitchFamily="34" charset="0"/>
              <a:buChar char="–"/>
              <a:defRPr sz="2100">
                <a:solidFill>
                  <a:srgbClr val="000066"/>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lr>
                <a:srgbClr val="1E7FB8"/>
              </a:buClr>
              <a:buChar char="•"/>
              <a:defRPr sz="2100">
                <a:solidFill>
                  <a:srgbClr val="000066"/>
                </a:solidFill>
                <a:latin typeface="Arial Narrow" panose="020B0606020202030204" pitchFamily="34" charset="0"/>
                <a:ea typeface="Arial" panose="020B0604020202020204" pitchFamily="34" charset="0"/>
                <a:cs typeface="Arial" panose="020B0604020202020204" pitchFamily="34" charset="0"/>
              </a:defRPr>
            </a:lvl3pPr>
            <a:lvl4pPr marL="1600200" indent="-228600">
              <a:spcBef>
                <a:spcPct val="20000"/>
              </a:spcBef>
              <a:buClr>
                <a:srgbClr val="1E7FB8"/>
              </a:buClr>
              <a:buChar char="–"/>
              <a:defRPr sz="2100">
                <a:solidFill>
                  <a:srgbClr val="000066"/>
                </a:solidFill>
                <a:latin typeface="Arial Narrow" panose="020B0606020202030204" pitchFamily="34" charset="0"/>
                <a:ea typeface="Arial" panose="020B0604020202020204" pitchFamily="34" charset="0"/>
                <a:cs typeface="Arial" panose="020B0604020202020204" pitchFamily="34" charset="0"/>
              </a:defRPr>
            </a:lvl4pPr>
            <a:lvl5pPr marL="2057400" indent="-228600" algn="r" rtl="1">
              <a:spcBef>
                <a:spcPct val="20000"/>
              </a:spcBef>
              <a:buChar char="»"/>
              <a:defRPr sz="2000">
                <a:solidFill>
                  <a:srgbClr val="000066"/>
                </a:solidFill>
                <a:latin typeface="Arial" panose="020B0604020202020204" pitchFamily="34" charset="0"/>
                <a:ea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rgbClr val="000066"/>
                </a:solidFill>
                <a:latin typeface="Arial" panose="020B0604020202020204" pitchFamily="34" charset="0"/>
                <a:ea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rgbClr val="000066"/>
                </a:solidFill>
                <a:latin typeface="Arial" panose="020B0604020202020204" pitchFamily="34" charset="0"/>
                <a:ea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rgbClr val="000066"/>
                </a:solidFill>
                <a:latin typeface="Arial" panose="020B0604020202020204" pitchFamily="34" charset="0"/>
                <a:ea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rgbClr val="000066"/>
                </a:solidFill>
                <a:latin typeface="Arial" panose="020B0604020202020204" pitchFamily="34" charset="0"/>
                <a:ea typeface="Arial" panose="020B0604020202020204" pitchFamily="34" charset="0"/>
                <a:cs typeface="Arial" panose="020B0604020202020204" pitchFamily="34" charset="0"/>
              </a:defRPr>
            </a:lvl9pPr>
          </a:lstStyle>
          <a:p>
            <a:pPr lvl="1" eaLnBrk="1" hangingPunct="1">
              <a:buClr>
                <a:srgbClr val="C00000"/>
              </a:buClr>
              <a:buFontTx/>
              <a:buNone/>
            </a:pPr>
            <a:r>
              <a:rPr lang="en-GB" altLang="en-US" sz="2000" b="0" dirty="0">
                <a:ea typeface="MS PGothic" panose="020B0600070205080204" pitchFamily="34" charset="-128"/>
              </a:rPr>
              <a:t>     </a:t>
            </a:r>
            <a:endParaRPr lang="en-GB" altLang="en-US" sz="2000" b="0" dirty="0">
              <a:solidFill>
                <a:srgbClr val="C00000"/>
              </a:solidFill>
              <a:ea typeface="MS PGothic" panose="020B0600070205080204" pitchFamily="34" charset="-128"/>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50"/>
          <p:cNvSpPr>
            <a:spLocks noGrp="1" noChangeArrowheads="1"/>
          </p:cNvSpPr>
          <p:nvPr>
            <p:ph type="body" idx="1"/>
          </p:nvPr>
        </p:nvSpPr>
        <p:spPr>
          <a:xfrm>
            <a:off x="268288" y="1468438"/>
            <a:ext cx="5327650" cy="2552700"/>
          </a:xfrm>
          <a:prstGeom prst="curvedRightArrow">
            <a:avLst>
              <a:gd name="adj1" fmla="val 25000"/>
              <a:gd name="adj2" fmla="val 50000"/>
              <a:gd name="adj3" fmla="val 24996"/>
            </a:avLst>
          </a:prstGeom>
        </p:spPr>
        <p:txBody>
          <a:bodyPr/>
          <a:lstStyle/>
          <a:p>
            <a:r>
              <a:rPr lang="en-US" altLang="en-US" sz="1800" dirty="0"/>
              <a:t>JE virus is transmitted to humans by mosquitoes found in rural rice-growing and pig-farming regions of </a:t>
            </a:r>
            <a:r>
              <a:rPr lang="en-US" altLang="en-US" sz="1800" dirty="0" smtClean="0"/>
              <a:t>Asia. They </a:t>
            </a:r>
            <a:r>
              <a:rPr lang="en-US" altLang="en-US" sz="1800" dirty="0"/>
              <a:t>can also be found at the outskirts of cities. </a:t>
            </a:r>
          </a:p>
          <a:p>
            <a:r>
              <a:rPr lang="en-US" altLang="en-US" sz="1800" dirty="0"/>
              <a:t>The mosquito picks up the virus mainly from wading birds and pigs, </a:t>
            </a:r>
            <a:r>
              <a:rPr lang="en-US" altLang="en-US" sz="1800" dirty="0" smtClean="0"/>
              <a:t>and then </a:t>
            </a:r>
            <a:r>
              <a:rPr lang="en-US" altLang="en-US" sz="1800" dirty="0"/>
              <a:t>transmits it to humans. </a:t>
            </a:r>
          </a:p>
          <a:p>
            <a:r>
              <a:rPr lang="en-US" altLang="en-US" sz="1800" dirty="0"/>
              <a:t>JE cannot be directly transmitted from one person to another.</a:t>
            </a:r>
          </a:p>
          <a:p>
            <a:r>
              <a:rPr lang="en-US" altLang="en-US" sz="1800" dirty="0"/>
              <a:t>After infection, if the body’s immune system is unable to control virus replication, </a:t>
            </a:r>
            <a:r>
              <a:rPr lang="en-US" altLang="en-US" sz="1800" dirty="0" smtClean="0"/>
              <a:t>the virus invades </a:t>
            </a:r>
            <a:r>
              <a:rPr lang="en-US" altLang="en-US" sz="1800" dirty="0"/>
              <a:t>the central nervous system.</a:t>
            </a:r>
          </a:p>
        </p:txBody>
      </p:sp>
      <p:sp>
        <p:nvSpPr>
          <p:cNvPr id="17411" name="Rectangle 2"/>
          <p:cNvSpPr txBox="1">
            <a:spLocks noChangeArrowheads="1"/>
          </p:cNvSpPr>
          <p:nvPr/>
        </p:nvSpPr>
        <p:spPr bwMode="auto">
          <a:xfrm>
            <a:off x="107950" y="0"/>
            <a:ext cx="9036050" cy="1238250"/>
          </a:xfrm>
          <a:prstGeom prst="rect">
            <a:avLst/>
          </a:prstGeom>
          <a:noFill/>
          <a:ln>
            <a:noFill/>
          </a:ln>
          <a:effectLst>
            <a:outerShdw dist="17961" dir="2700000" algn="ctr" rotWithShape="0">
              <a:srgbClr val="96CCEE"/>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spcBef>
                <a:spcPct val="80000"/>
              </a:spcBef>
              <a:buClr>
                <a:srgbClr val="1E7FB8"/>
              </a:buClr>
              <a:buFont typeface="Wingdings" panose="05000000000000000000" pitchFamily="2" charset="2"/>
              <a:buChar char="l"/>
              <a:defRPr sz="2500">
                <a:solidFill>
                  <a:srgbClr val="000066"/>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Clr>
                <a:srgbClr val="1E7FB8"/>
              </a:buClr>
              <a:buFont typeface="Arial" panose="020B0604020202020204" pitchFamily="34" charset="0"/>
              <a:buChar char="–"/>
              <a:defRPr sz="2100">
                <a:solidFill>
                  <a:srgbClr val="000066"/>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lr>
                <a:srgbClr val="1E7FB8"/>
              </a:buClr>
              <a:buChar char="•"/>
              <a:defRPr sz="2100">
                <a:solidFill>
                  <a:srgbClr val="000066"/>
                </a:solidFill>
                <a:latin typeface="Arial Narrow" panose="020B0606020202030204" pitchFamily="34" charset="0"/>
                <a:ea typeface="Arial" panose="020B0604020202020204" pitchFamily="34" charset="0"/>
                <a:cs typeface="Arial" panose="020B0604020202020204" pitchFamily="34" charset="0"/>
              </a:defRPr>
            </a:lvl3pPr>
            <a:lvl4pPr marL="1600200" indent="-228600">
              <a:spcBef>
                <a:spcPct val="20000"/>
              </a:spcBef>
              <a:buClr>
                <a:srgbClr val="1E7FB8"/>
              </a:buClr>
              <a:buChar char="–"/>
              <a:defRPr sz="2100">
                <a:solidFill>
                  <a:srgbClr val="000066"/>
                </a:solidFill>
                <a:latin typeface="Arial Narrow" panose="020B0606020202030204" pitchFamily="34" charset="0"/>
                <a:ea typeface="Arial" panose="020B0604020202020204" pitchFamily="34" charset="0"/>
                <a:cs typeface="Arial" panose="020B0604020202020204" pitchFamily="34" charset="0"/>
              </a:defRPr>
            </a:lvl4pPr>
            <a:lvl5pPr marL="2057400" indent="-228600" algn="r" rtl="1">
              <a:spcBef>
                <a:spcPct val="20000"/>
              </a:spcBef>
              <a:buChar char="»"/>
              <a:defRPr sz="2000">
                <a:solidFill>
                  <a:srgbClr val="000066"/>
                </a:solidFill>
                <a:latin typeface="Arial" panose="020B0604020202020204" pitchFamily="34" charset="0"/>
                <a:ea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har char="»"/>
              <a:defRPr sz="2000">
                <a:solidFill>
                  <a:srgbClr val="000066"/>
                </a:solidFill>
                <a:latin typeface="Arial" panose="020B0604020202020204" pitchFamily="34" charset="0"/>
                <a:ea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har char="»"/>
              <a:defRPr sz="2000">
                <a:solidFill>
                  <a:srgbClr val="000066"/>
                </a:solidFill>
                <a:latin typeface="Arial" panose="020B0604020202020204" pitchFamily="34" charset="0"/>
                <a:ea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har char="»"/>
              <a:defRPr sz="2000">
                <a:solidFill>
                  <a:srgbClr val="000066"/>
                </a:solidFill>
                <a:latin typeface="Arial" panose="020B0604020202020204" pitchFamily="34" charset="0"/>
                <a:ea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har char="»"/>
              <a:defRPr sz="2000">
                <a:solidFill>
                  <a:srgbClr val="000066"/>
                </a:solidFill>
                <a:latin typeface="Arial" panose="020B0604020202020204" pitchFamily="34" charset="0"/>
                <a:ea typeface="Arial" panose="020B0604020202020204" pitchFamily="34" charset="0"/>
                <a:cs typeface="Arial" panose="020B0604020202020204" pitchFamily="34" charset="0"/>
              </a:defRPr>
            </a:lvl9pPr>
          </a:lstStyle>
          <a:p>
            <a:pPr algn="ctr" eaLnBrk="1" hangingPunct="1">
              <a:spcBef>
                <a:spcPct val="0"/>
              </a:spcBef>
              <a:buClrTx/>
              <a:buFontTx/>
              <a:buNone/>
            </a:pPr>
            <a:r>
              <a:rPr lang="en-US" altLang="en-US" sz="3500" dirty="0"/>
              <a:t>How is Japanese encephalitis transmitted?</a:t>
            </a:r>
            <a:endParaRPr lang="en-GB" altLang="en-US" sz="3500" dirty="0"/>
          </a:p>
        </p:txBody>
      </p:sp>
      <p:pic>
        <p:nvPicPr>
          <p:cNvPr id="17412" name="il_fi" descr="http://www.path.org/projects/images/JE-Cycle_web0606.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89575" y="2870200"/>
            <a:ext cx="3448050" cy="273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3" name="TextBox 6"/>
          <p:cNvSpPr txBox="1">
            <a:spLocks noChangeArrowheads="1"/>
          </p:cNvSpPr>
          <p:nvPr/>
        </p:nvSpPr>
        <p:spPr bwMode="auto">
          <a:xfrm>
            <a:off x="8027988" y="4508500"/>
            <a:ext cx="879475" cy="6937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900" b="1">
                <a:solidFill>
                  <a:srgbClr val="000066"/>
                </a:solidFill>
                <a:latin typeface="Arial" panose="020B0604020202020204" pitchFamily="34" charset="0"/>
                <a:ea typeface="MS PGothic" panose="020B0600070205080204" pitchFamily="34" charset="-128"/>
              </a:defRPr>
            </a:lvl1pPr>
            <a:lvl2pPr marL="742950" indent="-285750">
              <a:defRPr sz="3900" b="1">
                <a:solidFill>
                  <a:srgbClr val="000066"/>
                </a:solidFill>
                <a:latin typeface="Arial" panose="020B0604020202020204" pitchFamily="34" charset="0"/>
                <a:ea typeface="MS PGothic" panose="020B0600070205080204" pitchFamily="34" charset="-128"/>
              </a:defRPr>
            </a:lvl2pPr>
            <a:lvl3pPr marL="1143000" indent="-228600">
              <a:defRPr sz="3900" b="1">
                <a:solidFill>
                  <a:srgbClr val="000066"/>
                </a:solidFill>
                <a:latin typeface="Arial" panose="020B0604020202020204" pitchFamily="34" charset="0"/>
                <a:ea typeface="MS PGothic" panose="020B0600070205080204" pitchFamily="34" charset="-128"/>
              </a:defRPr>
            </a:lvl3pPr>
            <a:lvl4pPr marL="1600200" indent="-228600">
              <a:defRPr sz="3900" b="1">
                <a:solidFill>
                  <a:srgbClr val="000066"/>
                </a:solidFill>
                <a:latin typeface="Arial" panose="020B0604020202020204" pitchFamily="34" charset="0"/>
                <a:ea typeface="MS PGothic" panose="020B0600070205080204" pitchFamily="34" charset="-128"/>
              </a:defRPr>
            </a:lvl4pPr>
            <a:lvl5pPr marL="2057400" indent="-228600">
              <a:defRPr sz="3900" b="1">
                <a:solidFill>
                  <a:srgbClr val="000066"/>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3900" b="1">
                <a:solidFill>
                  <a:srgbClr val="000066"/>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3900" b="1">
                <a:solidFill>
                  <a:srgbClr val="000066"/>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3900" b="1">
                <a:solidFill>
                  <a:srgbClr val="000066"/>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3900" b="1">
                <a:solidFill>
                  <a:srgbClr val="000066"/>
                </a:solidFill>
                <a:latin typeface="Arial" panose="020B0604020202020204" pitchFamily="34" charset="0"/>
                <a:ea typeface="MS PGothic" panose="020B0600070205080204" pitchFamily="34" charset="-128"/>
              </a:defRPr>
            </a:lvl9pPr>
          </a:lstStyle>
          <a:p>
            <a:pPr rtl="1" eaLnBrk="1" hangingPunct="1"/>
            <a:endParaRPr lang="en-US" altLang="en-US" dirty="0"/>
          </a:p>
        </p:txBody>
      </p:sp>
      <p:pic>
        <p:nvPicPr>
          <p:cNvPr id="17414" name="Picture 24"/>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42050" y="1892300"/>
            <a:ext cx="1293813" cy="109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5" name="TextBox 26"/>
          <p:cNvSpPr txBox="1">
            <a:spLocks noChangeArrowheads="1"/>
          </p:cNvSpPr>
          <p:nvPr/>
        </p:nvSpPr>
        <p:spPr bwMode="auto">
          <a:xfrm>
            <a:off x="6931025" y="1423988"/>
            <a:ext cx="1560513"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900" b="1">
                <a:solidFill>
                  <a:srgbClr val="000066"/>
                </a:solidFill>
                <a:latin typeface="Arial" panose="020B0604020202020204" pitchFamily="34" charset="0"/>
                <a:ea typeface="MS PGothic" panose="020B0600070205080204" pitchFamily="34" charset="-128"/>
              </a:defRPr>
            </a:lvl1pPr>
            <a:lvl2pPr marL="742950" indent="-285750">
              <a:defRPr sz="3900" b="1">
                <a:solidFill>
                  <a:srgbClr val="000066"/>
                </a:solidFill>
                <a:latin typeface="Arial" panose="020B0604020202020204" pitchFamily="34" charset="0"/>
                <a:ea typeface="MS PGothic" panose="020B0600070205080204" pitchFamily="34" charset="-128"/>
              </a:defRPr>
            </a:lvl2pPr>
            <a:lvl3pPr marL="1143000" indent="-228600">
              <a:defRPr sz="3900" b="1">
                <a:solidFill>
                  <a:srgbClr val="000066"/>
                </a:solidFill>
                <a:latin typeface="Arial" panose="020B0604020202020204" pitchFamily="34" charset="0"/>
                <a:ea typeface="MS PGothic" panose="020B0600070205080204" pitchFamily="34" charset="-128"/>
              </a:defRPr>
            </a:lvl3pPr>
            <a:lvl4pPr marL="1600200" indent="-228600">
              <a:defRPr sz="3900" b="1">
                <a:solidFill>
                  <a:srgbClr val="000066"/>
                </a:solidFill>
                <a:latin typeface="Arial" panose="020B0604020202020204" pitchFamily="34" charset="0"/>
                <a:ea typeface="MS PGothic" panose="020B0600070205080204" pitchFamily="34" charset="-128"/>
              </a:defRPr>
            </a:lvl4pPr>
            <a:lvl5pPr marL="2057400" indent="-228600">
              <a:defRPr sz="3900" b="1">
                <a:solidFill>
                  <a:srgbClr val="000066"/>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3900" b="1">
                <a:solidFill>
                  <a:srgbClr val="000066"/>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3900" b="1">
                <a:solidFill>
                  <a:srgbClr val="000066"/>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3900" b="1">
                <a:solidFill>
                  <a:srgbClr val="000066"/>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3900" b="1">
                <a:solidFill>
                  <a:srgbClr val="000066"/>
                </a:solidFill>
                <a:latin typeface="Arial" panose="020B0604020202020204" pitchFamily="34" charset="0"/>
                <a:ea typeface="MS PGothic" panose="020B0600070205080204" pitchFamily="34" charset="-128"/>
              </a:defRPr>
            </a:lvl9pPr>
          </a:lstStyle>
          <a:p>
            <a:pPr algn="ctr" rtl="1" eaLnBrk="1" hangingPunct="1"/>
            <a:r>
              <a:rPr lang="en-US" altLang="en-US" sz="1400" b="0" i="1" dirty="0">
                <a:solidFill>
                  <a:schemeClr val="tx2"/>
                </a:solidFill>
              </a:rPr>
              <a:t>Culex tritaeniorhynchus </a:t>
            </a:r>
            <a:r>
              <a:rPr lang="en-US" altLang="en-US" sz="1400" b="0" dirty="0">
                <a:solidFill>
                  <a:schemeClr val="tx2"/>
                </a:solidFill>
              </a:rPr>
              <a:t>mosquito</a:t>
            </a:r>
          </a:p>
        </p:txBody>
      </p:sp>
      <p:cxnSp>
        <p:nvCxnSpPr>
          <p:cNvPr id="17416" name="Straight Arrow Connector 9"/>
          <p:cNvCxnSpPr>
            <a:cxnSpLocks noChangeShapeType="1"/>
          </p:cNvCxnSpPr>
          <p:nvPr/>
        </p:nvCxnSpPr>
        <p:spPr bwMode="auto">
          <a:xfrm>
            <a:off x="6516688" y="2452688"/>
            <a:ext cx="285750" cy="615950"/>
          </a:xfrm>
          <a:prstGeom prst="straightConnector1">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417" name="Straight Arrow Connector 11"/>
          <p:cNvCxnSpPr>
            <a:cxnSpLocks noChangeShapeType="1"/>
          </p:cNvCxnSpPr>
          <p:nvPr/>
        </p:nvCxnSpPr>
        <p:spPr bwMode="auto">
          <a:xfrm>
            <a:off x="5940425" y="2452688"/>
            <a:ext cx="576263" cy="615950"/>
          </a:xfrm>
          <a:prstGeom prst="straightConnector1">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418" name="Down Arrow 12"/>
          <p:cNvSpPr>
            <a:spLocks noChangeArrowheads="1"/>
          </p:cNvSpPr>
          <p:nvPr/>
        </p:nvSpPr>
        <p:spPr bwMode="auto">
          <a:xfrm>
            <a:off x="6156325" y="2466975"/>
            <a:ext cx="144463" cy="557213"/>
          </a:xfrm>
          <a:prstGeom prst="downArrow">
            <a:avLst>
              <a:gd name="adj1" fmla="val 50000"/>
              <a:gd name="adj2" fmla="val 49857"/>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1042988">
              <a:defRPr sz="3900" b="1">
                <a:solidFill>
                  <a:srgbClr val="000066"/>
                </a:solidFill>
                <a:latin typeface="Arial" panose="020B0604020202020204" pitchFamily="34" charset="0"/>
                <a:ea typeface="MS PGothic" panose="020B0600070205080204" pitchFamily="34" charset="-128"/>
              </a:defRPr>
            </a:lvl1pPr>
            <a:lvl2pPr marL="742950" indent="-285750" defTabSz="1042988">
              <a:defRPr sz="3900" b="1">
                <a:solidFill>
                  <a:srgbClr val="000066"/>
                </a:solidFill>
                <a:latin typeface="Arial" panose="020B0604020202020204" pitchFamily="34" charset="0"/>
                <a:ea typeface="MS PGothic" panose="020B0600070205080204" pitchFamily="34" charset="-128"/>
              </a:defRPr>
            </a:lvl2pPr>
            <a:lvl3pPr marL="1143000" indent="-228600" defTabSz="1042988">
              <a:defRPr sz="3900" b="1">
                <a:solidFill>
                  <a:srgbClr val="000066"/>
                </a:solidFill>
                <a:latin typeface="Arial" panose="020B0604020202020204" pitchFamily="34" charset="0"/>
                <a:ea typeface="MS PGothic" panose="020B0600070205080204" pitchFamily="34" charset="-128"/>
              </a:defRPr>
            </a:lvl3pPr>
            <a:lvl4pPr marL="1600200" indent="-228600" defTabSz="1042988">
              <a:defRPr sz="3900" b="1">
                <a:solidFill>
                  <a:srgbClr val="000066"/>
                </a:solidFill>
                <a:latin typeface="Arial" panose="020B0604020202020204" pitchFamily="34" charset="0"/>
                <a:ea typeface="MS PGothic" panose="020B0600070205080204" pitchFamily="34" charset="-128"/>
              </a:defRPr>
            </a:lvl4pPr>
            <a:lvl5pPr marL="2057400" indent="-228600" defTabSz="1042988">
              <a:defRPr sz="3900" b="1">
                <a:solidFill>
                  <a:srgbClr val="000066"/>
                </a:solidFill>
                <a:latin typeface="Arial" panose="020B0604020202020204" pitchFamily="34" charset="0"/>
                <a:ea typeface="MS PGothic" panose="020B0600070205080204" pitchFamily="34" charset="-128"/>
              </a:defRPr>
            </a:lvl5pPr>
            <a:lvl6pPr marL="2514600" indent="-228600" defTabSz="1042988" eaLnBrk="0" fontAlgn="base" hangingPunct="0">
              <a:spcBef>
                <a:spcPct val="0"/>
              </a:spcBef>
              <a:spcAft>
                <a:spcPct val="0"/>
              </a:spcAft>
              <a:defRPr sz="3900" b="1">
                <a:solidFill>
                  <a:srgbClr val="000066"/>
                </a:solidFill>
                <a:latin typeface="Arial" panose="020B0604020202020204" pitchFamily="34" charset="0"/>
                <a:ea typeface="MS PGothic" panose="020B0600070205080204" pitchFamily="34" charset="-128"/>
              </a:defRPr>
            </a:lvl6pPr>
            <a:lvl7pPr marL="2971800" indent="-228600" defTabSz="1042988" eaLnBrk="0" fontAlgn="base" hangingPunct="0">
              <a:spcBef>
                <a:spcPct val="0"/>
              </a:spcBef>
              <a:spcAft>
                <a:spcPct val="0"/>
              </a:spcAft>
              <a:defRPr sz="3900" b="1">
                <a:solidFill>
                  <a:srgbClr val="000066"/>
                </a:solidFill>
                <a:latin typeface="Arial" panose="020B0604020202020204" pitchFamily="34" charset="0"/>
                <a:ea typeface="MS PGothic" panose="020B0600070205080204" pitchFamily="34" charset="-128"/>
              </a:defRPr>
            </a:lvl7pPr>
            <a:lvl8pPr marL="3429000" indent="-228600" defTabSz="1042988" eaLnBrk="0" fontAlgn="base" hangingPunct="0">
              <a:spcBef>
                <a:spcPct val="0"/>
              </a:spcBef>
              <a:spcAft>
                <a:spcPct val="0"/>
              </a:spcAft>
              <a:defRPr sz="3900" b="1">
                <a:solidFill>
                  <a:srgbClr val="000066"/>
                </a:solidFill>
                <a:latin typeface="Arial" panose="020B0604020202020204" pitchFamily="34" charset="0"/>
                <a:ea typeface="MS PGothic" panose="020B0600070205080204" pitchFamily="34" charset="-128"/>
              </a:defRPr>
            </a:lvl8pPr>
            <a:lvl9pPr marL="3886200" indent="-228600" defTabSz="1042988" eaLnBrk="0" fontAlgn="base" hangingPunct="0">
              <a:spcBef>
                <a:spcPct val="0"/>
              </a:spcBef>
              <a:spcAft>
                <a:spcPct val="0"/>
              </a:spcAft>
              <a:defRPr sz="3900" b="1">
                <a:solidFill>
                  <a:srgbClr val="000066"/>
                </a:solidFill>
                <a:latin typeface="Arial" panose="020B0604020202020204" pitchFamily="34" charset="0"/>
                <a:ea typeface="MS PGothic" panose="020B0600070205080204" pitchFamily="34" charset="-128"/>
              </a:defRPr>
            </a:lvl9pPr>
          </a:lstStyle>
          <a:p>
            <a:pPr eaLnBrk="1" hangingPunct="1">
              <a:spcBef>
                <a:spcPct val="50000"/>
              </a:spcBef>
            </a:pPr>
            <a:endParaRPr lang="en-US" altLang="en-US" dirty="0"/>
          </a:p>
        </p:txBody>
      </p:sp>
      <p:sp>
        <p:nvSpPr>
          <p:cNvPr id="17419" name="Curved Right Arrow 14"/>
          <p:cNvSpPr>
            <a:spLocks noChangeArrowheads="1"/>
          </p:cNvSpPr>
          <p:nvPr/>
        </p:nvSpPr>
        <p:spPr bwMode="auto">
          <a:xfrm>
            <a:off x="2771775" y="2744788"/>
            <a:ext cx="2520950" cy="279400"/>
          </a:xfrm>
          <a:prstGeom prst="curvedRightArrow">
            <a:avLst>
              <a:gd name="adj1" fmla="val 25000"/>
              <a:gd name="adj2" fmla="val 50000"/>
              <a:gd name="adj3" fmla="val 24938"/>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1042988">
              <a:defRPr sz="3900" b="1">
                <a:solidFill>
                  <a:srgbClr val="000066"/>
                </a:solidFill>
                <a:latin typeface="Arial" panose="020B0604020202020204" pitchFamily="34" charset="0"/>
                <a:ea typeface="MS PGothic" panose="020B0600070205080204" pitchFamily="34" charset="-128"/>
              </a:defRPr>
            </a:lvl1pPr>
            <a:lvl2pPr marL="742950" indent="-285750" defTabSz="1042988">
              <a:defRPr sz="3900" b="1">
                <a:solidFill>
                  <a:srgbClr val="000066"/>
                </a:solidFill>
                <a:latin typeface="Arial" panose="020B0604020202020204" pitchFamily="34" charset="0"/>
                <a:ea typeface="MS PGothic" panose="020B0600070205080204" pitchFamily="34" charset="-128"/>
              </a:defRPr>
            </a:lvl2pPr>
            <a:lvl3pPr marL="1143000" indent="-228600" defTabSz="1042988">
              <a:defRPr sz="3900" b="1">
                <a:solidFill>
                  <a:srgbClr val="000066"/>
                </a:solidFill>
                <a:latin typeface="Arial" panose="020B0604020202020204" pitchFamily="34" charset="0"/>
                <a:ea typeface="MS PGothic" panose="020B0600070205080204" pitchFamily="34" charset="-128"/>
              </a:defRPr>
            </a:lvl3pPr>
            <a:lvl4pPr marL="1600200" indent="-228600" defTabSz="1042988">
              <a:defRPr sz="3900" b="1">
                <a:solidFill>
                  <a:srgbClr val="000066"/>
                </a:solidFill>
                <a:latin typeface="Arial" panose="020B0604020202020204" pitchFamily="34" charset="0"/>
                <a:ea typeface="MS PGothic" panose="020B0600070205080204" pitchFamily="34" charset="-128"/>
              </a:defRPr>
            </a:lvl4pPr>
            <a:lvl5pPr marL="2057400" indent="-228600" defTabSz="1042988">
              <a:defRPr sz="3900" b="1">
                <a:solidFill>
                  <a:srgbClr val="000066"/>
                </a:solidFill>
                <a:latin typeface="Arial" panose="020B0604020202020204" pitchFamily="34" charset="0"/>
                <a:ea typeface="MS PGothic" panose="020B0600070205080204" pitchFamily="34" charset="-128"/>
              </a:defRPr>
            </a:lvl5pPr>
            <a:lvl6pPr marL="2514600" indent="-228600" defTabSz="1042988" eaLnBrk="0" fontAlgn="base" hangingPunct="0">
              <a:spcBef>
                <a:spcPct val="0"/>
              </a:spcBef>
              <a:spcAft>
                <a:spcPct val="0"/>
              </a:spcAft>
              <a:defRPr sz="3900" b="1">
                <a:solidFill>
                  <a:srgbClr val="000066"/>
                </a:solidFill>
                <a:latin typeface="Arial" panose="020B0604020202020204" pitchFamily="34" charset="0"/>
                <a:ea typeface="MS PGothic" panose="020B0600070205080204" pitchFamily="34" charset="-128"/>
              </a:defRPr>
            </a:lvl6pPr>
            <a:lvl7pPr marL="2971800" indent="-228600" defTabSz="1042988" eaLnBrk="0" fontAlgn="base" hangingPunct="0">
              <a:spcBef>
                <a:spcPct val="0"/>
              </a:spcBef>
              <a:spcAft>
                <a:spcPct val="0"/>
              </a:spcAft>
              <a:defRPr sz="3900" b="1">
                <a:solidFill>
                  <a:srgbClr val="000066"/>
                </a:solidFill>
                <a:latin typeface="Arial" panose="020B0604020202020204" pitchFamily="34" charset="0"/>
                <a:ea typeface="MS PGothic" panose="020B0600070205080204" pitchFamily="34" charset="-128"/>
              </a:defRPr>
            </a:lvl7pPr>
            <a:lvl8pPr marL="3429000" indent="-228600" defTabSz="1042988" eaLnBrk="0" fontAlgn="base" hangingPunct="0">
              <a:spcBef>
                <a:spcPct val="0"/>
              </a:spcBef>
              <a:spcAft>
                <a:spcPct val="0"/>
              </a:spcAft>
              <a:defRPr sz="3900" b="1">
                <a:solidFill>
                  <a:srgbClr val="000066"/>
                </a:solidFill>
                <a:latin typeface="Arial" panose="020B0604020202020204" pitchFamily="34" charset="0"/>
                <a:ea typeface="MS PGothic" panose="020B0600070205080204" pitchFamily="34" charset="-128"/>
              </a:defRPr>
            </a:lvl8pPr>
            <a:lvl9pPr marL="3886200" indent="-228600" defTabSz="1042988" eaLnBrk="0" fontAlgn="base" hangingPunct="0">
              <a:spcBef>
                <a:spcPct val="0"/>
              </a:spcBef>
              <a:spcAft>
                <a:spcPct val="0"/>
              </a:spcAft>
              <a:defRPr sz="3900" b="1">
                <a:solidFill>
                  <a:srgbClr val="000066"/>
                </a:solidFill>
                <a:latin typeface="Arial" panose="020B0604020202020204" pitchFamily="34" charset="0"/>
                <a:ea typeface="MS PGothic" panose="020B0600070205080204" pitchFamily="34" charset="-128"/>
              </a:defRPr>
            </a:lvl9pPr>
          </a:lstStyle>
          <a:p>
            <a:pPr eaLnBrk="1" hangingPunct="1">
              <a:spcBef>
                <a:spcPct val="50000"/>
              </a:spcBef>
            </a:pPr>
            <a:endParaRPr lang="en-US" altLang="en-US" dirty="0"/>
          </a:p>
        </p:txBody>
      </p:sp>
      <p:sp>
        <p:nvSpPr>
          <p:cNvPr id="17420" name="Curved Right Arrow 34"/>
          <p:cNvSpPr>
            <a:spLocks noChangeArrowheads="1"/>
          </p:cNvSpPr>
          <p:nvPr/>
        </p:nvSpPr>
        <p:spPr bwMode="auto">
          <a:xfrm>
            <a:off x="5867400" y="2428875"/>
            <a:ext cx="360363" cy="595313"/>
          </a:xfrm>
          <a:prstGeom prst="curvedRightArrow">
            <a:avLst>
              <a:gd name="adj1" fmla="val 24986"/>
              <a:gd name="adj2" fmla="val 49965"/>
              <a:gd name="adj3" fmla="val 25000"/>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042988">
              <a:defRPr sz="3900" b="1">
                <a:solidFill>
                  <a:srgbClr val="000066"/>
                </a:solidFill>
                <a:latin typeface="Arial" panose="020B0604020202020204" pitchFamily="34" charset="0"/>
                <a:ea typeface="MS PGothic" panose="020B0600070205080204" pitchFamily="34" charset="-128"/>
              </a:defRPr>
            </a:lvl1pPr>
            <a:lvl2pPr marL="742950" indent="-285750" defTabSz="1042988">
              <a:defRPr sz="3900" b="1">
                <a:solidFill>
                  <a:srgbClr val="000066"/>
                </a:solidFill>
                <a:latin typeface="Arial" panose="020B0604020202020204" pitchFamily="34" charset="0"/>
                <a:ea typeface="MS PGothic" panose="020B0600070205080204" pitchFamily="34" charset="-128"/>
              </a:defRPr>
            </a:lvl2pPr>
            <a:lvl3pPr marL="1143000" indent="-228600" defTabSz="1042988">
              <a:defRPr sz="3900" b="1">
                <a:solidFill>
                  <a:srgbClr val="000066"/>
                </a:solidFill>
                <a:latin typeface="Arial" panose="020B0604020202020204" pitchFamily="34" charset="0"/>
                <a:ea typeface="MS PGothic" panose="020B0600070205080204" pitchFamily="34" charset="-128"/>
              </a:defRPr>
            </a:lvl3pPr>
            <a:lvl4pPr marL="1600200" indent="-228600" defTabSz="1042988">
              <a:defRPr sz="3900" b="1">
                <a:solidFill>
                  <a:srgbClr val="000066"/>
                </a:solidFill>
                <a:latin typeface="Arial" panose="020B0604020202020204" pitchFamily="34" charset="0"/>
                <a:ea typeface="MS PGothic" panose="020B0600070205080204" pitchFamily="34" charset="-128"/>
              </a:defRPr>
            </a:lvl4pPr>
            <a:lvl5pPr marL="2057400" indent="-228600" defTabSz="1042988">
              <a:defRPr sz="3900" b="1">
                <a:solidFill>
                  <a:srgbClr val="000066"/>
                </a:solidFill>
                <a:latin typeface="Arial" panose="020B0604020202020204" pitchFamily="34" charset="0"/>
                <a:ea typeface="MS PGothic" panose="020B0600070205080204" pitchFamily="34" charset="-128"/>
              </a:defRPr>
            </a:lvl5pPr>
            <a:lvl6pPr marL="2514600" indent="-228600" defTabSz="1042988" eaLnBrk="0" fontAlgn="base" hangingPunct="0">
              <a:spcBef>
                <a:spcPct val="0"/>
              </a:spcBef>
              <a:spcAft>
                <a:spcPct val="0"/>
              </a:spcAft>
              <a:defRPr sz="3900" b="1">
                <a:solidFill>
                  <a:srgbClr val="000066"/>
                </a:solidFill>
                <a:latin typeface="Arial" panose="020B0604020202020204" pitchFamily="34" charset="0"/>
                <a:ea typeface="MS PGothic" panose="020B0600070205080204" pitchFamily="34" charset="-128"/>
              </a:defRPr>
            </a:lvl6pPr>
            <a:lvl7pPr marL="2971800" indent="-228600" defTabSz="1042988" eaLnBrk="0" fontAlgn="base" hangingPunct="0">
              <a:spcBef>
                <a:spcPct val="0"/>
              </a:spcBef>
              <a:spcAft>
                <a:spcPct val="0"/>
              </a:spcAft>
              <a:defRPr sz="3900" b="1">
                <a:solidFill>
                  <a:srgbClr val="000066"/>
                </a:solidFill>
                <a:latin typeface="Arial" panose="020B0604020202020204" pitchFamily="34" charset="0"/>
                <a:ea typeface="MS PGothic" panose="020B0600070205080204" pitchFamily="34" charset="-128"/>
              </a:defRPr>
            </a:lvl7pPr>
            <a:lvl8pPr marL="3429000" indent="-228600" defTabSz="1042988" eaLnBrk="0" fontAlgn="base" hangingPunct="0">
              <a:spcBef>
                <a:spcPct val="0"/>
              </a:spcBef>
              <a:spcAft>
                <a:spcPct val="0"/>
              </a:spcAft>
              <a:defRPr sz="3900" b="1">
                <a:solidFill>
                  <a:srgbClr val="000066"/>
                </a:solidFill>
                <a:latin typeface="Arial" panose="020B0604020202020204" pitchFamily="34" charset="0"/>
                <a:ea typeface="MS PGothic" panose="020B0600070205080204" pitchFamily="34" charset="-128"/>
              </a:defRPr>
            </a:lvl8pPr>
            <a:lvl9pPr marL="3886200" indent="-228600" defTabSz="1042988" eaLnBrk="0" fontAlgn="base" hangingPunct="0">
              <a:spcBef>
                <a:spcPct val="0"/>
              </a:spcBef>
              <a:spcAft>
                <a:spcPct val="0"/>
              </a:spcAft>
              <a:defRPr sz="3900" b="1">
                <a:solidFill>
                  <a:srgbClr val="000066"/>
                </a:solidFill>
                <a:latin typeface="Arial" panose="020B0604020202020204" pitchFamily="34" charset="0"/>
                <a:ea typeface="MS PGothic" panose="020B0600070205080204" pitchFamily="34" charset="-128"/>
              </a:defRPr>
            </a:lvl9pPr>
          </a:lstStyle>
          <a:p>
            <a:pPr eaLnBrk="1" hangingPunct="1">
              <a:spcBef>
                <a:spcPct val="50000"/>
              </a:spcBef>
            </a:pPr>
            <a:endParaRPr lang="en-US" altLang="en-US" dirty="0"/>
          </a:p>
        </p:txBody>
      </p:sp>
      <p:sp>
        <p:nvSpPr>
          <p:cNvPr id="17421" name="TextBox 15"/>
          <p:cNvSpPr txBox="1">
            <a:spLocks noChangeArrowheads="1"/>
          </p:cNvSpPr>
          <p:nvPr/>
        </p:nvSpPr>
        <p:spPr bwMode="auto">
          <a:xfrm>
            <a:off x="8062913" y="5256213"/>
            <a:ext cx="908050" cy="6921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900" b="1">
                <a:solidFill>
                  <a:srgbClr val="000066"/>
                </a:solidFill>
                <a:latin typeface="Arial" panose="020B0604020202020204" pitchFamily="34" charset="0"/>
                <a:ea typeface="MS PGothic" panose="020B0600070205080204" pitchFamily="34" charset="-128"/>
              </a:defRPr>
            </a:lvl1pPr>
            <a:lvl2pPr marL="742950" indent="-285750">
              <a:defRPr sz="3900" b="1">
                <a:solidFill>
                  <a:srgbClr val="000066"/>
                </a:solidFill>
                <a:latin typeface="Arial" panose="020B0604020202020204" pitchFamily="34" charset="0"/>
                <a:ea typeface="MS PGothic" panose="020B0600070205080204" pitchFamily="34" charset="-128"/>
              </a:defRPr>
            </a:lvl2pPr>
            <a:lvl3pPr marL="1143000" indent="-228600">
              <a:defRPr sz="3900" b="1">
                <a:solidFill>
                  <a:srgbClr val="000066"/>
                </a:solidFill>
                <a:latin typeface="Arial" panose="020B0604020202020204" pitchFamily="34" charset="0"/>
                <a:ea typeface="MS PGothic" panose="020B0600070205080204" pitchFamily="34" charset="-128"/>
              </a:defRPr>
            </a:lvl3pPr>
            <a:lvl4pPr marL="1600200" indent="-228600">
              <a:defRPr sz="3900" b="1">
                <a:solidFill>
                  <a:srgbClr val="000066"/>
                </a:solidFill>
                <a:latin typeface="Arial" panose="020B0604020202020204" pitchFamily="34" charset="0"/>
                <a:ea typeface="MS PGothic" panose="020B0600070205080204" pitchFamily="34" charset="-128"/>
              </a:defRPr>
            </a:lvl4pPr>
            <a:lvl5pPr marL="2057400" indent="-228600">
              <a:defRPr sz="3900" b="1">
                <a:solidFill>
                  <a:srgbClr val="000066"/>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3900" b="1">
                <a:solidFill>
                  <a:srgbClr val="000066"/>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3900" b="1">
                <a:solidFill>
                  <a:srgbClr val="000066"/>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3900" b="1">
                <a:solidFill>
                  <a:srgbClr val="000066"/>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3900" b="1">
                <a:solidFill>
                  <a:srgbClr val="000066"/>
                </a:solidFill>
                <a:latin typeface="Arial" panose="020B0604020202020204" pitchFamily="34" charset="0"/>
                <a:ea typeface="MS PGothic" panose="020B0600070205080204" pitchFamily="34" charset="-128"/>
              </a:defRPr>
            </a:lvl9pPr>
          </a:lstStyle>
          <a:p>
            <a:pPr rtl="1" eaLnBrk="1" hangingPunct="1"/>
            <a:endParaRPr lang="en-US" alt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7"/>
          <p:cNvSpPr>
            <a:spLocks noGrp="1" noChangeArrowheads="1"/>
          </p:cNvSpPr>
          <p:nvPr>
            <p:ph type="body" idx="1"/>
          </p:nvPr>
        </p:nvSpPr>
        <p:spPr>
          <a:xfrm>
            <a:off x="427038" y="1412875"/>
            <a:ext cx="8289925" cy="4611688"/>
          </a:xfrm>
        </p:spPr>
        <p:txBody>
          <a:bodyPr/>
          <a:lstStyle/>
          <a:p>
            <a:pPr marL="476250" indent="-476250"/>
            <a:r>
              <a:rPr lang="en-US" altLang="en-US" sz="2100" dirty="0"/>
              <a:t>People who live in rural, farming areas of South and Southeast Asia where JE virus is common are at higher risk of getting infected.</a:t>
            </a:r>
          </a:p>
          <a:p>
            <a:pPr marL="476250" indent="-476250"/>
            <a:r>
              <a:rPr lang="en-US" altLang="en-US" sz="2100" dirty="0"/>
              <a:t>Children less than 15 years of age are at higher risk of JE than adults in most areas, largely because over time, most people living in areas with JE virus will be infected by the virus and develop immunity that protects them in adulthood.</a:t>
            </a:r>
          </a:p>
          <a:p>
            <a:pPr marL="476250" indent="-476250"/>
            <a:r>
              <a:rPr lang="en-US" altLang="en-US" sz="2100" dirty="0"/>
              <a:t>Sometimes adults can have JE, particularly when the JE virus enters new areas where the population (including adults) has not been exposed to JE before, or when adults move to areas with JE for the first time.</a:t>
            </a:r>
          </a:p>
          <a:p>
            <a:pPr marL="1385888" lvl="2" indent="-400050"/>
            <a:endParaRPr lang="fr-FR" altLang="en-US" dirty="0">
              <a:ea typeface="Arial" panose="020B0604020202020204" pitchFamily="34" charset="0"/>
            </a:endParaRPr>
          </a:p>
        </p:txBody>
      </p:sp>
      <p:sp>
        <p:nvSpPr>
          <p:cNvPr id="12291" name="Rectangle 2"/>
          <p:cNvSpPr>
            <a:spLocks noGrp="1" noChangeArrowheads="1"/>
          </p:cNvSpPr>
          <p:nvPr>
            <p:ph type="title" idx="4294967295"/>
          </p:nvPr>
        </p:nvSpPr>
        <p:spPr/>
        <p:txBody>
          <a:bodyPr/>
          <a:lstStyle/>
          <a:p>
            <a:pPr eaLnBrk="1" hangingPunct="1">
              <a:defRPr/>
            </a:pPr>
            <a:r>
              <a:rPr lang="en-GB" dirty="0">
                <a:ea typeface="ＭＳ Ｐゴシック" charset="-128"/>
              </a:rPr>
              <a:t>Who is most at risk?</a:t>
            </a:r>
          </a:p>
        </p:txBody>
      </p:sp>
    </p:spTree>
  </p:cSld>
  <p:clrMapOvr>
    <a:masterClrMapping/>
  </p:clrMapOvr>
</p:sld>
</file>

<file path=ppt/theme/theme1.xml><?xml version="1.0" encoding="utf-8"?>
<a:theme xmlns:a="http://schemas.openxmlformats.org/drawingml/2006/main" name="PPTtemplate">
  <a:themeElements>
    <a:clrScheme name="PPT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PPTtemplat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1042988" rtl="0" eaLnBrk="1" fontAlgn="base" latinLnBrk="0" hangingPunct="1">
          <a:lnSpc>
            <a:spcPct val="100000"/>
          </a:lnSpc>
          <a:spcBef>
            <a:spcPct val="50000"/>
          </a:spcBef>
          <a:spcAft>
            <a:spcPct val="0"/>
          </a:spcAft>
          <a:buClrTx/>
          <a:buSzTx/>
          <a:buFontTx/>
          <a:buNone/>
          <a:tabLst/>
          <a:defRPr kumimoji="0" lang="en-GB" sz="3900" b="1" i="0" u="none" strike="noStrike" cap="none" normalizeH="0" baseline="0" smtClean="0">
            <a:ln>
              <a:noFill/>
            </a:ln>
            <a:solidFill>
              <a:srgbClr val="000066"/>
            </a:solidFill>
            <a:effectLst/>
            <a:latin typeface="Arial" charset="0"/>
            <a:cs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1042988" rtl="0" eaLnBrk="1" fontAlgn="base" latinLnBrk="0" hangingPunct="1">
          <a:lnSpc>
            <a:spcPct val="100000"/>
          </a:lnSpc>
          <a:spcBef>
            <a:spcPct val="50000"/>
          </a:spcBef>
          <a:spcAft>
            <a:spcPct val="0"/>
          </a:spcAft>
          <a:buClrTx/>
          <a:buSzTx/>
          <a:buFontTx/>
          <a:buNone/>
          <a:tabLst/>
          <a:defRPr kumimoji="0" lang="en-GB" sz="3900" b="1" i="0" u="none" strike="noStrike" cap="none" normalizeH="0" baseline="0" smtClean="0">
            <a:ln>
              <a:noFill/>
            </a:ln>
            <a:solidFill>
              <a:srgbClr val="000066"/>
            </a:solidFill>
            <a:effectLst/>
            <a:latin typeface="Arial" charset="0"/>
            <a:cs typeface="Arial" charset="0"/>
          </a:defRPr>
        </a:defPPr>
      </a:lstStyle>
    </a:lnDef>
  </a:objectDefaults>
  <a:extraClrSchemeLst>
    <a:extraClrScheme>
      <a:clrScheme name="PPT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PT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PT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PT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PT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PT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PT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PT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PT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PT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PT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PT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LongProperties xmlns="http://schemas.microsoft.com/office/2006/metadata/long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13901D28744714E81088C839CA36AD1" ma:contentTypeVersion="4" ma:contentTypeDescription="Create a new document." ma:contentTypeScope="" ma:versionID="911f8f3780bdfb744731a12615cf6b14">
  <xsd:schema xmlns:xsd="http://www.w3.org/2001/XMLSchema" xmlns:xs="http://www.w3.org/2001/XMLSchema" xmlns:p="http://schemas.microsoft.com/office/2006/metadata/properties" xmlns:ns2="847b38f6-324c-4f90-ac99-a60a15eed2b6" targetNamespace="http://schemas.microsoft.com/office/2006/metadata/properties" ma:root="true" ma:fieldsID="4078d32ba74b1c3df61a528b9272f21b" ns2:_="">
    <xsd:import namespace="847b38f6-324c-4f90-ac99-a60a15eed2b6"/>
    <xsd:element name="properties">
      <xsd:complexType>
        <xsd:sequence>
          <xsd:element name="documentManagement">
            <xsd:complexType>
              <xsd:all>
                <xsd:element ref="ns2:Document_x0020_format" minOccurs="0"/>
                <xsd:element ref="ns2:SharedWithUsers" minOccurs="0"/>
                <xsd:element ref="ns2:SharedWithDetails" minOccurs="0"/>
                <xsd:element ref="ns2: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47b38f6-324c-4f90-ac99-a60a15eed2b6" elementFormDefault="qualified">
    <xsd:import namespace="http://schemas.microsoft.com/office/2006/documentManagement/types"/>
    <xsd:import namespace="http://schemas.microsoft.com/office/infopath/2007/PartnerControls"/>
    <xsd:element name="Document_x0020_format" ma:index="8" nillable="true" ma:displayName="Document format" ma:description="General format of the document’s presentation or structure, regardless of its subject matter or project activity." ma:list="{0a2552fc-c9be-4b64-b17c-c4078992fe4a}" ma:internalName="Document_x0020_format" ma:readOnly="false" ma:showField="Title" ma:web="847b38f6-324c-4f90-ac99-a60a15eed2b6">
      <xsd:simpleType>
        <xsd:restriction base="dms:Lookup"/>
      </xsd:simpleType>
    </xsd:element>
    <xsd:element name="SharedWithUsers" ma:index="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0" nillable="true" ma:displayName="Shared With Details" ma:internalName="SharedWithDetails" ma:readOnly="true">
      <xsd:simpleType>
        <xsd:restriction base="dms:Note">
          <xsd:maxLength value="255"/>
        </xsd:restriction>
      </xsd:simpleType>
    </xsd:element>
    <xsd:element name="SharingHintHash" ma:index="11" nillable="true" ma:displayName="Sharing Hint Hash"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DFFA168-3A18-477C-8BAA-5B2F7DC08CA7}">
  <ds:schemaRefs>
    <ds:schemaRef ds:uri="http://schemas.microsoft.com/office/2006/metadata/longProperties"/>
  </ds:schemaRefs>
</ds:datastoreItem>
</file>

<file path=customXml/itemProps2.xml><?xml version="1.0" encoding="utf-8"?>
<ds:datastoreItem xmlns:ds="http://schemas.openxmlformats.org/officeDocument/2006/customXml" ds:itemID="{1DBD4610-C7D0-41D8-A3B8-E766991E1945}">
  <ds:schemaRefs>
    <ds:schemaRef ds:uri="http://schemas.microsoft.com/sharepoint/v3/contenttype/forms"/>
  </ds:schemaRefs>
</ds:datastoreItem>
</file>

<file path=customXml/itemProps3.xml><?xml version="1.0" encoding="utf-8"?>
<ds:datastoreItem xmlns:ds="http://schemas.openxmlformats.org/officeDocument/2006/customXml" ds:itemID="{EB9F37AE-0505-4C6B-8256-7B9E940F046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47b38f6-324c-4f90-ac99-a60a15eed2b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PPTtemplate</Template>
  <TotalTime>45523</TotalTime>
  <Words>2209</Words>
  <Application>Microsoft Office PowerPoint</Application>
  <PresentationFormat>On-screen Show (4:3)</PresentationFormat>
  <Paragraphs>191</Paragraphs>
  <Slides>16</Slides>
  <Notes>16</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PPTtemplate</vt:lpstr>
      <vt:lpstr>PowerPoint Presentation</vt:lpstr>
      <vt:lpstr>Learning objectives</vt:lpstr>
      <vt:lpstr>Key issues</vt:lpstr>
      <vt:lpstr>What is Japanese encephalitis? (1/2)</vt:lpstr>
      <vt:lpstr>What is Japanese encephalitis? (2/2)</vt:lpstr>
      <vt:lpstr>What are the signs and symptoms  of Japanese encephalitis?</vt:lpstr>
      <vt:lpstr>How is Japanese encephalitis diagnosed and treated?</vt:lpstr>
      <vt:lpstr>PowerPoint Presentation</vt:lpstr>
      <vt:lpstr>Who is most at risk?</vt:lpstr>
      <vt:lpstr>PowerPoint Presentation</vt:lpstr>
      <vt:lpstr>What vaccines are currently available to protect against Japanese encephalitis?</vt:lpstr>
      <vt:lpstr>What is live attenuated SA 14-14-2 (CD-JEV)?</vt:lpstr>
      <vt:lpstr>Key messages (1/2)</vt:lpstr>
      <vt:lpstr>Key messages (2/2)</vt:lpstr>
      <vt:lpstr>Next modules of this training will explain how to:</vt:lpstr>
      <vt:lpstr>End of module</vt:lpstr>
    </vt:vector>
  </TitlesOfParts>
  <Company>WORLD HEALTH ORGANIZATION</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JE and CD.JEVAX vaccine</dc:title>
  <dc:creator>RANIM</dc:creator>
  <cp:lastModifiedBy>VANNICE, Kirsten</cp:lastModifiedBy>
  <cp:revision>933</cp:revision>
  <cp:lastPrinted>2016-03-10T16:04:07Z</cp:lastPrinted>
  <dcterms:created xsi:type="dcterms:W3CDTF">2012-01-27T09:40:38Z</dcterms:created>
  <dcterms:modified xsi:type="dcterms:W3CDTF">2016-05-17T08:15:12Z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cument format">
    <vt:lpwstr>16</vt:lpwstr>
  </property>
</Properties>
</file>