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709" r:id="rId4"/>
  </p:sldMasterIdLst>
  <p:notesMasterIdLst>
    <p:notesMasterId r:id="rId20"/>
  </p:notesMasterIdLst>
  <p:handoutMasterIdLst>
    <p:handoutMasterId r:id="rId21"/>
  </p:handoutMasterIdLst>
  <p:sldIdLst>
    <p:sldId id="319" r:id="rId5"/>
    <p:sldId id="315" r:id="rId6"/>
    <p:sldId id="282" r:id="rId7"/>
    <p:sldId id="310" r:id="rId8"/>
    <p:sldId id="311" r:id="rId9"/>
    <p:sldId id="296" r:id="rId10"/>
    <p:sldId id="320" r:id="rId11"/>
    <p:sldId id="316" r:id="rId12"/>
    <p:sldId id="321" r:id="rId13"/>
    <p:sldId id="300" r:id="rId14"/>
    <p:sldId id="314" r:id="rId15"/>
    <p:sldId id="312" r:id="rId16"/>
    <p:sldId id="318" r:id="rId17"/>
    <p:sldId id="308" r:id="rId18"/>
    <p:sldId id="317" r:id="rId19"/>
  </p:sldIdLst>
  <p:sldSz cx="9144000" cy="6858000" type="screen4x3"/>
  <p:notesSz cx="6805613" cy="9939338"/>
  <p:defaultTextStyle>
    <a:defPPr>
      <a:defRPr lang="en-GB"/>
    </a:defPPr>
    <a:lvl1pPr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5pPr>
    <a:lvl6pPr marL="2286000" algn="l" defTabSz="914400" rtl="0" eaLnBrk="1" latinLnBrk="0" hangingPunct="1">
      <a:defRPr kern="1200">
        <a:solidFill>
          <a:schemeClr val="tx1"/>
        </a:solidFill>
        <a:latin typeface="Limon F3" charset="0"/>
        <a:ea typeface="MS PGothic" panose="020B0600070205080204" pitchFamily="34" charset="-128"/>
        <a:cs typeface="+mn-cs"/>
      </a:defRPr>
    </a:lvl6pPr>
    <a:lvl7pPr marL="2743200" algn="l" defTabSz="914400" rtl="0" eaLnBrk="1" latinLnBrk="0" hangingPunct="1">
      <a:defRPr kern="1200">
        <a:solidFill>
          <a:schemeClr val="tx1"/>
        </a:solidFill>
        <a:latin typeface="Limon F3" charset="0"/>
        <a:ea typeface="MS PGothic" panose="020B0600070205080204" pitchFamily="34" charset="-128"/>
        <a:cs typeface="+mn-cs"/>
      </a:defRPr>
    </a:lvl7pPr>
    <a:lvl8pPr marL="3200400" algn="l" defTabSz="914400" rtl="0" eaLnBrk="1" latinLnBrk="0" hangingPunct="1">
      <a:defRPr kern="1200">
        <a:solidFill>
          <a:schemeClr val="tx1"/>
        </a:solidFill>
        <a:latin typeface="Limon F3" charset="0"/>
        <a:ea typeface="MS PGothic" panose="020B0600070205080204" pitchFamily="34" charset="-128"/>
        <a:cs typeface="+mn-cs"/>
      </a:defRPr>
    </a:lvl8pPr>
    <a:lvl9pPr marL="3657600" algn="l" defTabSz="914400" rtl="0" eaLnBrk="1" latinLnBrk="0" hangingPunct="1">
      <a:defRPr kern="1200">
        <a:solidFill>
          <a:schemeClr val="tx1"/>
        </a:solidFill>
        <a:latin typeface="Limon F3"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31">
          <p15:clr>
            <a:srgbClr val="A4A3A4"/>
          </p15:clr>
        </p15:guide>
        <p15:guide id="2" pos="214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illian Mayers" initials="GM" lastIdx="8" clrIdx="0">
    <p:extLst>
      <p:ext uri="{19B8F6BF-5375-455C-9EA6-DF929625EA0E}">
        <p15:presenceInfo xmlns:p15="http://schemas.microsoft.com/office/powerpoint/2012/main" userId="0b969f44a77387f9" providerId="Windows Live"/>
      </p:ext>
    </p:extLst>
  </p:cmAuthor>
  <p:cmAuthor id="2" name="RAMIREZ GONZALEZ, Alejandro" initials="RGA" lastIdx="23" clrIdx="1">
    <p:extLst>
      <p:ext uri="{19B8F6BF-5375-455C-9EA6-DF929625EA0E}">
        <p15:presenceInfo xmlns:p15="http://schemas.microsoft.com/office/powerpoint/2012/main" userId="S::ramirezgonzaleza@who.int::f85759c6-dd51-4b10-afc6-8161062f0dd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DDDD"/>
    <a:srgbClr val="000066"/>
    <a:srgbClr val="C5C5C5"/>
    <a:srgbClr val="C0C0C0"/>
    <a:srgbClr val="CC0000"/>
    <a:srgbClr val="008000"/>
    <a:srgbClr val="FF9966"/>
    <a:srgbClr val="CDCDC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553" autoAdjust="0"/>
  </p:normalViewPr>
  <p:slideViewPr>
    <p:cSldViewPr>
      <p:cViewPr varScale="1">
        <p:scale>
          <a:sx n="79" d="100"/>
          <a:sy n="79" d="100"/>
        </p:scale>
        <p:origin x="610" y="8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p:scale>
          <a:sx n="70" d="100"/>
          <a:sy n="70" d="100"/>
        </p:scale>
        <p:origin x="-2304" y="684"/>
      </p:cViewPr>
      <p:guideLst>
        <p:guide orient="horz" pos="3131"/>
        <p:guide pos="214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MIREZ GONZALEZ, Alejandro" userId="f85759c6-dd51-4b10-afc6-8161062f0dd8" providerId="ADAL" clId="{80606CA7-CE64-4269-9979-F4C97E8C0CB8}"/>
    <pc:docChg chg="modSld">
      <pc:chgData name="RAMIREZ GONZALEZ, Alejandro" userId="f85759c6-dd51-4b10-afc6-8161062f0dd8" providerId="ADAL" clId="{80606CA7-CE64-4269-9979-F4C97E8C0CB8}" dt="2020-12-13T08:36:07.216" v="202"/>
      <pc:docMkLst>
        <pc:docMk/>
      </pc:docMkLst>
      <pc:sldChg chg="addSp delSp modSp">
        <pc:chgData name="RAMIREZ GONZALEZ, Alejandro" userId="f85759c6-dd51-4b10-afc6-8161062f0dd8" providerId="ADAL" clId="{80606CA7-CE64-4269-9979-F4C97E8C0CB8}" dt="2020-12-13T08:17:48.137" v="118" actId="1036"/>
        <pc:sldMkLst>
          <pc:docMk/>
          <pc:sldMk cId="0" sldId="296"/>
        </pc:sldMkLst>
        <pc:spChg chg="add mod">
          <ac:chgData name="RAMIREZ GONZALEZ, Alejandro" userId="f85759c6-dd51-4b10-afc6-8161062f0dd8" providerId="ADAL" clId="{80606CA7-CE64-4269-9979-F4C97E8C0CB8}" dt="2020-12-13T08:17:38.102" v="113" actId="1036"/>
          <ac:spMkLst>
            <pc:docMk/>
            <pc:sldMk cId="0" sldId="296"/>
            <ac:spMk id="5" creationId="{2DF98967-75BC-417C-8F7F-67937ECF35D5}"/>
          </ac:spMkLst>
        </pc:spChg>
        <pc:spChg chg="add mod">
          <ac:chgData name="RAMIREZ GONZALEZ, Alejandro" userId="f85759c6-dd51-4b10-afc6-8161062f0dd8" providerId="ADAL" clId="{80606CA7-CE64-4269-9979-F4C97E8C0CB8}" dt="2020-12-13T08:13:35.891" v="39" actId="1036"/>
          <ac:spMkLst>
            <pc:docMk/>
            <pc:sldMk cId="0" sldId="296"/>
            <ac:spMk id="10" creationId="{4C3BB8F6-3E83-42E5-B4EE-8D4780FE70FB}"/>
          </ac:spMkLst>
        </pc:spChg>
        <pc:spChg chg="add mod">
          <ac:chgData name="RAMIREZ GONZALEZ, Alejandro" userId="f85759c6-dd51-4b10-afc6-8161062f0dd8" providerId="ADAL" clId="{80606CA7-CE64-4269-9979-F4C97E8C0CB8}" dt="2020-12-13T08:13:50.450" v="71" actId="20577"/>
          <ac:spMkLst>
            <pc:docMk/>
            <pc:sldMk cId="0" sldId="296"/>
            <ac:spMk id="11" creationId="{567F76D3-EC14-49C4-83E9-F310516C8B74}"/>
          </ac:spMkLst>
        </pc:spChg>
        <pc:spChg chg="add del mod">
          <ac:chgData name="RAMIREZ GONZALEZ, Alejandro" userId="f85759c6-dd51-4b10-afc6-8161062f0dd8" providerId="ADAL" clId="{80606CA7-CE64-4269-9979-F4C97E8C0CB8}" dt="2020-12-13T08:14:55.470" v="84" actId="478"/>
          <ac:spMkLst>
            <pc:docMk/>
            <pc:sldMk cId="0" sldId="296"/>
            <ac:spMk id="15" creationId="{F20F2E9D-D7ED-4BE4-A3CF-C274DC4C42E5}"/>
          </ac:spMkLst>
        </pc:spChg>
        <pc:spChg chg="add mod">
          <ac:chgData name="RAMIREZ GONZALEZ, Alejandro" userId="f85759c6-dd51-4b10-afc6-8161062f0dd8" providerId="ADAL" clId="{80606CA7-CE64-4269-9979-F4C97E8C0CB8}" dt="2020-12-13T08:17:48.137" v="118" actId="1036"/>
          <ac:spMkLst>
            <pc:docMk/>
            <pc:sldMk cId="0" sldId="296"/>
            <ac:spMk id="21" creationId="{60ABF1DD-E689-4FE5-A5AB-B99194640024}"/>
          </ac:spMkLst>
        </pc:spChg>
        <pc:spChg chg="del">
          <ac:chgData name="RAMIREZ GONZALEZ, Alejandro" userId="f85759c6-dd51-4b10-afc6-8161062f0dd8" providerId="ADAL" clId="{80606CA7-CE64-4269-9979-F4C97E8C0CB8}" dt="2020-12-13T08:14:50.932" v="83" actId="478"/>
          <ac:spMkLst>
            <pc:docMk/>
            <pc:sldMk cId="0" sldId="296"/>
            <ac:spMk id="15365" creationId="{453FD7B5-AE90-4C48-80EF-C54CF6788285}"/>
          </ac:spMkLst>
        </pc:spChg>
        <pc:spChg chg="mod">
          <ac:chgData name="RAMIREZ GONZALEZ, Alejandro" userId="f85759c6-dd51-4b10-afc6-8161062f0dd8" providerId="ADAL" clId="{80606CA7-CE64-4269-9979-F4C97E8C0CB8}" dt="2020-12-13T08:13:23.534" v="10" actId="1038"/>
          <ac:spMkLst>
            <pc:docMk/>
            <pc:sldMk cId="0" sldId="296"/>
            <ac:spMk id="15367" creationId="{1EA43AF7-8648-4B05-93C6-87ED96B29CA8}"/>
          </ac:spMkLst>
        </pc:spChg>
        <pc:spChg chg="mod">
          <ac:chgData name="RAMIREZ GONZALEZ, Alejandro" userId="f85759c6-dd51-4b10-afc6-8161062f0dd8" providerId="ADAL" clId="{80606CA7-CE64-4269-9979-F4C97E8C0CB8}" dt="2020-12-13T08:13:17.627" v="9" actId="1038"/>
          <ac:spMkLst>
            <pc:docMk/>
            <pc:sldMk cId="0" sldId="296"/>
            <ac:spMk id="15368" creationId="{C0DC613C-D103-40E4-B46D-800A48015753}"/>
          </ac:spMkLst>
        </pc:spChg>
        <pc:cxnChg chg="add mod">
          <ac:chgData name="RAMIREZ GONZALEZ, Alejandro" userId="f85759c6-dd51-4b10-afc6-8161062f0dd8" providerId="ADAL" clId="{80606CA7-CE64-4269-9979-F4C97E8C0CB8}" dt="2020-12-13T08:17:43.679" v="114" actId="14100"/>
          <ac:cxnSpMkLst>
            <pc:docMk/>
            <pc:sldMk cId="0" sldId="296"/>
            <ac:cxnSpMk id="12" creationId="{EB48CEBE-C09C-4F7B-B656-F5F35CEDDCE9}"/>
          </ac:cxnSpMkLst>
        </pc:cxnChg>
        <pc:cxnChg chg="mod">
          <ac:chgData name="RAMIREZ GONZALEZ, Alejandro" userId="f85759c6-dd51-4b10-afc6-8161062f0dd8" providerId="ADAL" clId="{80606CA7-CE64-4269-9979-F4C97E8C0CB8}" dt="2020-12-13T08:17:08.901" v="108" actId="14100"/>
          <ac:cxnSpMkLst>
            <pc:docMk/>
            <pc:sldMk cId="0" sldId="296"/>
            <ac:cxnSpMk id="15364" creationId="{9A96F80E-D2E8-43EE-8117-23F7CBF9E811}"/>
          </ac:cxnSpMkLst>
        </pc:cxnChg>
      </pc:sldChg>
      <pc:sldChg chg="addSp delSp modSp addCm">
        <pc:chgData name="RAMIREZ GONZALEZ, Alejandro" userId="f85759c6-dd51-4b10-afc6-8161062f0dd8" providerId="ADAL" clId="{80606CA7-CE64-4269-9979-F4C97E8C0CB8}" dt="2020-12-13T08:35:06.975" v="201" actId="1038"/>
        <pc:sldMkLst>
          <pc:docMk/>
          <pc:sldMk cId="0" sldId="300"/>
        </pc:sldMkLst>
        <pc:spChg chg="mod">
          <ac:chgData name="RAMIREZ GONZALEZ, Alejandro" userId="f85759c6-dd51-4b10-afc6-8161062f0dd8" providerId="ADAL" clId="{80606CA7-CE64-4269-9979-F4C97E8C0CB8}" dt="2020-12-13T08:35:06.975" v="201" actId="1038"/>
          <ac:spMkLst>
            <pc:docMk/>
            <pc:sldMk cId="0" sldId="300"/>
            <ac:spMk id="42" creationId="{207687CF-477D-443C-A26C-C257C9A1FEFA}"/>
          </ac:spMkLst>
        </pc:spChg>
        <pc:spChg chg="add mod">
          <ac:chgData name="RAMIREZ GONZALEZ, Alejandro" userId="f85759c6-dd51-4b10-afc6-8161062f0dd8" providerId="ADAL" clId="{80606CA7-CE64-4269-9979-F4C97E8C0CB8}" dt="2020-12-13T08:30:27.313" v="160" actId="1037"/>
          <ac:spMkLst>
            <pc:docMk/>
            <pc:sldMk cId="0" sldId="300"/>
            <ac:spMk id="44" creationId="{0A4562B5-A3DF-4D6C-8381-1BF6FBD5D427}"/>
          </ac:spMkLst>
        </pc:spChg>
        <pc:spChg chg="add mod">
          <ac:chgData name="RAMIREZ GONZALEZ, Alejandro" userId="f85759c6-dd51-4b10-afc6-8161062f0dd8" providerId="ADAL" clId="{80606CA7-CE64-4269-9979-F4C97E8C0CB8}" dt="2020-12-13T08:34:58.891" v="199" actId="1036"/>
          <ac:spMkLst>
            <pc:docMk/>
            <pc:sldMk cId="0" sldId="300"/>
            <ac:spMk id="45" creationId="{8ABEBFC4-F396-4F53-8AC2-5BDA897C1FE5}"/>
          </ac:spMkLst>
        </pc:spChg>
        <pc:grpChg chg="add del mod">
          <ac:chgData name="RAMIREZ GONZALEZ, Alejandro" userId="f85759c6-dd51-4b10-afc6-8161062f0dd8" providerId="ADAL" clId="{80606CA7-CE64-4269-9979-F4C97E8C0CB8}" dt="2020-12-13T08:33:44" v="161" actId="478"/>
          <ac:grpSpMkLst>
            <pc:docMk/>
            <pc:sldMk cId="0" sldId="300"/>
            <ac:grpSpMk id="37" creationId="{967D9EC7-1A82-449D-BB9A-BBB6AD4A3EC9}"/>
          </ac:grpSpMkLst>
        </pc:grpChg>
        <pc:grpChg chg="del mod">
          <ac:chgData name="RAMIREZ GONZALEZ, Alejandro" userId="f85759c6-dd51-4b10-afc6-8161062f0dd8" providerId="ADAL" clId="{80606CA7-CE64-4269-9979-F4C97E8C0CB8}" dt="2020-12-13T08:29:47.512" v="124" actId="478"/>
          <ac:grpSpMkLst>
            <pc:docMk/>
            <pc:sldMk cId="0" sldId="300"/>
            <ac:grpSpMk id="23554" creationId="{BF48ACD3-ADEE-42F3-BF02-8586E7B80F90}"/>
          </ac:grpSpMkLst>
        </pc:grpChg>
        <pc:picChg chg="add mod ord">
          <ac:chgData name="RAMIREZ GONZALEZ, Alejandro" userId="f85759c6-dd51-4b10-afc6-8161062f0dd8" providerId="ADAL" clId="{80606CA7-CE64-4269-9979-F4C97E8C0CB8}" dt="2020-12-13T08:34:33.801" v="171" actId="14100"/>
          <ac:picMkLst>
            <pc:docMk/>
            <pc:sldMk cId="0" sldId="300"/>
            <ac:picMk id="2" creationId="{DF2A8DD5-754C-41AD-A6B4-7963F0D42323}"/>
          </ac:picMkLst>
        </pc:picChg>
        <pc:picChg chg="mod">
          <ac:chgData name="RAMIREZ GONZALEZ, Alejandro" userId="f85759c6-dd51-4b10-afc6-8161062f0dd8" providerId="ADAL" clId="{80606CA7-CE64-4269-9979-F4C97E8C0CB8}" dt="2020-12-13T08:29:56.716" v="126" actId="167"/>
          <ac:picMkLst>
            <pc:docMk/>
            <pc:sldMk cId="0" sldId="300"/>
            <ac:picMk id="40" creationId="{A5DD1B99-7151-4ED1-AFB3-73C33FF5F628}"/>
          </ac:picMkLst>
        </pc:picChg>
        <pc:picChg chg="add mod">
          <ac:chgData name="RAMIREZ GONZALEZ, Alejandro" userId="f85759c6-dd51-4b10-afc6-8161062f0dd8" providerId="ADAL" clId="{80606CA7-CE64-4269-9979-F4C97E8C0CB8}" dt="2020-12-13T08:30:19.467" v="145" actId="1038"/>
          <ac:picMkLst>
            <pc:docMk/>
            <pc:sldMk cId="0" sldId="300"/>
            <ac:picMk id="43" creationId="{DE9862FE-6AC7-4AEC-8CF7-8743D92EF819}"/>
          </ac:picMkLst>
        </pc:picChg>
      </pc:sldChg>
      <pc:sldChg chg="addCm delCm modCm">
        <pc:chgData name="RAMIREZ GONZALEZ, Alejandro" userId="f85759c6-dd51-4b10-afc6-8161062f0dd8" providerId="ADAL" clId="{80606CA7-CE64-4269-9979-F4C97E8C0CB8}" dt="2020-12-13T08:11:10.944" v="5"/>
        <pc:sldMkLst>
          <pc:docMk/>
          <pc:sldMk cId="0" sldId="310"/>
        </pc:sldMkLst>
      </pc:sldChg>
      <pc:sldChg chg="addCm">
        <pc:chgData name="RAMIREZ GONZALEZ, Alejandro" userId="f85759c6-dd51-4b10-afc6-8161062f0dd8" providerId="ADAL" clId="{80606CA7-CE64-4269-9979-F4C97E8C0CB8}" dt="2020-12-13T08:36:07.216" v="202"/>
        <pc:sldMkLst>
          <pc:docMk/>
          <pc:sldMk cId="0" sldId="314"/>
        </pc:sldMkLst>
      </pc:sldChg>
      <pc:sldChg chg="addCm modCm">
        <pc:chgData name="RAMIREZ GONZALEZ, Alejandro" userId="f85759c6-dd51-4b10-afc6-8161062f0dd8" providerId="ADAL" clId="{80606CA7-CE64-4269-9979-F4C97E8C0CB8}" dt="2020-12-13T08:18:43.454" v="120"/>
        <pc:sldMkLst>
          <pc:docMk/>
          <pc:sldMk cId="0" sldId="320"/>
        </pc:sldMkLst>
      </pc:sldChg>
      <pc:sldChg chg="addCm">
        <pc:chgData name="RAMIREZ GONZALEZ, Alejandro" userId="f85759c6-dd51-4b10-afc6-8161062f0dd8" providerId="ADAL" clId="{80606CA7-CE64-4269-9979-F4C97E8C0CB8}" dt="2020-12-13T08:22:22.045" v="122"/>
        <pc:sldMkLst>
          <pc:docMk/>
          <pc:sldMk cId="0" sldId="321"/>
        </pc:sldMkLst>
      </pc:sldChg>
    </pc:docChg>
  </pc:docChgLst>
  <pc:docChgLst>
    <pc:chgData name="RAMIREZ GONZALEZ, Alejandro" userId="f85759c6-dd51-4b10-afc6-8161062f0dd8" providerId="ADAL" clId="{78C0AA0E-8165-4641-8BFB-DD92AB0D46F4}"/>
    <pc:docChg chg="custSel">
      <pc:chgData name="RAMIREZ GONZALEZ, Alejandro" userId="f85759c6-dd51-4b10-afc6-8161062f0dd8" providerId="ADAL" clId="{78C0AA0E-8165-4641-8BFB-DD92AB0D46F4}" dt="2022-06-16T10:10:59.298" v="7" actId="1592"/>
      <pc:docMkLst>
        <pc:docMk/>
      </pc:docMkLst>
      <pc:sldChg chg="delCm">
        <pc:chgData name="RAMIREZ GONZALEZ, Alejandro" userId="f85759c6-dd51-4b10-afc6-8161062f0dd8" providerId="ADAL" clId="{78C0AA0E-8165-4641-8BFB-DD92AB0D46F4}" dt="2022-06-16T10:10:04.865" v="2" actId="1592"/>
        <pc:sldMkLst>
          <pc:docMk/>
          <pc:sldMk cId="0" sldId="296"/>
        </pc:sldMkLst>
      </pc:sldChg>
      <pc:sldChg chg="delCm">
        <pc:chgData name="RAMIREZ GONZALEZ, Alejandro" userId="f85759c6-dd51-4b10-afc6-8161062f0dd8" providerId="ADAL" clId="{78C0AA0E-8165-4641-8BFB-DD92AB0D46F4}" dt="2022-06-16T10:10:48.124" v="5" actId="1592"/>
        <pc:sldMkLst>
          <pc:docMk/>
          <pc:sldMk cId="0" sldId="300"/>
        </pc:sldMkLst>
      </pc:sldChg>
      <pc:sldChg chg="delCm">
        <pc:chgData name="RAMIREZ GONZALEZ, Alejandro" userId="f85759c6-dd51-4b10-afc6-8161062f0dd8" providerId="ADAL" clId="{78C0AA0E-8165-4641-8BFB-DD92AB0D46F4}" dt="2022-06-16T10:09:33.672" v="1" actId="1592"/>
        <pc:sldMkLst>
          <pc:docMk/>
          <pc:sldMk cId="0" sldId="310"/>
        </pc:sldMkLst>
      </pc:sldChg>
      <pc:sldChg chg="delCm">
        <pc:chgData name="RAMIREZ GONZALEZ, Alejandro" userId="f85759c6-dd51-4b10-afc6-8161062f0dd8" providerId="ADAL" clId="{78C0AA0E-8165-4641-8BFB-DD92AB0D46F4}" dt="2022-06-16T10:10:59.298" v="7" actId="1592"/>
        <pc:sldMkLst>
          <pc:docMk/>
          <pc:sldMk cId="0" sldId="314"/>
        </pc:sldMkLst>
      </pc:sldChg>
      <pc:sldChg chg="delCm">
        <pc:chgData name="RAMIREZ GONZALEZ, Alejandro" userId="f85759c6-dd51-4b10-afc6-8161062f0dd8" providerId="ADAL" clId="{78C0AA0E-8165-4641-8BFB-DD92AB0D46F4}" dt="2022-06-16T10:10:15.068" v="3" actId="1592"/>
        <pc:sldMkLst>
          <pc:docMk/>
          <pc:sldMk cId="0" sldId="320"/>
        </pc:sldMkLst>
      </pc:sldChg>
      <pc:sldChg chg="delCm">
        <pc:chgData name="RAMIREZ GONZALEZ, Alejandro" userId="f85759c6-dd51-4b10-afc6-8161062f0dd8" providerId="ADAL" clId="{78C0AA0E-8165-4641-8BFB-DD92AB0D46F4}" dt="2022-06-16T10:10:42.341" v="4" actId="1592"/>
        <pc:sldMkLst>
          <pc:docMk/>
          <pc:sldMk cId="0" sldId="321"/>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226D9881-73DC-427D-AC59-EB65F7081B49}"/>
              </a:ext>
            </a:extLst>
          </p:cNvPr>
          <p:cNvSpPr>
            <a:spLocks noGrp="1" noChangeArrowheads="1"/>
          </p:cNvSpPr>
          <p:nvPr>
            <p:ph type="hdr" sz="quarter"/>
          </p:nvPr>
        </p:nvSpPr>
        <p:spPr bwMode="auto">
          <a:xfrm>
            <a:off x="0" y="0"/>
            <a:ext cx="2949575" cy="496888"/>
          </a:xfrm>
          <a:prstGeom prst="rect">
            <a:avLst/>
          </a:prstGeom>
          <a:noFill/>
          <a:ln w="9525">
            <a:noFill/>
            <a:miter lim="800000"/>
            <a:headEnd/>
            <a:tailEnd/>
          </a:ln>
        </p:spPr>
        <p:txBody>
          <a:bodyPr vert="horz" wrap="square" lIns="91402" tIns="45701" rIns="91402" bIns="45701" numCol="1" anchor="t" anchorCtr="0" compatLnSpc="1">
            <a:prstTxWarp prst="textNoShape">
              <a:avLst/>
            </a:prstTxWarp>
          </a:bodyPr>
          <a:lstStyle>
            <a:lvl1pPr defTabSz="913368" eaLnBrk="1" hangingPunct="1">
              <a:defRPr sz="1200">
                <a:latin typeface="Arial" pitchFamily="34" charset="0"/>
                <a:cs typeface="Arial" pitchFamily="34" charset="0"/>
              </a:defRPr>
            </a:lvl1pPr>
          </a:lstStyle>
          <a:p>
            <a:pPr>
              <a:defRPr/>
            </a:pPr>
            <a:endParaRPr lang="en-US"/>
          </a:p>
        </p:txBody>
      </p:sp>
      <p:sp>
        <p:nvSpPr>
          <p:cNvPr id="28675" name="Rectangle 3">
            <a:extLst>
              <a:ext uri="{FF2B5EF4-FFF2-40B4-BE49-F238E27FC236}">
                <a16:creationId xmlns:a16="http://schemas.microsoft.com/office/drawing/2014/main" id="{FAEA2463-854E-4E73-9B55-FC175129628B}"/>
              </a:ext>
            </a:extLst>
          </p:cNvPr>
          <p:cNvSpPr>
            <a:spLocks noGrp="1" noChangeArrowheads="1"/>
          </p:cNvSpPr>
          <p:nvPr>
            <p:ph type="dt" sz="quarter" idx="1"/>
          </p:nvPr>
        </p:nvSpPr>
        <p:spPr bwMode="auto">
          <a:xfrm>
            <a:off x="3854450" y="0"/>
            <a:ext cx="2949575" cy="496888"/>
          </a:xfrm>
          <a:prstGeom prst="rect">
            <a:avLst/>
          </a:prstGeom>
          <a:noFill/>
          <a:ln w="9525">
            <a:noFill/>
            <a:miter lim="800000"/>
            <a:headEnd/>
            <a:tailEnd/>
          </a:ln>
        </p:spPr>
        <p:txBody>
          <a:bodyPr vert="horz" wrap="square" lIns="91402" tIns="45701" rIns="91402" bIns="45701" numCol="1" anchor="t" anchorCtr="0" compatLnSpc="1">
            <a:prstTxWarp prst="textNoShape">
              <a:avLst/>
            </a:prstTxWarp>
          </a:bodyPr>
          <a:lstStyle>
            <a:lvl1pPr algn="r" defTabSz="913368" eaLnBrk="1" hangingPunct="1">
              <a:defRPr sz="1200">
                <a:latin typeface="Arial" pitchFamily="34" charset="0"/>
                <a:cs typeface="Arial" pitchFamily="34" charset="0"/>
              </a:defRPr>
            </a:lvl1pPr>
          </a:lstStyle>
          <a:p>
            <a:pPr>
              <a:defRPr/>
            </a:pPr>
            <a:endParaRPr lang="en-US"/>
          </a:p>
        </p:txBody>
      </p:sp>
      <p:sp>
        <p:nvSpPr>
          <p:cNvPr id="28676" name="Rectangle 4">
            <a:extLst>
              <a:ext uri="{FF2B5EF4-FFF2-40B4-BE49-F238E27FC236}">
                <a16:creationId xmlns:a16="http://schemas.microsoft.com/office/drawing/2014/main" id="{2BDCE550-AE2E-46E1-BC86-647F1F6449BF}"/>
              </a:ext>
            </a:extLst>
          </p:cNvPr>
          <p:cNvSpPr>
            <a:spLocks noGrp="1" noChangeArrowheads="1"/>
          </p:cNvSpPr>
          <p:nvPr>
            <p:ph type="ftr" sz="quarter" idx="2"/>
          </p:nvPr>
        </p:nvSpPr>
        <p:spPr bwMode="auto">
          <a:xfrm>
            <a:off x="0" y="9440863"/>
            <a:ext cx="2949575" cy="496887"/>
          </a:xfrm>
          <a:prstGeom prst="rect">
            <a:avLst/>
          </a:prstGeom>
          <a:noFill/>
          <a:ln w="9525">
            <a:noFill/>
            <a:miter lim="800000"/>
            <a:headEnd/>
            <a:tailEnd/>
          </a:ln>
        </p:spPr>
        <p:txBody>
          <a:bodyPr vert="horz" wrap="square" lIns="91402" tIns="45701" rIns="91402" bIns="45701" numCol="1" anchor="b" anchorCtr="0" compatLnSpc="1">
            <a:prstTxWarp prst="textNoShape">
              <a:avLst/>
            </a:prstTxWarp>
          </a:bodyPr>
          <a:lstStyle>
            <a:lvl1pPr defTabSz="913368" eaLnBrk="1" hangingPunct="1">
              <a:defRPr sz="1200">
                <a:latin typeface="Arial" pitchFamily="34" charset="0"/>
                <a:cs typeface="Arial" pitchFamily="34" charset="0"/>
              </a:defRPr>
            </a:lvl1pPr>
          </a:lstStyle>
          <a:p>
            <a:pPr>
              <a:defRPr/>
            </a:pPr>
            <a:endParaRPr lang="en-US"/>
          </a:p>
        </p:txBody>
      </p:sp>
      <p:sp>
        <p:nvSpPr>
          <p:cNvPr id="28677" name="Rectangle 5">
            <a:extLst>
              <a:ext uri="{FF2B5EF4-FFF2-40B4-BE49-F238E27FC236}">
                <a16:creationId xmlns:a16="http://schemas.microsoft.com/office/drawing/2014/main" id="{4D7DE0B9-21B1-437B-8718-C6FC5EEAFA19}"/>
              </a:ext>
            </a:extLst>
          </p:cNvPr>
          <p:cNvSpPr>
            <a:spLocks noGrp="1" noChangeArrowheads="1"/>
          </p:cNvSpPr>
          <p:nvPr>
            <p:ph type="sldNum" sz="quarter" idx="3"/>
          </p:nvPr>
        </p:nvSpPr>
        <p:spPr bwMode="auto">
          <a:xfrm>
            <a:off x="3854450" y="9440863"/>
            <a:ext cx="2949575" cy="496887"/>
          </a:xfrm>
          <a:prstGeom prst="rect">
            <a:avLst/>
          </a:prstGeom>
          <a:noFill/>
          <a:ln w="9525">
            <a:noFill/>
            <a:miter lim="800000"/>
            <a:headEnd/>
            <a:tailEnd/>
          </a:ln>
        </p:spPr>
        <p:txBody>
          <a:bodyPr vert="horz" wrap="square" lIns="91402" tIns="45701" rIns="91402" bIns="45701" numCol="1" anchor="b" anchorCtr="0" compatLnSpc="1">
            <a:prstTxWarp prst="textNoShape">
              <a:avLst/>
            </a:prstTxWarp>
          </a:bodyPr>
          <a:lstStyle>
            <a:lvl1pPr algn="r" defTabSz="912813" eaLnBrk="1" hangingPunct="1">
              <a:defRPr sz="1200" smtClean="0">
                <a:latin typeface="Arial" panose="020B0604020202020204" pitchFamily="34" charset="0"/>
              </a:defRPr>
            </a:lvl1pPr>
          </a:lstStyle>
          <a:p>
            <a:pPr>
              <a:defRPr/>
            </a:pPr>
            <a:fld id="{4CFEF83F-1949-4342-9E9B-BD39B4079FDF}"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33390830-E6CC-4C16-B534-596B26EF0F76}"/>
              </a:ext>
            </a:extLst>
          </p:cNvPr>
          <p:cNvSpPr>
            <a:spLocks noGrp="1" noChangeArrowheads="1"/>
          </p:cNvSpPr>
          <p:nvPr>
            <p:ph type="hdr" sz="quarter"/>
          </p:nvPr>
        </p:nvSpPr>
        <p:spPr bwMode="auto">
          <a:xfrm>
            <a:off x="0" y="0"/>
            <a:ext cx="2949575" cy="496888"/>
          </a:xfrm>
          <a:prstGeom prst="rect">
            <a:avLst/>
          </a:prstGeom>
          <a:noFill/>
          <a:ln w="9525">
            <a:noFill/>
            <a:miter lim="800000"/>
            <a:headEnd/>
            <a:tailEnd/>
          </a:ln>
        </p:spPr>
        <p:txBody>
          <a:bodyPr vert="horz" wrap="square" lIns="91402" tIns="45701" rIns="91402" bIns="45701" numCol="1" anchor="t" anchorCtr="0" compatLnSpc="1">
            <a:prstTxWarp prst="textNoShape">
              <a:avLst/>
            </a:prstTxWarp>
          </a:bodyPr>
          <a:lstStyle>
            <a:lvl1pPr defTabSz="913368" eaLnBrk="1" hangingPunct="1">
              <a:defRPr sz="1200">
                <a:latin typeface="Arial" pitchFamily="34" charset="0"/>
                <a:cs typeface="Arial" pitchFamily="34" charset="0"/>
              </a:defRPr>
            </a:lvl1pPr>
          </a:lstStyle>
          <a:p>
            <a:pPr>
              <a:defRPr/>
            </a:pPr>
            <a:endParaRPr lang="fr-FR"/>
          </a:p>
        </p:txBody>
      </p:sp>
      <p:sp>
        <p:nvSpPr>
          <p:cNvPr id="8195" name="Rectangle 3">
            <a:extLst>
              <a:ext uri="{FF2B5EF4-FFF2-40B4-BE49-F238E27FC236}">
                <a16:creationId xmlns:a16="http://schemas.microsoft.com/office/drawing/2014/main" id="{B960C90E-D559-43AC-B3FC-30235B56BB08}"/>
              </a:ext>
            </a:extLst>
          </p:cNvPr>
          <p:cNvSpPr>
            <a:spLocks noGrp="1" noChangeArrowheads="1"/>
          </p:cNvSpPr>
          <p:nvPr>
            <p:ph type="dt" idx="1"/>
          </p:nvPr>
        </p:nvSpPr>
        <p:spPr bwMode="auto">
          <a:xfrm>
            <a:off x="3854450" y="0"/>
            <a:ext cx="2949575" cy="496888"/>
          </a:xfrm>
          <a:prstGeom prst="rect">
            <a:avLst/>
          </a:prstGeom>
          <a:noFill/>
          <a:ln w="9525">
            <a:noFill/>
            <a:miter lim="800000"/>
            <a:headEnd/>
            <a:tailEnd/>
          </a:ln>
        </p:spPr>
        <p:txBody>
          <a:bodyPr vert="horz" wrap="square" lIns="91402" tIns="45701" rIns="91402" bIns="45701" numCol="1" anchor="t" anchorCtr="0" compatLnSpc="1">
            <a:prstTxWarp prst="textNoShape">
              <a:avLst/>
            </a:prstTxWarp>
          </a:bodyPr>
          <a:lstStyle>
            <a:lvl1pPr algn="r" defTabSz="913368" eaLnBrk="1" hangingPunct="1">
              <a:defRPr sz="1200">
                <a:latin typeface="Arial" pitchFamily="34" charset="0"/>
                <a:cs typeface="Arial" pitchFamily="34" charset="0"/>
              </a:defRPr>
            </a:lvl1pPr>
          </a:lstStyle>
          <a:p>
            <a:pPr>
              <a:defRPr/>
            </a:pPr>
            <a:endParaRPr lang="fr-FR"/>
          </a:p>
        </p:txBody>
      </p:sp>
      <p:sp>
        <p:nvSpPr>
          <p:cNvPr id="3076" name="Rectangle 4">
            <a:extLst>
              <a:ext uri="{FF2B5EF4-FFF2-40B4-BE49-F238E27FC236}">
                <a16:creationId xmlns:a16="http://schemas.microsoft.com/office/drawing/2014/main" id="{F3442D03-CEA1-4062-BD9E-77C045BF8557}"/>
              </a:ext>
            </a:extLst>
          </p:cNvPr>
          <p:cNvSpPr>
            <a:spLocks noGrp="1" noRot="1" noChangeAspect="1" noChangeArrowheads="1" noTextEdit="1"/>
          </p:cNvSpPr>
          <p:nvPr>
            <p:ph type="sldImg" idx="2"/>
          </p:nvPr>
        </p:nvSpPr>
        <p:spPr bwMode="auto">
          <a:xfrm>
            <a:off x="920750" y="746125"/>
            <a:ext cx="4967288" cy="37258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7DF7C3B9-021B-4CEA-8644-B5C5C68D5C9B}"/>
              </a:ext>
            </a:extLst>
          </p:cNvPr>
          <p:cNvSpPr>
            <a:spLocks noGrp="1" noChangeArrowheads="1"/>
          </p:cNvSpPr>
          <p:nvPr>
            <p:ph type="body" sz="quarter" idx="3"/>
          </p:nvPr>
        </p:nvSpPr>
        <p:spPr bwMode="auto">
          <a:xfrm>
            <a:off x="681038" y="4721225"/>
            <a:ext cx="5443537" cy="4471988"/>
          </a:xfrm>
          <a:prstGeom prst="rect">
            <a:avLst/>
          </a:prstGeom>
          <a:noFill/>
          <a:ln w="9525">
            <a:noFill/>
            <a:miter lim="800000"/>
            <a:headEnd/>
            <a:tailEnd/>
          </a:ln>
        </p:spPr>
        <p:txBody>
          <a:bodyPr vert="horz" wrap="square" lIns="91402" tIns="45701" rIns="91402" bIns="45701"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4B46987C-3494-43FD-A0E8-10EF8D1C5EEA}"/>
              </a:ext>
            </a:extLst>
          </p:cNvPr>
          <p:cNvSpPr>
            <a:spLocks noGrp="1" noChangeArrowheads="1"/>
          </p:cNvSpPr>
          <p:nvPr>
            <p:ph type="ftr" sz="quarter" idx="4"/>
          </p:nvPr>
        </p:nvSpPr>
        <p:spPr bwMode="auto">
          <a:xfrm>
            <a:off x="0" y="9440863"/>
            <a:ext cx="2949575" cy="496887"/>
          </a:xfrm>
          <a:prstGeom prst="rect">
            <a:avLst/>
          </a:prstGeom>
          <a:noFill/>
          <a:ln w="9525">
            <a:noFill/>
            <a:miter lim="800000"/>
            <a:headEnd/>
            <a:tailEnd/>
          </a:ln>
        </p:spPr>
        <p:txBody>
          <a:bodyPr vert="horz" wrap="square" lIns="91402" tIns="45701" rIns="91402" bIns="45701" numCol="1" anchor="b" anchorCtr="0" compatLnSpc="1">
            <a:prstTxWarp prst="textNoShape">
              <a:avLst/>
            </a:prstTxWarp>
          </a:bodyPr>
          <a:lstStyle>
            <a:lvl1pPr defTabSz="913368" eaLnBrk="1" hangingPunct="1">
              <a:defRPr sz="1200">
                <a:latin typeface="Arial" pitchFamily="34" charset="0"/>
                <a:cs typeface="Arial" pitchFamily="34" charset="0"/>
              </a:defRPr>
            </a:lvl1pPr>
          </a:lstStyle>
          <a:p>
            <a:pPr>
              <a:defRPr/>
            </a:pPr>
            <a:endParaRPr lang="fr-FR"/>
          </a:p>
        </p:txBody>
      </p:sp>
      <p:sp>
        <p:nvSpPr>
          <p:cNvPr id="8199" name="Rectangle 7">
            <a:extLst>
              <a:ext uri="{FF2B5EF4-FFF2-40B4-BE49-F238E27FC236}">
                <a16:creationId xmlns:a16="http://schemas.microsoft.com/office/drawing/2014/main" id="{15E14FA5-F702-4B6D-A8E3-87134BFA6C84}"/>
              </a:ext>
            </a:extLst>
          </p:cNvPr>
          <p:cNvSpPr>
            <a:spLocks noGrp="1" noChangeArrowheads="1"/>
          </p:cNvSpPr>
          <p:nvPr>
            <p:ph type="sldNum" sz="quarter" idx="5"/>
          </p:nvPr>
        </p:nvSpPr>
        <p:spPr bwMode="auto">
          <a:xfrm>
            <a:off x="3854450" y="9440863"/>
            <a:ext cx="2949575" cy="496887"/>
          </a:xfrm>
          <a:prstGeom prst="rect">
            <a:avLst/>
          </a:prstGeom>
          <a:noFill/>
          <a:ln w="9525">
            <a:noFill/>
            <a:miter lim="800000"/>
            <a:headEnd/>
            <a:tailEnd/>
          </a:ln>
        </p:spPr>
        <p:txBody>
          <a:bodyPr vert="horz" wrap="square" lIns="91402" tIns="45701" rIns="91402" bIns="45701" numCol="1" anchor="b" anchorCtr="0" compatLnSpc="1">
            <a:prstTxWarp prst="textNoShape">
              <a:avLst/>
            </a:prstTxWarp>
          </a:bodyPr>
          <a:lstStyle>
            <a:lvl1pPr algn="r" defTabSz="912813" eaLnBrk="1" hangingPunct="1">
              <a:defRPr sz="1200" smtClean="0">
                <a:latin typeface="Arial" panose="020B0604020202020204" pitchFamily="34" charset="0"/>
              </a:defRPr>
            </a:lvl1pPr>
          </a:lstStyle>
          <a:p>
            <a:pPr>
              <a:defRPr/>
            </a:pPr>
            <a:fld id="{EF2859A0-F746-4954-ADF1-FBE5FD3994AF}"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82ADB941-F8AF-4C68-B131-79ABFD38F239}"/>
              </a:ext>
            </a:extLst>
          </p:cNvPr>
          <p:cNvSpPr>
            <a:spLocks noGrp="1" noRot="1" noChangeAspect="1" noChangeArrowheads="1" noTextEdit="1"/>
          </p:cNvSpPr>
          <p:nvPr>
            <p:ph type="sldImg"/>
          </p:nvPr>
        </p:nvSpPr>
        <p:spPr>
          <a:ln/>
        </p:spPr>
      </p:sp>
      <p:sp>
        <p:nvSpPr>
          <p:cNvPr id="6147" name="Notes Placeholder 2">
            <a:extLst>
              <a:ext uri="{FF2B5EF4-FFF2-40B4-BE49-F238E27FC236}">
                <a16:creationId xmlns:a16="http://schemas.microsoft.com/office/drawing/2014/main" id="{9E2FFA6E-DD83-471E-93AC-EFFC4FBE5A6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148" name="Slide Number Placeholder 3">
            <a:extLst>
              <a:ext uri="{FF2B5EF4-FFF2-40B4-BE49-F238E27FC236}">
                <a16:creationId xmlns:a16="http://schemas.microsoft.com/office/drawing/2014/main" id="{4AFAE5B2-C281-4AC0-8837-D6BB4B1455C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2C5DF21E-1DCA-45E8-A33D-F1203193F09F}" type="slidenum">
              <a:rPr lang="en-GB" altLang="en-US">
                <a:cs typeface="Arial" panose="020B0604020202020204" pitchFamily="34" charset="0"/>
              </a:rPr>
              <a:pPr>
                <a:spcBef>
                  <a:spcPct val="0"/>
                </a:spcBef>
              </a:pPr>
              <a:t>1</a:t>
            </a:fld>
            <a:endParaRPr lang="en-GB" altLang="en-US">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Espace réservé de l'image des diapositives 1">
            <a:extLst>
              <a:ext uri="{FF2B5EF4-FFF2-40B4-BE49-F238E27FC236}">
                <a16:creationId xmlns:a16="http://schemas.microsoft.com/office/drawing/2014/main" id="{01122A3C-DE2A-46F6-B52D-D3A3A0F22B44}"/>
              </a:ext>
            </a:extLst>
          </p:cNvPr>
          <p:cNvSpPr>
            <a:spLocks noGrp="1" noRot="1" noChangeAspect="1" noChangeArrowheads="1" noTextEdit="1"/>
          </p:cNvSpPr>
          <p:nvPr>
            <p:ph type="sldImg"/>
          </p:nvPr>
        </p:nvSpPr>
        <p:spPr>
          <a:ln/>
        </p:spPr>
      </p:sp>
      <p:sp>
        <p:nvSpPr>
          <p:cNvPr id="24579" name="Espace réservé des commentaires 2">
            <a:extLst>
              <a:ext uri="{FF2B5EF4-FFF2-40B4-BE49-F238E27FC236}">
                <a16:creationId xmlns:a16="http://schemas.microsoft.com/office/drawing/2014/main" id="{9E8BBCBE-1162-4F0D-BBA4-DEFC244A0B9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  </a:t>
            </a:r>
          </a:p>
          <a:p>
            <a:r>
              <a:rPr lang="en-US" altLang="en-US" b="1" dirty="0"/>
              <a:t>Explain to the participants how to record the immunization on the tally sheet.</a:t>
            </a:r>
          </a:p>
          <a:p>
            <a:endParaRPr lang="en-US" altLang="en-US" b="1" dirty="0"/>
          </a:p>
          <a:p>
            <a:r>
              <a:rPr lang="en-US" altLang="en-US" dirty="0"/>
              <a:t>Tally sheets have been updated to reflect the inclusion of both doses of IPV vaccine in the national immunization program. </a:t>
            </a:r>
          </a:p>
          <a:p>
            <a:r>
              <a:rPr lang="en-US" altLang="en-US" dirty="0"/>
              <a:t>Health workers should keep a tally of each vaccine dose given.</a:t>
            </a:r>
          </a:p>
          <a:p>
            <a:r>
              <a:rPr lang="en-US" altLang="en-US" dirty="0"/>
              <a:t>At the end of an immunization session, count the tally sheet. This will provide the total number of immunizations given with each vaccine by dose.</a:t>
            </a:r>
          </a:p>
          <a:p>
            <a:endParaRPr lang="en-US" altLang="en-US" dirty="0"/>
          </a:p>
          <a:p>
            <a:r>
              <a:rPr lang="en-US" altLang="en-US" dirty="0"/>
              <a:t>If you have old tally sheets, include a line for IPV.</a:t>
            </a:r>
            <a:endParaRPr lang="fr-FR" altLang="en-US" dirty="0"/>
          </a:p>
        </p:txBody>
      </p:sp>
      <p:sp>
        <p:nvSpPr>
          <p:cNvPr id="24580" name="Espace réservé du numéro de diapositive 3">
            <a:extLst>
              <a:ext uri="{FF2B5EF4-FFF2-40B4-BE49-F238E27FC236}">
                <a16:creationId xmlns:a16="http://schemas.microsoft.com/office/drawing/2014/main" id="{AF683A61-1D82-429E-BDC5-3C8DAD78490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880B539A-686A-49C9-A9C5-6AFC079E770C}" type="slidenum">
              <a:rPr lang="en-GB" altLang="en-US">
                <a:cs typeface="Arial" panose="020B0604020202020204" pitchFamily="34" charset="0"/>
              </a:rPr>
              <a:pPr>
                <a:spcBef>
                  <a:spcPct val="0"/>
                </a:spcBef>
              </a:pPr>
              <a:t>10</a:t>
            </a:fld>
            <a:endParaRPr lang="en-GB" altLang="en-US">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Espace réservé de l'image des diapositives 1">
            <a:extLst>
              <a:ext uri="{FF2B5EF4-FFF2-40B4-BE49-F238E27FC236}">
                <a16:creationId xmlns:a16="http://schemas.microsoft.com/office/drawing/2014/main" id="{09CC1D1E-F5D7-49A1-BC6A-F5C38642A78A}"/>
              </a:ext>
            </a:extLst>
          </p:cNvPr>
          <p:cNvSpPr>
            <a:spLocks noGrp="1" noRot="1" noChangeAspect="1" noChangeArrowheads="1" noTextEdit="1"/>
          </p:cNvSpPr>
          <p:nvPr>
            <p:ph type="sldImg"/>
          </p:nvPr>
        </p:nvSpPr>
        <p:spPr>
          <a:ln/>
        </p:spPr>
      </p:sp>
      <p:sp>
        <p:nvSpPr>
          <p:cNvPr id="26627" name="Espace réservé des commentaires 2">
            <a:extLst>
              <a:ext uri="{FF2B5EF4-FFF2-40B4-BE49-F238E27FC236}">
                <a16:creationId xmlns:a16="http://schemas.microsoft.com/office/drawing/2014/main" id="{28E14F8B-E924-4788-850E-16FCBFE9D26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t>To the facilitator:  </a:t>
            </a:r>
          </a:p>
          <a:p>
            <a:r>
              <a:rPr lang="en-US" altLang="en-US" b="1"/>
              <a:t>Explain to the participants how to record the immunization on the monthly report.</a:t>
            </a:r>
          </a:p>
          <a:p>
            <a:endParaRPr lang="en-US" altLang="en-US" b="1"/>
          </a:p>
          <a:p>
            <a:r>
              <a:rPr lang="en-US" altLang="en-US"/>
              <a:t>Reporting forms have been updated to reflect the inclusion of IPV vaccine in the national immunization program.</a:t>
            </a:r>
          </a:p>
          <a:p>
            <a:r>
              <a:rPr lang="en-US" altLang="en-US"/>
              <a:t>Report IPV doses given each month, along with other vaccine doses.</a:t>
            </a:r>
          </a:p>
          <a:p>
            <a:r>
              <a:rPr lang="en-US" altLang="en-US"/>
              <a:t>Use tally sheets to prepare monthly reports to send to supervisors.</a:t>
            </a:r>
          </a:p>
          <a:p>
            <a:r>
              <a:rPr lang="en-US" altLang="en-US"/>
              <a:t>If you have the old reporting forms, add lines to report IPV doses given.</a:t>
            </a:r>
            <a:endParaRPr lang="fr-FR" altLang="en-US"/>
          </a:p>
        </p:txBody>
      </p:sp>
      <p:sp>
        <p:nvSpPr>
          <p:cNvPr id="26628" name="Espace réservé du numéro de diapositive 3">
            <a:extLst>
              <a:ext uri="{FF2B5EF4-FFF2-40B4-BE49-F238E27FC236}">
                <a16:creationId xmlns:a16="http://schemas.microsoft.com/office/drawing/2014/main" id="{21FC5A89-6718-4642-B3C7-57694DFD5C9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3FF92E23-57C6-451F-8B25-AF986B701662}" type="slidenum">
              <a:rPr lang="en-GB" altLang="en-US">
                <a:cs typeface="Arial" panose="020B0604020202020204" pitchFamily="34" charset="0"/>
              </a:rPr>
              <a:pPr>
                <a:spcBef>
                  <a:spcPct val="0"/>
                </a:spcBef>
              </a:pPr>
              <a:t>11</a:t>
            </a:fld>
            <a:endParaRPr lang="en-GB" altLang="en-US">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F041ABD7-C3EC-42F4-BF9B-235DB98A65A6}"/>
              </a:ext>
            </a:extLst>
          </p:cNvPr>
          <p:cNvSpPr>
            <a:spLocks noGrp="1" noRot="1" noChangeAspect="1" noChangeArrowheads="1" noTextEdit="1"/>
          </p:cNvSpPr>
          <p:nvPr>
            <p:ph type="sldImg"/>
          </p:nvPr>
        </p:nvSpPr>
        <p:spPr>
          <a:ln/>
        </p:spPr>
      </p:sp>
      <p:sp>
        <p:nvSpPr>
          <p:cNvPr id="28675" name="Notes Placeholder 2">
            <a:extLst>
              <a:ext uri="{FF2B5EF4-FFF2-40B4-BE49-F238E27FC236}">
                <a16:creationId xmlns:a16="http://schemas.microsoft.com/office/drawing/2014/main" id="{AB8EF271-A881-4C6A-9169-03A0A2C74EA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  </a:t>
            </a:r>
          </a:p>
          <a:p>
            <a:r>
              <a:rPr lang="en-US" altLang="en-US" b="1" dirty="0"/>
              <a:t>Explain to the participants how to track infants for IPV vaccine.</a:t>
            </a:r>
          </a:p>
          <a:p>
            <a:endParaRPr lang="en-US" altLang="en-US" b="1" dirty="0"/>
          </a:p>
          <a:p>
            <a:r>
              <a:rPr lang="en-US" altLang="en-US" dirty="0"/>
              <a:t>If infants are not given IPV1 vaccine on time, although this is not ideal, they will have the opportunity of being vaccinated with IPV1 vaccine at their 9 months visit for measles vaccine.</a:t>
            </a:r>
          </a:p>
          <a:p>
            <a:r>
              <a:rPr lang="en-US" altLang="en-US" dirty="0"/>
              <a:t>They will need to return, no earlier than 4 weeks after their IPV1 vaccine for their IPV2 vaccine.</a:t>
            </a:r>
          </a:p>
          <a:p>
            <a:r>
              <a:rPr lang="en-US" altLang="en-US" dirty="0"/>
              <a:t>This should be communicated to parents and the community at large. </a:t>
            </a:r>
          </a:p>
          <a:p>
            <a:r>
              <a:rPr lang="en-US" altLang="en-US" dirty="0"/>
              <a:t>Use volunteers to inform and motivate parents of newborns to bring their children for vaccination on time. </a:t>
            </a:r>
          </a:p>
          <a:p>
            <a:r>
              <a:rPr lang="en-US" altLang="en-US" dirty="0"/>
              <a:t>Parents of infants who are due for vaccination, but have not yet come  to the health center, should be reminded and followed up with.</a:t>
            </a:r>
          </a:p>
          <a:p>
            <a:endParaRPr lang="en-GB" altLang="en-US" dirty="0"/>
          </a:p>
        </p:txBody>
      </p:sp>
      <p:sp>
        <p:nvSpPr>
          <p:cNvPr id="28676" name="Slide Number Placeholder 3">
            <a:extLst>
              <a:ext uri="{FF2B5EF4-FFF2-40B4-BE49-F238E27FC236}">
                <a16:creationId xmlns:a16="http://schemas.microsoft.com/office/drawing/2014/main" id="{40B5F01B-7724-48B5-B603-5FC1EDEA934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166E3264-68BF-4502-832E-48EC1EB024C1}" type="slidenum">
              <a:rPr lang="en-GB" altLang="en-US">
                <a:cs typeface="Arial" panose="020B0604020202020204" pitchFamily="34" charset="0"/>
              </a:rPr>
              <a:pPr>
                <a:spcBef>
                  <a:spcPct val="0"/>
                </a:spcBef>
              </a:pPr>
              <a:t>12</a:t>
            </a:fld>
            <a:endParaRPr lang="en-GB" altLang="en-US">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D5322B43-04D1-4E2D-983B-02A7C1D1E9DA}"/>
              </a:ext>
            </a:extLst>
          </p:cNvPr>
          <p:cNvSpPr>
            <a:spLocks noGrp="1" noRot="1" noChangeAspect="1" noChangeArrowheads="1" noTextEdit="1"/>
          </p:cNvSpPr>
          <p:nvPr>
            <p:ph type="sldImg"/>
          </p:nvPr>
        </p:nvSpPr>
        <p:spPr>
          <a:ln/>
        </p:spPr>
      </p:sp>
      <p:sp>
        <p:nvSpPr>
          <p:cNvPr id="30723" name="Notes Placeholder 2">
            <a:extLst>
              <a:ext uri="{FF2B5EF4-FFF2-40B4-BE49-F238E27FC236}">
                <a16:creationId xmlns:a16="http://schemas.microsoft.com/office/drawing/2014/main" id="{437F27B7-F527-48A0-9B7C-462F5B6EBFD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t>To the facilitator:  </a:t>
            </a:r>
          </a:p>
          <a:p>
            <a:r>
              <a:rPr lang="en-US" altLang="en-US" b="1"/>
              <a:t>Explain to the participants how to track infants who have not received a dose of IPV</a:t>
            </a:r>
            <a:endParaRPr lang="en-US" altLang="en-US"/>
          </a:p>
          <a:p>
            <a:endParaRPr lang="en-US" altLang="en-US"/>
          </a:p>
          <a:p>
            <a:r>
              <a:rPr lang="en-US" altLang="en-US"/>
              <a:t>A copy of the infant immunization card may be kept in the month the infant is supposed to return for second dose of rotavirus vaccine. </a:t>
            </a:r>
          </a:p>
          <a:p>
            <a:r>
              <a:rPr lang="en-US" altLang="en-US"/>
              <a:t>For example, if an infant receives pentavalent vaccine and rotavirus vaccine in January, place a copy of the card in the February section. Every month, review the reminder cards and follow up with those who did not attend when due. </a:t>
            </a:r>
          </a:p>
          <a:p>
            <a:r>
              <a:rPr lang="en-US" altLang="en-US"/>
              <a:t>Involve community volunteers to bring children who are eligible for IPV Vaccination. </a:t>
            </a:r>
          </a:p>
          <a:p>
            <a:r>
              <a:rPr lang="en-US" altLang="en-US"/>
              <a:t>Also explain to the volunteers why it is important to bring children who have missed their IPV vaccination back as soon as possible. </a:t>
            </a:r>
          </a:p>
          <a:p>
            <a:endParaRPr lang="en-US" altLang="en-US"/>
          </a:p>
        </p:txBody>
      </p:sp>
      <p:sp>
        <p:nvSpPr>
          <p:cNvPr id="30724" name="Slide Number Placeholder 3">
            <a:extLst>
              <a:ext uri="{FF2B5EF4-FFF2-40B4-BE49-F238E27FC236}">
                <a16:creationId xmlns:a16="http://schemas.microsoft.com/office/drawing/2014/main" id="{D7E3ED42-FE27-4428-A0E3-132278DEE3D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AEB7284C-BAD9-46D9-9F2B-2CFD8F7B9FDA}" type="slidenum">
              <a:rPr lang="en-GB" altLang="en-US">
                <a:cs typeface="Arial" panose="020B0604020202020204" pitchFamily="34" charset="0"/>
              </a:rPr>
              <a:pPr>
                <a:spcBef>
                  <a:spcPct val="0"/>
                </a:spcBef>
              </a:pPr>
              <a:t>13</a:t>
            </a:fld>
            <a:endParaRPr lang="en-GB" altLang="en-US">
              <a:cs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a:extLst>
              <a:ext uri="{FF2B5EF4-FFF2-40B4-BE49-F238E27FC236}">
                <a16:creationId xmlns:a16="http://schemas.microsoft.com/office/drawing/2014/main" id="{B2D23A67-11B9-470D-A916-9F8E6466E31E}"/>
              </a:ext>
            </a:extLst>
          </p:cNvPr>
          <p:cNvSpPr>
            <a:spLocks noGrp="1" noRot="1" noChangeAspect="1" noChangeArrowheads="1" noTextEdit="1"/>
          </p:cNvSpPr>
          <p:nvPr>
            <p:ph type="sldImg"/>
          </p:nvPr>
        </p:nvSpPr>
        <p:spPr>
          <a:ln/>
        </p:spPr>
      </p:sp>
      <p:sp>
        <p:nvSpPr>
          <p:cNvPr id="32771" name="Espace réservé des commentaires 2">
            <a:extLst>
              <a:ext uri="{FF2B5EF4-FFF2-40B4-BE49-F238E27FC236}">
                <a16:creationId xmlns:a16="http://schemas.microsoft.com/office/drawing/2014/main" id="{4B8E2BE9-2A5D-42EB-9754-B821DFDC8C1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t>To the facilitator:  </a:t>
            </a:r>
          </a:p>
          <a:p>
            <a:r>
              <a:rPr lang="en-US" altLang="en-US" b="1"/>
              <a:t>Explain to the participants that this is the main information to keep in mind.</a:t>
            </a:r>
            <a:endParaRPr lang="fr-FR" altLang="en-US"/>
          </a:p>
          <a:p>
            <a:endParaRPr lang="fr-FR" altLang="en-US"/>
          </a:p>
          <a:p>
            <a:pPr eaLnBrk="1" hangingPunct="1"/>
            <a:endParaRPr lang="fr-FR" altLang="en-US"/>
          </a:p>
        </p:txBody>
      </p:sp>
      <p:sp>
        <p:nvSpPr>
          <p:cNvPr id="32772" name="Espace réservé du numéro de diapositive 3">
            <a:extLst>
              <a:ext uri="{FF2B5EF4-FFF2-40B4-BE49-F238E27FC236}">
                <a16:creationId xmlns:a16="http://schemas.microsoft.com/office/drawing/2014/main" id="{62E5AD62-96D7-4B58-8143-A23B3DDFEF9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A74C59A4-A9C5-4C9A-ADE8-E818C9D9C0DC}" type="slidenum">
              <a:rPr lang="en-GB" altLang="en-US">
                <a:cs typeface="Arial" panose="020B0604020202020204" pitchFamily="34" charset="0"/>
              </a:rPr>
              <a:pPr>
                <a:spcBef>
                  <a:spcPct val="0"/>
                </a:spcBef>
              </a:pPr>
              <a:t>14</a:t>
            </a:fld>
            <a:endParaRPr lang="en-GB" altLang="en-US">
              <a:cs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Espace réservé de l'image des diapositives 1">
            <a:extLst>
              <a:ext uri="{FF2B5EF4-FFF2-40B4-BE49-F238E27FC236}">
                <a16:creationId xmlns:a16="http://schemas.microsoft.com/office/drawing/2014/main" id="{FD37AF80-0A36-4359-A0D7-DFB50D2EA3CF}"/>
              </a:ext>
            </a:extLst>
          </p:cNvPr>
          <p:cNvSpPr>
            <a:spLocks noGrp="1" noRot="1" noChangeAspect="1" noChangeArrowheads="1" noTextEdit="1"/>
          </p:cNvSpPr>
          <p:nvPr>
            <p:ph type="sldImg"/>
          </p:nvPr>
        </p:nvSpPr>
        <p:spPr>
          <a:ln/>
        </p:spPr>
      </p:sp>
      <p:sp>
        <p:nvSpPr>
          <p:cNvPr id="34819" name="Espace réservé des commentaires 2">
            <a:extLst>
              <a:ext uri="{FF2B5EF4-FFF2-40B4-BE49-F238E27FC236}">
                <a16:creationId xmlns:a16="http://schemas.microsoft.com/office/drawing/2014/main" id="{A023F037-B467-47FE-8A93-28B907CBCD3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t>To the facilitator:</a:t>
            </a:r>
            <a:r>
              <a:rPr lang="en-US" altLang="en-US"/>
              <a:t>  </a:t>
            </a:r>
          </a:p>
          <a:p>
            <a:endParaRPr lang="en-US" altLang="en-US"/>
          </a:p>
          <a:p>
            <a:r>
              <a:rPr lang="en-US" altLang="en-US"/>
              <a:t>This is the end of the module.    </a:t>
            </a:r>
          </a:p>
          <a:p>
            <a:r>
              <a:rPr lang="en-US" altLang="en-US"/>
              <a:t>You have been introduced to “Recording and monitoring uptake of IPV vaccine” module.</a:t>
            </a:r>
            <a:br>
              <a:rPr lang="en-US" altLang="en-US"/>
            </a:br>
            <a:r>
              <a:rPr lang="en-US" altLang="en-US"/>
              <a:t>The following module is untitled “IPV vaccine AEFI monitoring”.</a:t>
            </a:r>
          </a:p>
          <a:p>
            <a:r>
              <a:rPr lang="en-US" altLang="en-US"/>
              <a:t>Thank you for your attention! </a:t>
            </a:r>
          </a:p>
          <a:p>
            <a:r>
              <a:rPr lang="en-US" altLang="en-US"/>
              <a:t> </a:t>
            </a:r>
            <a:endParaRPr lang="fr-FR" altLang="en-US"/>
          </a:p>
        </p:txBody>
      </p:sp>
      <p:sp>
        <p:nvSpPr>
          <p:cNvPr id="34820" name="Espace réservé du numéro de diapositive 3">
            <a:extLst>
              <a:ext uri="{FF2B5EF4-FFF2-40B4-BE49-F238E27FC236}">
                <a16:creationId xmlns:a16="http://schemas.microsoft.com/office/drawing/2014/main" id="{E67F1E48-6F45-44D2-8FDE-22E6D22A0A4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4B7B6C6D-7127-495C-A071-8199A6C7D28F}" type="slidenum">
              <a:rPr lang="en-GB" altLang="en-US">
                <a:cs typeface="Arial" panose="020B0604020202020204" pitchFamily="34" charset="0"/>
              </a:rPr>
              <a:pPr>
                <a:spcBef>
                  <a:spcPct val="0"/>
                </a:spcBef>
              </a:pPr>
              <a:t>15</a:t>
            </a:fld>
            <a:endParaRPr lang="en-GB" altLang="en-US">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Espace réservé de l'image des diapositives 1">
            <a:extLst>
              <a:ext uri="{FF2B5EF4-FFF2-40B4-BE49-F238E27FC236}">
                <a16:creationId xmlns:a16="http://schemas.microsoft.com/office/drawing/2014/main" id="{E70E27CE-322B-4936-A247-DDEAB61E085E}"/>
              </a:ext>
            </a:extLst>
          </p:cNvPr>
          <p:cNvSpPr>
            <a:spLocks noGrp="1" noRot="1" noChangeAspect="1" noChangeArrowheads="1" noTextEdit="1"/>
          </p:cNvSpPr>
          <p:nvPr>
            <p:ph type="sldImg"/>
          </p:nvPr>
        </p:nvSpPr>
        <p:spPr>
          <a:ln/>
        </p:spPr>
      </p:sp>
      <p:sp>
        <p:nvSpPr>
          <p:cNvPr id="8195" name="Espace réservé des commentaires 2">
            <a:extLst>
              <a:ext uri="{FF2B5EF4-FFF2-40B4-BE49-F238E27FC236}">
                <a16:creationId xmlns:a16="http://schemas.microsoft.com/office/drawing/2014/main" id="{5DF72899-3758-4CA0-A9C1-2523ECDE546A}"/>
              </a:ext>
            </a:extLst>
          </p:cNvPr>
          <p:cNvSpPr>
            <a:spLocks noGrp="1"/>
          </p:cNvSpPr>
          <p:nvPr>
            <p:ph type="body" idx="1"/>
          </p:nvPr>
        </p:nvSpPr>
        <p:spPr>
          <a:xfrm>
            <a:off x="681038" y="4721225"/>
            <a:ext cx="5443537" cy="47831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n-US"/>
          </a:p>
        </p:txBody>
      </p:sp>
      <p:sp>
        <p:nvSpPr>
          <p:cNvPr id="8196" name="Espace réservé du numéro de diapositive 3">
            <a:extLst>
              <a:ext uri="{FF2B5EF4-FFF2-40B4-BE49-F238E27FC236}">
                <a16:creationId xmlns:a16="http://schemas.microsoft.com/office/drawing/2014/main" id="{0DCEC98B-9EFA-4369-AA2F-F4AD2120D0C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02E03FCA-47B8-40E4-8A69-1AF7AE536BB7}" type="slidenum">
              <a:rPr lang="fr-FR" altLang="en-US">
                <a:solidFill>
                  <a:srgbClr val="000000"/>
                </a:solidFill>
                <a:cs typeface="Arial" panose="020B0604020202020204" pitchFamily="34" charset="0"/>
              </a:rPr>
              <a:pPr>
                <a:spcBef>
                  <a:spcPct val="0"/>
                </a:spcBef>
              </a:pPr>
              <a:t>2</a:t>
            </a:fld>
            <a:endParaRPr lang="fr-FR" altLang="en-US">
              <a:solidFill>
                <a:srgbClr val="000000"/>
              </a:solidFill>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a:extLst>
              <a:ext uri="{FF2B5EF4-FFF2-40B4-BE49-F238E27FC236}">
                <a16:creationId xmlns:a16="http://schemas.microsoft.com/office/drawing/2014/main" id="{9BA3D3E3-17E6-4944-9FEE-4EFF6AE7814D}"/>
              </a:ext>
            </a:extLst>
          </p:cNvPr>
          <p:cNvSpPr>
            <a:spLocks noGrp="1" noRot="1" noChangeAspect="1" noChangeArrowheads="1" noTextEdit="1"/>
          </p:cNvSpPr>
          <p:nvPr>
            <p:ph type="sldImg"/>
          </p:nvPr>
        </p:nvSpPr>
        <p:spPr>
          <a:ln/>
        </p:spPr>
      </p:sp>
      <p:sp>
        <p:nvSpPr>
          <p:cNvPr id="10243" name="Espace réservé des commentaires 2">
            <a:extLst>
              <a:ext uri="{FF2B5EF4-FFF2-40B4-BE49-F238E27FC236}">
                <a16:creationId xmlns:a16="http://schemas.microsoft.com/office/drawing/2014/main" id="{97A417A7-FDDD-497F-B84A-BC52F45CF06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t>To the facilitator:</a:t>
            </a:r>
          </a:p>
          <a:p>
            <a:r>
              <a:rPr lang="en-US" altLang="en-US" b="1"/>
              <a:t>Explain to the participants the key issues raised in this module.</a:t>
            </a:r>
          </a:p>
          <a:p>
            <a:endParaRPr lang="en-US" altLang="en-US" b="1"/>
          </a:p>
          <a:p>
            <a:r>
              <a:rPr lang="en-US" altLang="en-US"/>
              <a:t>Once the child was vaccinated, what should you do? </a:t>
            </a:r>
            <a:br>
              <a:rPr lang="en-US" altLang="en-US"/>
            </a:br>
            <a:r>
              <a:rPr lang="en-US" altLang="en-US"/>
              <a:t>We will provide you with answers to the following questions:</a:t>
            </a:r>
          </a:p>
          <a:p>
            <a:pPr>
              <a:buFontTx/>
              <a:buChar char="•"/>
            </a:pPr>
            <a:r>
              <a:rPr lang="en-US" altLang="en-US"/>
              <a:t>How to record immunization on the card?</a:t>
            </a:r>
          </a:p>
          <a:p>
            <a:pPr>
              <a:buFontTx/>
              <a:buChar char="•"/>
            </a:pPr>
            <a:r>
              <a:rPr lang="en-US" altLang="en-US"/>
              <a:t>How to record and register immunization in the tally sheet and monthly report?</a:t>
            </a:r>
          </a:p>
          <a:p>
            <a:pPr>
              <a:buFontTx/>
              <a:buChar char="•"/>
            </a:pPr>
            <a:r>
              <a:rPr lang="en-US" altLang="en-US"/>
              <a:t>How to monitor uptake of IPV vaccine?</a:t>
            </a:r>
          </a:p>
          <a:p>
            <a:pPr>
              <a:buFontTx/>
              <a:buChar char="•"/>
            </a:pPr>
            <a:r>
              <a:rPr lang="en-US" altLang="en-US"/>
              <a:t>How to follow up with eligible infants?</a:t>
            </a:r>
            <a:endParaRPr lang="fr-FR" altLang="en-US"/>
          </a:p>
        </p:txBody>
      </p:sp>
      <p:sp>
        <p:nvSpPr>
          <p:cNvPr id="10244" name="Espace réservé du numéro de diapositive 3">
            <a:extLst>
              <a:ext uri="{FF2B5EF4-FFF2-40B4-BE49-F238E27FC236}">
                <a16:creationId xmlns:a16="http://schemas.microsoft.com/office/drawing/2014/main" id="{0F926DF6-D666-471C-A2A3-B3C05757F3C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57E85833-6C83-4506-A927-88A5EAFC4836}" type="slidenum">
              <a:rPr lang="fr-FR" altLang="en-US">
                <a:cs typeface="Arial" panose="020B0604020202020204" pitchFamily="34" charset="0"/>
              </a:rPr>
              <a:pPr>
                <a:spcBef>
                  <a:spcPct val="0"/>
                </a:spcBef>
              </a:pPr>
              <a:t>3</a:t>
            </a:fld>
            <a:endParaRPr lang="fr-FR" altLang="en-US">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F2CA9D4B-FAD3-4A98-98EC-3F42B58F92D7}"/>
              </a:ext>
            </a:extLst>
          </p:cNvPr>
          <p:cNvSpPr>
            <a:spLocks noGrp="1" noRot="1" noChangeAspect="1" noChangeArrowheads="1" noTextEdit="1"/>
          </p:cNvSpPr>
          <p:nvPr>
            <p:ph type="sldImg"/>
          </p:nvPr>
        </p:nvSpPr>
        <p:spPr>
          <a:ln/>
        </p:spPr>
      </p:sp>
      <p:sp>
        <p:nvSpPr>
          <p:cNvPr id="12291" name="Notes Placeholder 2">
            <a:extLst>
              <a:ext uri="{FF2B5EF4-FFF2-40B4-BE49-F238E27FC236}">
                <a16:creationId xmlns:a16="http://schemas.microsoft.com/office/drawing/2014/main" id="{63E98DC3-3C6B-47FA-A859-828456D9A95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  </a:t>
            </a:r>
          </a:p>
          <a:p>
            <a:r>
              <a:rPr lang="en-US" altLang="en-US" b="1" dirty="0"/>
              <a:t>Explain to the participants the main uses of the immunization card.</a:t>
            </a:r>
          </a:p>
          <a:p>
            <a:endParaRPr lang="en-US" altLang="en-US" b="1" dirty="0"/>
          </a:p>
          <a:p>
            <a:r>
              <a:rPr lang="en-US" altLang="en-US" dirty="0"/>
              <a:t>The immunization card:</a:t>
            </a:r>
          </a:p>
          <a:p>
            <a:pPr>
              <a:buFontTx/>
              <a:buChar char="•"/>
            </a:pPr>
            <a:r>
              <a:rPr lang="en-US" altLang="en-US" dirty="0"/>
              <a:t>Provides the date of birth of the child</a:t>
            </a:r>
          </a:p>
          <a:p>
            <a:pPr>
              <a:buFontTx/>
              <a:buChar char="•"/>
            </a:pPr>
            <a:r>
              <a:rPr lang="en-US" altLang="en-US" dirty="0"/>
              <a:t>Informs the health worker and caretaker of:</a:t>
            </a:r>
          </a:p>
          <a:p>
            <a:pPr marL="744538" lvl="1" indent="-285750">
              <a:buFontTx/>
              <a:buChar char="•"/>
            </a:pPr>
            <a:r>
              <a:rPr lang="en-US" altLang="en-US" dirty="0"/>
              <a:t>The vaccines already received and those needed in the future</a:t>
            </a:r>
          </a:p>
          <a:p>
            <a:pPr marL="744538" lvl="1" indent="-285750">
              <a:buFontTx/>
              <a:buChar char="•"/>
            </a:pPr>
            <a:r>
              <a:rPr lang="en-US" altLang="en-US" dirty="0"/>
              <a:t>The next appointment for vaccination</a:t>
            </a:r>
          </a:p>
          <a:p>
            <a:pPr>
              <a:buFontTx/>
              <a:buChar char="•"/>
            </a:pPr>
            <a:r>
              <a:rPr lang="en-US" altLang="en-US" dirty="0"/>
              <a:t> Can help with tracking infants who do return for vaccination on time</a:t>
            </a:r>
          </a:p>
          <a:p>
            <a:pPr>
              <a:buFontTx/>
              <a:buChar char="•"/>
            </a:pPr>
            <a:r>
              <a:rPr lang="en-US" altLang="en-US" dirty="0"/>
              <a:t> Is useful to conduct coverage surveys</a:t>
            </a:r>
          </a:p>
        </p:txBody>
      </p:sp>
      <p:sp>
        <p:nvSpPr>
          <p:cNvPr id="12292" name="Slide Number Placeholder 3">
            <a:extLst>
              <a:ext uri="{FF2B5EF4-FFF2-40B4-BE49-F238E27FC236}">
                <a16:creationId xmlns:a16="http://schemas.microsoft.com/office/drawing/2014/main" id="{8093F456-327E-42C2-8906-114C52AB7FB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D151872A-FCBE-492E-8A37-27EBB3150CFA}" type="slidenum">
              <a:rPr lang="en-GB" altLang="en-US">
                <a:cs typeface="Arial" panose="020B0604020202020204" pitchFamily="34" charset="0"/>
              </a:rPr>
              <a:pPr>
                <a:spcBef>
                  <a:spcPct val="0"/>
                </a:spcBef>
              </a:pPr>
              <a:t>4</a:t>
            </a:fld>
            <a:endParaRPr lang="en-GB" altLang="en-US">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Espace réservé de l'image des diapositives 1">
            <a:extLst>
              <a:ext uri="{FF2B5EF4-FFF2-40B4-BE49-F238E27FC236}">
                <a16:creationId xmlns:a16="http://schemas.microsoft.com/office/drawing/2014/main" id="{20D0DF10-3705-4199-8F04-72531431C49F}"/>
              </a:ext>
            </a:extLst>
          </p:cNvPr>
          <p:cNvSpPr>
            <a:spLocks noGrp="1" noRot="1" noChangeAspect="1" noChangeArrowheads="1" noTextEdit="1"/>
          </p:cNvSpPr>
          <p:nvPr>
            <p:ph type="sldImg"/>
          </p:nvPr>
        </p:nvSpPr>
        <p:spPr>
          <a:ln/>
        </p:spPr>
      </p:sp>
      <p:sp>
        <p:nvSpPr>
          <p:cNvPr id="14339" name="Espace réservé des commentaires 2">
            <a:extLst>
              <a:ext uri="{FF2B5EF4-FFF2-40B4-BE49-F238E27FC236}">
                <a16:creationId xmlns:a16="http://schemas.microsoft.com/office/drawing/2014/main" id="{D62D7494-C245-4141-96AC-96BF74C1508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t>To the facilitator:  </a:t>
            </a:r>
          </a:p>
          <a:p>
            <a:r>
              <a:rPr lang="en-US" altLang="en-US" b="1"/>
              <a:t>Explain to the participants how to use the immunization card. </a:t>
            </a:r>
          </a:p>
          <a:p>
            <a:endParaRPr lang="en-US" altLang="en-US" b="1"/>
          </a:p>
          <a:p>
            <a:r>
              <a:rPr lang="en-US" altLang="en-US"/>
              <a:t>Parents should keep the immunization card in a safe place at home.</a:t>
            </a:r>
          </a:p>
          <a:p>
            <a:r>
              <a:rPr lang="en-US" altLang="en-US"/>
              <a:t>Then they need to remember to bring the immunization card back to the health center for each visit.</a:t>
            </a:r>
          </a:p>
          <a:p>
            <a:r>
              <a:rPr lang="en-US" altLang="en-US"/>
              <a:t>The health worker must check the card to determine eligibility and fill it out after the child’s vaccination, providing details of vaccines given and the date for the next visit.</a:t>
            </a:r>
          </a:p>
          <a:p>
            <a:r>
              <a:rPr lang="en-US" altLang="en-US"/>
              <a:t>Then, the parents should take the immunization card back home and keep in a safe place.</a:t>
            </a:r>
            <a:endParaRPr lang="en-GB" altLang="en-US"/>
          </a:p>
        </p:txBody>
      </p:sp>
      <p:sp>
        <p:nvSpPr>
          <p:cNvPr id="14340" name="Espace réservé du numéro de diapositive 3">
            <a:extLst>
              <a:ext uri="{FF2B5EF4-FFF2-40B4-BE49-F238E27FC236}">
                <a16:creationId xmlns:a16="http://schemas.microsoft.com/office/drawing/2014/main" id="{D48393BA-6591-4D12-812C-778DD1CABC5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CCE5F04D-A3A0-4CE0-900F-BBB199327066}" type="slidenum">
              <a:rPr lang="en-GB" altLang="en-US">
                <a:cs typeface="Arial" panose="020B0604020202020204" pitchFamily="34" charset="0"/>
              </a:rPr>
              <a:pPr>
                <a:spcBef>
                  <a:spcPct val="0"/>
                </a:spcBef>
              </a:pPr>
              <a:t>5</a:t>
            </a:fld>
            <a:endParaRPr lang="en-GB" altLang="en-US">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Espace réservé de l'image des diapositives 1">
            <a:extLst>
              <a:ext uri="{FF2B5EF4-FFF2-40B4-BE49-F238E27FC236}">
                <a16:creationId xmlns:a16="http://schemas.microsoft.com/office/drawing/2014/main" id="{D6E15B5A-0694-492B-A8F8-49EDF2B3F836}"/>
              </a:ext>
            </a:extLst>
          </p:cNvPr>
          <p:cNvSpPr>
            <a:spLocks noGrp="1" noRot="1" noChangeAspect="1" noChangeArrowheads="1" noTextEdit="1"/>
          </p:cNvSpPr>
          <p:nvPr>
            <p:ph type="sldImg"/>
          </p:nvPr>
        </p:nvSpPr>
        <p:spPr>
          <a:ln/>
        </p:spPr>
      </p:sp>
      <p:sp>
        <p:nvSpPr>
          <p:cNvPr id="16387" name="Espace réservé des commentaires 2">
            <a:extLst>
              <a:ext uri="{FF2B5EF4-FFF2-40B4-BE49-F238E27FC236}">
                <a16:creationId xmlns:a16="http://schemas.microsoft.com/office/drawing/2014/main" id="{D2654470-981D-48A6-8690-1F9E84803B3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cs typeface="Arial" panose="020B0604020202020204" pitchFamily="34" charset="0"/>
              </a:rPr>
              <a:t>To the facilitator:  </a:t>
            </a:r>
          </a:p>
          <a:p>
            <a:r>
              <a:rPr lang="en-US" altLang="en-US" b="1" dirty="0">
                <a:cs typeface="Arial" panose="020B0604020202020204" pitchFamily="34" charset="0"/>
              </a:rPr>
              <a:t>Explain to the participants how to record the vaccination.</a:t>
            </a:r>
          </a:p>
          <a:p>
            <a:endParaRPr lang="en-US" altLang="en-US" b="1" dirty="0">
              <a:cs typeface="Arial" panose="020B0604020202020204" pitchFamily="34" charset="0"/>
            </a:endParaRPr>
          </a:p>
          <a:p>
            <a:r>
              <a:rPr lang="en-US" altLang="en-US" dirty="0">
                <a:cs typeface="Arial" panose="020B0604020202020204" pitchFamily="34" charset="0"/>
              </a:rPr>
              <a:t>Each time a vaccine is administered, health workers should complete the vaccination card outlining which vaccines have been given.</a:t>
            </a:r>
          </a:p>
          <a:p>
            <a:r>
              <a:rPr lang="en-US" altLang="en-US" dirty="0">
                <a:solidFill>
                  <a:srgbClr val="000066"/>
                </a:solidFill>
                <a:cs typeface="Arial" panose="020B0604020202020204" pitchFamily="34" charset="0"/>
              </a:rPr>
              <a:t>Fill in the immunization card with the date of vaccination </a:t>
            </a:r>
            <a:r>
              <a:rPr lang="en-US" altLang="en-US" b="1" dirty="0">
                <a:solidFill>
                  <a:srgbClr val="000066"/>
                </a:solidFill>
                <a:cs typeface="Arial" panose="020B0604020202020204" pitchFamily="34" charset="0"/>
              </a:rPr>
              <a:t>after</a:t>
            </a:r>
            <a:r>
              <a:rPr lang="en-US" altLang="en-US" dirty="0">
                <a:solidFill>
                  <a:srgbClr val="000066"/>
                </a:solidFill>
                <a:cs typeface="Arial" panose="020B0604020202020204" pitchFamily="34" charset="0"/>
              </a:rPr>
              <a:t> the vaccines have been administered</a:t>
            </a:r>
          </a:p>
          <a:p>
            <a:endParaRPr lang="en-US" altLang="en-US" dirty="0">
              <a:cs typeface="Arial" panose="020B0604020202020204" pitchFamily="34" charset="0"/>
            </a:endParaRPr>
          </a:p>
          <a:p>
            <a:r>
              <a:rPr lang="en-US" altLang="en-US" dirty="0">
                <a:cs typeface="Arial" panose="020B0604020202020204" pitchFamily="34" charset="0"/>
              </a:rPr>
              <a:t>Health workers should also note the date of the next appointment on the vaccination card and remind the caretaker to return on that date with the card.</a:t>
            </a:r>
          </a:p>
          <a:p>
            <a:r>
              <a:rPr lang="en-US" altLang="en-US" dirty="0">
                <a:cs typeface="Arial" panose="020B0604020202020204" pitchFamily="34" charset="0"/>
              </a:rPr>
              <a:t>Caretakers should be reminded to bring the immunization card at each visit.</a:t>
            </a:r>
          </a:p>
          <a:p>
            <a:r>
              <a:rPr lang="en-US" altLang="en-US" dirty="0">
                <a:cs typeface="Arial" panose="020B0604020202020204" pitchFamily="34" charset="0"/>
              </a:rPr>
              <a:t>Note that the immunization card is being updated to include the two doses of IPV vaccine, and the acronym for the first dose of Inactivated Polio Vaccine is “IPV1“ and “ IPV2” for the second dose. Health workers should use this abbreviation when recording the vaccine they administered.  </a:t>
            </a:r>
          </a:p>
          <a:p>
            <a:endParaRPr lang="en-GB" altLang="en-US" sz="1300" dirty="0"/>
          </a:p>
        </p:txBody>
      </p:sp>
      <p:sp>
        <p:nvSpPr>
          <p:cNvPr id="16388" name="Espace réservé du numéro de diapositive 3">
            <a:extLst>
              <a:ext uri="{FF2B5EF4-FFF2-40B4-BE49-F238E27FC236}">
                <a16:creationId xmlns:a16="http://schemas.microsoft.com/office/drawing/2014/main" id="{67B5E4DB-7DD6-4F1E-AAEF-2243F11C1E5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421A9BE3-56DF-4D61-B0CA-1316809C1504}" type="slidenum">
              <a:rPr lang="en-GB" altLang="en-US">
                <a:cs typeface="Arial" panose="020B0604020202020204" pitchFamily="34" charset="0"/>
              </a:rPr>
              <a:pPr>
                <a:spcBef>
                  <a:spcPct val="0"/>
                </a:spcBef>
              </a:pPr>
              <a:t>6</a:t>
            </a:fld>
            <a:endParaRPr lang="en-GB" altLang="en-US">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Espace réservé de l'image des diapositives 1">
            <a:extLst>
              <a:ext uri="{FF2B5EF4-FFF2-40B4-BE49-F238E27FC236}">
                <a16:creationId xmlns:a16="http://schemas.microsoft.com/office/drawing/2014/main" id="{C202A126-F90D-40F6-9E02-4B793B3F9079}"/>
              </a:ext>
            </a:extLst>
          </p:cNvPr>
          <p:cNvSpPr>
            <a:spLocks noGrp="1" noRot="1" noChangeAspect="1" noChangeArrowheads="1" noTextEdit="1"/>
          </p:cNvSpPr>
          <p:nvPr>
            <p:ph type="sldImg"/>
          </p:nvPr>
        </p:nvSpPr>
        <p:spPr>
          <a:ln/>
        </p:spPr>
      </p:sp>
      <p:sp>
        <p:nvSpPr>
          <p:cNvPr id="18435" name="Espace réservé des commentaires 2">
            <a:extLst>
              <a:ext uri="{FF2B5EF4-FFF2-40B4-BE49-F238E27FC236}">
                <a16:creationId xmlns:a16="http://schemas.microsoft.com/office/drawing/2014/main" id="{AFE8E410-9FDE-4140-B5EE-F7ABF4BC188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  </a:t>
            </a:r>
          </a:p>
          <a:p>
            <a:r>
              <a:rPr lang="en-US" altLang="en-US" b="1" dirty="0"/>
              <a:t>Explain to the participants record both IPV and OPV…not just “polio vaccine”</a:t>
            </a:r>
          </a:p>
          <a:p>
            <a:endParaRPr lang="en-US" altLang="en-US" b="1" dirty="0"/>
          </a:p>
          <a:p>
            <a:r>
              <a:rPr lang="en-US" altLang="en-US" dirty="0"/>
              <a:t>Both IPV1 and OPV3 will be administered simultaneously</a:t>
            </a:r>
          </a:p>
          <a:p>
            <a:r>
              <a:rPr lang="en-US" altLang="en-US" dirty="0"/>
              <a:t>Therefore, both IPV and OPV should be recorded and monitored </a:t>
            </a:r>
            <a:r>
              <a:rPr lang="en-US" altLang="en-US"/>
              <a:t>separately.</a:t>
            </a:r>
            <a:endParaRPr lang="en-US" altLang="en-US" dirty="0"/>
          </a:p>
          <a:p>
            <a:endParaRPr lang="en-GB" altLang="en-US" sz="1300" dirty="0"/>
          </a:p>
        </p:txBody>
      </p:sp>
      <p:sp>
        <p:nvSpPr>
          <p:cNvPr id="18436" name="Espace réservé du numéro de diapositive 3">
            <a:extLst>
              <a:ext uri="{FF2B5EF4-FFF2-40B4-BE49-F238E27FC236}">
                <a16:creationId xmlns:a16="http://schemas.microsoft.com/office/drawing/2014/main" id="{FB687BD5-3AC0-4C8E-8677-F6D85CAF608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412DACC9-2611-4749-81C0-844B735FE901}" type="slidenum">
              <a:rPr lang="en-GB" altLang="en-US">
                <a:cs typeface="Arial" panose="020B0604020202020204" pitchFamily="34" charset="0"/>
              </a:rPr>
              <a:pPr>
                <a:spcBef>
                  <a:spcPct val="0"/>
                </a:spcBef>
              </a:pPr>
              <a:t>7</a:t>
            </a:fld>
            <a:endParaRPr lang="en-GB" altLang="en-US">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a:extLst>
              <a:ext uri="{FF2B5EF4-FFF2-40B4-BE49-F238E27FC236}">
                <a16:creationId xmlns:a16="http://schemas.microsoft.com/office/drawing/2014/main" id="{7524DDED-65F7-4479-B51C-B0DE7CD8C321}"/>
              </a:ext>
            </a:extLst>
          </p:cNvPr>
          <p:cNvSpPr>
            <a:spLocks noGrp="1" noRot="1" noChangeAspect="1" noChangeArrowheads="1" noTextEdit="1"/>
          </p:cNvSpPr>
          <p:nvPr>
            <p:ph type="sldImg"/>
          </p:nvPr>
        </p:nvSpPr>
        <p:spPr>
          <a:ln/>
        </p:spPr>
      </p:sp>
      <p:sp>
        <p:nvSpPr>
          <p:cNvPr id="20483" name="Espace réservé des commentaires 2">
            <a:extLst>
              <a:ext uri="{FF2B5EF4-FFF2-40B4-BE49-F238E27FC236}">
                <a16:creationId xmlns:a16="http://schemas.microsoft.com/office/drawing/2014/main" id="{253AF169-4196-4EB5-A45A-380D0B8BC2D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1" tIns="45689" rIns="91381" bIns="45689"/>
          <a:lstStyle/>
          <a:p>
            <a:r>
              <a:rPr lang="en-US" altLang="en-US" b="1" dirty="0"/>
              <a:t>To the facilitator:</a:t>
            </a:r>
          </a:p>
          <a:p>
            <a:r>
              <a:rPr lang="en-US" altLang="en-US" b="1" dirty="0"/>
              <a:t>Read the situation and question to the participants.</a:t>
            </a:r>
          </a:p>
          <a:p>
            <a:r>
              <a:rPr lang="en-US" altLang="en-US" b="1" dirty="0"/>
              <a:t>This question will test if participants understand what to do in the event that the Immunization card is not updated (i.e. IPV rows are not included on the immunization card). </a:t>
            </a:r>
          </a:p>
          <a:p>
            <a:endParaRPr lang="en-US" altLang="en-US" b="1" dirty="0"/>
          </a:p>
          <a:p>
            <a:r>
              <a:rPr lang="en-US" altLang="en-US" b="1" dirty="0"/>
              <a:t>Response:</a:t>
            </a:r>
          </a:p>
          <a:p>
            <a:r>
              <a:rPr lang="en-US" altLang="en-US" dirty="0"/>
              <a:t>If the parents of the infant provide you with an old immunization card, the health workers may add the IPV vaccination data by hand to the old card. Write IPV1 and the date when the first dose was given, and write IPV2 and the date when the second dose was given. </a:t>
            </a:r>
          </a:p>
          <a:p>
            <a:r>
              <a:rPr lang="en-US" altLang="en-US" dirty="0"/>
              <a:t>Or replace card with the new one transferring all the data from the old card.</a:t>
            </a:r>
            <a:endParaRPr lang="fr-FR" altLang="en-US" dirty="0"/>
          </a:p>
        </p:txBody>
      </p:sp>
      <p:sp>
        <p:nvSpPr>
          <p:cNvPr id="20484" name="Espace réservé du numéro de diapositive 3">
            <a:extLst>
              <a:ext uri="{FF2B5EF4-FFF2-40B4-BE49-F238E27FC236}">
                <a16:creationId xmlns:a16="http://schemas.microsoft.com/office/drawing/2014/main" id="{B085DE1C-2D7A-4513-A31F-014E30302A28}"/>
              </a:ext>
            </a:extLst>
          </p:cNvPr>
          <p:cNvSpPr txBox="1">
            <a:spLocks noGrp="1"/>
          </p:cNvSpPr>
          <p:nvPr/>
        </p:nvSpPr>
        <p:spPr bwMode="auto">
          <a:xfrm>
            <a:off x="385445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1" tIns="45689" rIns="91381" bIns="45689" anchor="b"/>
          <a:lstStyle>
            <a:lvl1pPr defTabSz="908050">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8050">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8050">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8050">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8050">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805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805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805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805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DFA01C20-6C23-452D-BB19-A7B3202D2027}" type="slidenum">
              <a:rPr lang="fr-FR" altLang="en-US">
                <a:cs typeface="Arial" panose="020B0604020202020204" pitchFamily="34" charset="0"/>
              </a:rPr>
              <a:pPr algn="r" eaLnBrk="1" hangingPunct="1">
                <a:spcBef>
                  <a:spcPct val="0"/>
                </a:spcBef>
              </a:pPr>
              <a:t>8</a:t>
            </a:fld>
            <a:endParaRPr lang="fr-FR" altLang="en-US">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0F6AF335-85F3-41A3-BA3A-24A83D741554}"/>
              </a:ext>
            </a:extLst>
          </p:cNvPr>
          <p:cNvSpPr>
            <a:spLocks noGrp="1" noRot="1" noChangeAspect="1" noChangeArrowheads="1" noTextEdit="1"/>
          </p:cNvSpPr>
          <p:nvPr>
            <p:ph type="sldImg"/>
          </p:nvPr>
        </p:nvSpPr>
        <p:spPr>
          <a:ln/>
        </p:spPr>
      </p:sp>
      <p:sp>
        <p:nvSpPr>
          <p:cNvPr id="22531" name="Notes Placeholder 2">
            <a:extLst>
              <a:ext uri="{FF2B5EF4-FFF2-40B4-BE49-F238E27FC236}">
                <a16:creationId xmlns:a16="http://schemas.microsoft.com/office/drawing/2014/main" id="{3555F3E3-1F7B-4CF3-BCC1-026092FCF3E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2532" name="Slide Number Placeholder 3">
            <a:extLst>
              <a:ext uri="{FF2B5EF4-FFF2-40B4-BE49-F238E27FC236}">
                <a16:creationId xmlns:a16="http://schemas.microsoft.com/office/drawing/2014/main" id="{BE12F33E-3704-481D-B365-40AE8CF8147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14E68236-A7DA-45E5-BD32-072A3411189A}" type="slidenum">
              <a:rPr lang="en-GB" altLang="en-US">
                <a:cs typeface="Arial" panose="020B0604020202020204" pitchFamily="34" charset="0"/>
              </a:rPr>
              <a:pPr>
                <a:spcBef>
                  <a:spcPct val="0"/>
                </a:spcBef>
              </a:pPr>
              <a:t>9</a:t>
            </a:fld>
            <a:endParaRPr lang="en-GB" altLang="en-US">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12">
            <a:extLst>
              <a:ext uri="{FF2B5EF4-FFF2-40B4-BE49-F238E27FC236}">
                <a16:creationId xmlns:a16="http://schemas.microsoft.com/office/drawing/2014/main" id="{1B2B8CB8-E37D-45AE-B7DB-6363D79745EE}"/>
              </a:ext>
            </a:extLst>
          </p:cNvPr>
          <p:cNvSpPr>
            <a:spLocks noChangeArrowheads="1"/>
          </p:cNvSpPr>
          <p:nvPr userDrawn="1"/>
        </p:nvSpPr>
        <p:spPr bwMode="auto">
          <a:xfrm>
            <a:off x="1588" y="0"/>
            <a:ext cx="9144000" cy="6858000"/>
          </a:xfrm>
          <a:prstGeom prst="rect">
            <a:avLst/>
          </a:prstGeom>
          <a:solidFill>
            <a:srgbClr val="1E7FB8"/>
          </a:solidFill>
          <a:ln>
            <a:noFill/>
          </a:ln>
        </p:spPr>
        <p:txBody>
          <a:bodyPr wrap="none" lIns="80147" tIns="40074" rIns="80147" bIns="40074" anchor="ctr"/>
          <a:lstStyle>
            <a:lvl1pPr eaLnBrk="0" hangingPunct="0">
              <a:defRPr>
                <a:solidFill>
                  <a:schemeClr val="tx1"/>
                </a:solidFill>
                <a:latin typeface="Limon F3" charset="0"/>
                <a:ea typeface="MS PGothic" panose="020B0600070205080204" pitchFamily="34" charset="-128"/>
              </a:defRPr>
            </a:lvl1pPr>
            <a:lvl2pPr marL="742950" indent="-285750" eaLnBrk="0" hangingPunct="0">
              <a:defRPr>
                <a:solidFill>
                  <a:schemeClr val="tx1"/>
                </a:solidFill>
                <a:latin typeface="Limon F3" charset="0"/>
                <a:ea typeface="MS PGothic" panose="020B0600070205080204" pitchFamily="34" charset="-128"/>
              </a:defRPr>
            </a:lvl2pPr>
            <a:lvl3pPr marL="1143000" indent="-228600" eaLnBrk="0" hangingPunct="0">
              <a:defRPr>
                <a:solidFill>
                  <a:schemeClr val="tx1"/>
                </a:solidFill>
                <a:latin typeface="Limon F3" charset="0"/>
                <a:ea typeface="MS PGothic" panose="020B0600070205080204" pitchFamily="34" charset="-128"/>
              </a:defRPr>
            </a:lvl3pPr>
            <a:lvl4pPr marL="1600200" indent="-228600" eaLnBrk="0" hangingPunct="0">
              <a:defRPr>
                <a:solidFill>
                  <a:schemeClr val="tx1"/>
                </a:solidFill>
                <a:latin typeface="Limon F3" charset="0"/>
                <a:ea typeface="MS PGothic" panose="020B0600070205080204" pitchFamily="34" charset="-128"/>
              </a:defRPr>
            </a:lvl4pPr>
            <a:lvl5pPr marL="2057400" indent="-228600" eaLnBrk="0" hangingPunct="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spcBef>
                <a:spcPct val="50000"/>
              </a:spcBef>
              <a:defRPr/>
            </a:pPr>
            <a:endParaRPr lang="en-US" altLang="en-US" sz="3400" b="1">
              <a:solidFill>
                <a:srgbClr val="000066"/>
              </a:solidFill>
              <a:latin typeface="Arial" panose="020B0604020202020204" pitchFamily="34" charset="0"/>
            </a:endParaRPr>
          </a:p>
        </p:txBody>
      </p:sp>
      <p:sp>
        <p:nvSpPr>
          <p:cNvPr id="1026" name="Rectangle 3"/>
          <p:cNvSpPr>
            <a:spLocks noGrp="1" noChangeArrowheads="1"/>
          </p:cNvSpPr>
          <p:nvPr>
            <p:ph type="title"/>
          </p:nvPr>
        </p:nvSpPr>
        <p:spPr>
          <a:xfrm>
            <a:off x="685800" y="2130425"/>
            <a:ext cx="7772400" cy="1470025"/>
          </a:xfrm>
        </p:spPr>
        <p:txBody>
          <a:bodyPr/>
          <a:lstStyle>
            <a:lvl1pPr>
              <a:defRPr smtClean="0"/>
            </a:lvl1pPr>
          </a:lstStyle>
          <a:p>
            <a:pPr lvl="0"/>
            <a:r>
              <a:rPr lang="fr-FR" noProof="0"/>
              <a:t>Cliquez pour modifier le style du titre</a:t>
            </a:r>
          </a:p>
        </p:txBody>
      </p:sp>
      <p:sp>
        <p:nvSpPr>
          <p:cNvPr id="45059" name="Rectangle 4"/>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smtClean="0"/>
            </a:lvl1pPr>
          </a:lstStyle>
          <a:p>
            <a:pPr lvl="0"/>
            <a:r>
              <a:rPr lang="fr-FR" noProof="0"/>
              <a:t>Cliquez pour modifier le style des sous-titres du masque</a:t>
            </a:r>
          </a:p>
        </p:txBody>
      </p:sp>
    </p:spTree>
    <p:extLst>
      <p:ext uri="{BB962C8B-B14F-4D97-AF65-F5344CB8AC3E}">
        <p14:creationId xmlns:p14="http://schemas.microsoft.com/office/powerpoint/2010/main" val="11205293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762793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4065121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Gill Sans MT" panose="020B0502020104020203" pitchFamily="34" charset="0"/>
              </a:defRPr>
            </a:lvl1pPr>
          </a:lstStyle>
          <a:p>
            <a:r>
              <a:rPr lang="en-US" dirty="0"/>
              <a:t>Click to edit Master title style</a:t>
            </a:r>
            <a:endParaRPr lang="en-GB" dirty="0"/>
          </a:p>
        </p:txBody>
      </p:sp>
      <p:sp>
        <p:nvSpPr>
          <p:cNvPr id="3" name="Content Placeholder 2"/>
          <p:cNvSpPr>
            <a:spLocks noGrp="1"/>
          </p:cNvSpPr>
          <p:nvPr>
            <p:ph idx="1"/>
          </p:nvPr>
        </p:nvSpPr>
        <p:spPr/>
        <p:txBody>
          <a:bodyPr/>
          <a:lstStyle>
            <a:lvl1pPr>
              <a:defRPr>
                <a:latin typeface="Gill Sans MT" panose="020B0502020104020203" pitchFamily="34" charset="0"/>
              </a:defRPr>
            </a:lvl1pPr>
            <a:lvl2pPr>
              <a:defRPr>
                <a:latin typeface="Gill Sans MT" panose="020B0502020104020203" pitchFamily="34" charset="0"/>
              </a:defRPr>
            </a:lvl2pPr>
            <a:lvl3pPr>
              <a:defRPr>
                <a:latin typeface="Gill Sans MT" panose="020B0502020104020203" pitchFamily="34" charset="0"/>
              </a:defRPr>
            </a:lvl3pPr>
            <a:lvl4pPr>
              <a:defRPr>
                <a:latin typeface="Gill Sans MT" panose="020B0502020104020203" pitchFamily="34" charset="0"/>
              </a:defRPr>
            </a:lvl4pPr>
            <a:lvl5pPr>
              <a:defRPr>
                <a:latin typeface="Gill Sans MT" panose="020B050202010402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9254433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atin typeface="Gill Sans MT" panose="020B0502020104020203" pitchFamily="34" charset="0"/>
              </a:defRPr>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3698338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Gill Sans MT" panose="020B0502020104020203" pitchFamily="34" charset="0"/>
              </a:defRPr>
            </a:lvl1p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atin typeface="Gill Sans MT" panose="020B0502020104020203" pitchFamily="34" charset="0"/>
              </a:defRPr>
            </a:lvl1pPr>
            <a:lvl2pPr>
              <a:defRPr sz="2100">
                <a:latin typeface="Gill Sans MT" panose="020B0502020104020203" pitchFamily="34" charset="0"/>
              </a:defRPr>
            </a:lvl2pPr>
            <a:lvl3pPr>
              <a:defRPr sz="1800">
                <a:latin typeface="Gill Sans MT" panose="020B0502020104020203" pitchFamily="34" charset="0"/>
              </a:defRPr>
            </a:lvl3pPr>
            <a:lvl4pPr>
              <a:defRPr sz="1600">
                <a:latin typeface="Gill Sans MT" panose="020B0502020104020203" pitchFamily="34" charset="0"/>
              </a:defRPr>
            </a:lvl4pPr>
            <a:lvl5pPr>
              <a:defRPr sz="1600">
                <a:latin typeface="Gill Sans MT" panose="020B0502020104020203"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4653450" y="1380815"/>
            <a:ext cx="4080591" cy="4611835"/>
          </a:xfrm>
        </p:spPr>
        <p:txBody>
          <a:bodyPr/>
          <a:lstStyle>
            <a:lvl1pPr>
              <a:defRPr sz="2500">
                <a:latin typeface="Gill Sans MT" panose="020B0502020104020203" pitchFamily="34" charset="0"/>
              </a:defRPr>
            </a:lvl1pPr>
            <a:lvl2pPr>
              <a:defRPr sz="2100">
                <a:latin typeface="Gill Sans MT" panose="020B0502020104020203" pitchFamily="34" charset="0"/>
              </a:defRPr>
            </a:lvl2pPr>
            <a:lvl3pPr>
              <a:defRPr sz="1800">
                <a:latin typeface="Gill Sans MT" panose="020B0502020104020203" pitchFamily="34" charset="0"/>
              </a:defRPr>
            </a:lvl3pPr>
            <a:lvl4pPr>
              <a:defRPr sz="1600">
                <a:latin typeface="Gill Sans MT" panose="020B0502020104020203" pitchFamily="34" charset="0"/>
              </a:defRPr>
            </a:lvl4pPr>
            <a:lvl5pPr>
              <a:defRPr sz="1600">
                <a:latin typeface="Gill Sans MT" panose="020B0502020104020203" pitchFamily="34" charset="0"/>
              </a:defRPr>
            </a:lvl5pPr>
            <a:lvl6pPr>
              <a:defRPr sz="1600"/>
            </a:lvl6pPr>
            <a:lvl7pPr>
              <a:defRPr sz="1600"/>
            </a:lvl7pPr>
            <a:lvl8pPr>
              <a:defRPr sz="1600"/>
            </a:lvl8pPr>
            <a:lvl9pPr>
              <a:defRPr sz="1600"/>
            </a:lvl9pPr>
          </a:lstStyle>
          <a:p>
            <a:pPr lvl="0"/>
            <a:r>
              <a:rPr lang="en-US"/>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427089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080253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8992431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04207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42190736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29987003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033BB764-D5D2-4EE1-A8B2-682DA4B29FC6}"/>
              </a:ext>
            </a:extLst>
          </p:cNvPr>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4AC6EC93-B15B-4D73-93EE-7697769B559C}"/>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p:txBody>
      </p:sp>
      <p:sp>
        <p:nvSpPr>
          <p:cNvPr id="1028" name="Line 6">
            <a:extLst>
              <a:ext uri="{FF2B5EF4-FFF2-40B4-BE49-F238E27FC236}">
                <a16:creationId xmlns:a16="http://schemas.microsoft.com/office/drawing/2014/main" id="{08C3D10D-55E4-40F2-9813-284FAE8F6090}"/>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US"/>
          </a:p>
        </p:txBody>
      </p:sp>
      <p:sp>
        <p:nvSpPr>
          <p:cNvPr id="1029" name="Rectangle 12">
            <a:extLst>
              <a:ext uri="{FF2B5EF4-FFF2-40B4-BE49-F238E27FC236}">
                <a16:creationId xmlns:a16="http://schemas.microsoft.com/office/drawing/2014/main" id="{16ED6647-75BC-4766-8678-D96B716A37E0}"/>
              </a:ext>
            </a:extLst>
          </p:cNvPr>
          <p:cNvSpPr>
            <a:spLocks noChangeArrowheads="1"/>
          </p:cNvSpPr>
          <p:nvPr/>
        </p:nvSpPr>
        <p:spPr bwMode="auto">
          <a:xfrm>
            <a:off x="1588" y="6015038"/>
            <a:ext cx="9144000" cy="842962"/>
          </a:xfrm>
          <a:prstGeom prst="rect">
            <a:avLst/>
          </a:prstGeom>
          <a:solidFill>
            <a:srgbClr val="1E7FB8"/>
          </a:solidFill>
          <a:ln>
            <a:noFill/>
          </a:ln>
        </p:spPr>
        <p:txBody>
          <a:bodyPr wrap="none" lIns="80147" tIns="40074" rIns="80147" bIns="40074" anchor="ctr"/>
          <a:lstStyle>
            <a:lvl1pPr eaLnBrk="0" hangingPunct="0">
              <a:defRPr>
                <a:solidFill>
                  <a:schemeClr val="tx1"/>
                </a:solidFill>
                <a:latin typeface="Limon F3" charset="0"/>
                <a:ea typeface="MS PGothic" panose="020B0600070205080204" pitchFamily="34" charset="-128"/>
              </a:defRPr>
            </a:lvl1pPr>
            <a:lvl2pPr marL="742950" indent="-285750" eaLnBrk="0" hangingPunct="0">
              <a:defRPr>
                <a:solidFill>
                  <a:schemeClr val="tx1"/>
                </a:solidFill>
                <a:latin typeface="Limon F3" charset="0"/>
                <a:ea typeface="MS PGothic" panose="020B0600070205080204" pitchFamily="34" charset="-128"/>
              </a:defRPr>
            </a:lvl2pPr>
            <a:lvl3pPr marL="1143000" indent="-228600" eaLnBrk="0" hangingPunct="0">
              <a:defRPr>
                <a:solidFill>
                  <a:schemeClr val="tx1"/>
                </a:solidFill>
                <a:latin typeface="Limon F3" charset="0"/>
                <a:ea typeface="MS PGothic" panose="020B0600070205080204" pitchFamily="34" charset="-128"/>
              </a:defRPr>
            </a:lvl3pPr>
            <a:lvl4pPr marL="1600200" indent="-228600" eaLnBrk="0" hangingPunct="0">
              <a:defRPr>
                <a:solidFill>
                  <a:schemeClr val="tx1"/>
                </a:solidFill>
                <a:latin typeface="Limon F3" charset="0"/>
                <a:ea typeface="MS PGothic" panose="020B0600070205080204" pitchFamily="34" charset="-128"/>
              </a:defRPr>
            </a:lvl4pPr>
            <a:lvl5pPr marL="2057400" indent="-228600" eaLnBrk="0" hangingPunct="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spcBef>
                <a:spcPct val="50000"/>
              </a:spcBef>
              <a:defRPr/>
            </a:pPr>
            <a:endParaRPr lang="en-US" altLang="en-US" sz="3400" b="1">
              <a:solidFill>
                <a:srgbClr val="000066"/>
              </a:solidFill>
              <a:latin typeface="Arial" panose="020B0604020202020204" pitchFamily="34" charset="0"/>
            </a:endParaRPr>
          </a:p>
        </p:txBody>
      </p:sp>
      <p:sp>
        <p:nvSpPr>
          <p:cNvPr id="1030" name="Rectangle 13">
            <a:extLst>
              <a:ext uri="{FF2B5EF4-FFF2-40B4-BE49-F238E27FC236}">
                <a16:creationId xmlns:a16="http://schemas.microsoft.com/office/drawing/2014/main" id="{5E4905F1-842C-4DFD-998C-7768B0399A5F}"/>
              </a:ext>
            </a:extLst>
          </p:cNvPr>
          <p:cNvSpPr>
            <a:spLocks noChangeArrowheads="1"/>
          </p:cNvSpPr>
          <p:nvPr/>
        </p:nvSpPr>
        <p:spPr bwMode="auto">
          <a:xfrm>
            <a:off x="927100" y="6426200"/>
            <a:ext cx="5084763" cy="431800"/>
          </a:xfrm>
          <a:prstGeom prst="rect">
            <a:avLst/>
          </a:prstGeom>
          <a:noFill/>
          <a:ln>
            <a:noFill/>
          </a:ln>
        </p:spPr>
        <p:txBody>
          <a:bodyPr lIns="0" tIns="0" rIns="0" bIns="0"/>
          <a:lstStyle>
            <a:lvl1pPr defTabSz="912813" eaLnBrk="0" hangingPunct="0">
              <a:defRPr>
                <a:solidFill>
                  <a:schemeClr val="tx1"/>
                </a:solidFill>
                <a:latin typeface="Limon F3" charset="0"/>
                <a:ea typeface="MS PGothic" panose="020B0600070205080204" pitchFamily="34" charset="-128"/>
              </a:defRPr>
            </a:lvl1pPr>
            <a:lvl2pPr marL="742950" indent="-285750" defTabSz="912813" eaLnBrk="0" hangingPunct="0">
              <a:defRPr>
                <a:solidFill>
                  <a:schemeClr val="tx1"/>
                </a:solidFill>
                <a:latin typeface="Limon F3" charset="0"/>
                <a:ea typeface="MS PGothic" panose="020B0600070205080204" pitchFamily="34" charset="-128"/>
              </a:defRPr>
            </a:lvl2pPr>
            <a:lvl3pPr marL="1143000" indent="-228600" defTabSz="912813" eaLnBrk="0" hangingPunct="0">
              <a:defRPr>
                <a:solidFill>
                  <a:schemeClr val="tx1"/>
                </a:solidFill>
                <a:latin typeface="Limon F3" charset="0"/>
                <a:ea typeface="MS PGothic" panose="020B0600070205080204" pitchFamily="34" charset="-128"/>
              </a:defRPr>
            </a:lvl3pPr>
            <a:lvl4pPr marL="1600200" indent="-228600" defTabSz="912813" eaLnBrk="0" hangingPunct="0">
              <a:defRPr>
                <a:solidFill>
                  <a:schemeClr val="tx1"/>
                </a:solidFill>
                <a:latin typeface="Limon F3" charset="0"/>
                <a:ea typeface="MS PGothic" panose="020B0600070205080204" pitchFamily="34" charset="-128"/>
              </a:defRPr>
            </a:lvl4pPr>
            <a:lvl5pPr marL="2057400" indent="-228600" defTabSz="912813" eaLnBrk="0" hangingPunct="0">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defRPr/>
            </a:pPr>
            <a:r>
              <a:rPr lang="en-US" altLang="en-US" sz="1200" b="1">
                <a:solidFill>
                  <a:srgbClr val="96CCEE"/>
                </a:solidFill>
                <a:latin typeface="Arial Narrow" panose="020B0606020202030204" pitchFamily="34" charset="0"/>
              </a:rPr>
              <a:t>Recording and monitoring uptake of IPV vaccine</a:t>
            </a:r>
            <a:r>
              <a:rPr lang="en-GB" altLang="en-US" sz="1200" b="1">
                <a:solidFill>
                  <a:srgbClr val="96CCEE"/>
                </a:solidFill>
                <a:latin typeface="Arial Narrow" panose="020B0606020202030204" pitchFamily="34" charset="0"/>
              </a:rPr>
              <a:t>, Module 5 </a:t>
            </a:r>
            <a:r>
              <a:rPr lang="en-GB" altLang="en-US" sz="1200" b="1">
                <a:solidFill>
                  <a:srgbClr val="72BBE8"/>
                </a:solidFill>
                <a:latin typeface="Arial Narrow" panose="020B0606020202030204" pitchFamily="34" charset="0"/>
              </a:rPr>
              <a:t> </a:t>
            </a:r>
            <a:r>
              <a:rPr lang="en-GB" altLang="en-US" b="1" baseline="12000">
                <a:solidFill>
                  <a:srgbClr val="FFFFFF"/>
                </a:solidFill>
                <a:latin typeface="Arial Narrow" panose="020B0606020202030204" pitchFamily="34" charset="0"/>
              </a:rPr>
              <a:t>|</a:t>
            </a:r>
            <a:r>
              <a:rPr lang="en-GB" altLang="en-US" sz="1200" b="1">
                <a:solidFill>
                  <a:srgbClr val="96CCEE"/>
                </a:solidFill>
                <a:latin typeface="Arial Narrow" panose="020B0606020202030204" pitchFamily="34" charset="0"/>
              </a:rPr>
              <a:t>  </a:t>
            </a:r>
            <a:fld id="{C99AF046-D6F7-4104-A26E-6FC05F6CBDE6}" type="datetime4">
              <a:rPr lang="en-GB" altLang="en-US" sz="1200" smtClean="0">
                <a:solidFill>
                  <a:srgbClr val="96CCEE"/>
                </a:solidFill>
                <a:latin typeface="Arial Narrow" panose="020B0606020202030204" pitchFamily="34" charset="0"/>
              </a:rPr>
              <a:pPr eaLnBrk="1" hangingPunct="1">
                <a:defRPr/>
              </a:pPr>
              <a:t>16 June 2022</a:t>
            </a:fld>
            <a:endParaRPr lang="en-GB" altLang="en-US" sz="1200">
              <a:solidFill>
                <a:srgbClr val="96CCEE"/>
              </a:solidFill>
              <a:latin typeface="Arial Narrow" panose="020B0606020202030204" pitchFamily="34" charset="0"/>
            </a:endParaRPr>
          </a:p>
        </p:txBody>
      </p:sp>
      <p:sp>
        <p:nvSpPr>
          <p:cNvPr id="1031" name="Rectangle 14">
            <a:extLst>
              <a:ext uri="{FF2B5EF4-FFF2-40B4-BE49-F238E27FC236}">
                <a16:creationId xmlns:a16="http://schemas.microsoft.com/office/drawing/2014/main" id="{5BD2C7E2-2C82-4BCB-91B0-04A21EEFAE1B}"/>
              </a:ext>
            </a:extLst>
          </p:cNvPr>
          <p:cNvSpPr>
            <a:spLocks noChangeArrowheads="1"/>
          </p:cNvSpPr>
          <p:nvPr/>
        </p:nvSpPr>
        <p:spPr bwMode="auto">
          <a:xfrm>
            <a:off x="360363" y="6399213"/>
            <a:ext cx="539750" cy="331787"/>
          </a:xfrm>
          <a:prstGeom prst="rect">
            <a:avLst/>
          </a:prstGeom>
          <a:noFill/>
          <a:ln>
            <a:noFill/>
          </a:ln>
        </p:spPr>
        <p:txBody>
          <a:bodyPr lIns="0" tIns="0" rIns="0" bIns="0"/>
          <a:lstStyle>
            <a:lvl1pPr defTabSz="912813" eaLnBrk="0" hangingPunct="0">
              <a:defRPr>
                <a:solidFill>
                  <a:schemeClr val="tx1"/>
                </a:solidFill>
                <a:latin typeface="Limon F3" charset="0"/>
                <a:ea typeface="MS PGothic" panose="020B0600070205080204" pitchFamily="34" charset="-128"/>
              </a:defRPr>
            </a:lvl1pPr>
            <a:lvl2pPr marL="742950" indent="-285750" defTabSz="912813" eaLnBrk="0" hangingPunct="0">
              <a:defRPr>
                <a:solidFill>
                  <a:schemeClr val="tx1"/>
                </a:solidFill>
                <a:latin typeface="Limon F3" charset="0"/>
                <a:ea typeface="MS PGothic" panose="020B0600070205080204" pitchFamily="34" charset="-128"/>
              </a:defRPr>
            </a:lvl2pPr>
            <a:lvl3pPr marL="1143000" indent="-228600" defTabSz="912813" eaLnBrk="0" hangingPunct="0">
              <a:defRPr>
                <a:solidFill>
                  <a:schemeClr val="tx1"/>
                </a:solidFill>
                <a:latin typeface="Limon F3" charset="0"/>
                <a:ea typeface="MS PGothic" panose="020B0600070205080204" pitchFamily="34" charset="-128"/>
              </a:defRPr>
            </a:lvl3pPr>
            <a:lvl4pPr marL="1600200" indent="-228600" defTabSz="912813" eaLnBrk="0" hangingPunct="0">
              <a:defRPr>
                <a:solidFill>
                  <a:schemeClr val="tx1"/>
                </a:solidFill>
                <a:latin typeface="Limon F3" charset="0"/>
                <a:ea typeface="MS PGothic" panose="020B0600070205080204" pitchFamily="34" charset="-128"/>
              </a:defRPr>
            </a:lvl4pPr>
            <a:lvl5pPr marL="2057400" indent="-228600" defTabSz="912813" eaLnBrk="0" hangingPunct="0">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lgn="r" eaLnBrk="1" hangingPunct="1">
              <a:defRPr/>
            </a:pPr>
            <a:fld id="{2A9EEE16-1B3B-4302-AC87-64318F748123}" type="slidenum">
              <a:rPr lang="en-US" altLang="en-US" sz="1500" b="1" smtClean="0">
                <a:solidFill>
                  <a:srgbClr val="72BBE8"/>
                </a:solidFill>
                <a:latin typeface="Arial Narrow" panose="020B0606020202030204" pitchFamily="34" charset="0"/>
              </a:rPr>
              <a:pPr algn="r" eaLnBrk="1" hangingPunct="1">
                <a:defRPr/>
              </a:pPr>
              <a:t>‹#›</a:t>
            </a:fld>
            <a:r>
              <a:rPr lang="en-GB" altLang="en-US" sz="1500" b="1">
                <a:solidFill>
                  <a:srgbClr val="72BBE8"/>
                </a:solidFill>
                <a:latin typeface="Arial Narrow" panose="020B0606020202030204" pitchFamily="34" charset="0"/>
              </a:rPr>
              <a:t> </a:t>
            </a:r>
            <a:r>
              <a:rPr lang="en-GB" altLang="en-US" sz="2100" b="1" baseline="14000">
                <a:solidFill>
                  <a:srgbClr val="FFFFFF"/>
                </a:solidFill>
                <a:latin typeface="Arial Narrow" panose="020B0606020202030204" pitchFamily="34" charset="0"/>
              </a:rPr>
              <a:t>|</a:t>
            </a:r>
          </a:p>
        </p:txBody>
      </p:sp>
      <p:pic>
        <p:nvPicPr>
          <p:cNvPr id="1032" name="Picture 17" descr="WHO-EN-white-H">
            <a:extLst>
              <a:ext uri="{FF2B5EF4-FFF2-40B4-BE49-F238E27FC236}">
                <a16:creationId xmlns:a16="http://schemas.microsoft.com/office/drawing/2014/main" id="{EC9C3F3A-4E9E-469D-A953-C62C0C06735D}"/>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430963" y="6040438"/>
            <a:ext cx="22082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984" r:id="rId1"/>
    <p:sldLayoutId id="2147484974" r:id="rId2"/>
    <p:sldLayoutId id="2147484975" r:id="rId3"/>
    <p:sldLayoutId id="2147484976" r:id="rId4"/>
    <p:sldLayoutId id="2147484977" r:id="rId5"/>
    <p:sldLayoutId id="2147484978" r:id="rId6"/>
    <p:sldLayoutId id="2147484979" r:id="rId7"/>
    <p:sldLayoutId id="2147484980" r:id="rId8"/>
    <p:sldLayoutId id="2147484981" r:id="rId9"/>
    <p:sldLayoutId id="2147484982" r:id="rId10"/>
    <p:sldLayoutId id="2147484983"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png"/><Relationship Id="rId7"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13.jp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WHO-EN-white-H">
            <a:extLst>
              <a:ext uri="{FF2B5EF4-FFF2-40B4-BE49-F238E27FC236}">
                <a16:creationId xmlns:a16="http://schemas.microsoft.com/office/drawing/2014/main" id="{28EDE341-2124-4EB1-BFE7-E1D4115CA1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76525" y="5059363"/>
            <a:ext cx="3789363" cy="123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Rectangle 8">
            <a:extLst>
              <a:ext uri="{FF2B5EF4-FFF2-40B4-BE49-F238E27FC236}">
                <a16:creationId xmlns:a16="http://schemas.microsoft.com/office/drawing/2014/main" id="{4BEBD47F-6C20-48AE-8048-5141EE1E2465}"/>
              </a:ext>
            </a:extLst>
          </p:cNvPr>
          <p:cNvSpPr txBox="1">
            <a:spLocks noChangeArrowheads="1"/>
          </p:cNvSpPr>
          <p:nvPr/>
        </p:nvSpPr>
        <p:spPr>
          <a:xfrm>
            <a:off x="900113" y="2397125"/>
            <a:ext cx="7343775" cy="1895475"/>
          </a:xfrm>
          <a:prstGeom prst="rect">
            <a:avLst/>
          </a:prstGeom>
        </p:spPr>
        <p:txBody>
          <a:bodyPr/>
          <a:lstStyle/>
          <a:p>
            <a:pPr marL="341313" indent="-341313" algn="ctr" defTabSz="912813">
              <a:spcBef>
                <a:spcPct val="80000"/>
              </a:spcBef>
              <a:buClr>
                <a:srgbClr val="1E7FB8"/>
              </a:buClr>
              <a:defRPr/>
            </a:pPr>
            <a:r>
              <a:rPr lang="fr-FR" sz="3200" b="1" kern="0" dirty="0">
                <a:solidFill>
                  <a:schemeClr val="bg1"/>
                </a:solidFill>
                <a:latin typeface="+mn-lt"/>
                <a:ea typeface="Arial" charset="0"/>
              </a:rPr>
              <a:t>Module 5</a:t>
            </a:r>
          </a:p>
          <a:p>
            <a:pPr marL="341313" indent="-341313" algn="ctr" defTabSz="912813">
              <a:spcBef>
                <a:spcPct val="80000"/>
              </a:spcBef>
              <a:buClr>
                <a:srgbClr val="1E7FB8"/>
              </a:buClr>
              <a:defRPr/>
            </a:pPr>
            <a:r>
              <a:rPr lang="en-US" sz="3200" b="1" kern="0" dirty="0">
                <a:solidFill>
                  <a:schemeClr val="bg1"/>
                </a:solidFill>
                <a:latin typeface="+mn-lt"/>
                <a:ea typeface="Arial" charset="0"/>
              </a:rPr>
              <a:t>Recording and monitoring uptake of Inactivated Polio vaccine (IPV)</a:t>
            </a:r>
          </a:p>
        </p:txBody>
      </p:sp>
      <p:sp>
        <p:nvSpPr>
          <p:cNvPr id="5" name="TextBox 4">
            <a:extLst>
              <a:ext uri="{FF2B5EF4-FFF2-40B4-BE49-F238E27FC236}">
                <a16:creationId xmlns:a16="http://schemas.microsoft.com/office/drawing/2014/main" id="{315E665E-9375-443B-AAA1-D6C2034E8FD8}"/>
              </a:ext>
            </a:extLst>
          </p:cNvPr>
          <p:cNvSpPr txBox="1">
            <a:spLocks noChangeArrowheads="1"/>
          </p:cNvSpPr>
          <p:nvPr/>
        </p:nvSpPr>
        <p:spPr>
          <a:xfrm>
            <a:off x="685800" y="620713"/>
            <a:ext cx="7772400" cy="863600"/>
          </a:xfrm>
          <a:prstGeom prst="rect">
            <a:avLst/>
          </a:prstGeom>
          <a:noFill/>
          <a:ln/>
        </p:spPr>
        <p:txBody>
          <a:bodyPr/>
          <a:lstStyle>
            <a:defPPr>
              <a:defRPr lang="en-GB"/>
            </a:defPPr>
            <a:lvl1pPr algn="l" rtl="0" fontAlgn="base">
              <a:spcBef>
                <a:spcPct val="0"/>
              </a:spcBef>
              <a:spcAft>
                <a:spcPct val="0"/>
              </a:spcAft>
              <a:defRPr kern="1200">
                <a:solidFill>
                  <a:schemeClr val="tx1"/>
                </a:solidFill>
                <a:latin typeface="Limon F3" charset="0"/>
                <a:ea typeface="MS PGothic" pitchFamily="34" charset="-128"/>
                <a:cs typeface="+mn-cs"/>
              </a:defRPr>
            </a:lvl1pPr>
            <a:lvl2pPr marL="457200" algn="l" rtl="0" fontAlgn="base">
              <a:spcBef>
                <a:spcPct val="0"/>
              </a:spcBef>
              <a:spcAft>
                <a:spcPct val="0"/>
              </a:spcAft>
              <a:defRPr kern="1200">
                <a:solidFill>
                  <a:schemeClr val="tx1"/>
                </a:solidFill>
                <a:latin typeface="Limon F3" charset="0"/>
                <a:ea typeface="MS PGothic" pitchFamily="34" charset="-128"/>
                <a:cs typeface="+mn-cs"/>
              </a:defRPr>
            </a:lvl2pPr>
            <a:lvl3pPr marL="914400" algn="l" rtl="0" fontAlgn="base">
              <a:spcBef>
                <a:spcPct val="0"/>
              </a:spcBef>
              <a:spcAft>
                <a:spcPct val="0"/>
              </a:spcAft>
              <a:defRPr kern="1200">
                <a:solidFill>
                  <a:schemeClr val="tx1"/>
                </a:solidFill>
                <a:latin typeface="Limon F3" charset="0"/>
                <a:ea typeface="MS PGothic" pitchFamily="34" charset="-128"/>
                <a:cs typeface="+mn-cs"/>
              </a:defRPr>
            </a:lvl3pPr>
            <a:lvl4pPr marL="1371600" algn="l" rtl="0" fontAlgn="base">
              <a:spcBef>
                <a:spcPct val="0"/>
              </a:spcBef>
              <a:spcAft>
                <a:spcPct val="0"/>
              </a:spcAft>
              <a:defRPr kern="1200">
                <a:solidFill>
                  <a:schemeClr val="tx1"/>
                </a:solidFill>
                <a:latin typeface="Limon F3" charset="0"/>
                <a:ea typeface="MS PGothic" pitchFamily="34" charset="-128"/>
                <a:cs typeface="+mn-cs"/>
              </a:defRPr>
            </a:lvl4pPr>
            <a:lvl5pPr marL="1828800" algn="l" rtl="0" fontAlgn="base">
              <a:spcBef>
                <a:spcPct val="0"/>
              </a:spcBef>
              <a:spcAft>
                <a:spcPct val="0"/>
              </a:spcAft>
              <a:defRPr kern="1200">
                <a:solidFill>
                  <a:schemeClr val="tx1"/>
                </a:solidFill>
                <a:latin typeface="Limon F3" charset="0"/>
                <a:ea typeface="MS PGothic" pitchFamily="34" charset="-128"/>
                <a:cs typeface="+mn-cs"/>
              </a:defRPr>
            </a:lvl5pPr>
            <a:lvl6pPr marL="2286000" algn="l" defTabSz="914400" rtl="0" eaLnBrk="1" latinLnBrk="0" hangingPunct="1">
              <a:defRPr kern="1200">
                <a:solidFill>
                  <a:schemeClr val="tx1"/>
                </a:solidFill>
                <a:latin typeface="Limon F3" charset="0"/>
                <a:ea typeface="MS PGothic" pitchFamily="34" charset="-128"/>
                <a:cs typeface="+mn-cs"/>
              </a:defRPr>
            </a:lvl6pPr>
            <a:lvl7pPr marL="2743200" algn="l" defTabSz="914400" rtl="0" eaLnBrk="1" latinLnBrk="0" hangingPunct="1">
              <a:defRPr kern="1200">
                <a:solidFill>
                  <a:schemeClr val="tx1"/>
                </a:solidFill>
                <a:latin typeface="Limon F3" charset="0"/>
                <a:ea typeface="MS PGothic" pitchFamily="34" charset="-128"/>
                <a:cs typeface="+mn-cs"/>
              </a:defRPr>
            </a:lvl7pPr>
            <a:lvl8pPr marL="3200400" algn="l" defTabSz="914400" rtl="0" eaLnBrk="1" latinLnBrk="0" hangingPunct="1">
              <a:defRPr kern="1200">
                <a:solidFill>
                  <a:schemeClr val="tx1"/>
                </a:solidFill>
                <a:latin typeface="Limon F3" charset="0"/>
                <a:ea typeface="MS PGothic" pitchFamily="34" charset="-128"/>
                <a:cs typeface="+mn-cs"/>
              </a:defRPr>
            </a:lvl8pPr>
            <a:lvl9pPr marL="3657600" algn="l" defTabSz="914400" rtl="0" eaLnBrk="1" latinLnBrk="0" hangingPunct="1">
              <a:defRPr kern="1200">
                <a:solidFill>
                  <a:schemeClr val="tx1"/>
                </a:solidFill>
                <a:latin typeface="Limon F3" charset="0"/>
                <a:ea typeface="MS PGothic" pitchFamily="34" charset="-128"/>
                <a:cs typeface="+mn-cs"/>
              </a:defRPr>
            </a:lvl9pPr>
          </a:lstStyle>
          <a:p>
            <a:pPr algn="ctr" eaLnBrk="1" hangingPunct="1">
              <a:defRPr/>
            </a:pPr>
            <a:r>
              <a:rPr lang="fr-FR" sz="2400" b="1" dirty="0">
                <a:solidFill>
                  <a:schemeClr val="bg1"/>
                </a:solidFill>
                <a:latin typeface="Arial" pitchFamily="34" charset="0"/>
              </a:rPr>
              <a:t>Training for addition of a second dose of </a:t>
            </a:r>
            <a:r>
              <a:rPr lang="fr-FR" sz="2400" b="1" dirty="0" err="1">
                <a:solidFill>
                  <a:schemeClr val="bg1"/>
                </a:solidFill>
                <a:latin typeface="Arial" pitchFamily="34" charset="0"/>
              </a:rPr>
              <a:t>Inactivated</a:t>
            </a:r>
            <a:r>
              <a:rPr lang="fr-FR" sz="2400" b="1" dirty="0">
                <a:solidFill>
                  <a:schemeClr val="bg1"/>
                </a:solidFill>
                <a:latin typeface="Arial" pitchFamily="34" charset="0"/>
              </a:rPr>
              <a:t> Poliovirus Vaccine (IPV)</a:t>
            </a:r>
            <a:endParaRPr lang="fr-FR" sz="3500" b="1" dirty="0">
              <a:solidFill>
                <a:schemeClr val="bg1"/>
              </a:solidFill>
              <a:effectLst>
                <a:outerShdw blurRad="38100" dist="38100" dir="2700000" algn="tl">
                  <a:srgbClr val="C0C0C0"/>
                </a:outerShdw>
              </a:effectLst>
              <a:latin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F2A8DD5-754C-41AD-A6B4-7963F0D42323}"/>
              </a:ext>
            </a:extLst>
          </p:cNvPr>
          <p:cNvPicPr>
            <a:picLocks noChangeAspect="1"/>
          </p:cNvPicPr>
          <p:nvPr/>
        </p:nvPicPr>
        <p:blipFill>
          <a:blip r:embed="rId3"/>
          <a:stretch>
            <a:fillRect/>
          </a:stretch>
        </p:blipFill>
        <p:spPr>
          <a:xfrm>
            <a:off x="4572000" y="1483073"/>
            <a:ext cx="4032448" cy="4394200"/>
          </a:xfrm>
          <a:prstGeom prst="rect">
            <a:avLst/>
          </a:prstGeom>
        </p:spPr>
      </p:pic>
      <p:sp>
        <p:nvSpPr>
          <p:cNvPr id="10242" name="Rectangle 2">
            <a:extLst>
              <a:ext uri="{FF2B5EF4-FFF2-40B4-BE49-F238E27FC236}">
                <a16:creationId xmlns:a16="http://schemas.microsoft.com/office/drawing/2014/main" id="{81F86BE2-C1ED-43AA-AB4B-B991111E7124}"/>
              </a:ext>
            </a:extLst>
          </p:cNvPr>
          <p:cNvSpPr>
            <a:spLocks noGrp="1" noChangeArrowheads="1"/>
          </p:cNvSpPr>
          <p:nvPr>
            <p:ph type="title" idx="4294967295"/>
          </p:nvPr>
        </p:nvSpPr>
        <p:spPr>
          <a:xfrm>
            <a:off x="215900" y="0"/>
            <a:ext cx="8677275" cy="1238250"/>
          </a:xfrm>
        </p:spPr>
        <p:txBody>
          <a:bodyPr/>
          <a:lstStyle/>
          <a:p>
            <a:pPr eaLnBrk="1" hangingPunct="1">
              <a:defRPr/>
            </a:pPr>
            <a:r>
              <a:rPr lang="en-US" sz="3600">
                <a:latin typeface="Gill Sans MT" pitchFamily="34" charset="0"/>
              </a:rPr>
              <a:t>How to record IPV vaccination </a:t>
            </a:r>
            <a:r>
              <a:rPr lang="en-US" sz="3600">
                <a:solidFill>
                  <a:srgbClr val="002060"/>
                </a:solidFill>
                <a:latin typeface="Gill Sans MT" pitchFamily="34" charset="0"/>
              </a:rPr>
              <a:t>on</a:t>
            </a:r>
            <a:r>
              <a:rPr lang="en-US" sz="3600">
                <a:latin typeface="Gill Sans MT" pitchFamily="34" charset="0"/>
              </a:rPr>
              <a:t> the tally sheet? </a:t>
            </a:r>
            <a:endParaRPr lang="en-GB" sz="3600">
              <a:latin typeface="Gill Sans MT" pitchFamily="34" charset="0"/>
            </a:endParaRPr>
          </a:p>
        </p:txBody>
      </p:sp>
      <p:sp>
        <p:nvSpPr>
          <p:cNvPr id="23556" name="Rectangle 7">
            <a:extLst>
              <a:ext uri="{FF2B5EF4-FFF2-40B4-BE49-F238E27FC236}">
                <a16:creationId xmlns:a16="http://schemas.microsoft.com/office/drawing/2014/main" id="{F57AB365-D0B8-47CA-A010-5C0C940C6705}"/>
              </a:ext>
            </a:extLst>
          </p:cNvPr>
          <p:cNvSpPr>
            <a:spLocks noChangeArrowheads="1"/>
          </p:cNvSpPr>
          <p:nvPr/>
        </p:nvSpPr>
        <p:spPr bwMode="auto">
          <a:xfrm>
            <a:off x="179388" y="1698625"/>
            <a:ext cx="4483100" cy="439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ts val="1200"/>
              </a:spcBef>
            </a:pPr>
            <a:r>
              <a:rPr lang="en-US" altLang="en-US" dirty="0">
                <a:latin typeface="Gill Sans MT" panose="020B0502020104020203" pitchFamily="34" charset="0"/>
              </a:rPr>
              <a:t>Tally sheets have been updated to include IPV1 and IPV2</a:t>
            </a:r>
          </a:p>
          <a:p>
            <a:pPr>
              <a:spcBef>
                <a:spcPts val="1200"/>
              </a:spcBef>
            </a:pPr>
            <a:r>
              <a:rPr lang="en-US" altLang="en-US" dirty="0">
                <a:latin typeface="Gill Sans MT" panose="020B0502020104020203" pitchFamily="34" charset="0"/>
              </a:rPr>
              <a:t>Health workers should keep a tally of each vaccine dose given</a:t>
            </a:r>
          </a:p>
          <a:p>
            <a:pPr>
              <a:spcBef>
                <a:spcPts val="1200"/>
              </a:spcBef>
            </a:pPr>
            <a:r>
              <a:rPr lang="en-US" altLang="en-US" dirty="0">
                <a:latin typeface="Gill Sans MT" panose="020B0502020104020203" pitchFamily="34" charset="0"/>
              </a:rPr>
              <a:t>At the end of an immunization session, count all doses on tally sheet</a:t>
            </a:r>
          </a:p>
          <a:p>
            <a:pPr>
              <a:spcBef>
                <a:spcPts val="1200"/>
              </a:spcBef>
            </a:pPr>
            <a:r>
              <a:rPr lang="en-US" altLang="en-US" dirty="0">
                <a:latin typeface="Gill Sans MT" panose="020B0502020104020203" pitchFamily="34" charset="0"/>
              </a:rPr>
              <a:t>If you need to use old tally sheets, add a line for IPV doses</a:t>
            </a:r>
            <a:endParaRPr lang="fr-FR" altLang="en-US" dirty="0">
              <a:latin typeface="Gill Sans MT" panose="020B0502020104020203" pitchFamily="34" charset="0"/>
            </a:endParaRPr>
          </a:p>
        </p:txBody>
      </p:sp>
      <p:pic>
        <p:nvPicPr>
          <p:cNvPr id="23557" name="Picture 1">
            <a:extLst>
              <a:ext uri="{FF2B5EF4-FFF2-40B4-BE49-F238E27FC236}">
                <a16:creationId xmlns:a16="http://schemas.microsoft.com/office/drawing/2014/main" id="{B7C671C3-5D22-4E41-B202-5E9DFFF87444}"/>
              </a:ext>
            </a:extLst>
          </p:cNvPr>
          <p:cNvPicPr>
            <a:picLocks noChangeAspect="1"/>
          </p:cNvPicPr>
          <p:nvPr/>
        </p:nvPicPr>
        <p:blipFill>
          <a:blip r:embed="rId4">
            <a:extLst>
              <a:ext uri="{28A0092B-C50C-407E-A947-70E740481C1C}">
                <a14:useLocalDpi xmlns:a14="http://schemas.microsoft.com/office/drawing/2010/main" val="0"/>
              </a:ext>
            </a:extLst>
          </a:blip>
          <a:srcRect l="32089" t="31413" r="36063" b="44237"/>
          <a:stretch>
            <a:fillRect/>
          </a:stretch>
        </p:blipFill>
        <p:spPr bwMode="auto">
          <a:xfrm>
            <a:off x="5724525" y="5300663"/>
            <a:ext cx="188913" cy="14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8" name="Picture 10">
            <a:extLst>
              <a:ext uri="{FF2B5EF4-FFF2-40B4-BE49-F238E27FC236}">
                <a16:creationId xmlns:a16="http://schemas.microsoft.com/office/drawing/2014/main" id="{D33FE38D-F1DE-41B6-94DB-8A0DB0B59125}"/>
              </a:ext>
            </a:extLst>
          </p:cNvPr>
          <p:cNvPicPr>
            <a:picLocks noChangeAspect="1"/>
          </p:cNvPicPr>
          <p:nvPr/>
        </p:nvPicPr>
        <p:blipFill>
          <a:blip r:embed="rId5">
            <a:extLst>
              <a:ext uri="{28A0092B-C50C-407E-A947-70E740481C1C}">
                <a14:useLocalDpi xmlns:a14="http://schemas.microsoft.com/office/drawing/2010/main" val="0"/>
              </a:ext>
            </a:extLst>
          </a:blip>
          <a:srcRect l="8534" t="6982" r="10748" b="69461"/>
          <a:stretch>
            <a:fillRect/>
          </a:stretch>
        </p:blipFill>
        <p:spPr bwMode="auto">
          <a:xfrm>
            <a:off x="5729288" y="3538538"/>
            <a:ext cx="57626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9" name="Picture 11">
            <a:extLst>
              <a:ext uri="{FF2B5EF4-FFF2-40B4-BE49-F238E27FC236}">
                <a16:creationId xmlns:a16="http://schemas.microsoft.com/office/drawing/2014/main" id="{B8573437-6E50-4A57-AF32-E8591717261B}"/>
              </a:ext>
            </a:extLst>
          </p:cNvPr>
          <p:cNvPicPr>
            <a:picLocks noChangeAspect="1"/>
          </p:cNvPicPr>
          <p:nvPr/>
        </p:nvPicPr>
        <p:blipFill>
          <a:blip r:embed="rId5">
            <a:extLst>
              <a:ext uri="{28A0092B-C50C-407E-A947-70E740481C1C}">
                <a14:useLocalDpi xmlns:a14="http://schemas.microsoft.com/office/drawing/2010/main" val="0"/>
              </a:ext>
            </a:extLst>
          </a:blip>
          <a:srcRect l="8534" t="6982" r="10748" b="69461"/>
          <a:stretch>
            <a:fillRect/>
          </a:stretch>
        </p:blipFill>
        <p:spPr bwMode="auto">
          <a:xfrm>
            <a:off x="5729288" y="4129088"/>
            <a:ext cx="57626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0" name="Picture 12">
            <a:extLst>
              <a:ext uri="{FF2B5EF4-FFF2-40B4-BE49-F238E27FC236}">
                <a16:creationId xmlns:a16="http://schemas.microsoft.com/office/drawing/2014/main" id="{2A1E5215-4CDA-41F3-B1B9-6E809184CF42}"/>
              </a:ext>
            </a:extLst>
          </p:cNvPr>
          <p:cNvPicPr>
            <a:picLocks noChangeAspect="1"/>
          </p:cNvPicPr>
          <p:nvPr/>
        </p:nvPicPr>
        <p:blipFill>
          <a:blip r:embed="rId5">
            <a:extLst>
              <a:ext uri="{28A0092B-C50C-407E-A947-70E740481C1C}">
                <a14:useLocalDpi xmlns:a14="http://schemas.microsoft.com/office/drawing/2010/main" val="0"/>
              </a:ext>
            </a:extLst>
          </a:blip>
          <a:srcRect l="8534" t="6982" r="10748" b="69461"/>
          <a:stretch>
            <a:fillRect/>
          </a:stretch>
        </p:blipFill>
        <p:spPr bwMode="auto">
          <a:xfrm>
            <a:off x="5729288" y="4716463"/>
            <a:ext cx="57626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1" name="Picture 13">
            <a:extLst>
              <a:ext uri="{FF2B5EF4-FFF2-40B4-BE49-F238E27FC236}">
                <a16:creationId xmlns:a16="http://schemas.microsoft.com/office/drawing/2014/main" id="{8556D8EF-A828-4731-B685-BA8B4068C20C}"/>
              </a:ext>
            </a:extLst>
          </p:cNvPr>
          <p:cNvPicPr>
            <a:picLocks noChangeAspect="1"/>
          </p:cNvPicPr>
          <p:nvPr/>
        </p:nvPicPr>
        <p:blipFill>
          <a:blip r:embed="rId6">
            <a:extLst>
              <a:ext uri="{28A0092B-C50C-407E-A947-70E740481C1C}">
                <a14:useLocalDpi xmlns:a14="http://schemas.microsoft.com/office/drawing/2010/main" val="0"/>
              </a:ext>
            </a:extLst>
          </a:blip>
          <a:srcRect t="31413" r="68031" b="47456"/>
          <a:stretch>
            <a:fillRect/>
          </a:stretch>
        </p:blipFill>
        <p:spPr bwMode="auto">
          <a:xfrm>
            <a:off x="7308850" y="4719638"/>
            <a:ext cx="179388" cy="14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2" name="Picture 14">
            <a:extLst>
              <a:ext uri="{FF2B5EF4-FFF2-40B4-BE49-F238E27FC236}">
                <a16:creationId xmlns:a16="http://schemas.microsoft.com/office/drawing/2014/main" id="{6EEC93DA-451E-4A70-BEFC-F08BDC53CF3A}"/>
              </a:ext>
            </a:extLst>
          </p:cNvPr>
          <p:cNvPicPr>
            <a:picLocks noChangeAspect="1"/>
          </p:cNvPicPr>
          <p:nvPr/>
        </p:nvPicPr>
        <p:blipFill>
          <a:blip r:embed="rId7">
            <a:extLst>
              <a:ext uri="{28A0092B-C50C-407E-A947-70E740481C1C}">
                <a14:useLocalDpi xmlns:a14="http://schemas.microsoft.com/office/drawing/2010/main" val="0"/>
              </a:ext>
            </a:extLst>
          </a:blip>
          <a:srcRect l="37558" t="31413" r="36063" b="44237"/>
          <a:stretch>
            <a:fillRect/>
          </a:stretch>
        </p:blipFill>
        <p:spPr bwMode="auto">
          <a:xfrm>
            <a:off x="6307138" y="4724400"/>
            <a:ext cx="133350"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3" name="Picture 15">
            <a:extLst>
              <a:ext uri="{FF2B5EF4-FFF2-40B4-BE49-F238E27FC236}">
                <a16:creationId xmlns:a16="http://schemas.microsoft.com/office/drawing/2014/main" id="{629850F4-FD30-46D4-982F-53E98F2FA9B1}"/>
              </a:ext>
            </a:extLst>
          </p:cNvPr>
          <p:cNvPicPr>
            <a:picLocks noChangeAspect="1"/>
          </p:cNvPicPr>
          <p:nvPr/>
        </p:nvPicPr>
        <p:blipFill>
          <a:blip r:embed="rId6">
            <a:extLst>
              <a:ext uri="{28A0092B-C50C-407E-A947-70E740481C1C}">
                <a14:useLocalDpi xmlns:a14="http://schemas.microsoft.com/office/drawing/2010/main" val="0"/>
              </a:ext>
            </a:extLst>
          </a:blip>
          <a:srcRect t="31413" r="68031" b="47456"/>
          <a:stretch>
            <a:fillRect/>
          </a:stretch>
        </p:blipFill>
        <p:spPr bwMode="auto">
          <a:xfrm>
            <a:off x="5724525" y="5108575"/>
            <a:ext cx="180975" cy="14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4" name="Picture 16">
            <a:extLst>
              <a:ext uri="{FF2B5EF4-FFF2-40B4-BE49-F238E27FC236}">
                <a16:creationId xmlns:a16="http://schemas.microsoft.com/office/drawing/2014/main" id="{2F6236A2-DD7A-4FB8-8B3E-05C6FC508E35}"/>
              </a:ext>
            </a:extLst>
          </p:cNvPr>
          <p:cNvPicPr>
            <a:picLocks noChangeAspect="1"/>
          </p:cNvPicPr>
          <p:nvPr/>
        </p:nvPicPr>
        <p:blipFill>
          <a:blip r:embed="rId6">
            <a:extLst>
              <a:ext uri="{28A0092B-C50C-407E-A947-70E740481C1C}">
                <a14:useLocalDpi xmlns:a14="http://schemas.microsoft.com/office/drawing/2010/main" val="0"/>
              </a:ext>
            </a:extLst>
          </a:blip>
          <a:srcRect t="31413" r="68031" b="47456"/>
          <a:stretch>
            <a:fillRect/>
          </a:stretch>
        </p:blipFill>
        <p:spPr bwMode="auto">
          <a:xfrm>
            <a:off x="5724525" y="4337050"/>
            <a:ext cx="180975" cy="147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5" name="Picture 17">
            <a:extLst>
              <a:ext uri="{FF2B5EF4-FFF2-40B4-BE49-F238E27FC236}">
                <a16:creationId xmlns:a16="http://schemas.microsoft.com/office/drawing/2014/main" id="{90742A7E-6649-4386-90C4-D332263FDC27}"/>
              </a:ext>
            </a:extLst>
          </p:cNvPr>
          <p:cNvPicPr>
            <a:picLocks noChangeAspect="1"/>
          </p:cNvPicPr>
          <p:nvPr/>
        </p:nvPicPr>
        <p:blipFill>
          <a:blip r:embed="rId5">
            <a:extLst>
              <a:ext uri="{28A0092B-C50C-407E-A947-70E740481C1C}">
                <a14:useLocalDpi xmlns:a14="http://schemas.microsoft.com/office/drawing/2010/main" val="0"/>
              </a:ext>
            </a:extLst>
          </a:blip>
          <a:srcRect l="8534" t="6982" r="10748" b="69461"/>
          <a:stretch>
            <a:fillRect/>
          </a:stretch>
        </p:blipFill>
        <p:spPr bwMode="auto">
          <a:xfrm>
            <a:off x="5729288" y="3735388"/>
            <a:ext cx="57626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6" name="Picture 18">
            <a:extLst>
              <a:ext uri="{FF2B5EF4-FFF2-40B4-BE49-F238E27FC236}">
                <a16:creationId xmlns:a16="http://schemas.microsoft.com/office/drawing/2014/main" id="{8CEA499F-2571-4903-BC57-69B68A17A3E3}"/>
              </a:ext>
            </a:extLst>
          </p:cNvPr>
          <p:cNvPicPr>
            <a:picLocks noChangeAspect="1"/>
          </p:cNvPicPr>
          <p:nvPr/>
        </p:nvPicPr>
        <p:blipFill>
          <a:blip r:embed="rId8">
            <a:extLst>
              <a:ext uri="{28A0092B-C50C-407E-A947-70E740481C1C}">
                <a14:useLocalDpi xmlns:a14="http://schemas.microsoft.com/office/drawing/2010/main" val="0"/>
              </a:ext>
            </a:extLst>
          </a:blip>
          <a:srcRect t="31413" r="36063" b="44237"/>
          <a:stretch>
            <a:fillRect/>
          </a:stretch>
        </p:blipFill>
        <p:spPr bwMode="auto">
          <a:xfrm>
            <a:off x="5727700" y="2952750"/>
            <a:ext cx="377825" cy="14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7" name="Picture 19">
            <a:extLst>
              <a:ext uri="{FF2B5EF4-FFF2-40B4-BE49-F238E27FC236}">
                <a16:creationId xmlns:a16="http://schemas.microsoft.com/office/drawing/2014/main" id="{0074A812-DB1C-4A16-AA3C-03B4C2A0A59D}"/>
              </a:ext>
            </a:extLst>
          </p:cNvPr>
          <p:cNvPicPr>
            <a:picLocks noChangeAspect="1"/>
          </p:cNvPicPr>
          <p:nvPr/>
        </p:nvPicPr>
        <p:blipFill>
          <a:blip r:embed="rId6">
            <a:extLst>
              <a:ext uri="{28A0092B-C50C-407E-A947-70E740481C1C}">
                <a14:useLocalDpi xmlns:a14="http://schemas.microsoft.com/office/drawing/2010/main" val="0"/>
              </a:ext>
            </a:extLst>
          </a:blip>
          <a:srcRect t="31413" r="68031" b="47456"/>
          <a:stretch>
            <a:fillRect/>
          </a:stretch>
        </p:blipFill>
        <p:spPr bwMode="auto">
          <a:xfrm>
            <a:off x="5724525" y="3352800"/>
            <a:ext cx="180975" cy="147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8" name="Picture 20">
            <a:extLst>
              <a:ext uri="{FF2B5EF4-FFF2-40B4-BE49-F238E27FC236}">
                <a16:creationId xmlns:a16="http://schemas.microsoft.com/office/drawing/2014/main" id="{5E460C65-C7FE-46E4-BE6A-80D4007FA42A}"/>
              </a:ext>
            </a:extLst>
          </p:cNvPr>
          <p:cNvPicPr>
            <a:picLocks noChangeAspect="1"/>
          </p:cNvPicPr>
          <p:nvPr/>
        </p:nvPicPr>
        <p:blipFill>
          <a:blip r:embed="rId6">
            <a:extLst>
              <a:ext uri="{28A0092B-C50C-407E-A947-70E740481C1C}">
                <a14:useLocalDpi xmlns:a14="http://schemas.microsoft.com/office/drawing/2010/main" val="0"/>
              </a:ext>
            </a:extLst>
          </a:blip>
          <a:srcRect t="31413" r="68031" b="47456"/>
          <a:stretch>
            <a:fillRect/>
          </a:stretch>
        </p:blipFill>
        <p:spPr bwMode="auto">
          <a:xfrm>
            <a:off x="5724525" y="3929063"/>
            <a:ext cx="180975" cy="147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9" name="TextBox 2">
            <a:extLst>
              <a:ext uri="{FF2B5EF4-FFF2-40B4-BE49-F238E27FC236}">
                <a16:creationId xmlns:a16="http://schemas.microsoft.com/office/drawing/2014/main" id="{4BA23815-56DC-43FF-9F00-A40478F226BF}"/>
              </a:ext>
            </a:extLst>
          </p:cNvPr>
          <p:cNvSpPr txBox="1">
            <a:spLocks noChangeArrowheads="1"/>
          </p:cNvSpPr>
          <p:nvPr/>
        </p:nvSpPr>
        <p:spPr bwMode="auto">
          <a:xfrm>
            <a:off x="6472238" y="3111500"/>
            <a:ext cx="144462"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1000">
                <a:solidFill>
                  <a:schemeClr val="tx1"/>
                </a:solidFill>
                <a:latin typeface="Mistral" panose="03090702030407020403" pitchFamily="66" charset="0"/>
              </a:rPr>
              <a:t>5</a:t>
            </a:r>
          </a:p>
        </p:txBody>
      </p:sp>
      <p:sp>
        <p:nvSpPr>
          <p:cNvPr id="23570" name="TextBox 22">
            <a:extLst>
              <a:ext uri="{FF2B5EF4-FFF2-40B4-BE49-F238E27FC236}">
                <a16:creationId xmlns:a16="http://schemas.microsoft.com/office/drawing/2014/main" id="{1782CCAB-0AF6-40E2-B90D-85AE280F94B1}"/>
              </a:ext>
            </a:extLst>
          </p:cNvPr>
          <p:cNvSpPr txBox="1">
            <a:spLocks noChangeArrowheads="1"/>
          </p:cNvSpPr>
          <p:nvPr/>
        </p:nvSpPr>
        <p:spPr bwMode="auto">
          <a:xfrm>
            <a:off x="6488113" y="3327400"/>
            <a:ext cx="1428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1000">
                <a:solidFill>
                  <a:schemeClr val="tx1"/>
                </a:solidFill>
                <a:latin typeface="Mistral" panose="03090702030407020403" pitchFamily="66" charset="0"/>
              </a:rPr>
              <a:t>5</a:t>
            </a:r>
          </a:p>
        </p:txBody>
      </p:sp>
      <p:sp>
        <p:nvSpPr>
          <p:cNvPr id="23571" name="TextBox 23">
            <a:extLst>
              <a:ext uri="{FF2B5EF4-FFF2-40B4-BE49-F238E27FC236}">
                <a16:creationId xmlns:a16="http://schemas.microsoft.com/office/drawing/2014/main" id="{42E8F60C-D972-436B-938E-0C744F71616E}"/>
              </a:ext>
            </a:extLst>
          </p:cNvPr>
          <p:cNvSpPr txBox="1">
            <a:spLocks noChangeArrowheads="1"/>
          </p:cNvSpPr>
          <p:nvPr/>
        </p:nvSpPr>
        <p:spPr bwMode="auto">
          <a:xfrm>
            <a:off x="6473825" y="3686175"/>
            <a:ext cx="315913"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1000">
                <a:solidFill>
                  <a:schemeClr val="tx1"/>
                </a:solidFill>
                <a:latin typeface="Mistral" panose="03090702030407020403" pitchFamily="66" charset="0"/>
              </a:rPr>
              <a:t>15</a:t>
            </a:r>
          </a:p>
        </p:txBody>
      </p:sp>
      <p:sp>
        <p:nvSpPr>
          <p:cNvPr id="23572" name="TextBox 25">
            <a:extLst>
              <a:ext uri="{FF2B5EF4-FFF2-40B4-BE49-F238E27FC236}">
                <a16:creationId xmlns:a16="http://schemas.microsoft.com/office/drawing/2014/main" id="{394D9566-F1F6-4CBA-BB32-0821DE2B0B52}"/>
              </a:ext>
            </a:extLst>
          </p:cNvPr>
          <p:cNvSpPr txBox="1">
            <a:spLocks noChangeArrowheads="1"/>
          </p:cNvSpPr>
          <p:nvPr/>
        </p:nvSpPr>
        <p:spPr bwMode="auto">
          <a:xfrm>
            <a:off x="6488113" y="3902075"/>
            <a:ext cx="14287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1000">
                <a:solidFill>
                  <a:schemeClr val="tx1"/>
                </a:solidFill>
                <a:latin typeface="Mistral" panose="03090702030407020403" pitchFamily="66" charset="0"/>
              </a:rPr>
              <a:t>5</a:t>
            </a:r>
          </a:p>
        </p:txBody>
      </p:sp>
      <p:sp>
        <p:nvSpPr>
          <p:cNvPr id="23573" name="TextBox 27">
            <a:extLst>
              <a:ext uri="{FF2B5EF4-FFF2-40B4-BE49-F238E27FC236}">
                <a16:creationId xmlns:a16="http://schemas.microsoft.com/office/drawing/2014/main" id="{28464F79-E558-494F-A59C-36C272F35C0A}"/>
              </a:ext>
            </a:extLst>
          </p:cNvPr>
          <p:cNvSpPr txBox="1">
            <a:spLocks noChangeArrowheads="1"/>
          </p:cNvSpPr>
          <p:nvPr/>
        </p:nvSpPr>
        <p:spPr bwMode="auto">
          <a:xfrm>
            <a:off x="6488113" y="4335463"/>
            <a:ext cx="1428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1000">
                <a:solidFill>
                  <a:schemeClr val="tx1"/>
                </a:solidFill>
                <a:latin typeface="Mistral" panose="03090702030407020403" pitchFamily="66" charset="0"/>
              </a:rPr>
              <a:t>5</a:t>
            </a:r>
          </a:p>
        </p:txBody>
      </p:sp>
      <p:sp>
        <p:nvSpPr>
          <p:cNvPr id="23574" name="TextBox 28">
            <a:extLst>
              <a:ext uri="{FF2B5EF4-FFF2-40B4-BE49-F238E27FC236}">
                <a16:creationId xmlns:a16="http://schemas.microsoft.com/office/drawing/2014/main" id="{898B06B1-3DB0-4DD5-8E1C-C7BA12464847}"/>
              </a:ext>
            </a:extLst>
          </p:cNvPr>
          <p:cNvSpPr txBox="1">
            <a:spLocks noChangeArrowheads="1"/>
          </p:cNvSpPr>
          <p:nvPr/>
        </p:nvSpPr>
        <p:spPr bwMode="auto">
          <a:xfrm>
            <a:off x="8027988" y="4694238"/>
            <a:ext cx="14446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1000">
                <a:solidFill>
                  <a:schemeClr val="tx1"/>
                </a:solidFill>
                <a:latin typeface="Mistral" panose="03090702030407020403" pitchFamily="66" charset="0"/>
              </a:rPr>
              <a:t>5</a:t>
            </a:r>
          </a:p>
        </p:txBody>
      </p:sp>
      <p:sp>
        <p:nvSpPr>
          <p:cNvPr id="23575" name="TextBox 30">
            <a:extLst>
              <a:ext uri="{FF2B5EF4-FFF2-40B4-BE49-F238E27FC236}">
                <a16:creationId xmlns:a16="http://schemas.microsoft.com/office/drawing/2014/main" id="{857AAFCC-08AD-470B-B06B-074075DBF4FA}"/>
              </a:ext>
            </a:extLst>
          </p:cNvPr>
          <p:cNvSpPr txBox="1">
            <a:spLocks noChangeArrowheads="1"/>
          </p:cNvSpPr>
          <p:nvPr/>
        </p:nvSpPr>
        <p:spPr bwMode="auto">
          <a:xfrm>
            <a:off x="6488113" y="4911725"/>
            <a:ext cx="1428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1000">
                <a:solidFill>
                  <a:schemeClr val="tx1"/>
                </a:solidFill>
                <a:latin typeface="Mistral" panose="03090702030407020403" pitchFamily="66" charset="0"/>
              </a:rPr>
              <a:t>8</a:t>
            </a:r>
          </a:p>
        </p:txBody>
      </p:sp>
      <p:sp>
        <p:nvSpPr>
          <p:cNvPr id="23576" name="TextBox 31">
            <a:extLst>
              <a:ext uri="{FF2B5EF4-FFF2-40B4-BE49-F238E27FC236}">
                <a16:creationId xmlns:a16="http://schemas.microsoft.com/office/drawing/2014/main" id="{CB7F8D9E-B7D0-4683-9D62-F515074E07A2}"/>
              </a:ext>
            </a:extLst>
          </p:cNvPr>
          <p:cNvSpPr txBox="1">
            <a:spLocks noChangeArrowheads="1"/>
          </p:cNvSpPr>
          <p:nvPr/>
        </p:nvSpPr>
        <p:spPr bwMode="auto">
          <a:xfrm>
            <a:off x="6488113" y="5270500"/>
            <a:ext cx="1428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1000">
                <a:solidFill>
                  <a:schemeClr val="tx1"/>
                </a:solidFill>
                <a:latin typeface="Mistral" panose="03090702030407020403" pitchFamily="66" charset="0"/>
              </a:rPr>
              <a:t>3</a:t>
            </a:r>
          </a:p>
        </p:txBody>
      </p:sp>
      <p:sp>
        <p:nvSpPr>
          <p:cNvPr id="23577" name="TextBox 32">
            <a:extLst>
              <a:ext uri="{FF2B5EF4-FFF2-40B4-BE49-F238E27FC236}">
                <a16:creationId xmlns:a16="http://schemas.microsoft.com/office/drawing/2014/main" id="{83A6B66B-043C-4C13-835D-3B4F7074AD1A}"/>
              </a:ext>
            </a:extLst>
          </p:cNvPr>
          <p:cNvSpPr txBox="1">
            <a:spLocks noChangeArrowheads="1"/>
          </p:cNvSpPr>
          <p:nvPr/>
        </p:nvSpPr>
        <p:spPr bwMode="auto">
          <a:xfrm>
            <a:off x="6488113" y="2924175"/>
            <a:ext cx="14287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1000">
                <a:solidFill>
                  <a:schemeClr val="tx1"/>
                </a:solidFill>
                <a:latin typeface="Mistral" panose="03090702030407020403" pitchFamily="66" charset="0"/>
              </a:rPr>
              <a:t>8</a:t>
            </a:r>
          </a:p>
        </p:txBody>
      </p:sp>
      <p:pic>
        <p:nvPicPr>
          <p:cNvPr id="23578" name="Picture 33">
            <a:extLst>
              <a:ext uri="{FF2B5EF4-FFF2-40B4-BE49-F238E27FC236}">
                <a16:creationId xmlns:a16="http://schemas.microsoft.com/office/drawing/2014/main" id="{3C279D2E-E0C2-40F9-BDC5-97C8AB7D1ACD}"/>
              </a:ext>
            </a:extLst>
          </p:cNvPr>
          <p:cNvPicPr>
            <a:picLocks noChangeAspect="1"/>
          </p:cNvPicPr>
          <p:nvPr/>
        </p:nvPicPr>
        <p:blipFill>
          <a:blip r:embed="rId6">
            <a:extLst>
              <a:ext uri="{28A0092B-C50C-407E-A947-70E740481C1C}">
                <a14:useLocalDpi xmlns:a14="http://schemas.microsoft.com/office/drawing/2010/main" val="0"/>
              </a:ext>
            </a:extLst>
          </a:blip>
          <a:srcRect t="31413" r="68031" b="47456"/>
          <a:stretch>
            <a:fillRect/>
          </a:stretch>
        </p:blipFill>
        <p:spPr bwMode="auto">
          <a:xfrm>
            <a:off x="5724525" y="3151188"/>
            <a:ext cx="180975" cy="147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79" name="TextBox 34">
            <a:extLst>
              <a:ext uri="{FF2B5EF4-FFF2-40B4-BE49-F238E27FC236}">
                <a16:creationId xmlns:a16="http://schemas.microsoft.com/office/drawing/2014/main" id="{04F35C77-5667-46AE-BDA5-0DA2382427A7}"/>
              </a:ext>
            </a:extLst>
          </p:cNvPr>
          <p:cNvSpPr txBox="1">
            <a:spLocks noChangeArrowheads="1"/>
          </p:cNvSpPr>
          <p:nvPr/>
        </p:nvSpPr>
        <p:spPr bwMode="auto">
          <a:xfrm>
            <a:off x="6511925" y="4119563"/>
            <a:ext cx="3175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1000">
                <a:solidFill>
                  <a:schemeClr val="tx1"/>
                </a:solidFill>
                <a:latin typeface="Mistral" panose="03090702030407020403" pitchFamily="66" charset="0"/>
              </a:rPr>
              <a:t>15</a:t>
            </a:r>
          </a:p>
        </p:txBody>
      </p:sp>
      <p:sp>
        <p:nvSpPr>
          <p:cNvPr id="23580" name="TextBox 35">
            <a:extLst>
              <a:ext uri="{FF2B5EF4-FFF2-40B4-BE49-F238E27FC236}">
                <a16:creationId xmlns:a16="http://schemas.microsoft.com/office/drawing/2014/main" id="{35DF87FF-60AB-4B67-93E0-1D0742D76028}"/>
              </a:ext>
            </a:extLst>
          </p:cNvPr>
          <p:cNvSpPr txBox="1">
            <a:spLocks noChangeArrowheads="1"/>
          </p:cNvSpPr>
          <p:nvPr/>
        </p:nvSpPr>
        <p:spPr bwMode="auto">
          <a:xfrm>
            <a:off x="6516688" y="4694238"/>
            <a:ext cx="31591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1000">
                <a:solidFill>
                  <a:schemeClr val="tx1"/>
                </a:solidFill>
                <a:latin typeface="Mistral" panose="03090702030407020403" pitchFamily="66" charset="0"/>
              </a:rPr>
              <a:t>18</a:t>
            </a:r>
          </a:p>
        </p:txBody>
      </p:sp>
      <p:sp>
        <p:nvSpPr>
          <p:cNvPr id="23581" name="TextBox 36">
            <a:extLst>
              <a:ext uri="{FF2B5EF4-FFF2-40B4-BE49-F238E27FC236}">
                <a16:creationId xmlns:a16="http://schemas.microsoft.com/office/drawing/2014/main" id="{B18547BB-9A77-4C49-AA0B-343445D6C0E5}"/>
              </a:ext>
            </a:extLst>
          </p:cNvPr>
          <p:cNvSpPr txBox="1">
            <a:spLocks noChangeArrowheads="1"/>
          </p:cNvSpPr>
          <p:nvPr/>
        </p:nvSpPr>
        <p:spPr bwMode="auto">
          <a:xfrm>
            <a:off x="6443663" y="3543300"/>
            <a:ext cx="3175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1000" dirty="0">
                <a:solidFill>
                  <a:schemeClr val="tx1"/>
                </a:solidFill>
                <a:latin typeface="Mistral" panose="03090702030407020403" pitchFamily="66" charset="0"/>
              </a:rPr>
              <a:t>15</a:t>
            </a:r>
          </a:p>
        </p:txBody>
      </p:sp>
      <p:pic>
        <p:nvPicPr>
          <p:cNvPr id="23582" name="Picture 37">
            <a:extLst>
              <a:ext uri="{FF2B5EF4-FFF2-40B4-BE49-F238E27FC236}">
                <a16:creationId xmlns:a16="http://schemas.microsoft.com/office/drawing/2014/main" id="{8A8381EA-604B-4F00-9A6C-440AD44954A1}"/>
              </a:ext>
            </a:extLst>
          </p:cNvPr>
          <p:cNvPicPr>
            <a:picLocks noChangeAspect="1"/>
          </p:cNvPicPr>
          <p:nvPr/>
        </p:nvPicPr>
        <p:blipFill>
          <a:blip r:embed="rId8">
            <a:extLst>
              <a:ext uri="{28A0092B-C50C-407E-A947-70E740481C1C}">
                <a14:useLocalDpi xmlns:a14="http://schemas.microsoft.com/office/drawing/2010/main" val="0"/>
              </a:ext>
            </a:extLst>
          </a:blip>
          <a:srcRect t="31413" r="36063" b="44237"/>
          <a:stretch>
            <a:fillRect/>
          </a:stretch>
        </p:blipFill>
        <p:spPr bwMode="auto">
          <a:xfrm>
            <a:off x="5727700" y="4926013"/>
            <a:ext cx="377825" cy="14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83" name="TextBox 38">
            <a:extLst>
              <a:ext uri="{FF2B5EF4-FFF2-40B4-BE49-F238E27FC236}">
                <a16:creationId xmlns:a16="http://schemas.microsoft.com/office/drawing/2014/main" id="{C9B1696C-7346-4FF6-B1F6-B0A09EA59112}"/>
              </a:ext>
            </a:extLst>
          </p:cNvPr>
          <p:cNvSpPr txBox="1">
            <a:spLocks noChangeArrowheads="1"/>
          </p:cNvSpPr>
          <p:nvPr/>
        </p:nvSpPr>
        <p:spPr bwMode="auto">
          <a:xfrm>
            <a:off x="6488113" y="5054600"/>
            <a:ext cx="1428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1000">
                <a:solidFill>
                  <a:schemeClr val="tx1"/>
                </a:solidFill>
                <a:latin typeface="Mistral" panose="03090702030407020403" pitchFamily="66" charset="0"/>
              </a:rPr>
              <a:t>5</a:t>
            </a:r>
          </a:p>
        </p:txBody>
      </p:sp>
      <p:pic>
        <p:nvPicPr>
          <p:cNvPr id="23584" name="Picture 39">
            <a:extLst>
              <a:ext uri="{FF2B5EF4-FFF2-40B4-BE49-F238E27FC236}">
                <a16:creationId xmlns:a16="http://schemas.microsoft.com/office/drawing/2014/main" id="{4448879D-6134-4454-B0EB-005620507D39}"/>
              </a:ext>
            </a:extLst>
          </p:cNvPr>
          <p:cNvPicPr>
            <a:picLocks noChangeAspect="1"/>
          </p:cNvPicPr>
          <p:nvPr/>
        </p:nvPicPr>
        <p:blipFill>
          <a:blip r:embed="rId6">
            <a:extLst>
              <a:ext uri="{28A0092B-C50C-407E-A947-70E740481C1C}">
                <a14:useLocalDpi xmlns:a14="http://schemas.microsoft.com/office/drawing/2010/main" val="0"/>
              </a:ext>
            </a:extLst>
          </a:blip>
          <a:srcRect t="31413" r="68031" b="47456"/>
          <a:stretch>
            <a:fillRect/>
          </a:stretch>
        </p:blipFill>
        <p:spPr bwMode="auto">
          <a:xfrm>
            <a:off x="5724525" y="4508500"/>
            <a:ext cx="179388" cy="14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85" name="TextBox 40">
            <a:extLst>
              <a:ext uri="{FF2B5EF4-FFF2-40B4-BE49-F238E27FC236}">
                <a16:creationId xmlns:a16="http://schemas.microsoft.com/office/drawing/2014/main" id="{E28B66F9-90BB-4A61-AFE1-CF06570E7266}"/>
              </a:ext>
            </a:extLst>
          </p:cNvPr>
          <p:cNvSpPr txBox="1">
            <a:spLocks noChangeArrowheads="1"/>
          </p:cNvSpPr>
          <p:nvPr/>
        </p:nvSpPr>
        <p:spPr bwMode="auto">
          <a:xfrm>
            <a:off x="6516688" y="4478338"/>
            <a:ext cx="1428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1000">
                <a:solidFill>
                  <a:schemeClr val="tx1"/>
                </a:solidFill>
                <a:latin typeface="Mistral" panose="03090702030407020403" pitchFamily="66" charset="0"/>
              </a:rPr>
              <a:t>5</a:t>
            </a:r>
          </a:p>
        </p:txBody>
      </p:sp>
      <p:sp>
        <p:nvSpPr>
          <p:cNvPr id="42" name="Freeform 501">
            <a:extLst>
              <a:ext uri="{FF2B5EF4-FFF2-40B4-BE49-F238E27FC236}">
                <a16:creationId xmlns:a16="http://schemas.microsoft.com/office/drawing/2014/main" id="{207687CF-477D-443C-A26C-C257C9A1FEFA}"/>
              </a:ext>
            </a:extLst>
          </p:cNvPr>
          <p:cNvSpPr>
            <a:spLocks noEditPoints="1"/>
          </p:cNvSpPr>
          <p:nvPr/>
        </p:nvSpPr>
        <p:spPr bwMode="auto">
          <a:xfrm>
            <a:off x="4793283" y="3609975"/>
            <a:ext cx="858837" cy="366713"/>
          </a:xfrm>
          <a:custGeom>
            <a:avLst/>
            <a:gdLst>
              <a:gd name="T0" fmla="*/ 1327681271 w 500"/>
              <a:gd name="T1" fmla="*/ 102638761 h 305"/>
              <a:gd name="T2" fmla="*/ 1245069740 w 500"/>
              <a:gd name="T3" fmla="*/ 86736642 h 305"/>
              <a:gd name="T4" fmla="*/ 1079848396 w 500"/>
              <a:gd name="T5" fmla="*/ 78062978 h 305"/>
              <a:gd name="T6" fmla="*/ 882171601 w 500"/>
              <a:gd name="T7" fmla="*/ 66498894 h 305"/>
              <a:gd name="T8" fmla="*/ 781857722 w 500"/>
              <a:gd name="T9" fmla="*/ 76617768 h 305"/>
              <a:gd name="T10" fmla="*/ 778906758 w 500"/>
              <a:gd name="T11" fmla="*/ 76617768 h 305"/>
              <a:gd name="T12" fmla="*/ 781857722 w 500"/>
              <a:gd name="T13" fmla="*/ 73726146 h 305"/>
              <a:gd name="T14" fmla="*/ 781857722 w 500"/>
              <a:gd name="T15" fmla="*/ 73726146 h 305"/>
              <a:gd name="T16" fmla="*/ 778906758 w 500"/>
              <a:gd name="T17" fmla="*/ 73726146 h 305"/>
              <a:gd name="T18" fmla="*/ 781857722 w 500"/>
              <a:gd name="T19" fmla="*/ 83846222 h 305"/>
              <a:gd name="T20" fmla="*/ 775955794 w 500"/>
              <a:gd name="T21" fmla="*/ 73726146 h 305"/>
              <a:gd name="T22" fmla="*/ 773006548 w 500"/>
              <a:gd name="T23" fmla="*/ 76617768 h 305"/>
              <a:gd name="T24" fmla="*/ 773006548 w 500"/>
              <a:gd name="T25" fmla="*/ 80954600 h 305"/>
              <a:gd name="T26" fmla="*/ 773006548 w 500"/>
              <a:gd name="T27" fmla="*/ 83846222 h 305"/>
              <a:gd name="T28" fmla="*/ 1000186111 w 500"/>
              <a:gd name="T29" fmla="*/ 78062978 h 305"/>
              <a:gd name="T30" fmla="*/ 778906758 w 500"/>
              <a:gd name="T31" fmla="*/ 80954600 h 305"/>
              <a:gd name="T32" fmla="*/ 775955794 w 500"/>
              <a:gd name="T33" fmla="*/ 80954600 h 305"/>
              <a:gd name="T34" fmla="*/ 767104620 w 500"/>
              <a:gd name="T35" fmla="*/ 75172558 h 305"/>
              <a:gd name="T36" fmla="*/ 775955794 w 500"/>
              <a:gd name="T37" fmla="*/ 75172558 h 305"/>
              <a:gd name="T38" fmla="*/ 1457499637 w 500"/>
              <a:gd name="T39" fmla="*/ 244309010 h 305"/>
              <a:gd name="T40" fmla="*/ 1371937142 w 500"/>
              <a:gd name="T41" fmla="*/ 313698324 h 305"/>
              <a:gd name="T42" fmla="*/ 492718222 w 500"/>
              <a:gd name="T43" fmla="*/ 439467657 h 305"/>
              <a:gd name="T44" fmla="*/ 5900210 w 500"/>
              <a:gd name="T45" fmla="*/ 335382484 h 305"/>
              <a:gd name="T46" fmla="*/ 179974446 w 500"/>
              <a:gd name="T47" fmla="*/ 147452291 h 305"/>
              <a:gd name="T48" fmla="*/ 531072165 w 500"/>
              <a:gd name="T49" fmla="*/ 40476699 h 305"/>
              <a:gd name="T50" fmla="*/ 896922986 w 500"/>
              <a:gd name="T51" fmla="*/ 1445210 h 305"/>
              <a:gd name="T52" fmla="*/ 1174260347 w 500"/>
              <a:gd name="T53" fmla="*/ 8673664 h 305"/>
              <a:gd name="T54" fmla="*/ 1227367392 w 500"/>
              <a:gd name="T55" fmla="*/ 17347328 h 305"/>
              <a:gd name="T56" fmla="*/ 1250971668 w 500"/>
              <a:gd name="T57" fmla="*/ 20238951 h 305"/>
              <a:gd name="T58" fmla="*/ 1271623263 w 500"/>
              <a:gd name="T59" fmla="*/ 27466203 h 305"/>
              <a:gd name="T60" fmla="*/ 1271623263 w 500"/>
              <a:gd name="T61" fmla="*/ 37586279 h 305"/>
              <a:gd name="T62" fmla="*/ 1248020704 w 500"/>
              <a:gd name="T63" fmla="*/ 46259943 h 305"/>
              <a:gd name="T64" fmla="*/ 1227367392 w 500"/>
              <a:gd name="T65" fmla="*/ 44813531 h 305"/>
              <a:gd name="T66" fmla="*/ 1212616008 w 500"/>
              <a:gd name="T67" fmla="*/ 39031489 h 305"/>
              <a:gd name="T68" fmla="*/ 1130004477 w 500"/>
              <a:gd name="T69" fmla="*/ 28912615 h 305"/>
              <a:gd name="T70" fmla="*/ 578279000 w 500"/>
              <a:gd name="T71" fmla="*/ 54933607 h 305"/>
              <a:gd name="T72" fmla="*/ 174074236 w 500"/>
              <a:gd name="T73" fmla="*/ 180701738 h 305"/>
              <a:gd name="T74" fmla="*/ 150469960 w 500"/>
              <a:gd name="T75" fmla="*/ 385979259 h 305"/>
              <a:gd name="T76" fmla="*/ 740551098 w 500"/>
              <a:gd name="T77" fmla="*/ 417783496 h 305"/>
              <a:gd name="T78" fmla="*/ 1345383620 w 500"/>
              <a:gd name="T79" fmla="*/ 299242617 h 305"/>
              <a:gd name="T80" fmla="*/ 1436846325 w 500"/>
              <a:gd name="T81" fmla="*/ 211059563 h 305"/>
              <a:gd name="T82" fmla="*/ 1363085968 w 500"/>
              <a:gd name="T83" fmla="*/ 131551375 h 305"/>
              <a:gd name="T84" fmla="*/ 1186062485 w 500"/>
              <a:gd name="T85" fmla="*/ 92519886 h 305"/>
              <a:gd name="T86" fmla="*/ 1082797642 w 500"/>
              <a:gd name="T87" fmla="*/ 79509390 h 305"/>
              <a:gd name="T88" fmla="*/ 773006548 w 500"/>
              <a:gd name="T89" fmla="*/ 83846222 h 305"/>
              <a:gd name="T90" fmla="*/ 973632589 w 500"/>
              <a:gd name="T91" fmla="*/ 73726146 h 305"/>
              <a:gd name="T92" fmla="*/ 1233269320 w 500"/>
              <a:gd name="T93" fmla="*/ 95410306 h 305"/>
              <a:gd name="T94" fmla="*/ 997236865 w 500"/>
              <a:gd name="T95" fmla="*/ 67944104 h 305"/>
              <a:gd name="T96" fmla="*/ 1106401918 w 500"/>
              <a:gd name="T97" fmla="*/ 73726146 h 305"/>
              <a:gd name="T98" fmla="*/ 1088699570 w 500"/>
              <a:gd name="T99" fmla="*/ 70835726 h 305"/>
              <a:gd name="T100" fmla="*/ 944129820 w 500"/>
              <a:gd name="T101" fmla="*/ 65052482 h 305"/>
              <a:gd name="T102" fmla="*/ 947079066 w 500"/>
              <a:gd name="T103" fmla="*/ 63607272 h 305"/>
              <a:gd name="T104" fmla="*/ 905774160 w 500"/>
              <a:gd name="T105" fmla="*/ 63607272 h 305"/>
              <a:gd name="T106" fmla="*/ 1062146048 w 500"/>
              <a:gd name="T107" fmla="*/ 65052482 h 305"/>
              <a:gd name="T108" fmla="*/ 1250971668 w 500"/>
              <a:gd name="T109" fmla="*/ 88183054 h 305"/>
              <a:gd name="T110" fmla="*/ 1416194730 w 500"/>
              <a:gd name="T111" fmla="*/ 131551375 h 305"/>
              <a:gd name="T112" fmla="*/ 1475201985 w 500"/>
              <a:gd name="T113" fmla="*/ 213951185 h 305"/>
              <a:gd name="T114" fmla="*/ 1079848396 w 500"/>
              <a:gd name="T115" fmla="*/ 67944104 h 305"/>
              <a:gd name="T116" fmla="*/ 1153608753 w 500"/>
              <a:gd name="T117" fmla="*/ 88183054 h 30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00" h="305">
                <a:moveTo>
                  <a:pt x="484" y="124"/>
                </a:moveTo>
                <a:cubicBezTo>
                  <a:pt x="485" y="125"/>
                  <a:pt x="485" y="127"/>
                  <a:pt x="485" y="128"/>
                </a:cubicBezTo>
                <a:lnTo>
                  <a:pt x="484" y="124"/>
                </a:lnTo>
                <a:close/>
                <a:moveTo>
                  <a:pt x="450" y="71"/>
                </a:moveTo>
                <a:cubicBezTo>
                  <a:pt x="449" y="70"/>
                  <a:pt x="448" y="69"/>
                  <a:pt x="445" y="68"/>
                </a:cubicBezTo>
                <a:cubicBezTo>
                  <a:pt x="445" y="68"/>
                  <a:pt x="449" y="70"/>
                  <a:pt x="450" y="71"/>
                </a:cubicBezTo>
                <a:close/>
                <a:moveTo>
                  <a:pt x="438" y="65"/>
                </a:moveTo>
                <a:cubicBezTo>
                  <a:pt x="440" y="66"/>
                  <a:pt x="443" y="67"/>
                  <a:pt x="443" y="67"/>
                </a:cubicBezTo>
                <a:cubicBezTo>
                  <a:pt x="442" y="67"/>
                  <a:pt x="438" y="65"/>
                  <a:pt x="438" y="65"/>
                </a:cubicBezTo>
                <a:close/>
                <a:moveTo>
                  <a:pt x="422" y="60"/>
                </a:moveTo>
                <a:cubicBezTo>
                  <a:pt x="420" y="60"/>
                  <a:pt x="417" y="58"/>
                  <a:pt x="417" y="58"/>
                </a:cubicBezTo>
                <a:cubicBezTo>
                  <a:pt x="418" y="59"/>
                  <a:pt x="421" y="60"/>
                  <a:pt x="422" y="60"/>
                </a:cubicBezTo>
                <a:close/>
                <a:moveTo>
                  <a:pt x="413" y="55"/>
                </a:moveTo>
                <a:cubicBezTo>
                  <a:pt x="410" y="54"/>
                  <a:pt x="405" y="52"/>
                  <a:pt x="404" y="52"/>
                </a:cubicBezTo>
                <a:cubicBezTo>
                  <a:pt x="408" y="53"/>
                  <a:pt x="411" y="54"/>
                  <a:pt x="413" y="55"/>
                </a:cubicBezTo>
                <a:close/>
                <a:moveTo>
                  <a:pt x="366" y="54"/>
                </a:moveTo>
                <a:cubicBezTo>
                  <a:pt x="370" y="55"/>
                  <a:pt x="379" y="56"/>
                  <a:pt x="384" y="57"/>
                </a:cubicBezTo>
                <a:cubicBezTo>
                  <a:pt x="379" y="56"/>
                  <a:pt x="372" y="55"/>
                  <a:pt x="366" y="54"/>
                </a:cubicBezTo>
                <a:close/>
                <a:moveTo>
                  <a:pt x="366" y="49"/>
                </a:moveTo>
                <a:cubicBezTo>
                  <a:pt x="361" y="48"/>
                  <a:pt x="361" y="48"/>
                  <a:pt x="361" y="48"/>
                </a:cubicBezTo>
                <a:cubicBezTo>
                  <a:pt x="359" y="48"/>
                  <a:pt x="347" y="47"/>
                  <a:pt x="348" y="47"/>
                </a:cubicBezTo>
                <a:cubicBezTo>
                  <a:pt x="356" y="47"/>
                  <a:pt x="366" y="49"/>
                  <a:pt x="372" y="50"/>
                </a:cubicBezTo>
                <a:cubicBezTo>
                  <a:pt x="370" y="50"/>
                  <a:pt x="368" y="50"/>
                  <a:pt x="366" y="49"/>
                </a:cubicBezTo>
                <a:close/>
                <a:moveTo>
                  <a:pt x="299" y="46"/>
                </a:moveTo>
                <a:cubicBezTo>
                  <a:pt x="296" y="46"/>
                  <a:pt x="296" y="46"/>
                  <a:pt x="296" y="46"/>
                </a:cubicBezTo>
                <a:cubicBezTo>
                  <a:pt x="296" y="47"/>
                  <a:pt x="296" y="47"/>
                  <a:pt x="297" y="47"/>
                </a:cubicBezTo>
                <a:cubicBezTo>
                  <a:pt x="299" y="46"/>
                  <a:pt x="299" y="46"/>
                  <a:pt x="299" y="46"/>
                </a:cubicBezTo>
                <a:close/>
                <a:moveTo>
                  <a:pt x="264" y="53"/>
                </a:moveTo>
                <a:cubicBezTo>
                  <a:pt x="264" y="53"/>
                  <a:pt x="264" y="53"/>
                  <a:pt x="264" y="53"/>
                </a:cubicBezTo>
                <a:cubicBezTo>
                  <a:pt x="264" y="53"/>
                  <a:pt x="265" y="53"/>
                  <a:pt x="265" y="53"/>
                </a:cubicBezTo>
                <a:cubicBezTo>
                  <a:pt x="265" y="53"/>
                  <a:pt x="265" y="53"/>
                  <a:pt x="265" y="53"/>
                </a:cubicBezTo>
                <a:cubicBezTo>
                  <a:pt x="269" y="52"/>
                  <a:pt x="269" y="52"/>
                  <a:pt x="269" y="52"/>
                </a:cubicBezTo>
                <a:lnTo>
                  <a:pt x="264" y="53"/>
                </a:lnTo>
                <a:close/>
                <a:moveTo>
                  <a:pt x="264" y="53"/>
                </a:moveTo>
                <a:cubicBezTo>
                  <a:pt x="264" y="53"/>
                  <a:pt x="264" y="53"/>
                  <a:pt x="264" y="53"/>
                </a:cubicBezTo>
                <a:cubicBezTo>
                  <a:pt x="264" y="53"/>
                  <a:pt x="264" y="53"/>
                  <a:pt x="264" y="53"/>
                </a:cubicBezTo>
                <a:cubicBezTo>
                  <a:pt x="263" y="53"/>
                  <a:pt x="264" y="53"/>
                  <a:pt x="264" y="53"/>
                </a:cubicBezTo>
                <a:close/>
                <a:moveTo>
                  <a:pt x="264" y="53"/>
                </a:moveTo>
                <a:cubicBezTo>
                  <a:pt x="264" y="53"/>
                  <a:pt x="264" y="53"/>
                  <a:pt x="264" y="53"/>
                </a:cubicBezTo>
                <a:cubicBezTo>
                  <a:pt x="264" y="53"/>
                  <a:pt x="264" y="53"/>
                  <a:pt x="264" y="53"/>
                </a:cubicBezTo>
                <a:cubicBezTo>
                  <a:pt x="264" y="53"/>
                  <a:pt x="264" y="53"/>
                  <a:pt x="264" y="53"/>
                </a:cubicBezTo>
                <a:close/>
                <a:moveTo>
                  <a:pt x="265" y="51"/>
                </a:moveTo>
                <a:cubicBezTo>
                  <a:pt x="264" y="51"/>
                  <a:pt x="264" y="51"/>
                  <a:pt x="264" y="51"/>
                </a:cubicBezTo>
                <a:cubicBezTo>
                  <a:pt x="264" y="51"/>
                  <a:pt x="264" y="51"/>
                  <a:pt x="264" y="51"/>
                </a:cubicBezTo>
                <a:cubicBezTo>
                  <a:pt x="264" y="51"/>
                  <a:pt x="264" y="51"/>
                  <a:pt x="265" y="51"/>
                </a:cubicBezTo>
                <a:cubicBezTo>
                  <a:pt x="265" y="51"/>
                  <a:pt x="265" y="51"/>
                  <a:pt x="265" y="51"/>
                </a:cubicBezTo>
                <a:cubicBezTo>
                  <a:pt x="265" y="51"/>
                  <a:pt x="265" y="51"/>
                  <a:pt x="265" y="50"/>
                </a:cubicBezTo>
                <a:cubicBezTo>
                  <a:pt x="265" y="51"/>
                  <a:pt x="265" y="51"/>
                  <a:pt x="265" y="51"/>
                </a:cubicBezTo>
                <a:close/>
                <a:moveTo>
                  <a:pt x="265" y="57"/>
                </a:moveTo>
                <a:cubicBezTo>
                  <a:pt x="265" y="57"/>
                  <a:pt x="265" y="57"/>
                  <a:pt x="265" y="57"/>
                </a:cubicBezTo>
                <a:cubicBezTo>
                  <a:pt x="265" y="57"/>
                  <a:pt x="265" y="57"/>
                  <a:pt x="265" y="57"/>
                </a:cubicBezTo>
                <a:close/>
                <a:moveTo>
                  <a:pt x="264" y="51"/>
                </a:moveTo>
                <a:cubicBezTo>
                  <a:pt x="264" y="51"/>
                  <a:pt x="264" y="52"/>
                  <a:pt x="264" y="52"/>
                </a:cubicBezTo>
                <a:cubicBezTo>
                  <a:pt x="264" y="52"/>
                  <a:pt x="264" y="52"/>
                  <a:pt x="264" y="51"/>
                </a:cubicBezTo>
                <a:close/>
                <a:moveTo>
                  <a:pt x="264" y="51"/>
                </a:moveTo>
                <a:cubicBezTo>
                  <a:pt x="264" y="51"/>
                  <a:pt x="264" y="51"/>
                  <a:pt x="264" y="51"/>
                </a:cubicBezTo>
                <a:cubicBezTo>
                  <a:pt x="264" y="51"/>
                  <a:pt x="264" y="51"/>
                  <a:pt x="264" y="51"/>
                </a:cubicBezTo>
                <a:close/>
                <a:moveTo>
                  <a:pt x="265" y="58"/>
                </a:moveTo>
                <a:cubicBezTo>
                  <a:pt x="265" y="58"/>
                  <a:pt x="265" y="58"/>
                  <a:pt x="265" y="58"/>
                </a:cubicBezTo>
                <a:cubicBezTo>
                  <a:pt x="265" y="58"/>
                  <a:pt x="265" y="58"/>
                  <a:pt x="265" y="58"/>
                </a:cubicBezTo>
                <a:close/>
                <a:moveTo>
                  <a:pt x="265" y="57"/>
                </a:moveTo>
                <a:cubicBezTo>
                  <a:pt x="264" y="57"/>
                  <a:pt x="264" y="57"/>
                  <a:pt x="264" y="57"/>
                </a:cubicBezTo>
                <a:cubicBezTo>
                  <a:pt x="264" y="57"/>
                  <a:pt x="265" y="57"/>
                  <a:pt x="265" y="57"/>
                </a:cubicBezTo>
                <a:close/>
                <a:moveTo>
                  <a:pt x="263" y="51"/>
                </a:moveTo>
                <a:cubicBezTo>
                  <a:pt x="263" y="51"/>
                  <a:pt x="263" y="51"/>
                  <a:pt x="263" y="51"/>
                </a:cubicBezTo>
                <a:cubicBezTo>
                  <a:pt x="263" y="51"/>
                  <a:pt x="263" y="51"/>
                  <a:pt x="263" y="51"/>
                </a:cubicBezTo>
                <a:close/>
                <a:moveTo>
                  <a:pt x="263" y="54"/>
                </a:moveTo>
                <a:cubicBezTo>
                  <a:pt x="263" y="54"/>
                  <a:pt x="263" y="53"/>
                  <a:pt x="263" y="53"/>
                </a:cubicBezTo>
                <a:cubicBezTo>
                  <a:pt x="263" y="53"/>
                  <a:pt x="263" y="53"/>
                  <a:pt x="263" y="54"/>
                </a:cubicBezTo>
                <a:close/>
                <a:moveTo>
                  <a:pt x="262" y="53"/>
                </a:moveTo>
                <a:cubicBezTo>
                  <a:pt x="263" y="53"/>
                  <a:pt x="263" y="53"/>
                  <a:pt x="263" y="53"/>
                </a:cubicBezTo>
                <a:cubicBezTo>
                  <a:pt x="263" y="53"/>
                  <a:pt x="262" y="53"/>
                  <a:pt x="262" y="53"/>
                </a:cubicBezTo>
                <a:close/>
                <a:moveTo>
                  <a:pt x="262" y="53"/>
                </a:moveTo>
                <a:cubicBezTo>
                  <a:pt x="262" y="52"/>
                  <a:pt x="262" y="53"/>
                  <a:pt x="262" y="53"/>
                </a:cubicBezTo>
                <a:cubicBezTo>
                  <a:pt x="262" y="53"/>
                  <a:pt x="262" y="52"/>
                  <a:pt x="262" y="52"/>
                </a:cubicBezTo>
                <a:cubicBezTo>
                  <a:pt x="262" y="53"/>
                  <a:pt x="262" y="53"/>
                  <a:pt x="262" y="53"/>
                </a:cubicBezTo>
                <a:close/>
                <a:moveTo>
                  <a:pt x="262" y="56"/>
                </a:moveTo>
                <a:cubicBezTo>
                  <a:pt x="263" y="56"/>
                  <a:pt x="262" y="56"/>
                  <a:pt x="262" y="56"/>
                </a:cubicBezTo>
                <a:close/>
                <a:moveTo>
                  <a:pt x="261" y="58"/>
                </a:moveTo>
                <a:cubicBezTo>
                  <a:pt x="262" y="58"/>
                  <a:pt x="262" y="58"/>
                  <a:pt x="262" y="58"/>
                </a:cubicBezTo>
                <a:cubicBezTo>
                  <a:pt x="262" y="58"/>
                  <a:pt x="261" y="58"/>
                  <a:pt x="261" y="58"/>
                </a:cubicBezTo>
                <a:close/>
                <a:moveTo>
                  <a:pt x="262" y="58"/>
                </a:moveTo>
                <a:cubicBezTo>
                  <a:pt x="262" y="58"/>
                  <a:pt x="262" y="58"/>
                  <a:pt x="262" y="58"/>
                </a:cubicBezTo>
                <a:cubicBezTo>
                  <a:pt x="262" y="59"/>
                  <a:pt x="262" y="59"/>
                  <a:pt x="262" y="58"/>
                </a:cubicBezTo>
                <a:close/>
                <a:moveTo>
                  <a:pt x="262" y="61"/>
                </a:moveTo>
                <a:cubicBezTo>
                  <a:pt x="262" y="61"/>
                  <a:pt x="262" y="61"/>
                  <a:pt x="262" y="61"/>
                </a:cubicBezTo>
                <a:cubicBezTo>
                  <a:pt x="262" y="61"/>
                  <a:pt x="262" y="61"/>
                  <a:pt x="262" y="61"/>
                </a:cubicBezTo>
                <a:close/>
                <a:moveTo>
                  <a:pt x="261" y="61"/>
                </a:moveTo>
                <a:cubicBezTo>
                  <a:pt x="260" y="61"/>
                  <a:pt x="260" y="61"/>
                  <a:pt x="261" y="61"/>
                </a:cubicBezTo>
                <a:close/>
                <a:moveTo>
                  <a:pt x="339" y="54"/>
                </a:moveTo>
                <a:cubicBezTo>
                  <a:pt x="334" y="54"/>
                  <a:pt x="330" y="54"/>
                  <a:pt x="326" y="54"/>
                </a:cubicBezTo>
                <a:cubicBezTo>
                  <a:pt x="329" y="54"/>
                  <a:pt x="333" y="54"/>
                  <a:pt x="336" y="54"/>
                </a:cubicBezTo>
                <a:cubicBezTo>
                  <a:pt x="336" y="54"/>
                  <a:pt x="338" y="54"/>
                  <a:pt x="339" y="54"/>
                </a:cubicBezTo>
                <a:close/>
                <a:moveTo>
                  <a:pt x="263" y="56"/>
                </a:moveTo>
                <a:cubicBezTo>
                  <a:pt x="264" y="56"/>
                  <a:pt x="264" y="56"/>
                  <a:pt x="264" y="56"/>
                </a:cubicBezTo>
                <a:cubicBezTo>
                  <a:pt x="264" y="56"/>
                  <a:pt x="264" y="56"/>
                  <a:pt x="264" y="56"/>
                </a:cubicBezTo>
                <a:cubicBezTo>
                  <a:pt x="264" y="56"/>
                  <a:pt x="265" y="56"/>
                  <a:pt x="265" y="56"/>
                </a:cubicBezTo>
                <a:cubicBezTo>
                  <a:pt x="265" y="56"/>
                  <a:pt x="265" y="56"/>
                  <a:pt x="265" y="56"/>
                </a:cubicBezTo>
                <a:cubicBezTo>
                  <a:pt x="265" y="56"/>
                  <a:pt x="265" y="56"/>
                  <a:pt x="265" y="56"/>
                </a:cubicBezTo>
                <a:cubicBezTo>
                  <a:pt x="265" y="56"/>
                  <a:pt x="265" y="56"/>
                  <a:pt x="265" y="56"/>
                </a:cubicBezTo>
                <a:cubicBezTo>
                  <a:pt x="265" y="56"/>
                  <a:pt x="265" y="56"/>
                  <a:pt x="265" y="55"/>
                </a:cubicBezTo>
                <a:cubicBezTo>
                  <a:pt x="265" y="56"/>
                  <a:pt x="264" y="56"/>
                  <a:pt x="263" y="56"/>
                </a:cubicBezTo>
                <a:close/>
                <a:moveTo>
                  <a:pt x="264" y="52"/>
                </a:moveTo>
                <a:cubicBezTo>
                  <a:pt x="264" y="52"/>
                  <a:pt x="264" y="52"/>
                  <a:pt x="264" y="52"/>
                </a:cubicBezTo>
                <a:cubicBezTo>
                  <a:pt x="264" y="52"/>
                  <a:pt x="263" y="52"/>
                  <a:pt x="263" y="52"/>
                </a:cubicBezTo>
                <a:cubicBezTo>
                  <a:pt x="263" y="52"/>
                  <a:pt x="264" y="52"/>
                  <a:pt x="264" y="52"/>
                </a:cubicBezTo>
                <a:close/>
                <a:moveTo>
                  <a:pt x="261" y="53"/>
                </a:moveTo>
                <a:cubicBezTo>
                  <a:pt x="261" y="52"/>
                  <a:pt x="261" y="52"/>
                  <a:pt x="260" y="52"/>
                </a:cubicBezTo>
                <a:cubicBezTo>
                  <a:pt x="260" y="53"/>
                  <a:pt x="259" y="53"/>
                  <a:pt x="259" y="53"/>
                </a:cubicBezTo>
                <a:cubicBezTo>
                  <a:pt x="259" y="53"/>
                  <a:pt x="260" y="53"/>
                  <a:pt x="260" y="53"/>
                </a:cubicBezTo>
                <a:cubicBezTo>
                  <a:pt x="260" y="53"/>
                  <a:pt x="260" y="53"/>
                  <a:pt x="260" y="53"/>
                </a:cubicBezTo>
                <a:cubicBezTo>
                  <a:pt x="261" y="53"/>
                  <a:pt x="261" y="53"/>
                  <a:pt x="262" y="52"/>
                </a:cubicBezTo>
                <a:cubicBezTo>
                  <a:pt x="262" y="52"/>
                  <a:pt x="262" y="52"/>
                  <a:pt x="262" y="52"/>
                </a:cubicBezTo>
                <a:cubicBezTo>
                  <a:pt x="262" y="52"/>
                  <a:pt x="263" y="52"/>
                  <a:pt x="263" y="52"/>
                </a:cubicBezTo>
                <a:cubicBezTo>
                  <a:pt x="262" y="52"/>
                  <a:pt x="262" y="52"/>
                  <a:pt x="261" y="53"/>
                </a:cubicBezTo>
                <a:close/>
                <a:moveTo>
                  <a:pt x="262" y="59"/>
                </a:moveTo>
                <a:cubicBezTo>
                  <a:pt x="262" y="59"/>
                  <a:pt x="262" y="59"/>
                  <a:pt x="262" y="59"/>
                </a:cubicBezTo>
                <a:cubicBezTo>
                  <a:pt x="262" y="59"/>
                  <a:pt x="262" y="59"/>
                  <a:pt x="262" y="59"/>
                </a:cubicBezTo>
                <a:close/>
                <a:moveTo>
                  <a:pt x="500" y="148"/>
                </a:moveTo>
                <a:cubicBezTo>
                  <a:pt x="498" y="158"/>
                  <a:pt x="496" y="166"/>
                  <a:pt x="494" y="169"/>
                </a:cubicBezTo>
                <a:cubicBezTo>
                  <a:pt x="493" y="172"/>
                  <a:pt x="495" y="168"/>
                  <a:pt x="494" y="170"/>
                </a:cubicBezTo>
                <a:cubicBezTo>
                  <a:pt x="493" y="174"/>
                  <a:pt x="490" y="181"/>
                  <a:pt x="488" y="184"/>
                </a:cubicBezTo>
                <a:cubicBezTo>
                  <a:pt x="486" y="189"/>
                  <a:pt x="483" y="194"/>
                  <a:pt x="480" y="199"/>
                </a:cubicBezTo>
                <a:cubicBezTo>
                  <a:pt x="478" y="202"/>
                  <a:pt x="477" y="204"/>
                  <a:pt x="475" y="206"/>
                </a:cubicBezTo>
                <a:cubicBezTo>
                  <a:pt x="470" y="212"/>
                  <a:pt x="470" y="212"/>
                  <a:pt x="470" y="212"/>
                </a:cubicBezTo>
                <a:cubicBezTo>
                  <a:pt x="469" y="214"/>
                  <a:pt x="466" y="216"/>
                  <a:pt x="465" y="217"/>
                </a:cubicBezTo>
                <a:cubicBezTo>
                  <a:pt x="462" y="221"/>
                  <a:pt x="456" y="228"/>
                  <a:pt x="452" y="232"/>
                </a:cubicBezTo>
                <a:cubicBezTo>
                  <a:pt x="438" y="245"/>
                  <a:pt x="422" y="256"/>
                  <a:pt x="405" y="264"/>
                </a:cubicBezTo>
                <a:cubicBezTo>
                  <a:pt x="387" y="272"/>
                  <a:pt x="369" y="278"/>
                  <a:pt x="351" y="284"/>
                </a:cubicBezTo>
                <a:cubicBezTo>
                  <a:pt x="314" y="295"/>
                  <a:pt x="277" y="301"/>
                  <a:pt x="239" y="304"/>
                </a:cubicBezTo>
                <a:cubicBezTo>
                  <a:pt x="221" y="305"/>
                  <a:pt x="200" y="305"/>
                  <a:pt x="183" y="305"/>
                </a:cubicBezTo>
                <a:cubicBezTo>
                  <a:pt x="177" y="304"/>
                  <a:pt x="172" y="304"/>
                  <a:pt x="167" y="304"/>
                </a:cubicBezTo>
                <a:cubicBezTo>
                  <a:pt x="155" y="303"/>
                  <a:pt x="142" y="302"/>
                  <a:pt x="129" y="301"/>
                </a:cubicBezTo>
                <a:cubicBezTo>
                  <a:pt x="116" y="299"/>
                  <a:pt x="103" y="298"/>
                  <a:pt x="93" y="296"/>
                </a:cubicBezTo>
                <a:cubicBezTo>
                  <a:pt x="77" y="292"/>
                  <a:pt x="61" y="288"/>
                  <a:pt x="45" y="280"/>
                </a:cubicBezTo>
                <a:cubicBezTo>
                  <a:pt x="38" y="277"/>
                  <a:pt x="32" y="273"/>
                  <a:pt x="27" y="269"/>
                </a:cubicBezTo>
                <a:cubicBezTo>
                  <a:pt x="24" y="268"/>
                  <a:pt x="22" y="266"/>
                  <a:pt x="20" y="264"/>
                </a:cubicBezTo>
                <a:cubicBezTo>
                  <a:pt x="11" y="256"/>
                  <a:pt x="4" y="244"/>
                  <a:pt x="2" y="232"/>
                </a:cubicBezTo>
                <a:cubicBezTo>
                  <a:pt x="1" y="225"/>
                  <a:pt x="0" y="219"/>
                  <a:pt x="0" y="213"/>
                </a:cubicBezTo>
                <a:cubicBezTo>
                  <a:pt x="0" y="203"/>
                  <a:pt x="2" y="191"/>
                  <a:pt x="6" y="180"/>
                </a:cubicBezTo>
                <a:cubicBezTo>
                  <a:pt x="10" y="169"/>
                  <a:pt x="16" y="158"/>
                  <a:pt x="22" y="148"/>
                </a:cubicBezTo>
                <a:cubicBezTo>
                  <a:pt x="25" y="143"/>
                  <a:pt x="29" y="139"/>
                  <a:pt x="32" y="134"/>
                </a:cubicBezTo>
                <a:cubicBezTo>
                  <a:pt x="34" y="132"/>
                  <a:pt x="36" y="130"/>
                  <a:pt x="38" y="127"/>
                </a:cubicBezTo>
                <a:cubicBezTo>
                  <a:pt x="44" y="119"/>
                  <a:pt x="54" y="109"/>
                  <a:pt x="61" y="102"/>
                </a:cubicBezTo>
                <a:cubicBezTo>
                  <a:pt x="65" y="98"/>
                  <a:pt x="69" y="95"/>
                  <a:pt x="74" y="91"/>
                </a:cubicBezTo>
                <a:cubicBezTo>
                  <a:pt x="83" y="83"/>
                  <a:pt x="92" y="76"/>
                  <a:pt x="100" y="70"/>
                </a:cubicBezTo>
                <a:cubicBezTo>
                  <a:pt x="111" y="62"/>
                  <a:pt x="128" y="52"/>
                  <a:pt x="143" y="45"/>
                </a:cubicBezTo>
                <a:cubicBezTo>
                  <a:pt x="144" y="44"/>
                  <a:pt x="144" y="44"/>
                  <a:pt x="144" y="44"/>
                </a:cubicBezTo>
                <a:cubicBezTo>
                  <a:pt x="155" y="39"/>
                  <a:pt x="166" y="33"/>
                  <a:pt x="177" y="29"/>
                </a:cubicBezTo>
                <a:cubicBezTo>
                  <a:pt x="179" y="29"/>
                  <a:pt x="179" y="29"/>
                  <a:pt x="180" y="28"/>
                </a:cubicBezTo>
                <a:cubicBezTo>
                  <a:pt x="194" y="23"/>
                  <a:pt x="194" y="23"/>
                  <a:pt x="194" y="23"/>
                </a:cubicBezTo>
                <a:cubicBezTo>
                  <a:pt x="215" y="16"/>
                  <a:pt x="231" y="12"/>
                  <a:pt x="249" y="9"/>
                </a:cubicBezTo>
                <a:cubicBezTo>
                  <a:pt x="259" y="6"/>
                  <a:pt x="271" y="5"/>
                  <a:pt x="281" y="3"/>
                </a:cubicBezTo>
                <a:cubicBezTo>
                  <a:pt x="284" y="3"/>
                  <a:pt x="287" y="2"/>
                  <a:pt x="290" y="2"/>
                </a:cubicBezTo>
                <a:cubicBezTo>
                  <a:pt x="293" y="2"/>
                  <a:pt x="295" y="2"/>
                  <a:pt x="297" y="1"/>
                </a:cubicBezTo>
                <a:cubicBezTo>
                  <a:pt x="304" y="1"/>
                  <a:pt x="304" y="1"/>
                  <a:pt x="304" y="1"/>
                </a:cubicBezTo>
                <a:cubicBezTo>
                  <a:pt x="307" y="1"/>
                  <a:pt x="311" y="0"/>
                  <a:pt x="314" y="0"/>
                </a:cubicBezTo>
                <a:cubicBezTo>
                  <a:pt x="318" y="0"/>
                  <a:pt x="321" y="0"/>
                  <a:pt x="324" y="0"/>
                </a:cubicBezTo>
                <a:cubicBezTo>
                  <a:pt x="327" y="0"/>
                  <a:pt x="331" y="0"/>
                  <a:pt x="334" y="0"/>
                </a:cubicBezTo>
                <a:cubicBezTo>
                  <a:pt x="343" y="0"/>
                  <a:pt x="351" y="0"/>
                  <a:pt x="361" y="1"/>
                </a:cubicBezTo>
                <a:cubicBezTo>
                  <a:pt x="368" y="2"/>
                  <a:pt x="376" y="2"/>
                  <a:pt x="384" y="4"/>
                </a:cubicBezTo>
                <a:cubicBezTo>
                  <a:pt x="389" y="4"/>
                  <a:pt x="394" y="5"/>
                  <a:pt x="398" y="6"/>
                </a:cubicBezTo>
                <a:cubicBezTo>
                  <a:pt x="400" y="7"/>
                  <a:pt x="403" y="8"/>
                  <a:pt x="405" y="8"/>
                </a:cubicBezTo>
                <a:cubicBezTo>
                  <a:pt x="408" y="9"/>
                  <a:pt x="410" y="10"/>
                  <a:pt x="413" y="11"/>
                </a:cubicBezTo>
                <a:cubicBezTo>
                  <a:pt x="415" y="11"/>
                  <a:pt x="415" y="11"/>
                  <a:pt x="415" y="11"/>
                </a:cubicBezTo>
                <a:cubicBezTo>
                  <a:pt x="415" y="11"/>
                  <a:pt x="415" y="11"/>
                  <a:pt x="415" y="11"/>
                </a:cubicBezTo>
                <a:cubicBezTo>
                  <a:pt x="415" y="11"/>
                  <a:pt x="415" y="11"/>
                  <a:pt x="415" y="11"/>
                </a:cubicBezTo>
                <a:cubicBezTo>
                  <a:pt x="416" y="11"/>
                  <a:pt x="416" y="11"/>
                  <a:pt x="416" y="12"/>
                </a:cubicBezTo>
                <a:cubicBezTo>
                  <a:pt x="417" y="12"/>
                  <a:pt x="419" y="13"/>
                  <a:pt x="420" y="12"/>
                </a:cubicBezTo>
                <a:cubicBezTo>
                  <a:pt x="420" y="12"/>
                  <a:pt x="420" y="12"/>
                  <a:pt x="420" y="12"/>
                </a:cubicBezTo>
                <a:cubicBezTo>
                  <a:pt x="421" y="12"/>
                  <a:pt x="421" y="12"/>
                  <a:pt x="421" y="12"/>
                </a:cubicBezTo>
                <a:cubicBezTo>
                  <a:pt x="421" y="13"/>
                  <a:pt x="422" y="13"/>
                  <a:pt x="423" y="13"/>
                </a:cubicBezTo>
                <a:cubicBezTo>
                  <a:pt x="423" y="13"/>
                  <a:pt x="423" y="13"/>
                  <a:pt x="423" y="13"/>
                </a:cubicBezTo>
                <a:cubicBezTo>
                  <a:pt x="424" y="13"/>
                  <a:pt x="424" y="14"/>
                  <a:pt x="424" y="14"/>
                </a:cubicBezTo>
                <a:cubicBezTo>
                  <a:pt x="425" y="14"/>
                  <a:pt x="425" y="14"/>
                  <a:pt x="425" y="14"/>
                </a:cubicBezTo>
                <a:cubicBezTo>
                  <a:pt x="426" y="14"/>
                  <a:pt x="426" y="14"/>
                  <a:pt x="426" y="15"/>
                </a:cubicBezTo>
                <a:cubicBezTo>
                  <a:pt x="426" y="15"/>
                  <a:pt x="426" y="15"/>
                  <a:pt x="426" y="15"/>
                </a:cubicBezTo>
                <a:cubicBezTo>
                  <a:pt x="426" y="15"/>
                  <a:pt x="427" y="16"/>
                  <a:pt x="428" y="16"/>
                </a:cubicBezTo>
                <a:cubicBezTo>
                  <a:pt x="428" y="17"/>
                  <a:pt x="429" y="17"/>
                  <a:pt x="429" y="17"/>
                </a:cubicBezTo>
                <a:cubicBezTo>
                  <a:pt x="430" y="17"/>
                  <a:pt x="430" y="19"/>
                  <a:pt x="431" y="19"/>
                </a:cubicBezTo>
                <a:cubicBezTo>
                  <a:pt x="430" y="20"/>
                  <a:pt x="431" y="20"/>
                  <a:pt x="431" y="20"/>
                </a:cubicBezTo>
                <a:cubicBezTo>
                  <a:pt x="431" y="20"/>
                  <a:pt x="431" y="21"/>
                  <a:pt x="431" y="21"/>
                </a:cubicBezTo>
                <a:cubicBezTo>
                  <a:pt x="431" y="21"/>
                  <a:pt x="431" y="22"/>
                  <a:pt x="431" y="22"/>
                </a:cubicBezTo>
                <a:cubicBezTo>
                  <a:pt x="431" y="22"/>
                  <a:pt x="431" y="23"/>
                  <a:pt x="431" y="23"/>
                </a:cubicBezTo>
                <a:cubicBezTo>
                  <a:pt x="431" y="23"/>
                  <a:pt x="432" y="24"/>
                  <a:pt x="432" y="24"/>
                </a:cubicBezTo>
                <a:cubicBezTo>
                  <a:pt x="432" y="25"/>
                  <a:pt x="431" y="25"/>
                  <a:pt x="431" y="26"/>
                </a:cubicBezTo>
                <a:cubicBezTo>
                  <a:pt x="431" y="27"/>
                  <a:pt x="430" y="28"/>
                  <a:pt x="430" y="29"/>
                </a:cubicBezTo>
                <a:cubicBezTo>
                  <a:pt x="430" y="29"/>
                  <a:pt x="430" y="29"/>
                  <a:pt x="430" y="29"/>
                </a:cubicBezTo>
                <a:cubicBezTo>
                  <a:pt x="429" y="29"/>
                  <a:pt x="429" y="30"/>
                  <a:pt x="428" y="30"/>
                </a:cubicBezTo>
                <a:cubicBezTo>
                  <a:pt x="428" y="30"/>
                  <a:pt x="428" y="30"/>
                  <a:pt x="428" y="31"/>
                </a:cubicBezTo>
                <a:cubicBezTo>
                  <a:pt x="427" y="31"/>
                  <a:pt x="427" y="31"/>
                  <a:pt x="427" y="31"/>
                </a:cubicBezTo>
                <a:cubicBezTo>
                  <a:pt x="426" y="31"/>
                  <a:pt x="424" y="32"/>
                  <a:pt x="423" y="32"/>
                </a:cubicBezTo>
                <a:cubicBezTo>
                  <a:pt x="423" y="32"/>
                  <a:pt x="423" y="32"/>
                  <a:pt x="423" y="32"/>
                </a:cubicBezTo>
                <a:cubicBezTo>
                  <a:pt x="422" y="32"/>
                  <a:pt x="422" y="32"/>
                  <a:pt x="421" y="32"/>
                </a:cubicBezTo>
                <a:cubicBezTo>
                  <a:pt x="421" y="33"/>
                  <a:pt x="420" y="32"/>
                  <a:pt x="420" y="32"/>
                </a:cubicBezTo>
                <a:cubicBezTo>
                  <a:pt x="420" y="32"/>
                  <a:pt x="419" y="32"/>
                  <a:pt x="419" y="32"/>
                </a:cubicBezTo>
                <a:cubicBezTo>
                  <a:pt x="419" y="32"/>
                  <a:pt x="418" y="32"/>
                  <a:pt x="418" y="32"/>
                </a:cubicBezTo>
                <a:cubicBezTo>
                  <a:pt x="417" y="32"/>
                  <a:pt x="417" y="31"/>
                  <a:pt x="416" y="31"/>
                </a:cubicBezTo>
                <a:cubicBezTo>
                  <a:pt x="416" y="31"/>
                  <a:pt x="416" y="31"/>
                  <a:pt x="416" y="31"/>
                </a:cubicBezTo>
                <a:cubicBezTo>
                  <a:pt x="415" y="31"/>
                  <a:pt x="415" y="30"/>
                  <a:pt x="415" y="30"/>
                </a:cubicBezTo>
                <a:cubicBezTo>
                  <a:pt x="415" y="30"/>
                  <a:pt x="415" y="30"/>
                  <a:pt x="414" y="30"/>
                </a:cubicBezTo>
                <a:cubicBezTo>
                  <a:pt x="414" y="29"/>
                  <a:pt x="415" y="29"/>
                  <a:pt x="414" y="29"/>
                </a:cubicBezTo>
                <a:cubicBezTo>
                  <a:pt x="414" y="28"/>
                  <a:pt x="413" y="30"/>
                  <a:pt x="413" y="29"/>
                </a:cubicBezTo>
                <a:cubicBezTo>
                  <a:pt x="413" y="28"/>
                  <a:pt x="412" y="28"/>
                  <a:pt x="411" y="27"/>
                </a:cubicBezTo>
                <a:cubicBezTo>
                  <a:pt x="410" y="27"/>
                  <a:pt x="410" y="27"/>
                  <a:pt x="410" y="27"/>
                </a:cubicBezTo>
                <a:cubicBezTo>
                  <a:pt x="410" y="27"/>
                  <a:pt x="410" y="27"/>
                  <a:pt x="410" y="27"/>
                </a:cubicBezTo>
                <a:cubicBezTo>
                  <a:pt x="410" y="27"/>
                  <a:pt x="410" y="27"/>
                  <a:pt x="410" y="27"/>
                </a:cubicBezTo>
                <a:cubicBezTo>
                  <a:pt x="408" y="26"/>
                  <a:pt x="408" y="26"/>
                  <a:pt x="408" y="26"/>
                </a:cubicBezTo>
                <a:cubicBezTo>
                  <a:pt x="407" y="26"/>
                  <a:pt x="407" y="26"/>
                  <a:pt x="407" y="26"/>
                </a:cubicBezTo>
                <a:cubicBezTo>
                  <a:pt x="399" y="23"/>
                  <a:pt x="390" y="21"/>
                  <a:pt x="383" y="20"/>
                </a:cubicBezTo>
                <a:cubicBezTo>
                  <a:pt x="376" y="19"/>
                  <a:pt x="370" y="18"/>
                  <a:pt x="363" y="17"/>
                </a:cubicBezTo>
                <a:cubicBezTo>
                  <a:pt x="342" y="15"/>
                  <a:pt x="321" y="16"/>
                  <a:pt x="300" y="17"/>
                </a:cubicBezTo>
                <a:cubicBezTo>
                  <a:pt x="288" y="18"/>
                  <a:pt x="273" y="20"/>
                  <a:pt x="262" y="22"/>
                </a:cubicBezTo>
                <a:cubicBezTo>
                  <a:pt x="249" y="24"/>
                  <a:pt x="236" y="27"/>
                  <a:pt x="224" y="30"/>
                </a:cubicBezTo>
                <a:cubicBezTo>
                  <a:pt x="217" y="32"/>
                  <a:pt x="210" y="34"/>
                  <a:pt x="203" y="36"/>
                </a:cubicBezTo>
                <a:cubicBezTo>
                  <a:pt x="196" y="38"/>
                  <a:pt x="196" y="38"/>
                  <a:pt x="196" y="38"/>
                </a:cubicBezTo>
                <a:cubicBezTo>
                  <a:pt x="190" y="41"/>
                  <a:pt x="183" y="43"/>
                  <a:pt x="176" y="46"/>
                </a:cubicBezTo>
                <a:cubicBezTo>
                  <a:pt x="170" y="49"/>
                  <a:pt x="164" y="51"/>
                  <a:pt x="157" y="54"/>
                </a:cubicBezTo>
                <a:cubicBezTo>
                  <a:pt x="148" y="58"/>
                  <a:pt x="138" y="64"/>
                  <a:pt x="127" y="70"/>
                </a:cubicBezTo>
                <a:cubicBezTo>
                  <a:pt x="117" y="77"/>
                  <a:pt x="106" y="84"/>
                  <a:pt x="96" y="92"/>
                </a:cubicBezTo>
                <a:cubicBezTo>
                  <a:pt x="93" y="94"/>
                  <a:pt x="93" y="94"/>
                  <a:pt x="93" y="94"/>
                </a:cubicBezTo>
                <a:cubicBezTo>
                  <a:pt x="80" y="104"/>
                  <a:pt x="69" y="115"/>
                  <a:pt x="59" y="125"/>
                </a:cubicBezTo>
                <a:cubicBezTo>
                  <a:pt x="47" y="138"/>
                  <a:pt x="34" y="155"/>
                  <a:pt x="26" y="171"/>
                </a:cubicBezTo>
                <a:cubicBezTo>
                  <a:pt x="19" y="186"/>
                  <a:pt x="14" y="201"/>
                  <a:pt x="14" y="217"/>
                </a:cubicBezTo>
                <a:cubicBezTo>
                  <a:pt x="15" y="222"/>
                  <a:pt x="15" y="229"/>
                  <a:pt x="17" y="234"/>
                </a:cubicBezTo>
                <a:cubicBezTo>
                  <a:pt x="19" y="239"/>
                  <a:pt x="22" y="244"/>
                  <a:pt x="26" y="249"/>
                </a:cubicBezTo>
                <a:cubicBezTo>
                  <a:pt x="28" y="252"/>
                  <a:pt x="31" y="255"/>
                  <a:pt x="35" y="258"/>
                </a:cubicBezTo>
                <a:cubicBezTo>
                  <a:pt x="40" y="261"/>
                  <a:pt x="45" y="264"/>
                  <a:pt x="51" y="267"/>
                </a:cubicBezTo>
                <a:cubicBezTo>
                  <a:pt x="61" y="272"/>
                  <a:pt x="72" y="276"/>
                  <a:pt x="84" y="279"/>
                </a:cubicBezTo>
                <a:cubicBezTo>
                  <a:pt x="95" y="282"/>
                  <a:pt x="106" y="284"/>
                  <a:pt x="117" y="285"/>
                </a:cubicBezTo>
                <a:cubicBezTo>
                  <a:pt x="121" y="286"/>
                  <a:pt x="125" y="286"/>
                  <a:pt x="129" y="287"/>
                </a:cubicBezTo>
                <a:cubicBezTo>
                  <a:pt x="131" y="287"/>
                  <a:pt x="134" y="287"/>
                  <a:pt x="137" y="287"/>
                </a:cubicBezTo>
                <a:cubicBezTo>
                  <a:pt x="150" y="289"/>
                  <a:pt x="168" y="290"/>
                  <a:pt x="184" y="291"/>
                </a:cubicBezTo>
                <a:cubicBezTo>
                  <a:pt x="206" y="291"/>
                  <a:pt x="227" y="291"/>
                  <a:pt x="251" y="289"/>
                </a:cubicBezTo>
                <a:cubicBezTo>
                  <a:pt x="268" y="287"/>
                  <a:pt x="287" y="285"/>
                  <a:pt x="306" y="281"/>
                </a:cubicBezTo>
                <a:cubicBezTo>
                  <a:pt x="331" y="276"/>
                  <a:pt x="357" y="268"/>
                  <a:pt x="381" y="259"/>
                </a:cubicBezTo>
                <a:cubicBezTo>
                  <a:pt x="395" y="254"/>
                  <a:pt x="407" y="248"/>
                  <a:pt x="419" y="241"/>
                </a:cubicBezTo>
                <a:cubicBezTo>
                  <a:pt x="430" y="233"/>
                  <a:pt x="440" y="224"/>
                  <a:pt x="449" y="215"/>
                </a:cubicBezTo>
                <a:cubicBezTo>
                  <a:pt x="450" y="214"/>
                  <a:pt x="451" y="213"/>
                  <a:pt x="453" y="211"/>
                </a:cubicBezTo>
                <a:cubicBezTo>
                  <a:pt x="455" y="209"/>
                  <a:pt x="454" y="210"/>
                  <a:pt x="456" y="207"/>
                </a:cubicBezTo>
                <a:cubicBezTo>
                  <a:pt x="458" y="205"/>
                  <a:pt x="457" y="207"/>
                  <a:pt x="458" y="205"/>
                </a:cubicBezTo>
                <a:cubicBezTo>
                  <a:pt x="464" y="198"/>
                  <a:pt x="464" y="198"/>
                  <a:pt x="464" y="198"/>
                </a:cubicBezTo>
                <a:cubicBezTo>
                  <a:pt x="465" y="197"/>
                  <a:pt x="466" y="196"/>
                  <a:pt x="467" y="195"/>
                </a:cubicBezTo>
                <a:cubicBezTo>
                  <a:pt x="467" y="194"/>
                  <a:pt x="468" y="193"/>
                  <a:pt x="469" y="192"/>
                </a:cubicBezTo>
                <a:cubicBezTo>
                  <a:pt x="472" y="187"/>
                  <a:pt x="475" y="182"/>
                  <a:pt x="477" y="177"/>
                </a:cubicBezTo>
                <a:cubicBezTo>
                  <a:pt x="482" y="167"/>
                  <a:pt x="486" y="156"/>
                  <a:pt x="487" y="146"/>
                </a:cubicBezTo>
                <a:cubicBezTo>
                  <a:pt x="487" y="143"/>
                  <a:pt x="487" y="146"/>
                  <a:pt x="488" y="144"/>
                </a:cubicBezTo>
                <a:cubicBezTo>
                  <a:pt x="488" y="142"/>
                  <a:pt x="488" y="141"/>
                  <a:pt x="487" y="139"/>
                </a:cubicBezTo>
                <a:cubicBezTo>
                  <a:pt x="487" y="137"/>
                  <a:pt x="487" y="136"/>
                  <a:pt x="487" y="134"/>
                </a:cubicBezTo>
                <a:cubicBezTo>
                  <a:pt x="487" y="130"/>
                  <a:pt x="486" y="126"/>
                  <a:pt x="485" y="123"/>
                </a:cubicBezTo>
                <a:cubicBezTo>
                  <a:pt x="483" y="115"/>
                  <a:pt x="480" y="108"/>
                  <a:pt x="475" y="103"/>
                </a:cubicBezTo>
                <a:cubicBezTo>
                  <a:pt x="472" y="98"/>
                  <a:pt x="467" y="94"/>
                  <a:pt x="462" y="91"/>
                </a:cubicBezTo>
                <a:cubicBezTo>
                  <a:pt x="460" y="90"/>
                  <a:pt x="461" y="90"/>
                  <a:pt x="460" y="90"/>
                </a:cubicBezTo>
                <a:cubicBezTo>
                  <a:pt x="458" y="89"/>
                  <a:pt x="459" y="89"/>
                  <a:pt x="458" y="88"/>
                </a:cubicBezTo>
                <a:cubicBezTo>
                  <a:pt x="456" y="87"/>
                  <a:pt x="456" y="87"/>
                  <a:pt x="456" y="87"/>
                </a:cubicBezTo>
                <a:cubicBezTo>
                  <a:pt x="453" y="86"/>
                  <a:pt x="453" y="86"/>
                  <a:pt x="453" y="86"/>
                </a:cubicBezTo>
                <a:cubicBezTo>
                  <a:pt x="439" y="78"/>
                  <a:pt x="424" y="72"/>
                  <a:pt x="409" y="67"/>
                </a:cubicBezTo>
                <a:cubicBezTo>
                  <a:pt x="406" y="66"/>
                  <a:pt x="406" y="66"/>
                  <a:pt x="402" y="64"/>
                </a:cubicBezTo>
                <a:cubicBezTo>
                  <a:pt x="398" y="63"/>
                  <a:pt x="399" y="63"/>
                  <a:pt x="396" y="63"/>
                </a:cubicBezTo>
                <a:cubicBezTo>
                  <a:pt x="395" y="63"/>
                  <a:pt x="392" y="61"/>
                  <a:pt x="391" y="61"/>
                </a:cubicBezTo>
                <a:cubicBezTo>
                  <a:pt x="390" y="61"/>
                  <a:pt x="391" y="61"/>
                  <a:pt x="391" y="61"/>
                </a:cubicBezTo>
                <a:cubicBezTo>
                  <a:pt x="388" y="60"/>
                  <a:pt x="378" y="58"/>
                  <a:pt x="373" y="57"/>
                </a:cubicBezTo>
                <a:cubicBezTo>
                  <a:pt x="366" y="56"/>
                  <a:pt x="358" y="54"/>
                  <a:pt x="350" y="53"/>
                </a:cubicBezTo>
                <a:cubicBezTo>
                  <a:pt x="358" y="54"/>
                  <a:pt x="365" y="55"/>
                  <a:pt x="367" y="55"/>
                </a:cubicBezTo>
                <a:cubicBezTo>
                  <a:pt x="359" y="53"/>
                  <a:pt x="344" y="52"/>
                  <a:pt x="336" y="51"/>
                </a:cubicBezTo>
                <a:cubicBezTo>
                  <a:pt x="318" y="50"/>
                  <a:pt x="294" y="52"/>
                  <a:pt x="273" y="56"/>
                </a:cubicBezTo>
                <a:cubicBezTo>
                  <a:pt x="272" y="56"/>
                  <a:pt x="271" y="56"/>
                  <a:pt x="271" y="56"/>
                </a:cubicBezTo>
                <a:cubicBezTo>
                  <a:pt x="265" y="57"/>
                  <a:pt x="265" y="57"/>
                  <a:pt x="265" y="57"/>
                </a:cubicBezTo>
                <a:cubicBezTo>
                  <a:pt x="264" y="58"/>
                  <a:pt x="264" y="58"/>
                  <a:pt x="264" y="58"/>
                </a:cubicBezTo>
                <a:cubicBezTo>
                  <a:pt x="264" y="58"/>
                  <a:pt x="263" y="58"/>
                  <a:pt x="262" y="58"/>
                </a:cubicBezTo>
                <a:cubicBezTo>
                  <a:pt x="264" y="58"/>
                  <a:pt x="264" y="58"/>
                  <a:pt x="264" y="58"/>
                </a:cubicBezTo>
                <a:cubicBezTo>
                  <a:pt x="265" y="57"/>
                  <a:pt x="265" y="57"/>
                  <a:pt x="265" y="57"/>
                </a:cubicBezTo>
                <a:cubicBezTo>
                  <a:pt x="266" y="57"/>
                  <a:pt x="266" y="57"/>
                  <a:pt x="266" y="57"/>
                </a:cubicBezTo>
                <a:cubicBezTo>
                  <a:pt x="266" y="57"/>
                  <a:pt x="266" y="57"/>
                  <a:pt x="266" y="57"/>
                </a:cubicBezTo>
                <a:cubicBezTo>
                  <a:pt x="267" y="57"/>
                  <a:pt x="267" y="57"/>
                  <a:pt x="267" y="57"/>
                </a:cubicBezTo>
                <a:cubicBezTo>
                  <a:pt x="288" y="53"/>
                  <a:pt x="309" y="50"/>
                  <a:pt x="330" y="51"/>
                </a:cubicBezTo>
                <a:cubicBezTo>
                  <a:pt x="335" y="51"/>
                  <a:pt x="343" y="51"/>
                  <a:pt x="352" y="52"/>
                </a:cubicBezTo>
                <a:cubicBezTo>
                  <a:pt x="362" y="53"/>
                  <a:pt x="371" y="55"/>
                  <a:pt x="378" y="57"/>
                </a:cubicBezTo>
                <a:cubicBezTo>
                  <a:pt x="387" y="58"/>
                  <a:pt x="391" y="59"/>
                  <a:pt x="387" y="58"/>
                </a:cubicBezTo>
                <a:cubicBezTo>
                  <a:pt x="376" y="55"/>
                  <a:pt x="367" y="53"/>
                  <a:pt x="356" y="52"/>
                </a:cubicBezTo>
                <a:cubicBezTo>
                  <a:pt x="354" y="51"/>
                  <a:pt x="352" y="51"/>
                  <a:pt x="355" y="51"/>
                </a:cubicBezTo>
                <a:cubicBezTo>
                  <a:pt x="377" y="53"/>
                  <a:pt x="401" y="60"/>
                  <a:pt x="418" y="66"/>
                </a:cubicBezTo>
                <a:cubicBezTo>
                  <a:pt x="428" y="70"/>
                  <a:pt x="428" y="70"/>
                  <a:pt x="428" y="70"/>
                </a:cubicBezTo>
                <a:cubicBezTo>
                  <a:pt x="430" y="70"/>
                  <a:pt x="431" y="71"/>
                  <a:pt x="432" y="71"/>
                </a:cubicBezTo>
                <a:cubicBezTo>
                  <a:pt x="432" y="71"/>
                  <a:pt x="430" y="70"/>
                  <a:pt x="430" y="70"/>
                </a:cubicBezTo>
                <a:cubicBezTo>
                  <a:pt x="411" y="62"/>
                  <a:pt x="395" y="56"/>
                  <a:pt x="374" y="52"/>
                </a:cubicBezTo>
                <a:cubicBezTo>
                  <a:pt x="371" y="51"/>
                  <a:pt x="368" y="51"/>
                  <a:pt x="365" y="50"/>
                </a:cubicBezTo>
                <a:cubicBezTo>
                  <a:pt x="358" y="49"/>
                  <a:pt x="347" y="48"/>
                  <a:pt x="338" y="47"/>
                </a:cubicBezTo>
                <a:cubicBezTo>
                  <a:pt x="336" y="47"/>
                  <a:pt x="337" y="47"/>
                  <a:pt x="336" y="47"/>
                </a:cubicBezTo>
                <a:cubicBezTo>
                  <a:pt x="315" y="46"/>
                  <a:pt x="296" y="48"/>
                  <a:pt x="277" y="51"/>
                </a:cubicBezTo>
                <a:cubicBezTo>
                  <a:pt x="293" y="48"/>
                  <a:pt x="310" y="47"/>
                  <a:pt x="325" y="47"/>
                </a:cubicBezTo>
                <a:cubicBezTo>
                  <a:pt x="327" y="47"/>
                  <a:pt x="328" y="46"/>
                  <a:pt x="330" y="46"/>
                </a:cubicBezTo>
                <a:cubicBezTo>
                  <a:pt x="343" y="47"/>
                  <a:pt x="363" y="49"/>
                  <a:pt x="379" y="52"/>
                </a:cubicBezTo>
                <a:cubicBezTo>
                  <a:pt x="381" y="52"/>
                  <a:pt x="382" y="52"/>
                  <a:pt x="375" y="51"/>
                </a:cubicBezTo>
                <a:cubicBezTo>
                  <a:pt x="377" y="51"/>
                  <a:pt x="378" y="51"/>
                  <a:pt x="381" y="52"/>
                </a:cubicBezTo>
                <a:cubicBezTo>
                  <a:pt x="381" y="52"/>
                  <a:pt x="380" y="52"/>
                  <a:pt x="379" y="52"/>
                </a:cubicBezTo>
                <a:cubicBezTo>
                  <a:pt x="388" y="53"/>
                  <a:pt x="389" y="54"/>
                  <a:pt x="398" y="56"/>
                </a:cubicBezTo>
                <a:cubicBezTo>
                  <a:pt x="399" y="56"/>
                  <a:pt x="400" y="56"/>
                  <a:pt x="399" y="56"/>
                </a:cubicBezTo>
                <a:cubicBezTo>
                  <a:pt x="392" y="54"/>
                  <a:pt x="385" y="52"/>
                  <a:pt x="379" y="51"/>
                </a:cubicBezTo>
                <a:cubicBezTo>
                  <a:pt x="375" y="50"/>
                  <a:pt x="372" y="50"/>
                  <a:pt x="369" y="49"/>
                </a:cubicBezTo>
                <a:cubicBezTo>
                  <a:pt x="367" y="49"/>
                  <a:pt x="367" y="49"/>
                  <a:pt x="365" y="48"/>
                </a:cubicBezTo>
                <a:cubicBezTo>
                  <a:pt x="363" y="48"/>
                  <a:pt x="360" y="48"/>
                  <a:pt x="358" y="48"/>
                </a:cubicBezTo>
                <a:cubicBezTo>
                  <a:pt x="353" y="47"/>
                  <a:pt x="353" y="47"/>
                  <a:pt x="353" y="47"/>
                </a:cubicBezTo>
                <a:cubicBezTo>
                  <a:pt x="345" y="46"/>
                  <a:pt x="336" y="46"/>
                  <a:pt x="327" y="45"/>
                </a:cubicBezTo>
                <a:cubicBezTo>
                  <a:pt x="321" y="45"/>
                  <a:pt x="314" y="45"/>
                  <a:pt x="307" y="46"/>
                </a:cubicBezTo>
                <a:cubicBezTo>
                  <a:pt x="310" y="45"/>
                  <a:pt x="315" y="45"/>
                  <a:pt x="320" y="45"/>
                </a:cubicBezTo>
                <a:cubicBezTo>
                  <a:pt x="337" y="45"/>
                  <a:pt x="357" y="46"/>
                  <a:pt x="371" y="49"/>
                </a:cubicBezTo>
                <a:cubicBezTo>
                  <a:pt x="372" y="49"/>
                  <a:pt x="369" y="48"/>
                  <a:pt x="368" y="48"/>
                </a:cubicBezTo>
                <a:cubicBezTo>
                  <a:pt x="363" y="47"/>
                  <a:pt x="360" y="47"/>
                  <a:pt x="356" y="46"/>
                </a:cubicBezTo>
                <a:cubicBezTo>
                  <a:pt x="354" y="46"/>
                  <a:pt x="357" y="46"/>
                  <a:pt x="355" y="46"/>
                </a:cubicBezTo>
                <a:cubicBezTo>
                  <a:pt x="345" y="45"/>
                  <a:pt x="335" y="45"/>
                  <a:pt x="323" y="45"/>
                </a:cubicBezTo>
                <a:cubicBezTo>
                  <a:pt x="322" y="44"/>
                  <a:pt x="319" y="44"/>
                  <a:pt x="321" y="44"/>
                </a:cubicBezTo>
                <a:cubicBezTo>
                  <a:pt x="319" y="44"/>
                  <a:pt x="319" y="44"/>
                  <a:pt x="317" y="44"/>
                </a:cubicBezTo>
                <a:cubicBezTo>
                  <a:pt x="314" y="44"/>
                  <a:pt x="318" y="44"/>
                  <a:pt x="317" y="44"/>
                </a:cubicBezTo>
                <a:cubicBezTo>
                  <a:pt x="314" y="44"/>
                  <a:pt x="310" y="45"/>
                  <a:pt x="308" y="45"/>
                </a:cubicBezTo>
                <a:cubicBezTo>
                  <a:pt x="294" y="46"/>
                  <a:pt x="282" y="47"/>
                  <a:pt x="266" y="50"/>
                </a:cubicBezTo>
                <a:cubicBezTo>
                  <a:pt x="276" y="48"/>
                  <a:pt x="290" y="46"/>
                  <a:pt x="305" y="45"/>
                </a:cubicBezTo>
                <a:cubicBezTo>
                  <a:pt x="308" y="44"/>
                  <a:pt x="304" y="45"/>
                  <a:pt x="307" y="44"/>
                </a:cubicBezTo>
                <a:cubicBezTo>
                  <a:pt x="311" y="44"/>
                  <a:pt x="314" y="44"/>
                  <a:pt x="318" y="44"/>
                </a:cubicBezTo>
                <a:cubicBezTo>
                  <a:pt x="328" y="44"/>
                  <a:pt x="328" y="44"/>
                  <a:pt x="328" y="44"/>
                </a:cubicBezTo>
                <a:cubicBezTo>
                  <a:pt x="333" y="44"/>
                  <a:pt x="338" y="44"/>
                  <a:pt x="343" y="44"/>
                </a:cubicBezTo>
                <a:cubicBezTo>
                  <a:pt x="348" y="45"/>
                  <a:pt x="351" y="45"/>
                  <a:pt x="356" y="45"/>
                </a:cubicBezTo>
                <a:cubicBezTo>
                  <a:pt x="358" y="46"/>
                  <a:pt x="358" y="45"/>
                  <a:pt x="361" y="46"/>
                </a:cubicBezTo>
                <a:cubicBezTo>
                  <a:pt x="362" y="46"/>
                  <a:pt x="357" y="45"/>
                  <a:pt x="360" y="45"/>
                </a:cubicBezTo>
                <a:cubicBezTo>
                  <a:pt x="363" y="46"/>
                  <a:pt x="360" y="45"/>
                  <a:pt x="362" y="46"/>
                </a:cubicBezTo>
                <a:cubicBezTo>
                  <a:pt x="365" y="46"/>
                  <a:pt x="366" y="46"/>
                  <a:pt x="368" y="46"/>
                </a:cubicBezTo>
                <a:cubicBezTo>
                  <a:pt x="375" y="48"/>
                  <a:pt x="382" y="49"/>
                  <a:pt x="389" y="51"/>
                </a:cubicBezTo>
                <a:cubicBezTo>
                  <a:pt x="391" y="51"/>
                  <a:pt x="386" y="50"/>
                  <a:pt x="388" y="50"/>
                </a:cubicBezTo>
                <a:cubicBezTo>
                  <a:pt x="391" y="51"/>
                  <a:pt x="401" y="54"/>
                  <a:pt x="403" y="54"/>
                </a:cubicBezTo>
                <a:cubicBezTo>
                  <a:pt x="411" y="57"/>
                  <a:pt x="415" y="58"/>
                  <a:pt x="424" y="61"/>
                </a:cubicBezTo>
                <a:cubicBezTo>
                  <a:pt x="427" y="63"/>
                  <a:pt x="424" y="61"/>
                  <a:pt x="426" y="62"/>
                </a:cubicBezTo>
                <a:cubicBezTo>
                  <a:pt x="431" y="64"/>
                  <a:pt x="434" y="65"/>
                  <a:pt x="440" y="68"/>
                </a:cubicBezTo>
                <a:cubicBezTo>
                  <a:pt x="444" y="69"/>
                  <a:pt x="450" y="72"/>
                  <a:pt x="455" y="75"/>
                </a:cubicBezTo>
                <a:cubicBezTo>
                  <a:pt x="455" y="74"/>
                  <a:pt x="452" y="73"/>
                  <a:pt x="449" y="71"/>
                </a:cubicBezTo>
                <a:cubicBezTo>
                  <a:pt x="451" y="72"/>
                  <a:pt x="456" y="75"/>
                  <a:pt x="458" y="76"/>
                </a:cubicBezTo>
                <a:cubicBezTo>
                  <a:pt x="466" y="80"/>
                  <a:pt x="473" y="84"/>
                  <a:pt x="480" y="91"/>
                </a:cubicBezTo>
                <a:cubicBezTo>
                  <a:pt x="486" y="97"/>
                  <a:pt x="492" y="105"/>
                  <a:pt x="495" y="116"/>
                </a:cubicBezTo>
                <a:cubicBezTo>
                  <a:pt x="496" y="119"/>
                  <a:pt x="497" y="120"/>
                  <a:pt x="498" y="123"/>
                </a:cubicBezTo>
                <a:cubicBezTo>
                  <a:pt x="498" y="124"/>
                  <a:pt x="498" y="124"/>
                  <a:pt x="498" y="123"/>
                </a:cubicBezTo>
                <a:cubicBezTo>
                  <a:pt x="498" y="126"/>
                  <a:pt x="499" y="130"/>
                  <a:pt x="499" y="134"/>
                </a:cubicBezTo>
                <a:cubicBezTo>
                  <a:pt x="500" y="136"/>
                  <a:pt x="500" y="139"/>
                  <a:pt x="500" y="141"/>
                </a:cubicBezTo>
                <a:cubicBezTo>
                  <a:pt x="500" y="143"/>
                  <a:pt x="500" y="146"/>
                  <a:pt x="500" y="148"/>
                </a:cubicBezTo>
                <a:close/>
                <a:moveTo>
                  <a:pt x="385" y="50"/>
                </a:moveTo>
                <a:cubicBezTo>
                  <a:pt x="380" y="49"/>
                  <a:pt x="378" y="49"/>
                  <a:pt x="371" y="47"/>
                </a:cubicBezTo>
                <a:cubicBezTo>
                  <a:pt x="369" y="47"/>
                  <a:pt x="367" y="47"/>
                  <a:pt x="364" y="46"/>
                </a:cubicBezTo>
                <a:cubicBezTo>
                  <a:pt x="363" y="47"/>
                  <a:pt x="354" y="45"/>
                  <a:pt x="354" y="46"/>
                </a:cubicBezTo>
                <a:cubicBezTo>
                  <a:pt x="359" y="46"/>
                  <a:pt x="362" y="47"/>
                  <a:pt x="365" y="47"/>
                </a:cubicBezTo>
                <a:cubicBezTo>
                  <a:pt x="367" y="47"/>
                  <a:pt x="364" y="47"/>
                  <a:pt x="366" y="47"/>
                </a:cubicBezTo>
                <a:cubicBezTo>
                  <a:pt x="370" y="48"/>
                  <a:pt x="380" y="49"/>
                  <a:pt x="386" y="51"/>
                </a:cubicBezTo>
                <a:cubicBezTo>
                  <a:pt x="386" y="51"/>
                  <a:pt x="384" y="50"/>
                  <a:pt x="385" y="50"/>
                </a:cubicBezTo>
                <a:close/>
                <a:moveTo>
                  <a:pt x="387" y="51"/>
                </a:moveTo>
                <a:cubicBezTo>
                  <a:pt x="387" y="51"/>
                  <a:pt x="388" y="51"/>
                  <a:pt x="388" y="51"/>
                </a:cubicBezTo>
                <a:cubicBezTo>
                  <a:pt x="392" y="52"/>
                  <a:pt x="389" y="51"/>
                  <a:pt x="387" y="51"/>
                </a:cubicBezTo>
                <a:close/>
                <a:moveTo>
                  <a:pt x="391" y="61"/>
                </a:moveTo>
                <a:cubicBezTo>
                  <a:pt x="391" y="61"/>
                  <a:pt x="391" y="61"/>
                  <a:pt x="391" y="61"/>
                </a:cubicBezTo>
                <a:cubicBezTo>
                  <a:pt x="391" y="61"/>
                  <a:pt x="391" y="61"/>
                  <a:pt x="391" y="61"/>
                </a:cubicBezTo>
                <a:close/>
              </a:path>
            </a:pathLst>
          </a:custGeom>
          <a:solidFill>
            <a:srgbClr val="FF0000"/>
          </a:solidFill>
          <a:ln>
            <a:noFill/>
          </a:ln>
          <a:effectLst>
            <a:outerShdw blurRad="50800" dist="25401" dir="2700000" algn="tl" rotWithShape="0">
              <a:srgbClr val="000000">
                <a:alpha val="39998"/>
              </a:srgbClr>
            </a:outerShdw>
          </a:effectLst>
        </p:spPr>
        <p:txBody>
          <a:bodyPr/>
          <a:lstStyle/>
          <a:p>
            <a:pPr eaLnBrk="1" hangingPunct="1">
              <a:defRPr/>
            </a:pPr>
            <a:endParaRPr lang="en-US"/>
          </a:p>
        </p:txBody>
      </p:sp>
      <p:pic>
        <p:nvPicPr>
          <p:cNvPr id="43" name="Picture 12">
            <a:extLst>
              <a:ext uri="{FF2B5EF4-FFF2-40B4-BE49-F238E27FC236}">
                <a16:creationId xmlns:a16="http://schemas.microsoft.com/office/drawing/2014/main" id="{DE9862FE-6AC7-4AEC-8CF7-8743D92EF819}"/>
              </a:ext>
            </a:extLst>
          </p:cNvPr>
          <p:cNvPicPr>
            <a:picLocks noChangeAspect="1"/>
          </p:cNvPicPr>
          <p:nvPr/>
        </p:nvPicPr>
        <p:blipFill>
          <a:blip r:embed="rId5">
            <a:extLst>
              <a:ext uri="{28A0092B-C50C-407E-A947-70E740481C1C}">
                <a14:useLocalDpi xmlns:a14="http://schemas.microsoft.com/office/drawing/2010/main" val="0"/>
              </a:ext>
            </a:extLst>
          </a:blip>
          <a:srcRect l="8534" t="6982" r="10748" b="69461"/>
          <a:stretch>
            <a:fillRect/>
          </a:stretch>
        </p:blipFill>
        <p:spPr bwMode="auto">
          <a:xfrm>
            <a:off x="5795938" y="5661248"/>
            <a:ext cx="57626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TextBox 35">
            <a:extLst>
              <a:ext uri="{FF2B5EF4-FFF2-40B4-BE49-F238E27FC236}">
                <a16:creationId xmlns:a16="http://schemas.microsoft.com/office/drawing/2014/main" id="{0A4562B5-A3DF-4D6C-8381-1BF6FBD5D427}"/>
              </a:ext>
            </a:extLst>
          </p:cNvPr>
          <p:cNvSpPr txBox="1">
            <a:spLocks noChangeArrowheads="1"/>
          </p:cNvSpPr>
          <p:nvPr/>
        </p:nvSpPr>
        <p:spPr bwMode="auto">
          <a:xfrm>
            <a:off x="6444208" y="5629622"/>
            <a:ext cx="31591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1000">
                <a:solidFill>
                  <a:schemeClr val="tx1"/>
                </a:solidFill>
                <a:latin typeface="Mistral" panose="03090702030407020403" pitchFamily="66" charset="0"/>
              </a:rPr>
              <a:t>18</a:t>
            </a:r>
          </a:p>
        </p:txBody>
      </p:sp>
      <p:sp>
        <p:nvSpPr>
          <p:cNvPr id="45" name="Freeform 501">
            <a:extLst>
              <a:ext uri="{FF2B5EF4-FFF2-40B4-BE49-F238E27FC236}">
                <a16:creationId xmlns:a16="http://schemas.microsoft.com/office/drawing/2014/main" id="{8ABEBFC4-F396-4F53-8AC2-5BDA897C1FE5}"/>
              </a:ext>
            </a:extLst>
          </p:cNvPr>
          <p:cNvSpPr>
            <a:spLocks noEditPoints="1"/>
          </p:cNvSpPr>
          <p:nvPr/>
        </p:nvSpPr>
        <p:spPr bwMode="auto">
          <a:xfrm>
            <a:off x="4814888" y="5582567"/>
            <a:ext cx="858837" cy="366713"/>
          </a:xfrm>
          <a:custGeom>
            <a:avLst/>
            <a:gdLst>
              <a:gd name="T0" fmla="*/ 1327681271 w 500"/>
              <a:gd name="T1" fmla="*/ 102638761 h 305"/>
              <a:gd name="T2" fmla="*/ 1245069740 w 500"/>
              <a:gd name="T3" fmla="*/ 86736642 h 305"/>
              <a:gd name="T4" fmla="*/ 1079848396 w 500"/>
              <a:gd name="T5" fmla="*/ 78062978 h 305"/>
              <a:gd name="T6" fmla="*/ 882171601 w 500"/>
              <a:gd name="T7" fmla="*/ 66498894 h 305"/>
              <a:gd name="T8" fmla="*/ 781857722 w 500"/>
              <a:gd name="T9" fmla="*/ 76617768 h 305"/>
              <a:gd name="T10" fmla="*/ 778906758 w 500"/>
              <a:gd name="T11" fmla="*/ 76617768 h 305"/>
              <a:gd name="T12" fmla="*/ 781857722 w 500"/>
              <a:gd name="T13" fmla="*/ 73726146 h 305"/>
              <a:gd name="T14" fmla="*/ 781857722 w 500"/>
              <a:gd name="T15" fmla="*/ 73726146 h 305"/>
              <a:gd name="T16" fmla="*/ 778906758 w 500"/>
              <a:gd name="T17" fmla="*/ 73726146 h 305"/>
              <a:gd name="T18" fmla="*/ 781857722 w 500"/>
              <a:gd name="T19" fmla="*/ 83846222 h 305"/>
              <a:gd name="T20" fmla="*/ 775955794 w 500"/>
              <a:gd name="T21" fmla="*/ 73726146 h 305"/>
              <a:gd name="T22" fmla="*/ 773006548 w 500"/>
              <a:gd name="T23" fmla="*/ 76617768 h 305"/>
              <a:gd name="T24" fmla="*/ 773006548 w 500"/>
              <a:gd name="T25" fmla="*/ 80954600 h 305"/>
              <a:gd name="T26" fmla="*/ 773006548 w 500"/>
              <a:gd name="T27" fmla="*/ 83846222 h 305"/>
              <a:gd name="T28" fmla="*/ 1000186111 w 500"/>
              <a:gd name="T29" fmla="*/ 78062978 h 305"/>
              <a:gd name="T30" fmla="*/ 778906758 w 500"/>
              <a:gd name="T31" fmla="*/ 80954600 h 305"/>
              <a:gd name="T32" fmla="*/ 775955794 w 500"/>
              <a:gd name="T33" fmla="*/ 80954600 h 305"/>
              <a:gd name="T34" fmla="*/ 767104620 w 500"/>
              <a:gd name="T35" fmla="*/ 75172558 h 305"/>
              <a:gd name="T36" fmla="*/ 775955794 w 500"/>
              <a:gd name="T37" fmla="*/ 75172558 h 305"/>
              <a:gd name="T38" fmla="*/ 1457499637 w 500"/>
              <a:gd name="T39" fmla="*/ 244309010 h 305"/>
              <a:gd name="T40" fmla="*/ 1371937142 w 500"/>
              <a:gd name="T41" fmla="*/ 313698324 h 305"/>
              <a:gd name="T42" fmla="*/ 492718222 w 500"/>
              <a:gd name="T43" fmla="*/ 439467657 h 305"/>
              <a:gd name="T44" fmla="*/ 5900210 w 500"/>
              <a:gd name="T45" fmla="*/ 335382484 h 305"/>
              <a:gd name="T46" fmla="*/ 179974446 w 500"/>
              <a:gd name="T47" fmla="*/ 147452291 h 305"/>
              <a:gd name="T48" fmla="*/ 531072165 w 500"/>
              <a:gd name="T49" fmla="*/ 40476699 h 305"/>
              <a:gd name="T50" fmla="*/ 896922986 w 500"/>
              <a:gd name="T51" fmla="*/ 1445210 h 305"/>
              <a:gd name="T52" fmla="*/ 1174260347 w 500"/>
              <a:gd name="T53" fmla="*/ 8673664 h 305"/>
              <a:gd name="T54" fmla="*/ 1227367392 w 500"/>
              <a:gd name="T55" fmla="*/ 17347328 h 305"/>
              <a:gd name="T56" fmla="*/ 1250971668 w 500"/>
              <a:gd name="T57" fmla="*/ 20238951 h 305"/>
              <a:gd name="T58" fmla="*/ 1271623263 w 500"/>
              <a:gd name="T59" fmla="*/ 27466203 h 305"/>
              <a:gd name="T60" fmla="*/ 1271623263 w 500"/>
              <a:gd name="T61" fmla="*/ 37586279 h 305"/>
              <a:gd name="T62" fmla="*/ 1248020704 w 500"/>
              <a:gd name="T63" fmla="*/ 46259943 h 305"/>
              <a:gd name="T64" fmla="*/ 1227367392 w 500"/>
              <a:gd name="T65" fmla="*/ 44813531 h 305"/>
              <a:gd name="T66" fmla="*/ 1212616008 w 500"/>
              <a:gd name="T67" fmla="*/ 39031489 h 305"/>
              <a:gd name="T68" fmla="*/ 1130004477 w 500"/>
              <a:gd name="T69" fmla="*/ 28912615 h 305"/>
              <a:gd name="T70" fmla="*/ 578279000 w 500"/>
              <a:gd name="T71" fmla="*/ 54933607 h 305"/>
              <a:gd name="T72" fmla="*/ 174074236 w 500"/>
              <a:gd name="T73" fmla="*/ 180701738 h 305"/>
              <a:gd name="T74" fmla="*/ 150469960 w 500"/>
              <a:gd name="T75" fmla="*/ 385979259 h 305"/>
              <a:gd name="T76" fmla="*/ 740551098 w 500"/>
              <a:gd name="T77" fmla="*/ 417783496 h 305"/>
              <a:gd name="T78" fmla="*/ 1345383620 w 500"/>
              <a:gd name="T79" fmla="*/ 299242617 h 305"/>
              <a:gd name="T80" fmla="*/ 1436846325 w 500"/>
              <a:gd name="T81" fmla="*/ 211059563 h 305"/>
              <a:gd name="T82" fmla="*/ 1363085968 w 500"/>
              <a:gd name="T83" fmla="*/ 131551375 h 305"/>
              <a:gd name="T84" fmla="*/ 1186062485 w 500"/>
              <a:gd name="T85" fmla="*/ 92519886 h 305"/>
              <a:gd name="T86" fmla="*/ 1082797642 w 500"/>
              <a:gd name="T87" fmla="*/ 79509390 h 305"/>
              <a:gd name="T88" fmla="*/ 773006548 w 500"/>
              <a:gd name="T89" fmla="*/ 83846222 h 305"/>
              <a:gd name="T90" fmla="*/ 973632589 w 500"/>
              <a:gd name="T91" fmla="*/ 73726146 h 305"/>
              <a:gd name="T92" fmla="*/ 1233269320 w 500"/>
              <a:gd name="T93" fmla="*/ 95410306 h 305"/>
              <a:gd name="T94" fmla="*/ 997236865 w 500"/>
              <a:gd name="T95" fmla="*/ 67944104 h 305"/>
              <a:gd name="T96" fmla="*/ 1106401918 w 500"/>
              <a:gd name="T97" fmla="*/ 73726146 h 305"/>
              <a:gd name="T98" fmla="*/ 1088699570 w 500"/>
              <a:gd name="T99" fmla="*/ 70835726 h 305"/>
              <a:gd name="T100" fmla="*/ 944129820 w 500"/>
              <a:gd name="T101" fmla="*/ 65052482 h 305"/>
              <a:gd name="T102" fmla="*/ 947079066 w 500"/>
              <a:gd name="T103" fmla="*/ 63607272 h 305"/>
              <a:gd name="T104" fmla="*/ 905774160 w 500"/>
              <a:gd name="T105" fmla="*/ 63607272 h 305"/>
              <a:gd name="T106" fmla="*/ 1062146048 w 500"/>
              <a:gd name="T107" fmla="*/ 65052482 h 305"/>
              <a:gd name="T108" fmla="*/ 1250971668 w 500"/>
              <a:gd name="T109" fmla="*/ 88183054 h 305"/>
              <a:gd name="T110" fmla="*/ 1416194730 w 500"/>
              <a:gd name="T111" fmla="*/ 131551375 h 305"/>
              <a:gd name="T112" fmla="*/ 1475201985 w 500"/>
              <a:gd name="T113" fmla="*/ 213951185 h 305"/>
              <a:gd name="T114" fmla="*/ 1079848396 w 500"/>
              <a:gd name="T115" fmla="*/ 67944104 h 305"/>
              <a:gd name="T116" fmla="*/ 1153608753 w 500"/>
              <a:gd name="T117" fmla="*/ 88183054 h 30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00" h="305">
                <a:moveTo>
                  <a:pt x="484" y="124"/>
                </a:moveTo>
                <a:cubicBezTo>
                  <a:pt x="485" y="125"/>
                  <a:pt x="485" y="127"/>
                  <a:pt x="485" y="128"/>
                </a:cubicBezTo>
                <a:lnTo>
                  <a:pt x="484" y="124"/>
                </a:lnTo>
                <a:close/>
                <a:moveTo>
                  <a:pt x="450" y="71"/>
                </a:moveTo>
                <a:cubicBezTo>
                  <a:pt x="449" y="70"/>
                  <a:pt x="448" y="69"/>
                  <a:pt x="445" y="68"/>
                </a:cubicBezTo>
                <a:cubicBezTo>
                  <a:pt x="445" y="68"/>
                  <a:pt x="449" y="70"/>
                  <a:pt x="450" y="71"/>
                </a:cubicBezTo>
                <a:close/>
                <a:moveTo>
                  <a:pt x="438" y="65"/>
                </a:moveTo>
                <a:cubicBezTo>
                  <a:pt x="440" y="66"/>
                  <a:pt x="443" y="67"/>
                  <a:pt x="443" y="67"/>
                </a:cubicBezTo>
                <a:cubicBezTo>
                  <a:pt x="442" y="67"/>
                  <a:pt x="438" y="65"/>
                  <a:pt x="438" y="65"/>
                </a:cubicBezTo>
                <a:close/>
                <a:moveTo>
                  <a:pt x="422" y="60"/>
                </a:moveTo>
                <a:cubicBezTo>
                  <a:pt x="420" y="60"/>
                  <a:pt x="417" y="58"/>
                  <a:pt x="417" y="58"/>
                </a:cubicBezTo>
                <a:cubicBezTo>
                  <a:pt x="418" y="59"/>
                  <a:pt x="421" y="60"/>
                  <a:pt x="422" y="60"/>
                </a:cubicBezTo>
                <a:close/>
                <a:moveTo>
                  <a:pt x="413" y="55"/>
                </a:moveTo>
                <a:cubicBezTo>
                  <a:pt x="410" y="54"/>
                  <a:pt x="405" y="52"/>
                  <a:pt x="404" y="52"/>
                </a:cubicBezTo>
                <a:cubicBezTo>
                  <a:pt x="408" y="53"/>
                  <a:pt x="411" y="54"/>
                  <a:pt x="413" y="55"/>
                </a:cubicBezTo>
                <a:close/>
                <a:moveTo>
                  <a:pt x="366" y="54"/>
                </a:moveTo>
                <a:cubicBezTo>
                  <a:pt x="370" y="55"/>
                  <a:pt x="379" y="56"/>
                  <a:pt x="384" y="57"/>
                </a:cubicBezTo>
                <a:cubicBezTo>
                  <a:pt x="379" y="56"/>
                  <a:pt x="372" y="55"/>
                  <a:pt x="366" y="54"/>
                </a:cubicBezTo>
                <a:close/>
                <a:moveTo>
                  <a:pt x="366" y="49"/>
                </a:moveTo>
                <a:cubicBezTo>
                  <a:pt x="361" y="48"/>
                  <a:pt x="361" y="48"/>
                  <a:pt x="361" y="48"/>
                </a:cubicBezTo>
                <a:cubicBezTo>
                  <a:pt x="359" y="48"/>
                  <a:pt x="347" y="47"/>
                  <a:pt x="348" y="47"/>
                </a:cubicBezTo>
                <a:cubicBezTo>
                  <a:pt x="356" y="47"/>
                  <a:pt x="366" y="49"/>
                  <a:pt x="372" y="50"/>
                </a:cubicBezTo>
                <a:cubicBezTo>
                  <a:pt x="370" y="50"/>
                  <a:pt x="368" y="50"/>
                  <a:pt x="366" y="49"/>
                </a:cubicBezTo>
                <a:close/>
                <a:moveTo>
                  <a:pt x="299" y="46"/>
                </a:moveTo>
                <a:cubicBezTo>
                  <a:pt x="296" y="46"/>
                  <a:pt x="296" y="46"/>
                  <a:pt x="296" y="46"/>
                </a:cubicBezTo>
                <a:cubicBezTo>
                  <a:pt x="296" y="47"/>
                  <a:pt x="296" y="47"/>
                  <a:pt x="297" y="47"/>
                </a:cubicBezTo>
                <a:cubicBezTo>
                  <a:pt x="299" y="46"/>
                  <a:pt x="299" y="46"/>
                  <a:pt x="299" y="46"/>
                </a:cubicBezTo>
                <a:close/>
                <a:moveTo>
                  <a:pt x="264" y="53"/>
                </a:moveTo>
                <a:cubicBezTo>
                  <a:pt x="264" y="53"/>
                  <a:pt x="264" y="53"/>
                  <a:pt x="264" y="53"/>
                </a:cubicBezTo>
                <a:cubicBezTo>
                  <a:pt x="264" y="53"/>
                  <a:pt x="265" y="53"/>
                  <a:pt x="265" y="53"/>
                </a:cubicBezTo>
                <a:cubicBezTo>
                  <a:pt x="265" y="53"/>
                  <a:pt x="265" y="53"/>
                  <a:pt x="265" y="53"/>
                </a:cubicBezTo>
                <a:cubicBezTo>
                  <a:pt x="269" y="52"/>
                  <a:pt x="269" y="52"/>
                  <a:pt x="269" y="52"/>
                </a:cubicBezTo>
                <a:lnTo>
                  <a:pt x="264" y="53"/>
                </a:lnTo>
                <a:close/>
                <a:moveTo>
                  <a:pt x="264" y="53"/>
                </a:moveTo>
                <a:cubicBezTo>
                  <a:pt x="264" y="53"/>
                  <a:pt x="264" y="53"/>
                  <a:pt x="264" y="53"/>
                </a:cubicBezTo>
                <a:cubicBezTo>
                  <a:pt x="264" y="53"/>
                  <a:pt x="264" y="53"/>
                  <a:pt x="264" y="53"/>
                </a:cubicBezTo>
                <a:cubicBezTo>
                  <a:pt x="263" y="53"/>
                  <a:pt x="264" y="53"/>
                  <a:pt x="264" y="53"/>
                </a:cubicBezTo>
                <a:close/>
                <a:moveTo>
                  <a:pt x="264" y="53"/>
                </a:moveTo>
                <a:cubicBezTo>
                  <a:pt x="264" y="53"/>
                  <a:pt x="264" y="53"/>
                  <a:pt x="264" y="53"/>
                </a:cubicBezTo>
                <a:cubicBezTo>
                  <a:pt x="264" y="53"/>
                  <a:pt x="264" y="53"/>
                  <a:pt x="264" y="53"/>
                </a:cubicBezTo>
                <a:cubicBezTo>
                  <a:pt x="264" y="53"/>
                  <a:pt x="264" y="53"/>
                  <a:pt x="264" y="53"/>
                </a:cubicBezTo>
                <a:close/>
                <a:moveTo>
                  <a:pt x="265" y="51"/>
                </a:moveTo>
                <a:cubicBezTo>
                  <a:pt x="264" y="51"/>
                  <a:pt x="264" y="51"/>
                  <a:pt x="264" y="51"/>
                </a:cubicBezTo>
                <a:cubicBezTo>
                  <a:pt x="264" y="51"/>
                  <a:pt x="264" y="51"/>
                  <a:pt x="264" y="51"/>
                </a:cubicBezTo>
                <a:cubicBezTo>
                  <a:pt x="264" y="51"/>
                  <a:pt x="264" y="51"/>
                  <a:pt x="265" y="51"/>
                </a:cubicBezTo>
                <a:cubicBezTo>
                  <a:pt x="265" y="51"/>
                  <a:pt x="265" y="51"/>
                  <a:pt x="265" y="51"/>
                </a:cubicBezTo>
                <a:cubicBezTo>
                  <a:pt x="265" y="51"/>
                  <a:pt x="265" y="51"/>
                  <a:pt x="265" y="50"/>
                </a:cubicBezTo>
                <a:cubicBezTo>
                  <a:pt x="265" y="51"/>
                  <a:pt x="265" y="51"/>
                  <a:pt x="265" y="51"/>
                </a:cubicBezTo>
                <a:close/>
                <a:moveTo>
                  <a:pt x="265" y="57"/>
                </a:moveTo>
                <a:cubicBezTo>
                  <a:pt x="265" y="57"/>
                  <a:pt x="265" y="57"/>
                  <a:pt x="265" y="57"/>
                </a:cubicBezTo>
                <a:cubicBezTo>
                  <a:pt x="265" y="57"/>
                  <a:pt x="265" y="57"/>
                  <a:pt x="265" y="57"/>
                </a:cubicBezTo>
                <a:close/>
                <a:moveTo>
                  <a:pt x="264" y="51"/>
                </a:moveTo>
                <a:cubicBezTo>
                  <a:pt x="264" y="51"/>
                  <a:pt x="264" y="52"/>
                  <a:pt x="264" y="52"/>
                </a:cubicBezTo>
                <a:cubicBezTo>
                  <a:pt x="264" y="52"/>
                  <a:pt x="264" y="52"/>
                  <a:pt x="264" y="51"/>
                </a:cubicBezTo>
                <a:close/>
                <a:moveTo>
                  <a:pt x="264" y="51"/>
                </a:moveTo>
                <a:cubicBezTo>
                  <a:pt x="264" y="51"/>
                  <a:pt x="264" y="51"/>
                  <a:pt x="264" y="51"/>
                </a:cubicBezTo>
                <a:cubicBezTo>
                  <a:pt x="264" y="51"/>
                  <a:pt x="264" y="51"/>
                  <a:pt x="264" y="51"/>
                </a:cubicBezTo>
                <a:close/>
                <a:moveTo>
                  <a:pt x="265" y="58"/>
                </a:moveTo>
                <a:cubicBezTo>
                  <a:pt x="265" y="58"/>
                  <a:pt x="265" y="58"/>
                  <a:pt x="265" y="58"/>
                </a:cubicBezTo>
                <a:cubicBezTo>
                  <a:pt x="265" y="58"/>
                  <a:pt x="265" y="58"/>
                  <a:pt x="265" y="58"/>
                </a:cubicBezTo>
                <a:close/>
                <a:moveTo>
                  <a:pt x="265" y="57"/>
                </a:moveTo>
                <a:cubicBezTo>
                  <a:pt x="264" y="57"/>
                  <a:pt x="264" y="57"/>
                  <a:pt x="264" y="57"/>
                </a:cubicBezTo>
                <a:cubicBezTo>
                  <a:pt x="264" y="57"/>
                  <a:pt x="265" y="57"/>
                  <a:pt x="265" y="57"/>
                </a:cubicBezTo>
                <a:close/>
                <a:moveTo>
                  <a:pt x="263" y="51"/>
                </a:moveTo>
                <a:cubicBezTo>
                  <a:pt x="263" y="51"/>
                  <a:pt x="263" y="51"/>
                  <a:pt x="263" y="51"/>
                </a:cubicBezTo>
                <a:cubicBezTo>
                  <a:pt x="263" y="51"/>
                  <a:pt x="263" y="51"/>
                  <a:pt x="263" y="51"/>
                </a:cubicBezTo>
                <a:close/>
                <a:moveTo>
                  <a:pt x="263" y="54"/>
                </a:moveTo>
                <a:cubicBezTo>
                  <a:pt x="263" y="54"/>
                  <a:pt x="263" y="53"/>
                  <a:pt x="263" y="53"/>
                </a:cubicBezTo>
                <a:cubicBezTo>
                  <a:pt x="263" y="53"/>
                  <a:pt x="263" y="53"/>
                  <a:pt x="263" y="54"/>
                </a:cubicBezTo>
                <a:close/>
                <a:moveTo>
                  <a:pt x="262" y="53"/>
                </a:moveTo>
                <a:cubicBezTo>
                  <a:pt x="263" y="53"/>
                  <a:pt x="263" y="53"/>
                  <a:pt x="263" y="53"/>
                </a:cubicBezTo>
                <a:cubicBezTo>
                  <a:pt x="263" y="53"/>
                  <a:pt x="262" y="53"/>
                  <a:pt x="262" y="53"/>
                </a:cubicBezTo>
                <a:close/>
                <a:moveTo>
                  <a:pt x="262" y="53"/>
                </a:moveTo>
                <a:cubicBezTo>
                  <a:pt x="262" y="52"/>
                  <a:pt x="262" y="53"/>
                  <a:pt x="262" y="53"/>
                </a:cubicBezTo>
                <a:cubicBezTo>
                  <a:pt x="262" y="53"/>
                  <a:pt x="262" y="52"/>
                  <a:pt x="262" y="52"/>
                </a:cubicBezTo>
                <a:cubicBezTo>
                  <a:pt x="262" y="53"/>
                  <a:pt x="262" y="53"/>
                  <a:pt x="262" y="53"/>
                </a:cubicBezTo>
                <a:close/>
                <a:moveTo>
                  <a:pt x="262" y="56"/>
                </a:moveTo>
                <a:cubicBezTo>
                  <a:pt x="263" y="56"/>
                  <a:pt x="262" y="56"/>
                  <a:pt x="262" y="56"/>
                </a:cubicBezTo>
                <a:close/>
                <a:moveTo>
                  <a:pt x="261" y="58"/>
                </a:moveTo>
                <a:cubicBezTo>
                  <a:pt x="262" y="58"/>
                  <a:pt x="262" y="58"/>
                  <a:pt x="262" y="58"/>
                </a:cubicBezTo>
                <a:cubicBezTo>
                  <a:pt x="262" y="58"/>
                  <a:pt x="261" y="58"/>
                  <a:pt x="261" y="58"/>
                </a:cubicBezTo>
                <a:close/>
                <a:moveTo>
                  <a:pt x="262" y="58"/>
                </a:moveTo>
                <a:cubicBezTo>
                  <a:pt x="262" y="58"/>
                  <a:pt x="262" y="58"/>
                  <a:pt x="262" y="58"/>
                </a:cubicBezTo>
                <a:cubicBezTo>
                  <a:pt x="262" y="59"/>
                  <a:pt x="262" y="59"/>
                  <a:pt x="262" y="58"/>
                </a:cubicBezTo>
                <a:close/>
                <a:moveTo>
                  <a:pt x="262" y="61"/>
                </a:moveTo>
                <a:cubicBezTo>
                  <a:pt x="262" y="61"/>
                  <a:pt x="262" y="61"/>
                  <a:pt x="262" y="61"/>
                </a:cubicBezTo>
                <a:cubicBezTo>
                  <a:pt x="262" y="61"/>
                  <a:pt x="262" y="61"/>
                  <a:pt x="262" y="61"/>
                </a:cubicBezTo>
                <a:close/>
                <a:moveTo>
                  <a:pt x="261" y="61"/>
                </a:moveTo>
                <a:cubicBezTo>
                  <a:pt x="260" y="61"/>
                  <a:pt x="260" y="61"/>
                  <a:pt x="261" y="61"/>
                </a:cubicBezTo>
                <a:close/>
                <a:moveTo>
                  <a:pt x="339" y="54"/>
                </a:moveTo>
                <a:cubicBezTo>
                  <a:pt x="334" y="54"/>
                  <a:pt x="330" y="54"/>
                  <a:pt x="326" y="54"/>
                </a:cubicBezTo>
                <a:cubicBezTo>
                  <a:pt x="329" y="54"/>
                  <a:pt x="333" y="54"/>
                  <a:pt x="336" y="54"/>
                </a:cubicBezTo>
                <a:cubicBezTo>
                  <a:pt x="336" y="54"/>
                  <a:pt x="338" y="54"/>
                  <a:pt x="339" y="54"/>
                </a:cubicBezTo>
                <a:close/>
                <a:moveTo>
                  <a:pt x="263" y="56"/>
                </a:moveTo>
                <a:cubicBezTo>
                  <a:pt x="264" y="56"/>
                  <a:pt x="264" y="56"/>
                  <a:pt x="264" y="56"/>
                </a:cubicBezTo>
                <a:cubicBezTo>
                  <a:pt x="264" y="56"/>
                  <a:pt x="264" y="56"/>
                  <a:pt x="264" y="56"/>
                </a:cubicBezTo>
                <a:cubicBezTo>
                  <a:pt x="264" y="56"/>
                  <a:pt x="265" y="56"/>
                  <a:pt x="265" y="56"/>
                </a:cubicBezTo>
                <a:cubicBezTo>
                  <a:pt x="265" y="56"/>
                  <a:pt x="265" y="56"/>
                  <a:pt x="265" y="56"/>
                </a:cubicBezTo>
                <a:cubicBezTo>
                  <a:pt x="265" y="56"/>
                  <a:pt x="265" y="56"/>
                  <a:pt x="265" y="56"/>
                </a:cubicBezTo>
                <a:cubicBezTo>
                  <a:pt x="265" y="56"/>
                  <a:pt x="265" y="56"/>
                  <a:pt x="265" y="56"/>
                </a:cubicBezTo>
                <a:cubicBezTo>
                  <a:pt x="265" y="56"/>
                  <a:pt x="265" y="56"/>
                  <a:pt x="265" y="55"/>
                </a:cubicBezTo>
                <a:cubicBezTo>
                  <a:pt x="265" y="56"/>
                  <a:pt x="264" y="56"/>
                  <a:pt x="263" y="56"/>
                </a:cubicBezTo>
                <a:close/>
                <a:moveTo>
                  <a:pt x="264" y="52"/>
                </a:moveTo>
                <a:cubicBezTo>
                  <a:pt x="264" y="52"/>
                  <a:pt x="264" y="52"/>
                  <a:pt x="264" y="52"/>
                </a:cubicBezTo>
                <a:cubicBezTo>
                  <a:pt x="264" y="52"/>
                  <a:pt x="263" y="52"/>
                  <a:pt x="263" y="52"/>
                </a:cubicBezTo>
                <a:cubicBezTo>
                  <a:pt x="263" y="52"/>
                  <a:pt x="264" y="52"/>
                  <a:pt x="264" y="52"/>
                </a:cubicBezTo>
                <a:close/>
                <a:moveTo>
                  <a:pt x="261" y="53"/>
                </a:moveTo>
                <a:cubicBezTo>
                  <a:pt x="261" y="52"/>
                  <a:pt x="261" y="52"/>
                  <a:pt x="260" y="52"/>
                </a:cubicBezTo>
                <a:cubicBezTo>
                  <a:pt x="260" y="53"/>
                  <a:pt x="259" y="53"/>
                  <a:pt x="259" y="53"/>
                </a:cubicBezTo>
                <a:cubicBezTo>
                  <a:pt x="259" y="53"/>
                  <a:pt x="260" y="53"/>
                  <a:pt x="260" y="53"/>
                </a:cubicBezTo>
                <a:cubicBezTo>
                  <a:pt x="260" y="53"/>
                  <a:pt x="260" y="53"/>
                  <a:pt x="260" y="53"/>
                </a:cubicBezTo>
                <a:cubicBezTo>
                  <a:pt x="261" y="53"/>
                  <a:pt x="261" y="53"/>
                  <a:pt x="262" y="52"/>
                </a:cubicBezTo>
                <a:cubicBezTo>
                  <a:pt x="262" y="52"/>
                  <a:pt x="262" y="52"/>
                  <a:pt x="262" y="52"/>
                </a:cubicBezTo>
                <a:cubicBezTo>
                  <a:pt x="262" y="52"/>
                  <a:pt x="263" y="52"/>
                  <a:pt x="263" y="52"/>
                </a:cubicBezTo>
                <a:cubicBezTo>
                  <a:pt x="262" y="52"/>
                  <a:pt x="262" y="52"/>
                  <a:pt x="261" y="53"/>
                </a:cubicBezTo>
                <a:close/>
                <a:moveTo>
                  <a:pt x="262" y="59"/>
                </a:moveTo>
                <a:cubicBezTo>
                  <a:pt x="262" y="59"/>
                  <a:pt x="262" y="59"/>
                  <a:pt x="262" y="59"/>
                </a:cubicBezTo>
                <a:cubicBezTo>
                  <a:pt x="262" y="59"/>
                  <a:pt x="262" y="59"/>
                  <a:pt x="262" y="59"/>
                </a:cubicBezTo>
                <a:close/>
                <a:moveTo>
                  <a:pt x="500" y="148"/>
                </a:moveTo>
                <a:cubicBezTo>
                  <a:pt x="498" y="158"/>
                  <a:pt x="496" y="166"/>
                  <a:pt x="494" y="169"/>
                </a:cubicBezTo>
                <a:cubicBezTo>
                  <a:pt x="493" y="172"/>
                  <a:pt x="495" y="168"/>
                  <a:pt x="494" y="170"/>
                </a:cubicBezTo>
                <a:cubicBezTo>
                  <a:pt x="493" y="174"/>
                  <a:pt x="490" y="181"/>
                  <a:pt x="488" y="184"/>
                </a:cubicBezTo>
                <a:cubicBezTo>
                  <a:pt x="486" y="189"/>
                  <a:pt x="483" y="194"/>
                  <a:pt x="480" y="199"/>
                </a:cubicBezTo>
                <a:cubicBezTo>
                  <a:pt x="478" y="202"/>
                  <a:pt x="477" y="204"/>
                  <a:pt x="475" y="206"/>
                </a:cubicBezTo>
                <a:cubicBezTo>
                  <a:pt x="470" y="212"/>
                  <a:pt x="470" y="212"/>
                  <a:pt x="470" y="212"/>
                </a:cubicBezTo>
                <a:cubicBezTo>
                  <a:pt x="469" y="214"/>
                  <a:pt x="466" y="216"/>
                  <a:pt x="465" y="217"/>
                </a:cubicBezTo>
                <a:cubicBezTo>
                  <a:pt x="462" y="221"/>
                  <a:pt x="456" y="228"/>
                  <a:pt x="452" y="232"/>
                </a:cubicBezTo>
                <a:cubicBezTo>
                  <a:pt x="438" y="245"/>
                  <a:pt x="422" y="256"/>
                  <a:pt x="405" y="264"/>
                </a:cubicBezTo>
                <a:cubicBezTo>
                  <a:pt x="387" y="272"/>
                  <a:pt x="369" y="278"/>
                  <a:pt x="351" y="284"/>
                </a:cubicBezTo>
                <a:cubicBezTo>
                  <a:pt x="314" y="295"/>
                  <a:pt x="277" y="301"/>
                  <a:pt x="239" y="304"/>
                </a:cubicBezTo>
                <a:cubicBezTo>
                  <a:pt x="221" y="305"/>
                  <a:pt x="200" y="305"/>
                  <a:pt x="183" y="305"/>
                </a:cubicBezTo>
                <a:cubicBezTo>
                  <a:pt x="177" y="304"/>
                  <a:pt x="172" y="304"/>
                  <a:pt x="167" y="304"/>
                </a:cubicBezTo>
                <a:cubicBezTo>
                  <a:pt x="155" y="303"/>
                  <a:pt x="142" y="302"/>
                  <a:pt x="129" y="301"/>
                </a:cubicBezTo>
                <a:cubicBezTo>
                  <a:pt x="116" y="299"/>
                  <a:pt x="103" y="298"/>
                  <a:pt x="93" y="296"/>
                </a:cubicBezTo>
                <a:cubicBezTo>
                  <a:pt x="77" y="292"/>
                  <a:pt x="61" y="288"/>
                  <a:pt x="45" y="280"/>
                </a:cubicBezTo>
                <a:cubicBezTo>
                  <a:pt x="38" y="277"/>
                  <a:pt x="32" y="273"/>
                  <a:pt x="27" y="269"/>
                </a:cubicBezTo>
                <a:cubicBezTo>
                  <a:pt x="24" y="268"/>
                  <a:pt x="22" y="266"/>
                  <a:pt x="20" y="264"/>
                </a:cubicBezTo>
                <a:cubicBezTo>
                  <a:pt x="11" y="256"/>
                  <a:pt x="4" y="244"/>
                  <a:pt x="2" y="232"/>
                </a:cubicBezTo>
                <a:cubicBezTo>
                  <a:pt x="1" y="225"/>
                  <a:pt x="0" y="219"/>
                  <a:pt x="0" y="213"/>
                </a:cubicBezTo>
                <a:cubicBezTo>
                  <a:pt x="0" y="203"/>
                  <a:pt x="2" y="191"/>
                  <a:pt x="6" y="180"/>
                </a:cubicBezTo>
                <a:cubicBezTo>
                  <a:pt x="10" y="169"/>
                  <a:pt x="16" y="158"/>
                  <a:pt x="22" y="148"/>
                </a:cubicBezTo>
                <a:cubicBezTo>
                  <a:pt x="25" y="143"/>
                  <a:pt x="29" y="139"/>
                  <a:pt x="32" y="134"/>
                </a:cubicBezTo>
                <a:cubicBezTo>
                  <a:pt x="34" y="132"/>
                  <a:pt x="36" y="130"/>
                  <a:pt x="38" y="127"/>
                </a:cubicBezTo>
                <a:cubicBezTo>
                  <a:pt x="44" y="119"/>
                  <a:pt x="54" y="109"/>
                  <a:pt x="61" y="102"/>
                </a:cubicBezTo>
                <a:cubicBezTo>
                  <a:pt x="65" y="98"/>
                  <a:pt x="69" y="95"/>
                  <a:pt x="74" y="91"/>
                </a:cubicBezTo>
                <a:cubicBezTo>
                  <a:pt x="83" y="83"/>
                  <a:pt x="92" y="76"/>
                  <a:pt x="100" y="70"/>
                </a:cubicBezTo>
                <a:cubicBezTo>
                  <a:pt x="111" y="62"/>
                  <a:pt x="128" y="52"/>
                  <a:pt x="143" y="45"/>
                </a:cubicBezTo>
                <a:cubicBezTo>
                  <a:pt x="144" y="44"/>
                  <a:pt x="144" y="44"/>
                  <a:pt x="144" y="44"/>
                </a:cubicBezTo>
                <a:cubicBezTo>
                  <a:pt x="155" y="39"/>
                  <a:pt x="166" y="33"/>
                  <a:pt x="177" y="29"/>
                </a:cubicBezTo>
                <a:cubicBezTo>
                  <a:pt x="179" y="29"/>
                  <a:pt x="179" y="29"/>
                  <a:pt x="180" y="28"/>
                </a:cubicBezTo>
                <a:cubicBezTo>
                  <a:pt x="194" y="23"/>
                  <a:pt x="194" y="23"/>
                  <a:pt x="194" y="23"/>
                </a:cubicBezTo>
                <a:cubicBezTo>
                  <a:pt x="215" y="16"/>
                  <a:pt x="231" y="12"/>
                  <a:pt x="249" y="9"/>
                </a:cubicBezTo>
                <a:cubicBezTo>
                  <a:pt x="259" y="6"/>
                  <a:pt x="271" y="5"/>
                  <a:pt x="281" y="3"/>
                </a:cubicBezTo>
                <a:cubicBezTo>
                  <a:pt x="284" y="3"/>
                  <a:pt x="287" y="2"/>
                  <a:pt x="290" y="2"/>
                </a:cubicBezTo>
                <a:cubicBezTo>
                  <a:pt x="293" y="2"/>
                  <a:pt x="295" y="2"/>
                  <a:pt x="297" y="1"/>
                </a:cubicBezTo>
                <a:cubicBezTo>
                  <a:pt x="304" y="1"/>
                  <a:pt x="304" y="1"/>
                  <a:pt x="304" y="1"/>
                </a:cubicBezTo>
                <a:cubicBezTo>
                  <a:pt x="307" y="1"/>
                  <a:pt x="311" y="0"/>
                  <a:pt x="314" y="0"/>
                </a:cubicBezTo>
                <a:cubicBezTo>
                  <a:pt x="318" y="0"/>
                  <a:pt x="321" y="0"/>
                  <a:pt x="324" y="0"/>
                </a:cubicBezTo>
                <a:cubicBezTo>
                  <a:pt x="327" y="0"/>
                  <a:pt x="331" y="0"/>
                  <a:pt x="334" y="0"/>
                </a:cubicBezTo>
                <a:cubicBezTo>
                  <a:pt x="343" y="0"/>
                  <a:pt x="351" y="0"/>
                  <a:pt x="361" y="1"/>
                </a:cubicBezTo>
                <a:cubicBezTo>
                  <a:pt x="368" y="2"/>
                  <a:pt x="376" y="2"/>
                  <a:pt x="384" y="4"/>
                </a:cubicBezTo>
                <a:cubicBezTo>
                  <a:pt x="389" y="4"/>
                  <a:pt x="394" y="5"/>
                  <a:pt x="398" y="6"/>
                </a:cubicBezTo>
                <a:cubicBezTo>
                  <a:pt x="400" y="7"/>
                  <a:pt x="403" y="8"/>
                  <a:pt x="405" y="8"/>
                </a:cubicBezTo>
                <a:cubicBezTo>
                  <a:pt x="408" y="9"/>
                  <a:pt x="410" y="10"/>
                  <a:pt x="413" y="11"/>
                </a:cubicBezTo>
                <a:cubicBezTo>
                  <a:pt x="415" y="11"/>
                  <a:pt x="415" y="11"/>
                  <a:pt x="415" y="11"/>
                </a:cubicBezTo>
                <a:cubicBezTo>
                  <a:pt x="415" y="11"/>
                  <a:pt x="415" y="11"/>
                  <a:pt x="415" y="11"/>
                </a:cubicBezTo>
                <a:cubicBezTo>
                  <a:pt x="415" y="11"/>
                  <a:pt x="415" y="11"/>
                  <a:pt x="415" y="11"/>
                </a:cubicBezTo>
                <a:cubicBezTo>
                  <a:pt x="416" y="11"/>
                  <a:pt x="416" y="11"/>
                  <a:pt x="416" y="12"/>
                </a:cubicBezTo>
                <a:cubicBezTo>
                  <a:pt x="417" y="12"/>
                  <a:pt x="419" y="13"/>
                  <a:pt x="420" y="12"/>
                </a:cubicBezTo>
                <a:cubicBezTo>
                  <a:pt x="420" y="12"/>
                  <a:pt x="420" y="12"/>
                  <a:pt x="420" y="12"/>
                </a:cubicBezTo>
                <a:cubicBezTo>
                  <a:pt x="421" y="12"/>
                  <a:pt x="421" y="12"/>
                  <a:pt x="421" y="12"/>
                </a:cubicBezTo>
                <a:cubicBezTo>
                  <a:pt x="421" y="13"/>
                  <a:pt x="422" y="13"/>
                  <a:pt x="423" y="13"/>
                </a:cubicBezTo>
                <a:cubicBezTo>
                  <a:pt x="423" y="13"/>
                  <a:pt x="423" y="13"/>
                  <a:pt x="423" y="13"/>
                </a:cubicBezTo>
                <a:cubicBezTo>
                  <a:pt x="424" y="13"/>
                  <a:pt x="424" y="14"/>
                  <a:pt x="424" y="14"/>
                </a:cubicBezTo>
                <a:cubicBezTo>
                  <a:pt x="425" y="14"/>
                  <a:pt x="425" y="14"/>
                  <a:pt x="425" y="14"/>
                </a:cubicBezTo>
                <a:cubicBezTo>
                  <a:pt x="426" y="14"/>
                  <a:pt x="426" y="14"/>
                  <a:pt x="426" y="15"/>
                </a:cubicBezTo>
                <a:cubicBezTo>
                  <a:pt x="426" y="15"/>
                  <a:pt x="426" y="15"/>
                  <a:pt x="426" y="15"/>
                </a:cubicBezTo>
                <a:cubicBezTo>
                  <a:pt x="426" y="15"/>
                  <a:pt x="427" y="16"/>
                  <a:pt x="428" y="16"/>
                </a:cubicBezTo>
                <a:cubicBezTo>
                  <a:pt x="428" y="17"/>
                  <a:pt x="429" y="17"/>
                  <a:pt x="429" y="17"/>
                </a:cubicBezTo>
                <a:cubicBezTo>
                  <a:pt x="430" y="17"/>
                  <a:pt x="430" y="19"/>
                  <a:pt x="431" y="19"/>
                </a:cubicBezTo>
                <a:cubicBezTo>
                  <a:pt x="430" y="20"/>
                  <a:pt x="431" y="20"/>
                  <a:pt x="431" y="20"/>
                </a:cubicBezTo>
                <a:cubicBezTo>
                  <a:pt x="431" y="20"/>
                  <a:pt x="431" y="21"/>
                  <a:pt x="431" y="21"/>
                </a:cubicBezTo>
                <a:cubicBezTo>
                  <a:pt x="431" y="21"/>
                  <a:pt x="431" y="22"/>
                  <a:pt x="431" y="22"/>
                </a:cubicBezTo>
                <a:cubicBezTo>
                  <a:pt x="431" y="22"/>
                  <a:pt x="431" y="23"/>
                  <a:pt x="431" y="23"/>
                </a:cubicBezTo>
                <a:cubicBezTo>
                  <a:pt x="431" y="23"/>
                  <a:pt x="432" y="24"/>
                  <a:pt x="432" y="24"/>
                </a:cubicBezTo>
                <a:cubicBezTo>
                  <a:pt x="432" y="25"/>
                  <a:pt x="431" y="25"/>
                  <a:pt x="431" y="26"/>
                </a:cubicBezTo>
                <a:cubicBezTo>
                  <a:pt x="431" y="27"/>
                  <a:pt x="430" y="28"/>
                  <a:pt x="430" y="29"/>
                </a:cubicBezTo>
                <a:cubicBezTo>
                  <a:pt x="430" y="29"/>
                  <a:pt x="430" y="29"/>
                  <a:pt x="430" y="29"/>
                </a:cubicBezTo>
                <a:cubicBezTo>
                  <a:pt x="429" y="29"/>
                  <a:pt x="429" y="30"/>
                  <a:pt x="428" y="30"/>
                </a:cubicBezTo>
                <a:cubicBezTo>
                  <a:pt x="428" y="30"/>
                  <a:pt x="428" y="30"/>
                  <a:pt x="428" y="31"/>
                </a:cubicBezTo>
                <a:cubicBezTo>
                  <a:pt x="427" y="31"/>
                  <a:pt x="427" y="31"/>
                  <a:pt x="427" y="31"/>
                </a:cubicBezTo>
                <a:cubicBezTo>
                  <a:pt x="426" y="31"/>
                  <a:pt x="424" y="32"/>
                  <a:pt x="423" y="32"/>
                </a:cubicBezTo>
                <a:cubicBezTo>
                  <a:pt x="423" y="32"/>
                  <a:pt x="423" y="32"/>
                  <a:pt x="423" y="32"/>
                </a:cubicBezTo>
                <a:cubicBezTo>
                  <a:pt x="422" y="32"/>
                  <a:pt x="422" y="32"/>
                  <a:pt x="421" y="32"/>
                </a:cubicBezTo>
                <a:cubicBezTo>
                  <a:pt x="421" y="33"/>
                  <a:pt x="420" y="32"/>
                  <a:pt x="420" y="32"/>
                </a:cubicBezTo>
                <a:cubicBezTo>
                  <a:pt x="420" y="32"/>
                  <a:pt x="419" y="32"/>
                  <a:pt x="419" y="32"/>
                </a:cubicBezTo>
                <a:cubicBezTo>
                  <a:pt x="419" y="32"/>
                  <a:pt x="418" y="32"/>
                  <a:pt x="418" y="32"/>
                </a:cubicBezTo>
                <a:cubicBezTo>
                  <a:pt x="417" y="32"/>
                  <a:pt x="417" y="31"/>
                  <a:pt x="416" y="31"/>
                </a:cubicBezTo>
                <a:cubicBezTo>
                  <a:pt x="416" y="31"/>
                  <a:pt x="416" y="31"/>
                  <a:pt x="416" y="31"/>
                </a:cubicBezTo>
                <a:cubicBezTo>
                  <a:pt x="415" y="31"/>
                  <a:pt x="415" y="30"/>
                  <a:pt x="415" y="30"/>
                </a:cubicBezTo>
                <a:cubicBezTo>
                  <a:pt x="415" y="30"/>
                  <a:pt x="415" y="30"/>
                  <a:pt x="414" y="30"/>
                </a:cubicBezTo>
                <a:cubicBezTo>
                  <a:pt x="414" y="29"/>
                  <a:pt x="415" y="29"/>
                  <a:pt x="414" y="29"/>
                </a:cubicBezTo>
                <a:cubicBezTo>
                  <a:pt x="414" y="28"/>
                  <a:pt x="413" y="30"/>
                  <a:pt x="413" y="29"/>
                </a:cubicBezTo>
                <a:cubicBezTo>
                  <a:pt x="413" y="28"/>
                  <a:pt x="412" y="28"/>
                  <a:pt x="411" y="27"/>
                </a:cubicBezTo>
                <a:cubicBezTo>
                  <a:pt x="410" y="27"/>
                  <a:pt x="410" y="27"/>
                  <a:pt x="410" y="27"/>
                </a:cubicBezTo>
                <a:cubicBezTo>
                  <a:pt x="410" y="27"/>
                  <a:pt x="410" y="27"/>
                  <a:pt x="410" y="27"/>
                </a:cubicBezTo>
                <a:cubicBezTo>
                  <a:pt x="410" y="27"/>
                  <a:pt x="410" y="27"/>
                  <a:pt x="410" y="27"/>
                </a:cubicBezTo>
                <a:cubicBezTo>
                  <a:pt x="408" y="26"/>
                  <a:pt x="408" y="26"/>
                  <a:pt x="408" y="26"/>
                </a:cubicBezTo>
                <a:cubicBezTo>
                  <a:pt x="407" y="26"/>
                  <a:pt x="407" y="26"/>
                  <a:pt x="407" y="26"/>
                </a:cubicBezTo>
                <a:cubicBezTo>
                  <a:pt x="399" y="23"/>
                  <a:pt x="390" y="21"/>
                  <a:pt x="383" y="20"/>
                </a:cubicBezTo>
                <a:cubicBezTo>
                  <a:pt x="376" y="19"/>
                  <a:pt x="370" y="18"/>
                  <a:pt x="363" y="17"/>
                </a:cubicBezTo>
                <a:cubicBezTo>
                  <a:pt x="342" y="15"/>
                  <a:pt x="321" y="16"/>
                  <a:pt x="300" y="17"/>
                </a:cubicBezTo>
                <a:cubicBezTo>
                  <a:pt x="288" y="18"/>
                  <a:pt x="273" y="20"/>
                  <a:pt x="262" y="22"/>
                </a:cubicBezTo>
                <a:cubicBezTo>
                  <a:pt x="249" y="24"/>
                  <a:pt x="236" y="27"/>
                  <a:pt x="224" y="30"/>
                </a:cubicBezTo>
                <a:cubicBezTo>
                  <a:pt x="217" y="32"/>
                  <a:pt x="210" y="34"/>
                  <a:pt x="203" y="36"/>
                </a:cubicBezTo>
                <a:cubicBezTo>
                  <a:pt x="196" y="38"/>
                  <a:pt x="196" y="38"/>
                  <a:pt x="196" y="38"/>
                </a:cubicBezTo>
                <a:cubicBezTo>
                  <a:pt x="190" y="41"/>
                  <a:pt x="183" y="43"/>
                  <a:pt x="176" y="46"/>
                </a:cubicBezTo>
                <a:cubicBezTo>
                  <a:pt x="170" y="49"/>
                  <a:pt x="164" y="51"/>
                  <a:pt x="157" y="54"/>
                </a:cubicBezTo>
                <a:cubicBezTo>
                  <a:pt x="148" y="58"/>
                  <a:pt x="138" y="64"/>
                  <a:pt x="127" y="70"/>
                </a:cubicBezTo>
                <a:cubicBezTo>
                  <a:pt x="117" y="77"/>
                  <a:pt x="106" y="84"/>
                  <a:pt x="96" y="92"/>
                </a:cubicBezTo>
                <a:cubicBezTo>
                  <a:pt x="93" y="94"/>
                  <a:pt x="93" y="94"/>
                  <a:pt x="93" y="94"/>
                </a:cubicBezTo>
                <a:cubicBezTo>
                  <a:pt x="80" y="104"/>
                  <a:pt x="69" y="115"/>
                  <a:pt x="59" y="125"/>
                </a:cubicBezTo>
                <a:cubicBezTo>
                  <a:pt x="47" y="138"/>
                  <a:pt x="34" y="155"/>
                  <a:pt x="26" y="171"/>
                </a:cubicBezTo>
                <a:cubicBezTo>
                  <a:pt x="19" y="186"/>
                  <a:pt x="14" y="201"/>
                  <a:pt x="14" y="217"/>
                </a:cubicBezTo>
                <a:cubicBezTo>
                  <a:pt x="15" y="222"/>
                  <a:pt x="15" y="229"/>
                  <a:pt x="17" y="234"/>
                </a:cubicBezTo>
                <a:cubicBezTo>
                  <a:pt x="19" y="239"/>
                  <a:pt x="22" y="244"/>
                  <a:pt x="26" y="249"/>
                </a:cubicBezTo>
                <a:cubicBezTo>
                  <a:pt x="28" y="252"/>
                  <a:pt x="31" y="255"/>
                  <a:pt x="35" y="258"/>
                </a:cubicBezTo>
                <a:cubicBezTo>
                  <a:pt x="40" y="261"/>
                  <a:pt x="45" y="264"/>
                  <a:pt x="51" y="267"/>
                </a:cubicBezTo>
                <a:cubicBezTo>
                  <a:pt x="61" y="272"/>
                  <a:pt x="72" y="276"/>
                  <a:pt x="84" y="279"/>
                </a:cubicBezTo>
                <a:cubicBezTo>
                  <a:pt x="95" y="282"/>
                  <a:pt x="106" y="284"/>
                  <a:pt x="117" y="285"/>
                </a:cubicBezTo>
                <a:cubicBezTo>
                  <a:pt x="121" y="286"/>
                  <a:pt x="125" y="286"/>
                  <a:pt x="129" y="287"/>
                </a:cubicBezTo>
                <a:cubicBezTo>
                  <a:pt x="131" y="287"/>
                  <a:pt x="134" y="287"/>
                  <a:pt x="137" y="287"/>
                </a:cubicBezTo>
                <a:cubicBezTo>
                  <a:pt x="150" y="289"/>
                  <a:pt x="168" y="290"/>
                  <a:pt x="184" y="291"/>
                </a:cubicBezTo>
                <a:cubicBezTo>
                  <a:pt x="206" y="291"/>
                  <a:pt x="227" y="291"/>
                  <a:pt x="251" y="289"/>
                </a:cubicBezTo>
                <a:cubicBezTo>
                  <a:pt x="268" y="287"/>
                  <a:pt x="287" y="285"/>
                  <a:pt x="306" y="281"/>
                </a:cubicBezTo>
                <a:cubicBezTo>
                  <a:pt x="331" y="276"/>
                  <a:pt x="357" y="268"/>
                  <a:pt x="381" y="259"/>
                </a:cubicBezTo>
                <a:cubicBezTo>
                  <a:pt x="395" y="254"/>
                  <a:pt x="407" y="248"/>
                  <a:pt x="419" y="241"/>
                </a:cubicBezTo>
                <a:cubicBezTo>
                  <a:pt x="430" y="233"/>
                  <a:pt x="440" y="224"/>
                  <a:pt x="449" y="215"/>
                </a:cubicBezTo>
                <a:cubicBezTo>
                  <a:pt x="450" y="214"/>
                  <a:pt x="451" y="213"/>
                  <a:pt x="453" y="211"/>
                </a:cubicBezTo>
                <a:cubicBezTo>
                  <a:pt x="455" y="209"/>
                  <a:pt x="454" y="210"/>
                  <a:pt x="456" y="207"/>
                </a:cubicBezTo>
                <a:cubicBezTo>
                  <a:pt x="458" y="205"/>
                  <a:pt x="457" y="207"/>
                  <a:pt x="458" y="205"/>
                </a:cubicBezTo>
                <a:cubicBezTo>
                  <a:pt x="464" y="198"/>
                  <a:pt x="464" y="198"/>
                  <a:pt x="464" y="198"/>
                </a:cubicBezTo>
                <a:cubicBezTo>
                  <a:pt x="465" y="197"/>
                  <a:pt x="466" y="196"/>
                  <a:pt x="467" y="195"/>
                </a:cubicBezTo>
                <a:cubicBezTo>
                  <a:pt x="467" y="194"/>
                  <a:pt x="468" y="193"/>
                  <a:pt x="469" y="192"/>
                </a:cubicBezTo>
                <a:cubicBezTo>
                  <a:pt x="472" y="187"/>
                  <a:pt x="475" y="182"/>
                  <a:pt x="477" y="177"/>
                </a:cubicBezTo>
                <a:cubicBezTo>
                  <a:pt x="482" y="167"/>
                  <a:pt x="486" y="156"/>
                  <a:pt x="487" y="146"/>
                </a:cubicBezTo>
                <a:cubicBezTo>
                  <a:pt x="487" y="143"/>
                  <a:pt x="487" y="146"/>
                  <a:pt x="488" y="144"/>
                </a:cubicBezTo>
                <a:cubicBezTo>
                  <a:pt x="488" y="142"/>
                  <a:pt x="488" y="141"/>
                  <a:pt x="487" y="139"/>
                </a:cubicBezTo>
                <a:cubicBezTo>
                  <a:pt x="487" y="137"/>
                  <a:pt x="487" y="136"/>
                  <a:pt x="487" y="134"/>
                </a:cubicBezTo>
                <a:cubicBezTo>
                  <a:pt x="487" y="130"/>
                  <a:pt x="486" y="126"/>
                  <a:pt x="485" y="123"/>
                </a:cubicBezTo>
                <a:cubicBezTo>
                  <a:pt x="483" y="115"/>
                  <a:pt x="480" y="108"/>
                  <a:pt x="475" y="103"/>
                </a:cubicBezTo>
                <a:cubicBezTo>
                  <a:pt x="472" y="98"/>
                  <a:pt x="467" y="94"/>
                  <a:pt x="462" y="91"/>
                </a:cubicBezTo>
                <a:cubicBezTo>
                  <a:pt x="460" y="90"/>
                  <a:pt x="461" y="90"/>
                  <a:pt x="460" y="90"/>
                </a:cubicBezTo>
                <a:cubicBezTo>
                  <a:pt x="458" y="89"/>
                  <a:pt x="459" y="89"/>
                  <a:pt x="458" y="88"/>
                </a:cubicBezTo>
                <a:cubicBezTo>
                  <a:pt x="456" y="87"/>
                  <a:pt x="456" y="87"/>
                  <a:pt x="456" y="87"/>
                </a:cubicBezTo>
                <a:cubicBezTo>
                  <a:pt x="453" y="86"/>
                  <a:pt x="453" y="86"/>
                  <a:pt x="453" y="86"/>
                </a:cubicBezTo>
                <a:cubicBezTo>
                  <a:pt x="439" y="78"/>
                  <a:pt x="424" y="72"/>
                  <a:pt x="409" y="67"/>
                </a:cubicBezTo>
                <a:cubicBezTo>
                  <a:pt x="406" y="66"/>
                  <a:pt x="406" y="66"/>
                  <a:pt x="402" y="64"/>
                </a:cubicBezTo>
                <a:cubicBezTo>
                  <a:pt x="398" y="63"/>
                  <a:pt x="399" y="63"/>
                  <a:pt x="396" y="63"/>
                </a:cubicBezTo>
                <a:cubicBezTo>
                  <a:pt x="395" y="63"/>
                  <a:pt x="392" y="61"/>
                  <a:pt x="391" y="61"/>
                </a:cubicBezTo>
                <a:cubicBezTo>
                  <a:pt x="390" y="61"/>
                  <a:pt x="391" y="61"/>
                  <a:pt x="391" y="61"/>
                </a:cubicBezTo>
                <a:cubicBezTo>
                  <a:pt x="388" y="60"/>
                  <a:pt x="378" y="58"/>
                  <a:pt x="373" y="57"/>
                </a:cubicBezTo>
                <a:cubicBezTo>
                  <a:pt x="366" y="56"/>
                  <a:pt x="358" y="54"/>
                  <a:pt x="350" y="53"/>
                </a:cubicBezTo>
                <a:cubicBezTo>
                  <a:pt x="358" y="54"/>
                  <a:pt x="365" y="55"/>
                  <a:pt x="367" y="55"/>
                </a:cubicBezTo>
                <a:cubicBezTo>
                  <a:pt x="359" y="53"/>
                  <a:pt x="344" y="52"/>
                  <a:pt x="336" y="51"/>
                </a:cubicBezTo>
                <a:cubicBezTo>
                  <a:pt x="318" y="50"/>
                  <a:pt x="294" y="52"/>
                  <a:pt x="273" y="56"/>
                </a:cubicBezTo>
                <a:cubicBezTo>
                  <a:pt x="272" y="56"/>
                  <a:pt x="271" y="56"/>
                  <a:pt x="271" y="56"/>
                </a:cubicBezTo>
                <a:cubicBezTo>
                  <a:pt x="265" y="57"/>
                  <a:pt x="265" y="57"/>
                  <a:pt x="265" y="57"/>
                </a:cubicBezTo>
                <a:cubicBezTo>
                  <a:pt x="264" y="58"/>
                  <a:pt x="264" y="58"/>
                  <a:pt x="264" y="58"/>
                </a:cubicBezTo>
                <a:cubicBezTo>
                  <a:pt x="264" y="58"/>
                  <a:pt x="263" y="58"/>
                  <a:pt x="262" y="58"/>
                </a:cubicBezTo>
                <a:cubicBezTo>
                  <a:pt x="264" y="58"/>
                  <a:pt x="264" y="58"/>
                  <a:pt x="264" y="58"/>
                </a:cubicBezTo>
                <a:cubicBezTo>
                  <a:pt x="265" y="57"/>
                  <a:pt x="265" y="57"/>
                  <a:pt x="265" y="57"/>
                </a:cubicBezTo>
                <a:cubicBezTo>
                  <a:pt x="266" y="57"/>
                  <a:pt x="266" y="57"/>
                  <a:pt x="266" y="57"/>
                </a:cubicBezTo>
                <a:cubicBezTo>
                  <a:pt x="266" y="57"/>
                  <a:pt x="266" y="57"/>
                  <a:pt x="266" y="57"/>
                </a:cubicBezTo>
                <a:cubicBezTo>
                  <a:pt x="267" y="57"/>
                  <a:pt x="267" y="57"/>
                  <a:pt x="267" y="57"/>
                </a:cubicBezTo>
                <a:cubicBezTo>
                  <a:pt x="288" y="53"/>
                  <a:pt x="309" y="50"/>
                  <a:pt x="330" y="51"/>
                </a:cubicBezTo>
                <a:cubicBezTo>
                  <a:pt x="335" y="51"/>
                  <a:pt x="343" y="51"/>
                  <a:pt x="352" y="52"/>
                </a:cubicBezTo>
                <a:cubicBezTo>
                  <a:pt x="362" y="53"/>
                  <a:pt x="371" y="55"/>
                  <a:pt x="378" y="57"/>
                </a:cubicBezTo>
                <a:cubicBezTo>
                  <a:pt x="387" y="58"/>
                  <a:pt x="391" y="59"/>
                  <a:pt x="387" y="58"/>
                </a:cubicBezTo>
                <a:cubicBezTo>
                  <a:pt x="376" y="55"/>
                  <a:pt x="367" y="53"/>
                  <a:pt x="356" y="52"/>
                </a:cubicBezTo>
                <a:cubicBezTo>
                  <a:pt x="354" y="51"/>
                  <a:pt x="352" y="51"/>
                  <a:pt x="355" y="51"/>
                </a:cubicBezTo>
                <a:cubicBezTo>
                  <a:pt x="377" y="53"/>
                  <a:pt x="401" y="60"/>
                  <a:pt x="418" y="66"/>
                </a:cubicBezTo>
                <a:cubicBezTo>
                  <a:pt x="428" y="70"/>
                  <a:pt x="428" y="70"/>
                  <a:pt x="428" y="70"/>
                </a:cubicBezTo>
                <a:cubicBezTo>
                  <a:pt x="430" y="70"/>
                  <a:pt x="431" y="71"/>
                  <a:pt x="432" y="71"/>
                </a:cubicBezTo>
                <a:cubicBezTo>
                  <a:pt x="432" y="71"/>
                  <a:pt x="430" y="70"/>
                  <a:pt x="430" y="70"/>
                </a:cubicBezTo>
                <a:cubicBezTo>
                  <a:pt x="411" y="62"/>
                  <a:pt x="395" y="56"/>
                  <a:pt x="374" y="52"/>
                </a:cubicBezTo>
                <a:cubicBezTo>
                  <a:pt x="371" y="51"/>
                  <a:pt x="368" y="51"/>
                  <a:pt x="365" y="50"/>
                </a:cubicBezTo>
                <a:cubicBezTo>
                  <a:pt x="358" y="49"/>
                  <a:pt x="347" y="48"/>
                  <a:pt x="338" y="47"/>
                </a:cubicBezTo>
                <a:cubicBezTo>
                  <a:pt x="336" y="47"/>
                  <a:pt x="337" y="47"/>
                  <a:pt x="336" y="47"/>
                </a:cubicBezTo>
                <a:cubicBezTo>
                  <a:pt x="315" y="46"/>
                  <a:pt x="296" y="48"/>
                  <a:pt x="277" y="51"/>
                </a:cubicBezTo>
                <a:cubicBezTo>
                  <a:pt x="293" y="48"/>
                  <a:pt x="310" y="47"/>
                  <a:pt x="325" y="47"/>
                </a:cubicBezTo>
                <a:cubicBezTo>
                  <a:pt x="327" y="47"/>
                  <a:pt x="328" y="46"/>
                  <a:pt x="330" y="46"/>
                </a:cubicBezTo>
                <a:cubicBezTo>
                  <a:pt x="343" y="47"/>
                  <a:pt x="363" y="49"/>
                  <a:pt x="379" y="52"/>
                </a:cubicBezTo>
                <a:cubicBezTo>
                  <a:pt x="381" y="52"/>
                  <a:pt x="382" y="52"/>
                  <a:pt x="375" y="51"/>
                </a:cubicBezTo>
                <a:cubicBezTo>
                  <a:pt x="377" y="51"/>
                  <a:pt x="378" y="51"/>
                  <a:pt x="381" y="52"/>
                </a:cubicBezTo>
                <a:cubicBezTo>
                  <a:pt x="381" y="52"/>
                  <a:pt x="380" y="52"/>
                  <a:pt x="379" y="52"/>
                </a:cubicBezTo>
                <a:cubicBezTo>
                  <a:pt x="388" y="53"/>
                  <a:pt x="389" y="54"/>
                  <a:pt x="398" y="56"/>
                </a:cubicBezTo>
                <a:cubicBezTo>
                  <a:pt x="399" y="56"/>
                  <a:pt x="400" y="56"/>
                  <a:pt x="399" y="56"/>
                </a:cubicBezTo>
                <a:cubicBezTo>
                  <a:pt x="392" y="54"/>
                  <a:pt x="385" y="52"/>
                  <a:pt x="379" y="51"/>
                </a:cubicBezTo>
                <a:cubicBezTo>
                  <a:pt x="375" y="50"/>
                  <a:pt x="372" y="50"/>
                  <a:pt x="369" y="49"/>
                </a:cubicBezTo>
                <a:cubicBezTo>
                  <a:pt x="367" y="49"/>
                  <a:pt x="367" y="49"/>
                  <a:pt x="365" y="48"/>
                </a:cubicBezTo>
                <a:cubicBezTo>
                  <a:pt x="363" y="48"/>
                  <a:pt x="360" y="48"/>
                  <a:pt x="358" y="48"/>
                </a:cubicBezTo>
                <a:cubicBezTo>
                  <a:pt x="353" y="47"/>
                  <a:pt x="353" y="47"/>
                  <a:pt x="353" y="47"/>
                </a:cubicBezTo>
                <a:cubicBezTo>
                  <a:pt x="345" y="46"/>
                  <a:pt x="336" y="46"/>
                  <a:pt x="327" y="45"/>
                </a:cubicBezTo>
                <a:cubicBezTo>
                  <a:pt x="321" y="45"/>
                  <a:pt x="314" y="45"/>
                  <a:pt x="307" y="46"/>
                </a:cubicBezTo>
                <a:cubicBezTo>
                  <a:pt x="310" y="45"/>
                  <a:pt x="315" y="45"/>
                  <a:pt x="320" y="45"/>
                </a:cubicBezTo>
                <a:cubicBezTo>
                  <a:pt x="337" y="45"/>
                  <a:pt x="357" y="46"/>
                  <a:pt x="371" y="49"/>
                </a:cubicBezTo>
                <a:cubicBezTo>
                  <a:pt x="372" y="49"/>
                  <a:pt x="369" y="48"/>
                  <a:pt x="368" y="48"/>
                </a:cubicBezTo>
                <a:cubicBezTo>
                  <a:pt x="363" y="47"/>
                  <a:pt x="360" y="47"/>
                  <a:pt x="356" y="46"/>
                </a:cubicBezTo>
                <a:cubicBezTo>
                  <a:pt x="354" y="46"/>
                  <a:pt x="357" y="46"/>
                  <a:pt x="355" y="46"/>
                </a:cubicBezTo>
                <a:cubicBezTo>
                  <a:pt x="345" y="45"/>
                  <a:pt x="335" y="45"/>
                  <a:pt x="323" y="45"/>
                </a:cubicBezTo>
                <a:cubicBezTo>
                  <a:pt x="322" y="44"/>
                  <a:pt x="319" y="44"/>
                  <a:pt x="321" y="44"/>
                </a:cubicBezTo>
                <a:cubicBezTo>
                  <a:pt x="319" y="44"/>
                  <a:pt x="319" y="44"/>
                  <a:pt x="317" y="44"/>
                </a:cubicBezTo>
                <a:cubicBezTo>
                  <a:pt x="314" y="44"/>
                  <a:pt x="318" y="44"/>
                  <a:pt x="317" y="44"/>
                </a:cubicBezTo>
                <a:cubicBezTo>
                  <a:pt x="314" y="44"/>
                  <a:pt x="310" y="45"/>
                  <a:pt x="308" y="45"/>
                </a:cubicBezTo>
                <a:cubicBezTo>
                  <a:pt x="294" y="46"/>
                  <a:pt x="282" y="47"/>
                  <a:pt x="266" y="50"/>
                </a:cubicBezTo>
                <a:cubicBezTo>
                  <a:pt x="276" y="48"/>
                  <a:pt x="290" y="46"/>
                  <a:pt x="305" y="45"/>
                </a:cubicBezTo>
                <a:cubicBezTo>
                  <a:pt x="308" y="44"/>
                  <a:pt x="304" y="45"/>
                  <a:pt x="307" y="44"/>
                </a:cubicBezTo>
                <a:cubicBezTo>
                  <a:pt x="311" y="44"/>
                  <a:pt x="314" y="44"/>
                  <a:pt x="318" y="44"/>
                </a:cubicBezTo>
                <a:cubicBezTo>
                  <a:pt x="328" y="44"/>
                  <a:pt x="328" y="44"/>
                  <a:pt x="328" y="44"/>
                </a:cubicBezTo>
                <a:cubicBezTo>
                  <a:pt x="333" y="44"/>
                  <a:pt x="338" y="44"/>
                  <a:pt x="343" y="44"/>
                </a:cubicBezTo>
                <a:cubicBezTo>
                  <a:pt x="348" y="45"/>
                  <a:pt x="351" y="45"/>
                  <a:pt x="356" y="45"/>
                </a:cubicBezTo>
                <a:cubicBezTo>
                  <a:pt x="358" y="46"/>
                  <a:pt x="358" y="45"/>
                  <a:pt x="361" y="46"/>
                </a:cubicBezTo>
                <a:cubicBezTo>
                  <a:pt x="362" y="46"/>
                  <a:pt x="357" y="45"/>
                  <a:pt x="360" y="45"/>
                </a:cubicBezTo>
                <a:cubicBezTo>
                  <a:pt x="363" y="46"/>
                  <a:pt x="360" y="45"/>
                  <a:pt x="362" y="46"/>
                </a:cubicBezTo>
                <a:cubicBezTo>
                  <a:pt x="365" y="46"/>
                  <a:pt x="366" y="46"/>
                  <a:pt x="368" y="46"/>
                </a:cubicBezTo>
                <a:cubicBezTo>
                  <a:pt x="375" y="48"/>
                  <a:pt x="382" y="49"/>
                  <a:pt x="389" y="51"/>
                </a:cubicBezTo>
                <a:cubicBezTo>
                  <a:pt x="391" y="51"/>
                  <a:pt x="386" y="50"/>
                  <a:pt x="388" y="50"/>
                </a:cubicBezTo>
                <a:cubicBezTo>
                  <a:pt x="391" y="51"/>
                  <a:pt x="401" y="54"/>
                  <a:pt x="403" y="54"/>
                </a:cubicBezTo>
                <a:cubicBezTo>
                  <a:pt x="411" y="57"/>
                  <a:pt x="415" y="58"/>
                  <a:pt x="424" y="61"/>
                </a:cubicBezTo>
                <a:cubicBezTo>
                  <a:pt x="427" y="63"/>
                  <a:pt x="424" y="61"/>
                  <a:pt x="426" y="62"/>
                </a:cubicBezTo>
                <a:cubicBezTo>
                  <a:pt x="431" y="64"/>
                  <a:pt x="434" y="65"/>
                  <a:pt x="440" y="68"/>
                </a:cubicBezTo>
                <a:cubicBezTo>
                  <a:pt x="444" y="69"/>
                  <a:pt x="450" y="72"/>
                  <a:pt x="455" y="75"/>
                </a:cubicBezTo>
                <a:cubicBezTo>
                  <a:pt x="455" y="74"/>
                  <a:pt x="452" y="73"/>
                  <a:pt x="449" y="71"/>
                </a:cubicBezTo>
                <a:cubicBezTo>
                  <a:pt x="451" y="72"/>
                  <a:pt x="456" y="75"/>
                  <a:pt x="458" y="76"/>
                </a:cubicBezTo>
                <a:cubicBezTo>
                  <a:pt x="466" y="80"/>
                  <a:pt x="473" y="84"/>
                  <a:pt x="480" y="91"/>
                </a:cubicBezTo>
                <a:cubicBezTo>
                  <a:pt x="486" y="97"/>
                  <a:pt x="492" y="105"/>
                  <a:pt x="495" y="116"/>
                </a:cubicBezTo>
                <a:cubicBezTo>
                  <a:pt x="496" y="119"/>
                  <a:pt x="497" y="120"/>
                  <a:pt x="498" y="123"/>
                </a:cubicBezTo>
                <a:cubicBezTo>
                  <a:pt x="498" y="124"/>
                  <a:pt x="498" y="124"/>
                  <a:pt x="498" y="123"/>
                </a:cubicBezTo>
                <a:cubicBezTo>
                  <a:pt x="498" y="126"/>
                  <a:pt x="499" y="130"/>
                  <a:pt x="499" y="134"/>
                </a:cubicBezTo>
                <a:cubicBezTo>
                  <a:pt x="500" y="136"/>
                  <a:pt x="500" y="139"/>
                  <a:pt x="500" y="141"/>
                </a:cubicBezTo>
                <a:cubicBezTo>
                  <a:pt x="500" y="143"/>
                  <a:pt x="500" y="146"/>
                  <a:pt x="500" y="148"/>
                </a:cubicBezTo>
                <a:close/>
                <a:moveTo>
                  <a:pt x="385" y="50"/>
                </a:moveTo>
                <a:cubicBezTo>
                  <a:pt x="380" y="49"/>
                  <a:pt x="378" y="49"/>
                  <a:pt x="371" y="47"/>
                </a:cubicBezTo>
                <a:cubicBezTo>
                  <a:pt x="369" y="47"/>
                  <a:pt x="367" y="47"/>
                  <a:pt x="364" y="46"/>
                </a:cubicBezTo>
                <a:cubicBezTo>
                  <a:pt x="363" y="47"/>
                  <a:pt x="354" y="45"/>
                  <a:pt x="354" y="46"/>
                </a:cubicBezTo>
                <a:cubicBezTo>
                  <a:pt x="359" y="46"/>
                  <a:pt x="362" y="47"/>
                  <a:pt x="365" y="47"/>
                </a:cubicBezTo>
                <a:cubicBezTo>
                  <a:pt x="367" y="47"/>
                  <a:pt x="364" y="47"/>
                  <a:pt x="366" y="47"/>
                </a:cubicBezTo>
                <a:cubicBezTo>
                  <a:pt x="370" y="48"/>
                  <a:pt x="380" y="49"/>
                  <a:pt x="386" y="51"/>
                </a:cubicBezTo>
                <a:cubicBezTo>
                  <a:pt x="386" y="51"/>
                  <a:pt x="384" y="50"/>
                  <a:pt x="385" y="50"/>
                </a:cubicBezTo>
                <a:close/>
                <a:moveTo>
                  <a:pt x="387" y="51"/>
                </a:moveTo>
                <a:cubicBezTo>
                  <a:pt x="387" y="51"/>
                  <a:pt x="388" y="51"/>
                  <a:pt x="388" y="51"/>
                </a:cubicBezTo>
                <a:cubicBezTo>
                  <a:pt x="392" y="52"/>
                  <a:pt x="389" y="51"/>
                  <a:pt x="387" y="51"/>
                </a:cubicBezTo>
                <a:close/>
                <a:moveTo>
                  <a:pt x="391" y="61"/>
                </a:moveTo>
                <a:cubicBezTo>
                  <a:pt x="391" y="61"/>
                  <a:pt x="391" y="61"/>
                  <a:pt x="391" y="61"/>
                </a:cubicBezTo>
                <a:cubicBezTo>
                  <a:pt x="391" y="61"/>
                  <a:pt x="391" y="61"/>
                  <a:pt x="391" y="61"/>
                </a:cubicBezTo>
                <a:close/>
              </a:path>
            </a:pathLst>
          </a:custGeom>
          <a:solidFill>
            <a:srgbClr val="FF0000"/>
          </a:solidFill>
          <a:ln>
            <a:noFill/>
          </a:ln>
          <a:effectLst>
            <a:outerShdw blurRad="50800" dist="25401" dir="2700000" algn="tl" rotWithShape="0">
              <a:srgbClr val="000000">
                <a:alpha val="39998"/>
              </a:srgbClr>
            </a:outerShdw>
          </a:effectLst>
        </p:spPr>
        <p:txBody>
          <a:bodyPr/>
          <a:lstStyle/>
          <a:p>
            <a:pPr eaLnBrk="1" hangingPunct="1">
              <a:defRPr/>
            </a:pPr>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0B523-17DA-4A8A-8975-8490834C8682}"/>
              </a:ext>
            </a:extLst>
          </p:cNvPr>
          <p:cNvSpPr>
            <a:spLocks noGrp="1"/>
          </p:cNvSpPr>
          <p:nvPr>
            <p:ph type="title" idx="4294967295"/>
          </p:nvPr>
        </p:nvSpPr>
        <p:spPr>
          <a:xfrm>
            <a:off x="179388" y="0"/>
            <a:ext cx="8748712" cy="1238250"/>
          </a:xfrm>
        </p:spPr>
        <p:txBody>
          <a:bodyPr/>
          <a:lstStyle/>
          <a:p>
            <a:pPr>
              <a:defRPr/>
            </a:pPr>
            <a:r>
              <a:rPr lang="en-US" dirty="0"/>
              <a:t>How to record IPV </a:t>
            </a:r>
            <a:r>
              <a:rPr lang="en-US" dirty="0">
                <a:latin typeface="Gill Sans MT" panose="020B0502020104020203" pitchFamily="34" charset="0"/>
              </a:rPr>
              <a:t>vaccine</a:t>
            </a:r>
            <a:r>
              <a:rPr lang="en-US" dirty="0"/>
              <a:t> </a:t>
            </a:r>
            <a:r>
              <a:rPr lang="en-US" dirty="0">
                <a:solidFill>
                  <a:srgbClr val="002060"/>
                </a:solidFill>
              </a:rPr>
              <a:t>on</a:t>
            </a:r>
            <a:r>
              <a:rPr lang="en-US" dirty="0"/>
              <a:t> the </a:t>
            </a:r>
            <a:r>
              <a:rPr lang="en-GB" dirty="0"/>
              <a:t>monthly report</a:t>
            </a:r>
          </a:p>
        </p:txBody>
      </p:sp>
      <p:grpSp>
        <p:nvGrpSpPr>
          <p:cNvPr id="25603" name="Group 2">
            <a:extLst>
              <a:ext uri="{FF2B5EF4-FFF2-40B4-BE49-F238E27FC236}">
                <a16:creationId xmlns:a16="http://schemas.microsoft.com/office/drawing/2014/main" id="{B7E3930D-7DE4-4163-AFD9-34528EC81E49}"/>
              </a:ext>
            </a:extLst>
          </p:cNvPr>
          <p:cNvGrpSpPr>
            <a:grpSpLocks/>
          </p:cNvGrpSpPr>
          <p:nvPr/>
        </p:nvGrpSpPr>
        <p:grpSpPr bwMode="auto">
          <a:xfrm>
            <a:off x="192088" y="3573463"/>
            <a:ext cx="8772525" cy="2428875"/>
            <a:chOff x="120650" y="2492375"/>
            <a:chExt cx="8772525" cy="2428875"/>
          </a:xfrm>
        </p:grpSpPr>
        <p:grpSp>
          <p:nvGrpSpPr>
            <p:cNvPr id="25607" name="Group 3">
              <a:extLst>
                <a:ext uri="{FF2B5EF4-FFF2-40B4-BE49-F238E27FC236}">
                  <a16:creationId xmlns:a16="http://schemas.microsoft.com/office/drawing/2014/main" id="{69C5936C-F8E0-49F0-810A-27FE0F5A0F27}"/>
                </a:ext>
              </a:extLst>
            </p:cNvPr>
            <p:cNvGrpSpPr>
              <a:grpSpLocks/>
            </p:cNvGrpSpPr>
            <p:nvPr/>
          </p:nvGrpSpPr>
          <p:grpSpPr bwMode="auto">
            <a:xfrm>
              <a:off x="120650" y="2492375"/>
              <a:ext cx="8772525" cy="2428875"/>
              <a:chOff x="120650" y="2492375"/>
              <a:chExt cx="8772525" cy="2428875"/>
            </a:xfrm>
          </p:grpSpPr>
          <p:pic>
            <p:nvPicPr>
              <p:cNvPr id="25609" name="Picture 9" descr="CompilDoc">
                <a:extLst>
                  <a:ext uri="{FF2B5EF4-FFF2-40B4-BE49-F238E27FC236}">
                    <a16:creationId xmlns:a16="http://schemas.microsoft.com/office/drawing/2014/main" id="{6A20114B-287C-4DB2-80D0-6E85911ADE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650" y="2492375"/>
                <a:ext cx="8772525"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0" name="TextBox 2">
                <a:extLst>
                  <a:ext uri="{FF2B5EF4-FFF2-40B4-BE49-F238E27FC236}">
                    <a16:creationId xmlns:a16="http://schemas.microsoft.com/office/drawing/2014/main" id="{72AAD460-3609-4181-B6F8-FB01EF285880}"/>
                  </a:ext>
                </a:extLst>
              </p:cNvPr>
              <p:cNvSpPr txBox="1">
                <a:spLocks noChangeArrowheads="1"/>
              </p:cNvSpPr>
              <p:nvPr/>
            </p:nvSpPr>
            <p:spPr bwMode="auto">
              <a:xfrm>
                <a:off x="4360739" y="2939987"/>
                <a:ext cx="360040" cy="13849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en-US" altLang="en-US" sz="900">
                    <a:solidFill>
                      <a:srgbClr val="FF0000"/>
                    </a:solidFill>
                    <a:latin typeface="Times" panose="02020603050405020304" pitchFamily="18" charset="0"/>
                  </a:rPr>
                  <a:t>IPV</a:t>
                </a:r>
              </a:p>
            </p:txBody>
          </p:sp>
        </p:grpSp>
        <p:sp>
          <p:nvSpPr>
            <p:cNvPr id="8" name="Freeform 501">
              <a:extLst>
                <a:ext uri="{FF2B5EF4-FFF2-40B4-BE49-F238E27FC236}">
                  <a16:creationId xmlns:a16="http://schemas.microsoft.com/office/drawing/2014/main" id="{0439788C-B891-48FB-9E0A-64B43B0D799F}"/>
                </a:ext>
              </a:extLst>
            </p:cNvPr>
            <p:cNvSpPr>
              <a:spLocks noEditPoints="1"/>
            </p:cNvSpPr>
            <p:nvPr/>
          </p:nvSpPr>
          <p:spPr bwMode="auto">
            <a:xfrm>
              <a:off x="4251325" y="2825750"/>
              <a:ext cx="536575" cy="366712"/>
            </a:xfrm>
            <a:custGeom>
              <a:avLst/>
              <a:gdLst>
                <a:gd name="T0" fmla="*/ 518243452 w 500"/>
                <a:gd name="T1" fmla="*/ 102638481 h 305"/>
                <a:gd name="T2" fmla="*/ 485996367 w 500"/>
                <a:gd name="T3" fmla="*/ 86736406 h 305"/>
                <a:gd name="T4" fmla="*/ 421504345 w 500"/>
                <a:gd name="T5" fmla="*/ 78062765 h 305"/>
                <a:gd name="T6" fmla="*/ 344343787 w 500"/>
                <a:gd name="T7" fmla="*/ 66497510 h 305"/>
                <a:gd name="T8" fmla="*/ 305187763 w 500"/>
                <a:gd name="T9" fmla="*/ 76617559 h 305"/>
                <a:gd name="T10" fmla="*/ 304036273 w 500"/>
                <a:gd name="T11" fmla="*/ 76617559 h 305"/>
                <a:gd name="T12" fmla="*/ 305187763 w 500"/>
                <a:gd name="T13" fmla="*/ 73725945 h 305"/>
                <a:gd name="T14" fmla="*/ 305187763 w 500"/>
                <a:gd name="T15" fmla="*/ 73725945 h 305"/>
                <a:gd name="T16" fmla="*/ 304036273 w 500"/>
                <a:gd name="T17" fmla="*/ 73725945 h 305"/>
                <a:gd name="T18" fmla="*/ 305187763 w 500"/>
                <a:gd name="T19" fmla="*/ 83844791 h 305"/>
                <a:gd name="T20" fmla="*/ 302883710 w 500"/>
                <a:gd name="T21" fmla="*/ 73725945 h 305"/>
                <a:gd name="T22" fmla="*/ 301732220 w 500"/>
                <a:gd name="T23" fmla="*/ 76617559 h 305"/>
                <a:gd name="T24" fmla="*/ 301732220 w 500"/>
                <a:gd name="T25" fmla="*/ 80954379 h 305"/>
                <a:gd name="T26" fmla="*/ 301732220 w 500"/>
                <a:gd name="T27" fmla="*/ 83844791 h 305"/>
                <a:gd name="T28" fmla="*/ 390409824 w 500"/>
                <a:gd name="T29" fmla="*/ 78062765 h 305"/>
                <a:gd name="T30" fmla="*/ 304036273 w 500"/>
                <a:gd name="T31" fmla="*/ 80954379 h 305"/>
                <a:gd name="T32" fmla="*/ 302883710 w 500"/>
                <a:gd name="T33" fmla="*/ 80954379 h 305"/>
                <a:gd name="T34" fmla="*/ 299429240 w 500"/>
                <a:gd name="T35" fmla="*/ 75171151 h 305"/>
                <a:gd name="T36" fmla="*/ 302883710 w 500"/>
                <a:gd name="T37" fmla="*/ 75171151 h 305"/>
                <a:gd name="T38" fmla="*/ 568915448 w 500"/>
                <a:gd name="T39" fmla="*/ 244308344 h 305"/>
                <a:gd name="T40" fmla="*/ 535517947 w 500"/>
                <a:gd name="T41" fmla="*/ 313697468 h 305"/>
                <a:gd name="T42" fmla="*/ 192325650 w 500"/>
                <a:gd name="T43" fmla="*/ 439465256 h 305"/>
                <a:gd name="T44" fmla="*/ 2302980 w 500"/>
                <a:gd name="T45" fmla="*/ 335381570 h 305"/>
                <a:gd name="T46" fmla="*/ 70250545 w 500"/>
                <a:gd name="T47" fmla="*/ 147451889 h 305"/>
                <a:gd name="T48" fmla="*/ 207297166 w 500"/>
                <a:gd name="T49" fmla="*/ 40476588 h 305"/>
                <a:gd name="T50" fmla="*/ 350102310 w 500"/>
                <a:gd name="T51" fmla="*/ 1445206 h 305"/>
                <a:gd name="T52" fmla="*/ 458357389 w 500"/>
                <a:gd name="T53" fmla="*/ 8673641 h 305"/>
                <a:gd name="T54" fmla="*/ 479086355 w 500"/>
                <a:gd name="T55" fmla="*/ 17347281 h 305"/>
                <a:gd name="T56" fmla="*/ 488300420 w 500"/>
                <a:gd name="T57" fmla="*/ 20238895 h 305"/>
                <a:gd name="T58" fmla="*/ 496361923 w 500"/>
                <a:gd name="T59" fmla="*/ 27466128 h 305"/>
                <a:gd name="T60" fmla="*/ 496361923 w 500"/>
                <a:gd name="T61" fmla="*/ 37586176 h 305"/>
                <a:gd name="T62" fmla="*/ 487147857 w 500"/>
                <a:gd name="T63" fmla="*/ 46259817 h 305"/>
                <a:gd name="T64" fmla="*/ 479086355 w 500"/>
                <a:gd name="T65" fmla="*/ 44813409 h 305"/>
                <a:gd name="T66" fmla="*/ 473328905 w 500"/>
                <a:gd name="T67" fmla="*/ 39031382 h 305"/>
                <a:gd name="T68" fmla="*/ 441081820 w 500"/>
                <a:gd name="T69" fmla="*/ 28912536 h 305"/>
                <a:gd name="T70" fmla="*/ 225723152 w 500"/>
                <a:gd name="T71" fmla="*/ 54933458 h 305"/>
                <a:gd name="T72" fmla="*/ 67947565 w 500"/>
                <a:gd name="T73" fmla="*/ 180701246 h 305"/>
                <a:gd name="T74" fmla="*/ 58734573 w 500"/>
                <a:gd name="T75" fmla="*/ 385977005 h 305"/>
                <a:gd name="T76" fmla="*/ 289064757 w 500"/>
                <a:gd name="T77" fmla="*/ 417781155 h 305"/>
                <a:gd name="T78" fmla="*/ 525152391 w 500"/>
                <a:gd name="T79" fmla="*/ 299240599 h 305"/>
                <a:gd name="T80" fmla="*/ 560853946 w 500"/>
                <a:gd name="T81" fmla="*/ 211058988 h 305"/>
                <a:gd name="T82" fmla="*/ 532062404 w 500"/>
                <a:gd name="T83" fmla="*/ 131549814 h 305"/>
                <a:gd name="T84" fmla="*/ 462963349 w 500"/>
                <a:gd name="T85" fmla="*/ 92518432 h 305"/>
                <a:gd name="T86" fmla="*/ 422655835 w 500"/>
                <a:gd name="T87" fmla="*/ 79507971 h 305"/>
                <a:gd name="T88" fmla="*/ 301732220 w 500"/>
                <a:gd name="T89" fmla="*/ 83844791 h 305"/>
                <a:gd name="T90" fmla="*/ 380045341 w 500"/>
                <a:gd name="T91" fmla="*/ 73725945 h 305"/>
                <a:gd name="T92" fmla="*/ 481390408 w 500"/>
                <a:gd name="T93" fmla="*/ 95410046 h 305"/>
                <a:gd name="T94" fmla="*/ 389258334 w 500"/>
                <a:gd name="T95" fmla="*/ 67943918 h 305"/>
                <a:gd name="T96" fmla="*/ 431868828 w 500"/>
                <a:gd name="T97" fmla="*/ 73725945 h 305"/>
                <a:gd name="T98" fmla="*/ 424958815 w 500"/>
                <a:gd name="T99" fmla="*/ 70834330 h 305"/>
                <a:gd name="T100" fmla="*/ 368528295 w 500"/>
                <a:gd name="T101" fmla="*/ 65052304 h 305"/>
                <a:gd name="T102" fmla="*/ 369679785 w 500"/>
                <a:gd name="T103" fmla="*/ 63607098 h 305"/>
                <a:gd name="T104" fmla="*/ 353556780 w 500"/>
                <a:gd name="T105" fmla="*/ 63607098 h 305"/>
                <a:gd name="T106" fmla="*/ 414594332 w 500"/>
                <a:gd name="T107" fmla="*/ 65052304 h 305"/>
                <a:gd name="T108" fmla="*/ 488300420 w 500"/>
                <a:gd name="T109" fmla="*/ 88181611 h 305"/>
                <a:gd name="T110" fmla="*/ 552792443 w 500"/>
                <a:gd name="T111" fmla="*/ 131549814 h 305"/>
                <a:gd name="T112" fmla="*/ 575825461 w 500"/>
                <a:gd name="T113" fmla="*/ 213949399 h 305"/>
                <a:gd name="T114" fmla="*/ 421504345 w 500"/>
                <a:gd name="T115" fmla="*/ 67943918 h 305"/>
                <a:gd name="T116" fmla="*/ 450295886 w 500"/>
                <a:gd name="T117" fmla="*/ 88181611 h 30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00" h="305">
                  <a:moveTo>
                    <a:pt x="484" y="124"/>
                  </a:moveTo>
                  <a:cubicBezTo>
                    <a:pt x="485" y="125"/>
                    <a:pt x="485" y="127"/>
                    <a:pt x="485" y="128"/>
                  </a:cubicBezTo>
                  <a:lnTo>
                    <a:pt x="484" y="124"/>
                  </a:lnTo>
                  <a:close/>
                  <a:moveTo>
                    <a:pt x="450" y="71"/>
                  </a:moveTo>
                  <a:cubicBezTo>
                    <a:pt x="449" y="70"/>
                    <a:pt x="448" y="69"/>
                    <a:pt x="445" y="68"/>
                  </a:cubicBezTo>
                  <a:cubicBezTo>
                    <a:pt x="445" y="68"/>
                    <a:pt x="449" y="70"/>
                    <a:pt x="450" y="71"/>
                  </a:cubicBezTo>
                  <a:close/>
                  <a:moveTo>
                    <a:pt x="438" y="65"/>
                  </a:moveTo>
                  <a:cubicBezTo>
                    <a:pt x="440" y="66"/>
                    <a:pt x="443" y="67"/>
                    <a:pt x="443" y="67"/>
                  </a:cubicBezTo>
                  <a:cubicBezTo>
                    <a:pt x="442" y="67"/>
                    <a:pt x="438" y="65"/>
                    <a:pt x="438" y="65"/>
                  </a:cubicBezTo>
                  <a:close/>
                  <a:moveTo>
                    <a:pt x="422" y="60"/>
                  </a:moveTo>
                  <a:cubicBezTo>
                    <a:pt x="420" y="60"/>
                    <a:pt x="417" y="58"/>
                    <a:pt x="417" y="58"/>
                  </a:cubicBezTo>
                  <a:cubicBezTo>
                    <a:pt x="418" y="59"/>
                    <a:pt x="421" y="60"/>
                    <a:pt x="422" y="60"/>
                  </a:cubicBezTo>
                  <a:close/>
                  <a:moveTo>
                    <a:pt x="413" y="55"/>
                  </a:moveTo>
                  <a:cubicBezTo>
                    <a:pt x="410" y="54"/>
                    <a:pt x="405" y="52"/>
                    <a:pt x="404" y="52"/>
                  </a:cubicBezTo>
                  <a:cubicBezTo>
                    <a:pt x="408" y="53"/>
                    <a:pt x="411" y="54"/>
                    <a:pt x="413" y="55"/>
                  </a:cubicBezTo>
                  <a:close/>
                  <a:moveTo>
                    <a:pt x="366" y="54"/>
                  </a:moveTo>
                  <a:cubicBezTo>
                    <a:pt x="370" y="55"/>
                    <a:pt x="379" y="56"/>
                    <a:pt x="384" y="57"/>
                  </a:cubicBezTo>
                  <a:cubicBezTo>
                    <a:pt x="379" y="56"/>
                    <a:pt x="372" y="55"/>
                    <a:pt x="366" y="54"/>
                  </a:cubicBezTo>
                  <a:close/>
                  <a:moveTo>
                    <a:pt x="366" y="49"/>
                  </a:moveTo>
                  <a:cubicBezTo>
                    <a:pt x="361" y="48"/>
                    <a:pt x="361" y="48"/>
                    <a:pt x="361" y="48"/>
                  </a:cubicBezTo>
                  <a:cubicBezTo>
                    <a:pt x="359" y="48"/>
                    <a:pt x="347" y="47"/>
                    <a:pt x="348" y="47"/>
                  </a:cubicBezTo>
                  <a:cubicBezTo>
                    <a:pt x="356" y="47"/>
                    <a:pt x="366" y="49"/>
                    <a:pt x="372" y="50"/>
                  </a:cubicBezTo>
                  <a:cubicBezTo>
                    <a:pt x="370" y="50"/>
                    <a:pt x="368" y="50"/>
                    <a:pt x="366" y="49"/>
                  </a:cubicBezTo>
                  <a:close/>
                  <a:moveTo>
                    <a:pt x="299" y="46"/>
                  </a:moveTo>
                  <a:cubicBezTo>
                    <a:pt x="296" y="46"/>
                    <a:pt x="296" y="46"/>
                    <a:pt x="296" y="46"/>
                  </a:cubicBezTo>
                  <a:cubicBezTo>
                    <a:pt x="296" y="47"/>
                    <a:pt x="296" y="47"/>
                    <a:pt x="297" y="47"/>
                  </a:cubicBezTo>
                  <a:cubicBezTo>
                    <a:pt x="299" y="46"/>
                    <a:pt x="299" y="46"/>
                    <a:pt x="299" y="46"/>
                  </a:cubicBezTo>
                  <a:close/>
                  <a:moveTo>
                    <a:pt x="264" y="53"/>
                  </a:moveTo>
                  <a:cubicBezTo>
                    <a:pt x="264" y="53"/>
                    <a:pt x="264" y="53"/>
                    <a:pt x="264" y="53"/>
                  </a:cubicBezTo>
                  <a:cubicBezTo>
                    <a:pt x="264" y="53"/>
                    <a:pt x="265" y="53"/>
                    <a:pt x="265" y="53"/>
                  </a:cubicBezTo>
                  <a:cubicBezTo>
                    <a:pt x="265" y="53"/>
                    <a:pt x="265" y="53"/>
                    <a:pt x="265" y="53"/>
                  </a:cubicBezTo>
                  <a:cubicBezTo>
                    <a:pt x="269" y="52"/>
                    <a:pt x="269" y="52"/>
                    <a:pt x="269" y="52"/>
                  </a:cubicBezTo>
                  <a:lnTo>
                    <a:pt x="264" y="53"/>
                  </a:lnTo>
                  <a:close/>
                  <a:moveTo>
                    <a:pt x="264" y="53"/>
                  </a:moveTo>
                  <a:cubicBezTo>
                    <a:pt x="264" y="53"/>
                    <a:pt x="264" y="53"/>
                    <a:pt x="264" y="53"/>
                  </a:cubicBezTo>
                  <a:cubicBezTo>
                    <a:pt x="264" y="53"/>
                    <a:pt x="264" y="53"/>
                    <a:pt x="264" y="53"/>
                  </a:cubicBezTo>
                  <a:cubicBezTo>
                    <a:pt x="263" y="53"/>
                    <a:pt x="264" y="53"/>
                    <a:pt x="264" y="53"/>
                  </a:cubicBezTo>
                  <a:close/>
                  <a:moveTo>
                    <a:pt x="264" y="53"/>
                  </a:moveTo>
                  <a:cubicBezTo>
                    <a:pt x="264" y="53"/>
                    <a:pt x="264" y="53"/>
                    <a:pt x="264" y="53"/>
                  </a:cubicBezTo>
                  <a:cubicBezTo>
                    <a:pt x="264" y="53"/>
                    <a:pt x="264" y="53"/>
                    <a:pt x="264" y="53"/>
                  </a:cubicBezTo>
                  <a:cubicBezTo>
                    <a:pt x="264" y="53"/>
                    <a:pt x="264" y="53"/>
                    <a:pt x="264" y="53"/>
                  </a:cubicBezTo>
                  <a:close/>
                  <a:moveTo>
                    <a:pt x="265" y="51"/>
                  </a:moveTo>
                  <a:cubicBezTo>
                    <a:pt x="264" y="51"/>
                    <a:pt x="264" y="51"/>
                    <a:pt x="264" y="51"/>
                  </a:cubicBezTo>
                  <a:cubicBezTo>
                    <a:pt x="264" y="51"/>
                    <a:pt x="264" y="51"/>
                    <a:pt x="264" y="51"/>
                  </a:cubicBezTo>
                  <a:cubicBezTo>
                    <a:pt x="264" y="51"/>
                    <a:pt x="264" y="51"/>
                    <a:pt x="265" y="51"/>
                  </a:cubicBezTo>
                  <a:cubicBezTo>
                    <a:pt x="265" y="51"/>
                    <a:pt x="265" y="51"/>
                    <a:pt x="265" y="51"/>
                  </a:cubicBezTo>
                  <a:cubicBezTo>
                    <a:pt x="265" y="51"/>
                    <a:pt x="265" y="51"/>
                    <a:pt x="265" y="50"/>
                  </a:cubicBezTo>
                  <a:cubicBezTo>
                    <a:pt x="265" y="51"/>
                    <a:pt x="265" y="51"/>
                    <a:pt x="265" y="51"/>
                  </a:cubicBezTo>
                  <a:close/>
                  <a:moveTo>
                    <a:pt x="265" y="57"/>
                  </a:moveTo>
                  <a:cubicBezTo>
                    <a:pt x="265" y="57"/>
                    <a:pt x="265" y="57"/>
                    <a:pt x="265" y="57"/>
                  </a:cubicBezTo>
                  <a:cubicBezTo>
                    <a:pt x="265" y="57"/>
                    <a:pt x="265" y="57"/>
                    <a:pt x="265" y="57"/>
                  </a:cubicBezTo>
                  <a:close/>
                  <a:moveTo>
                    <a:pt x="264" y="51"/>
                  </a:moveTo>
                  <a:cubicBezTo>
                    <a:pt x="264" y="51"/>
                    <a:pt x="264" y="52"/>
                    <a:pt x="264" y="52"/>
                  </a:cubicBezTo>
                  <a:cubicBezTo>
                    <a:pt x="264" y="52"/>
                    <a:pt x="264" y="52"/>
                    <a:pt x="264" y="51"/>
                  </a:cubicBezTo>
                  <a:close/>
                  <a:moveTo>
                    <a:pt x="264" y="51"/>
                  </a:moveTo>
                  <a:cubicBezTo>
                    <a:pt x="264" y="51"/>
                    <a:pt x="264" y="51"/>
                    <a:pt x="264" y="51"/>
                  </a:cubicBezTo>
                  <a:cubicBezTo>
                    <a:pt x="264" y="51"/>
                    <a:pt x="264" y="51"/>
                    <a:pt x="264" y="51"/>
                  </a:cubicBezTo>
                  <a:close/>
                  <a:moveTo>
                    <a:pt x="265" y="58"/>
                  </a:moveTo>
                  <a:cubicBezTo>
                    <a:pt x="265" y="58"/>
                    <a:pt x="265" y="58"/>
                    <a:pt x="265" y="58"/>
                  </a:cubicBezTo>
                  <a:cubicBezTo>
                    <a:pt x="265" y="58"/>
                    <a:pt x="265" y="58"/>
                    <a:pt x="265" y="58"/>
                  </a:cubicBezTo>
                  <a:close/>
                  <a:moveTo>
                    <a:pt x="265" y="57"/>
                  </a:moveTo>
                  <a:cubicBezTo>
                    <a:pt x="264" y="57"/>
                    <a:pt x="264" y="57"/>
                    <a:pt x="264" y="57"/>
                  </a:cubicBezTo>
                  <a:cubicBezTo>
                    <a:pt x="264" y="57"/>
                    <a:pt x="265" y="57"/>
                    <a:pt x="265" y="57"/>
                  </a:cubicBezTo>
                  <a:close/>
                  <a:moveTo>
                    <a:pt x="263" y="51"/>
                  </a:moveTo>
                  <a:cubicBezTo>
                    <a:pt x="263" y="51"/>
                    <a:pt x="263" y="51"/>
                    <a:pt x="263" y="51"/>
                  </a:cubicBezTo>
                  <a:cubicBezTo>
                    <a:pt x="263" y="51"/>
                    <a:pt x="263" y="51"/>
                    <a:pt x="263" y="51"/>
                  </a:cubicBezTo>
                  <a:close/>
                  <a:moveTo>
                    <a:pt x="263" y="54"/>
                  </a:moveTo>
                  <a:cubicBezTo>
                    <a:pt x="263" y="54"/>
                    <a:pt x="263" y="53"/>
                    <a:pt x="263" y="53"/>
                  </a:cubicBezTo>
                  <a:cubicBezTo>
                    <a:pt x="263" y="53"/>
                    <a:pt x="263" y="53"/>
                    <a:pt x="263" y="54"/>
                  </a:cubicBezTo>
                  <a:close/>
                  <a:moveTo>
                    <a:pt x="262" y="53"/>
                  </a:moveTo>
                  <a:cubicBezTo>
                    <a:pt x="263" y="53"/>
                    <a:pt x="263" y="53"/>
                    <a:pt x="263" y="53"/>
                  </a:cubicBezTo>
                  <a:cubicBezTo>
                    <a:pt x="263" y="53"/>
                    <a:pt x="262" y="53"/>
                    <a:pt x="262" y="53"/>
                  </a:cubicBezTo>
                  <a:close/>
                  <a:moveTo>
                    <a:pt x="262" y="53"/>
                  </a:moveTo>
                  <a:cubicBezTo>
                    <a:pt x="262" y="52"/>
                    <a:pt x="262" y="53"/>
                    <a:pt x="262" y="53"/>
                  </a:cubicBezTo>
                  <a:cubicBezTo>
                    <a:pt x="262" y="53"/>
                    <a:pt x="262" y="52"/>
                    <a:pt x="262" y="52"/>
                  </a:cubicBezTo>
                  <a:cubicBezTo>
                    <a:pt x="262" y="53"/>
                    <a:pt x="262" y="53"/>
                    <a:pt x="262" y="53"/>
                  </a:cubicBezTo>
                  <a:close/>
                  <a:moveTo>
                    <a:pt x="262" y="56"/>
                  </a:moveTo>
                  <a:cubicBezTo>
                    <a:pt x="263" y="56"/>
                    <a:pt x="262" y="56"/>
                    <a:pt x="262" y="56"/>
                  </a:cubicBezTo>
                  <a:close/>
                  <a:moveTo>
                    <a:pt x="261" y="58"/>
                  </a:moveTo>
                  <a:cubicBezTo>
                    <a:pt x="262" y="58"/>
                    <a:pt x="262" y="58"/>
                    <a:pt x="262" y="58"/>
                  </a:cubicBezTo>
                  <a:cubicBezTo>
                    <a:pt x="262" y="58"/>
                    <a:pt x="261" y="58"/>
                    <a:pt x="261" y="58"/>
                  </a:cubicBezTo>
                  <a:close/>
                  <a:moveTo>
                    <a:pt x="262" y="58"/>
                  </a:moveTo>
                  <a:cubicBezTo>
                    <a:pt x="262" y="58"/>
                    <a:pt x="262" y="58"/>
                    <a:pt x="262" y="58"/>
                  </a:cubicBezTo>
                  <a:cubicBezTo>
                    <a:pt x="262" y="59"/>
                    <a:pt x="262" y="59"/>
                    <a:pt x="262" y="58"/>
                  </a:cubicBezTo>
                  <a:close/>
                  <a:moveTo>
                    <a:pt x="262" y="61"/>
                  </a:moveTo>
                  <a:cubicBezTo>
                    <a:pt x="262" y="61"/>
                    <a:pt x="262" y="61"/>
                    <a:pt x="262" y="61"/>
                  </a:cubicBezTo>
                  <a:cubicBezTo>
                    <a:pt x="262" y="61"/>
                    <a:pt x="262" y="61"/>
                    <a:pt x="262" y="61"/>
                  </a:cubicBezTo>
                  <a:close/>
                  <a:moveTo>
                    <a:pt x="261" y="61"/>
                  </a:moveTo>
                  <a:cubicBezTo>
                    <a:pt x="260" y="61"/>
                    <a:pt x="260" y="61"/>
                    <a:pt x="261" y="61"/>
                  </a:cubicBezTo>
                  <a:close/>
                  <a:moveTo>
                    <a:pt x="339" y="54"/>
                  </a:moveTo>
                  <a:cubicBezTo>
                    <a:pt x="334" y="54"/>
                    <a:pt x="330" y="54"/>
                    <a:pt x="326" y="54"/>
                  </a:cubicBezTo>
                  <a:cubicBezTo>
                    <a:pt x="329" y="54"/>
                    <a:pt x="333" y="54"/>
                    <a:pt x="336" y="54"/>
                  </a:cubicBezTo>
                  <a:cubicBezTo>
                    <a:pt x="336" y="54"/>
                    <a:pt x="338" y="54"/>
                    <a:pt x="339" y="54"/>
                  </a:cubicBezTo>
                  <a:close/>
                  <a:moveTo>
                    <a:pt x="263" y="56"/>
                  </a:moveTo>
                  <a:cubicBezTo>
                    <a:pt x="264" y="56"/>
                    <a:pt x="264" y="56"/>
                    <a:pt x="264" y="56"/>
                  </a:cubicBezTo>
                  <a:cubicBezTo>
                    <a:pt x="264" y="56"/>
                    <a:pt x="264" y="56"/>
                    <a:pt x="264" y="56"/>
                  </a:cubicBezTo>
                  <a:cubicBezTo>
                    <a:pt x="264" y="56"/>
                    <a:pt x="265" y="56"/>
                    <a:pt x="265" y="56"/>
                  </a:cubicBezTo>
                  <a:cubicBezTo>
                    <a:pt x="265" y="56"/>
                    <a:pt x="265" y="56"/>
                    <a:pt x="265" y="56"/>
                  </a:cubicBezTo>
                  <a:cubicBezTo>
                    <a:pt x="265" y="56"/>
                    <a:pt x="265" y="56"/>
                    <a:pt x="265" y="56"/>
                  </a:cubicBezTo>
                  <a:cubicBezTo>
                    <a:pt x="265" y="56"/>
                    <a:pt x="265" y="56"/>
                    <a:pt x="265" y="56"/>
                  </a:cubicBezTo>
                  <a:cubicBezTo>
                    <a:pt x="265" y="56"/>
                    <a:pt x="265" y="56"/>
                    <a:pt x="265" y="55"/>
                  </a:cubicBezTo>
                  <a:cubicBezTo>
                    <a:pt x="265" y="56"/>
                    <a:pt x="264" y="56"/>
                    <a:pt x="263" y="56"/>
                  </a:cubicBezTo>
                  <a:close/>
                  <a:moveTo>
                    <a:pt x="264" y="52"/>
                  </a:moveTo>
                  <a:cubicBezTo>
                    <a:pt x="264" y="52"/>
                    <a:pt x="264" y="52"/>
                    <a:pt x="264" y="52"/>
                  </a:cubicBezTo>
                  <a:cubicBezTo>
                    <a:pt x="264" y="52"/>
                    <a:pt x="263" y="52"/>
                    <a:pt x="263" y="52"/>
                  </a:cubicBezTo>
                  <a:cubicBezTo>
                    <a:pt x="263" y="52"/>
                    <a:pt x="264" y="52"/>
                    <a:pt x="264" y="52"/>
                  </a:cubicBezTo>
                  <a:close/>
                  <a:moveTo>
                    <a:pt x="261" y="53"/>
                  </a:moveTo>
                  <a:cubicBezTo>
                    <a:pt x="261" y="52"/>
                    <a:pt x="261" y="52"/>
                    <a:pt x="260" y="52"/>
                  </a:cubicBezTo>
                  <a:cubicBezTo>
                    <a:pt x="260" y="53"/>
                    <a:pt x="259" y="53"/>
                    <a:pt x="259" y="53"/>
                  </a:cubicBezTo>
                  <a:cubicBezTo>
                    <a:pt x="259" y="53"/>
                    <a:pt x="260" y="53"/>
                    <a:pt x="260" y="53"/>
                  </a:cubicBezTo>
                  <a:cubicBezTo>
                    <a:pt x="260" y="53"/>
                    <a:pt x="260" y="53"/>
                    <a:pt x="260" y="53"/>
                  </a:cubicBezTo>
                  <a:cubicBezTo>
                    <a:pt x="261" y="53"/>
                    <a:pt x="261" y="53"/>
                    <a:pt x="262" y="52"/>
                  </a:cubicBezTo>
                  <a:cubicBezTo>
                    <a:pt x="262" y="52"/>
                    <a:pt x="262" y="52"/>
                    <a:pt x="262" y="52"/>
                  </a:cubicBezTo>
                  <a:cubicBezTo>
                    <a:pt x="262" y="52"/>
                    <a:pt x="263" y="52"/>
                    <a:pt x="263" y="52"/>
                  </a:cubicBezTo>
                  <a:cubicBezTo>
                    <a:pt x="262" y="52"/>
                    <a:pt x="262" y="52"/>
                    <a:pt x="261" y="53"/>
                  </a:cubicBezTo>
                  <a:close/>
                  <a:moveTo>
                    <a:pt x="262" y="59"/>
                  </a:moveTo>
                  <a:cubicBezTo>
                    <a:pt x="262" y="59"/>
                    <a:pt x="262" y="59"/>
                    <a:pt x="262" y="59"/>
                  </a:cubicBezTo>
                  <a:cubicBezTo>
                    <a:pt x="262" y="59"/>
                    <a:pt x="262" y="59"/>
                    <a:pt x="262" y="59"/>
                  </a:cubicBezTo>
                  <a:close/>
                  <a:moveTo>
                    <a:pt x="500" y="148"/>
                  </a:moveTo>
                  <a:cubicBezTo>
                    <a:pt x="498" y="158"/>
                    <a:pt x="496" y="166"/>
                    <a:pt x="494" y="169"/>
                  </a:cubicBezTo>
                  <a:cubicBezTo>
                    <a:pt x="493" y="172"/>
                    <a:pt x="495" y="168"/>
                    <a:pt x="494" y="170"/>
                  </a:cubicBezTo>
                  <a:cubicBezTo>
                    <a:pt x="493" y="174"/>
                    <a:pt x="490" y="181"/>
                    <a:pt x="488" y="184"/>
                  </a:cubicBezTo>
                  <a:cubicBezTo>
                    <a:pt x="486" y="189"/>
                    <a:pt x="483" y="194"/>
                    <a:pt x="480" y="199"/>
                  </a:cubicBezTo>
                  <a:cubicBezTo>
                    <a:pt x="478" y="202"/>
                    <a:pt x="477" y="204"/>
                    <a:pt x="475" y="206"/>
                  </a:cubicBezTo>
                  <a:cubicBezTo>
                    <a:pt x="470" y="212"/>
                    <a:pt x="470" y="212"/>
                    <a:pt x="470" y="212"/>
                  </a:cubicBezTo>
                  <a:cubicBezTo>
                    <a:pt x="469" y="214"/>
                    <a:pt x="466" y="216"/>
                    <a:pt x="465" y="217"/>
                  </a:cubicBezTo>
                  <a:cubicBezTo>
                    <a:pt x="462" y="221"/>
                    <a:pt x="456" y="228"/>
                    <a:pt x="452" y="232"/>
                  </a:cubicBezTo>
                  <a:cubicBezTo>
                    <a:pt x="438" y="245"/>
                    <a:pt x="422" y="256"/>
                    <a:pt x="405" y="264"/>
                  </a:cubicBezTo>
                  <a:cubicBezTo>
                    <a:pt x="387" y="272"/>
                    <a:pt x="369" y="278"/>
                    <a:pt x="351" y="284"/>
                  </a:cubicBezTo>
                  <a:cubicBezTo>
                    <a:pt x="314" y="295"/>
                    <a:pt x="277" y="301"/>
                    <a:pt x="239" y="304"/>
                  </a:cubicBezTo>
                  <a:cubicBezTo>
                    <a:pt x="221" y="305"/>
                    <a:pt x="200" y="305"/>
                    <a:pt x="183" y="305"/>
                  </a:cubicBezTo>
                  <a:cubicBezTo>
                    <a:pt x="177" y="304"/>
                    <a:pt x="172" y="304"/>
                    <a:pt x="167" y="304"/>
                  </a:cubicBezTo>
                  <a:cubicBezTo>
                    <a:pt x="155" y="303"/>
                    <a:pt x="142" y="302"/>
                    <a:pt x="129" y="301"/>
                  </a:cubicBezTo>
                  <a:cubicBezTo>
                    <a:pt x="116" y="299"/>
                    <a:pt x="103" y="298"/>
                    <a:pt x="93" y="296"/>
                  </a:cubicBezTo>
                  <a:cubicBezTo>
                    <a:pt x="77" y="292"/>
                    <a:pt x="61" y="288"/>
                    <a:pt x="45" y="280"/>
                  </a:cubicBezTo>
                  <a:cubicBezTo>
                    <a:pt x="38" y="277"/>
                    <a:pt x="32" y="273"/>
                    <a:pt x="27" y="269"/>
                  </a:cubicBezTo>
                  <a:cubicBezTo>
                    <a:pt x="24" y="268"/>
                    <a:pt x="22" y="266"/>
                    <a:pt x="20" y="264"/>
                  </a:cubicBezTo>
                  <a:cubicBezTo>
                    <a:pt x="11" y="256"/>
                    <a:pt x="4" y="244"/>
                    <a:pt x="2" y="232"/>
                  </a:cubicBezTo>
                  <a:cubicBezTo>
                    <a:pt x="1" y="225"/>
                    <a:pt x="0" y="219"/>
                    <a:pt x="0" y="213"/>
                  </a:cubicBezTo>
                  <a:cubicBezTo>
                    <a:pt x="0" y="203"/>
                    <a:pt x="2" y="191"/>
                    <a:pt x="6" y="180"/>
                  </a:cubicBezTo>
                  <a:cubicBezTo>
                    <a:pt x="10" y="169"/>
                    <a:pt x="16" y="158"/>
                    <a:pt x="22" y="148"/>
                  </a:cubicBezTo>
                  <a:cubicBezTo>
                    <a:pt x="25" y="143"/>
                    <a:pt x="29" y="139"/>
                    <a:pt x="32" y="134"/>
                  </a:cubicBezTo>
                  <a:cubicBezTo>
                    <a:pt x="34" y="132"/>
                    <a:pt x="36" y="130"/>
                    <a:pt x="38" y="127"/>
                  </a:cubicBezTo>
                  <a:cubicBezTo>
                    <a:pt x="44" y="119"/>
                    <a:pt x="54" y="109"/>
                    <a:pt x="61" y="102"/>
                  </a:cubicBezTo>
                  <a:cubicBezTo>
                    <a:pt x="65" y="98"/>
                    <a:pt x="69" y="95"/>
                    <a:pt x="74" y="91"/>
                  </a:cubicBezTo>
                  <a:cubicBezTo>
                    <a:pt x="83" y="83"/>
                    <a:pt x="92" y="76"/>
                    <a:pt x="100" y="70"/>
                  </a:cubicBezTo>
                  <a:cubicBezTo>
                    <a:pt x="111" y="62"/>
                    <a:pt x="128" y="52"/>
                    <a:pt x="143" y="45"/>
                  </a:cubicBezTo>
                  <a:cubicBezTo>
                    <a:pt x="144" y="44"/>
                    <a:pt x="144" y="44"/>
                    <a:pt x="144" y="44"/>
                  </a:cubicBezTo>
                  <a:cubicBezTo>
                    <a:pt x="155" y="39"/>
                    <a:pt x="166" y="33"/>
                    <a:pt x="177" y="29"/>
                  </a:cubicBezTo>
                  <a:cubicBezTo>
                    <a:pt x="179" y="29"/>
                    <a:pt x="179" y="29"/>
                    <a:pt x="180" y="28"/>
                  </a:cubicBezTo>
                  <a:cubicBezTo>
                    <a:pt x="194" y="23"/>
                    <a:pt x="194" y="23"/>
                    <a:pt x="194" y="23"/>
                  </a:cubicBezTo>
                  <a:cubicBezTo>
                    <a:pt x="215" y="16"/>
                    <a:pt x="231" y="12"/>
                    <a:pt x="249" y="9"/>
                  </a:cubicBezTo>
                  <a:cubicBezTo>
                    <a:pt x="259" y="6"/>
                    <a:pt x="271" y="5"/>
                    <a:pt x="281" y="3"/>
                  </a:cubicBezTo>
                  <a:cubicBezTo>
                    <a:pt x="284" y="3"/>
                    <a:pt x="287" y="2"/>
                    <a:pt x="290" y="2"/>
                  </a:cubicBezTo>
                  <a:cubicBezTo>
                    <a:pt x="293" y="2"/>
                    <a:pt x="295" y="2"/>
                    <a:pt x="297" y="1"/>
                  </a:cubicBezTo>
                  <a:cubicBezTo>
                    <a:pt x="304" y="1"/>
                    <a:pt x="304" y="1"/>
                    <a:pt x="304" y="1"/>
                  </a:cubicBezTo>
                  <a:cubicBezTo>
                    <a:pt x="307" y="1"/>
                    <a:pt x="311" y="0"/>
                    <a:pt x="314" y="0"/>
                  </a:cubicBezTo>
                  <a:cubicBezTo>
                    <a:pt x="318" y="0"/>
                    <a:pt x="321" y="0"/>
                    <a:pt x="324" y="0"/>
                  </a:cubicBezTo>
                  <a:cubicBezTo>
                    <a:pt x="327" y="0"/>
                    <a:pt x="331" y="0"/>
                    <a:pt x="334" y="0"/>
                  </a:cubicBezTo>
                  <a:cubicBezTo>
                    <a:pt x="343" y="0"/>
                    <a:pt x="351" y="0"/>
                    <a:pt x="361" y="1"/>
                  </a:cubicBezTo>
                  <a:cubicBezTo>
                    <a:pt x="368" y="2"/>
                    <a:pt x="376" y="2"/>
                    <a:pt x="384" y="4"/>
                  </a:cubicBezTo>
                  <a:cubicBezTo>
                    <a:pt x="389" y="4"/>
                    <a:pt x="394" y="5"/>
                    <a:pt x="398" y="6"/>
                  </a:cubicBezTo>
                  <a:cubicBezTo>
                    <a:pt x="400" y="7"/>
                    <a:pt x="403" y="8"/>
                    <a:pt x="405" y="8"/>
                  </a:cubicBezTo>
                  <a:cubicBezTo>
                    <a:pt x="408" y="9"/>
                    <a:pt x="410" y="10"/>
                    <a:pt x="413" y="11"/>
                  </a:cubicBezTo>
                  <a:cubicBezTo>
                    <a:pt x="415" y="11"/>
                    <a:pt x="415" y="11"/>
                    <a:pt x="415" y="11"/>
                  </a:cubicBezTo>
                  <a:cubicBezTo>
                    <a:pt x="415" y="11"/>
                    <a:pt x="415" y="11"/>
                    <a:pt x="415" y="11"/>
                  </a:cubicBezTo>
                  <a:cubicBezTo>
                    <a:pt x="415" y="11"/>
                    <a:pt x="415" y="11"/>
                    <a:pt x="415" y="11"/>
                  </a:cubicBezTo>
                  <a:cubicBezTo>
                    <a:pt x="416" y="11"/>
                    <a:pt x="416" y="11"/>
                    <a:pt x="416" y="12"/>
                  </a:cubicBezTo>
                  <a:cubicBezTo>
                    <a:pt x="417" y="12"/>
                    <a:pt x="419" y="13"/>
                    <a:pt x="420" y="12"/>
                  </a:cubicBezTo>
                  <a:cubicBezTo>
                    <a:pt x="420" y="12"/>
                    <a:pt x="420" y="12"/>
                    <a:pt x="420" y="12"/>
                  </a:cubicBezTo>
                  <a:cubicBezTo>
                    <a:pt x="421" y="12"/>
                    <a:pt x="421" y="12"/>
                    <a:pt x="421" y="12"/>
                  </a:cubicBezTo>
                  <a:cubicBezTo>
                    <a:pt x="421" y="13"/>
                    <a:pt x="422" y="13"/>
                    <a:pt x="423" y="13"/>
                  </a:cubicBezTo>
                  <a:cubicBezTo>
                    <a:pt x="423" y="13"/>
                    <a:pt x="423" y="13"/>
                    <a:pt x="423" y="13"/>
                  </a:cubicBezTo>
                  <a:cubicBezTo>
                    <a:pt x="424" y="13"/>
                    <a:pt x="424" y="14"/>
                    <a:pt x="424" y="14"/>
                  </a:cubicBezTo>
                  <a:cubicBezTo>
                    <a:pt x="425" y="14"/>
                    <a:pt x="425" y="14"/>
                    <a:pt x="425" y="14"/>
                  </a:cubicBezTo>
                  <a:cubicBezTo>
                    <a:pt x="426" y="14"/>
                    <a:pt x="426" y="14"/>
                    <a:pt x="426" y="15"/>
                  </a:cubicBezTo>
                  <a:cubicBezTo>
                    <a:pt x="426" y="15"/>
                    <a:pt x="426" y="15"/>
                    <a:pt x="426" y="15"/>
                  </a:cubicBezTo>
                  <a:cubicBezTo>
                    <a:pt x="426" y="15"/>
                    <a:pt x="427" y="16"/>
                    <a:pt x="428" y="16"/>
                  </a:cubicBezTo>
                  <a:cubicBezTo>
                    <a:pt x="428" y="17"/>
                    <a:pt x="429" y="17"/>
                    <a:pt x="429" y="17"/>
                  </a:cubicBezTo>
                  <a:cubicBezTo>
                    <a:pt x="430" y="17"/>
                    <a:pt x="430" y="19"/>
                    <a:pt x="431" y="19"/>
                  </a:cubicBezTo>
                  <a:cubicBezTo>
                    <a:pt x="430" y="20"/>
                    <a:pt x="431" y="20"/>
                    <a:pt x="431" y="20"/>
                  </a:cubicBezTo>
                  <a:cubicBezTo>
                    <a:pt x="431" y="20"/>
                    <a:pt x="431" y="21"/>
                    <a:pt x="431" y="21"/>
                  </a:cubicBezTo>
                  <a:cubicBezTo>
                    <a:pt x="431" y="21"/>
                    <a:pt x="431" y="22"/>
                    <a:pt x="431" y="22"/>
                  </a:cubicBezTo>
                  <a:cubicBezTo>
                    <a:pt x="431" y="22"/>
                    <a:pt x="431" y="23"/>
                    <a:pt x="431" y="23"/>
                  </a:cubicBezTo>
                  <a:cubicBezTo>
                    <a:pt x="431" y="23"/>
                    <a:pt x="432" y="24"/>
                    <a:pt x="432" y="24"/>
                  </a:cubicBezTo>
                  <a:cubicBezTo>
                    <a:pt x="432" y="25"/>
                    <a:pt x="431" y="25"/>
                    <a:pt x="431" y="26"/>
                  </a:cubicBezTo>
                  <a:cubicBezTo>
                    <a:pt x="431" y="27"/>
                    <a:pt x="430" y="28"/>
                    <a:pt x="430" y="29"/>
                  </a:cubicBezTo>
                  <a:cubicBezTo>
                    <a:pt x="430" y="29"/>
                    <a:pt x="430" y="29"/>
                    <a:pt x="430" y="29"/>
                  </a:cubicBezTo>
                  <a:cubicBezTo>
                    <a:pt x="429" y="29"/>
                    <a:pt x="429" y="30"/>
                    <a:pt x="428" y="30"/>
                  </a:cubicBezTo>
                  <a:cubicBezTo>
                    <a:pt x="428" y="30"/>
                    <a:pt x="428" y="30"/>
                    <a:pt x="428" y="31"/>
                  </a:cubicBezTo>
                  <a:cubicBezTo>
                    <a:pt x="427" y="31"/>
                    <a:pt x="427" y="31"/>
                    <a:pt x="427" y="31"/>
                  </a:cubicBezTo>
                  <a:cubicBezTo>
                    <a:pt x="426" y="31"/>
                    <a:pt x="424" y="32"/>
                    <a:pt x="423" y="32"/>
                  </a:cubicBezTo>
                  <a:cubicBezTo>
                    <a:pt x="423" y="32"/>
                    <a:pt x="423" y="32"/>
                    <a:pt x="423" y="32"/>
                  </a:cubicBezTo>
                  <a:cubicBezTo>
                    <a:pt x="422" y="32"/>
                    <a:pt x="422" y="32"/>
                    <a:pt x="421" y="32"/>
                  </a:cubicBezTo>
                  <a:cubicBezTo>
                    <a:pt x="421" y="33"/>
                    <a:pt x="420" y="32"/>
                    <a:pt x="420" y="32"/>
                  </a:cubicBezTo>
                  <a:cubicBezTo>
                    <a:pt x="420" y="32"/>
                    <a:pt x="419" y="32"/>
                    <a:pt x="419" y="32"/>
                  </a:cubicBezTo>
                  <a:cubicBezTo>
                    <a:pt x="419" y="32"/>
                    <a:pt x="418" y="32"/>
                    <a:pt x="418" y="32"/>
                  </a:cubicBezTo>
                  <a:cubicBezTo>
                    <a:pt x="417" y="32"/>
                    <a:pt x="417" y="31"/>
                    <a:pt x="416" y="31"/>
                  </a:cubicBezTo>
                  <a:cubicBezTo>
                    <a:pt x="416" y="31"/>
                    <a:pt x="416" y="31"/>
                    <a:pt x="416" y="31"/>
                  </a:cubicBezTo>
                  <a:cubicBezTo>
                    <a:pt x="415" y="31"/>
                    <a:pt x="415" y="30"/>
                    <a:pt x="415" y="30"/>
                  </a:cubicBezTo>
                  <a:cubicBezTo>
                    <a:pt x="415" y="30"/>
                    <a:pt x="415" y="30"/>
                    <a:pt x="414" y="30"/>
                  </a:cubicBezTo>
                  <a:cubicBezTo>
                    <a:pt x="414" y="29"/>
                    <a:pt x="415" y="29"/>
                    <a:pt x="414" y="29"/>
                  </a:cubicBezTo>
                  <a:cubicBezTo>
                    <a:pt x="414" y="28"/>
                    <a:pt x="413" y="30"/>
                    <a:pt x="413" y="29"/>
                  </a:cubicBezTo>
                  <a:cubicBezTo>
                    <a:pt x="413" y="28"/>
                    <a:pt x="412" y="28"/>
                    <a:pt x="411" y="27"/>
                  </a:cubicBezTo>
                  <a:cubicBezTo>
                    <a:pt x="410" y="27"/>
                    <a:pt x="410" y="27"/>
                    <a:pt x="410" y="27"/>
                  </a:cubicBezTo>
                  <a:cubicBezTo>
                    <a:pt x="410" y="27"/>
                    <a:pt x="410" y="27"/>
                    <a:pt x="410" y="27"/>
                  </a:cubicBezTo>
                  <a:cubicBezTo>
                    <a:pt x="410" y="27"/>
                    <a:pt x="410" y="27"/>
                    <a:pt x="410" y="27"/>
                  </a:cubicBezTo>
                  <a:cubicBezTo>
                    <a:pt x="408" y="26"/>
                    <a:pt x="408" y="26"/>
                    <a:pt x="408" y="26"/>
                  </a:cubicBezTo>
                  <a:cubicBezTo>
                    <a:pt x="407" y="26"/>
                    <a:pt x="407" y="26"/>
                    <a:pt x="407" y="26"/>
                  </a:cubicBezTo>
                  <a:cubicBezTo>
                    <a:pt x="399" y="23"/>
                    <a:pt x="390" y="21"/>
                    <a:pt x="383" y="20"/>
                  </a:cubicBezTo>
                  <a:cubicBezTo>
                    <a:pt x="376" y="19"/>
                    <a:pt x="370" y="18"/>
                    <a:pt x="363" y="17"/>
                  </a:cubicBezTo>
                  <a:cubicBezTo>
                    <a:pt x="342" y="15"/>
                    <a:pt x="321" y="16"/>
                    <a:pt x="300" y="17"/>
                  </a:cubicBezTo>
                  <a:cubicBezTo>
                    <a:pt x="288" y="18"/>
                    <a:pt x="273" y="20"/>
                    <a:pt x="262" y="22"/>
                  </a:cubicBezTo>
                  <a:cubicBezTo>
                    <a:pt x="249" y="24"/>
                    <a:pt x="236" y="27"/>
                    <a:pt x="224" y="30"/>
                  </a:cubicBezTo>
                  <a:cubicBezTo>
                    <a:pt x="217" y="32"/>
                    <a:pt x="210" y="34"/>
                    <a:pt x="203" y="36"/>
                  </a:cubicBezTo>
                  <a:cubicBezTo>
                    <a:pt x="196" y="38"/>
                    <a:pt x="196" y="38"/>
                    <a:pt x="196" y="38"/>
                  </a:cubicBezTo>
                  <a:cubicBezTo>
                    <a:pt x="190" y="41"/>
                    <a:pt x="183" y="43"/>
                    <a:pt x="176" y="46"/>
                  </a:cubicBezTo>
                  <a:cubicBezTo>
                    <a:pt x="170" y="49"/>
                    <a:pt x="164" y="51"/>
                    <a:pt x="157" y="54"/>
                  </a:cubicBezTo>
                  <a:cubicBezTo>
                    <a:pt x="148" y="58"/>
                    <a:pt x="138" y="64"/>
                    <a:pt x="127" y="70"/>
                  </a:cubicBezTo>
                  <a:cubicBezTo>
                    <a:pt x="117" y="77"/>
                    <a:pt x="106" y="84"/>
                    <a:pt x="96" y="92"/>
                  </a:cubicBezTo>
                  <a:cubicBezTo>
                    <a:pt x="93" y="94"/>
                    <a:pt x="93" y="94"/>
                    <a:pt x="93" y="94"/>
                  </a:cubicBezTo>
                  <a:cubicBezTo>
                    <a:pt x="80" y="104"/>
                    <a:pt x="69" y="115"/>
                    <a:pt x="59" y="125"/>
                  </a:cubicBezTo>
                  <a:cubicBezTo>
                    <a:pt x="47" y="138"/>
                    <a:pt x="34" y="155"/>
                    <a:pt x="26" y="171"/>
                  </a:cubicBezTo>
                  <a:cubicBezTo>
                    <a:pt x="19" y="186"/>
                    <a:pt x="14" y="201"/>
                    <a:pt x="14" y="217"/>
                  </a:cubicBezTo>
                  <a:cubicBezTo>
                    <a:pt x="15" y="222"/>
                    <a:pt x="15" y="229"/>
                    <a:pt x="17" y="234"/>
                  </a:cubicBezTo>
                  <a:cubicBezTo>
                    <a:pt x="19" y="239"/>
                    <a:pt x="22" y="244"/>
                    <a:pt x="26" y="249"/>
                  </a:cubicBezTo>
                  <a:cubicBezTo>
                    <a:pt x="28" y="252"/>
                    <a:pt x="31" y="255"/>
                    <a:pt x="35" y="258"/>
                  </a:cubicBezTo>
                  <a:cubicBezTo>
                    <a:pt x="40" y="261"/>
                    <a:pt x="45" y="264"/>
                    <a:pt x="51" y="267"/>
                  </a:cubicBezTo>
                  <a:cubicBezTo>
                    <a:pt x="61" y="272"/>
                    <a:pt x="72" y="276"/>
                    <a:pt x="84" y="279"/>
                  </a:cubicBezTo>
                  <a:cubicBezTo>
                    <a:pt x="95" y="282"/>
                    <a:pt x="106" y="284"/>
                    <a:pt x="117" y="285"/>
                  </a:cubicBezTo>
                  <a:cubicBezTo>
                    <a:pt x="121" y="286"/>
                    <a:pt x="125" y="286"/>
                    <a:pt x="129" y="287"/>
                  </a:cubicBezTo>
                  <a:cubicBezTo>
                    <a:pt x="131" y="287"/>
                    <a:pt x="134" y="287"/>
                    <a:pt x="137" y="287"/>
                  </a:cubicBezTo>
                  <a:cubicBezTo>
                    <a:pt x="150" y="289"/>
                    <a:pt x="168" y="290"/>
                    <a:pt x="184" y="291"/>
                  </a:cubicBezTo>
                  <a:cubicBezTo>
                    <a:pt x="206" y="291"/>
                    <a:pt x="227" y="291"/>
                    <a:pt x="251" y="289"/>
                  </a:cubicBezTo>
                  <a:cubicBezTo>
                    <a:pt x="268" y="287"/>
                    <a:pt x="287" y="285"/>
                    <a:pt x="306" y="281"/>
                  </a:cubicBezTo>
                  <a:cubicBezTo>
                    <a:pt x="331" y="276"/>
                    <a:pt x="357" y="268"/>
                    <a:pt x="381" y="259"/>
                  </a:cubicBezTo>
                  <a:cubicBezTo>
                    <a:pt x="395" y="254"/>
                    <a:pt x="407" y="248"/>
                    <a:pt x="419" y="241"/>
                  </a:cubicBezTo>
                  <a:cubicBezTo>
                    <a:pt x="430" y="233"/>
                    <a:pt x="440" y="224"/>
                    <a:pt x="449" y="215"/>
                  </a:cubicBezTo>
                  <a:cubicBezTo>
                    <a:pt x="450" y="214"/>
                    <a:pt x="451" y="213"/>
                    <a:pt x="453" y="211"/>
                  </a:cubicBezTo>
                  <a:cubicBezTo>
                    <a:pt x="455" y="209"/>
                    <a:pt x="454" y="210"/>
                    <a:pt x="456" y="207"/>
                  </a:cubicBezTo>
                  <a:cubicBezTo>
                    <a:pt x="458" y="205"/>
                    <a:pt x="457" y="207"/>
                    <a:pt x="458" y="205"/>
                  </a:cubicBezTo>
                  <a:cubicBezTo>
                    <a:pt x="464" y="198"/>
                    <a:pt x="464" y="198"/>
                    <a:pt x="464" y="198"/>
                  </a:cubicBezTo>
                  <a:cubicBezTo>
                    <a:pt x="465" y="197"/>
                    <a:pt x="466" y="196"/>
                    <a:pt x="467" y="195"/>
                  </a:cubicBezTo>
                  <a:cubicBezTo>
                    <a:pt x="467" y="194"/>
                    <a:pt x="468" y="193"/>
                    <a:pt x="469" y="192"/>
                  </a:cubicBezTo>
                  <a:cubicBezTo>
                    <a:pt x="472" y="187"/>
                    <a:pt x="475" y="182"/>
                    <a:pt x="477" y="177"/>
                  </a:cubicBezTo>
                  <a:cubicBezTo>
                    <a:pt x="482" y="167"/>
                    <a:pt x="486" y="156"/>
                    <a:pt x="487" y="146"/>
                  </a:cubicBezTo>
                  <a:cubicBezTo>
                    <a:pt x="487" y="143"/>
                    <a:pt x="487" y="146"/>
                    <a:pt x="488" y="144"/>
                  </a:cubicBezTo>
                  <a:cubicBezTo>
                    <a:pt x="488" y="142"/>
                    <a:pt x="488" y="141"/>
                    <a:pt x="487" y="139"/>
                  </a:cubicBezTo>
                  <a:cubicBezTo>
                    <a:pt x="487" y="137"/>
                    <a:pt x="487" y="136"/>
                    <a:pt x="487" y="134"/>
                  </a:cubicBezTo>
                  <a:cubicBezTo>
                    <a:pt x="487" y="130"/>
                    <a:pt x="486" y="126"/>
                    <a:pt x="485" y="123"/>
                  </a:cubicBezTo>
                  <a:cubicBezTo>
                    <a:pt x="483" y="115"/>
                    <a:pt x="480" y="108"/>
                    <a:pt x="475" y="103"/>
                  </a:cubicBezTo>
                  <a:cubicBezTo>
                    <a:pt x="472" y="98"/>
                    <a:pt x="467" y="94"/>
                    <a:pt x="462" y="91"/>
                  </a:cubicBezTo>
                  <a:cubicBezTo>
                    <a:pt x="460" y="90"/>
                    <a:pt x="461" y="90"/>
                    <a:pt x="460" y="90"/>
                  </a:cubicBezTo>
                  <a:cubicBezTo>
                    <a:pt x="458" y="89"/>
                    <a:pt x="459" y="89"/>
                    <a:pt x="458" y="88"/>
                  </a:cubicBezTo>
                  <a:cubicBezTo>
                    <a:pt x="456" y="87"/>
                    <a:pt x="456" y="87"/>
                    <a:pt x="456" y="87"/>
                  </a:cubicBezTo>
                  <a:cubicBezTo>
                    <a:pt x="453" y="86"/>
                    <a:pt x="453" y="86"/>
                    <a:pt x="453" y="86"/>
                  </a:cubicBezTo>
                  <a:cubicBezTo>
                    <a:pt x="439" y="78"/>
                    <a:pt x="424" y="72"/>
                    <a:pt x="409" y="67"/>
                  </a:cubicBezTo>
                  <a:cubicBezTo>
                    <a:pt x="406" y="66"/>
                    <a:pt x="406" y="66"/>
                    <a:pt x="402" y="64"/>
                  </a:cubicBezTo>
                  <a:cubicBezTo>
                    <a:pt x="398" y="63"/>
                    <a:pt x="399" y="63"/>
                    <a:pt x="396" y="63"/>
                  </a:cubicBezTo>
                  <a:cubicBezTo>
                    <a:pt x="395" y="63"/>
                    <a:pt x="392" y="61"/>
                    <a:pt x="391" y="61"/>
                  </a:cubicBezTo>
                  <a:cubicBezTo>
                    <a:pt x="390" y="61"/>
                    <a:pt x="391" y="61"/>
                    <a:pt x="391" y="61"/>
                  </a:cubicBezTo>
                  <a:cubicBezTo>
                    <a:pt x="388" y="60"/>
                    <a:pt x="378" y="58"/>
                    <a:pt x="373" y="57"/>
                  </a:cubicBezTo>
                  <a:cubicBezTo>
                    <a:pt x="366" y="56"/>
                    <a:pt x="358" y="54"/>
                    <a:pt x="350" y="53"/>
                  </a:cubicBezTo>
                  <a:cubicBezTo>
                    <a:pt x="358" y="54"/>
                    <a:pt x="365" y="55"/>
                    <a:pt x="367" y="55"/>
                  </a:cubicBezTo>
                  <a:cubicBezTo>
                    <a:pt x="359" y="53"/>
                    <a:pt x="344" y="52"/>
                    <a:pt x="336" y="51"/>
                  </a:cubicBezTo>
                  <a:cubicBezTo>
                    <a:pt x="318" y="50"/>
                    <a:pt x="294" y="52"/>
                    <a:pt x="273" y="56"/>
                  </a:cubicBezTo>
                  <a:cubicBezTo>
                    <a:pt x="272" y="56"/>
                    <a:pt x="271" y="56"/>
                    <a:pt x="271" y="56"/>
                  </a:cubicBezTo>
                  <a:cubicBezTo>
                    <a:pt x="265" y="57"/>
                    <a:pt x="265" y="57"/>
                    <a:pt x="265" y="57"/>
                  </a:cubicBezTo>
                  <a:cubicBezTo>
                    <a:pt x="264" y="58"/>
                    <a:pt x="264" y="58"/>
                    <a:pt x="264" y="58"/>
                  </a:cubicBezTo>
                  <a:cubicBezTo>
                    <a:pt x="264" y="58"/>
                    <a:pt x="263" y="58"/>
                    <a:pt x="262" y="58"/>
                  </a:cubicBezTo>
                  <a:cubicBezTo>
                    <a:pt x="264" y="58"/>
                    <a:pt x="264" y="58"/>
                    <a:pt x="264" y="58"/>
                  </a:cubicBezTo>
                  <a:cubicBezTo>
                    <a:pt x="265" y="57"/>
                    <a:pt x="265" y="57"/>
                    <a:pt x="265" y="57"/>
                  </a:cubicBezTo>
                  <a:cubicBezTo>
                    <a:pt x="266" y="57"/>
                    <a:pt x="266" y="57"/>
                    <a:pt x="266" y="57"/>
                  </a:cubicBezTo>
                  <a:cubicBezTo>
                    <a:pt x="266" y="57"/>
                    <a:pt x="266" y="57"/>
                    <a:pt x="266" y="57"/>
                  </a:cubicBezTo>
                  <a:cubicBezTo>
                    <a:pt x="267" y="57"/>
                    <a:pt x="267" y="57"/>
                    <a:pt x="267" y="57"/>
                  </a:cubicBezTo>
                  <a:cubicBezTo>
                    <a:pt x="288" y="53"/>
                    <a:pt x="309" y="50"/>
                    <a:pt x="330" y="51"/>
                  </a:cubicBezTo>
                  <a:cubicBezTo>
                    <a:pt x="335" y="51"/>
                    <a:pt x="343" y="51"/>
                    <a:pt x="352" y="52"/>
                  </a:cubicBezTo>
                  <a:cubicBezTo>
                    <a:pt x="362" y="53"/>
                    <a:pt x="371" y="55"/>
                    <a:pt x="378" y="57"/>
                  </a:cubicBezTo>
                  <a:cubicBezTo>
                    <a:pt x="387" y="58"/>
                    <a:pt x="391" y="59"/>
                    <a:pt x="387" y="58"/>
                  </a:cubicBezTo>
                  <a:cubicBezTo>
                    <a:pt x="376" y="55"/>
                    <a:pt x="367" y="53"/>
                    <a:pt x="356" y="52"/>
                  </a:cubicBezTo>
                  <a:cubicBezTo>
                    <a:pt x="354" y="51"/>
                    <a:pt x="352" y="51"/>
                    <a:pt x="355" y="51"/>
                  </a:cubicBezTo>
                  <a:cubicBezTo>
                    <a:pt x="377" y="53"/>
                    <a:pt x="401" y="60"/>
                    <a:pt x="418" y="66"/>
                  </a:cubicBezTo>
                  <a:cubicBezTo>
                    <a:pt x="428" y="70"/>
                    <a:pt x="428" y="70"/>
                    <a:pt x="428" y="70"/>
                  </a:cubicBezTo>
                  <a:cubicBezTo>
                    <a:pt x="430" y="70"/>
                    <a:pt x="431" y="71"/>
                    <a:pt x="432" y="71"/>
                  </a:cubicBezTo>
                  <a:cubicBezTo>
                    <a:pt x="432" y="71"/>
                    <a:pt x="430" y="70"/>
                    <a:pt x="430" y="70"/>
                  </a:cubicBezTo>
                  <a:cubicBezTo>
                    <a:pt x="411" y="62"/>
                    <a:pt x="395" y="56"/>
                    <a:pt x="374" y="52"/>
                  </a:cubicBezTo>
                  <a:cubicBezTo>
                    <a:pt x="371" y="51"/>
                    <a:pt x="368" y="51"/>
                    <a:pt x="365" y="50"/>
                  </a:cubicBezTo>
                  <a:cubicBezTo>
                    <a:pt x="358" y="49"/>
                    <a:pt x="347" y="48"/>
                    <a:pt x="338" y="47"/>
                  </a:cubicBezTo>
                  <a:cubicBezTo>
                    <a:pt x="336" y="47"/>
                    <a:pt x="337" y="47"/>
                    <a:pt x="336" y="47"/>
                  </a:cubicBezTo>
                  <a:cubicBezTo>
                    <a:pt x="315" y="46"/>
                    <a:pt x="296" y="48"/>
                    <a:pt x="277" y="51"/>
                  </a:cubicBezTo>
                  <a:cubicBezTo>
                    <a:pt x="293" y="48"/>
                    <a:pt x="310" y="47"/>
                    <a:pt x="325" y="47"/>
                  </a:cubicBezTo>
                  <a:cubicBezTo>
                    <a:pt x="327" y="47"/>
                    <a:pt x="328" y="46"/>
                    <a:pt x="330" y="46"/>
                  </a:cubicBezTo>
                  <a:cubicBezTo>
                    <a:pt x="343" y="47"/>
                    <a:pt x="363" y="49"/>
                    <a:pt x="379" y="52"/>
                  </a:cubicBezTo>
                  <a:cubicBezTo>
                    <a:pt x="381" y="52"/>
                    <a:pt x="382" y="52"/>
                    <a:pt x="375" y="51"/>
                  </a:cubicBezTo>
                  <a:cubicBezTo>
                    <a:pt x="377" y="51"/>
                    <a:pt x="378" y="51"/>
                    <a:pt x="381" y="52"/>
                  </a:cubicBezTo>
                  <a:cubicBezTo>
                    <a:pt x="381" y="52"/>
                    <a:pt x="380" y="52"/>
                    <a:pt x="379" y="52"/>
                  </a:cubicBezTo>
                  <a:cubicBezTo>
                    <a:pt x="388" y="53"/>
                    <a:pt x="389" y="54"/>
                    <a:pt x="398" y="56"/>
                  </a:cubicBezTo>
                  <a:cubicBezTo>
                    <a:pt x="399" y="56"/>
                    <a:pt x="400" y="56"/>
                    <a:pt x="399" y="56"/>
                  </a:cubicBezTo>
                  <a:cubicBezTo>
                    <a:pt x="392" y="54"/>
                    <a:pt x="385" y="52"/>
                    <a:pt x="379" y="51"/>
                  </a:cubicBezTo>
                  <a:cubicBezTo>
                    <a:pt x="375" y="50"/>
                    <a:pt x="372" y="50"/>
                    <a:pt x="369" y="49"/>
                  </a:cubicBezTo>
                  <a:cubicBezTo>
                    <a:pt x="367" y="49"/>
                    <a:pt x="367" y="49"/>
                    <a:pt x="365" y="48"/>
                  </a:cubicBezTo>
                  <a:cubicBezTo>
                    <a:pt x="363" y="48"/>
                    <a:pt x="360" y="48"/>
                    <a:pt x="358" y="48"/>
                  </a:cubicBezTo>
                  <a:cubicBezTo>
                    <a:pt x="353" y="47"/>
                    <a:pt x="353" y="47"/>
                    <a:pt x="353" y="47"/>
                  </a:cubicBezTo>
                  <a:cubicBezTo>
                    <a:pt x="345" y="46"/>
                    <a:pt x="336" y="46"/>
                    <a:pt x="327" y="45"/>
                  </a:cubicBezTo>
                  <a:cubicBezTo>
                    <a:pt x="321" y="45"/>
                    <a:pt x="314" y="45"/>
                    <a:pt x="307" y="46"/>
                  </a:cubicBezTo>
                  <a:cubicBezTo>
                    <a:pt x="310" y="45"/>
                    <a:pt x="315" y="45"/>
                    <a:pt x="320" y="45"/>
                  </a:cubicBezTo>
                  <a:cubicBezTo>
                    <a:pt x="337" y="45"/>
                    <a:pt x="357" y="46"/>
                    <a:pt x="371" y="49"/>
                  </a:cubicBezTo>
                  <a:cubicBezTo>
                    <a:pt x="372" y="49"/>
                    <a:pt x="369" y="48"/>
                    <a:pt x="368" y="48"/>
                  </a:cubicBezTo>
                  <a:cubicBezTo>
                    <a:pt x="363" y="47"/>
                    <a:pt x="360" y="47"/>
                    <a:pt x="356" y="46"/>
                  </a:cubicBezTo>
                  <a:cubicBezTo>
                    <a:pt x="354" y="46"/>
                    <a:pt x="357" y="46"/>
                    <a:pt x="355" y="46"/>
                  </a:cubicBezTo>
                  <a:cubicBezTo>
                    <a:pt x="345" y="45"/>
                    <a:pt x="335" y="45"/>
                    <a:pt x="323" y="45"/>
                  </a:cubicBezTo>
                  <a:cubicBezTo>
                    <a:pt x="322" y="44"/>
                    <a:pt x="319" y="44"/>
                    <a:pt x="321" y="44"/>
                  </a:cubicBezTo>
                  <a:cubicBezTo>
                    <a:pt x="319" y="44"/>
                    <a:pt x="319" y="44"/>
                    <a:pt x="317" y="44"/>
                  </a:cubicBezTo>
                  <a:cubicBezTo>
                    <a:pt x="314" y="44"/>
                    <a:pt x="318" y="44"/>
                    <a:pt x="317" y="44"/>
                  </a:cubicBezTo>
                  <a:cubicBezTo>
                    <a:pt x="314" y="44"/>
                    <a:pt x="310" y="45"/>
                    <a:pt x="308" y="45"/>
                  </a:cubicBezTo>
                  <a:cubicBezTo>
                    <a:pt x="294" y="46"/>
                    <a:pt x="282" y="47"/>
                    <a:pt x="266" y="50"/>
                  </a:cubicBezTo>
                  <a:cubicBezTo>
                    <a:pt x="276" y="48"/>
                    <a:pt x="290" y="46"/>
                    <a:pt x="305" y="45"/>
                  </a:cubicBezTo>
                  <a:cubicBezTo>
                    <a:pt x="308" y="44"/>
                    <a:pt x="304" y="45"/>
                    <a:pt x="307" y="44"/>
                  </a:cubicBezTo>
                  <a:cubicBezTo>
                    <a:pt x="311" y="44"/>
                    <a:pt x="314" y="44"/>
                    <a:pt x="318" y="44"/>
                  </a:cubicBezTo>
                  <a:cubicBezTo>
                    <a:pt x="328" y="44"/>
                    <a:pt x="328" y="44"/>
                    <a:pt x="328" y="44"/>
                  </a:cubicBezTo>
                  <a:cubicBezTo>
                    <a:pt x="333" y="44"/>
                    <a:pt x="338" y="44"/>
                    <a:pt x="343" y="44"/>
                  </a:cubicBezTo>
                  <a:cubicBezTo>
                    <a:pt x="348" y="45"/>
                    <a:pt x="351" y="45"/>
                    <a:pt x="356" y="45"/>
                  </a:cubicBezTo>
                  <a:cubicBezTo>
                    <a:pt x="358" y="46"/>
                    <a:pt x="358" y="45"/>
                    <a:pt x="361" y="46"/>
                  </a:cubicBezTo>
                  <a:cubicBezTo>
                    <a:pt x="362" y="46"/>
                    <a:pt x="357" y="45"/>
                    <a:pt x="360" y="45"/>
                  </a:cubicBezTo>
                  <a:cubicBezTo>
                    <a:pt x="363" y="46"/>
                    <a:pt x="360" y="45"/>
                    <a:pt x="362" y="46"/>
                  </a:cubicBezTo>
                  <a:cubicBezTo>
                    <a:pt x="365" y="46"/>
                    <a:pt x="366" y="46"/>
                    <a:pt x="368" y="46"/>
                  </a:cubicBezTo>
                  <a:cubicBezTo>
                    <a:pt x="375" y="48"/>
                    <a:pt x="382" y="49"/>
                    <a:pt x="389" y="51"/>
                  </a:cubicBezTo>
                  <a:cubicBezTo>
                    <a:pt x="391" y="51"/>
                    <a:pt x="386" y="50"/>
                    <a:pt x="388" y="50"/>
                  </a:cubicBezTo>
                  <a:cubicBezTo>
                    <a:pt x="391" y="51"/>
                    <a:pt x="401" y="54"/>
                    <a:pt x="403" y="54"/>
                  </a:cubicBezTo>
                  <a:cubicBezTo>
                    <a:pt x="411" y="57"/>
                    <a:pt x="415" y="58"/>
                    <a:pt x="424" y="61"/>
                  </a:cubicBezTo>
                  <a:cubicBezTo>
                    <a:pt x="427" y="63"/>
                    <a:pt x="424" y="61"/>
                    <a:pt x="426" y="62"/>
                  </a:cubicBezTo>
                  <a:cubicBezTo>
                    <a:pt x="431" y="64"/>
                    <a:pt x="434" y="65"/>
                    <a:pt x="440" y="68"/>
                  </a:cubicBezTo>
                  <a:cubicBezTo>
                    <a:pt x="444" y="69"/>
                    <a:pt x="450" y="72"/>
                    <a:pt x="455" y="75"/>
                  </a:cubicBezTo>
                  <a:cubicBezTo>
                    <a:pt x="455" y="74"/>
                    <a:pt x="452" y="73"/>
                    <a:pt x="449" y="71"/>
                  </a:cubicBezTo>
                  <a:cubicBezTo>
                    <a:pt x="451" y="72"/>
                    <a:pt x="456" y="75"/>
                    <a:pt x="458" y="76"/>
                  </a:cubicBezTo>
                  <a:cubicBezTo>
                    <a:pt x="466" y="80"/>
                    <a:pt x="473" y="84"/>
                    <a:pt x="480" y="91"/>
                  </a:cubicBezTo>
                  <a:cubicBezTo>
                    <a:pt x="486" y="97"/>
                    <a:pt x="492" y="105"/>
                    <a:pt x="495" y="116"/>
                  </a:cubicBezTo>
                  <a:cubicBezTo>
                    <a:pt x="496" y="119"/>
                    <a:pt x="497" y="120"/>
                    <a:pt x="498" y="123"/>
                  </a:cubicBezTo>
                  <a:cubicBezTo>
                    <a:pt x="498" y="124"/>
                    <a:pt x="498" y="124"/>
                    <a:pt x="498" y="123"/>
                  </a:cubicBezTo>
                  <a:cubicBezTo>
                    <a:pt x="498" y="126"/>
                    <a:pt x="499" y="130"/>
                    <a:pt x="499" y="134"/>
                  </a:cubicBezTo>
                  <a:cubicBezTo>
                    <a:pt x="500" y="136"/>
                    <a:pt x="500" y="139"/>
                    <a:pt x="500" y="141"/>
                  </a:cubicBezTo>
                  <a:cubicBezTo>
                    <a:pt x="500" y="143"/>
                    <a:pt x="500" y="146"/>
                    <a:pt x="500" y="148"/>
                  </a:cubicBezTo>
                  <a:close/>
                  <a:moveTo>
                    <a:pt x="385" y="50"/>
                  </a:moveTo>
                  <a:cubicBezTo>
                    <a:pt x="380" y="49"/>
                    <a:pt x="378" y="49"/>
                    <a:pt x="371" y="47"/>
                  </a:cubicBezTo>
                  <a:cubicBezTo>
                    <a:pt x="369" y="47"/>
                    <a:pt x="367" y="47"/>
                    <a:pt x="364" y="46"/>
                  </a:cubicBezTo>
                  <a:cubicBezTo>
                    <a:pt x="363" y="47"/>
                    <a:pt x="354" y="45"/>
                    <a:pt x="354" y="46"/>
                  </a:cubicBezTo>
                  <a:cubicBezTo>
                    <a:pt x="359" y="46"/>
                    <a:pt x="362" y="47"/>
                    <a:pt x="365" y="47"/>
                  </a:cubicBezTo>
                  <a:cubicBezTo>
                    <a:pt x="367" y="47"/>
                    <a:pt x="364" y="47"/>
                    <a:pt x="366" y="47"/>
                  </a:cubicBezTo>
                  <a:cubicBezTo>
                    <a:pt x="370" y="48"/>
                    <a:pt x="380" y="49"/>
                    <a:pt x="386" y="51"/>
                  </a:cubicBezTo>
                  <a:cubicBezTo>
                    <a:pt x="386" y="51"/>
                    <a:pt x="384" y="50"/>
                    <a:pt x="385" y="50"/>
                  </a:cubicBezTo>
                  <a:close/>
                  <a:moveTo>
                    <a:pt x="387" y="51"/>
                  </a:moveTo>
                  <a:cubicBezTo>
                    <a:pt x="387" y="51"/>
                    <a:pt x="388" y="51"/>
                    <a:pt x="388" y="51"/>
                  </a:cubicBezTo>
                  <a:cubicBezTo>
                    <a:pt x="392" y="52"/>
                    <a:pt x="389" y="51"/>
                    <a:pt x="387" y="51"/>
                  </a:cubicBezTo>
                  <a:close/>
                  <a:moveTo>
                    <a:pt x="391" y="61"/>
                  </a:moveTo>
                  <a:cubicBezTo>
                    <a:pt x="391" y="61"/>
                    <a:pt x="391" y="61"/>
                    <a:pt x="391" y="61"/>
                  </a:cubicBezTo>
                  <a:cubicBezTo>
                    <a:pt x="391" y="61"/>
                    <a:pt x="391" y="61"/>
                    <a:pt x="391" y="61"/>
                  </a:cubicBezTo>
                  <a:close/>
                </a:path>
              </a:pathLst>
            </a:custGeom>
            <a:solidFill>
              <a:srgbClr val="FF0000"/>
            </a:solidFill>
            <a:ln>
              <a:noFill/>
            </a:ln>
            <a:effectLst>
              <a:outerShdw blurRad="50800" dist="25401" dir="2700000" algn="tl" rotWithShape="0">
                <a:srgbClr val="000000">
                  <a:alpha val="39998"/>
                </a:srgbClr>
              </a:outerShdw>
            </a:effectLst>
          </p:spPr>
          <p:txBody>
            <a:bodyPr/>
            <a:lstStyle/>
            <a:p>
              <a:pPr eaLnBrk="1" hangingPunct="1">
                <a:defRPr/>
              </a:pPr>
              <a:endParaRPr lang="en-US"/>
            </a:p>
          </p:txBody>
        </p:sp>
      </p:grpSp>
      <p:sp>
        <p:nvSpPr>
          <p:cNvPr id="25604" name="Rectangle 7">
            <a:extLst>
              <a:ext uri="{FF2B5EF4-FFF2-40B4-BE49-F238E27FC236}">
                <a16:creationId xmlns:a16="http://schemas.microsoft.com/office/drawing/2014/main" id="{BA38C629-3A95-4B61-B90B-16DD99D1720A}"/>
              </a:ext>
            </a:extLst>
          </p:cNvPr>
          <p:cNvSpPr>
            <a:spLocks noChangeArrowheads="1"/>
          </p:cNvSpPr>
          <p:nvPr/>
        </p:nvSpPr>
        <p:spPr bwMode="auto">
          <a:xfrm>
            <a:off x="179388" y="1341438"/>
            <a:ext cx="8713787"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ts val="1200"/>
              </a:spcBef>
            </a:pPr>
            <a:r>
              <a:rPr lang="en-US" altLang="en-US">
                <a:latin typeface="Gill Sans MT" panose="020B0502020104020203" pitchFamily="34" charset="0"/>
              </a:rPr>
              <a:t>Monthly report sheets have also been updated to include IPV</a:t>
            </a:r>
          </a:p>
          <a:p>
            <a:pPr>
              <a:spcBef>
                <a:spcPts val="1200"/>
              </a:spcBef>
            </a:pPr>
            <a:r>
              <a:rPr lang="en-US" altLang="en-US">
                <a:latin typeface="Gill Sans MT" panose="020B0502020104020203" pitchFamily="34" charset="0"/>
              </a:rPr>
              <a:t>Use tally sheets to prepare the monthly reports</a:t>
            </a:r>
          </a:p>
          <a:p>
            <a:pPr>
              <a:spcBef>
                <a:spcPts val="1200"/>
              </a:spcBef>
            </a:pPr>
            <a:r>
              <a:rPr lang="en-US" altLang="en-US">
                <a:latin typeface="Gill Sans MT" panose="020B0502020104020203" pitchFamily="34" charset="0"/>
              </a:rPr>
              <a:t>Report number of vaccine doses given each month, including IPV</a:t>
            </a:r>
          </a:p>
          <a:p>
            <a:pPr>
              <a:spcBef>
                <a:spcPts val="1200"/>
              </a:spcBef>
            </a:pPr>
            <a:r>
              <a:rPr lang="en-US" altLang="en-US">
                <a:latin typeface="Gill Sans MT" panose="020B0502020104020203" pitchFamily="34" charset="0"/>
              </a:rPr>
              <a:t>If you need to use old reporting forms, add a space for IPV doses</a:t>
            </a:r>
            <a:endParaRPr lang="fr-FR" altLang="en-US">
              <a:latin typeface="Gill Sans MT" panose="020B0502020104020203" pitchFamily="34" charset="0"/>
            </a:endParaRPr>
          </a:p>
        </p:txBody>
      </p:sp>
      <p:cxnSp>
        <p:nvCxnSpPr>
          <p:cNvPr id="13317" name="Straight Connector 4">
            <a:extLst>
              <a:ext uri="{FF2B5EF4-FFF2-40B4-BE49-F238E27FC236}">
                <a16:creationId xmlns:a16="http://schemas.microsoft.com/office/drawing/2014/main" id="{BB2762A4-01A3-4E34-8708-EF3375220EA1}"/>
              </a:ext>
            </a:extLst>
          </p:cNvPr>
          <p:cNvCxnSpPr>
            <a:cxnSpLocks noChangeShapeType="1"/>
          </p:cNvCxnSpPr>
          <p:nvPr/>
        </p:nvCxnSpPr>
        <p:spPr bwMode="auto">
          <a:xfrm>
            <a:off x="179388" y="3573463"/>
            <a:ext cx="8761412" cy="0"/>
          </a:xfrm>
          <a:prstGeom prst="line">
            <a:avLst/>
          </a:prstGeom>
          <a:noFill/>
          <a:ln w="9525">
            <a:solidFill>
              <a:schemeClr val="tx1"/>
            </a:solidFill>
            <a:round/>
            <a:headEnd/>
            <a:tailEnd/>
          </a:ln>
          <a:effectLst/>
        </p:spPr>
      </p:cxnSp>
      <p:cxnSp>
        <p:nvCxnSpPr>
          <p:cNvPr id="13318" name="Straight Connector 9">
            <a:extLst>
              <a:ext uri="{FF2B5EF4-FFF2-40B4-BE49-F238E27FC236}">
                <a16:creationId xmlns:a16="http://schemas.microsoft.com/office/drawing/2014/main" id="{F939C017-860B-4628-89C4-C900A9895055}"/>
              </a:ext>
            </a:extLst>
          </p:cNvPr>
          <p:cNvCxnSpPr>
            <a:cxnSpLocks noChangeShapeType="1"/>
          </p:cNvCxnSpPr>
          <p:nvPr/>
        </p:nvCxnSpPr>
        <p:spPr bwMode="auto">
          <a:xfrm>
            <a:off x="179388" y="3573463"/>
            <a:ext cx="0" cy="2395537"/>
          </a:xfrm>
          <a:prstGeom prst="line">
            <a:avLst/>
          </a:prstGeom>
          <a:noFill/>
          <a:ln w="9525">
            <a:solidFill>
              <a:schemeClr val="tx1"/>
            </a:solidFill>
            <a:round/>
            <a:headEnd/>
            <a:tailEnd/>
          </a:ln>
          <a:effectLst/>
        </p:spPr>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4F92B3CA-BE29-48C7-97F3-CEC1F583762E}"/>
              </a:ext>
            </a:extLst>
          </p:cNvPr>
          <p:cNvSpPr>
            <a:spLocks noGrp="1"/>
          </p:cNvSpPr>
          <p:nvPr>
            <p:ph type="title" idx="4294967295"/>
          </p:nvPr>
        </p:nvSpPr>
        <p:spPr/>
        <p:txBody>
          <a:bodyPr/>
          <a:lstStyle/>
          <a:p>
            <a:pPr>
              <a:defRPr/>
            </a:pPr>
            <a:r>
              <a:rPr lang="en-GB" dirty="0">
                <a:latin typeface="Gill Sans MT" panose="020B0502020104020203" pitchFamily="34" charset="0"/>
              </a:rPr>
              <a:t>How to track infants for IPV vaccine</a:t>
            </a:r>
          </a:p>
        </p:txBody>
      </p:sp>
      <p:sp>
        <p:nvSpPr>
          <p:cNvPr id="27651" name="Content Placeholder 2">
            <a:extLst>
              <a:ext uri="{FF2B5EF4-FFF2-40B4-BE49-F238E27FC236}">
                <a16:creationId xmlns:a16="http://schemas.microsoft.com/office/drawing/2014/main" id="{76C82045-05BC-40A9-B939-4480EF90573B}"/>
              </a:ext>
            </a:extLst>
          </p:cNvPr>
          <p:cNvSpPr>
            <a:spLocks/>
          </p:cNvSpPr>
          <p:nvPr/>
        </p:nvSpPr>
        <p:spPr bwMode="auto">
          <a:xfrm>
            <a:off x="442913" y="1338263"/>
            <a:ext cx="8305800"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ts val="1200"/>
              </a:spcBef>
            </a:pPr>
            <a:r>
              <a:rPr lang="en-US" altLang="en-US" sz="1800" dirty="0">
                <a:latin typeface="Gill Sans MT" panose="020B0502020104020203" pitchFamily="34" charset="0"/>
              </a:rPr>
              <a:t>It is </a:t>
            </a:r>
            <a:r>
              <a:rPr lang="en-US" altLang="en-US" sz="1800" b="1" dirty="0">
                <a:latin typeface="Gill Sans MT" panose="020B0502020104020203" pitchFamily="34" charset="0"/>
              </a:rPr>
              <a:t>critical that all infants get IPV1 at 14 weeks of age</a:t>
            </a:r>
            <a:r>
              <a:rPr lang="en-US" altLang="en-US" sz="1800" dirty="0">
                <a:latin typeface="Gill Sans MT" panose="020B0502020104020203" pitchFamily="34" charset="0"/>
              </a:rPr>
              <a:t>, typically along with Penta3 (or DTP3) and OPV3, and </a:t>
            </a:r>
            <a:r>
              <a:rPr lang="en-US" altLang="en-US" sz="1800" b="1" dirty="0">
                <a:latin typeface="Gill Sans MT" panose="020B0502020104020203" pitchFamily="34" charset="0"/>
              </a:rPr>
              <a:t>IPV2 at least 4 months after IPV1</a:t>
            </a:r>
            <a:r>
              <a:rPr lang="en-US" altLang="en-US" sz="1800" dirty="0">
                <a:latin typeface="Gill Sans MT" panose="020B0502020104020203" pitchFamily="34" charset="0"/>
              </a:rPr>
              <a:t>, typically along with measles vaccine</a:t>
            </a:r>
          </a:p>
          <a:p>
            <a:pPr>
              <a:spcBef>
                <a:spcPts val="1200"/>
              </a:spcBef>
            </a:pPr>
            <a:r>
              <a:rPr lang="en-US" altLang="en-US" sz="1800" dirty="0">
                <a:latin typeface="Gill Sans MT" panose="020B0502020104020203" pitchFamily="34" charset="0"/>
              </a:rPr>
              <a:t>If children are late with their IPV1 vaccine, this can be given at 9 months with measles, and they will need to return for IPV2 no earlier than 4 weeks after IPV1</a:t>
            </a:r>
          </a:p>
          <a:p>
            <a:pPr>
              <a:spcBef>
                <a:spcPts val="1200"/>
              </a:spcBef>
            </a:pPr>
            <a:r>
              <a:rPr lang="en-US" altLang="en-US" sz="1800" dirty="0">
                <a:latin typeface="Gill Sans MT" panose="020B0502020104020203" pitchFamily="34" charset="0"/>
              </a:rPr>
              <a:t>The EPI programme needs to </a:t>
            </a:r>
            <a:r>
              <a:rPr lang="en-US" altLang="en-US" sz="1800" b="1" dirty="0">
                <a:latin typeface="Gill Sans MT" panose="020B0502020104020203" pitchFamily="34" charset="0"/>
              </a:rPr>
              <a:t>identify all eligible children</a:t>
            </a:r>
            <a:r>
              <a:rPr lang="en-US" altLang="en-US" sz="1800" dirty="0">
                <a:latin typeface="Gill Sans MT" panose="020B0502020104020203" pitchFamily="34" charset="0"/>
              </a:rPr>
              <a:t>, and to get them to the vaccination sessions</a:t>
            </a:r>
          </a:p>
          <a:p>
            <a:pPr lvl="1">
              <a:spcBef>
                <a:spcPts val="600"/>
              </a:spcBef>
            </a:pPr>
            <a:r>
              <a:rPr lang="en-US" altLang="en-US" sz="1800" b="1" dirty="0">
                <a:latin typeface="Gill Sans MT" panose="020B0502020104020203" pitchFamily="34" charset="0"/>
                <a:ea typeface="MS PGothic" panose="020B0600070205080204" pitchFamily="34" charset="-128"/>
              </a:rPr>
              <a:t>How to identify newborns?</a:t>
            </a:r>
          </a:p>
          <a:p>
            <a:pPr lvl="2">
              <a:spcBef>
                <a:spcPct val="0"/>
              </a:spcBef>
            </a:pPr>
            <a:r>
              <a:rPr lang="en-US" altLang="en-US" sz="1800" dirty="0">
                <a:latin typeface="Gill Sans MT" panose="020B0502020104020203" pitchFamily="34" charset="0"/>
                <a:ea typeface="MS PGothic" panose="020B0600070205080204" pitchFamily="34" charset="-128"/>
              </a:rPr>
              <a:t>Review birth registries and other health and civil records</a:t>
            </a:r>
          </a:p>
          <a:p>
            <a:pPr lvl="2">
              <a:spcBef>
                <a:spcPct val="0"/>
              </a:spcBef>
            </a:pPr>
            <a:r>
              <a:rPr lang="en-US" altLang="en-US" sz="1800" dirty="0">
                <a:latin typeface="Gill Sans MT" panose="020B0502020104020203" pitchFamily="34" charset="0"/>
                <a:ea typeface="MS PGothic" panose="020B0600070205080204" pitchFamily="34" charset="-128"/>
              </a:rPr>
              <a:t>Use volunteers, community leaders, and religious leaders to learn about births</a:t>
            </a:r>
          </a:p>
          <a:p>
            <a:pPr lvl="1">
              <a:spcBef>
                <a:spcPts val="600"/>
              </a:spcBef>
            </a:pPr>
            <a:r>
              <a:rPr lang="en-US" altLang="en-US" sz="1800" b="1" dirty="0">
                <a:latin typeface="Gill Sans MT" panose="020B0502020104020203" pitchFamily="34" charset="0"/>
                <a:ea typeface="MS PGothic" panose="020B0600070205080204" pitchFamily="34" charset="-128"/>
              </a:rPr>
              <a:t>How to get the infants vaccinated?</a:t>
            </a:r>
          </a:p>
          <a:p>
            <a:pPr lvl="2">
              <a:spcBef>
                <a:spcPct val="0"/>
              </a:spcBef>
            </a:pPr>
            <a:r>
              <a:rPr lang="en-US" altLang="en-US" sz="1800" dirty="0">
                <a:latin typeface="Gill Sans MT" panose="020B0502020104020203" pitchFamily="34" charset="0"/>
                <a:ea typeface="MS PGothic" panose="020B0600070205080204" pitchFamily="34" charset="-128"/>
              </a:rPr>
              <a:t>Inform parents about vaccination sessions</a:t>
            </a:r>
          </a:p>
          <a:p>
            <a:pPr lvl="2">
              <a:spcBef>
                <a:spcPct val="0"/>
              </a:spcBef>
            </a:pPr>
            <a:r>
              <a:rPr lang="en-US" altLang="en-US" sz="1800" dirty="0">
                <a:latin typeface="Gill Sans MT" panose="020B0502020104020203" pitchFamily="34" charset="0"/>
                <a:ea typeface="MS PGothic" panose="020B0600070205080204" pitchFamily="34" charset="-128"/>
              </a:rPr>
              <a:t>Use volunteers to identify and follow up with parents whose children are due for IPV</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FCD88570-C158-487B-AD0C-7C13B246E540}"/>
              </a:ext>
            </a:extLst>
          </p:cNvPr>
          <p:cNvSpPr>
            <a:spLocks noGrp="1"/>
          </p:cNvSpPr>
          <p:nvPr>
            <p:ph type="title" idx="4294967295"/>
          </p:nvPr>
        </p:nvSpPr>
        <p:spPr>
          <a:xfrm>
            <a:off x="144463" y="0"/>
            <a:ext cx="8820150" cy="1238250"/>
          </a:xfrm>
        </p:spPr>
        <p:txBody>
          <a:bodyPr/>
          <a:lstStyle/>
          <a:p>
            <a:pPr>
              <a:defRPr/>
            </a:pPr>
            <a:r>
              <a:rPr lang="en-GB" dirty="0">
                <a:latin typeface="Gill Sans MT" panose="020B0502020104020203" pitchFamily="34" charset="0"/>
              </a:rPr>
              <a:t>How to track infants who have not received a dose of IPV vaccine</a:t>
            </a:r>
          </a:p>
        </p:txBody>
      </p:sp>
      <p:pic>
        <p:nvPicPr>
          <p:cNvPr id="29699" name="Picture 2" descr="K:\Jenner_Public\EPI_new\Training\IIP\FINAL_IIP CD_Fr-En\EN\FIGURES\module7\7F.gif">
            <a:extLst>
              <a:ext uri="{FF2B5EF4-FFF2-40B4-BE49-F238E27FC236}">
                <a16:creationId xmlns:a16="http://schemas.microsoft.com/office/drawing/2014/main" id="{8432A3FE-27B0-4345-966B-705FDC9F45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3241"/>
          <a:stretch>
            <a:fillRect/>
          </a:stretch>
        </p:blipFill>
        <p:spPr bwMode="auto">
          <a:xfrm>
            <a:off x="6260838" y="2776538"/>
            <a:ext cx="2846650" cy="2358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0" name="Content Placeholder 2">
            <a:extLst>
              <a:ext uri="{FF2B5EF4-FFF2-40B4-BE49-F238E27FC236}">
                <a16:creationId xmlns:a16="http://schemas.microsoft.com/office/drawing/2014/main" id="{274FEB4C-246C-455B-8290-42D2AA14D50E}"/>
              </a:ext>
            </a:extLst>
          </p:cNvPr>
          <p:cNvSpPr txBox="1">
            <a:spLocks/>
          </p:cNvSpPr>
          <p:nvPr/>
        </p:nvSpPr>
        <p:spPr bwMode="auto">
          <a:xfrm>
            <a:off x="107950" y="1339850"/>
            <a:ext cx="8291513" cy="230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ts val="1200"/>
              </a:spcBef>
            </a:pPr>
            <a:r>
              <a:rPr lang="en-GB" altLang="en-US" sz="2200" dirty="0">
                <a:latin typeface="Gill Sans MT" panose="020B0502020104020203" pitchFamily="34" charset="0"/>
              </a:rPr>
              <a:t>Ensure that all children get their first dose of IPV at or after 14 weeks of age, along with Penta3 and OPV3, and their second dose at least 4 months after IPV1, potentially at the same time as measles</a:t>
            </a:r>
          </a:p>
        </p:txBody>
      </p:sp>
      <p:sp>
        <p:nvSpPr>
          <p:cNvPr id="29701" name="Text Box 6">
            <a:extLst>
              <a:ext uri="{FF2B5EF4-FFF2-40B4-BE49-F238E27FC236}">
                <a16:creationId xmlns:a16="http://schemas.microsoft.com/office/drawing/2014/main" id="{F3284226-1D8F-46A5-A8EB-8F278B72449E}"/>
              </a:ext>
            </a:extLst>
          </p:cNvPr>
          <p:cNvSpPr txBox="1">
            <a:spLocks noChangeArrowheads="1"/>
          </p:cNvSpPr>
          <p:nvPr/>
        </p:nvSpPr>
        <p:spPr bwMode="auto">
          <a:xfrm>
            <a:off x="6588224" y="4667563"/>
            <a:ext cx="942437" cy="276999"/>
          </a:xfrm>
          <a:prstGeom prst="rect">
            <a:avLst/>
          </a:prstGeom>
          <a:solidFill>
            <a:srgbClr val="CDCDC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fr-FR" altLang="en-US" sz="1200" b="1" dirty="0" err="1">
                <a:solidFill>
                  <a:schemeClr val="tx1"/>
                </a:solidFill>
              </a:rPr>
              <a:t>Year</a:t>
            </a:r>
            <a:r>
              <a:rPr lang="fr-FR" altLang="en-US" sz="1200" b="1" dirty="0">
                <a:solidFill>
                  <a:schemeClr val="tx1"/>
                </a:solidFill>
              </a:rPr>
              <a:t>: 2020</a:t>
            </a:r>
          </a:p>
        </p:txBody>
      </p:sp>
      <p:sp>
        <p:nvSpPr>
          <p:cNvPr id="29702" name="Content Placeholder 2">
            <a:extLst>
              <a:ext uri="{FF2B5EF4-FFF2-40B4-BE49-F238E27FC236}">
                <a16:creationId xmlns:a16="http://schemas.microsoft.com/office/drawing/2014/main" id="{93A34B2C-1184-4E55-9130-54F3BFA9ED31}"/>
              </a:ext>
            </a:extLst>
          </p:cNvPr>
          <p:cNvSpPr txBox="1">
            <a:spLocks/>
          </p:cNvSpPr>
          <p:nvPr/>
        </p:nvSpPr>
        <p:spPr bwMode="auto">
          <a:xfrm>
            <a:off x="144463" y="2528094"/>
            <a:ext cx="5519737" cy="2519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ts val="1200"/>
              </a:spcBef>
            </a:pPr>
            <a:r>
              <a:rPr lang="en-GB" altLang="en-US" sz="2200" dirty="0">
                <a:latin typeface="Gill Sans MT" panose="020B0502020104020203" pitchFamily="34" charset="0"/>
              </a:rPr>
              <a:t>Follow up with infants who were expected to receive a dose of IPV1 or IPV2 but did not (defaulters)</a:t>
            </a:r>
          </a:p>
          <a:p>
            <a:pPr>
              <a:spcBef>
                <a:spcPts val="1200"/>
              </a:spcBef>
            </a:pPr>
            <a:r>
              <a:rPr lang="en-GB" altLang="en-US" sz="2200" dirty="0">
                <a:latin typeface="Gill Sans MT" panose="020B0502020104020203" pitchFamily="34" charset="0"/>
              </a:rPr>
              <a:t>Use reminder cards, immunization registries, or community volunteers to follow up with defaulters</a:t>
            </a:r>
          </a:p>
          <a:p>
            <a:pPr>
              <a:spcBef>
                <a:spcPts val="1200"/>
              </a:spcBef>
            </a:pPr>
            <a:r>
              <a:rPr lang="en-GB" altLang="en-US" sz="2200" dirty="0">
                <a:latin typeface="Gill Sans MT" panose="020B0502020104020203" pitchFamily="34" charset="0"/>
              </a:rPr>
              <a:t>Use community volunteers to remind families of infants who will soon be eligible for IPV1 or IPV2 vaccine to get the vaccine</a:t>
            </a:r>
          </a:p>
        </p:txBody>
      </p:sp>
      <p:sp>
        <p:nvSpPr>
          <p:cNvPr id="29703" name="TextBox 1">
            <a:extLst>
              <a:ext uri="{FF2B5EF4-FFF2-40B4-BE49-F238E27FC236}">
                <a16:creationId xmlns:a16="http://schemas.microsoft.com/office/drawing/2014/main" id="{D38DFBBD-0849-4C8D-807E-58589C8503A1}"/>
              </a:ext>
            </a:extLst>
          </p:cNvPr>
          <p:cNvSpPr txBox="1">
            <a:spLocks noChangeArrowheads="1"/>
          </p:cNvSpPr>
          <p:nvPr/>
        </p:nvSpPr>
        <p:spPr bwMode="auto">
          <a:xfrm>
            <a:off x="5608792" y="2637150"/>
            <a:ext cx="180657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en-US" altLang="en-US" sz="1400" dirty="0">
                <a:solidFill>
                  <a:srgbClr val="C00000"/>
                </a:solidFill>
                <a:latin typeface="Gill Sans MT" panose="020B0502020104020203" pitchFamily="34" charset="0"/>
              </a:rPr>
              <a:t>Keep track of children who are due each month</a:t>
            </a:r>
          </a:p>
        </p:txBody>
      </p:sp>
      <p:sp>
        <p:nvSpPr>
          <p:cNvPr id="29704" name="Freeform 19">
            <a:extLst>
              <a:ext uri="{FF2B5EF4-FFF2-40B4-BE49-F238E27FC236}">
                <a16:creationId xmlns:a16="http://schemas.microsoft.com/office/drawing/2014/main" id="{46D6D98D-D260-48BA-89BA-6D11B8E3F8B0}"/>
              </a:ext>
            </a:extLst>
          </p:cNvPr>
          <p:cNvSpPr>
            <a:spLocks noChangeAspect="1" noEditPoints="1"/>
          </p:cNvSpPr>
          <p:nvPr/>
        </p:nvSpPr>
        <p:spPr bwMode="auto">
          <a:xfrm rot="3306556" flipV="1">
            <a:off x="5030828" y="3030487"/>
            <a:ext cx="1557338" cy="627063"/>
          </a:xfrm>
          <a:custGeom>
            <a:avLst/>
            <a:gdLst>
              <a:gd name="T0" fmla="*/ 2147483646 w 868"/>
              <a:gd name="T1" fmla="*/ 2147483646 h 351"/>
              <a:gd name="T2" fmla="*/ 2147483646 w 868"/>
              <a:gd name="T3" fmla="*/ 2147483646 h 351"/>
              <a:gd name="T4" fmla="*/ 2147483646 w 868"/>
              <a:gd name="T5" fmla="*/ 2147483646 h 351"/>
              <a:gd name="T6" fmla="*/ 2147483646 w 868"/>
              <a:gd name="T7" fmla="*/ 2147483646 h 351"/>
              <a:gd name="T8" fmla="*/ 2147483646 w 868"/>
              <a:gd name="T9" fmla="*/ 2147483646 h 351"/>
              <a:gd name="T10" fmla="*/ 2147483646 w 868"/>
              <a:gd name="T11" fmla="*/ 2147483646 h 351"/>
              <a:gd name="T12" fmla="*/ 2147483646 w 868"/>
              <a:gd name="T13" fmla="*/ 2147483646 h 351"/>
              <a:gd name="T14" fmla="*/ 2147483646 w 868"/>
              <a:gd name="T15" fmla="*/ 2147483646 h 351"/>
              <a:gd name="T16" fmla="*/ 2147483646 w 868"/>
              <a:gd name="T17" fmla="*/ 2147483646 h 351"/>
              <a:gd name="T18" fmla="*/ 2147483646 w 868"/>
              <a:gd name="T19" fmla="*/ 2147483646 h 351"/>
              <a:gd name="T20" fmla="*/ 2147483646 w 868"/>
              <a:gd name="T21" fmla="*/ 2147483646 h 351"/>
              <a:gd name="T22" fmla="*/ 2147483646 w 868"/>
              <a:gd name="T23" fmla="*/ 2147483646 h 351"/>
              <a:gd name="T24" fmla="*/ 2147483646 w 868"/>
              <a:gd name="T25" fmla="*/ 2147483646 h 351"/>
              <a:gd name="T26" fmla="*/ 2147483646 w 868"/>
              <a:gd name="T27" fmla="*/ 2147483646 h 351"/>
              <a:gd name="T28" fmla="*/ 2147483646 w 868"/>
              <a:gd name="T29" fmla="*/ 2147483646 h 351"/>
              <a:gd name="T30" fmla="*/ 2147483646 w 868"/>
              <a:gd name="T31" fmla="*/ 2147483646 h 351"/>
              <a:gd name="T32" fmla="*/ 2147483646 w 868"/>
              <a:gd name="T33" fmla="*/ 2147483646 h 351"/>
              <a:gd name="T34" fmla="*/ 2147483646 w 868"/>
              <a:gd name="T35" fmla="*/ 2147483646 h 351"/>
              <a:gd name="T36" fmla="*/ 2147483646 w 868"/>
              <a:gd name="T37" fmla="*/ 2147483646 h 351"/>
              <a:gd name="T38" fmla="*/ 2147483646 w 868"/>
              <a:gd name="T39" fmla="*/ 2147483646 h 351"/>
              <a:gd name="T40" fmla="*/ 2147483646 w 868"/>
              <a:gd name="T41" fmla="*/ 2147483646 h 351"/>
              <a:gd name="T42" fmla="*/ 2147483646 w 868"/>
              <a:gd name="T43" fmla="*/ 2147483646 h 351"/>
              <a:gd name="T44" fmla="*/ 2147483646 w 868"/>
              <a:gd name="T45" fmla="*/ 2147483646 h 351"/>
              <a:gd name="T46" fmla="*/ 2147483646 w 868"/>
              <a:gd name="T47" fmla="*/ 2147483646 h 351"/>
              <a:gd name="T48" fmla="*/ 2147483646 w 868"/>
              <a:gd name="T49" fmla="*/ 2147483646 h 351"/>
              <a:gd name="T50" fmla="*/ 2147483646 w 868"/>
              <a:gd name="T51" fmla="*/ 2147483646 h 351"/>
              <a:gd name="T52" fmla="*/ 2147483646 w 868"/>
              <a:gd name="T53" fmla="*/ 2147483646 h 351"/>
              <a:gd name="T54" fmla="*/ 2147483646 w 868"/>
              <a:gd name="T55" fmla="*/ 2147483646 h 351"/>
              <a:gd name="T56" fmla="*/ 2147483646 w 868"/>
              <a:gd name="T57" fmla="*/ 2147483646 h 351"/>
              <a:gd name="T58" fmla="*/ 2147483646 w 868"/>
              <a:gd name="T59" fmla="*/ 2147483646 h 351"/>
              <a:gd name="T60" fmla="*/ 2147483646 w 868"/>
              <a:gd name="T61" fmla="*/ 2147483646 h 351"/>
              <a:gd name="T62" fmla="*/ 2147483646 w 868"/>
              <a:gd name="T63" fmla="*/ 2147483646 h 351"/>
              <a:gd name="T64" fmla="*/ 2147483646 w 868"/>
              <a:gd name="T65" fmla="*/ 2147483646 h 351"/>
              <a:gd name="T66" fmla="*/ 2147483646 w 868"/>
              <a:gd name="T67" fmla="*/ 2147483646 h 351"/>
              <a:gd name="T68" fmla="*/ 2147483646 w 868"/>
              <a:gd name="T69" fmla="*/ 2147483646 h 351"/>
              <a:gd name="T70" fmla="*/ 2147483646 w 868"/>
              <a:gd name="T71" fmla="*/ 2147483646 h 351"/>
              <a:gd name="T72" fmla="*/ 2147483646 w 868"/>
              <a:gd name="T73" fmla="*/ 2147483646 h 351"/>
              <a:gd name="T74" fmla="*/ 2147483646 w 868"/>
              <a:gd name="T75" fmla="*/ 2147483646 h 351"/>
              <a:gd name="T76" fmla="*/ 2147483646 w 868"/>
              <a:gd name="T77" fmla="*/ 2147483646 h 351"/>
              <a:gd name="T78" fmla="*/ 2147483646 w 868"/>
              <a:gd name="T79" fmla="*/ 2147483646 h 351"/>
              <a:gd name="T80" fmla="*/ 2147483646 w 868"/>
              <a:gd name="T81" fmla="*/ 2147483646 h 351"/>
              <a:gd name="T82" fmla="*/ 2147483646 w 868"/>
              <a:gd name="T83" fmla="*/ 2147483646 h 351"/>
              <a:gd name="T84" fmla="*/ 2147483646 w 868"/>
              <a:gd name="T85" fmla="*/ 2147483646 h 351"/>
              <a:gd name="T86" fmla="*/ 2147483646 w 868"/>
              <a:gd name="T87" fmla="*/ 2147483646 h 351"/>
              <a:gd name="T88" fmla="*/ 2147483646 w 868"/>
              <a:gd name="T89" fmla="*/ 2147483646 h 351"/>
              <a:gd name="T90" fmla="*/ 2147483646 w 868"/>
              <a:gd name="T91" fmla="*/ 2147483646 h 351"/>
              <a:gd name="T92" fmla="*/ 2147483646 w 868"/>
              <a:gd name="T93" fmla="*/ 2147483646 h 351"/>
              <a:gd name="T94" fmla="*/ 2147483646 w 868"/>
              <a:gd name="T95" fmla="*/ 2147483646 h 351"/>
              <a:gd name="T96" fmla="*/ 2147483646 w 868"/>
              <a:gd name="T97" fmla="*/ 2147483646 h 351"/>
              <a:gd name="T98" fmla="*/ 2147483646 w 868"/>
              <a:gd name="T99" fmla="*/ 2147483646 h 351"/>
              <a:gd name="T100" fmla="*/ 2147483646 w 868"/>
              <a:gd name="T101" fmla="*/ 2147483646 h 351"/>
              <a:gd name="T102" fmla="*/ 2147483646 w 868"/>
              <a:gd name="T103" fmla="*/ 2147483646 h 351"/>
              <a:gd name="T104" fmla="*/ 2147483646 w 868"/>
              <a:gd name="T105" fmla="*/ 2147483646 h 351"/>
              <a:gd name="T106" fmla="*/ 2147483646 w 868"/>
              <a:gd name="T107" fmla="*/ 2147483646 h 351"/>
              <a:gd name="T108" fmla="*/ 2147483646 w 868"/>
              <a:gd name="T109" fmla="*/ 2147483646 h 351"/>
              <a:gd name="T110" fmla="*/ 2147483646 w 868"/>
              <a:gd name="T111" fmla="*/ 2147483646 h 351"/>
              <a:gd name="T112" fmla="*/ 2147483646 w 868"/>
              <a:gd name="T113" fmla="*/ 2147483646 h 351"/>
              <a:gd name="T114" fmla="*/ 2147483646 w 868"/>
              <a:gd name="T115" fmla="*/ 2147483646 h 351"/>
              <a:gd name="T116" fmla="*/ 2147483646 w 868"/>
              <a:gd name="T117" fmla="*/ 2147483646 h 351"/>
              <a:gd name="T118" fmla="*/ 2147483646 w 868"/>
              <a:gd name="T119" fmla="*/ 2147483646 h 351"/>
              <a:gd name="T120" fmla="*/ 2147483646 w 868"/>
              <a:gd name="T121" fmla="*/ 2147483646 h 351"/>
              <a:gd name="T122" fmla="*/ 2147483646 w 868"/>
              <a:gd name="T123" fmla="*/ 2147483646 h 351"/>
              <a:gd name="T124" fmla="*/ 2147483646 w 868"/>
              <a:gd name="T125" fmla="*/ 2147483646 h 3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868" h="351">
                <a:moveTo>
                  <a:pt x="813" y="278"/>
                </a:moveTo>
                <a:cubicBezTo>
                  <a:pt x="812" y="276"/>
                  <a:pt x="811" y="275"/>
                  <a:pt x="812" y="275"/>
                </a:cubicBezTo>
                <a:cubicBezTo>
                  <a:pt x="813" y="277"/>
                  <a:pt x="813" y="278"/>
                  <a:pt x="813" y="278"/>
                </a:cubicBezTo>
                <a:close/>
                <a:moveTo>
                  <a:pt x="812" y="266"/>
                </a:moveTo>
                <a:cubicBezTo>
                  <a:pt x="813" y="269"/>
                  <a:pt x="814" y="269"/>
                  <a:pt x="814" y="271"/>
                </a:cubicBezTo>
                <a:cubicBezTo>
                  <a:pt x="813" y="267"/>
                  <a:pt x="813" y="271"/>
                  <a:pt x="813" y="270"/>
                </a:cubicBezTo>
                <a:cubicBezTo>
                  <a:pt x="815" y="276"/>
                  <a:pt x="814" y="270"/>
                  <a:pt x="815" y="272"/>
                </a:cubicBezTo>
                <a:cubicBezTo>
                  <a:pt x="814" y="268"/>
                  <a:pt x="813" y="267"/>
                  <a:pt x="812" y="266"/>
                </a:cubicBezTo>
                <a:close/>
                <a:moveTo>
                  <a:pt x="781" y="282"/>
                </a:moveTo>
                <a:cubicBezTo>
                  <a:pt x="782" y="285"/>
                  <a:pt x="783" y="285"/>
                  <a:pt x="784" y="284"/>
                </a:cubicBezTo>
                <a:cubicBezTo>
                  <a:pt x="782" y="282"/>
                  <a:pt x="782" y="282"/>
                  <a:pt x="781" y="282"/>
                </a:cubicBezTo>
                <a:close/>
                <a:moveTo>
                  <a:pt x="798" y="267"/>
                </a:moveTo>
                <a:cubicBezTo>
                  <a:pt x="798" y="268"/>
                  <a:pt x="801" y="272"/>
                  <a:pt x="801" y="272"/>
                </a:cubicBezTo>
                <a:cubicBezTo>
                  <a:pt x="801" y="269"/>
                  <a:pt x="799" y="267"/>
                  <a:pt x="798" y="267"/>
                </a:cubicBezTo>
                <a:close/>
                <a:moveTo>
                  <a:pt x="791" y="270"/>
                </a:moveTo>
                <a:cubicBezTo>
                  <a:pt x="791" y="272"/>
                  <a:pt x="793" y="275"/>
                  <a:pt x="793" y="276"/>
                </a:cubicBezTo>
                <a:cubicBezTo>
                  <a:pt x="793" y="274"/>
                  <a:pt x="791" y="271"/>
                  <a:pt x="791" y="270"/>
                </a:cubicBezTo>
                <a:close/>
                <a:moveTo>
                  <a:pt x="789" y="269"/>
                </a:moveTo>
                <a:cubicBezTo>
                  <a:pt x="788" y="269"/>
                  <a:pt x="791" y="272"/>
                  <a:pt x="790" y="273"/>
                </a:cubicBezTo>
                <a:cubicBezTo>
                  <a:pt x="789" y="270"/>
                  <a:pt x="788" y="270"/>
                  <a:pt x="787" y="270"/>
                </a:cubicBezTo>
                <a:cubicBezTo>
                  <a:pt x="789" y="273"/>
                  <a:pt x="790" y="274"/>
                  <a:pt x="791" y="276"/>
                </a:cubicBezTo>
                <a:cubicBezTo>
                  <a:pt x="792" y="276"/>
                  <a:pt x="792" y="274"/>
                  <a:pt x="793" y="276"/>
                </a:cubicBezTo>
                <a:cubicBezTo>
                  <a:pt x="792" y="273"/>
                  <a:pt x="791" y="272"/>
                  <a:pt x="789" y="269"/>
                </a:cubicBezTo>
                <a:close/>
                <a:moveTo>
                  <a:pt x="801" y="266"/>
                </a:moveTo>
                <a:cubicBezTo>
                  <a:pt x="800" y="266"/>
                  <a:pt x="800" y="268"/>
                  <a:pt x="801" y="271"/>
                </a:cubicBezTo>
                <a:cubicBezTo>
                  <a:pt x="802" y="271"/>
                  <a:pt x="801" y="267"/>
                  <a:pt x="801" y="266"/>
                </a:cubicBezTo>
                <a:close/>
                <a:moveTo>
                  <a:pt x="799" y="270"/>
                </a:moveTo>
                <a:cubicBezTo>
                  <a:pt x="799" y="270"/>
                  <a:pt x="798" y="270"/>
                  <a:pt x="798" y="269"/>
                </a:cubicBezTo>
                <a:cubicBezTo>
                  <a:pt x="797" y="269"/>
                  <a:pt x="797" y="270"/>
                  <a:pt x="798" y="272"/>
                </a:cubicBezTo>
                <a:cubicBezTo>
                  <a:pt x="798" y="271"/>
                  <a:pt x="800" y="273"/>
                  <a:pt x="799" y="270"/>
                </a:cubicBezTo>
                <a:close/>
                <a:moveTo>
                  <a:pt x="770" y="269"/>
                </a:moveTo>
                <a:cubicBezTo>
                  <a:pt x="771" y="271"/>
                  <a:pt x="772" y="272"/>
                  <a:pt x="773" y="272"/>
                </a:cubicBezTo>
                <a:cubicBezTo>
                  <a:pt x="772" y="270"/>
                  <a:pt x="771" y="269"/>
                  <a:pt x="770" y="269"/>
                </a:cubicBezTo>
                <a:close/>
                <a:moveTo>
                  <a:pt x="807" y="248"/>
                </a:moveTo>
                <a:cubicBezTo>
                  <a:pt x="808" y="250"/>
                  <a:pt x="810" y="253"/>
                  <a:pt x="810" y="252"/>
                </a:cubicBezTo>
                <a:cubicBezTo>
                  <a:pt x="809" y="249"/>
                  <a:pt x="808" y="247"/>
                  <a:pt x="807" y="248"/>
                </a:cubicBezTo>
                <a:close/>
                <a:moveTo>
                  <a:pt x="802" y="246"/>
                </a:moveTo>
                <a:cubicBezTo>
                  <a:pt x="803" y="247"/>
                  <a:pt x="803" y="248"/>
                  <a:pt x="804" y="251"/>
                </a:cubicBezTo>
                <a:cubicBezTo>
                  <a:pt x="805" y="251"/>
                  <a:pt x="803" y="245"/>
                  <a:pt x="802" y="246"/>
                </a:cubicBezTo>
                <a:close/>
                <a:moveTo>
                  <a:pt x="805" y="245"/>
                </a:moveTo>
                <a:cubicBezTo>
                  <a:pt x="803" y="240"/>
                  <a:pt x="804" y="239"/>
                  <a:pt x="802" y="235"/>
                </a:cubicBezTo>
                <a:cubicBezTo>
                  <a:pt x="800" y="234"/>
                  <a:pt x="796" y="236"/>
                  <a:pt x="801" y="245"/>
                </a:cubicBezTo>
                <a:cubicBezTo>
                  <a:pt x="801" y="242"/>
                  <a:pt x="806" y="248"/>
                  <a:pt x="805" y="245"/>
                </a:cubicBezTo>
                <a:close/>
                <a:moveTo>
                  <a:pt x="759" y="246"/>
                </a:moveTo>
                <a:cubicBezTo>
                  <a:pt x="759" y="247"/>
                  <a:pt x="758" y="246"/>
                  <a:pt x="758" y="246"/>
                </a:cubicBezTo>
                <a:cubicBezTo>
                  <a:pt x="759" y="248"/>
                  <a:pt x="760" y="248"/>
                  <a:pt x="759" y="248"/>
                </a:cubicBezTo>
                <a:cubicBezTo>
                  <a:pt x="760" y="250"/>
                  <a:pt x="760" y="250"/>
                  <a:pt x="761" y="250"/>
                </a:cubicBezTo>
                <a:cubicBezTo>
                  <a:pt x="759" y="248"/>
                  <a:pt x="760" y="248"/>
                  <a:pt x="759" y="246"/>
                </a:cubicBezTo>
                <a:close/>
                <a:moveTo>
                  <a:pt x="766" y="178"/>
                </a:moveTo>
                <a:cubicBezTo>
                  <a:pt x="766" y="178"/>
                  <a:pt x="766" y="178"/>
                  <a:pt x="767" y="180"/>
                </a:cubicBezTo>
                <a:cubicBezTo>
                  <a:pt x="767" y="180"/>
                  <a:pt x="768" y="181"/>
                  <a:pt x="768" y="181"/>
                </a:cubicBezTo>
                <a:cubicBezTo>
                  <a:pt x="767" y="179"/>
                  <a:pt x="768" y="180"/>
                  <a:pt x="766" y="178"/>
                </a:cubicBezTo>
                <a:close/>
                <a:moveTo>
                  <a:pt x="756" y="167"/>
                </a:moveTo>
                <a:cubicBezTo>
                  <a:pt x="757" y="168"/>
                  <a:pt x="758" y="169"/>
                  <a:pt x="757" y="169"/>
                </a:cubicBezTo>
                <a:cubicBezTo>
                  <a:pt x="762" y="175"/>
                  <a:pt x="758" y="167"/>
                  <a:pt x="756" y="167"/>
                </a:cubicBezTo>
                <a:close/>
                <a:moveTo>
                  <a:pt x="713" y="128"/>
                </a:moveTo>
                <a:cubicBezTo>
                  <a:pt x="713" y="127"/>
                  <a:pt x="714" y="127"/>
                  <a:pt x="715" y="128"/>
                </a:cubicBezTo>
                <a:cubicBezTo>
                  <a:pt x="712" y="125"/>
                  <a:pt x="710" y="125"/>
                  <a:pt x="713" y="128"/>
                </a:cubicBezTo>
                <a:close/>
                <a:moveTo>
                  <a:pt x="640" y="70"/>
                </a:moveTo>
                <a:cubicBezTo>
                  <a:pt x="634" y="64"/>
                  <a:pt x="636" y="68"/>
                  <a:pt x="640" y="70"/>
                </a:cubicBezTo>
                <a:close/>
                <a:moveTo>
                  <a:pt x="545" y="23"/>
                </a:moveTo>
                <a:cubicBezTo>
                  <a:pt x="544" y="24"/>
                  <a:pt x="548" y="25"/>
                  <a:pt x="549" y="24"/>
                </a:cubicBezTo>
                <a:cubicBezTo>
                  <a:pt x="546" y="24"/>
                  <a:pt x="547" y="24"/>
                  <a:pt x="545" y="23"/>
                </a:cubicBezTo>
                <a:close/>
                <a:moveTo>
                  <a:pt x="539" y="20"/>
                </a:moveTo>
                <a:cubicBezTo>
                  <a:pt x="539" y="20"/>
                  <a:pt x="538" y="20"/>
                  <a:pt x="538" y="20"/>
                </a:cubicBezTo>
                <a:cubicBezTo>
                  <a:pt x="540" y="21"/>
                  <a:pt x="543" y="22"/>
                  <a:pt x="543" y="21"/>
                </a:cubicBezTo>
                <a:cubicBezTo>
                  <a:pt x="540" y="20"/>
                  <a:pt x="540" y="21"/>
                  <a:pt x="539" y="20"/>
                </a:cubicBezTo>
                <a:close/>
                <a:moveTo>
                  <a:pt x="530" y="17"/>
                </a:moveTo>
                <a:cubicBezTo>
                  <a:pt x="529" y="18"/>
                  <a:pt x="534" y="19"/>
                  <a:pt x="534" y="18"/>
                </a:cubicBezTo>
                <a:lnTo>
                  <a:pt x="530" y="17"/>
                </a:lnTo>
                <a:close/>
                <a:moveTo>
                  <a:pt x="524" y="16"/>
                </a:moveTo>
                <a:cubicBezTo>
                  <a:pt x="524" y="16"/>
                  <a:pt x="522" y="16"/>
                  <a:pt x="522" y="17"/>
                </a:cubicBezTo>
                <a:cubicBezTo>
                  <a:pt x="524" y="17"/>
                  <a:pt x="527" y="18"/>
                  <a:pt x="529" y="18"/>
                </a:cubicBezTo>
                <a:cubicBezTo>
                  <a:pt x="528" y="17"/>
                  <a:pt x="526" y="17"/>
                  <a:pt x="524" y="16"/>
                </a:cubicBezTo>
                <a:close/>
                <a:moveTo>
                  <a:pt x="498" y="10"/>
                </a:moveTo>
                <a:cubicBezTo>
                  <a:pt x="501" y="10"/>
                  <a:pt x="502" y="10"/>
                  <a:pt x="503" y="10"/>
                </a:cubicBezTo>
                <a:cubicBezTo>
                  <a:pt x="502" y="10"/>
                  <a:pt x="498" y="9"/>
                  <a:pt x="498" y="10"/>
                </a:cubicBezTo>
                <a:close/>
                <a:moveTo>
                  <a:pt x="467" y="7"/>
                </a:moveTo>
                <a:cubicBezTo>
                  <a:pt x="468" y="7"/>
                  <a:pt x="473" y="8"/>
                  <a:pt x="473" y="7"/>
                </a:cubicBezTo>
                <a:cubicBezTo>
                  <a:pt x="470" y="7"/>
                  <a:pt x="467" y="6"/>
                  <a:pt x="467" y="7"/>
                </a:cubicBezTo>
                <a:close/>
                <a:moveTo>
                  <a:pt x="443" y="52"/>
                </a:moveTo>
                <a:cubicBezTo>
                  <a:pt x="443" y="52"/>
                  <a:pt x="443" y="52"/>
                  <a:pt x="443" y="53"/>
                </a:cubicBezTo>
                <a:cubicBezTo>
                  <a:pt x="445" y="53"/>
                  <a:pt x="444" y="54"/>
                  <a:pt x="447" y="54"/>
                </a:cubicBezTo>
                <a:cubicBezTo>
                  <a:pt x="446" y="53"/>
                  <a:pt x="446" y="53"/>
                  <a:pt x="448" y="53"/>
                </a:cubicBezTo>
                <a:cubicBezTo>
                  <a:pt x="447" y="52"/>
                  <a:pt x="446" y="52"/>
                  <a:pt x="443" y="52"/>
                </a:cubicBezTo>
                <a:close/>
                <a:moveTo>
                  <a:pt x="435" y="51"/>
                </a:moveTo>
                <a:cubicBezTo>
                  <a:pt x="435" y="52"/>
                  <a:pt x="430" y="51"/>
                  <a:pt x="431" y="51"/>
                </a:cubicBezTo>
                <a:cubicBezTo>
                  <a:pt x="432" y="51"/>
                  <a:pt x="436" y="52"/>
                  <a:pt x="437" y="52"/>
                </a:cubicBezTo>
                <a:cubicBezTo>
                  <a:pt x="435" y="52"/>
                  <a:pt x="437" y="51"/>
                  <a:pt x="435" y="51"/>
                </a:cubicBezTo>
                <a:close/>
                <a:moveTo>
                  <a:pt x="402" y="50"/>
                </a:moveTo>
                <a:cubicBezTo>
                  <a:pt x="404" y="50"/>
                  <a:pt x="406" y="50"/>
                  <a:pt x="406" y="49"/>
                </a:cubicBezTo>
                <a:cubicBezTo>
                  <a:pt x="404" y="49"/>
                  <a:pt x="402" y="49"/>
                  <a:pt x="402" y="50"/>
                </a:cubicBezTo>
                <a:close/>
                <a:moveTo>
                  <a:pt x="391" y="1"/>
                </a:moveTo>
                <a:cubicBezTo>
                  <a:pt x="391" y="2"/>
                  <a:pt x="395" y="2"/>
                  <a:pt x="397" y="2"/>
                </a:cubicBezTo>
                <a:cubicBezTo>
                  <a:pt x="397" y="2"/>
                  <a:pt x="395" y="2"/>
                  <a:pt x="395" y="3"/>
                </a:cubicBezTo>
                <a:cubicBezTo>
                  <a:pt x="396" y="3"/>
                  <a:pt x="397" y="3"/>
                  <a:pt x="398" y="3"/>
                </a:cubicBezTo>
                <a:cubicBezTo>
                  <a:pt x="397" y="2"/>
                  <a:pt x="401" y="4"/>
                  <a:pt x="402" y="3"/>
                </a:cubicBezTo>
                <a:cubicBezTo>
                  <a:pt x="400" y="2"/>
                  <a:pt x="396" y="3"/>
                  <a:pt x="399" y="2"/>
                </a:cubicBezTo>
                <a:cubicBezTo>
                  <a:pt x="393" y="2"/>
                  <a:pt x="395" y="1"/>
                  <a:pt x="391" y="1"/>
                </a:cubicBezTo>
                <a:close/>
                <a:moveTo>
                  <a:pt x="394" y="3"/>
                </a:moveTo>
                <a:cubicBezTo>
                  <a:pt x="391" y="3"/>
                  <a:pt x="389" y="3"/>
                  <a:pt x="388" y="3"/>
                </a:cubicBezTo>
                <a:cubicBezTo>
                  <a:pt x="391" y="3"/>
                  <a:pt x="394" y="4"/>
                  <a:pt x="395" y="3"/>
                </a:cubicBezTo>
                <a:cubicBezTo>
                  <a:pt x="394" y="3"/>
                  <a:pt x="394" y="3"/>
                  <a:pt x="394" y="3"/>
                </a:cubicBezTo>
                <a:close/>
                <a:moveTo>
                  <a:pt x="384" y="2"/>
                </a:moveTo>
                <a:cubicBezTo>
                  <a:pt x="386" y="2"/>
                  <a:pt x="388" y="2"/>
                  <a:pt x="389" y="2"/>
                </a:cubicBezTo>
                <a:cubicBezTo>
                  <a:pt x="387" y="2"/>
                  <a:pt x="384" y="2"/>
                  <a:pt x="384" y="2"/>
                </a:cubicBezTo>
                <a:close/>
                <a:moveTo>
                  <a:pt x="371" y="5"/>
                </a:moveTo>
                <a:cubicBezTo>
                  <a:pt x="370" y="6"/>
                  <a:pt x="367" y="6"/>
                  <a:pt x="365" y="6"/>
                </a:cubicBezTo>
                <a:cubicBezTo>
                  <a:pt x="367" y="7"/>
                  <a:pt x="377" y="6"/>
                  <a:pt x="377" y="5"/>
                </a:cubicBezTo>
                <a:cubicBezTo>
                  <a:pt x="374" y="5"/>
                  <a:pt x="374" y="5"/>
                  <a:pt x="371" y="5"/>
                </a:cubicBezTo>
                <a:close/>
                <a:moveTo>
                  <a:pt x="364" y="51"/>
                </a:moveTo>
                <a:cubicBezTo>
                  <a:pt x="364" y="52"/>
                  <a:pt x="367" y="51"/>
                  <a:pt x="370" y="51"/>
                </a:cubicBezTo>
                <a:cubicBezTo>
                  <a:pt x="370" y="51"/>
                  <a:pt x="366" y="51"/>
                  <a:pt x="364" y="51"/>
                </a:cubicBezTo>
                <a:close/>
                <a:moveTo>
                  <a:pt x="363" y="50"/>
                </a:moveTo>
                <a:cubicBezTo>
                  <a:pt x="365" y="49"/>
                  <a:pt x="366" y="49"/>
                  <a:pt x="367" y="49"/>
                </a:cubicBezTo>
                <a:cubicBezTo>
                  <a:pt x="365" y="48"/>
                  <a:pt x="363" y="49"/>
                  <a:pt x="363" y="50"/>
                </a:cubicBezTo>
                <a:close/>
                <a:moveTo>
                  <a:pt x="326" y="13"/>
                </a:moveTo>
                <a:cubicBezTo>
                  <a:pt x="327" y="12"/>
                  <a:pt x="332" y="11"/>
                  <a:pt x="333" y="11"/>
                </a:cubicBezTo>
                <a:cubicBezTo>
                  <a:pt x="329" y="11"/>
                  <a:pt x="328" y="12"/>
                  <a:pt x="326" y="13"/>
                </a:cubicBezTo>
                <a:close/>
                <a:moveTo>
                  <a:pt x="321" y="10"/>
                </a:moveTo>
                <a:cubicBezTo>
                  <a:pt x="322" y="11"/>
                  <a:pt x="325" y="10"/>
                  <a:pt x="329" y="9"/>
                </a:cubicBezTo>
                <a:cubicBezTo>
                  <a:pt x="329" y="9"/>
                  <a:pt x="329" y="9"/>
                  <a:pt x="328" y="9"/>
                </a:cubicBezTo>
                <a:cubicBezTo>
                  <a:pt x="326" y="10"/>
                  <a:pt x="323" y="10"/>
                  <a:pt x="321" y="10"/>
                </a:cubicBezTo>
                <a:close/>
                <a:moveTo>
                  <a:pt x="322" y="58"/>
                </a:moveTo>
                <a:cubicBezTo>
                  <a:pt x="323" y="58"/>
                  <a:pt x="326" y="58"/>
                  <a:pt x="328" y="58"/>
                </a:cubicBezTo>
                <a:cubicBezTo>
                  <a:pt x="327" y="57"/>
                  <a:pt x="325" y="57"/>
                  <a:pt x="322" y="58"/>
                </a:cubicBezTo>
                <a:close/>
                <a:moveTo>
                  <a:pt x="313" y="59"/>
                </a:moveTo>
                <a:cubicBezTo>
                  <a:pt x="314" y="60"/>
                  <a:pt x="309" y="60"/>
                  <a:pt x="309" y="61"/>
                </a:cubicBezTo>
                <a:cubicBezTo>
                  <a:pt x="311" y="61"/>
                  <a:pt x="312" y="61"/>
                  <a:pt x="316" y="60"/>
                </a:cubicBezTo>
                <a:cubicBezTo>
                  <a:pt x="315" y="60"/>
                  <a:pt x="316" y="59"/>
                  <a:pt x="313" y="59"/>
                </a:cubicBezTo>
                <a:close/>
                <a:moveTo>
                  <a:pt x="286" y="24"/>
                </a:moveTo>
                <a:cubicBezTo>
                  <a:pt x="286" y="24"/>
                  <a:pt x="280" y="25"/>
                  <a:pt x="280" y="26"/>
                </a:cubicBezTo>
                <a:cubicBezTo>
                  <a:pt x="281" y="26"/>
                  <a:pt x="280" y="26"/>
                  <a:pt x="281" y="26"/>
                </a:cubicBezTo>
                <a:cubicBezTo>
                  <a:pt x="282" y="26"/>
                  <a:pt x="284" y="25"/>
                  <a:pt x="285" y="24"/>
                </a:cubicBezTo>
                <a:cubicBezTo>
                  <a:pt x="285" y="25"/>
                  <a:pt x="286" y="25"/>
                  <a:pt x="287" y="25"/>
                </a:cubicBezTo>
                <a:cubicBezTo>
                  <a:pt x="290" y="24"/>
                  <a:pt x="290" y="24"/>
                  <a:pt x="294" y="23"/>
                </a:cubicBezTo>
                <a:cubicBezTo>
                  <a:pt x="293" y="22"/>
                  <a:pt x="293" y="22"/>
                  <a:pt x="293" y="22"/>
                </a:cubicBezTo>
                <a:cubicBezTo>
                  <a:pt x="290" y="23"/>
                  <a:pt x="288" y="23"/>
                  <a:pt x="286" y="24"/>
                </a:cubicBezTo>
                <a:close/>
                <a:moveTo>
                  <a:pt x="287" y="68"/>
                </a:moveTo>
                <a:cubicBezTo>
                  <a:pt x="289" y="67"/>
                  <a:pt x="289" y="67"/>
                  <a:pt x="289" y="66"/>
                </a:cubicBezTo>
                <a:cubicBezTo>
                  <a:pt x="287" y="67"/>
                  <a:pt x="287" y="67"/>
                  <a:pt x="287" y="68"/>
                </a:cubicBezTo>
                <a:close/>
                <a:moveTo>
                  <a:pt x="237" y="80"/>
                </a:moveTo>
                <a:cubicBezTo>
                  <a:pt x="236" y="81"/>
                  <a:pt x="235" y="83"/>
                  <a:pt x="230" y="86"/>
                </a:cubicBezTo>
                <a:cubicBezTo>
                  <a:pt x="227" y="86"/>
                  <a:pt x="224" y="88"/>
                  <a:pt x="221" y="89"/>
                </a:cubicBezTo>
                <a:cubicBezTo>
                  <a:pt x="221" y="89"/>
                  <a:pt x="221" y="90"/>
                  <a:pt x="220" y="91"/>
                </a:cubicBezTo>
                <a:cubicBezTo>
                  <a:pt x="219" y="91"/>
                  <a:pt x="215" y="92"/>
                  <a:pt x="215" y="93"/>
                </a:cubicBezTo>
                <a:cubicBezTo>
                  <a:pt x="217" y="93"/>
                  <a:pt x="218" y="93"/>
                  <a:pt x="220" y="92"/>
                </a:cubicBezTo>
                <a:cubicBezTo>
                  <a:pt x="222" y="91"/>
                  <a:pt x="219" y="91"/>
                  <a:pt x="221" y="90"/>
                </a:cubicBezTo>
                <a:cubicBezTo>
                  <a:pt x="227" y="88"/>
                  <a:pt x="233" y="84"/>
                  <a:pt x="238" y="81"/>
                </a:cubicBezTo>
                <a:cubicBezTo>
                  <a:pt x="237" y="81"/>
                  <a:pt x="237" y="81"/>
                  <a:pt x="236" y="81"/>
                </a:cubicBezTo>
                <a:cubicBezTo>
                  <a:pt x="239" y="80"/>
                  <a:pt x="241" y="79"/>
                  <a:pt x="242" y="78"/>
                </a:cubicBezTo>
                <a:cubicBezTo>
                  <a:pt x="239" y="79"/>
                  <a:pt x="238" y="79"/>
                  <a:pt x="237" y="80"/>
                </a:cubicBezTo>
                <a:close/>
                <a:moveTo>
                  <a:pt x="228" y="79"/>
                </a:moveTo>
                <a:cubicBezTo>
                  <a:pt x="228" y="80"/>
                  <a:pt x="230" y="79"/>
                  <a:pt x="228" y="80"/>
                </a:cubicBezTo>
                <a:cubicBezTo>
                  <a:pt x="228" y="80"/>
                  <a:pt x="224" y="82"/>
                  <a:pt x="224" y="81"/>
                </a:cubicBezTo>
                <a:cubicBezTo>
                  <a:pt x="219" y="84"/>
                  <a:pt x="214" y="86"/>
                  <a:pt x="212" y="89"/>
                </a:cubicBezTo>
                <a:cubicBezTo>
                  <a:pt x="217" y="86"/>
                  <a:pt x="220" y="83"/>
                  <a:pt x="224" y="82"/>
                </a:cubicBezTo>
                <a:cubicBezTo>
                  <a:pt x="224" y="82"/>
                  <a:pt x="222" y="83"/>
                  <a:pt x="223" y="83"/>
                </a:cubicBezTo>
                <a:cubicBezTo>
                  <a:pt x="226" y="82"/>
                  <a:pt x="228" y="80"/>
                  <a:pt x="232" y="79"/>
                </a:cubicBezTo>
                <a:cubicBezTo>
                  <a:pt x="231" y="78"/>
                  <a:pt x="231" y="78"/>
                  <a:pt x="228" y="79"/>
                </a:cubicBezTo>
                <a:close/>
                <a:moveTo>
                  <a:pt x="209" y="55"/>
                </a:moveTo>
                <a:cubicBezTo>
                  <a:pt x="212" y="54"/>
                  <a:pt x="215" y="52"/>
                  <a:pt x="216" y="50"/>
                </a:cubicBezTo>
                <a:cubicBezTo>
                  <a:pt x="212" y="52"/>
                  <a:pt x="211" y="53"/>
                  <a:pt x="209" y="55"/>
                </a:cubicBezTo>
                <a:close/>
                <a:moveTo>
                  <a:pt x="220" y="66"/>
                </a:moveTo>
                <a:cubicBezTo>
                  <a:pt x="223" y="64"/>
                  <a:pt x="220" y="67"/>
                  <a:pt x="223" y="65"/>
                </a:cubicBezTo>
                <a:cubicBezTo>
                  <a:pt x="224" y="64"/>
                  <a:pt x="223" y="65"/>
                  <a:pt x="223" y="64"/>
                </a:cubicBezTo>
                <a:cubicBezTo>
                  <a:pt x="222" y="65"/>
                  <a:pt x="220" y="65"/>
                  <a:pt x="220" y="66"/>
                </a:cubicBezTo>
                <a:close/>
                <a:moveTo>
                  <a:pt x="217" y="67"/>
                </a:moveTo>
                <a:cubicBezTo>
                  <a:pt x="214" y="69"/>
                  <a:pt x="216" y="70"/>
                  <a:pt x="219" y="67"/>
                </a:cubicBezTo>
                <a:cubicBezTo>
                  <a:pt x="214" y="69"/>
                  <a:pt x="222" y="65"/>
                  <a:pt x="217" y="67"/>
                </a:cubicBezTo>
                <a:close/>
                <a:moveTo>
                  <a:pt x="226" y="94"/>
                </a:moveTo>
                <a:cubicBezTo>
                  <a:pt x="225" y="94"/>
                  <a:pt x="224" y="95"/>
                  <a:pt x="224" y="96"/>
                </a:cubicBezTo>
                <a:cubicBezTo>
                  <a:pt x="226" y="94"/>
                  <a:pt x="226" y="95"/>
                  <a:pt x="228" y="94"/>
                </a:cubicBezTo>
                <a:cubicBezTo>
                  <a:pt x="228" y="93"/>
                  <a:pt x="227" y="94"/>
                  <a:pt x="226" y="94"/>
                </a:cubicBezTo>
                <a:close/>
                <a:moveTo>
                  <a:pt x="216" y="80"/>
                </a:moveTo>
                <a:cubicBezTo>
                  <a:pt x="215" y="80"/>
                  <a:pt x="213" y="82"/>
                  <a:pt x="211" y="82"/>
                </a:cubicBezTo>
                <a:cubicBezTo>
                  <a:pt x="211" y="83"/>
                  <a:pt x="214" y="82"/>
                  <a:pt x="216" y="80"/>
                </a:cubicBezTo>
                <a:close/>
                <a:moveTo>
                  <a:pt x="206" y="79"/>
                </a:moveTo>
                <a:cubicBezTo>
                  <a:pt x="206" y="79"/>
                  <a:pt x="208" y="78"/>
                  <a:pt x="207" y="79"/>
                </a:cubicBezTo>
                <a:cubicBezTo>
                  <a:pt x="209" y="77"/>
                  <a:pt x="210" y="78"/>
                  <a:pt x="212" y="75"/>
                </a:cubicBezTo>
                <a:cubicBezTo>
                  <a:pt x="210" y="76"/>
                  <a:pt x="208" y="77"/>
                  <a:pt x="206" y="79"/>
                </a:cubicBezTo>
                <a:close/>
                <a:moveTo>
                  <a:pt x="192" y="65"/>
                </a:moveTo>
                <a:cubicBezTo>
                  <a:pt x="191" y="66"/>
                  <a:pt x="190" y="67"/>
                  <a:pt x="190" y="67"/>
                </a:cubicBezTo>
                <a:cubicBezTo>
                  <a:pt x="193" y="65"/>
                  <a:pt x="197" y="64"/>
                  <a:pt x="198" y="63"/>
                </a:cubicBezTo>
                <a:cubicBezTo>
                  <a:pt x="194" y="64"/>
                  <a:pt x="195" y="64"/>
                  <a:pt x="192" y="65"/>
                </a:cubicBezTo>
                <a:close/>
                <a:moveTo>
                  <a:pt x="208" y="90"/>
                </a:moveTo>
                <a:cubicBezTo>
                  <a:pt x="207" y="91"/>
                  <a:pt x="206" y="91"/>
                  <a:pt x="206" y="92"/>
                </a:cubicBezTo>
                <a:cubicBezTo>
                  <a:pt x="207" y="91"/>
                  <a:pt x="206" y="93"/>
                  <a:pt x="209" y="91"/>
                </a:cubicBezTo>
                <a:cubicBezTo>
                  <a:pt x="210" y="90"/>
                  <a:pt x="208" y="91"/>
                  <a:pt x="208" y="90"/>
                </a:cubicBezTo>
                <a:close/>
                <a:moveTo>
                  <a:pt x="207" y="101"/>
                </a:moveTo>
                <a:cubicBezTo>
                  <a:pt x="208" y="101"/>
                  <a:pt x="212" y="98"/>
                  <a:pt x="214" y="97"/>
                </a:cubicBezTo>
                <a:cubicBezTo>
                  <a:pt x="211" y="99"/>
                  <a:pt x="207" y="101"/>
                  <a:pt x="207" y="101"/>
                </a:cubicBezTo>
                <a:close/>
                <a:moveTo>
                  <a:pt x="190" y="86"/>
                </a:moveTo>
                <a:cubicBezTo>
                  <a:pt x="191" y="85"/>
                  <a:pt x="196" y="82"/>
                  <a:pt x="196" y="82"/>
                </a:cubicBezTo>
                <a:cubicBezTo>
                  <a:pt x="194" y="83"/>
                  <a:pt x="192" y="85"/>
                  <a:pt x="190" y="86"/>
                </a:cubicBezTo>
                <a:close/>
                <a:moveTo>
                  <a:pt x="198" y="111"/>
                </a:moveTo>
                <a:cubicBezTo>
                  <a:pt x="199" y="112"/>
                  <a:pt x="204" y="109"/>
                  <a:pt x="205" y="107"/>
                </a:cubicBezTo>
                <a:cubicBezTo>
                  <a:pt x="203" y="109"/>
                  <a:pt x="201" y="110"/>
                  <a:pt x="198" y="111"/>
                </a:cubicBezTo>
                <a:close/>
                <a:moveTo>
                  <a:pt x="185" y="86"/>
                </a:moveTo>
                <a:cubicBezTo>
                  <a:pt x="185" y="86"/>
                  <a:pt x="189" y="84"/>
                  <a:pt x="188" y="84"/>
                </a:cubicBezTo>
                <a:cubicBezTo>
                  <a:pt x="184" y="85"/>
                  <a:pt x="184" y="87"/>
                  <a:pt x="183" y="89"/>
                </a:cubicBezTo>
                <a:cubicBezTo>
                  <a:pt x="184" y="88"/>
                  <a:pt x="184" y="88"/>
                  <a:pt x="184" y="88"/>
                </a:cubicBezTo>
                <a:cubicBezTo>
                  <a:pt x="187" y="87"/>
                  <a:pt x="190" y="84"/>
                  <a:pt x="188" y="84"/>
                </a:cubicBezTo>
                <a:cubicBezTo>
                  <a:pt x="188" y="84"/>
                  <a:pt x="186" y="86"/>
                  <a:pt x="185" y="86"/>
                </a:cubicBezTo>
                <a:close/>
                <a:moveTo>
                  <a:pt x="175" y="77"/>
                </a:moveTo>
                <a:cubicBezTo>
                  <a:pt x="177" y="75"/>
                  <a:pt x="182" y="73"/>
                  <a:pt x="180" y="73"/>
                </a:cubicBezTo>
                <a:cubicBezTo>
                  <a:pt x="179" y="75"/>
                  <a:pt x="174" y="76"/>
                  <a:pt x="175" y="77"/>
                </a:cubicBezTo>
                <a:close/>
                <a:moveTo>
                  <a:pt x="186" y="115"/>
                </a:moveTo>
                <a:cubicBezTo>
                  <a:pt x="187" y="115"/>
                  <a:pt x="191" y="112"/>
                  <a:pt x="191" y="111"/>
                </a:cubicBezTo>
                <a:cubicBezTo>
                  <a:pt x="190" y="112"/>
                  <a:pt x="187" y="113"/>
                  <a:pt x="186" y="115"/>
                </a:cubicBezTo>
                <a:close/>
                <a:moveTo>
                  <a:pt x="177" y="93"/>
                </a:moveTo>
                <a:cubicBezTo>
                  <a:pt x="170" y="97"/>
                  <a:pt x="177" y="95"/>
                  <a:pt x="177" y="93"/>
                </a:cubicBezTo>
                <a:close/>
                <a:moveTo>
                  <a:pt x="183" y="114"/>
                </a:moveTo>
                <a:cubicBezTo>
                  <a:pt x="185" y="113"/>
                  <a:pt x="188" y="111"/>
                  <a:pt x="188" y="110"/>
                </a:cubicBezTo>
                <a:cubicBezTo>
                  <a:pt x="185" y="112"/>
                  <a:pt x="184" y="113"/>
                  <a:pt x="183" y="114"/>
                </a:cubicBezTo>
                <a:close/>
                <a:moveTo>
                  <a:pt x="158" y="89"/>
                </a:moveTo>
                <a:cubicBezTo>
                  <a:pt x="160" y="88"/>
                  <a:pt x="165" y="84"/>
                  <a:pt x="163" y="85"/>
                </a:cubicBezTo>
                <a:cubicBezTo>
                  <a:pt x="163" y="85"/>
                  <a:pt x="157" y="89"/>
                  <a:pt x="158" y="89"/>
                </a:cubicBezTo>
                <a:close/>
                <a:moveTo>
                  <a:pt x="166" y="104"/>
                </a:moveTo>
                <a:cubicBezTo>
                  <a:pt x="168" y="103"/>
                  <a:pt x="170" y="102"/>
                  <a:pt x="171" y="101"/>
                </a:cubicBezTo>
                <a:cubicBezTo>
                  <a:pt x="169" y="103"/>
                  <a:pt x="166" y="103"/>
                  <a:pt x="166" y="104"/>
                </a:cubicBezTo>
                <a:close/>
                <a:moveTo>
                  <a:pt x="172" y="122"/>
                </a:moveTo>
                <a:cubicBezTo>
                  <a:pt x="172" y="122"/>
                  <a:pt x="176" y="120"/>
                  <a:pt x="176" y="120"/>
                </a:cubicBezTo>
                <a:cubicBezTo>
                  <a:pt x="175" y="120"/>
                  <a:pt x="175" y="120"/>
                  <a:pt x="172" y="122"/>
                </a:cubicBezTo>
                <a:close/>
                <a:moveTo>
                  <a:pt x="142" y="97"/>
                </a:moveTo>
                <a:cubicBezTo>
                  <a:pt x="145" y="95"/>
                  <a:pt x="147" y="93"/>
                  <a:pt x="148" y="92"/>
                </a:cubicBezTo>
                <a:cubicBezTo>
                  <a:pt x="146" y="93"/>
                  <a:pt x="142" y="96"/>
                  <a:pt x="142" y="97"/>
                </a:cubicBezTo>
                <a:close/>
                <a:moveTo>
                  <a:pt x="155" y="112"/>
                </a:moveTo>
                <a:cubicBezTo>
                  <a:pt x="155" y="112"/>
                  <a:pt x="156" y="111"/>
                  <a:pt x="156" y="111"/>
                </a:cubicBezTo>
                <a:cubicBezTo>
                  <a:pt x="155" y="112"/>
                  <a:pt x="156" y="112"/>
                  <a:pt x="157" y="111"/>
                </a:cubicBezTo>
                <a:cubicBezTo>
                  <a:pt x="157" y="111"/>
                  <a:pt x="158" y="110"/>
                  <a:pt x="158" y="109"/>
                </a:cubicBezTo>
                <a:cubicBezTo>
                  <a:pt x="157" y="110"/>
                  <a:pt x="155" y="111"/>
                  <a:pt x="155" y="112"/>
                </a:cubicBezTo>
                <a:close/>
                <a:moveTo>
                  <a:pt x="164" y="129"/>
                </a:moveTo>
                <a:cubicBezTo>
                  <a:pt x="165" y="128"/>
                  <a:pt x="170" y="125"/>
                  <a:pt x="169" y="124"/>
                </a:cubicBezTo>
                <a:cubicBezTo>
                  <a:pt x="167" y="126"/>
                  <a:pt x="165" y="127"/>
                  <a:pt x="164" y="129"/>
                </a:cubicBezTo>
                <a:close/>
                <a:moveTo>
                  <a:pt x="153" y="112"/>
                </a:moveTo>
                <a:cubicBezTo>
                  <a:pt x="155" y="111"/>
                  <a:pt x="158" y="109"/>
                  <a:pt x="157" y="109"/>
                </a:cubicBezTo>
                <a:cubicBezTo>
                  <a:pt x="154" y="110"/>
                  <a:pt x="154" y="111"/>
                  <a:pt x="153" y="112"/>
                </a:cubicBezTo>
                <a:close/>
                <a:moveTo>
                  <a:pt x="164" y="125"/>
                </a:moveTo>
                <a:cubicBezTo>
                  <a:pt x="165" y="124"/>
                  <a:pt x="167" y="122"/>
                  <a:pt x="167" y="122"/>
                </a:cubicBezTo>
                <a:cubicBezTo>
                  <a:pt x="166" y="122"/>
                  <a:pt x="162" y="125"/>
                  <a:pt x="164" y="125"/>
                </a:cubicBezTo>
                <a:close/>
                <a:moveTo>
                  <a:pt x="162" y="131"/>
                </a:moveTo>
                <a:cubicBezTo>
                  <a:pt x="162" y="131"/>
                  <a:pt x="161" y="132"/>
                  <a:pt x="161" y="133"/>
                </a:cubicBezTo>
                <a:cubicBezTo>
                  <a:pt x="164" y="130"/>
                  <a:pt x="164" y="130"/>
                  <a:pt x="164" y="130"/>
                </a:cubicBezTo>
                <a:cubicBezTo>
                  <a:pt x="162" y="131"/>
                  <a:pt x="170" y="126"/>
                  <a:pt x="167" y="127"/>
                </a:cubicBezTo>
                <a:cubicBezTo>
                  <a:pt x="165" y="129"/>
                  <a:pt x="163" y="130"/>
                  <a:pt x="162" y="131"/>
                </a:cubicBezTo>
                <a:close/>
                <a:moveTo>
                  <a:pt x="153" y="115"/>
                </a:moveTo>
                <a:cubicBezTo>
                  <a:pt x="153" y="115"/>
                  <a:pt x="154" y="114"/>
                  <a:pt x="153" y="114"/>
                </a:cubicBezTo>
                <a:cubicBezTo>
                  <a:pt x="149" y="118"/>
                  <a:pt x="155" y="114"/>
                  <a:pt x="153" y="116"/>
                </a:cubicBezTo>
                <a:cubicBezTo>
                  <a:pt x="155" y="115"/>
                  <a:pt x="155" y="115"/>
                  <a:pt x="155" y="115"/>
                </a:cubicBezTo>
                <a:cubicBezTo>
                  <a:pt x="155" y="115"/>
                  <a:pt x="155" y="114"/>
                  <a:pt x="155" y="114"/>
                </a:cubicBezTo>
                <a:cubicBezTo>
                  <a:pt x="154" y="115"/>
                  <a:pt x="153" y="115"/>
                  <a:pt x="153" y="115"/>
                </a:cubicBezTo>
                <a:close/>
                <a:moveTo>
                  <a:pt x="132" y="105"/>
                </a:moveTo>
                <a:cubicBezTo>
                  <a:pt x="135" y="103"/>
                  <a:pt x="140" y="99"/>
                  <a:pt x="140" y="98"/>
                </a:cubicBezTo>
                <a:cubicBezTo>
                  <a:pt x="136" y="101"/>
                  <a:pt x="133" y="104"/>
                  <a:pt x="132" y="105"/>
                </a:cubicBezTo>
                <a:close/>
                <a:moveTo>
                  <a:pt x="158" y="134"/>
                </a:moveTo>
                <a:cubicBezTo>
                  <a:pt x="159" y="132"/>
                  <a:pt x="163" y="130"/>
                  <a:pt x="163" y="130"/>
                </a:cubicBezTo>
                <a:cubicBezTo>
                  <a:pt x="161" y="131"/>
                  <a:pt x="157" y="133"/>
                  <a:pt x="158" y="134"/>
                </a:cubicBezTo>
                <a:close/>
                <a:moveTo>
                  <a:pt x="149" y="141"/>
                </a:moveTo>
                <a:cubicBezTo>
                  <a:pt x="151" y="141"/>
                  <a:pt x="153" y="139"/>
                  <a:pt x="153" y="138"/>
                </a:cubicBezTo>
                <a:cubicBezTo>
                  <a:pt x="154" y="138"/>
                  <a:pt x="157" y="136"/>
                  <a:pt x="158" y="135"/>
                </a:cubicBezTo>
                <a:cubicBezTo>
                  <a:pt x="155" y="136"/>
                  <a:pt x="151" y="139"/>
                  <a:pt x="149" y="141"/>
                </a:cubicBezTo>
                <a:close/>
                <a:moveTo>
                  <a:pt x="132" y="110"/>
                </a:moveTo>
                <a:cubicBezTo>
                  <a:pt x="132" y="108"/>
                  <a:pt x="128" y="112"/>
                  <a:pt x="127" y="113"/>
                </a:cubicBezTo>
                <a:cubicBezTo>
                  <a:pt x="126" y="114"/>
                  <a:pt x="128" y="114"/>
                  <a:pt x="129" y="112"/>
                </a:cubicBezTo>
                <a:cubicBezTo>
                  <a:pt x="129" y="111"/>
                  <a:pt x="131" y="110"/>
                  <a:pt x="131" y="110"/>
                </a:cubicBezTo>
                <a:cubicBezTo>
                  <a:pt x="131" y="110"/>
                  <a:pt x="131" y="110"/>
                  <a:pt x="132" y="110"/>
                </a:cubicBezTo>
                <a:close/>
                <a:moveTo>
                  <a:pt x="137" y="153"/>
                </a:moveTo>
                <a:cubicBezTo>
                  <a:pt x="139" y="150"/>
                  <a:pt x="143" y="148"/>
                  <a:pt x="143" y="147"/>
                </a:cubicBezTo>
                <a:cubicBezTo>
                  <a:pt x="140" y="149"/>
                  <a:pt x="138" y="151"/>
                  <a:pt x="137" y="153"/>
                </a:cubicBezTo>
                <a:close/>
                <a:moveTo>
                  <a:pt x="105" y="131"/>
                </a:moveTo>
                <a:cubicBezTo>
                  <a:pt x="110" y="128"/>
                  <a:pt x="114" y="123"/>
                  <a:pt x="118" y="120"/>
                </a:cubicBezTo>
                <a:cubicBezTo>
                  <a:pt x="117" y="119"/>
                  <a:pt x="117" y="119"/>
                  <a:pt x="117" y="119"/>
                </a:cubicBezTo>
                <a:cubicBezTo>
                  <a:pt x="113" y="123"/>
                  <a:pt x="107" y="128"/>
                  <a:pt x="105" y="131"/>
                </a:cubicBezTo>
                <a:close/>
                <a:moveTo>
                  <a:pt x="144" y="153"/>
                </a:moveTo>
                <a:cubicBezTo>
                  <a:pt x="144" y="154"/>
                  <a:pt x="143" y="155"/>
                  <a:pt x="143" y="155"/>
                </a:cubicBezTo>
                <a:cubicBezTo>
                  <a:pt x="146" y="153"/>
                  <a:pt x="146" y="153"/>
                  <a:pt x="146" y="153"/>
                </a:cubicBezTo>
                <a:cubicBezTo>
                  <a:pt x="145" y="153"/>
                  <a:pt x="146" y="152"/>
                  <a:pt x="144" y="153"/>
                </a:cubicBezTo>
                <a:close/>
                <a:moveTo>
                  <a:pt x="124" y="137"/>
                </a:moveTo>
                <a:cubicBezTo>
                  <a:pt x="125" y="137"/>
                  <a:pt x="126" y="136"/>
                  <a:pt x="126" y="136"/>
                </a:cubicBezTo>
                <a:cubicBezTo>
                  <a:pt x="125" y="136"/>
                  <a:pt x="123" y="138"/>
                  <a:pt x="122" y="139"/>
                </a:cubicBezTo>
                <a:cubicBezTo>
                  <a:pt x="121" y="140"/>
                  <a:pt x="121" y="140"/>
                  <a:pt x="122" y="140"/>
                </a:cubicBezTo>
                <a:cubicBezTo>
                  <a:pt x="124" y="138"/>
                  <a:pt x="123" y="138"/>
                  <a:pt x="124" y="137"/>
                </a:cubicBezTo>
                <a:close/>
                <a:moveTo>
                  <a:pt x="112" y="136"/>
                </a:moveTo>
                <a:cubicBezTo>
                  <a:pt x="109" y="139"/>
                  <a:pt x="114" y="135"/>
                  <a:pt x="111" y="138"/>
                </a:cubicBezTo>
                <a:cubicBezTo>
                  <a:pt x="113" y="136"/>
                  <a:pt x="113" y="136"/>
                  <a:pt x="115" y="135"/>
                </a:cubicBezTo>
                <a:cubicBezTo>
                  <a:pt x="115" y="135"/>
                  <a:pt x="116" y="134"/>
                  <a:pt x="115" y="134"/>
                </a:cubicBezTo>
                <a:cubicBezTo>
                  <a:pt x="113" y="136"/>
                  <a:pt x="114" y="134"/>
                  <a:pt x="112" y="136"/>
                </a:cubicBezTo>
                <a:close/>
                <a:moveTo>
                  <a:pt x="125" y="156"/>
                </a:moveTo>
                <a:cubicBezTo>
                  <a:pt x="126" y="156"/>
                  <a:pt x="128" y="154"/>
                  <a:pt x="129" y="152"/>
                </a:cubicBezTo>
                <a:cubicBezTo>
                  <a:pt x="128" y="153"/>
                  <a:pt x="126" y="154"/>
                  <a:pt x="125" y="156"/>
                </a:cubicBezTo>
                <a:close/>
                <a:moveTo>
                  <a:pt x="113" y="150"/>
                </a:moveTo>
                <a:cubicBezTo>
                  <a:pt x="117" y="147"/>
                  <a:pt x="116" y="148"/>
                  <a:pt x="120" y="145"/>
                </a:cubicBezTo>
                <a:cubicBezTo>
                  <a:pt x="118" y="145"/>
                  <a:pt x="121" y="143"/>
                  <a:pt x="120" y="143"/>
                </a:cubicBezTo>
                <a:cubicBezTo>
                  <a:pt x="119" y="145"/>
                  <a:pt x="113" y="149"/>
                  <a:pt x="113" y="150"/>
                </a:cubicBezTo>
                <a:close/>
                <a:moveTo>
                  <a:pt x="112" y="138"/>
                </a:moveTo>
                <a:cubicBezTo>
                  <a:pt x="110" y="140"/>
                  <a:pt x="110" y="138"/>
                  <a:pt x="108" y="140"/>
                </a:cubicBezTo>
                <a:cubicBezTo>
                  <a:pt x="107" y="142"/>
                  <a:pt x="109" y="140"/>
                  <a:pt x="110" y="141"/>
                </a:cubicBezTo>
                <a:cubicBezTo>
                  <a:pt x="111" y="140"/>
                  <a:pt x="114" y="137"/>
                  <a:pt x="112" y="138"/>
                </a:cubicBezTo>
                <a:close/>
                <a:moveTo>
                  <a:pt x="96" y="141"/>
                </a:moveTo>
                <a:cubicBezTo>
                  <a:pt x="99" y="138"/>
                  <a:pt x="99" y="138"/>
                  <a:pt x="99" y="138"/>
                </a:cubicBezTo>
                <a:cubicBezTo>
                  <a:pt x="98" y="137"/>
                  <a:pt x="98" y="137"/>
                  <a:pt x="98" y="137"/>
                </a:cubicBezTo>
                <a:cubicBezTo>
                  <a:pt x="96" y="139"/>
                  <a:pt x="97" y="139"/>
                  <a:pt x="96" y="141"/>
                </a:cubicBezTo>
                <a:close/>
                <a:moveTo>
                  <a:pt x="119" y="170"/>
                </a:moveTo>
                <a:cubicBezTo>
                  <a:pt x="119" y="171"/>
                  <a:pt x="120" y="168"/>
                  <a:pt x="120" y="169"/>
                </a:cubicBezTo>
                <a:cubicBezTo>
                  <a:pt x="121" y="168"/>
                  <a:pt x="125" y="165"/>
                  <a:pt x="123" y="166"/>
                </a:cubicBezTo>
                <a:cubicBezTo>
                  <a:pt x="121" y="168"/>
                  <a:pt x="121" y="168"/>
                  <a:pt x="119" y="170"/>
                </a:cubicBezTo>
                <a:close/>
                <a:moveTo>
                  <a:pt x="111" y="161"/>
                </a:moveTo>
                <a:cubicBezTo>
                  <a:pt x="113" y="159"/>
                  <a:pt x="114" y="159"/>
                  <a:pt x="115" y="158"/>
                </a:cubicBezTo>
                <a:cubicBezTo>
                  <a:pt x="114" y="158"/>
                  <a:pt x="115" y="157"/>
                  <a:pt x="114" y="157"/>
                </a:cubicBezTo>
                <a:cubicBezTo>
                  <a:pt x="113" y="159"/>
                  <a:pt x="111" y="160"/>
                  <a:pt x="111" y="161"/>
                </a:cubicBezTo>
                <a:close/>
                <a:moveTo>
                  <a:pt x="85" y="151"/>
                </a:moveTo>
                <a:cubicBezTo>
                  <a:pt x="83" y="153"/>
                  <a:pt x="82" y="154"/>
                  <a:pt x="81" y="155"/>
                </a:cubicBezTo>
                <a:cubicBezTo>
                  <a:pt x="81" y="156"/>
                  <a:pt x="81" y="156"/>
                  <a:pt x="81" y="156"/>
                </a:cubicBezTo>
                <a:cubicBezTo>
                  <a:pt x="81" y="156"/>
                  <a:pt x="81" y="156"/>
                  <a:pt x="81" y="156"/>
                </a:cubicBezTo>
                <a:cubicBezTo>
                  <a:pt x="82" y="156"/>
                  <a:pt x="82" y="156"/>
                  <a:pt x="82" y="156"/>
                </a:cubicBezTo>
                <a:cubicBezTo>
                  <a:pt x="83" y="155"/>
                  <a:pt x="83" y="155"/>
                  <a:pt x="83" y="155"/>
                </a:cubicBezTo>
                <a:cubicBezTo>
                  <a:pt x="84" y="154"/>
                  <a:pt x="85" y="152"/>
                  <a:pt x="86" y="151"/>
                </a:cubicBezTo>
                <a:cubicBezTo>
                  <a:pt x="89" y="149"/>
                  <a:pt x="91" y="146"/>
                  <a:pt x="93" y="143"/>
                </a:cubicBezTo>
                <a:cubicBezTo>
                  <a:pt x="90" y="146"/>
                  <a:pt x="87" y="149"/>
                  <a:pt x="85" y="151"/>
                </a:cubicBezTo>
                <a:close/>
                <a:moveTo>
                  <a:pt x="88" y="156"/>
                </a:moveTo>
                <a:cubicBezTo>
                  <a:pt x="90" y="154"/>
                  <a:pt x="91" y="154"/>
                  <a:pt x="93" y="152"/>
                </a:cubicBezTo>
                <a:cubicBezTo>
                  <a:pt x="93" y="151"/>
                  <a:pt x="93" y="150"/>
                  <a:pt x="94" y="149"/>
                </a:cubicBezTo>
                <a:cubicBezTo>
                  <a:pt x="91" y="152"/>
                  <a:pt x="87" y="156"/>
                  <a:pt x="88" y="156"/>
                </a:cubicBezTo>
                <a:close/>
                <a:moveTo>
                  <a:pt x="86" y="154"/>
                </a:moveTo>
                <a:cubicBezTo>
                  <a:pt x="88" y="153"/>
                  <a:pt x="87" y="154"/>
                  <a:pt x="89" y="152"/>
                </a:cubicBezTo>
                <a:cubicBezTo>
                  <a:pt x="89" y="152"/>
                  <a:pt x="89" y="152"/>
                  <a:pt x="90" y="151"/>
                </a:cubicBezTo>
                <a:cubicBezTo>
                  <a:pt x="89" y="151"/>
                  <a:pt x="89" y="151"/>
                  <a:pt x="90" y="151"/>
                </a:cubicBezTo>
                <a:cubicBezTo>
                  <a:pt x="90" y="150"/>
                  <a:pt x="90" y="150"/>
                  <a:pt x="90" y="150"/>
                </a:cubicBezTo>
                <a:cubicBezTo>
                  <a:pt x="89" y="152"/>
                  <a:pt x="86" y="154"/>
                  <a:pt x="86" y="154"/>
                </a:cubicBezTo>
                <a:close/>
                <a:moveTo>
                  <a:pt x="96" y="160"/>
                </a:moveTo>
                <a:cubicBezTo>
                  <a:pt x="96" y="161"/>
                  <a:pt x="94" y="163"/>
                  <a:pt x="94" y="164"/>
                </a:cubicBezTo>
                <a:cubicBezTo>
                  <a:pt x="96" y="162"/>
                  <a:pt x="96" y="161"/>
                  <a:pt x="98" y="160"/>
                </a:cubicBezTo>
                <a:cubicBezTo>
                  <a:pt x="97" y="159"/>
                  <a:pt x="97" y="160"/>
                  <a:pt x="96" y="160"/>
                </a:cubicBezTo>
                <a:close/>
                <a:moveTo>
                  <a:pt x="95" y="158"/>
                </a:moveTo>
                <a:cubicBezTo>
                  <a:pt x="95" y="158"/>
                  <a:pt x="95" y="158"/>
                  <a:pt x="95" y="158"/>
                </a:cubicBezTo>
                <a:cubicBezTo>
                  <a:pt x="93" y="159"/>
                  <a:pt x="94" y="159"/>
                  <a:pt x="92" y="160"/>
                </a:cubicBezTo>
                <a:cubicBezTo>
                  <a:pt x="93" y="161"/>
                  <a:pt x="93" y="161"/>
                  <a:pt x="93" y="161"/>
                </a:cubicBezTo>
                <a:cubicBezTo>
                  <a:pt x="94" y="159"/>
                  <a:pt x="94" y="160"/>
                  <a:pt x="95" y="158"/>
                </a:cubicBezTo>
                <a:close/>
                <a:moveTo>
                  <a:pt x="85" y="163"/>
                </a:moveTo>
                <a:cubicBezTo>
                  <a:pt x="86" y="162"/>
                  <a:pt x="86" y="162"/>
                  <a:pt x="86" y="162"/>
                </a:cubicBezTo>
                <a:cubicBezTo>
                  <a:pt x="86" y="162"/>
                  <a:pt x="85" y="162"/>
                  <a:pt x="85" y="163"/>
                </a:cubicBezTo>
                <a:close/>
                <a:moveTo>
                  <a:pt x="91" y="167"/>
                </a:moveTo>
                <a:cubicBezTo>
                  <a:pt x="91" y="167"/>
                  <a:pt x="91" y="167"/>
                  <a:pt x="91" y="168"/>
                </a:cubicBezTo>
                <a:cubicBezTo>
                  <a:pt x="92" y="168"/>
                  <a:pt x="92" y="168"/>
                  <a:pt x="92" y="167"/>
                </a:cubicBezTo>
                <a:cubicBezTo>
                  <a:pt x="92" y="167"/>
                  <a:pt x="92" y="167"/>
                  <a:pt x="92" y="167"/>
                </a:cubicBezTo>
                <a:cubicBezTo>
                  <a:pt x="92" y="167"/>
                  <a:pt x="91" y="166"/>
                  <a:pt x="91" y="167"/>
                </a:cubicBezTo>
                <a:close/>
                <a:moveTo>
                  <a:pt x="101" y="179"/>
                </a:moveTo>
                <a:cubicBezTo>
                  <a:pt x="101" y="179"/>
                  <a:pt x="101" y="179"/>
                  <a:pt x="102" y="180"/>
                </a:cubicBezTo>
                <a:cubicBezTo>
                  <a:pt x="102" y="179"/>
                  <a:pt x="102" y="178"/>
                  <a:pt x="103" y="178"/>
                </a:cubicBezTo>
                <a:cubicBezTo>
                  <a:pt x="103" y="178"/>
                  <a:pt x="103" y="178"/>
                  <a:pt x="103" y="177"/>
                </a:cubicBezTo>
                <a:cubicBezTo>
                  <a:pt x="102" y="178"/>
                  <a:pt x="102" y="178"/>
                  <a:pt x="101" y="179"/>
                </a:cubicBezTo>
                <a:close/>
                <a:moveTo>
                  <a:pt x="111" y="187"/>
                </a:moveTo>
                <a:cubicBezTo>
                  <a:pt x="111" y="188"/>
                  <a:pt x="112" y="187"/>
                  <a:pt x="112" y="187"/>
                </a:cubicBezTo>
                <a:cubicBezTo>
                  <a:pt x="111" y="187"/>
                  <a:pt x="112" y="187"/>
                  <a:pt x="112" y="186"/>
                </a:cubicBezTo>
                <a:cubicBezTo>
                  <a:pt x="111" y="186"/>
                  <a:pt x="112" y="187"/>
                  <a:pt x="111" y="187"/>
                </a:cubicBezTo>
                <a:close/>
                <a:moveTo>
                  <a:pt x="100" y="178"/>
                </a:moveTo>
                <a:cubicBezTo>
                  <a:pt x="100" y="179"/>
                  <a:pt x="101" y="179"/>
                  <a:pt x="101" y="178"/>
                </a:cubicBezTo>
                <a:cubicBezTo>
                  <a:pt x="101" y="178"/>
                  <a:pt x="101" y="178"/>
                  <a:pt x="101" y="178"/>
                </a:cubicBezTo>
                <a:cubicBezTo>
                  <a:pt x="101" y="178"/>
                  <a:pt x="101" y="178"/>
                  <a:pt x="101" y="178"/>
                </a:cubicBezTo>
                <a:cubicBezTo>
                  <a:pt x="101" y="178"/>
                  <a:pt x="100" y="178"/>
                  <a:pt x="100" y="178"/>
                </a:cubicBezTo>
                <a:close/>
                <a:moveTo>
                  <a:pt x="101" y="180"/>
                </a:moveTo>
                <a:cubicBezTo>
                  <a:pt x="101" y="179"/>
                  <a:pt x="101" y="181"/>
                  <a:pt x="102" y="180"/>
                </a:cubicBezTo>
                <a:cubicBezTo>
                  <a:pt x="102" y="180"/>
                  <a:pt x="101" y="179"/>
                  <a:pt x="101" y="179"/>
                </a:cubicBezTo>
                <a:cubicBezTo>
                  <a:pt x="101" y="179"/>
                  <a:pt x="100" y="180"/>
                  <a:pt x="101" y="180"/>
                </a:cubicBezTo>
                <a:close/>
                <a:moveTo>
                  <a:pt x="76" y="157"/>
                </a:moveTo>
                <a:cubicBezTo>
                  <a:pt x="76" y="157"/>
                  <a:pt x="77" y="156"/>
                  <a:pt x="76" y="156"/>
                </a:cubicBezTo>
                <a:cubicBezTo>
                  <a:pt x="76" y="156"/>
                  <a:pt x="76" y="157"/>
                  <a:pt x="76" y="157"/>
                </a:cubicBezTo>
                <a:close/>
                <a:moveTo>
                  <a:pt x="99" y="179"/>
                </a:moveTo>
                <a:cubicBezTo>
                  <a:pt x="99" y="178"/>
                  <a:pt x="100" y="180"/>
                  <a:pt x="100" y="179"/>
                </a:cubicBezTo>
                <a:cubicBezTo>
                  <a:pt x="99" y="179"/>
                  <a:pt x="100" y="179"/>
                  <a:pt x="100" y="178"/>
                </a:cubicBezTo>
                <a:cubicBezTo>
                  <a:pt x="100" y="178"/>
                  <a:pt x="99" y="179"/>
                  <a:pt x="99" y="179"/>
                </a:cubicBezTo>
                <a:close/>
                <a:moveTo>
                  <a:pt x="104" y="186"/>
                </a:moveTo>
                <a:cubicBezTo>
                  <a:pt x="105" y="185"/>
                  <a:pt x="105" y="185"/>
                  <a:pt x="105" y="185"/>
                </a:cubicBezTo>
                <a:cubicBezTo>
                  <a:pt x="105" y="184"/>
                  <a:pt x="104" y="185"/>
                  <a:pt x="104" y="186"/>
                </a:cubicBezTo>
                <a:close/>
                <a:moveTo>
                  <a:pt x="100" y="181"/>
                </a:moveTo>
                <a:cubicBezTo>
                  <a:pt x="100" y="181"/>
                  <a:pt x="100" y="181"/>
                  <a:pt x="100" y="181"/>
                </a:cubicBezTo>
                <a:cubicBezTo>
                  <a:pt x="100" y="181"/>
                  <a:pt x="100" y="181"/>
                  <a:pt x="100" y="181"/>
                </a:cubicBezTo>
                <a:cubicBezTo>
                  <a:pt x="100" y="181"/>
                  <a:pt x="101" y="181"/>
                  <a:pt x="101" y="181"/>
                </a:cubicBezTo>
                <a:cubicBezTo>
                  <a:pt x="100" y="181"/>
                  <a:pt x="100" y="180"/>
                  <a:pt x="100" y="181"/>
                </a:cubicBezTo>
                <a:close/>
                <a:moveTo>
                  <a:pt x="108" y="192"/>
                </a:moveTo>
                <a:cubicBezTo>
                  <a:pt x="108" y="191"/>
                  <a:pt x="109" y="190"/>
                  <a:pt x="109" y="190"/>
                </a:cubicBezTo>
                <a:cubicBezTo>
                  <a:pt x="108" y="191"/>
                  <a:pt x="107" y="191"/>
                  <a:pt x="108" y="192"/>
                </a:cubicBezTo>
                <a:close/>
                <a:moveTo>
                  <a:pt x="76" y="161"/>
                </a:moveTo>
                <a:cubicBezTo>
                  <a:pt x="76" y="161"/>
                  <a:pt x="77" y="162"/>
                  <a:pt x="77" y="161"/>
                </a:cubicBezTo>
                <a:cubicBezTo>
                  <a:pt x="77" y="161"/>
                  <a:pt x="77" y="161"/>
                  <a:pt x="77" y="161"/>
                </a:cubicBezTo>
                <a:cubicBezTo>
                  <a:pt x="77" y="161"/>
                  <a:pt x="78" y="161"/>
                  <a:pt x="77" y="161"/>
                </a:cubicBezTo>
                <a:cubicBezTo>
                  <a:pt x="77" y="161"/>
                  <a:pt x="77" y="161"/>
                  <a:pt x="76" y="161"/>
                </a:cubicBezTo>
                <a:close/>
                <a:moveTo>
                  <a:pt x="99" y="182"/>
                </a:moveTo>
                <a:cubicBezTo>
                  <a:pt x="99" y="182"/>
                  <a:pt x="99" y="182"/>
                  <a:pt x="99" y="182"/>
                </a:cubicBezTo>
                <a:cubicBezTo>
                  <a:pt x="100" y="182"/>
                  <a:pt x="100" y="182"/>
                  <a:pt x="100" y="181"/>
                </a:cubicBezTo>
                <a:cubicBezTo>
                  <a:pt x="99" y="181"/>
                  <a:pt x="99" y="182"/>
                  <a:pt x="99" y="182"/>
                </a:cubicBezTo>
                <a:close/>
                <a:moveTo>
                  <a:pt x="102" y="184"/>
                </a:moveTo>
                <a:cubicBezTo>
                  <a:pt x="102" y="184"/>
                  <a:pt x="102" y="185"/>
                  <a:pt x="102" y="185"/>
                </a:cubicBezTo>
                <a:cubicBezTo>
                  <a:pt x="102" y="185"/>
                  <a:pt x="102" y="185"/>
                  <a:pt x="102" y="185"/>
                </a:cubicBezTo>
                <a:cubicBezTo>
                  <a:pt x="102" y="185"/>
                  <a:pt x="103" y="185"/>
                  <a:pt x="103" y="184"/>
                </a:cubicBezTo>
                <a:cubicBezTo>
                  <a:pt x="103" y="185"/>
                  <a:pt x="102" y="184"/>
                  <a:pt x="102" y="184"/>
                </a:cubicBezTo>
                <a:close/>
                <a:moveTo>
                  <a:pt x="103" y="187"/>
                </a:moveTo>
                <a:cubicBezTo>
                  <a:pt x="104" y="186"/>
                  <a:pt x="104" y="186"/>
                  <a:pt x="104" y="185"/>
                </a:cubicBezTo>
                <a:cubicBezTo>
                  <a:pt x="104" y="186"/>
                  <a:pt x="103" y="186"/>
                  <a:pt x="103" y="187"/>
                </a:cubicBezTo>
                <a:close/>
                <a:moveTo>
                  <a:pt x="99" y="185"/>
                </a:moveTo>
                <a:cubicBezTo>
                  <a:pt x="99" y="185"/>
                  <a:pt x="100" y="185"/>
                  <a:pt x="100" y="185"/>
                </a:cubicBezTo>
                <a:cubicBezTo>
                  <a:pt x="100" y="185"/>
                  <a:pt x="101" y="185"/>
                  <a:pt x="101" y="186"/>
                </a:cubicBezTo>
                <a:cubicBezTo>
                  <a:pt x="102" y="186"/>
                  <a:pt x="100" y="184"/>
                  <a:pt x="102" y="184"/>
                </a:cubicBezTo>
                <a:cubicBezTo>
                  <a:pt x="101" y="184"/>
                  <a:pt x="101" y="184"/>
                  <a:pt x="101" y="183"/>
                </a:cubicBezTo>
                <a:cubicBezTo>
                  <a:pt x="100" y="184"/>
                  <a:pt x="99" y="184"/>
                  <a:pt x="99" y="185"/>
                </a:cubicBezTo>
                <a:close/>
                <a:moveTo>
                  <a:pt x="84" y="169"/>
                </a:moveTo>
                <a:cubicBezTo>
                  <a:pt x="84" y="169"/>
                  <a:pt x="85" y="169"/>
                  <a:pt x="85" y="168"/>
                </a:cubicBezTo>
                <a:cubicBezTo>
                  <a:pt x="85" y="169"/>
                  <a:pt x="84" y="169"/>
                  <a:pt x="84" y="169"/>
                </a:cubicBezTo>
                <a:close/>
                <a:moveTo>
                  <a:pt x="97" y="181"/>
                </a:moveTo>
                <a:cubicBezTo>
                  <a:pt x="98" y="181"/>
                  <a:pt x="97" y="182"/>
                  <a:pt x="98" y="182"/>
                </a:cubicBezTo>
                <a:cubicBezTo>
                  <a:pt x="98" y="181"/>
                  <a:pt x="98" y="181"/>
                  <a:pt x="98" y="181"/>
                </a:cubicBezTo>
                <a:cubicBezTo>
                  <a:pt x="98" y="181"/>
                  <a:pt x="98" y="181"/>
                  <a:pt x="97" y="181"/>
                </a:cubicBezTo>
                <a:close/>
                <a:moveTo>
                  <a:pt x="105" y="194"/>
                </a:moveTo>
                <a:cubicBezTo>
                  <a:pt x="106" y="194"/>
                  <a:pt x="106" y="192"/>
                  <a:pt x="107" y="192"/>
                </a:cubicBezTo>
                <a:cubicBezTo>
                  <a:pt x="107" y="192"/>
                  <a:pt x="107" y="192"/>
                  <a:pt x="107" y="192"/>
                </a:cubicBezTo>
                <a:cubicBezTo>
                  <a:pt x="106" y="192"/>
                  <a:pt x="105" y="193"/>
                  <a:pt x="105" y="194"/>
                </a:cubicBezTo>
                <a:close/>
                <a:moveTo>
                  <a:pt x="91" y="184"/>
                </a:moveTo>
                <a:cubicBezTo>
                  <a:pt x="92" y="184"/>
                  <a:pt x="91" y="185"/>
                  <a:pt x="91" y="185"/>
                </a:cubicBezTo>
                <a:cubicBezTo>
                  <a:pt x="92" y="185"/>
                  <a:pt x="92" y="184"/>
                  <a:pt x="93" y="184"/>
                </a:cubicBezTo>
                <a:cubicBezTo>
                  <a:pt x="92" y="184"/>
                  <a:pt x="92" y="184"/>
                  <a:pt x="92" y="183"/>
                </a:cubicBezTo>
                <a:cubicBezTo>
                  <a:pt x="92" y="184"/>
                  <a:pt x="92" y="184"/>
                  <a:pt x="91" y="184"/>
                </a:cubicBezTo>
                <a:close/>
                <a:moveTo>
                  <a:pt x="72" y="169"/>
                </a:moveTo>
                <a:cubicBezTo>
                  <a:pt x="73" y="170"/>
                  <a:pt x="73" y="170"/>
                  <a:pt x="73" y="170"/>
                </a:cubicBezTo>
                <a:cubicBezTo>
                  <a:pt x="73" y="169"/>
                  <a:pt x="75" y="168"/>
                  <a:pt x="74" y="167"/>
                </a:cubicBezTo>
                <a:cubicBezTo>
                  <a:pt x="73" y="168"/>
                  <a:pt x="73" y="169"/>
                  <a:pt x="72" y="169"/>
                </a:cubicBezTo>
                <a:close/>
                <a:moveTo>
                  <a:pt x="74" y="170"/>
                </a:moveTo>
                <a:cubicBezTo>
                  <a:pt x="75" y="170"/>
                  <a:pt x="76" y="169"/>
                  <a:pt x="76" y="168"/>
                </a:cubicBezTo>
                <a:cubicBezTo>
                  <a:pt x="75" y="169"/>
                  <a:pt x="74" y="170"/>
                  <a:pt x="74" y="170"/>
                </a:cubicBezTo>
                <a:close/>
                <a:moveTo>
                  <a:pt x="88" y="184"/>
                </a:moveTo>
                <a:cubicBezTo>
                  <a:pt x="89" y="185"/>
                  <a:pt x="89" y="185"/>
                  <a:pt x="89" y="185"/>
                </a:cubicBezTo>
                <a:cubicBezTo>
                  <a:pt x="90" y="184"/>
                  <a:pt x="90" y="184"/>
                  <a:pt x="90" y="183"/>
                </a:cubicBezTo>
                <a:cubicBezTo>
                  <a:pt x="90" y="183"/>
                  <a:pt x="89" y="184"/>
                  <a:pt x="88" y="184"/>
                </a:cubicBezTo>
                <a:close/>
                <a:moveTo>
                  <a:pt x="71" y="168"/>
                </a:moveTo>
                <a:cubicBezTo>
                  <a:pt x="71" y="168"/>
                  <a:pt x="71" y="167"/>
                  <a:pt x="71" y="167"/>
                </a:cubicBezTo>
                <a:cubicBezTo>
                  <a:pt x="71" y="167"/>
                  <a:pt x="71" y="168"/>
                  <a:pt x="71" y="168"/>
                </a:cubicBezTo>
                <a:close/>
                <a:moveTo>
                  <a:pt x="89" y="187"/>
                </a:moveTo>
                <a:cubicBezTo>
                  <a:pt x="90" y="188"/>
                  <a:pt x="90" y="187"/>
                  <a:pt x="90" y="187"/>
                </a:cubicBezTo>
                <a:cubicBezTo>
                  <a:pt x="91" y="187"/>
                  <a:pt x="91" y="186"/>
                  <a:pt x="91" y="186"/>
                </a:cubicBezTo>
                <a:cubicBezTo>
                  <a:pt x="90" y="186"/>
                  <a:pt x="90" y="187"/>
                  <a:pt x="89" y="186"/>
                </a:cubicBezTo>
                <a:cubicBezTo>
                  <a:pt x="89" y="186"/>
                  <a:pt x="90" y="187"/>
                  <a:pt x="89" y="187"/>
                </a:cubicBezTo>
                <a:close/>
                <a:moveTo>
                  <a:pt x="84" y="182"/>
                </a:moveTo>
                <a:cubicBezTo>
                  <a:pt x="84" y="182"/>
                  <a:pt x="85" y="180"/>
                  <a:pt x="84" y="180"/>
                </a:cubicBezTo>
                <a:cubicBezTo>
                  <a:pt x="84" y="181"/>
                  <a:pt x="83" y="181"/>
                  <a:pt x="84" y="182"/>
                </a:cubicBezTo>
                <a:close/>
                <a:moveTo>
                  <a:pt x="72" y="173"/>
                </a:moveTo>
                <a:cubicBezTo>
                  <a:pt x="72" y="173"/>
                  <a:pt x="73" y="173"/>
                  <a:pt x="73" y="173"/>
                </a:cubicBezTo>
                <a:cubicBezTo>
                  <a:pt x="73" y="173"/>
                  <a:pt x="73" y="173"/>
                  <a:pt x="73" y="172"/>
                </a:cubicBezTo>
                <a:cubicBezTo>
                  <a:pt x="72" y="172"/>
                  <a:pt x="75" y="172"/>
                  <a:pt x="74" y="171"/>
                </a:cubicBezTo>
                <a:cubicBezTo>
                  <a:pt x="73" y="171"/>
                  <a:pt x="73" y="172"/>
                  <a:pt x="72" y="173"/>
                </a:cubicBezTo>
                <a:close/>
                <a:moveTo>
                  <a:pt x="97" y="197"/>
                </a:moveTo>
                <a:cubicBezTo>
                  <a:pt x="98" y="196"/>
                  <a:pt x="99" y="195"/>
                  <a:pt x="99" y="194"/>
                </a:cubicBezTo>
                <a:cubicBezTo>
                  <a:pt x="99" y="195"/>
                  <a:pt x="97" y="195"/>
                  <a:pt x="97" y="197"/>
                </a:cubicBezTo>
                <a:close/>
                <a:moveTo>
                  <a:pt x="69" y="174"/>
                </a:moveTo>
                <a:cubicBezTo>
                  <a:pt x="70" y="173"/>
                  <a:pt x="71" y="172"/>
                  <a:pt x="72" y="171"/>
                </a:cubicBezTo>
                <a:cubicBezTo>
                  <a:pt x="72" y="170"/>
                  <a:pt x="72" y="170"/>
                  <a:pt x="72" y="170"/>
                </a:cubicBezTo>
                <a:cubicBezTo>
                  <a:pt x="71" y="172"/>
                  <a:pt x="69" y="172"/>
                  <a:pt x="69" y="174"/>
                </a:cubicBezTo>
                <a:close/>
                <a:moveTo>
                  <a:pt x="91" y="189"/>
                </a:moveTo>
                <a:cubicBezTo>
                  <a:pt x="91" y="189"/>
                  <a:pt x="92" y="189"/>
                  <a:pt x="91" y="188"/>
                </a:cubicBezTo>
                <a:cubicBezTo>
                  <a:pt x="91" y="189"/>
                  <a:pt x="90" y="189"/>
                  <a:pt x="91" y="189"/>
                </a:cubicBezTo>
                <a:close/>
                <a:moveTo>
                  <a:pt x="69" y="171"/>
                </a:moveTo>
                <a:cubicBezTo>
                  <a:pt x="69" y="170"/>
                  <a:pt x="70" y="169"/>
                  <a:pt x="70" y="169"/>
                </a:cubicBezTo>
                <a:cubicBezTo>
                  <a:pt x="69" y="169"/>
                  <a:pt x="68" y="170"/>
                  <a:pt x="69" y="171"/>
                </a:cubicBezTo>
                <a:close/>
                <a:moveTo>
                  <a:pt x="67" y="172"/>
                </a:moveTo>
                <a:cubicBezTo>
                  <a:pt x="68" y="173"/>
                  <a:pt x="68" y="172"/>
                  <a:pt x="68" y="171"/>
                </a:cubicBezTo>
                <a:lnTo>
                  <a:pt x="67" y="172"/>
                </a:lnTo>
                <a:close/>
                <a:moveTo>
                  <a:pt x="96" y="198"/>
                </a:moveTo>
                <a:cubicBezTo>
                  <a:pt x="97" y="198"/>
                  <a:pt x="97" y="197"/>
                  <a:pt x="97" y="197"/>
                </a:cubicBezTo>
                <a:cubicBezTo>
                  <a:pt x="96" y="197"/>
                  <a:pt x="96" y="198"/>
                  <a:pt x="96" y="198"/>
                </a:cubicBezTo>
                <a:close/>
                <a:moveTo>
                  <a:pt x="75" y="181"/>
                </a:moveTo>
                <a:cubicBezTo>
                  <a:pt x="76" y="181"/>
                  <a:pt x="77" y="180"/>
                  <a:pt x="76" y="180"/>
                </a:cubicBezTo>
                <a:cubicBezTo>
                  <a:pt x="76" y="180"/>
                  <a:pt x="75" y="181"/>
                  <a:pt x="75" y="181"/>
                </a:cubicBezTo>
                <a:close/>
                <a:moveTo>
                  <a:pt x="90" y="195"/>
                </a:moveTo>
                <a:cubicBezTo>
                  <a:pt x="91" y="196"/>
                  <a:pt x="91" y="194"/>
                  <a:pt x="92" y="194"/>
                </a:cubicBezTo>
                <a:cubicBezTo>
                  <a:pt x="92" y="194"/>
                  <a:pt x="92" y="194"/>
                  <a:pt x="91" y="193"/>
                </a:cubicBezTo>
                <a:cubicBezTo>
                  <a:pt x="91" y="194"/>
                  <a:pt x="91" y="195"/>
                  <a:pt x="90" y="195"/>
                </a:cubicBezTo>
                <a:close/>
                <a:moveTo>
                  <a:pt x="65" y="173"/>
                </a:moveTo>
                <a:cubicBezTo>
                  <a:pt x="66" y="173"/>
                  <a:pt x="66" y="172"/>
                  <a:pt x="66" y="172"/>
                </a:cubicBezTo>
                <a:cubicBezTo>
                  <a:pt x="66" y="172"/>
                  <a:pt x="65" y="173"/>
                  <a:pt x="65" y="173"/>
                </a:cubicBezTo>
                <a:close/>
                <a:moveTo>
                  <a:pt x="67" y="176"/>
                </a:moveTo>
                <a:cubicBezTo>
                  <a:pt x="68" y="177"/>
                  <a:pt x="69" y="175"/>
                  <a:pt x="68" y="175"/>
                </a:cubicBezTo>
                <a:cubicBezTo>
                  <a:pt x="68" y="176"/>
                  <a:pt x="67" y="176"/>
                  <a:pt x="67" y="176"/>
                </a:cubicBezTo>
                <a:close/>
                <a:moveTo>
                  <a:pt x="70" y="178"/>
                </a:moveTo>
                <a:cubicBezTo>
                  <a:pt x="70" y="179"/>
                  <a:pt x="70" y="178"/>
                  <a:pt x="70" y="177"/>
                </a:cubicBezTo>
                <a:cubicBezTo>
                  <a:pt x="70" y="177"/>
                  <a:pt x="70" y="178"/>
                  <a:pt x="70" y="178"/>
                </a:cubicBezTo>
                <a:close/>
                <a:moveTo>
                  <a:pt x="88" y="196"/>
                </a:moveTo>
                <a:cubicBezTo>
                  <a:pt x="89" y="196"/>
                  <a:pt x="90" y="195"/>
                  <a:pt x="89" y="194"/>
                </a:cubicBezTo>
                <a:cubicBezTo>
                  <a:pt x="89" y="196"/>
                  <a:pt x="87" y="195"/>
                  <a:pt x="88" y="196"/>
                </a:cubicBezTo>
                <a:close/>
                <a:moveTo>
                  <a:pt x="63" y="174"/>
                </a:moveTo>
                <a:cubicBezTo>
                  <a:pt x="63" y="174"/>
                  <a:pt x="63" y="174"/>
                  <a:pt x="63" y="174"/>
                </a:cubicBezTo>
                <a:cubicBezTo>
                  <a:pt x="64" y="174"/>
                  <a:pt x="64" y="173"/>
                  <a:pt x="64" y="172"/>
                </a:cubicBezTo>
                <a:cubicBezTo>
                  <a:pt x="64" y="172"/>
                  <a:pt x="64" y="173"/>
                  <a:pt x="63" y="174"/>
                </a:cubicBezTo>
                <a:close/>
                <a:moveTo>
                  <a:pt x="87" y="195"/>
                </a:moveTo>
                <a:cubicBezTo>
                  <a:pt x="87" y="194"/>
                  <a:pt x="87" y="194"/>
                  <a:pt x="88" y="194"/>
                </a:cubicBezTo>
                <a:cubicBezTo>
                  <a:pt x="87" y="193"/>
                  <a:pt x="87" y="193"/>
                  <a:pt x="87" y="193"/>
                </a:cubicBezTo>
                <a:cubicBezTo>
                  <a:pt x="87" y="194"/>
                  <a:pt x="86" y="194"/>
                  <a:pt x="87" y="195"/>
                </a:cubicBezTo>
                <a:close/>
                <a:moveTo>
                  <a:pt x="89" y="196"/>
                </a:moveTo>
                <a:cubicBezTo>
                  <a:pt x="89" y="196"/>
                  <a:pt x="90" y="197"/>
                  <a:pt x="90" y="197"/>
                </a:cubicBezTo>
                <a:cubicBezTo>
                  <a:pt x="90" y="196"/>
                  <a:pt x="90" y="196"/>
                  <a:pt x="89" y="196"/>
                </a:cubicBezTo>
                <a:close/>
                <a:moveTo>
                  <a:pt x="70" y="180"/>
                </a:moveTo>
                <a:cubicBezTo>
                  <a:pt x="70" y="180"/>
                  <a:pt x="70" y="180"/>
                  <a:pt x="70" y="179"/>
                </a:cubicBezTo>
                <a:cubicBezTo>
                  <a:pt x="70" y="179"/>
                  <a:pt x="69" y="179"/>
                  <a:pt x="69" y="180"/>
                </a:cubicBezTo>
                <a:cubicBezTo>
                  <a:pt x="69" y="180"/>
                  <a:pt x="69" y="180"/>
                  <a:pt x="70" y="180"/>
                </a:cubicBezTo>
                <a:close/>
                <a:moveTo>
                  <a:pt x="63" y="175"/>
                </a:moveTo>
                <a:cubicBezTo>
                  <a:pt x="62" y="175"/>
                  <a:pt x="61" y="176"/>
                  <a:pt x="61" y="177"/>
                </a:cubicBezTo>
                <a:cubicBezTo>
                  <a:pt x="62" y="177"/>
                  <a:pt x="63" y="175"/>
                  <a:pt x="63" y="174"/>
                </a:cubicBezTo>
                <a:cubicBezTo>
                  <a:pt x="63" y="174"/>
                  <a:pt x="63" y="175"/>
                  <a:pt x="63" y="175"/>
                </a:cubicBezTo>
                <a:close/>
                <a:moveTo>
                  <a:pt x="88" y="201"/>
                </a:moveTo>
                <a:cubicBezTo>
                  <a:pt x="88" y="202"/>
                  <a:pt x="88" y="202"/>
                  <a:pt x="89" y="202"/>
                </a:cubicBezTo>
                <a:cubicBezTo>
                  <a:pt x="89" y="201"/>
                  <a:pt x="89" y="201"/>
                  <a:pt x="90" y="200"/>
                </a:cubicBezTo>
                <a:cubicBezTo>
                  <a:pt x="90" y="200"/>
                  <a:pt x="90" y="200"/>
                  <a:pt x="90" y="199"/>
                </a:cubicBezTo>
                <a:cubicBezTo>
                  <a:pt x="90" y="199"/>
                  <a:pt x="90" y="199"/>
                  <a:pt x="90" y="199"/>
                </a:cubicBezTo>
                <a:cubicBezTo>
                  <a:pt x="89" y="200"/>
                  <a:pt x="89" y="201"/>
                  <a:pt x="88" y="201"/>
                </a:cubicBezTo>
                <a:close/>
                <a:moveTo>
                  <a:pt x="92" y="203"/>
                </a:moveTo>
                <a:cubicBezTo>
                  <a:pt x="92" y="203"/>
                  <a:pt x="93" y="202"/>
                  <a:pt x="93" y="202"/>
                </a:cubicBezTo>
                <a:cubicBezTo>
                  <a:pt x="92" y="202"/>
                  <a:pt x="92" y="202"/>
                  <a:pt x="92" y="203"/>
                </a:cubicBezTo>
                <a:close/>
                <a:moveTo>
                  <a:pt x="62" y="177"/>
                </a:moveTo>
                <a:cubicBezTo>
                  <a:pt x="62" y="177"/>
                  <a:pt x="63" y="177"/>
                  <a:pt x="63" y="176"/>
                </a:cubicBezTo>
                <a:cubicBezTo>
                  <a:pt x="62" y="176"/>
                  <a:pt x="62" y="177"/>
                  <a:pt x="62" y="177"/>
                </a:cubicBezTo>
                <a:close/>
                <a:moveTo>
                  <a:pt x="62" y="177"/>
                </a:moveTo>
                <a:cubicBezTo>
                  <a:pt x="62" y="178"/>
                  <a:pt x="63" y="178"/>
                  <a:pt x="63" y="178"/>
                </a:cubicBezTo>
                <a:cubicBezTo>
                  <a:pt x="63" y="177"/>
                  <a:pt x="63" y="177"/>
                  <a:pt x="62" y="177"/>
                </a:cubicBezTo>
                <a:close/>
                <a:moveTo>
                  <a:pt x="90" y="205"/>
                </a:moveTo>
                <a:cubicBezTo>
                  <a:pt x="90" y="205"/>
                  <a:pt x="92" y="204"/>
                  <a:pt x="91" y="203"/>
                </a:cubicBezTo>
                <a:cubicBezTo>
                  <a:pt x="91" y="203"/>
                  <a:pt x="90" y="204"/>
                  <a:pt x="90" y="205"/>
                </a:cubicBezTo>
                <a:close/>
                <a:moveTo>
                  <a:pt x="89" y="203"/>
                </a:moveTo>
                <a:cubicBezTo>
                  <a:pt x="90" y="204"/>
                  <a:pt x="91" y="202"/>
                  <a:pt x="90" y="202"/>
                </a:cubicBezTo>
                <a:cubicBezTo>
                  <a:pt x="90" y="203"/>
                  <a:pt x="90" y="203"/>
                  <a:pt x="89" y="203"/>
                </a:cubicBezTo>
                <a:close/>
                <a:moveTo>
                  <a:pt x="78" y="193"/>
                </a:moveTo>
                <a:cubicBezTo>
                  <a:pt x="76" y="194"/>
                  <a:pt x="79" y="195"/>
                  <a:pt x="78" y="196"/>
                </a:cubicBezTo>
                <a:cubicBezTo>
                  <a:pt x="79" y="196"/>
                  <a:pt x="80" y="194"/>
                  <a:pt x="80" y="194"/>
                </a:cubicBezTo>
                <a:cubicBezTo>
                  <a:pt x="79" y="195"/>
                  <a:pt x="78" y="194"/>
                  <a:pt x="78" y="193"/>
                </a:cubicBezTo>
                <a:close/>
                <a:moveTo>
                  <a:pt x="70" y="188"/>
                </a:moveTo>
                <a:cubicBezTo>
                  <a:pt x="69" y="188"/>
                  <a:pt x="70" y="188"/>
                  <a:pt x="69" y="188"/>
                </a:cubicBezTo>
                <a:cubicBezTo>
                  <a:pt x="69" y="189"/>
                  <a:pt x="67" y="189"/>
                  <a:pt x="68" y="190"/>
                </a:cubicBezTo>
                <a:cubicBezTo>
                  <a:pt x="68" y="189"/>
                  <a:pt x="70" y="190"/>
                  <a:pt x="70" y="188"/>
                </a:cubicBezTo>
                <a:cubicBezTo>
                  <a:pt x="70" y="188"/>
                  <a:pt x="70" y="188"/>
                  <a:pt x="70" y="188"/>
                </a:cubicBezTo>
                <a:close/>
                <a:moveTo>
                  <a:pt x="66" y="185"/>
                </a:moveTo>
                <a:cubicBezTo>
                  <a:pt x="65" y="185"/>
                  <a:pt x="65" y="185"/>
                  <a:pt x="66" y="186"/>
                </a:cubicBezTo>
                <a:cubicBezTo>
                  <a:pt x="66" y="185"/>
                  <a:pt x="66" y="184"/>
                  <a:pt x="66" y="185"/>
                </a:cubicBezTo>
                <a:close/>
                <a:moveTo>
                  <a:pt x="79" y="199"/>
                </a:moveTo>
                <a:cubicBezTo>
                  <a:pt x="80" y="199"/>
                  <a:pt x="81" y="198"/>
                  <a:pt x="81" y="198"/>
                </a:cubicBezTo>
                <a:cubicBezTo>
                  <a:pt x="80" y="198"/>
                  <a:pt x="79" y="199"/>
                  <a:pt x="79" y="199"/>
                </a:cubicBezTo>
                <a:close/>
                <a:moveTo>
                  <a:pt x="84" y="202"/>
                </a:moveTo>
                <a:cubicBezTo>
                  <a:pt x="85" y="202"/>
                  <a:pt x="85" y="201"/>
                  <a:pt x="85" y="201"/>
                </a:cubicBezTo>
                <a:cubicBezTo>
                  <a:pt x="84" y="201"/>
                  <a:pt x="84" y="202"/>
                  <a:pt x="84" y="202"/>
                </a:cubicBezTo>
                <a:close/>
                <a:moveTo>
                  <a:pt x="58" y="182"/>
                </a:moveTo>
                <a:cubicBezTo>
                  <a:pt x="58" y="183"/>
                  <a:pt x="60" y="181"/>
                  <a:pt x="59" y="181"/>
                </a:cubicBezTo>
                <a:cubicBezTo>
                  <a:pt x="59" y="181"/>
                  <a:pt x="57" y="182"/>
                  <a:pt x="58" y="182"/>
                </a:cubicBezTo>
                <a:close/>
                <a:moveTo>
                  <a:pt x="76" y="197"/>
                </a:moveTo>
                <a:cubicBezTo>
                  <a:pt x="77" y="198"/>
                  <a:pt x="78" y="196"/>
                  <a:pt x="77" y="197"/>
                </a:cubicBezTo>
                <a:cubicBezTo>
                  <a:pt x="77" y="197"/>
                  <a:pt x="76" y="197"/>
                  <a:pt x="76" y="197"/>
                </a:cubicBezTo>
                <a:close/>
                <a:moveTo>
                  <a:pt x="68" y="191"/>
                </a:moveTo>
                <a:cubicBezTo>
                  <a:pt x="68" y="191"/>
                  <a:pt x="68" y="191"/>
                  <a:pt x="69" y="191"/>
                </a:cubicBezTo>
                <a:cubicBezTo>
                  <a:pt x="68" y="191"/>
                  <a:pt x="69" y="190"/>
                  <a:pt x="69" y="190"/>
                </a:cubicBezTo>
                <a:cubicBezTo>
                  <a:pt x="68" y="190"/>
                  <a:pt x="68" y="191"/>
                  <a:pt x="68" y="191"/>
                </a:cubicBezTo>
                <a:close/>
                <a:moveTo>
                  <a:pt x="69" y="194"/>
                </a:moveTo>
                <a:cubicBezTo>
                  <a:pt x="70" y="195"/>
                  <a:pt x="70" y="194"/>
                  <a:pt x="71" y="194"/>
                </a:cubicBezTo>
                <a:cubicBezTo>
                  <a:pt x="70" y="193"/>
                  <a:pt x="71" y="193"/>
                  <a:pt x="70" y="193"/>
                </a:cubicBezTo>
                <a:cubicBezTo>
                  <a:pt x="70" y="193"/>
                  <a:pt x="70" y="194"/>
                  <a:pt x="69" y="194"/>
                </a:cubicBezTo>
                <a:close/>
                <a:moveTo>
                  <a:pt x="64" y="195"/>
                </a:moveTo>
                <a:cubicBezTo>
                  <a:pt x="64" y="194"/>
                  <a:pt x="64" y="195"/>
                  <a:pt x="64" y="194"/>
                </a:cubicBezTo>
                <a:cubicBezTo>
                  <a:pt x="65" y="193"/>
                  <a:pt x="65" y="191"/>
                  <a:pt x="67" y="190"/>
                </a:cubicBezTo>
                <a:cubicBezTo>
                  <a:pt x="67" y="191"/>
                  <a:pt x="67" y="192"/>
                  <a:pt x="68" y="191"/>
                </a:cubicBezTo>
                <a:cubicBezTo>
                  <a:pt x="67" y="193"/>
                  <a:pt x="66" y="194"/>
                  <a:pt x="65" y="195"/>
                </a:cubicBezTo>
                <a:cubicBezTo>
                  <a:pt x="65" y="194"/>
                  <a:pt x="66" y="194"/>
                  <a:pt x="66" y="193"/>
                </a:cubicBezTo>
                <a:cubicBezTo>
                  <a:pt x="65" y="192"/>
                  <a:pt x="65" y="195"/>
                  <a:pt x="64" y="195"/>
                </a:cubicBezTo>
                <a:cubicBezTo>
                  <a:pt x="64" y="195"/>
                  <a:pt x="64" y="195"/>
                  <a:pt x="64" y="195"/>
                </a:cubicBezTo>
                <a:close/>
                <a:moveTo>
                  <a:pt x="66" y="192"/>
                </a:moveTo>
                <a:cubicBezTo>
                  <a:pt x="66" y="192"/>
                  <a:pt x="68" y="192"/>
                  <a:pt x="67" y="191"/>
                </a:cubicBezTo>
                <a:cubicBezTo>
                  <a:pt x="67" y="192"/>
                  <a:pt x="66" y="192"/>
                  <a:pt x="66" y="192"/>
                </a:cubicBezTo>
                <a:close/>
                <a:moveTo>
                  <a:pt x="68" y="196"/>
                </a:moveTo>
                <a:cubicBezTo>
                  <a:pt x="69" y="196"/>
                  <a:pt x="69" y="195"/>
                  <a:pt x="69" y="195"/>
                </a:cubicBezTo>
                <a:cubicBezTo>
                  <a:pt x="69" y="195"/>
                  <a:pt x="68" y="196"/>
                  <a:pt x="68" y="196"/>
                </a:cubicBezTo>
                <a:close/>
                <a:moveTo>
                  <a:pt x="81" y="205"/>
                </a:moveTo>
                <a:cubicBezTo>
                  <a:pt x="81" y="206"/>
                  <a:pt x="80" y="206"/>
                  <a:pt x="80" y="207"/>
                </a:cubicBezTo>
                <a:cubicBezTo>
                  <a:pt x="81" y="207"/>
                  <a:pt x="81" y="206"/>
                  <a:pt x="81" y="205"/>
                </a:cubicBezTo>
                <a:close/>
                <a:moveTo>
                  <a:pt x="85" y="210"/>
                </a:moveTo>
                <a:cubicBezTo>
                  <a:pt x="85" y="211"/>
                  <a:pt x="84" y="211"/>
                  <a:pt x="84" y="213"/>
                </a:cubicBezTo>
                <a:cubicBezTo>
                  <a:pt x="84" y="212"/>
                  <a:pt x="87" y="210"/>
                  <a:pt x="86" y="210"/>
                </a:cubicBezTo>
                <a:cubicBezTo>
                  <a:pt x="86" y="210"/>
                  <a:pt x="85" y="210"/>
                  <a:pt x="85" y="210"/>
                </a:cubicBezTo>
                <a:close/>
                <a:moveTo>
                  <a:pt x="81" y="210"/>
                </a:moveTo>
                <a:cubicBezTo>
                  <a:pt x="82" y="210"/>
                  <a:pt x="83" y="209"/>
                  <a:pt x="83" y="207"/>
                </a:cubicBezTo>
                <a:cubicBezTo>
                  <a:pt x="82" y="208"/>
                  <a:pt x="81" y="209"/>
                  <a:pt x="81" y="210"/>
                </a:cubicBezTo>
                <a:close/>
                <a:moveTo>
                  <a:pt x="67" y="196"/>
                </a:moveTo>
                <a:cubicBezTo>
                  <a:pt x="67" y="195"/>
                  <a:pt x="67" y="195"/>
                  <a:pt x="67" y="195"/>
                </a:cubicBezTo>
                <a:cubicBezTo>
                  <a:pt x="66" y="194"/>
                  <a:pt x="67" y="195"/>
                  <a:pt x="67" y="196"/>
                </a:cubicBezTo>
                <a:close/>
                <a:moveTo>
                  <a:pt x="54" y="186"/>
                </a:moveTo>
                <a:cubicBezTo>
                  <a:pt x="55" y="186"/>
                  <a:pt x="55" y="186"/>
                  <a:pt x="55" y="186"/>
                </a:cubicBezTo>
                <a:cubicBezTo>
                  <a:pt x="55" y="186"/>
                  <a:pt x="55" y="187"/>
                  <a:pt x="55" y="187"/>
                </a:cubicBezTo>
                <a:cubicBezTo>
                  <a:pt x="56" y="186"/>
                  <a:pt x="55" y="186"/>
                  <a:pt x="55" y="186"/>
                </a:cubicBezTo>
                <a:cubicBezTo>
                  <a:pt x="55" y="185"/>
                  <a:pt x="55" y="186"/>
                  <a:pt x="54" y="186"/>
                </a:cubicBezTo>
                <a:cubicBezTo>
                  <a:pt x="54" y="186"/>
                  <a:pt x="54" y="186"/>
                  <a:pt x="54" y="186"/>
                </a:cubicBezTo>
                <a:close/>
                <a:moveTo>
                  <a:pt x="63" y="194"/>
                </a:moveTo>
                <a:cubicBezTo>
                  <a:pt x="63" y="194"/>
                  <a:pt x="64" y="194"/>
                  <a:pt x="64" y="193"/>
                </a:cubicBezTo>
                <a:cubicBezTo>
                  <a:pt x="63" y="193"/>
                  <a:pt x="62" y="194"/>
                  <a:pt x="63" y="194"/>
                </a:cubicBezTo>
                <a:close/>
                <a:moveTo>
                  <a:pt x="68" y="198"/>
                </a:moveTo>
                <a:cubicBezTo>
                  <a:pt x="68" y="197"/>
                  <a:pt x="68" y="197"/>
                  <a:pt x="68" y="197"/>
                </a:cubicBezTo>
                <a:cubicBezTo>
                  <a:pt x="68" y="197"/>
                  <a:pt x="67" y="198"/>
                  <a:pt x="68" y="198"/>
                </a:cubicBezTo>
                <a:close/>
                <a:moveTo>
                  <a:pt x="68" y="200"/>
                </a:moveTo>
                <a:cubicBezTo>
                  <a:pt x="69" y="201"/>
                  <a:pt x="69" y="200"/>
                  <a:pt x="70" y="200"/>
                </a:cubicBezTo>
                <a:cubicBezTo>
                  <a:pt x="70" y="200"/>
                  <a:pt x="70" y="199"/>
                  <a:pt x="70" y="199"/>
                </a:cubicBezTo>
                <a:cubicBezTo>
                  <a:pt x="70" y="199"/>
                  <a:pt x="70" y="199"/>
                  <a:pt x="70" y="198"/>
                </a:cubicBezTo>
                <a:cubicBezTo>
                  <a:pt x="69" y="199"/>
                  <a:pt x="69" y="200"/>
                  <a:pt x="68" y="200"/>
                </a:cubicBezTo>
                <a:close/>
                <a:moveTo>
                  <a:pt x="53" y="186"/>
                </a:moveTo>
                <a:cubicBezTo>
                  <a:pt x="53" y="185"/>
                  <a:pt x="54" y="185"/>
                  <a:pt x="53" y="184"/>
                </a:cubicBezTo>
                <a:cubicBezTo>
                  <a:pt x="53" y="184"/>
                  <a:pt x="53" y="185"/>
                  <a:pt x="53" y="186"/>
                </a:cubicBezTo>
                <a:close/>
                <a:moveTo>
                  <a:pt x="66" y="197"/>
                </a:moveTo>
                <a:cubicBezTo>
                  <a:pt x="67" y="196"/>
                  <a:pt x="66" y="197"/>
                  <a:pt x="66" y="196"/>
                </a:cubicBezTo>
                <a:cubicBezTo>
                  <a:pt x="66" y="196"/>
                  <a:pt x="66" y="197"/>
                  <a:pt x="66" y="197"/>
                </a:cubicBezTo>
                <a:close/>
                <a:moveTo>
                  <a:pt x="71" y="202"/>
                </a:moveTo>
                <a:cubicBezTo>
                  <a:pt x="71" y="202"/>
                  <a:pt x="72" y="202"/>
                  <a:pt x="72" y="201"/>
                </a:cubicBezTo>
                <a:cubicBezTo>
                  <a:pt x="71" y="201"/>
                  <a:pt x="70" y="202"/>
                  <a:pt x="71" y="202"/>
                </a:cubicBezTo>
                <a:close/>
                <a:moveTo>
                  <a:pt x="60" y="193"/>
                </a:moveTo>
                <a:cubicBezTo>
                  <a:pt x="61" y="193"/>
                  <a:pt x="61" y="193"/>
                  <a:pt x="61" y="194"/>
                </a:cubicBezTo>
                <a:cubicBezTo>
                  <a:pt x="61" y="193"/>
                  <a:pt x="61" y="194"/>
                  <a:pt x="61" y="194"/>
                </a:cubicBezTo>
                <a:cubicBezTo>
                  <a:pt x="61" y="194"/>
                  <a:pt x="62" y="193"/>
                  <a:pt x="61" y="193"/>
                </a:cubicBezTo>
                <a:cubicBezTo>
                  <a:pt x="61" y="193"/>
                  <a:pt x="61" y="193"/>
                  <a:pt x="60" y="193"/>
                </a:cubicBezTo>
                <a:close/>
                <a:moveTo>
                  <a:pt x="54" y="191"/>
                </a:moveTo>
                <a:cubicBezTo>
                  <a:pt x="55" y="191"/>
                  <a:pt x="56" y="190"/>
                  <a:pt x="56" y="189"/>
                </a:cubicBezTo>
                <a:cubicBezTo>
                  <a:pt x="55" y="189"/>
                  <a:pt x="54" y="190"/>
                  <a:pt x="54" y="191"/>
                </a:cubicBezTo>
                <a:close/>
                <a:moveTo>
                  <a:pt x="76" y="210"/>
                </a:moveTo>
                <a:cubicBezTo>
                  <a:pt x="77" y="209"/>
                  <a:pt x="78" y="209"/>
                  <a:pt x="78" y="208"/>
                </a:cubicBezTo>
                <a:cubicBezTo>
                  <a:pt x="78" y="208"/>
                  <a:pt x="76" y="210"/>
                  <a:pt x="76" y="210"/>
                </a:cubicBezTo>
                <a:close/>
                <a:moveTo>
                  <a:pt x="75" y="208"/>
                </a:moveTo>
                <a:cubicBezTo>
                  <a:pt x="75" y="208"/>
                  <a:pt x="75" y="208"/>
                  <a:pt x="75" y="208"/>
                </a:cubicBezTo>
                <a:cubicBezTo>
                  <a:pt x="75" y="208"/>
                  <a:pt x="75" y="207"/>
                  <a:pt x="75" y="207"/>
                </a:cubicBezTo>
                <a:cubicBezTo>
                  <a:pt x="75" y="207"/>
                  <a:pt x="75" y="207"/>
                  <a:pt x="75" y="207"/>
                </a:cubicBezTo>
                <a:cubicBezTo>
                  <a:pt x="74" y="207"/>
                  <a:pt x="75" y="207"/>
                  <a:pt x="74" y="208"/>
                </a:cubicBezTo>
                <a:lnTo>
                  <a:pt x="75" y="208"/>
                </a:lnTo>
                <a:close/>
                <a:moveTo>
                  <a:pt x="74" y="206"/>
                </a:moveTo>
                <a:cubicBezTo>
                  <a:pt x="73" y="207"/>
                  <a:pt x="73" y="205"/>
                  <a:pt x="73" y="206"/>
                </a:cubicBezTo>
                <a:cubicBezTo>
                  <a:pt x="73" y="206"/>
                  <a:pt x="72" y="207"/>
                  <a:pt x="73" y="207"/>
                </a:cubicBezTo>
                <a:cubicBezTo>
                  <a:pt x="73" y="207"/>
                  <a:pt x="73" y="207"/>
                  <a:pt x="73" y="207"/>
                </a:cubicBezTo>
                <a:cubicBezTo>
                  <a:pt x="73" y="207"/>
                  <a:pt x="73" y="207"/>
                  <a:pt x="73" y="207"/>
                </a:cubicBezTo>
                <a:cubicBezTo>
                  <a:pt x="74" y="207"/>
                  <a:pt x="74" y="206"/>
                  <a:pt x="74" y="206"/>
                </a:cubicBezTo>
                <a:close/>
                <a:moveTo>
                  <a:pt x="50" y="189"/>
                </a:moveTo>
                <a:cubicBezTo>
                  <a:pt x="51" y="190"/>
                  <a:pt x="52" y="189"/>
                  <a:pt x="51" y="188"/>
                </a:cubicBezTo>
                <a:cubicBezTo>
                  <a:pt x="51" y="189"/>
                  <a:pt x="51" y="189"/>
                  <a:pt x="50" y="189"/>
                </a:cubicBezTo>
                <a:close/>
                <a:moveTo>
                  <a:pt x="53" y="192"/>
                </a:moveTo>
                <a:cubicBezTo>
                  <a:pt x="54" y="193"/>
                  <a:pt x="54" y="192"/>
                  <a:pt x="54" y="192"/>
                </a:cubicBezTo>
                <a:cubicBezTo>
                  <a:pt x="54" y="192"/>
                  <a:pt x="54" y="191"/>
                  <a:pt x="54" y="191"/>
                </a:cubicBezTo>
                <a:lnTo>
                  <a:pt x="53" y="192"/>
                </a:lnTo>
                <a:close/>
                <a:moveTo>
                  <a:pt x="73" y="209"/>
                </a:moveTo>
                <a:cubicBezTo>
                  <a:pt x="73" y="209"/>
                  <a:pt x="73" y="210"/>
                  <a:pt x="73" y="209"/>
                </a:cubicBezTo>
                <a:cubicBezTo>
                  <a:pt x="73" y="209"/>
                  <a:pt x="74" y="210"/>
                  <a:pt x="74" y="209"/>
                </a:cubicBezTo>
                <a:cubicBezTo>
                  <a:pt x="74" y="209"/>
                  <a:pt x="74" y="208"/>
                  <a:pt x="74" y="208"/>
                </a:cubicBezTo>
                <a:cubicBezTo>
                  <a:pt x="73" y="209"/>
                  <a:pt x="73" y="208"/>
                  <a:pt x="73" y="208"/>
                </a:cubicBezTo>
                <a:cubicBezTo>
                  <a:pt x="73" y="208"/>
                  <a:pt x="73" y="209"/>
                  <a:pt x="73" y="209"/>
                </a:cubicBezTo>
                <a:cubicBezTo>
                  <a:pt x="73" y="209"/>
                  <a:pt x="73" y="209"/>
                  <a:pt x="73" y="209"/>
                </a:cubicBezTo>
                <a:close/>
                <a:moveTo>
                  <a:pt x="49" y="190"/>
                </a:moveTo>
                <a:cubicBezTo>
                  <a:pt x="49" y="190"/>
                  <a:pt x="50" y="189"/>
                  <a:pt x="50" y="189"/>
                </a:cubicBezTo>
                <a:cubicBezTo>
                  <a:pt x="50" y="189"/>
                  <a:pt x="49" y="190"/>
                  <a:pt x="49" y="190"/>
                </a:cubicBezTo>
                <a:close/>
                <a:moveTo>
                  <a:pt x="52" y="194"/>
                </a:moveTo>
                <a:cubicBezTo>
                  <a:pt x="53" y="194"/>
                  <a:pt x="54" y="193"/>
                  <a:pt x="53" y="192"/>
                </a:cubicBezTo>
                <a:cubicBezTo>
                  <a:pt x="53" y="193"/>
                  <a:pt x="52" y="193"/>
                  <a:pt x="52" y="194"/>
                </a:cubicBezTo>
                <a:close/>
                <a:moveTo>
                  <a:pt x="66" y="205"/>
                </a:moveTo>
                <a:cubicBezTo>
                  <a:pt x="66" y="205"/>
                  <a:pt x="67" y="204"/>
                  <a:pt x="67" y="204"/>
                </a:cubicBezTo>
                <a:cubicBezTo>
                  <a:pt x="67" y="204"/>
                  <a:pt x="67" y="204"/>
                  <a:pt x="67" y="204"/>
                </a:cubicBezTo>
                <a:cubicBezTo>
                  <a:pt x="67" y="204"/>
                  <a:pt x="66" y="205"/>
                  <a:pt x="66" y="205"/>
                </a:cubicBezTo>
                <a:close/>
                <a:moveTo>
                  <a:pt x="58" y="198"/>
                </a:moveTo>
                <a:cubicBezTo>
                  <a:pt x="57" y="198"/>
                  <a:pt x="57" y="197"/>
                  <a:pt x="57" y="197"/>
                </a:cubicBezTo>
                <a:cubicBezTo>
                  <a:pt x="56" y="197"/>
                  <a:pt x="57" y="198"/>
                  <a:pt x="58" y="198"/>
                </a:cubicBezTo>
                <a:close/>
                <a:moveTo>
                  <a:pt x="50" y="197"/>
                </a:moveTo>
                <a:cubicBezTo>
                  <a:pt x="51" y="196"/>
                  <a:pt x="51" y="195"/>
                  <a:pt x="52" y="195"/>
                </a:cubicBezTo>
                <a:cubicBezTo>
                  <a:pt x="52" y="194"/>
                  <a:pt x="52" y="194"/>
                  <a:pt x="52" y="194"/>
                </a:cubicBezTo>
                <a:cubicBezTo>
                  <a:pt x="51" y="195"/>
                  <a:pt x="50" y="196"/>
                  <a:pt x="50" y="197"/>
                </a:cubicBezTo>
                <a:close/>
                <a:moveTo>
                  <a:pt x="79" y="218"/>
                </a:moveTo>
                <a:cubicBezTo>
                  <a:pt x="80" y="219"/>
                  <a:pt x="80" y="218"/>
                  <a:pt x="80" y="218"/>
                </a:cubicBezTo>
                <a:cubicBezTo>
                  <a:pt x="80" y="218"/>
                  <a:pt x="80" y="218"/>
                  <a:pt x="79" y="218"/>
                </a:cubicBezTo>
                <a:close/>
                <a:moveTo>
                  <a:pt x="45" y="192"/>
                </a:moveTo>
                <a:cubicBezTo>
                  <a:pt x="45" y="192"/>
                  <a:pt x="47" y="192"/>
                  <a:pt x="46" y="191"/>
                </a:cubicBezTo>
                <a:cubicBezTo>
                  <a:pt x="46" y="192"/>
                  <a:pt x="45" y="191"/>
                  <a:pt x="45" y="192"/>
                </a:cubicBezTo>
                <a:close/>
                <a:moveTo>
                  <a:pt x="42" y="196"/>
                </a:moveTo>
                <a:cubicBezTo>
                  <a:pt x="44" y="196"/>
                  <a:pt x="43" y="194"/>
                  <a:pt x="45" y="193"/>
                </a:cubicBezTo>
                <a:cubicBezTo>
                  <a:pt x="44" y="193"/>
                  <a:pt x="44" y="193"/>
                  <a:pt x="44" y="193"/>
                </a:cubicBezTo>
                <a:cubicBezTo>
                  <a:pt x="44" y="194"/>
                  <a:pt x="42" y="194"/>
                  <a:pt x="42" y="196"/>
                </a:cubicBezTo>
                <a:close/>
                <a:moveTo>
                  <a:pt x="49" y="199"/>
                </a:moveTo>
                <a:cubicBezTo>
                  <a:pt x="49" y="198"/>
                  <a:pt x="50" y="198"/>
                  <a:pt x="49" y="197"/>
                </a:cubicBezTo>
                <a:cubicBezTo>
                  <a:pt x="49" y="198"/>
                  <a:pt x="48" y="198"/>
                  <a:pt x="49" y="199"/>
                </a:cubicBezTo>
                <a:close/>
                <a:moveTo>
                  <a:pt x="67" y="214"/>
                </a:moveTo>
                <a:cubicBezTo>
                  <a:pt x="67" y="214"/>
                  <a:pt x="66" y="215"/>
                  <a:pt x="67" y="215"/>
                </a:cubicBezTo>
                <a:cubicBezTo>
                  <a:pt x="66" y="214"/>
                  <a:pt x="68" y="214"/>
                  <a:pt x="68" y="214"/>
                </a:cubicBezTo>
                <a:cubicBezTo>
                  <a:pt x="67" y="214"/>
                  <a:pt x="67" y="214"/>
                  <a:pt x="67" y="214"/>
                </a:cubicBezTo>
                <a:close/>
                <a:moveTo>
                  <a:pt x="72" y="224"/>
                </a:moveTo>
                <a:cubicBezTo>
                  <a:pt x="72" y="224"/>
                  <a:pt x="74" y="222"/>
                  <a:pt x="74" y="221"/>
                </a:cubicBezTo>
                <a:cubicBezTo>
                  <a:pt x="74" y="222"/>
                  <a:pt x="72" y="224"/>
                  <a:pt x="72" y="224"/>
                </a:cubicBezTo>
                <a:close/>
                <a:moveTo>
                  <a:pt x="59" y="212"/>
                </a:moveTo>
                <a:cubicBezTo>
                  <a:pt x="59" y="211"/>
                  <a:pt x="61" y="211"/>
                  <a:pt x="61" y="211"/>
                </a:cubicBezTo>
                <a:cubicBezTo>
                  <a:pt x="60" y="211"/>
                  <a:pt x="59" y="211"/>
                  <a:pt x="59" y="212"/>
                </a:cubicBezTo>
                <a:close/>
                <a:moveTo>
                  <a:pt x="71" y="219"/>
                </a:moveTo>
                <a:cubicBezTo>
                  <a:pt x="71" y="219"/>
                  <a:pt x="70" y="219"/>
                  <a:pt x="70" y="218"/>
                </a:cubicBezTo>
                <a:cubicBezTo>
                  <a:pt x="70" y="219"/>
                  <a:pt x="70" y="219"/>
                  <a:pt x="71" y="219"/>
                </a:cubicBezTo>
                <a:close/>
                <a:moveTo>
                  <a:pt x="41" y="197"/>
                </a:moveTo>
                <a:cubicBezTo>
                  <a:pt x="42" y="198"/>
                  <a:pt x="42" y="197"/>
                  <a:pt x="42" y="196"/>
                </a:cubicBezTo>
                <a:cubicBezTo>
                  <a:pt x="42" y="196"/>
                  <a:pt x="42" y="196"/>
                  <a:pt x="41" y="197"/>
                </a:cubicBezTo>
                <a:close/>
                <a:moveTo>
                  <a:pt x="57" y="214"/>
                </a:moveTo>
                <a:cubicBezTo>
                  <a:pt x="57" y="214"/>
                  <a:pt x="57" y="214"/>
                  <a:pt x="57" y="215"/>
                </a:cubicBezTo>
                <a:cubicBezTo>
                  <a:pt x="58" y="214"/>
                  <a:pt x="58" y="214"/>
                  <a:pt x="58" y="213"/>
                </a:cubicBezTo>
                <a:cubicBezTo>
                  <a:pt x="58" y="214"/>
                  <a:pt x="58" y="214"/>
                  <a:pt x="57" y="214"/>
                </a:cubicBezTo>
                <a:close/>
                <a:moveTo>
                  <a:pt x="62" y="219"/>
                </a:moveTo>
                <a:cubicBezTo>
                  <a:pt x="62" y="218"/>
                  <a:pt x="62" y="218"/>
                  <a:pt x="62" y="218"/>
                </a:cubicBezTo>
                <a:cubicBezTo>
                  <a:pt x="61" y="218"/>
                  <a:pt x="61" y="218"/>
                  <a:pt x="62" y="219"/>
                </a:cubicBezTo>
                <a:close/>
                <a:moveTo>
                  <a:pt x="62" y="219"/>
                </a:moveTo>
                <a:cubicBezTo>
                  <a:pt x="62" y="220"/>
                  <a:pt x="63" y="220"/>
                  <a:pt x="63" y="220"/>
                </a:cubicBezTo>
                <a:cubicBezTo>
                  <a:pt x="63" y="220"/>
                  <a:pt x="62" y="219"/>
                  <a:pt x="62" y="219"/>
                </a:cubicBezTo>
                <a:close/>
                <a:moveTo>
                  <a:pt x="43" y="206"/>
                </a:moveTo>
                <a:cubicBezTo>
                  <a:pt x="43" y="205"/>
                  <a:pt x="44" y="204"/>
                  <a:pt x="43" y="204"/>
                </a:cubicBezTo>
                <a:cubicBezTo>
                  <a:pt x="42" y="205"/>
                  <a:pt x="42" y="205"/>
                  <a:pt x="43" y="206"/>
                </a:cubicBezTo>
                <a:close/>
                <a:moveTo>
                  <a:pt x="59" y="218"/>
                </a:moveTo>
                <a:cubicBezTo>
                  <a:pt x="60" y="219"/>
                  <a:pt x="60" y="218"/>
                  <a:pt x="60" y="217"/>
                </a:cubicBezTo>
                <a:cubicBezTo>
                  <a:pt x="60" y="217"/>
                  <a:pt x="59" y="218"/>
                  <a:pt x="59" y="218"/>
                </a:cubicBezTo>
                <a:close/>
                <a:moveTo>
                  <a:pt x="57" y="218"/>
                </a:moveTo>
                <a:cubicBezTo>
                  <a:pt x="57" y="217"/>
                  <a:pt x="58" y="217"/>
                  <a:pt x="58" y="216"/>
                </a:cubicBezTo>
                <a:cubicBezTo>
                  <a:pt x="58" y="216"/>
                  <a:pt x="57" y="217"/>
                  <a:pt x="57" y="218"/>
                </a:cubicBezTo>
                <a:close/>
                <a:moveTo>
                  <a:pt x="64" y="226"/>
                </a:moveTo>
                <a:cubicBezTo>
                  <a:pt x="65" y="225"/>
                  <a:pt x="66" y="225"/>
                  <a:pt x="66" y="224"/>
                </a:cubicBezTo>
                <a:cubicBezTo>
                  <a:pt x="66" y="224"/>
                  <a:pt x="66" y="224"/>
                  <a:pt x="66" y="223"/>
                </a:cubicBezTo>
                <a:cubicBezTo>
                  <a:pt x="65" y="224"/>
                  <a:pt x="64" y="225"/>
                  <a:pt x="64" y="226"/>
                </a:cubicBezTo>
                <a:close/>
                <a:moveTo>
                  <a:pt x="49" y="214"/>
                </a:moveTo>
                <a:cubicBezTo>
                  <a:pt x="50" y="214"/>
                  <a:pt x="51" y="213"/>
                  <a:pt x="51" y="212"/>
                </a:cubicBezTo>
                <a:cubicBezTo>
                  <a:pt x="50" y="213"/>
                  <a:pt x="49" y="213"/>
                  <a:pt x="49" y="214"/>
                </a:cubicBezTo>
                <a:close/>
                <a:moveTo>
                  <a:pt x="57" y="221"/>
                </a:moveTo>
                <a:cubicBezTo>
                  <a:pt x="58" y="220"/>
                  <a:pt x="59" y="220"/>
                  <a:pt x="59" y="219"/>
                </a:cubicBezTo>
                <a:cubicBezTo>
                  <a:pt x="58" y="219"/>
                  <a:pt x="56" y="220"/>
                  <a:pt x="57" y="221"/>
                </a:cubicBezTo>
                <a:close/>
                <a:moveTo>
                  <a:pt x="41" y="208"/>
                </a:moveTo>
                <a:cubicBezTo>
                  <a:pt x="41" y="208"/>
                  <a:pt x="41" y="207"/>
                  <a:pt x="41" y="207"/>
                </a:cubicBezTo>
                <a:cubicBezTo>
                  <a:pt x="41" y="207"/>
                  <a:pt x="40" y="208"/>
                  <a:pt x="41" y="208"/>
                </a:cubicBezTo>
                <a:close/>
                <a:moveTo>
                  <a:pt x="62" y="226"/>
                </a:moveTo>
                <a:cubicBezTo>
                  <a:pt x="62" y="225"/>
                  <a:pt x="63" y="225"/>
                  <a:pt x="62" y="224"/>
                </a:cubicBezTo>
                <a:cubicBezTo>
                  <a:pt x="62" y="225"/>
                  <a:pt x="61" y="225"/>
                  <a:pt x="62" y="226"/>
                </a:cubicBezTo>
                <a:close/>
                <a:moveTo>
                  <a:pt x="53" y="219"/>
                </a:moveTo>
                <a:cubicBezTo>
                  <a:pt x="54" y="219"/>
                  <a:pt x="54" y="220"/>
                  <a:pt x="55" y="219"/>
                </a:cubicBezTo>
                <a:cubicBezTo>
                  <a:pt x="54" y="219"/>
                  <a:pt x="54" y="218"/>
                  <a:pt x="53" y="219"/>
                </a:cubicBezTo>
                <a:close/>
                <a:moveTo>
                  <a:pt x="68" y="232"/>
                </a:moveTo>
                <a:cubicBezTo>
                  <a:pt x="69" y="233"/>
                  <a:pt x="70" y="231"/>
                  <a:pt x="69" y="231"/>
                </a:cubicBezTo>
                <a:cubicBezTo>
                  <a:pt x="69" y="231"/>
                  <a:pt x="69" y="232"/>
                  <a:pt x="68" y="232"/>
                </a:cubicBezTo>
                <a:close/>
                <a:moveTo>
                  <a:pt x="55" y="224"/>
                </a:moveTo>
                <a:cubicBezTo>
                  <a:pt x="56" y="223"/>
                  <a:pt x="57" y="222"/>
                  <a:pt x="57" y="221"/>
                </a:cubicBezTo>
                <a:cubicBezTo>
                  <a:pt x="56" y="222"/>
                  <a:pt x="56" y="223"/>
                  <a:pt x="55" y="224"/>
                </a:cubicBezTo>
                <a:close/>
                <a:moveTo>
                  <a:pt x="62" y="228"/>
                </a:moveTo>
                <a:cubicBezTo>
                  <a:pt x="63" y="228"/>
                  <a:pt x="63" y="228"/>
                  <a:pt x="64" y="228"/>
                </a:cubicBezTo>
                <a:cubicBezTo>
                  <a:pt x="63" y="227"/>
                  <a:pt x="64" y="227"/>
                  <a:pt x="63" y="226"/>
                </a:cubicBezTo>
                <a:cubicBezTo>
                  <a:pt x="63" y="227"/>
                  <a:pt x="62" y="228"/>
                  <a:pt x="62" y="228"/>
                </a:cubicBezTo>
                <a:close/>
                <a:moveTo>
                  <a:pt x="53" y="220"/>
                </a:moveTo>
                <a:cubicBezTo>
                  <a:pt x="53" y="220"/>
                  <a:pt x="54" y="219"/>
                  <a:pt x="53" y="219"/>
                </a:cubicBezTo>
                <a:cubicBezTo>
                  <a:pt x="52" y="221"/>
                  <a:pt x="51" y="222"/>
                  <a:pt x="53" y="220"/>
                </a:cubicBezTo>
                <a:close/>
                <a:moveTo>
                  <a:pt x="47" y="216"/>
                </a:moveTo>
                <a:cubicBezTo>
                  <a:pt x="47" y="217"/>
                  <a:pt x="46" y="217"/>
                  <a:pt x="47" y="218"/>
                </a:cubicBezTo>
                <a:cubicBezTo>
                  <a:pt x="47" y="217"/>
                  <a:pt x="47" y="217"/>
                  <a:pt x="48" y="217"/>
                </a:cubicBezTo>
                <a:cubicBezTo>
                  <a:pt x="48" y="216"/>
                  <a:pt x="48" y="216"/>
                  <a:pt x="47" y="216"/>
                </a:cubicBezTo>
                <a:close/>
                <a:moveTo>
                  <a:pt x="59" y="227"/>
                </a:moveTo>
                <a:cubicBezTo>
                  <a:pt x="59" y="227"/>
                  <a:pt x="59" y="227"/>
                  <a:pt x="59" y="228"/>
                </a:cubicBezTo>
                <a:cubicBezTo>
                  <a:pt x="59" y="227"/>
                  <a:pt x="60" y="227"/>
                  <a:pt x="60" y="226"/>
                </a:cubicBezTo>
                <a:cubicBezTo>
                  <a:pt x="60" y="227"/>
                  <a:pt x="59" y="226"/>
                  <a:pt x="59" y="227"/>
                </a:cubicBezTo>
                <a:close/>
                <a:moveTo>
                  <a:pt x="57" y="227"/>
                </a:moveTo>
                <a:cubicBezTo>
                  <a:pt x="57" y="227"/>
                  <a:pt x="59" y="226"/>
                  <a:pt x="58" y="226"/>
                </a:cubicBezTo>
                <a:cubicBezTo>
                  <a:pt x="58" y="226"/>
                  <a:pt x="57" y="226"/>
                  <a:pt x="57" y="227"/>
                </a:cubicBezTo>
                <a:close/>
                <a:moveTo>
                  <a:pt x="51" y="223"/>
                </a:moveTo>
                <a:cubicBezTo>
                  <a:pt x="51" y="222"/>
                  <a:pt x="52" y="222"/>
                  <a:pt x="52" y="221"/>
                </a:cubicBezTo>
                <a:cubicBezTo>
                  <a:pt x="51" y="222"/>
                  <a:pt x="51" y="222"/>
                  <a:pt x="51" y="223"/>
                </a:cubicBezTo>
                <a:close/>
                <a:moveTo>
                  <a:pt x="33" y="211"/>
                </a:moveTo>
                <a:cubicBezTo>
                  <a:pt x="34" y="212"/>
                  <a:pt x="35" y="210"/>
                  <a:pt x="35" y="209"/>
                </a:cubicBezTo>
                <a:cubicBezTo>
                  <a:pt x="34" y="210"/>
                  <a:pt x="34" y="211"/>
                  <a:pt x="33" y="211"/>
                </a:cubicBezTo>
                <a:close/>
                <a:moveTo>
                  <a:pt x="40" y="214"/>
                </a:moveTo>
                <a:cubicBezTo>
                  <a:pt x="40" y="214"/>
                  <a:pt x="41" y="214"/>
                  <a:pt x="40" y="213"/>
                </a:cubicBezTo>
                <a:cubicBezTo>
                  <a:pt x="40" y="213"/>
                  <a:pt x="39" y="214"/>
                  <a:pt x="40" y="214"/>
                </a:cubicBezTo>
                <a:close/>
                <a:moveTo>
                  <a:pt x="35" y="215"/>
                </a:moveTo>
                <a:cubicBezTo>
                  <a:pt x="36" y="215"/>
                  <a:pt x="37" y="214"/>
                  <a:pt x="37" y="213"/>
                </a:cubicBezTo>
                <a:cubicBezTo>
                  <a:pt x="36" y="214"/>
                  <a:pt x="35" y="215"/>
                  <a:pt x="35" y="215"/>
                </a:cubicBezTo>
                <a:close/>
                <a:moveTo>
                  <a:pt x="48" y="223"/>
                </a:moveTo>
                <a:cubicBezTo>
                  <a:pt x="49" y="223"/>
                  <a:pt x="49" y="222"/>
                  <a:pt x="48" y="222"/>
                </a:cubicBezTo>
                <a:cubicBezTo>
                  <a:pt x="48" y="222"/>
                  <a:pt x="48" y="223"/>
                  <a:pt x="48" y="223"/>
                </a:cubicBezTo>
                <a:close/>
                <a:moveTo>
                  <a:pt x="38" y="217"/>
                </a:moveTo>
                <a:cubicBezTo>
                  <a:pt x="38" y="217"/>
                  <a:pt x="39" y="216"/>
                  <a:pt x="39" y="215"/>
                </a:cubicBezTo>
                <a:lnTo>
                  <a:pt x="38" y="217"/>
                </a:lnTo>
                <a:close/>
                <a:moveTo>
                  <a:pt x="43" y="223"/>
                </a:moveTo>
                <a:cubicBezTo>
                  <a:pt x="43" y="223"/>
                  <a:pt x="45" y="222"/>
                  <a:pt x="44" y="221"/>
                </a:cubicBezTo>
                <a:cubicBezTo>
                  <a:pt x="44" y="222"/>
                  <a:pt x="42" y="223"/>
                  <a:pt x="43" y="223"/>
                </a:cubicBezTo>
                <a:close/>
                <a:moveTo>
                  <a:pt x="62" y="237"/>
                </a:moveTo>
                <a:cubicBezTo>
                  <a:pt x="62" y="237"/>
                  <a:pt x="63" y="236"/>
                  <a:pt x="62" y="235"/>
                </a:cubicBezTo>
                <a:cubicBezTo>
                  <a:pt x="62" y="236"/>
                  <a:pt x="61" y="237"/>
                  <a:pt x="62" y="237"/>
                </a:cubicBezTo>
                <a:close/>
                <a:moveTo>
                  <a:pt x="30" y="213"/>
                </a:moveTo>
                <a:cubicBezTo>
                  <a:pt x="30" y="212"/>
                  <a:pt x="31" y="212"/>
                  <a:pt x="30" y="211"/>
                </a:cubicBezTo>
                <a:cubicBezTo>
                  <a:pt x="30" y="212"/>
                  <a:pt x="29" y="212"/>
                  <a:pt x="30" y="213"/>
                </a:cubicBezTo>
                <a:close/>
                <a:moveTo>
                  <a:pt x="49" y="228"/>
                </a:moveTo>
                <a:cubicBezTo>
                  <a:pt x="50" y="229"/>
                  <a:pt x="50" y="227"/>
                  <a:pt x="50" y="228"/>
                </a:cubicBezTo>
                <a:cubicBezTo>
                  <a:pt x="51" y="227"/>
                  <a:pt x="51" y="227"/>
                  <a:pt x="51" y="227"/>
                </a:cubicBezTo>
                <a:cubicBezTo>
                  <a:pt x="51" y="227"/>
                  <a:pt x="51" y="227"/>
                  <a:pt x="51" y="227"/>
                </a:cubicBezTo>
                <a:cubicBezTo>
                  <a:pt x="50" y="228"/>
                  <a:pt x="49" y="227"/>
                  <a:pt x="49" y="228"/>
                </a:cubicBezTo>
                <a:close/>
                <a:moveTo>
                  <a:pt x="44" y="225"/>
                </a:moveTo>
                <a:cubicBezTo>
                  <a:pt x="44" y="224"/>
                  <a:pt x="45" y="224"/>
                  <a:pt x="44" y="223"/>
                </a:cubicBezTo>
                <a:cubicBezTo>
                  <a:pt x="44" y="224"/>
                  <a:pt x="44" y="224"/>
                  <a:pt x="44" y="225"/>
                </a:cubicBezTo>
                <a:close/>
                <a:moveTo>
                  <a:pt x="64" y="238"/>
                </a:moveTo>
                <a:cubicBezTo>
                  <a:pt x="63" y="238"/>
                  <a:pt x="63" y="239"/>
                  <a:pt x="63" y="239"/>
                </a:cubicBezTo>
                <a:cubicBezTo>
                  <a:pt x="64" y="239"/>
                  <a:pt x="64" y="239"/>
                  <a:pt x="64" y="238"/>
                </a:cubicBezTo>
                <a:close/>
                <a:moveTo>
                  <a:pt x="29" y="217"/>
                </a:moveTo>
                <a:cubicBezTo>
                  <a:pt x="30" y="217"/>
                  <a:pt x="30" y="216"/>
                  <a:pt x="30" y="215"/>
                </a:cubicBezTo>
                <a:cubicBezTo>
                  <a:pt x="30" y="216"/>
                  <a:pt x="29" y="216"/>
                  <a:pt x="29" y="217"/>
                </a:cubicBezTo>
                <a:close/>
                <a:moveTo>
                  <a:pt x="55" y="237"/>
                </a:moveTo>
                <a:cubicBezTo>
                  <a:pt x="55" y="236"/>
                  <a:pt x="56" y="236"/>
                  <a:pt x="56" y="235"/>
                </a:cubicBezTo>
                <a:cubicBezTo>
                  <a:pt x="55" y="235"/>
                  <a:pt x="55" y="236"/>
                  <a:pt x="55" y="237"/>
                </a:cubicBezTo>
                <a:close/>
                <a:moveTo>
                  <a:pt x="47" y="231"/>
                </a:moveTo>
                <a:cubicBezTo>
                  <a:pt x="47" y="232"/>
                  <a:pt x="48" y="230"/>
                  <a:pt x="48" y="230"/>
                </a:cubicBezTo>
                <a:cubicBezTo>
                  <a:pt x="47" y="230"/>
                  <a:pt x="47" y="230"/>
                  <a:pt x="47" y="231"/>
                </a:cubicBezTo>
                <a:close/>
                <a:moveTo>
                  <a:pt x="61" y="240"/>
                </a:moveTo>
                <a:cubicBezTo>
                  <a:pt x="62" y="240"/>
                  <a:pt x="61" y="240"/>
                  <a:pt x="61" y="239"/>
                </a:cubicBezTo>
                <a:cubicBezTo>
                  <a:pt x="61" y="240"/>
                  <a:pt x="61" y="240"/>
                  <a:pt x="61" y="240"/>
                </a:cubicBezTo>
                <a:close/>
                <a:moveTo>
                  <a:pt x="34" y="223"/>
                </a:moveTo>
                <a:cubicBezTo>
                  <a:pt x="34" y="222"/>
                  <a:pt x="35" y="222"/>
                  <a:pt x="35" y="221"/>
                </a:cubicBezTo>
                <a:cubicBezTo>
                  <a:pt x="34" y="221"/>
                  <a:pt x="33" y="222"/>
                  <a:pt x="34" y="223"/>
                </a:cubicBezTo>
                <a:close/>
                <a:moveTo>
                  <a:pt x="26" y="217"/>
                </a:moveTo>
                <a:cubicBezTo>
                  <a:pt x="26" y="217"/>
                  <a:pt x="27" y="217"/>
                  <a:pt x="26" y="216"/>
                </a:cubicBezTo>
                <a:cubicBezTo>
                  <a:pt x="26" y="217"/>
                  <a:pt x="26" y="217"/>
                  <a:pt x="26" y="217"/>
                </a:cubicBezTo>
                <a:close/>
                <a:moveTo>
                  <a:pt x="32" y="222"/>
                </a:moveTo>
                <a:cubicBezTo>
                  <a:pt x="33" y="222"/>
                  <a:pt x="33" y="222"/>
                  <a:pt x="33" y="221"/>
                </a:cubicBezTo>
                <a:cubicBezTo>
                  <a:pt x="32" y="221"/>
                  <a:pt x="32" y="222"/>
                  <a:pt x="32" y="222"/>
                </a:cubicBezTo>
                <a:close/>
                <a:moveTo>
                  <a:pt x="27" y="218"/>
                </a:moveTo>
                <a:cubicBezTo>
                  <a:pt x="27" y="219"/>
                  <a:pt x="26" y="220"/>
                  <a:pt x="27" y="221"/>
                </a:cubicBezTo>
                <a:cubicBezTo>
                  <a:pt x="27" y="220"/>
                  <a:pt x="27" y="220"/>
                  <a:pt x="28" y="219"/>
                </a:cubicBezTo>
                <a:cubicBezTo>
                  <a:pt x="28" y="219"/>
                  <a:pt x="28" y="218"/>
                  <a:pt x="27" y="218"/>
                </a:cubicBezTo>
                <a:close/>
                <a:moveTo>
                  <a:pt x="32" y="225"/>
                </a:moveTo>
                <a:cubicBezTo>
                  <a:pt x="33" y="224"/>
                  <a:pt x="33" y="224"/>
                  <a:pt x="34" y="223"/>
                </a:cubicBezTo>
                <a:cubicBezTo>
                  <a:pt x="33" y="223"/>
                  <a:pt x="33" y="223"/>
                  <a:pt x="33" y="223"/>
                </a:cubicBezTo>
                <a:cubicBezTo>
                  <a:pt x="32" y="223"/>
                  <a:pt x="32" y="224"/>
                  <a:pt x="32" y="225"/>
                </a:cubicBezTo>
                <a:close/>
                <a:moveTo>
                  <a:pt x="23" y="221"/>
                </a:moveTo>
                <a:cubicBezTo>
                  <a:pt x="24" y="220"/>
                  <a:pt x="25" y="219"/>
                  <a:pt x="26" y="217"/>
                </a:cubicBezTo>
                <a:cubicBezTo>
                  <a:pt x="25" y="219"/>
                  <a:pt x="24" y="220"/>
                  <a:pt x="23" y="221"/>
                </a:cubicBezTo>
                <a:close/>
                <a:moveTo>
                  <a:pt x="57" y="242"/>
                </a:moveTo>
                <a:cubicBezTo>
                  <a:pt x="58" y="243"/>
                  <a:pt x="58" y="243"/>
                  <a:pt x="58" y="243"/>
                </a:cubicBezTo>
                <a:cubicBezTo>
                  <a:pt x="59" y="243"/>
                  <a:pt x="58" y="242"/>
                  <a:pt x="58" y="241"/>
                </a:cubicBezTo>
                <a:lnTo>
                  <a:pt x="57" y="242"/>
                </a:lnTo>
                <a:close/>
                <a:moveTo>
                  <a:pt x="25" y="220"/>
                </a:moveTo>
                <a:cubicBezTo>
                  <a:pt x="26" y="220"/>
                  <a:pt x="26" y="219"/>
                  <a:pt x="26" y="218"/>
                </a:cubicBezTo>
                <a:cubicBezTo>
                  <a:pt x="26" y="218"/>
                  <a:pt x="25" y="219"/>
                  <a:pt x="25" y="220"/>
                </a:cubicBezTo>
                <a:close/>
                <a:moveTo>
                  <a:pt x="44" y="234"/>
                </a:moveTo>
                <a:cubicBezTo>
                  <a:pt x="44" y="234"/>
                  <a:pt x="45" y="233"/>
                  <a:pt x="45" y="233"/>
                </a:cubicBezTo>
                <a:cubicBezTo>
                  <a:pt x="44" y="233"/>
                  <a:pt x="43" y="233"/>
                  <a:pt x="44" y="234"/>
                </a:cubicBezTo>
                <a:close/>
                <a:moveTo>
                  <a:pt x="49" y="243"/>
                </a:moveTo>
                <a:cubicBezTo>
                  <a:pt x="50" y="242"/>
                  <a:pt x="52" y="240"/>
                  <a:pt x="52" y="239"/>
                </a:cubicBezTo>
                <a:cubicBezTo>
                  <a:pt x="51" y="241"/>
                  <a:pt x="49" y="241"/>
                  <a:pt x="49" y="243"/>
                </a:cubicBezTo>
                <a:close/>
                <a:moveTo>
                  <a:pt x="31" y="225"/>
                </a:moveTo>
                <a:cubicBezTo>
                  <a:pt x="32" y="225"/>
                  <a:pt x="31" y="226"/>
                  <a:pt x="31" y="226"/>
                </a:cubicBezTo>
                <a:cubicBezTo>
                  <a:pt x="32" y="226"/>
                  <a:pt x="32" y="226"/>
                  <a:pt x="32" y="225"/>
                </a:cubicBezTo>
                <a:cubicBezTo>
                  <a:pt x="32" y="225"/>
                  <a:pt x="32" y="225"/>
                  <a:pt x="31" y="225"/>
                </a:cubicBezTo>
                <a:close/>
                <a:moveTo>
                  <a:pt x="42" y="242"/>
                </a:moveTo>
                <a:cubicBezTo>
                  <a:pt x="43" y="241"/>
                  <a:pt x="45" y="239"/>
                  <a:pt x="46" y="236"/>
                </a:cubicBezTo>
                <a:cubicBezTo>
                  <a:pt x="46" y="237"/>
                  <a:pt x="46" y="238"/>
                  <a:pt x="47" y="237"/>
                </a:cubicBezTo>
                <a:cubicBezTo>
                  <a:pt x="47" y="236"/>
                  <a:pt x="46" y="236"/>
                  <a:pt x="46" y="235"/>
                </a:cubicBezTo>
                <a:cubicBezTo>
                  <a:pt x="45" y="238"/>
                  <a:pt x="42" y="240"/>
                  <a:pt x="42" y="242"/>
                </a:cubicBezTo>
                <a:close/>
                <a:moveTo>
                  <a:pt x="23" y="220"/>
                </a:moveTo>
                <a:cubicBezTo>
                  <a:pt x="23" y="220"/>
                  <a:pt x="22" y="220"/>
                  <a:pt x="23" y="219"/>
                </a:cubicBezTo>
                <a:cubicBezTo>
                  <a:pt x="22" y="219"/>
                  <a:pt x="22" y="219"/>
                  <a:pt x="22" y="219"/>
                </a:cubicBezTo>
                <a:cubicBezTo>
                  <a:pt x="22" y="219"/>
                  <a:pt x="22" y="221"/>
                  <a:pt x="23" y="220"/>
                </a:cubicBezTo>
                <a:close/>
                <a:moveTo>
                  <a:pt x="30" y="227"/>
                </a:moveTo>
                <a:cubicBezTo>
                  <a:pt x="30" y="227"/>
                  <a:pt x="30" y="227"/>
                  <a:pt x="31" y="228"/>
                </a:cubicBezTo>
                <a:cubicBezTo>
                  <a:pt x="31" y="227"/>
                  <a:pt x="31" y="227"/>
                  <a:pt x="31" y="227"/>
                </a:cubicBezTo>
                <a:cubicBezTo>
                  <a:pt x="31" y="226"/>
                  <a:pt x="32" y="227"/>
                  <a:pt x="31" y="226"/>
                </a:cubicBezTo>
                <a:cubicBezTo>
                  <a:pt x="31" y="226"/>
                  <a:pt x="31" y="226"/>
                  <a:pt x="30" y="227"/>
                </a:cubicBezTo>
                <a:close/>
                <a:moveTo>
                  <a:pt x="31" y="230"/>
                </a:moveTo>
                <a:cubicBezTo>
                  <a:pt x="32" y="229"/>
                  <a:pt x="33" y="228"/>
                  <a:pt x="33" y="228"/>
                </a:cubicBezTo>
                <a:cubicBezTo>
                  <a:pt x="32" y="228"/>
                  <a:pt x="31" y="229"/>
                  <a:pt x="31" y="230"/>
                </a:cubicBezTo>
                <a:close/>
                <a:moveTo>
                  <a:pt x="57" y="246"/>
                </a:moveTo>
                <a:cubicBezTo>
                  <a:pt x="57" y="246"/>
                  <a:pt x="57" y="246"/>
                  <a:pt x="58" y="246"/>
                </a:cubicBezTo>
                <a:cubicBezTo>
                  <a:pt x="57" y="246"/>
                  <a:pt x="57" y="246"/>
                  <a:pt x="57" y="246"/>
                </a:cubicBezTo>
                <a:close/>
                <a:moveTo>
                  <a:pt x="21" y="224"/>
                </a:moveTo>
                <a:cubicBezTo>
                  <a:pt x="22" y="224"/>
                  <a:pt x="22" y="223"/>
                  <a:pt x="22" y="223"/>
                </a:cubicBezTo>
                <a:cubicBezTo>
                  <a:pt x="22" y="223"/>
                  <a:pt x="21" y="224"/>
                  <a:pt x="21" y="224"/>
                </a:cubicBezTo>
                <a:close/>
                <a:moveTo>
                  <a:pt x="52" y="249"/>
                </a:moveTo>
                <a:cubicBezTo>
                  <a:pt x="52" y="249"/>
                  <a:pt x="52" y="249"/>
                  <a:pt x="51" y="249"/>
                </a:cubicBezTo>
                <a:cubicBezTo>
                  <a:pt x="52" y="250"/>
                  <a:pt x="52" y="249"/>
                  <a:pt x="52" y="250"/>
                </a:cubicBezTo>
                <a:cubicBezTo>
                  <a:pt x="53" y="248"/>
                  <a:pt x="53" y="248"/>
                  <a:pt x="54" y="247"/>
                </a:cubicBezTo>
                <a:cubicBezTo>
                  <a:pt x="53" y="247"/>
                  <a:pt x="52" y="248"/>
                  <a:pt x="52" y="249"/>
                </a:cubicBezTo>
                <a:close/>
                <a:moveTo>
                  <a:pt x="29" y="230"/>
                </a:moveTo>
                <a:cubicBezTo>
                  <a:pt x="29" y="230"/>
                  <a:pt x="29" y="230"/>
                  <a:pt x="29" y="230"/>
                </a:cubicBezTo>
                <a:cubicBezTo>
                  <a:pt x="29" y="229"/>
                  <a:pt x="28" y="230"/>
                  <a:pt x="29" y="230"/>
                </a:cubicBezTo>
                <a:close/>
                <a:moveTo>
                  <a:pt x="54" y="249"/>
                </a:moveTo>
                <a:cubicBezTo>
                  <a:pt x="55" y="250"/>
                  <a:pt x="54" y="251"/>
                  <a:pt x="55" y="250"/>
                </a:cubicBezTo>
                <a:cubicBezTo>
                  <a:pt x="56" y="251"/>
                  <a:pt x="55" y="250"/>
                  <a:pt x="55" y="251"/>
                </a:cubicBezTo>
                <a:cubicBezTo>
                  <a:pt x="56" y="251"/>
                  <a:pt x="56" y="250"/>
                  <a:pt x="56" y="250"/>
                </a:cubicBezTo>
                <a:cubicBezTo>
                  <a:pt x="55" y="249"/>
                  <a:pt x="55" y="249"/>
                  <a:pt x="54" y="249"/>
                </a:cubicBezTo>
                <a:close/>
                <a:moveTo>
                  <a:pt x="47" y="245"/>
                </a:moveTo>
                <a:cubicBezTo>
                  <a:pt x="47" y="246"/>
                  <a:pt x="46" y="246"/>
                  <a:pt x="47" y="246"/>
                </a:cubicBezTo>
                <a:cubicBezTo>
                  <a:pt x="48" y="245"/>
                  <a:pt x="48" y="245"/>
                  <a:pt x="48" y="245"/>
                </a:cubicBezTo>
                <a:cubicBezTo>
                  <a:pt x="48" y="245"/>
                  <a:pt x="47" y="245"/>
                  <a:pt x="47" y="245"/>
                </a:cubicBezTo>
                <a:close/>
                <a:moveTo>
                  <a:pt x="28" y="231"/>
                </a:moveTo>
                <a:cubicBezTo>
                  <a:pt x="28" y="232"/>
                  <a:pt x="27" y="232"/>
                  <a:pt x="27" y="233"/>
                </a:cubicBezTo>
                <a:cubicBezTo>
                  <a:pt x="28" y="232"/>
                  <a:pt x="28" y="231"/>
                  <a:pt x="28" y="231"/>
                </a:cubicBezTo>
                <a:cubicBezTo>
                  <a:pt x="28" y="231"/>
                  <a:pt x="28" y="230"/>
                  <a:pt x="28" y="231"/>
                </a:cubicBezTo>
                <a:close/>
                <a:moveTo>
                  <a:pt x="28" y="235"/>
                </a:moveTo>
                <a:cubicBezTo>
                  <a:pt x="29" y="234"/>
                  <a:pt x="30" y="233"/>
                  <a:pt x="29" y="232"/>
                </a:cubicBezTo>
                <a:cubicBezTo>
                  <a:pt x="29" y="233"/>
                  <a:pt x="29" y="234"/>
                  <a:pt x="28" y="235"/>
                </a:cubicBezTo>
                <a:close/>
                <a:moveTo>
                  <a:pt x="48" y="247"/>
                </a:moveTo>
                <a:cubicBezTo>
                  <a:pt x="48" y="248"/>
                  <a:pt x="49" y="248"/>
                  <a:pt x="49" y="248"/>
                </a:cubicBezTo>
                <a:cubicBezTo>
                  <a:pt x="49" y="248"/>
                  <a:pt x="49" y="248"/>
                  <a:pt x="49" y="248"/>
                </a:cubicBezTo>
                <a:cubicBezTo>
                  <a:pt x="49" y="248"/>
                  <a:pt x="49" y="247"/>
                  <a:pt x="48" y="247"/>
                </a:cubicBezTo>
                <a:close/>
                <a:moveTo>
                  <a:pt x="17" y="226"/>
                </a:moveTo>
                <a:cubicBezTo>
                  <a:pt x="17" y="226"/>
                  <a:pt x="17" y="227"/>
                  <a:pt x="17" y="227"/>
                </a:cubicBezTo>
                <a:cubicBezTo>
                  <a:pt x="17" y="226"/>
                  <a:pt x="18" y="227"/>
                  <a:pt x="18" y="227"/>
                </a:cubicBezTo>
                <a:cubicBezTo>
                  <a:pt x="18" y="226"/>
                  <a:pt x="17" y="226"/>
                  <a:pt x="17" y="225"/>
                </a:cubicBezTo>
                <a:lnTo>
                  <a:pt x="17" y="226"/>
                </a:lnTo>
                <a:close/>
                <a:moveTo>
                  <a:pt x="41" y="244"/>
                </a:moveTo>
                <a:cubicBezTo>
                  <a:pt x="41" y="244"/>
                  <a:pt x="42" y="243"/>
                  <a:pt x="41" y="243"/>
                </a:cubicBezTo>
                <a:cubicBezTo>
                  <a:pt x="40" y="245"/>
                  <a:pt x="39" y="245"/>
                  <a:pt x="41" y="244"/>
                </a:cubicBezTo>
                <a:close/>
                <a:moveTo>
                  <a:pt x="50" y="252"/>
                </a:moveTo>
                <a:cubicBezTo>
                  <a:pt x="50" y="251"/>
                  <a:pt x="51" y="252"/>
                  <a:pt x="51" y="252"/>
                </a:cubicBezTo>
                <a:cubicBezTo>
                  <a:pt x="50" y="252"/>
                  <a:pt x="51" y="251"/>
                  <a:pt x="51" y="250"/>
                </a:cubicBezTo>
                <a:cubicBezTo>
                  <a:pt x="51" y="252"/>
                  <a:pt x="49" y="251"/>
                  <a:pt x="50" y="252"/>
                </a:cubicBezTo>
                <a:close/>
                <a:moveTo>
                  <a:pt x="42" y="245"/>
                </a:moveTo>
                <a:cubicBezTo>
                  <a:pt x="42" y="246"/>
                  <a:pt x="42" y="246"/>
                  <a:pt x="43" y="246"/>
                </a:cubicBezTo>
                <a:cubicBezTo>
                  <a:pt x="43" y="245"/>
                  <a:pt x="42" y="245"/>
                  <a:pt x="42" y="245"/>
                </a:cubicBezTo>
                <a:close/>
                <a:moveTo>
                  <a:pt x="53" y="255"/>
                </a:moveTo>
                <a:cubicBezTo>
                  <a:pt x="53" y="254"/>
                  <a:pt x="54" y="254"/>
                  <a:pt x="53" y="253"/>
                </a:cubicBezTo>
                <a:cubicBezTo>
                  <a:pt x="53" y="254"/>
                  <a:pt x="52" y="254"/>
                  <a:pt x="53" y="255"/>
                </a:cubicBezTo>
                <a:close/>
                <a:moveTo>
                  <a:pt x="40" y="247"/>
                </a:moveTo>
                <a:cubicBezTo>
                  <a:pt x="41" y="247"/>
                  <a:pt x="42" y="246"/>
                  <a:pt x="41" y="246"/>
                </a:cubicBezTo>
                <a:lnTo>
                  <a:pt x="40" y="247"/>
                </a:lnTo>
                <a:close/>
                <a:moveTo>
                  <a:pt x="43" y="248"/>
                </a:moveTo>
                <a:cubicBezTo>
                  <a:pt x="44" y="249"/>
                  <a:pt x="44" y="249"/>
                  <a:pt x="44" y="249"/>
                </a:cubicBezTo>
                <a:cubicBezTo>
                  <a:pt x="44" y="248"/>
                  <a:pt x="43" y="248"/>
                  <a:pt x="43" y="248"/>
                </a:cubicBezTo>
                <a:close/>
                <a:moveTo>
                  <a:pt x="15" y="234"/>
                </a:moveTo>
                <a:cubicBezTo>
                  <a:pt x="15" y="233"/>
                  <a:pt x="15" y="233"/>
                  <a:pt x="15" y="232"/>
                </a:cubicBezTo>
                <a:cubicBezTo>
                  <a:pt x="15" y="233"/>
                  <a:pt x="15" y="233"/>
                  <a:pt x="15" y="233"/>
                </a:cubicBezTo>
                <a:cubicBezTo>
                  <a:pt x="16" y="234"/>
                  <a:pt x="16" y="234"/>
                  <a:pt x="16" y="234"/>
                </a:cubicBezTo>
                <a:cubicBezTo>
                  <a:pt x="17" y="232"/>
                  <a:pt x="17" y="233"/>
                  <a:pt x="18" y="231"/>
                </a:cubicBezTo>
                <a:cubicBezTo>
                  <a:pt x="18" y="231"/>
                  <a:pt x="17" y="231"/>
                  <a:pt x="17" y="230"/>
                </a:cubicBezTo>
                <a:cubicBezTo>
                  <a:pt x="17" y="230"/>
                  <a:pt x="17" y="231"/>
                  <a:pt x="17" y="230"/>
                </a:cubicBezTo>
                <a:cubicBezTo>
                  <a:pt x="17" y="232"/>
                  <a:pt x="16" y="232"/>
                  <a:pt x="15" y="234"/>
                </a:cubicBezTo>
                <a:close/>
                <a:moveTo>
                  <a:pt x="51" y="255"/>
                </a:moveTo>
                <a:cubicBezTo>
                  <a:pt x="51" y="256"/>
                  <a:pt x="50" y="257"/>
                  <a:pt x="51" y="257"/>
                </a:cubicBezTo>
                <a:cubicBezTo>
                  <a:pt x="51" y="256"/>
                  <a:pt x="52" y="256"/>
                  <a:pt x="52" y="255"/>
                </a:cubicBezTo>
                <a:cubicBezTo>
                  <a:pt x="51" y="255"/>
                  <a:pt x="51" y="255"/>
                  <a:pt x="51" y="255"/>
                </a:cubicBezTo>
                <a:close/>
                <a:moveTo>
                  <a:pt x="20" y="235"/>
                </a:moveTo>
                <a:cubicBezTo>
                  <a:pt x="19" y="235"/>
                  <a:pt x="19" y="236"/>
                  <a:pt x="19" y="236"/>
                </a:cubicBezTo>
                <a:cubicBezTo>
                  <a:pt x="20" y="236"/>
                  <a:pt x="20" y="236"/>
                  <a:pt x="20" y="236"/>
                </a:cubicBezTo>
                <a:cubicBezTo>
                  <a:pt x="20" y="236"/>
                  <a:pt x="21" y="235"/>
                  <a:pt x="21" y="235"/>
                </a:cubicBezTo>
                <a:cubicBezTo>
                  <a:pt x="20" y="235"/>
                  <a:pt x="20" y="236"/>
                  <a:pt x="20" y="235"/>
                </a:cubicBezTo>
                <a:close/>
                <a:moveTo>
                  <a:pt x="21" y="238"/>
                </a:moveTo>
                <a:cubicBezTo>
                  <a:pt x="21" y="237"/>
                  <a:pt x="22" y="237"/>
                  <a:pt x="22" y="236"/>
                </a:cubicBezTo>
                <a:cubicBezTo>
                  <a:pt x="21" y="236"/>
                  <a:pt x="21" y="237"/>
                  <a:pt x="21" y="238"/>
                </a:cubicBezTo>
                <a:close/>
                <a:moveTo>
                  <a:pt x="17" y="236"/>
                </a:moveTo>
                <a:cubicBezTo>
                  <a:pt x="18" y="236"/>
                  <a:pt x="18" y="235"/>
                  <a:pt x="18" y="235"/>
                </a:cubicBezTo>
                <a:cubicBezTo>
                  <a:pt x="18" y="235"/>
                  <a:pt x="17" y="236"/>
                  <a:pt x="17" y="236"/>
                </a:cubicBezTo>
                <a:close/>
                <a:moveTo>
                  <a:pt x="23" y="243"/>
                </a:moveTo>
                <a:cubicBezTo>
                  <a:pt x="24" y="243"/>
                  <a:pt x="25" y="241"/>
                  <a:pt x="26" y="240"/>
                </a:cubicBezTo>
                <a:cubicBezTo>
                  <a:pt x="25" y="240"/>
                  <a:pt x="25" y="240"/>
                  <a:pt x="25" y="240"/>
                </a:cubicBezTo>
                <a:cubicBezTo>
                  <a:pt x="24" y="241"/>
                  <a:pt x="24" y="242"/>
                  <a:pt x="23" y="243"/>
                </a:cubicBezTo>
                <a:close/>
                <a:moveTo>
                  <a:pt x="17" y="238"/>
                </a:moveTo>
                <a:cubicBezTo>
                  <a:pt x="17" y="237"/>
                  <a:pt x="18" y="237"/>
                  <a:pt x="18" y="236"/>
                </a:cubicBezTo>
                <a:cubicBezTo>
                  <a:pt x="17" y="236"/>
                  <a:pt x="16" y="237"/>
                  <a:pt x="17" y="238"/>
                </a:cubicBezTo>
                <a:close/>
                <a:moveTo>
                  <a:pt x="35" y="251"/>
                </a:moveTo>
                <a:cubicBezTo>
                  <a:pt x="35" y="252"/>
                  <a:pt x="36" y="250"/>
                  <a:pt x="36" y="250"/>
                </a:cubicBezTo>
                <a:lnTo>
                  <a:pt x="35" y="251"/>
                </a:lnTo>
                <a:close/>
                <a:moveTo>
                  <a:pt x="38" y="255"/>
                </a:moveTo>
                <a:cubicBezTo>
                  <a:pt x="39" y="254"/>
                  <a:pt x="39" y="254"/>
                  <a:pt x="39" y="254"/>
                </a:cubicBezTo>
                <a:cubicBezTo>
                  <a:pt x="39" y="254"/>
                  <a:pt x="38" y="254"/>
                  <a:pt x="38" y="255"/>
                </a:cubicBezTo>
                <a:close/>
                <a:moveTo>
                  <a:pt x="12" y="236"/>
                </a:moveTo>
                <a:cubicBezTo>
                  <a:pt x="12" y="236"/>
                  <a:pt x="12" y="237"/>
                  <a:pt x="12" y="237"/>
                </a:cubicBezTo>
                <a:cubicBezTo>
                  <a:pt x="13" y="236"/>
                  <a:pt x="13" y="236"/>
                  <a:pt x="13" y="236"/>
                </a:cubicBezTo>
                <a:cubicBezTo>
                  <a:pt x="13" y="236"/>
                  <a:pt x="12" y="236"/>
                  <a:pt x="12" y="236"/>
                </a:cubicBezTo>
                <a:close/>
                <a:moveTo>
                  <a:pt x="38" y="253"/>
                </a:moveTo>
                <a:cubicBezTo>
                  <a:pt x="36" y="252"/>
                  <a:pt x="36" y="252"/>
                  <a:pt x="36" y="252"/>
                </a:cubicBezTo>
                <a:cubicBezTo>
                  <a:pt x="36" y="253"/>
                  <a:pt x="37" y="254"/>
                  <a:pt x="38" y="253"/>
                </a:cubicBezTo>
                <a:close/>
                <a:moveTo>
                  <a:pt x="12" y="239"/>
                </a:moveTo>
                <a:cubicBezTo>
                  <a:pt x="13" y="238"/>
                  <a:pt x="13" y="238"/>
                  <a:pt x="13" y="238"/>
                </a:cubicBezTo>
                <a:cubicBezTo>
                  <a:pt x="13" y="238"/>
                  <a:pt x="13" y="239"/>
                  <a:pt x="13" y="238"/>
                </a:cubicBezTo>
                <a:cubicBezTo>
                  <a:pt x="12" y="238"/>
                  <a:pt x="14" y="237"/>
                  <a:pt x="13" y="237"/>
                </a:cubicBezTo>
                <a:cubicBezTo>
                  <a:pt x="12" y="237"/>
                  <a:pt x="12" y="238"/>
                  <a:pt x="12" y="239"/>
                </a:cubicBezTo>
                <a:close/>
                <a:moveTo>
                  <a:pt x="35" y="256"/>
                </a:moveTo>
                <a:cubicBezTo>
                  <a:pt x="35" y="256"/>
                  <a:pt x="36" y="257"/>
                  <a:pt x="36" y="257"/>
                </a:cubicBezTo>
                <a:cubicBezTo>
                  <a:pt x="36" y="256"/>
                  <a:pt x="35" y="256"/>
                  <a:pt x="35" y="256"/>
                </a:cubicBezTo>
                <a:close/>
                <a:moveTo>
                  <a:pt x="27" y="255"/>
                </a:moveTo>
                <a:cubicBezTo>
                  <a:pt x="27" y="255"/>
                  <a:pt x="28" y="254"/>
                  <a:pt x="28" y="254"/>
                </a:cubicBezTo>
                <a:cubicBezTo>
                  <a:pt x="27" y="254"/>
                  <a:pt x="27" y="254"/>
                  <a:pt x="27" y="255"/>
                </a:cubicBezTo>
                <a:close/>
                <a:moveTo>
                  <a:pt x="8" y="244"/>
                </a:moveTo>
                <a:cubicBezTo>
                  <a:pt x="7" y="244"/>
                  <a:pt x="7" y="244"/>
                  <a:pt x="7" y="244"/>
                </a:cubicBezTo>
                <a:cubicBezTo>
                  <a:pt x="8" y="245"/>
                  <a:pt x="8" y="243"/>
                  <a:pt x="7" y="243"/>
                </a:cubicBezTo>
                <a:cubicBezTo>
                  <a:pt x="7" y="243"/>
                  <a:pt x="7" y="243"/>
                  <a:pt x="8" y="244"/>
                </a:cubicBezTo>
                <a:close/>
                <a:moveTo>
                  <a:pt x="6" y="247"/>
                </a:moveTo>
                <a:cubicBezTo>
                  <a:pt x="7" y="248"/>
                  <a:pt x="9" y="244"/>
                  <a:pt x="8" y="244"/>
                </a:cubicBezTo>
                <a:cubicBezTo>
                  <a:pt x="7" y="245"/>
                  <a:pt x="7" y="246"/>
                  <a:pt x="6" y="247"/>
                </a:cubicBezTo>
                <a:close/>
                <a:moveTo>
                  <a:pt x="11" y="248"/>
                </a:moveTo>
                <a:cubicBezTo>
                  <a:pt x="12" y="248"/>
                  <a:pt x="12" y="247"/>
                  <a:pt x="11" y="247"/>
                </a:cubicBezTo>
                <a:cubicBezTo>
                  <a:pt x="11" y="247"/>
                  <a:pt x="11" y="248"/>
                  <a:pt x="11" y="248"/>
                </a:cubicBezTo>
                <a:close/>
                <a:moveTo>
                  <a:pt x="32" y="264"/>
                </a:moveTo>
                <a:cubicBezTo>
                  <a:pt x="33" y="264"/>
                  <a:pt x="33" y="264"/>
                  <a:pt x="33" y="263"/>
                </a:cubicBezTo>
                <a:cubicBezTo>
                  <a:pt x="32" y="263"/>
                  <a:pt x="32" y="263"/>
                  <a:pt x="32" y="264"/>
                </a:cubicBezTo>
                <a:close/>
                <a:moveTo>
                  <a:pt x="10" y="250"/>
                </a:moveTo>
                <a:cubicBezTo>
                  <a:pt x="10" y="250"/>
                  <a:pt x="11" y="249"/>
                  <a:pt x="11" y="249"/>
                </a:cubicBezTo>
                <a:cubicBezTo>
                  <a:pt x="10" y="248"/>
                  <a:pt x="10" y="248"/>
                  <a:pt x="10" y="248"/>
                </a:cubicBezTo>
                <a:cubicBezTo>
                  <a:pt x="10" y="249"/>
                  <a:pt x="9" y="249"/>
                  <a:pt x="10" y="250"/>
                </a:cubicBezTo>
                <a:close/>
                <a:moveTo>
                  <a:pt x="7" y="252"/>
                </a:moveTo>
                <a:cubicBezTo>
                  <a:pt x="7" y="251"/>
                  <a:pt x="9" y="249"/>
                  <a:pt x="8" y="248"/>
                </a:cubicBezTo>
                <a:cubicBezTo>
                  <a:pt x="8" y="249"/>
                  <a:pt x="6" y="251"/>
                  <a:pt x="7" y="252"/>
                </a:cubicBezTo>
                <a:close/>
                <a:moveTo>
                  <a:pt x="3" y="247"/>
                </a:moveTo>
                <a:cubicBezTo>
                  <a:pt x="3" y="246"/>
                  <a:pt x="4" y="246"/>
                  <a:pt x="4" y="246"/>
                </a:cubicBezTo>
                <a:cubicBezTo>
                  <a:pt x="3" y="246"/>
                  <a:pt x="2" y="246"/>
                  <a:pt x="3" y="247"/>
                </a:cubicBezTo>
                <a:close/>
                <a:moveTo>
                  <a:pt x="0" y="255"/>
                </a:moveTo>
                <a:cubicBezTo>
                  <a:pt x="1" y="253"/>
                  <a:pt x="3" y="253"/>
                  <a:pt x="2" y="251"/>
                </a:cubicBezTo>
                <a:cubicBezTo>
                  <a:pt x="2" y="253"/>
                  <a:pt x="0" y="254"/>
                  <a:pt x="0" y="255"/>
                </a:cubicBezTo>
                <a:close/>
                <a:moveTo>
                  <a:pt x="30" y="271"/>
                </a:moveTo>
                <a:cubicBezTo>
                  <a:pt x="30" y="271"/>
                  <a:pt x="31" y="271"/>
                  <a:pt x="31" y="271"/>
                </a:cubicBezTo>
                <a:cubicBezTo>
                  <a:pt x="31" y="271"/>
                  <a:pt x="30" y="270"/>
                  <a:pt x="30" y="271"/>
                </a:cubicBezTo>
                <a:close/>
                <a:moveTo>
                  <a:pt x="34" y="274"/>
                </a:moveTo>
                <a:cubicBezTo>
                  <a:pt x="35" y="275"/>
                  <a:pt x="34" y="275"/>
                  <a:pt x="35" y="275"/>
                </a:cubicBezTo>
                <a:cubicBezTo>
                  <a:pt x="36" y="275"/>
                  <a:pt x="35" y="275"/>
                  <a:pt x="35" y="274"/>
                </a:cubicBezTo>
                <a:cubicBezTo>
                  <a:pt x="35" y="274"/>
                  <a:pt x="35" y="274"/>
                  <a:pt x="34" y="274"/>
                </a:cubicBezTo>
                <a:close/>
                <a:moveTo>
                  <a:pt x="3" y="254"/>
                </a:moveTo>
                <a:cubicBezTo>
                  <a:pt x="2" y="254"/>
                  <a:pt x="2" y="254"/>
                  <a:pt x="2" y="253"/>
                </a:cubicBezTo>
                <a:cubicBezTo>
                  <a:pt x="2" y="254"/>
                  <a:pt x="2" y="254"/>
                  <a:pt x="2" y="254"/>
                </a:cubicBezTo>
                <a:cubicBezTo>
                  <a:pt x="2" y="254"/>
                  <a:pt x="4" y="254"/>
                  <a:pt x="3" y="253"/>
                </a:cubicBezTo>
                <a:lnTo>
                  <a:pt x="3" y="254"/>
                </a:lnTo>
                <a:close/>
                <a:moveTo>
                  <a:pt x="27" y="271"/>
                </a:moveTo>
                <a:cubicBezTo>
                  <a:pt x="27" y="271"/>
                  <a:pt x="27" y="272"/>
                  <a:pt x="28" y="271"/>
                </a:cubicBezTo>
                <a:cubicBezTo>
                  <a:pt x="28" y="271"/>
                  <a:pt x="27" y="270"/>
                  <a:pt x="27" y="271"/>
                </a:cubicBezTo>
                <a:close/>
                <a:moveTo>
                  <a:pt x="31" y="278"/>
                </a:moveTo>
                <a:cubicBezTo>
                  <a:pt x="31" y="277"/>
                  <a:pt x="30" y="277"/>
                  <a:pt x="30" y="276"/>
                </a:cubicBezTo>
                <a:cubicBezTo>
                  <a:pt x="30" y="277"/>
                  <a:pt x="31" y="277"/>
                  <a:pt x="31" y="278"/>
                </a:cubicBezTo>
                <a:close/>
                <a:moveTo>
                  <a:pt x="31" y="281"/>
                </a:moveTo>
                <a:cubicBezTo>
                  <a:pt x="32" y="281"/>
                  <a:pt x="32" y="281"/>
                  <a:pt x="32" y="281"/>
                </a:cubicBezTo>
                <a:cubicBezTo>
                  <a:pt x="32" y="280"/>
                  <a:pt x="32" y="280"/>
                  <a:pt x="33" y="280"/>
                </a:cubicBezTo>
                <a:cubicBezTo>
                  <a:pt x="33" y="280"/>
                  <a:pt x="33" y="279"/>
                  <a:pt x="33" y="279"/>
                </a:cubicBezTo>
                <a:cubicBezTo>
                  <a:pt x="32" y="280"/>
                  <a:pt x="32" y="281"/>
                  <a:pt x="31" y="281"/>
                </a:cubicBezTo>
                <a:close/>
                <a:moveTo>
                  <a:pt x="782" y="255"/>
                </a:moveTo>
                <a:cubicBezTo>
                  <a:pt x="781" y="255"/>
                  <a:pt x="779" y="253"/>
                  <a:pt x="779" y="256"/>
                </a:cubicBezTo>
                <a:cubicBezTo>
                  <a:pt x="781" y="259"/>
                  <a:pt x="782" y="261"/>
                  <a:pt x="783" y="263"/>
                </a:cubicBezTo>
                <a:cubicBezTo>
                  <a:pt x="781" y="263"/>
                  <a:pt x="777" y="259"/>
                  <a:pt x="774" y="258"/>
                </a:cubicBezTo>
                <a:cubicBezTo>
                  <a:pt x="775" y="259"/>
                  <a:pt x="777" y="263"/>
                  <a:pt x="778" y="264"/>
                </a:cubicBezTo>
                <a:cubicBezTo>
                  <a:pt x="779" y="267"/>
                  <a:pt x="779" y="268"/>
                  <a:pt x="780" y="271"/>
                </a:cubicBezTo>
                <a:cubicBezTo>
                  <a:pt x="779" y="271"/>
                  <a:pt x="779" y="271"/>
                  <a:pt x="779" y="272"/>
                </a:cubicBezTo>
                <a:cubicBezTo>
                  <a:pt x="776" y="269"/>
                  <a:pt x="775" y="267"/>
                  <a:pt x="772" y="264"/>
                </a:cubicBezTo>
                <a:cubicBezTo>
                  <a:pt x="771" y="262"/>
                  <a:pt x="772" y="262"/>
                  <a:pt x="771" y="260"/>
                </a:cubicBezTo>
                <a:cubicBezTo>
                  <a:pt x="770" y="259"/>
                  <a:pt x="767" y="254"/>
                  <a:pt x="766" y="252"/>
                </a:cubicBezTo>
                <a:cubicBezTo>
                  <a:pt x="766" y="254"/>
                  <a:pt x="763" y="249"/>
                  <a:pt x="762" y="246"/>
                </a:cubicBezTo>
                <a:cubicBezTo>
                  <a:pt x="763" y="250"/>
                  <a:pt x="761" y="249"/>
                  <a:pt x="764" y="255"/>
                </a:cubicBezTo>
                <a:cubicBezTo>
                  <a:pt x="763" y="252"/>
                  <a:pt x="764" y="254"/>
                  <a:pt x="765" y="256"/>
                </a:cubicBezTo>
                <a:cubicBezTo>
                  <a:pt x="765" y="257"/>
                  <a:pt x="765" y="255"/>
                  <a:pt x="765" y="255"/>
                </a:cubicBezTo>
                <a:cubicBezTo>
                  <a:pt x="766" y="256"/>
                  <a:pt x="766" y="257"/>
                  <a:pt x="766" y="258"/>
                </a:cubicBezTo>
                <a:cubicBezTo>
                  <a:pt x="767" y="259"/>
                  <a:pt x="768" y="260"/>
                  <a:pt x="770" y="260"/>
                </a:cubicBezTo>
                <a:cubicBezTo>
                  <a:pt x="770" y="262"/>
                  <a:pt x="771" y="264"/>
                  <a:pt x="772" y="267"/>
                </a:cubicBezTo>
                <a:cubicBezTo>
                  <a:pt x="771" y="267"/>
                  <a:pt x="768" y="261"/>
                  <a:pt x="769" y="264"/>
                </a:cubicBezTo>
                <a:cubicBezTo>
                  <a:pt x="768" y="262"/>
                  <a:pt x="766" y="259"/>
                  <a:pt x="766" y="260"/>
                </a:cubicBezTo>
                <a:cubicBezTo>
                  <a:pt x="766" y="259"/>
                  <a:pt x="764" y="256"/>
                  <a:pt x="764" y="255"/>
                </a:cubicBezTo>
                <a:cubicBezTo>
                  <a:pt x="763" y="254"/>
                  <a:pt x="762" y="254"/>
                  <a:pt x="761" y="253"/>
                </a:cubicBezTo>
                <a:cubicBezTo>
                  <a:pt x="761" y="252"/>
                  <a:pt x="762" y="253"/>
                  <a:pt x="762" y="252"/>
                </a:cubicBezTo>
                <a:cubicBezTo>
                  <a:pt x="762" y="251"/>
                  <a:pt x="761" y="249"/>
                  <a:pt x="761" y="249"/>
                </a:cubicBezTo>
                <a:cubicBezTo>
                  <a:pt x="757" y="243"/>
                  <a:pt x="757" y="246"/>
                  <a:pt x="752" y="241"/>
                </a:cubicBezTo>
                <a:cubicBezTo>
                  <a:pt x="752" y="241"/>
                  <a:pt x="755" y="244"/>
                  <a:pt x="755" y="245"/>
                </a:cubicBezTo>
                <a:cubicBezTo>
                  <a:pt x="755" y="246"/>
                  <a:pt x="755" y="245"/>
                  <a:pt x="755" y="244"/>
                </a:cubicBezTo>
                <a:cubicBezTo>
                  <a:pt x="755" y="244"/>
                  <a:pt x="755" y="246"/>
                  <a:pt x="756" y="246"/>
                </a:cubicBezTo>
                <a:cubicBezTo>
                  <a:pt x="757" y="248"/>
                  <a:pt x="756" y="247"/>
                  <a:pt x="757" y="249"/>
                </a:cubicBezTo>
                <a:cubicBezTo>
                  <a:pt x="755" y="246"/>
                  <a:pt x="755" y="248"/>
                  <a:pt x="753" y="248"/>
                </a:cubicBezTo>
                <a:cubicBezTo>
                  <a:pt x="752" y="245"/>
                  <a:pt x="751" y="244"/>
                  <a:pt x="750" y="245"/>
                </a:cubicBezTo>
                <a:cubicBezTo>
                  <a:pt x="748" y="242"/>
                  <a:pt x="747" y="243"/>
                  <a:pt x="745" y="239"/>
                </a:cubicBezTo>
                <a:cubicBezTo>
                  <a:pt x="744" y="239"/>
                  <a:pt x="744" y="239"/>
                  <a:pt x="744" y="239"/>
                </a:cubicBezTo>
                <a:cubicBezTo>
                  <a:pt x="743" y="237"/>
                  <a:pt x="741" y="236"/>
                  <a:pt x="739" y="233"/>
                </a:cubicBezTo>
                <a:cubicBezTo>
                  <a:pt x="739" y="232"/>
                  <a:pt x="739" y="231"/>
                  <a:pt x="740" y="231"/>
                </a:cubicBezTo>
                <a:cubicBezTo>
                  <a:pt x="741" y="233"/>
                  <a:pt x="741" y="234"/>
                  <a:pt x="742" y="234"/>
                </a:cubicBezTo>
                <a:cubicBezTo>
                  <a:pt x="742" y="234"/>
                  <a:pt x="741" y="231"/>
                  <a:pt x="743" y="234"/>
                </a:cubicBezTo>
                <a:cubicBezTo>
                  <a:pt x="743" y="233"/>
                  <a:pt x="742" y="232"/>
                  <a:pt x="741" y="231"/>
                </a:cubicBezTo>
                <a:cubicBezTo>
                  <a:pt x="740" y="230"/>
                  <a:pt x="741" y="231"/>
                  <a:pt x="740" y="231"/>
                </a:cubicBezTo>
                <a:cubicBezTo>
                  <a:pt x="739" y="227"/>
                  <a:pt x="737" y="229"/>
                  <a:pt x="736" y="226"/>
                </a:cubicBezTo>
                <a:cubicBezTo>
                  <a:pt x="736" y="227"/>
                  <a:pt x="735" y="226"/>
                  <a:pt x="733" y="224"/>
                </a:cubicBezTo>
                <a:cubicBezTo>
                  <a:pt x="734" y="226"/>
                  <a:pt x="737" y="229"/>
                  <a:pt x="738" y="231"/>
                </a:cubicBezTo>
                <a:cubicBezTo>
                  <a:pt x="735" y="229"/>
                  <a:pt x="728" y="217"/>
                  <a:pt x="726" y="218"/>
                </a:cubicBezTo>
                <a:cubicBezTo>
                  <a:pt x="724" y="215"/>
                  <a:pt x="723" y="213"/>
                  <a:pt x="721" y="210"/>
                </a:cubicBezTo>
                <a:cubicBezTo>
                  <a:pt x="715" y="205"/>
                  <a:pt x="707" y="195"/>
                  <a:pt x="698" y="186"/>
                </a:cubicBezTo>
                <a:cubicBezTo>
                  <a:pt x="698" y="186"/>
                  <a:pt x="701" y="188"/>
                  <a:pt x="700" y="188"/>
                </a:cubicBezTo>
                <a:cubicBezTo>
                  <a:pt x="696" y="184"/>
                  <a:pt x="693" y="182"/>
                  <a:pt x="688" y="177"/>
                </a:cubicBezTo>
                <a:cubicBezTo>
                  <a:pt x="689" y="178"/>
                  <a:pt x="690" y="178"/>
                  <a:pt x="690" y="177"/>
                </a:cubicBezTo>
                <a:cubicBezTo>
                  <a:pt x="689" y="176"/>
                  <a:pt x="689" y="176"/>
                  <a:pt x="689" y="176"/>
                </a:cubicBezTo>
                <a:cubicBezTo>
                  <a:pt x="687" y="174"/>
                  <a:pt x="689" y="177"/>
                  <a:pt x="688" y="177"/>
                </a:cubicBezTo>
                <a:cubicBezTo>
                  <a:pt x="686" y="175"/>
                  <a:pt x="687" y="175"/>
                  <a:pt x="686" y="174"/>
                </a:cubicBezTo>
                <a:cubicBezTo>
                  <a:pt x="684" y="172"/>
                  <a:pt x="686" y="174"/>
                  <a:pt x="684" y="173"/>
                </a:cubicBezTo>
                <a:cubicBezTo>
                  <a:pt x="683" y="172"/>
                  <a:pt x="682" y="169"/>
                  <a:pt x="681" y="170"/>
                </a:cubicBezTo>
                <a:cubicBezTo>
                  <a:pt x="680" y="169"/>
                  <a:pt x="681" y="169"/>
                  <a:pt x="681" y="169"/>
                </a:cubicBezTo>
                <a:cubicBezTo>
                  <a:pt x="680" y="168"/>
                  <a:pt x="679" y="168"/>
                  <a:pt x="678" y="168"/>
                </a:cubicBezTo>
                <a:cubicBezTo>
                  <a:pt x="676" y="165"/>
                  <a:pt x="672" y="163"/>
                  <a:pt x="672" y="161"/>
                </a:cubicBezTo>
                <a:cubicBezTo>
                  <a:pt x="670" y="160"/>
                  <a:pt x="662" y="154"/>
                  <a:pt x="657" y="149"/>
                </a:cubicBezTo>
                <a:cubicBezTo>
                  <a:pt x="660" y="152"/>
                  <a:pt x="654" y="146"/>
                  <a:pt x="654" y="146"/>
                </a:cubicBezTo>
                <a:cubicBezTo>
                  <a:pt x="653" y="145"/>
                  <a:pt x="653" y="145"/>
                  <a:pt x="652" y="145"/>
                </a:cubicBezTo>
                <a:cubicBezTo>
                  <a:pt x="648" y="142"/>
                  <a:pt x="644" y="139"/>
                  <a:pt x="645" y="138"/>
                </a:cubicBezTo>
                <a:cubicBezTo>
                  <a:pt x="641" y="135"/>
                  <a:pt x="641" y="135"/>
                  <a:pt x="641" y="135"/>
                </a:cubicBezTo>
                <a:cubicBezTo>
                  <a:pt x="642" y="137"/>
                  <a:pt x="641" y="136"/>
                  <a:pt x="640" y="136"/>
                </a:cubicBezTo>
                <a:cubicBezTo>
                  <a:pt x="637" y="133"/>
                  <a:pt x="636" y="133"/>
                  <a:pt x="633" y="130"/>
                </a:cubicBezTo>
                <a:cubicBezTo>
                  <a:pt x="633" y="130"/>
                  <a:pt x="632" y="129"/>
                  <a:pt x="633" y="129"/>
                </a:cubicBezTo>
                <a:cubicBezTo>
                  <a:pt x="629" y="126"/>
                  <a:pt x="631" y="129"/>
                  <a:pt x="629" y="128"/>
                </a:cubicBezTo>
                <a:cubicBezTo>
                  <a:pt x="628" y="126"/>
                  <a:pt x="625" y="124"/>
                  <a:pt x="622" y="123"/>
                </a:cubicBezTo>
                <a:cubicBezTo>
                  <a:pt x="626" y="124"/>
                  <a:pt x="620" y="120"/>
                  <a:pt x="618" y="120"/>
                </a:cubicBezTo>
                <a:cubicBezTo>
                  <a:pt x="618" y="120"/>
                  <a:pt x="620" y="122"/>
                  <a:pt x="621" y="122"/>
                </a:cubicBezTo>
                <a:cubicBezTo>
                  <a:pt x="623" y="124"/>
                  <a:pt x="615" y="119"/>
                  <a:pt x="617" y="119"/>
                </a:cubicBezTo>
                <a:cubicBezTo>
                  <a:pt x="614" y="117"/>
                  <a:pt x="614" y="117"/>
                  <a:pt x="614" y="117"/>
                </a:cubicBezTo>
                <a:cubicBezTo>
                  <a:pt x="613" y="116"/>
                  <a:pt x="614" y="118"/>
                  <a:pt x="611" y="116"/>
                </a:cubicBezTo>
                <a:cubicBezTo>
                  <a:pt x="611" y="116"/>
                  <a:pt x="613" y="116"/>
                  <a:pt x="612" y="115"/>
                </a:cubicBezTo>
                <a:cubicBezTo>
                  <a:pt x="610" y="114"/>
                  <a:pt x="612" y="116"/>
                  <a:pt x="610" y="115"/>
                </a:cubicBezTo>
                <a:cubicBezTo>
                  <a:pt x="607" y="112"/>
                  <a:pt x="602" y="111"/>
                  <a:pt x="596" y="106"/>
                </a:cubicBezTo>
                <a:cubicBezTo>
                  <a:pt x="596" y="106"/>
                  <a:pt x="595" y="106"/>
                  <a:pt x="595" y="105"/>
                </a:cubicBezTo>
                <a:cubicBezTo>
                  <a:pt x="594" y="105"/>
                  <a:pt x="594" y="105"/>
                  <a:pt x="594" y="106"/>
                </a:cubicBezTo>
                <a:cubicBezTo>
                  <a:pt x="587" y="101"/>
                  <a:pt x="583" y="99"/>
                  <a:pt x="576" y="95"/>
                </a:cubicBezTo>
                <a:cubicBezTo>
                  <a:pt x="573" y="94"/>
                  <a:pt x="576" y="96"/>
                  <a:pt x="575" y="96"/>
                </a:cubicBezTo>
                <a:cubicBezTo>
                  <a:pt x="575" y="95"/>
                  <a:pt x="571" y="94"/>
                  <a:pt x="571" y="94"/>
                </a:cubicBezTo>
                <a:cubicBezTo>
                  <a:pt x="568" y="92"/>
                  <a:pt x="566" y="90"/>
                  <a:pt x="562" y="88"/>
                </a:cubicBezTo>
                <a:cubicBezTo>
                  <a:pt x="555" y="85"/>
                  <a:pt x="548" y="82"/>
                  <a:pt x="540" y="79"/>
                </a:cubicBezTo>
                <a:cubicBezTo>
                  <a:pt x="540" y="78"/>
                  <a:pt x="540" y="78"/>
                  <a:pt x="540" y="78"/>
                </a:cubicBezTo>
                <a:cubicBezTo>
                  <a:pt x="537" y="77"/>
                  <a:pt x="535" y="76"/>
                  <a:pt x="533" y="75"/>
                </a:cubicBezTo>
                <a:cubicBezTo>
                  <a:pt x="530" y="74"/>
                  <a:pt x="529" y="74"/>
                  <a:pt x="526" y="73"/>
                </a:cubicBezTo>
                <a:cubicBezTo>
                  <a:pt x="526" y="72"/>
                  <a:pt x="526" y="72"/>
                  <a:pt x="526" y="72"/>
                </a:cubicBezTo>
                <a:cubicBezTo>
                  <a:pt x="521" y="71"/>
                  <a:pt x="517" y="70"/>
                  <a:pt x="514" y="68"/>
                </a:cubicBezTo>
                <a:cubicBezTo>
                  <a:pt x="510" y="68"/>
                  <a:pt x="504" y="65"/>
                  <a:pt x="502" y="64"/>
                </a:cubicBezTo>
                <a:cubicBezTo>
                  <a:pt x="500" y="63"/>
                  <a:pt x="502" y="65"/>
                  <a:pt x="502" y="65"/>
                </a:cubicBezTo>
                <a:cubicBezTo>
                  <a:pt x="497" y="64"/>
                  <a:pt x="493" y="62"/>
                  <a:pt x="488" y="60"/>
                </a:cubicBezTo>
                <a:cubicBezTo>
                  <a:pt x="485" y="60"/>
                  <a:pt x="481" y="60"/>
                  <a:pt x="480" y="59"/>
                </a:cubicBezTo>
                <a:cubicBezTo>
                  <a:pt x="483" y="59"/>
                  <a:pt x="485" y="60"/>
                  <a:pt x="484" y="59"/>
                </a:cubicBezTo>
                <a:cubicBezTo>
                  <a:pt x="482" y="58"/>
                  <a:pt x="480" y="59"/>
                  <a:pt x="480" y="58"/>
                </a:cubicBezTo>
                <a:cubicBezTo>
                  <a:pt x="479" y="58"/>
                  <a:pt x="479" y="58"/>
                  <a:pt x="479" y="59"/>
                </a:cubicBezTo>
                <a:cubicBezTo>
                  <a:pt x="474" y="58"/>
                  <a:pt x="470" y="57"/>
                  <a:pt x="468" y="56"/>
                </a:cubicBezTo>
                <a:cubicBezTo>
                  <a:pt x="466" y="56"/>
                  <a:pt x="469" y="57"/>
                  <a:pt x="464" y="56"/>
                </a:cubicBezTo>
                <a:cubicBezTo>
                  <a:pt x="465" y="55"/>
                  <a:pt x="461" y="54"/>
                  <a:pt x="459" y="54"/>
                </a:cubicBezTo>
                <a:cubicBezTo>
                  <a:pt x="459" y="54"/>
                  <a:pt x="459" y="54"/>
                  <a:pt x="458" y="54"/>
                </a:cubicBezTo>
                <a:cubicBezTo>
                  <a:pt x="458" y="54"/>
                  <a:pt x="459" y="54"/>
                  <a:pt x="461" y="54"/>
                </a:cubicBezTo>
                <a:cubicBezTo>
                  <a:pt x="461" y="53"/>
                  <a:pt x="460" y="53"/>
                  <a:pt x="458" y="53"/>
                </a:cubicBezTo>
                <a:cubicBezTo>
                  <a:pt x="457" y="53"/>
                  <a:pt x="456" y="53"/>
                  <a:pt x="456" y="54"/>
                </a:cubicBezTo>
                <a:cubicBezTo>
                  <a:pt x="453" y="53"/>
                  <a:pt x="452" y="52"/>
                  <a:pt x="450" y="52"/>
                </a:cubicBezTo>
                <a:cubicBezTo>
                  <a:pt x="448" y="51"/>
                  <a:pt x="451" y="52"/>
                  <a:pt x="450" y="52"/>
                </a:cubicBezTo>
                <a:cubicBezTo>
                  <a:pt x="442" y="51"/>
                  <a:pt x="434" y="51"/>
                  <a:pt x="428" y="49"/>
                </a:cubicBezTo>
                <a:cubicBezTo>
                  <a:pt x="426" y="49"/>
                  <a:pt x="429" y="50"/>
                  <a:pt x="427" y="50"/>
                </a:cubicBezTo>
                <a:cubicBezTo>
                  <a:pt x="424" y="50"/>
                  <a:pt x="424" y="49"/>
                  <a:pt x="426" y="49"/>
                </a:cubicBezTo>
                <a:cubicBezTo>
                  <a:pt x="426" y="48"/>
                  <a:pt x="425" y="49"/>
                  <a:pt x="423" y="48"/>
                </a:cubicBezTo>
                <a:cubicBezTo>
                  <a:pt x="423" y="49"/>
                  <a:pt x="423" y="49"/>
                  <a:pt x="423" y="49"/>
                </a:cubicBezTo>
                <a:cubicBezTo>
                  <a:pt x="416" y="48"/>
                  <a:pt x="410" y="48"/>
                  <a:pt x="402" y="48"/>
                </a:cubicBezTo>
                <a:cubicBezTo>
                  <a:pt x="404" y="47"/>
                  <a:pt x="401" y="47"/>
                  <a:pt x="397" y="47"/>
                </a:cubicBezTo>
                <a:cubicBezTo>
                  <a:pt x="397" y="46"/>
                  <a:pt x="397" y="46"/>
                  <a:pt x="397" y="46"/>
                </a:cubicBezTo>
                <a:cubicBezTo>
                  <a:pt x="394" y="47"/>
                  <a:pt x="393" y="46"/>
                  <a:pt x="391" y="46"/>
                </a:cubicBezTo>
                <a:cubicBezTo>
                  <a:pt x="389" y="46"/>
                  <a:pt x="395" y="47"/>
                  <a:pt x="393" y="48"/>
                </a:cubicBezTo>
                <a:cubicBezTo>
                  <a:pt x="390" y="47"/>
                  <a:pt x="390" y="47"/>
                  <a:pt x="388" y="47"/>
                </a:cubicBezTo>
                <a:cubicBezTo>
                  <a:pt x="386" y="47"/>
                  <a:pt x="388" y="47"/>
                  <a:pt x="388" y="48"/>
                </a:cubicBezTo>
                <a:cubicBezTo>
                  <a:pt x="385" y="48"/>
                  <a:pt x="385" y="47"/>
                  <a:pt x="382" y="48"/>
                </a:cubicBezTo>
                <a:cubicBezTo>
                  <a:pt x="382" y="47"/>
                  <a:pt x="383" y="47"/>
                  <a:pt x="384" y="47"/>
                </a:cubicBezTo>
                <a:cubicBezTo>
                  <a:pt x="383" y="47"/>
                  <a:pt x="380" y="48"/>
                  <a:pt x="380" y="47"/>
                </a:cubicBezTo>
                <a:cubicBezTo>
                  <a:pt x="379" y="47"/>
                  <a:pt x="380" y="48"/>
                  <a:pt x="377" y="48"/>
                </a:cubicBezTo>
                <a:cubicBezTo>
                  <a:pt x="376" y="47"/>
                  <a:pt x="377" y="47"/>
                  <a:pt x="376" y="47"/>
                </a:cubicBezTo>
                <a:cubicBezTo>
                  <a:pt x="375" y="47"/>
                  <a:pt x="371" y="48"/>
                  <a:pt x="375" y="48"/>
                </a:cubicBezTo>
                <a:cubicBezTo>
                  <a:pt x="374" y="48"/>
                  <a:pt x="373" y="49"/>
                  <a:pt x="371" y="49"/>
                </a:cubicBezTo>
                <a:cubicBezTo>
                  <a:pt x="372" y="48"/>
                  <a:pt x="370" y="48"/>
                  <a:pt x="371" y="47"/>
                </a:cubicBezTo>
                <a:cubicBezTo>
                  <a:pt x="370" y="47"/>
                  <a:pt x="367" y="48"/>
                  <a:pt x="368" y="47"/>
                </a:cubicBezTo>
                <a:cubicBezTo>
                  <a:pt x="365" y="48"/>
                  <a:pt x="363" y="48"/>
                  <a:pt x="361" y="48"/>
                </a:cubicBezTo>
                <a:cubicBezTo>
                  <a:pt x="361" y="47"/>
                  <a:pt x="362" y="47"/>
                  <a:pt x="363" y="47"/>
                </a:cubicBezTo>
                <a:cubicBezTo>
                  <a:pt x="363" y="47"/>
                  <a:pt x="361" y="47"/>
                  <a:pt x="359" y="47"/>
                </a:cubicBezTo>
                <a:cubicBezTo>
                  <a:pt x="358" y="48"/>
                  <a:pt x="355" y="48"/>
                  <a:pt x="351" y="48"/>
                </a:cubicBezTo>
                <a:cubicBezTo>
                  <a:pt x="351" y="49"/>
                  <a:pt x="354" y="48"/>
                  <a:pt x="354" y="49"/>
                </a:cubicBezTo>
                <a:cubicBezTo>
                  <a:pt x="350" y="50"/>
                  <a:pt x="351" y="49"/>
                  <a:pt x="348" y="49"/>
                </a:cubicBezTo>
                <a:cubicBezTo>
                  <a:pt x="350" y="50"/>
                  <a:pt x="344" y="50"/>
                  <a:pt x="342" y="50"/>
                </a:cubicBezTo>
                <a:cubicBezTo>
                  <a:pt x="340" y="50"/>
                  <a:pt x="343" y="50"/>
                  <a:pt x="341" y="51"/>
                </a:cubicBezTo>
                <a:cubicBezTo>
                  <a:pt x="336" y="52"/>
                  <a:pt x="334" y="52"/>
                  <a:pt x="332" y="51"/>
                </a:cubicBezTo>
                <a:cubicBezTo>
                  <a:pt x="334" y="50"/>
                  <a:pt x="335" y="51"/>
                  <a:pt x="335" y="51"/>
                </a:cubicBezTo>
                <a:cubicBezTo>
                  <a:pt x="336" y="51"/>
                  <a:pt x="336" y="51"/>
                  <a:pt x="336" y="51"/>
                </a:cubicBezTo>
                <a:cubicBezTo>
                  <a:pt x="336" y="50"/>
                  <a:pt x="334" y="51"/>
                  <a:pt x="335" y="50"/>
                </a:cubicBezTo>
                <a:cubicBezTo>
                  <a:pt x="331" y="51"/>
                  <a:pt x="331" y="51"/>
                  <a:pt x="331" y="52"/>
                </a:cubicBezTo>
                <a:cubicBezTo>
                  <a:pt x="330" y="51"/>
                  <a:pt x="326" y="51"/>
                  <a:pt x="326" y="52"/>
                </a:cubicBezTo>
                <a:cubicBezTo>
                  <a:pt x="323" y="53"/>
                  <a:pt x="325" y="52"/>
                  <a:pt x="326" y="51"/>
                </a:cubicBezTo>
                <a:cubicBezTo>
                  <a:pt x="326" y="51"/>
                  <a:pt x="322" y="52"/>
                  <a:pt x="321" y="53"/>
                </a:cubicBezTo>
                <a:cubicBezTo>
                  <a:pt x="321" y="53"/>
                  <a:pt x="322" y="53"/>
                  <a:pt x="323" y="53"/>
                </a:cubicBezTo>
                <a:cubicBezTo>
                  <a:pt x="321" y="53"/>
                  <a:pt x="315" y="54"/>
                  <a:pt x="316" y="55"/>
                </a:cubicBezTo>
                <a:cubicBezTo>
                  <a:pt x="314" y="56"/>
                  <a:pt x="314" y="55"/>
                  <a:pt x="312" y="55"/>
                </a:cubicBezTo>
                <a:cubicBezTo>
                  <a:pt x="313" y="55"/>
                  <a:pt x="314" y="54"/>
                  <a:pt x="315" y="54"/>
                </a:cubicBezTo>
                <a:cubicBezTo>
                  <a:pt x="317" y="53"/>
                  <a:pt x="317" y="53"/>
                  <a:pt x="320" y="52"/>
                </a:cubicBezTo>
                <a:cubicBezTo>
                  <a:pt x="319" y="52"/>
                  <a:pt x="314" y="54"/>
                  <a:pt x="313" y="54"/>
                </a:cubicBezTo>
                <a:cubicBezTo>
                  <a:pt x="310" y="54"/>
                  <a:pt x="314" y="54"/>
                  <a:pt x="312" y="55"/>
                </a:cubicBezTo>
                <a:cubicBezTo>
                  <a:pt x="308" y="56"/>
                  <a:pt x="308" y="56"/>
                  <a:pt x="304" y="57"/>
                </a:cubicBezTo>
                <a:cubicBezTo>
                  <a:pt x="305" y="57"/>
                  <a:pt x="307" y="57"/>
                  <a:pt x="307" y="56"/>
                </a:cubicBezTo>
                <a:cubicBezTo>
                  <a:pt x="305" y="56"/>
                  <a:pt x="302" y="58"/>
                  <a:pt x="302" y="58"/>
                </a:cubicBezTo>
                <a:cubicBezTo>
                  <a:pt x="299" y="59"/>
                  <a:pt x="304" y="57"/>
                  <a:pt x="301" y="58"/>
                </a:cubicBezTo>
                <a:cubicBezTo>
                  <a:pt x="301" y="57"/>
                  <a:pt x="304" y="57"/>
                  <a:pt x="303" y="57"/>
                </a:cubicBezTo>
                <a:cubicBezTo>
                  <a:pt x="303" y="57"/>
                  <a:pt x="298" y="58"/>
                  <a:pt x="297" y="58"/>
                </a:cubicBezTo>
                <a:cubicBezTo>
                  <a:pt x="298" y="59"/>
                  <a:pt x="301" y="57"/>
                  <a:pt x="301" y="58"/>
                </a:cubicBezTo>
                <a:cubicBezTo>
                  <a:pt x="296" y="59"/>
                  <a:pt x="295" y="60"/>
                  <a:pt x="292" y="60"/>
                </a:cubicBezTo>
                <a:cubicBezTo>
                  <a:pt x="290" y="61"/>
                  <a:pt x="289" y="61"/>
                  <a:pt x="289" y="62"/>
                </a:cubicBezTo>
                <a:cubicBezTo>
                  <a:pt x="288" y="62"/>
                  <a:pt x="283" y="62"/>
                  <a:pt x="283" y="63"/>
                </a:cubicBezTo>
                <a:cubicBezTo>
                  <a:pt x="279" y="65"/>
                  <a:pt x="279" y="64"/>
                  <a:pt x="276" y="65"/>
                </a:cubicBezTo>
                <a:cubicBezTo>
                  <a:pt x="274" y="66"/>
                  <a:pt x="277" y="66"/>
                  <a:pt x="276" y="66"/>
                </a:cubicBezTo>
                <a:cubicBezTo>
                  <a:pt x="273" y="67"/>
                  <a:pt x="273" y="67"/>
                  <a:pt x="273" y="67"/>
                </a:cubicBezTo>
                <a:cubicBezTo>
                  <a:pt x="275" y="65"/>
                  <a:pt x="264" y="71"/>
                  <a:pt x="260" y="71"/>
                </a:cubicBezTo>
                <a:cubicBezTo>
                  <a:pt x="259" y="72"/>
                  <a:pt x="259" y="72"/>
                  <a:pt x="259" y="73"/>
                </a:cubicBezTo>
                <a:cubicBezTo>
                  <a:pt x="257" y="73"/>
                  <a:pt x="254" y="74"/>
                  <a:pt x="253" y="75"/>
                </a:cubicBezTo>
                <a:cubicBezTo>
                  <a:pt x="253" y="75"/>
                  <a:pt x="253" y="75"/>
                  <a:pt x="253" y="74"/>
                </a:cubicBezTo>
                <a:cubicBezTo>
                  <a:pt x="248" y="77"/>
                  <a:pt x="246" y="78"/>
                  <a:pt x="239" y="81"/>
                </a:cubicBezTo>
                <a:cubicBezTo>
                  <a:pt x="240" y="80"/>
                  <a:pt x="244" y="78"/>
                  <a:pt x="245" y="78"/>
                </a:cubicBezTo>
                <a:cubicBezTo>
                  <a:pt x="244" y="78"/>
                  <a:pt x="244" y="76"/>
                  <a:pt x="243" y="77"/>
                </a:cubicBezTo>
                <a:cubicBezTo>
                  <a:pt x="243" y="77"/>
                  <a:pt x="242" y="76"/>
                  <a:pt x="243" y="75"/>
                </a:cubicBezTo>
                <a:cubicBezTo>
                  <a:pt x="244" y="75"/>
                  <a:pt x="244" y="75"/>
                  <a:pt x="245" y="75"/>
                </a:cubicBezTo>
                <a:cubicBezTo>
                  <a:pt x="247" y="74"/>
                  <a:pt x="243" y="74"/>
                  <a:pt x="246" y="73"/>
                </a:cubicBezTo>
                <a:cubicBezTo>
                  <a:pt x="245" y="73"/>
                  <a:pt x="244" y="74"/>
                  <a:pt x="243" y="75"/>
                </a:cubicBezTo>
                <a:cubicBezTo>
                  <a:pt x="243" y="73"/>
                  <a:pt x="250" y="71"/>
                  <a:pt x="252" y="71"/>
                </a:cubicBezTo>
                <a:cubicBezTo>
                  <a:pt x="254" y="70"/>
                  <a:pt x="251" y="70"/>
                  <a:pt x="254" y="69"/>
                </a:cubicBezTo>
                <a:cubicBezTo>
                  <a:pt x="247" y="70"/>
                  <a:pt x="242" y="74"/>
                  <a:pt x="237" y="76"/>
                </a:cubicBezTo>
                <a:cubicBezTo>
                  <a:pt x="236" y="76"/>
                  <a:pt x="237" y="76"/>
                  <a:pt x="237" y="76"/>
                </a:cubicBezTo>
                <a:cubicBezTo>
                  <a:pt x="235" y="77"/>
                  <a:pt x="233" y="78"/>
                  <a:pt x="233" y="78"/>
                </a:cubicBezTo>
                <a:cubicBezTo>
                  <a:pt x="234" y="77"/>
                  <a:pt x="235" y="77"/>
                  <a:pt x="235" y="76"/>
                </a:cubicBezTo>
                <a:cubicBezTo>
                  <a:pt x="232" y="77"/>
                  <a:pt x="234" y="77"/>
                  <a:pt x="231" y="78"/>
                </a:cubicBezTo>
                <a:cubicBezTo>
                  <a:pt x="229" y="78"/>
                  <a:pt x="231" y="77"/>
                  <a:pt x="227" y="79"/>
                </a:cubicBezTo>
                <a:cubicBezTo>
                  <a:pt x="227" y="78"/>
                  <a:pt x="230" y="77"/>
                  <a:pt x="231" y="76"/>
                </a:cubicBezTo>
                <a:cubicBezTo>
                  <a:pt x="229" y="77"/>
                  <a:pt x="228" y="77"/>
                  <a:pt x="224" y="79"/>
                </a:cubicBezTo>
                <a:cubicBezTo>
                  <a:pt x="227" y="76"/>
                  <a:pt x="236" y="73"/>
                  <a:pt x="233" y="72"/>
                </a:cubicBezTo>
                <a:cubicBezTo>
                  <a:pt x="233" y="72"/>
                  <a:pt x="231" y="72"/>
                  <a:pt x="231" y="72"/>
                </a:cubicBezTo>
                <a:cubicBezTo>
                  <a:pt x="229" y="73"/>
                  <a:pt x="233" y="72"/>
                  <a:pt x="230" y="73"/>
                </a:cubicBezTo>
                <a:cubicBezTo>
                  <a:pt x="230" y="73"/>
                  <a:pt x="232" y="73"/>
                  <a:pt x="232" y="73"/>
                </a:cubicBezTo>
                <a:cubicBezTo>
                  <a:pt x="227" y="76"/>
                  <a:pt x="222" y="80"/>
                  <a:pt x="219" y="80"/>
                </a:cubicBezTo>
                <a:cubicBezTo>
                  <a:pt x="223" y="79"/>
                  <a:pt x="216" y="80"/>
                  <a:pt x="222" y="77"/>
                </a:cubicBezTo>
                <a:cubicBezTo>
                  <a:pt x="221" y="76"/>
                  <a:pt x="216" y="78"/>
                  <a:pt x="218" y="76"/>
                </a:cubicBezTo>
                <a:cubicBezTo>
                  <a:pt x="217" y="77"/>
                  <a:pt x="210" y="80"/>
                  <a:pt x="210" y="82"/>
                </a:cubicBezTo>
                <a:cubicBezTo>
                  <a:pt x="205" y="84"/>
                  <a:pt x="210" y="81"/>
                  <a:pt x="203" y="85"/>
                </a:cubicBezTo>
                <a:cubicBezTo>
                  <a:pt x="207" y="83"/>
                  <a:pt x="205" y="85"/>
                  <a:pt x="206" y="85"/>
                </a:cubicBezTo>
                <a:cubicBezTo>
                  <a:pt x="203" y="87"/>
                  <a:pt x="205" y="85"/>
                  <a:pt x="204" y="85"/>
                </a:cubicBezTo>
                <a:cubicBezTo>
                  <a:pt x="202" y="86"/>
                  <a:pt x="201" y="88"/>
                  <a:pt x="199" y="88"/>
                </a:cubicBezTo>
                <a:cubicBezTo>
                  <a:pt x="199" y="89"/>
                  <a:pt x="199" y="89"/>
                  <a:pt x="198" y="89"/>
                </a:cubicBezTo>
                <a:cubicBezTo>
                  <a:pt x="200" y="89"/>
                  <a:pt x="202" y="86"/>
                  <a:pt x="203" y="86"/>
                </a:cubicBezTo>
                <a:cubicBezTo>
                  <a:pt x="204" y="87"/>
                  <a:pt x="202" y="88"/>
                  <a:pt x="201" y="88"/>
                </a:cubicBezTo>
                <a:cubicBezTo>
                  <a:pt x="201" y="89"/>
                  <a:pt x="205" y="87"/>
                  <a:pt x="202" y="89"/>
                </a:cubicBezTo>
                <a:cubicBezTo>
                  <a:pt x="202" y="89"/>
                  <a:pt x="204" y="88"/>
                  <a:pt x="205" y="87"/>
                </a:cubicBezTo>
                <a:cubicBezTo>
                  <a:pt x="203" y="89"/>
                  <a:pt x="198" y="91"/>
                  <a:pt x="198" y="92"/>
                </a:cubicBezTo>
                <a:cubicBezTo>
                  <a:pt x="198" y="92"/>
                  <a:pt x="198" y="91"/>
                  <a:pt x="195" y="93"/>
                </a:cubicBezTo>
                <a:cubicBezTo>
                  <a:pt x="195" y="92"/>
                  <a:pt x="196" y="92"/>
                  <a:pt x="197" y="91"/>
                </a:cubicBezTo>
                <a:cubicBezTo>
                  <a:pt x="196" y="91"/>
                  <a:pt x="194" y="92"/>
                  <a:pt x="192" y="94"/>
                </a:cubicBezTo>
                <a:cubicBezTo>
                  <a:pt x="191" y="94"/>
                  <a:pt x="190" y="94"/>
                  <a:pt x="190" y="93"/>
                </a:cubicBezTo>
                <a:cubicBezTo>
                  <a:pt x="187" y="95"/>
                  <a:pt x="190" y="94"/>
                  <a:pt x="187" y="96"/>
                </a:cubicBezTo>
                <a:cubicBezTo>
                  <a:pt x="189" y="94"/>
                  <a:pt x="184" y="97"/>
                  <a:pt x="184" y="96"/>
                </a:cubicBezTo>
                <a:cubicBezTo>
                  <a:pt x="182" y="98"/>
                  <a:pt x="180" y="99"/>
                  <a:pt x="179" y="100"/>
                </a:cubicBezTo>
                <a:cubicBezTo>
                  <a:pt x="179" y="99"/>
                  <a:pt x="179" y="98"/>
                  <a:pt x="181" y="98"/>
                </a:cubicBezTo>
                <a:cubicBezTo>
                  <a:pt x="184" y="96"/>
                  <a:pt x="180" y="98"/>
                  <a:pt x="180" y="97"/>
                </a:cubicBezTo>
                <a:cubicBezTo>
                  <a:pt x="184" y="95"/>
                  <a:pt x="186" y="93"/>
                  <a:pt x="191" y="90"/>
                </a:cubicBezTo>
                <a:cubicBezTo>
                  <a:pt x="188" y="92"/>
                  <a:pt x="189" y="92"/>
                  <a:pt x="192" y="90"/>
                </a:cubicBezTo>
                <a:cubicBezTo>
                  <a:pt x="194" y="88"/>
                  <a:pt x="194" y="88"/>
                  <a:pt x="198" y="86"/>
                </a:cubicBezTo>
                <a:cubicBezTo>
                  <a:pt x="200" y="85"/>
                  <a:pt x="196" y="86"/>
                  <a:pt x="200" y="84"/>
                </a:cubicBezTo>
                <a:cubicBezTo>
                  <a:pt x="199" y="85"/>
                  <a:pt x="204" y="82"/>
                  <a:pt x="204" y="84"/>
                </a:cubicBezTo>
                <a:cubicBezTo>
                  <a:pt x="204" y="84"/>
                  <a:pt x="206" y="83"/>
                  <a:pt x="208" y="82"/>
                </a:cubicBezTo>
                <a:cubicBezTo>
                  <a:pt x="208" y="81"/>
                  <a:pt x="209" y="81"/>
                  <a:pt x="209" y="81"/>
                </a:cubicBezTo>
                <a:cubicBezTo>
                  <a:pt x="209" y="80"/>
                  <a:pt x="205" y="82"/>
                  <a:pt x="207" y="82"/>
                </a:cubicBezTo>
                <a:cubicBezTo>
                  <a:pt x="205" y="83"/>
                  <a:pt x="203" y="84"/>
                  <a:pt x="203" y="83"/>
                </a:cubicBezTo>
                <a:cubicBezTo>
                  <a:pt x="206" y="81"/>
                  <a:pt x="206" y="81"/>
                  <a:pt x="206" y="81"/>
                </a:cubicBezTo>
                <a:cubicBezTo>
                  <a:pt x="206" y="81"/>
                  <a:pt x="205" y="82"/>
                  <a:pt x="206" y="82"/>
                </a:cubicBezTo>
                <a:cubicBezTo>
                  <a:pt x="208" y="81"/>
                  <a:pt x="207" y="81"/>
                  <a:pt x="207" y="80"/>
                </a:cubicBezTo>
                <a:cubicBezTo>
                  <a:pt x="208" y="79"/>
                  <a:pt x="209" y="80"/>
                  <a:pt x="210" y="79"/>
                </a:cubicBezTo>
                <a:cubicBezTo>
                  <a:pt x="212" y="78"/>
                  <a:pt x="209" y="81"/>
                  <a:pt x="213" y="79"/>
                </a:cubicBezTo>
                <a:cubicBezTo>
                  <a:pt x="215" y="78"/>
                  <a:pt x="214" y="77"/>
                  <a:pt x="216" y="77"/>
                </a:cubicBezTo>
                <a:cubicBezTo>
                  <a:pt x="218" y="75"/>
                  <a:pt x="218" y="73"/>
                  <a:pt x="217" y="73"/>
                </a:cubicBezTo>
                <a:cubicBezTo>
                  <a:pt x="216" y="74"/>
                  <a:pt x="216" y="74"/>
                  <a:pt x="213" y="75"/>
                </a:cubicBezTo>
                <a:cubicBezTo>
                  <a:pt x="213" y="74"/>
                  <a:pt x="213" y="74"/>
                  <a:pt x="213" y="74"/>
                </a:cubicBezTo>
                <a:cubicBezTo>
                  <a:pt x="219" y="70"/>
                  <a:pt x="218" y="72"/>
                  <a:pt x="221" y="70"/>
                </a:cubicBezTo>
                <a:cubicBezTo>
                  <a:pt x="222" y="70"/>
                  <a:pt x="220" y="71"/>
                  <a:pt x="219" y="72"/>
                </a:cubicBezTo>
                <a:cubicBezTo>
                  <a:pt x="218" y="73"/>
                  <a:pt x="221" y="71"/>
                  <a:pt x="219" y="73"/>
                </a:cubicBezTo>
                <a:cubicBezTo>
                  <a:pt x="219" y="73"/>
                  <a:pt x="223" y="71"/>
                  <a:pt x="222" y="72"/>
                </a:cubicBezTo>
                <a:cubicBezTo>
                  <a:pt x="224" y="71"/>
                  <a:pt x="221" y="72"/>
                  <a:pt x="221" y="71"/>
                </a:cubicBezTo>
                <a:cubicBezTo>
                  <a:pt x="224" y="70"/>
                  <a:pt x="221" y="70"/>
                  <a:pt x="224" y="68"/>
                </a:cubicBezTo>
                <a:cubicBezTo>
                  <a:pt x="224" y="68"/>
                  <a:pt x="224" y="68"/>
                  <a:pt x="224" y="68"/>
                </a:cubicBezTo>
                <a:cubicBezTo>
                  <a:pt x="223" y="68"/>
                  <a:pt x="223" y="69"/>
                  <a:pt x="221" y="70"/>
                </a:cubicBezTo>
                <a:cubicBezTo>
                  <a:pt x="224" y="66"/>
                  <a:pt x="231" y="66"/>
                  <a:pt x="235" y="63"/>
                </a:cubicBezTo>
                <a:cubicBezTo>
                  <a:pt x="234" y="63"/>
                  <a:pt x="233" y="64"/>
                  <a:pt x="234" y="62"/>
                </a:cubicBezTo>
                <a:cubicBezTo>
                  <a:pt x="231" y="63"/>
                  <a:pt x="234" y="63"/>
                  <a:pt x="231" y="64"/>
                </a:cubicBezTo>
                <a:cubicBezTo>
                  <a:pt x="233" y="63"/>
                  <a:pt x="232" y="63"/>
                  <a:pt x="234" y="61"/>
                </a:cubicBezTo>
                <a:cubicBezTo>
                  <a:pt x="236" y="60"/>
                  <a:pt x="235" y="61"/>
                  <a:pt x="234" y="61"/>
                </a:cubicBezTo>
                <a:cubicBezTo>
                  <a:pt x="235" y="61"/>
                  <a:pt x="236" y="61"/>
                  <a:pt x="236" y="62"/>
                </a:cubicBezTo>
                <a:cubicBezTo>
                  <a:pt x="239" y="60"/>
                  <a:pt x="239" y="60"/>
                  <a:pt x="241" y="59"/>
                </a:cubicBezTo>
                <a:cubicBezTo>
                  <a:pt x="240" y="60"/>
                  <a:pt x="244" y="58"/>
                  <a:pt x="245" y="58"/>
                </a:cubicBezTo>
                <a:cubicBezTo>
                  <a:pt x="248" y="57"/>
                  <a:pt x="244" y="57"/>
                  <a:pt x="247" y="57"/>
                </a:cubicBezTo>
                <a:cubicBezTo>
                  <a:pt x="249" y="55"/>
                  <a:pt x="249" y="56"/>
                  <a:pt x="249" y="56"/>
                </a:cubicBezTo>
                <a:cubicBezTo>
                  <a:pt x="248" y="58"/>
                  <a:pt x="246" y="58"/>
                  <a:pt x="244" y="59"/>
                </a:cubicBezTo>
                <a:cubicBezTo>
                  <a:pt x="245" y="59"/>
                  <a:pt x="246" y="59"/>
                  <a:pt x="244" y="61"/>
                </a:cubicBezTo>
                <a:cubicBezTo>
                  <a:pt x="244" y="61"/>
                  <a:pt x="245" y="60"/>
                  <a:pt x="245" y="61"/>
                </a:cubicBezTo>
                <a:cubicBezTo>
                  <a:pt x="245" y="60"/>
                  <a:pt x="245" y="60"/>
                  <a:pt x="246" y="59"/>
                </a:cubicBezTo>
                <a:cubicBezTo>
                  <a:pt x="247" y="59"/>
                  <a:pt x="248" y="59"/>
                  <a:pt x="248" y="59"/>
                </a:cubicBezTo>
                <a:cubicBezTo>
                  <a:pt x="250" y="58"/>
                  <a:pt x="245" y="59"/>
                  <a:pt x="246" y="59"/>
                </a:cubicBezTo>
                <a:cubicBezTo>
                  <a:pt x="248" y="57"/>
                  <a:pt x="253" y="56"/>
                  <a:pt x="253" y="55"/>
                </a:cubicBezTo>
                <a:cubicBezTo>
                  <a:pt x="255" y="54"/>
                  <a:pt x="255" y="55"/>
                  <a:pt x="257" y="55"/>
                </a:cubicBezTo>
                <a:cubicBezTo>
                  <a:pt x="257" y="54"/>
                  <a:pt x="264" y="50"/>
                  <a:pt x="267" y="50"/>
                </a:cubicBezTo>
                <a:cubicBezTo>
                  <a:pt x="271" y="49"/>
                  <a:pt x="268" y="48"/>
                  <a:pt x="268" y="48"/>
                </a:cubicBezTo>
                <a:cubicBezTo>
                  <a:pt x="266" y="49"/>
                  <a:pt x="263" y="49"/>
                  <a:pt x="263" y="50"/>
                </a:cubicBezTo>
                <a:cubicBezTo>
                  <a:pt x="263" y="50"/>
                  <a:pt x="265" y="50"/>
                  <a:pt x="266" y="49"/>
                </a:cubicBezTo>
                <a:cubicBezTo>
                  <a:pt x="263" y="51"/>
                  <a:pt x="256" y="53"/>
                  <a:pt x="253" y="55"/>
                </a:cubicBezTo>
                <a:cubicBezTo>
                  <a:pt x="253" y="54"/>
                  <a:pt x="252" y="54"/>
                  <a:pt x="254" y="53"/>
                </a:cubicBezTo>
                <a:cubicBezTo>
                  <a:pt x="256" y="52"/>
                  <a:pt x="258" y="52"/>
                  <a:pt x="258" y="51"/>
                </a:cubicBezTo>
                <a:cubicBezTo>
                  <a:pt x="261" y="50"/>
                  <a:pt x="259" y="52"/>
                  <a:pt x="257" y="52"/>
                </a:cubicBezTo>
                <a:cubicBezTo>
                  <a:pt x="261" y="51"/>
                  <a:pt x="263" y="49"/>
                  <a:pt x="267" y="48"/>
                </a:cubicBezTo>
                <a:cubicBezTo>
                  <a:pt x="262" y="49"/>
                  <a:pt x="253" y="52"/>
                  <a:pt x="247" y="55"/>
                </a:cubicBezTo>
                <a:cubicBezTo>
                  <a:pt x="244" y="56"/>
                  <a:pt x="242" y="56"/>
                  <a:pt x="242" y="55"/>
                </a:cubicBezTo>
                <a:cubicBezTo>
                  <a:pt x="240" y="56"/>
                  <a:pt x="242" y="56"/>
                  <a:pt x="242" y="57"/>
                </a:cubicBezTo>
                <a:cubicBezTo>
                  <a:pt x="240" y="57"/>
                  <a:pt x="241" y="58"/>
                  <a:pt x="239" y="58"/>
                </a:cubicBezTo>
                <a:cubicBezTo>
                  <a:pt x="238" y="58"/>
                  <a:pt x="240" y="57"/>
                  <a:pt x="239" y="57"/>
                </a:cubicBezTo>
                <a:cubicBezTo>
                  <a:pt x="238" y="57"/>
                  <a:pt x="236" y="58"/>
                  <a:pt x="234" y="59"/>
                </a:cubicBezTo>
                <a:cubicBezTo>
                  <a:pt x="233" y="60"/>
                  <a:pt x="235" y="59"/>
                  <a:pt x="234" y="60"/>
                </a:cubicBezTo>
                <a:cubicBezTo>
                  <a:pt x="236" y="59"/>
                  <a:pt x="235" y="59"/>
                  <a:pt x="235" y="59"/>
                </a:cubicBezTo>
                <a:cubicBezTo>
                  <a:pt x="237" y="57"/>
                  <a:pt x="237" y="58"/>
                  <a:pt x="239" y="58"/>
                </a:cubicBezTo>
                <a:cubicBezTo>
                  <a:pt x="238" y="59"/>
                  <a:pt x="227" y="63"/>
                  <a:pt x="229" y="64"/>
                </a:cubicBezTo>
                <a:cubicBezTo>
                  <a:pt x="228" y="64"/>
                  <a:pt x="227" y="64"/>
                  <a:pt x="226" y="64"/>
                </a:cubicBezTo>
                <a:cubicBezTo>
                  <a:pt x="229" y="61"/>
                  <a:pt x="225" y="63"/>
                  <a:pt x="223" y="62"/>
                </a:cubicBezTo>
                <a:cubicBezTo>
                  <a:pt x="222" y="63"/>
                  <a:pt x="222" y="63"/>
                  <a:pt x="220" y="64"/>
                </a:cubicBezTo>
                <a:cubicBezTo>
                  <a:pt x="220" y="64"/>
                  <a:pt x="221" y="63"/>
                  <a:pt x="221" y="63"/>
                </a:cubicBezTo>
                <a:cubicBezTo>
                  <a:pt x="216" y="65"/>
                  <a:pt x="222" y="64"/>
                  <a:pt x="217" y="66"/>
                </a:cubicBezTo>
                <a:cubicBezTo>
                  <a:pt x="217" y="65"/>
                  <a:pt x="218" y="65"/>
                  <a:pt x="218" y="64"/>
                </a:cubicBezTo>
                <a:cubicBezTo>
                  <a:pt x="213" y="68"/>
                  <a:pt x="214" y="68"/>
                  <a:pt x="210" y="70"/>
                </a:cubicBezTo>
                <a:cubicBezTo>
                  <a:pt x="209" y="69"/>
                  <a:pt x="209" y="69"/>
                  <a:pt x="209" y="69"/>
                </a:cubicBezTo>
                <a:cubicBezTo>
                  <a:pt x="209" y="69"/>
                  <a:pt x="207" y="71"/>
                  <a:pt x="205" y="72"/>
                </a:cubicBezTo>
                <a:cubicBezTo>
                  <a:pt x="205" y="72"/>
                  <a:pt x="207" y="72"/>
                  <a:pt x="204" y="74"/>
                </a:cubicBezTo>
                <a:cubicBezTo>
                  <a:pt x="204" y="73"/>
                  <a:pt x="205" y="72"/>
                  <a:pt x="203" y="73"/>
                </a:cubicBezTo>
                <a:cubicBezTo>
                  <a:pt x="201" y="75"/>
                  <a:pt x="199" y="76"/>
                  <a:pt x="198" y="77"/>
                </a:cubicBezTo>
                <a:cubicBezTo>
                  <a:pt x="199" y="76"/>
                  <a:pt x="202" y="75"/>
                  <a:pt x="198" y="78"/>
                </a:cubicBezTo>
                <a:cubicBezTo>
                  <a:pt x="199" y="78"/>
                  <a:pt x="201" y="77"/>
                  <a:pt x="203" y="75"/>
                </a:cubicBezTo>
                <a:cubicBezTo>
                  <a:pt x="203" y="76"/>
                  <a:pt x="196" y="80"/>
                  <a:pt x="194" y="81"/>
                </a:cubicBezTo>
                <a:cubicBezTo>
                  <a:pt x="197" y="79"/>
                  <a:pt x="196" y="79"/>
                  <a:pt x="197" y="77"/>
                </a:cubicBezTo>
                <a:cubicBezTo>
                  <a:pt x="194" y="79"/>
                  <a:pt x="195" y="78"/>
                  <a:pt x="192" y="80"/>
                </a:cubicBezTo>
                <a:cubicBezTo>
                  <a:pt x="191" y="80"/>
                  <a:pt x="192" y="80"/>
                  <a:pt x="192" y="81"/>
                </a:cubicBezTo>
                <a:cubicBezTo>
                  <a:pt x="187" y="83"/>
                  <a:pt x="184" y="85"/>
                  <a:pt x="179" y="89"/>
                </a:cubicBezTo>
                <a:cubicBezTo>
                  <a:pt x="179" y="89"/>
                  <a:pt x="180" y="89"/>
                  <a:pt x="180" y="89"/>
                </a:cubicBezTo>
                <a:cubicBezTo>
                  <a:pt x="181" y="88"/>
                  <a:pt x="181" y="88"/>
                  <a:pt x="183" y="87"/>
                </a:cubicBezTo>
                <a:cubicBezTo>
                  <a:pt x="182" y="88"/>
                  <a:pt x="182" y="89"/>
                  <a:pt x="182" y="90"/>
                </a:cubicBezTo>
                <a:cubicBezTo>
                  <a:pt x="179" y="91"/>
                  <a:pt x="178" y="93"/>
                  <a:pt x="177" y="92"/>
                </a:cubicBezTo>
                <a:cubicBezTo>
                  <a:pt x="176" y="94"/>
                  <a:pt x="174" y="95"/>
                  <a:pt x="172" y="96"/>
                </a:cubicBezTo>
                <a:cubicBezTo>
                  <a:pt x="171" y="96"/>
                  <a:pt x="173" y="94"/>
                  <a:pt x="173" y="94"/>
                </a:cubicBezTo>
                <a:cubicBezTo>
                  <a:pt x="169" y="96"/>
                  <a:pt x="172" y="96"/>
                  <a:pt x="171" y="97"/>
                </a:cubicBezTo>
                <a:cubicBezTo>
                  <a:pt x="171" y="97"/>
                  <a:pt x="172" y="96"/>
                  <a:pt x="173" y="95"/>
                </a:cubicBezTo>
                <a:cubicBezTo>
                  <a:pt x="173" y="96"/>
                  <a:pt x="169" y="100"/>
                  <a:pt x="173" y="97"/>
                </a:cubicBezTo>
                <a:cubicBezTo>
                  <a:pt x="171" y="99"/>
                  <a:pt x="166" y="102"/>
                  <a:pt x="166" y="101"/>
                </a:cubicBezTo>
                <a:cubicBezTo>
                  <a:pt x="169" y="98"/>
                  <a:pt x="167" y="98"/>
                  <a:pt x="169" y="97"/>
                </a:cubicBezTo>
                <a:cubicBezTo>
                  <a:pt x="168" y="96"/>
                  <a:pt x="165" y="99"/>
                  <a:pt x="163" y="101"/>
                </a:cubicBezTo>
                <a:cubicBezTo>
                  <a:pt x="163" y="101"/>
                  <a:pt x="162" y="101"/>
                  <a:pt x="162" y="101"/>
                </a:cubicBezTo>
                <a:cubicBezTo>
                  <a:pt x="162" y="101"/>
                  <a:pt x="163" y="100"/>
                  <a:pt x="163" y="100"/>
                </a:cubicBezTo>
                <a:cubicBezTo>
                  <a:pt x="163" y="100"/>
                  <a:pt x="162" y="100"/>
                  <a:pt x="161" y="101"/>
                </a:cubicBezTo>
                <a:cubicBezTo>
                  <a:pt x="162" y="102"/>
                  <a:pt x="162" y="102"/>
                  <a:pt x="158" y="102"/>
                </a:cubicBezTo>
                <a:cubicBezTo>
                  <a:pt x="157" y="104"/>
                  <a:pt x="161" y="102"/>
                  <a:pt x="157" y="105"/>
                </a:cubicBezTo>
                <a:cubicBezTo>
                  <a:pt x="157" y="104"/>
                  <a:pt x="155" y="105"/>
                  <a:pt x="154" y="106"/>
                </a:cubicBezTo>
                <a:cubicBezTo>
                  <a:pt x="157" y="105"/>
                  <a:pt x="154" y="107"/>
                  <a:pt x="154" y="107"/>
                </a:cubicBezTo>
                <a:cubicBezTo>
                  <a:pt x="152" y="109"/>
                  <a:pt x="153" y="108"/>
                  <a:pt x="151" y="109"/>
                </a:cubicBezTo>
                <a:cubicBezTo>
                  <a:pt x="151" y="109"/>
                  <a:pt x="153" y="108"/>
                  <a:pt x="152" y="108"/>
                </a:cubicBezTo>
                <a:cubicBezTo>
                  <a:pt x="152" y="108"/>
                  <a:pt x="152" y="108"/>
                  <a:pt x="151" y="108"/>
                </a:cubicBezTo>
                <a:cubicBezTo>
                  <a:pt x="150" y="109"/>
                  <a:pt x="151" y="109"/>
                  <a:pt x="150" y="110"/>
                </a:cubicBezTo>
                <a:cubicBezTo>
                  <a:pt x="150" y="111"/>
                  <a:pt x="153" y="108"/>
                  <a:pt x="150" y="111"/>
                </a:cubicBezTo>
                <a:cubicBezTo>
                  <a:pt x="151" y="111"/>
                  <a:pt x="154" y="109"/>
                  <a:pt x="154" y="108"/>
                </a:cubicBezTo>
                <a:cubicBezTo>
                  <a:pt x="154" y="109"/>
                  <a:pt x="156" y="108"/>
                  <a:pt x="156" y="108"/>
                </a:cubicBezTo>
                <a:cubicBezTo>
                  <a:pt x="154" y="110"/>
                  <a:pt x="154" y="109"/>
                  <a:pt x="153" y="110"/>
                </a:cubicBezTo>
                <a:cubicBezTo>
                  <a:pt x="152" y="111"/>
                  <a:pt x="149" y="113"/>
                  <a:pt x="149" y="114"/>
                </a:cubicBezTo>
                <a:cubicBezTo>
                  <a:pt x="150" y="113"/>
                  <a:pt x="153" y="110"/>
                  <a:pt x="154" y="111"/>
                </a:cubicBezTo>
                <a:cubicBezTo>
                  <a:pt x="151" y="113"/>
                  <a:pt x="152" y="113"/>
                  <a:pt x="153" y="113"/>
                </a:cubicBezTo>
                <a:cubicBezTo>
                  <a:pt x="153" y="113"/>
                  <a:pt x="152" y="113"/>
                  <a:pt x="152" y="113"/>
                </a:cubicBezTo>
                <a:cubicBezTo>
                  <a:pt x="152" y="113"/>
                  <a:pt x="152" y="114"/>
                  <a:pt x="152" y="114"/>
                </a:cubicBezTo>
                <a:cubicBezTo>
                  <a:pt x="150" y="114"/>
                  <a:pt x="153" y="111"/>
                  <a:pt x="149" y="114"/>
                </a:cubicBezTo>
                <a:cubicBezTo>
                  <a:pt x="149" y="116"/>
                  <a:pt x="146" y="119"/>
                  <a:pt x="150" y="117"/>
                </a:cubicBezTo>
                <a:cubicBezTo>
                  <a:pt x="149" y="118"/>
                  <a:pt x="149" y="118"/>
                  <a:pt x="149" y="118"/>
                </a:cubicBezTo>
                <a:cubicBezTo>
                  <a:pt x="147" y="120"/>
                  <a:pt x="146" y="119"/>
                  <a:pt x="147" y="118"/>
                </a:cubicBezTo>
                <a:cubicBezTo>
                  <a:pt x="144" y="118"/>
                  <a:pt x="140" y="124"/>
                  <a:pt x="138" y="124"/>
                </a:cubicBezTo>
                <a:cubicBezTo>
                  <a:pt x="139" y="124"/>
                  <a:pt x="136" y="126"/>
                  <a:pt x="136" y="127"/>
                </a:cubicBezTo>
                <a:cubicBezTo>
                  <a:pt x="137" y="127"/>
                  <a:pt x="140" y="125"/>
                  <a:pt x="143" y="122"/>
                </a:cubicBezTo>
                <a:cubicBezTo>
                  <a:pt x="143" y="122"/>
                  <a:pt x="143" y="122"/>
                  <a:pt x="143" y="122"/>
                </a:cubicBezTo>
                <a:cubicBezTo>
                  <a:pt x="144" y="121"/>
                  <a:pt x="142" y="123"/>
                  <a:pt x="144" y="123"/>
                </a:cubicBezTo>
                <a:cubicBezTo>
                  <a:pt x="142" y="122"/>
                  <a:pt x="139" y="127"/>
                  <a:pt x="138" y="126"/>
                </a:cubicBezTo>
                <a:cubicBezTo>
                  <a:pt x="135" y="128"/>
                  <a:pt x="135" y="129"/>
                  <a:pt x="134" y="130"/>
                </a:cubicBezTo>
                <a:cubicBezTo>
                  <a:pt x="137" y="129"/>
                  <a:pt x="137" y="128"/>
                  <a:pt x="139" y="127"/>
                </a:cubicBezTo>
                <a:cubicBezTo>
                  <a:pt x="139" y="128"/>
                  <a:pt x="140" y="127"/>
                  <a:pt x="139" y="128"/>
                </a:cubicBezTo>
                <a:cubicBezTo>
                  <a:pt x="140" y="128"/>
                  <a:pt x="141" y="127"/>
                  <a:pt x="141" y="127"/>
                </a:cubicBezTo>
                <a:cubicBezTo>
                  <a:pt x="142" y="126"/>
                  <a:pt x="142" y="126"/>
                  <a:pt x="142" y="126"/>
                </a:cubicBezTo>
                <a:cubicBezTo>
                  <a:pt x="143" y="125"/>
                  <a:pt x="144" y="125"/>
                  <a:pt x="146" y="123"/>
                </a:cubicBezTo>
                <a:cubicBezTo>
                  <a:pt x="147" y="121"/>
                  <a:pt x="151" y="120"/>
                  <a:pt x="154" y="116"/>
                </a:cubicBezTo>
                <a:cubicBezTo>
                  <a:pt x="159" y="114"/>
                  <a:pt x="160" y="110"/>
                  <a:pt x="162" y="111"/>
                </a:cubicBezTo>
                <a:cubicBezTo>
                  <a:pt x="165" y="107"/>
                  <a:pt x="169" y="106"/>
                  <a:pt x="173" y="103"/>
                </a:cubicBezTo>
                <a:cubicBezTo>
                  <a:pt x="175" y="101"/>
                  <a:pt x="172" y="103"/>
                  <a:pt x="174" y="102"/>
                </a:cubicBezTo>
                <a:cubicBezTo>
                  <a:pt x="175" y="101"/>
                  <a:pt x="176" y="101"/>
                  <a:pt x="178" y="100"/>
                </a:cubicBezTo>
                <a:cubicBezTo>
                  <a:pt x="174" y="104"/>
                  <a:pt x="169" y="106"/>
                  <a:pt x="163" y="111"/>
                </a:cubicBezTo>
                <a:cubicBezTo>
                  <a:pt x="166" y="111"/>
                  <a:pt x="178" y="99"/>
                  <a:pt x="183" y="98"/>
                </a:cubicBezTo>
                <a:cubicBezTo>
                  <a:pt x="183" y="98"/>
                  <a:pt x="180" y="101"/>
                  <a:pt x="183" y="99"/>
                </a:cubicBezTo>
                <a:cubicBezTo>
                  <a:pt x="183" y="100"/>
                  <a:pt x="177" y="103"/>
                  <a:pt x="177" y="104"/>
                </a:cubicBezTo>
                <a:cubicBezTo>
                  <a:pt x="173" y="106"/>
                  <a:pt x="172" y="108"/>
                  <a:pt x="168" y="110"/>
                </a:cubicBezTo>
                <a:cubicBezTo>
                  <a:pt x="168" y="111"/>
                  <a:pt x="168" y="111"/>
                  <a:pt x="168" y="111"/>
                </a:cubicBezTo>
                <a:cubicBezTo>
                  <a:pt x="170" y="109"/>
                  <a:pt x="173" y="108"/>
                  <a:pt x="176" y="106"/>
                </a:cubicBezTo>
                <a:cubicBezTo>
                  <a:pt x="175" y="107"/>
                  <a:pt x="175" y="107"/>
                  <a:pt x="176" y="107"/>
                </a:cubicBezTo>
                <a:cubicBezTo>
                  <a:pt x="173" y="109"/>
                  <a:pt x="173" y="109"/>
                  <a:pt x="169" y="112"/>
                </a:cubicBezTo>
                <a:cubicBezTo>
                  <a:pt x="168" y="112"/>
                  <a:pt x="168" y="112"/>
                  <a:pt x="168" y="112"/>
                </a:cubicBezTo>
                <a:cubicBezTo>
                  <a:pt x="166" y="114"/>
                  <a:pt x="163" y="116"/>
                  <a:pt x="159" y="119"/>
                </a:cubicBezTo>
                <a:cubicBezTo>
                  <a:pt x="160" y="120"/>
                  <a:pt x="165" y="115"/>
                  <a:pt x="166" y="114"/>
                </a:cubicBezTo>
                <a:cubicBezTo>
                  <a:pt x="167" y="114"/>
                  <a:pt x="166" y="114"/>
                  <a:pt x="166" y="114"/>
                </a:cubicBezTo>
                <a:cubicBezTo>
                  <a:pt x="164" y="116"/>
                  <a:pt x="168" y="113"/>
                  <a:pt x="168" y="114"/>
                </a:cubicBezTo>
                <a:cubicBezTo>
                  <a:pt x="169" y="112"/>
                  <a:pt x="172" y="111"/>
                  <a:pt x="175" y="108"/>
                </a:cubicBezTo>
                <a:cubicBezTo>
                  <a:pt x="175" y="109"/>
                  <a:pt x="174" y="110"/>
                  <a:pt x="174" y="110"/>
                </a:cubicBezTo>
                <a:cubicBezTo>
                  <a:pt x="176" y="108"/>
                  <a:pt x="181" y="104"/>
                  <a:pt x="183" y="104"/>
                </a:cubicBezTo>
                <a:cubicBezTo>
                  <a:pt x="185" y="102"/>
                  <a:pt x="189" y="100"/>
                  <a:pt x="190" y="98"/>
                </a:cubicBezTo>
                <a:cubicBezTo>
                  <a:pt x="191" y="98"/>
                  <a:pt x="196" y="95"/>
                  <a:pt x="199" y="93"/>
                </a:cubicBezTo>
                <a:cubicBezTo>
                  <a:pt x="199" y="93"/>
                  <a:pt x="198" y="94"/>
                  <a:pt x="198" y="94"/>
                </a:cubicBezTo>
                <a:cubicBezTo>
                  <a:pt x="203" y="90"/>
                  <a:pt x="208" y="88"/>
                  <a:pt x="215" y="83"/>
                </a:cubicBezTo>
                <a:cubicBezTo>
                  <a:pt x="214" y="84"/>
                  <a:pt x="214" y="85"/>
                  <a:pt x="215" y="84"/>
                </a:cubicBezTo>
                <a:cubicBezTo>
                  <a:pt x="218" y="83"/>
                  <a:pt x="214" y="85"/>
                  <a:pt x="215" y="85"/>
                </a:cubicBezTo>
                <a:cubicBezTo>
                  <a:pt x="212" y="86"/>
                  <a:pt x="211" y="87"/>
                  <a:pt x="208" y="88"/>
                </a:cubicBezTo>
                <a:cubicBezTo>
                  <a:pt x="206" y="89"/>
                  <a:pt x="209" y="88"/>
                  <a:pt x="209" y="89"/>
                </a:cubicBezTo>
                <a:cubicBezTo>
                  <a:pt x="204" y="91"/>
                  <a:pt x="202" y="93"/>
                  <a:pt x="200" y="95"/>
                </a:cubicBezTo>
                <a:cubicBezTo>
                  <a:pt x="198" y="95"/>
                  <a:pt x="196" y="97"/>
                  <a:pt x="194" y="98"/>
                </a:cubicBezTo>
                <a:cubicBezTo>
                  <a:pt x="193" y="99"/>
                  <a:pt x="193" y="99"/>
                  <a:pt x="193" y="99"/>
                </a:cubicBezTo>
                <a:cubicBezTo>
                  <a:pt x="190" y="100"/>
                  <a:pt x="188" y="102"/>
                  <a:pt x="184" y="105"/>
                </a:cubicBezTo>
                <a:cubicBezTo>
                  <a:pt x="184" y="104"/>
                  <a:pt x="184" y="104"/>
                  <a:pt x="184" y="104"/>
                </a:cubicBezTo>
                <a:cubicBezTo>
                  <a:pt x="183" y="105"/>
                  <a:pt x="182" y="106"/>
                  <a:pt x="182" y="106"/>
                </a:cubicBezTo>
                <a:cubicBezTo>
                  <a:pt x="182" y="106"/>
                  <a:pt x="175" y="111"/>
                  <a:pt x="170" y="115"/>
                </a:cubicBezTo>
                <a:cubicBezTo>
                  <a:pt x="170" y="115"/>
                  <a:pt x="170" y="115"/>
                  <a:pt x="170" y="115"/>
                </a:cubicBezTo>
                <a:cubicBezTo>
                  <a:pt x="164" y="119"/>
                  <a:pt x="167" y="119"/>
                  <a:pt x="161" y="123"/>
                </a:cubicBezTo>
                <a:cubicBezTo>
                  <a:pt x="162" y="123"/>
                  <a:pt x="161" y="124"/>
                  <a:pt x="162" y="123"/>
                </a:cubicBezTo>
                <a:cubicBezTo>
                  <a:pt x="161" y="124"/>
                  <a:pt x="156" y="128"/>
                  <a:pt x="156" y="128"/>
                </a:cubicBezTo>
                <a:cubicBezTo>
                  <a:pt x="155" y="128"/>
                  <a:pt x="156" y="129"/>
                  <a:pt x="155" y="130"/>
                </a:cubicBezTo>
                <a:cubicBezTo>
                  <a:pt x="152" y="130"/>
                  <a:pt x="154" y="128"/>
                  <a:pt x="154" y="127"/>
                </a:cubicBezTo>
                <a:cubicBezTo>
                  <a:pt x="151" y="129"/>
                  <a:pt x="154" y="128"/>
                  <a:pt x="151" y="131"/>
                </a:cubicBezTo>
                <a:cubicBezTo>
                  <a:pt x="151" y="131"/>
                  <a:pt x="152" y="130"/>
                  <a:pt x="152" y="131"/>
                </a:cubicBezTo>
                <a:cubicBezTo>
                  <a:pt x="149" y="133"/>
                  <a:pt x="150" y="133"/>
                  <a:pt x="148" y="135"/>
                </a:cubicBezTo>
                <a:cubicBezTo>
                  <a:pt x="146" y="136"/>
                  <a:pt x="146" y="137"/>
                  <a:pt x="145" y="138"/>
                </a:cubicBezTo>
                <a:cubicBezTo>
                  <a:pt x="145" y="137"/>
                  <a:pt x="145" y="137"/>
                  <a:pt x="142" y="139"/>
                </a:cubicBezTo>
                <a:cubicBezTo>
                  <a:pt x="140" y="141"/>
                  <a:pt x="144" y="138"/>
                  <a:pt x="143" y="139"/>
                </a:cubicBezTo>
                <a:cubicBezTo>
                  <a:pt x="142" y="140"/>
                  <a:pt x="139" y="142"/>
                  <a:pt x="141" y="141"/>
                </a:cubicBezTo>
                <a:cubicBezTo>
                  <a:pt x="141" y="141"/>
                  <a:pt x="139" y="143"/>
                  <a:pt x="139" y="142"/>
                </a:cubicBezTo>
                <a:cubicBezTo>
                  <a:pt x="138" y="144"/>
                  <a:pt x="137" y="145"/>
                  <a:pt x="135" y="148"/>
                </a:cubicBezTo>
                <a:cubicBezTo>
                  <a:pt x="139" y="145"/>
                  <a:pt x="143" y="141"/>
                  <a:pt x="147" y="137"/>
                </a:cubicBezTo>
                <a:cubicBezTo>
                  <a:pt x="149" y="137"/>
                  <a:pt x="147" y="138"/>
                  <a:pt x="149" y="137"/>
                </a:cubicBezTo>
                <a:cubicBezTo>
                  <a:pt x="151" y="135"/>
                  <a:pt x="151" y="135"/>
                  <a:pt x="151" y="134"/>
                </a:cubicBezTo>
                <a:cubicBezTo>
                  <a:pt x="154" y="132"/>
                  <a:pt x="152" y="134"/>
                  <a:pt x="151" y="135"/>
                </a:cubicBezTo>
                <a:cubicBezTo>
                  <a:pt x="152" y="135"/>
                  <a:pt x="154" y="133"/>
                  <a:pt x="156" y="132"/>
                </a:cubicBezTo>
                <a:cubicBezTo>
                  <a:pt x="153" y="132"/>
                  <a:pt x="159" y="128"/>
                  <a:pt x="161" y="127"/>
                </a:cubicBezTo>
                <a:cubicBezTo>
                  <a:pt x="163" y="125"/>
                  <a:pt x="159" y="129"/>
                  <a:pt x="157" y="130"/>
                </a:cubicBezTo>
                <a:cubicBezTo>
                  <a:pt x="159" y="130"/>
                  <a:pt x="156" y="132"/>
                  <a:pt x="156" y="133"/>
                </a:cubicBezTo>
                <a:cubicBezTo>
                  <a:pt x="155" y="134"/>
                  <a:pt x="150" y="138"/>
                  <a:pt x="150" y="139"/>
                </a:cubicBezTo>
                <a:cubicBezTo>
                  <a:pt x="148" y="140"/>
                  <a:pt x="146" y="141"/>
                  <a:pt x="145" y="143"/>
                </a:cubicBezTo>
                <a:cubicBezTo>
                  <a:pt x="144" y="143"/>
                  <a:pt x="145" y="143"/>
                  <a:pt x="145" y="142"/>
                </a:cubicBezTo>
                <a:cubicBezTo>
                  <a:pt x="144" y="145"/>
                  <a:pt x="143" y="144"/>
                  <a:pt x="141" y="145"/>
                </a:cubicBezTo>
                <a:cubicBezTo>
                  <a:pt x="139" y="147"/>
                  <a:pt x="142" y="145"/>
                  <a:pt x="142" y="146"/>
                </a:cubicBezTo>
                <a:cubicBezTo>
                  <a:pt x="140" y="147"/>
                  <a:pt x="141" y="147"/>
                  <a:pt x="139" y="148"/>
                </a:cubicBezTo>
                <a:cubicBezTo>
                  <a:pt x="138" y="148"/>
                  <a:pt x="138" y="147"/>
                  <a:pt x="140" y="145"/>
                </a:cubicBezTo>
                <a:cubicBezTo>
                  <a:pt x="140" y="145"/>
                  <a:pt x="139" y="145"/>
                  <a:pt x="139" y="145"/>
                </a:cubicBezTo>
                <a:cubicBezTo>
                  <a:pt x="137" y="148"/>
                  <a:pt x="135" y="150"/>
                  <a:pt x="136" y="151"/>
                </a:cubicBezTo>
                <a:cubicBezTo>
                  <a:pt x="134" y="153"/>
                  <a:pt x="135" y="151"/>
                  <a:pt x="133" y="152"/>
                </a:cubicBezTo>
                <a:cubicBezTo>
                  <a:pt x="133" y="153"/>
                  <a:pt x="134" y="153"/>
                  <a:pt x="131" y="156"/>
                </a:cubicBezTo>
                <a:cubicBezTo>
                  <a:pt x="131" y="155"/>
                  <a:pt x="131" y="155"/>
                  <a:pt x="130" y="155"/>
                </a:cubicBezTo>
                <a:cubicBezTo>
                  <a:pt x="130" y="156"/>
                  <a:pt x="129" y="157"/>
                  <a:pt x="129" y="158"/>
                </a:cubicBezTo>
                <a:cubicBezTo>
                  <a:pt x="125" y="161"/>
                  <a:pt x="122" y="164"/>
                  <a:pt x="119" y="167"/>
                </a:cubicBezTo>
                <a:cubicBezTo>
                  <a:pt x="118" y="168"/>
                  <a:pt x="118" y="168"/>
                  <a:pt x="118" y="168"/>
                </a:cubicBezTo>
                <a:cubicBezTo>
                  <a:pt x="116" y="169"/>
                  <a:pt x="117" y="169"/>
                  <a:pt x="115" y="171"/>
                </a:cubicBezTo>
                <a:cubicBezTo>
                  <a:pt x="113" y="171"/>
                  <a:pt x="111" y="174"/>
                  <a:pt x="109" y="175"/>
                </a:cubicBezTo>
                <a:cubicBezTo>
                  <a:pt x="110" y="174"/>
                  <a:pt x="110" y="174"/>
                  <a:pt x="110" y="173"/>
                </a:cubicBezTo>
                <a:cubicBezTo>
                  <a:pt x="114" y="170"/>
                  <a:pt x="118" y="163"/>
                  <a:pt x="121" y="162"/>
                </a:cubicBezTo>
                <a:cubicBezTo>
                  <a:pt x="125" y="157"/>
                  <a:pt x="129" y="153"/>
                  <a:pt x="133" y="151"/>
                </a:cubicBezTo>
                <a:cubicBezTo>
                  <a:pt x="134" y="150"/>
                  <a:pt x="134" y="149"/>
                  <a:pt x="134" y="149"/>
                </a:cubicBezTo>
                <a:cubicBezTo>
                  <a:pt x="134" y="148"/>
                  <a:pt x="130" y="152"/>
                  <a:pt x="130" y="150"/>
                </a:cubicBezTo>
                <a:cubicBezTo>
                  <a:pt x="131" y="150"/>
                  <a:pt x="131" y="150"/>
                  <a:pt x="131" y="150"/>
                </a:cubicBezTo>
                <a:cubicBezTo>
                  <a:pt x="133" y="149"/>
                  <a:pt x="133" y="148"/>
                  <a:pt x="135" y="147"/>
                </a:cubicBezTo>
                <a:cubicBezTo>
                  <a:pt x="126" y="153"/>
                  <a:pt x="125" y="155"/>
                  <a:pt x="119" y="161"/>
                </a:cubicBezTo>
                <a:cubicBezTo>
                  <a:pt x="118" y="160"/>
                  <a:pt x="122" y="157"/>
                  <a:pt x="123" y="155"/>
                </a:cubicBezTo>
                <a:cubicBezTo>
                  <a:pt x="121" y="157"/>
                  <a:pt x="123" y="155"/>
                  <a:pt x="121" y="156"/>
                </a:cubicBezTo>
                <a:cubicBezTo>
                  <a:pt x="121" y="155"/>
                  <a:pt x="123" y="153"/>
                  <a:pt x="123" y="153"/>
                </a:cubicBezTo>
                <a:cubicBezTo>
                  <a:pt x="125" y="151"/>
                  <a:pt x="125" y="153"/>
                  <a:pt x="123" y="155"/>
                </a:cubicBezTo>
                <a:cubicBezTo>
                  <a:pt x="123" y="155"/>
                  <a:pt x="127" y="151"/>
                  <a:pt x="125" y="153"/>
                </a:cubicBezTo>
                <a:cubicBezTo>
                  <a:pt x="128" y="151"/>
                  <a:pt x="128" y="151"/>
                  <a:pt x="131" y="148"/>
                </a:cubicBezTo>
                <a:cubicBezTo>
                  <a:pt x="132" y="145"/>
                  <a:pt x="130" y="145"/>
                  <a:pt x="125" y="149"/>
                </a:cubicBezTo>
                <a:cubicBezTo>
                  <a:pt x="120" y="156"/>
                  <a:pt x="111" y="162"/>
                  <a:pt x="106" y="170"/>
                </a:cubicBezTo>
                <a:cubicBezTo>
                  <a:pt x="104" y="170"/>
                  <a:pt x="103" y="171"/>
                  <a:pt x="102" y="172"/>
                </a:cubicBezTo>
                <a:cubicBezTo>
                  <a:pt x="101" y="173"/>
                  <a:pt x="100" y="174"/>
                  <a:pt x="100" y="174"/>
                </a:cubicBezTo>
                <a:cubicBezTo>
                  <a:pt x="100" y="175"/>
                  <a:pt x="100" y="175"/>
                  <a:pt x="99" y="176"/>
                </a:cubicBezTo>
                <a:cubicBezTo>
                  <a:pt x="100" y="176"/>
                  <a:pt x="100" y="176"/>
                  <a:pt x="100" y="175"/>
                </a:cubicBezTo>
                <a:cubicBezTo>
                  <a:pt x="101" y="176"/>
                  <a:pt x="99" y="176"/>
                  <a:pt x="100" y="177"/>
                </a:cubicBezTo>
                <a:cubicBezTo>
                  <a:pt x="99" y="176"/>
                  <a:pt x="98" y="175"/>
                  <a:pt x="97" y="175"/>
                </a:cubicBezTo>
                <a:cubicBezTo>
                  <a:pt x="97" y="175"/>
                  <a:pt x="97" y="176"/>
                  <a:pt x="97" y="176"/>
                </a:cubicBezTo>
                <a:cubicBezTo>
                  <a:pt x="97" y="175"/>
                  <a:pt x="96" y="177"/>
                  <a:pt x="96" y="176"/>
                </a:cubicBezTo>
                <a:cubicBezTo>
                  <a:pt x="97" y="175"/>
                  <a:pt x="97" y="174"/>
                  <a:pt x="98" y="175"/>
                </a:cubicBezTo>
                <a:cubicBezTo>
                  <a:pt x="98" y="174"/>
                  <a:pt x="97" y="174"/>
                  <a:pt x="98" y="174"/>
                </a:cubicBezTo>
                <a:cubicBezTo>
                  <a:pt x="97" y="173"/>
                  <a:pt x="96" y="175"/>
                  <a:pt x="95" y="176"/>
                </a:cubicBezTo>
                <a:cubicBezTo>
                  <a:pt x="95" y="176"/>
                  <a:pt x="95" y="177"/>
                  <a:pt x="94" y="177"/>
                </a:cubicBezTo>
                <a:cubicBezTo>
                  <a:pt x="95" y="178"/>
                  <a:pt x="95" y="177"/>
                  <a:pt x="96" y="177"/>
                </a:cubicBezTo>
                <a:cubicBezTo>
                  <a:pt x="95" y="178"/>
                  <a:pt x="95" y="178"/>
                  <a:pt x="94" y="178"/>
                </a:cubicBezTo>
                <a:cubicBezTo>
                  <a:pt x="94" y="179"/>
                  <a:pt x="95" y="179"/>
                  <a:pt x="95" y="179"/>
                </a:cubicBezTo>
                <a:cubicBezTo>
                  <a:pt x="94" y="179"/>
                  <a:pt x="92" y="179"/>
                  <a:pt x="92" y="180"/>
                </a:cubicBezTo>
                <a:cubicBezTo>
                  <a:pt x="92" y="180"/>
                  <a:pt x="92" y="180"/>
                  <a:pt x="93" y="180"/>
                </a:cubicBezTo>
                <a:cubicBezTo>
                  <a:pt x="93" y="180"/>
                  <a:pt x="93" y="181"/>
                  <a:pt x="93" y="181"/>
                </a:cubicBezTo>
                <a:cubicBezTo>
                  <a:pt x="92" y="181"/>
                  <a:pt x="92" y="180"/>
                  <a:pt x="92" y="181"/>
                </a:cubicBezTo>
                <a:cubicBezTo>
                  <a:pt x="91" y="181"/>
                  <a:pt x="92" y="181"/>
                  <a:pt x="92" y="181"/>
                </a:cubicBezTo>
                <a:cubicBezTo>
                  <a:pt x="92" y="182"/>
                  <a:pt x="91" y="181"/>
                  <a:pt x="91" y="182"/>
                </a:cubicBezTo>
                <a:cubicBezTo>
                  <a:pt x="90" y="182"/>
                  <a:pt x="90" y="183"/>
                  <a:pt x="89" y="183"/>
                </a:cubicBezTo>
                <a:cubicBezTo>
                  <a:pt x="89" y="183"/>
                  <a:pt x="90" y="182"/>
                  <a:pt x="90" y="183"/>
                </a:cubicBezTo>
                <a:cubicBezTo>
                  <a:pt x="89" y="183"/>
                  <a:pt x="89" y="183"/>
                  <a:pt x="88" y="183"/>
                </a:cubicBezTo>
                <a:cubicBezTo>
                  <a:pt x="87" y="184"/>
                  <a:pt x="88" y="184"/>
                  <a:pt x="88" y="184"/>
                </a:cubicBezTo>
                <a:cubicBezTo>
                  <a:pt x="87" y="184"/>
                  <a:pt x="87" y="186"/>
                  <a:pt x="86" y="186"/>
                </a:cubicBezTo>
                <a:cubicBezTo>
                  <a:pt x="86" y="186"/>
                  <a:pt x="86" y="186"/>
                  <a:pt x="86" y="186"/>
                </a:cubicBezTo>
                <a:cubicBezTo>
                  <a:pt x="86" y="186"/>
                  <a:pt x="86" y="186"/>
                  <a:pt x="85" y="186"/>
                </a:cubicBezTo>
                <a:cubicBezTo>
                  <a:pt x="85" y="186"/>
                  <a:pt x="86" y="186"/>
                  <a:pt x="86" y="186"/>
                </a:cubicBezTo>
                <a:cubicBezTo>
                  <a:pt x="84" y="188"/>
                  <a:pt x="83" y="190"/>
                  <a:pt x="81" y="192"/>
                </a:cubicBezTo>
                <a:cubicBezTo>
                  <a:pt x="81" y="192"/>
                  <a:pt x="81" y="192"/>
                  <a:pt x="81" y="192"/>
                </a:cubicBezTo>
                <a:cubicBezTo>
                  <a:pt x="81" y="193"/>
                  <a:pt x="82" y="192"/>
                  <a:pt x="81" y="193"/>
                </a:cubicBezTo>
                <a:cubicBezTo>
                  <a:pt x="81" y="193"/>
                  <a:pt x="81" y="193"/>
                  <a:pt x="81" y="193"/>
                </a:cubicBezTo>
                <a:cubicBezTo>
                  <a:pt x="80" y="193"/>
                  <a:pt x="80" y="194"/>
                  <a:pt x="80" y="193"/>
                </a:cubicBezTo>
                <a:cubicBezTo>
                  <a:pt x="79" y="193"/>
                  <a:pt x="81" y="192"/>
                  <a:pt x="80" y="192"/>
                </a:cubicBezTo>
                <a:cubicBezTo>
                  <a:pt x="80" y="191"/>
                  <a:pt x="80" y="192"/>
                  <a:pt x="80" y="192"/>
                </a:cubicBezTo>
                <a:cubicBezTo>
                  <a:pt x="79" y="191"/>
                  <a:pt x="80" y="191"/>
                  <a:pt x="81" y="190"/>
                </a:cubicBezTo>
                <a:cubicBezTo>
                  <a:pt x="81" y="191"/>
                  <a:pt x="80" y="191"/>
                  <a:pt x="81" y="191"/>
                </a:cubicBezTo>
                <a:cubicBezTo>
                  <a:pt x="81" y="191"/>
                  <a:pt x="82" y="191"/>
                  <a:pt x="82" y="190"/>
                </a:cubicBezTo>
                <a:cubicBezTo>
                  <a:pt x="82" y="190"/>
                  <a:pt x="81" y="191"/>
                  <a:pt x="81" y="190"/>
                </a:cubicBezTo>
                <a:cubicBezTo>
                  <a:pt x="81" y="189"/>
                  <a:pt x="82" y="190"/>
                  <a:pt x="82" y="190"/>
                </a:cubicBezTo>
                <a:cubicBezTo>
                  <a:pt x="83" y="189"/>
                  <a:pt x="82" y="189"/>
                  <a:pt x="81" y="189"/>
                </a:cubicBezTo>
                <a:cubicBezTo>
                  <a:pt x="81" y="189"/>
                  <a:pt x="81" y="190"/>
                  <a:pt x="81" y="190"/>
                </a:cubicBezTo>
                <a:cubicBezTo>
                  <a:pt x="80" y="190"/>
                  <a:pt x="82" y="188"/>
                  <a:pt x="82" y="188"/>
                </a:cubicBezTo>
                <a:cubicBezTo>
                  <a:pt x="83" y="188"/>
                  <a:pt x="82" y="189"/>
                  <a:pt x="82" y="189"/>
                </a:cubicBezTo>
                <a:cubicBezTo>
                  <a:pt x="83" y="189"/>
                  <a:pt x="83" y="188"/>
                  <a:pt x="83" y="189"/>
                </a:cubicBezTo>
                <a:cubicBezTo>
                  <a:pt x="83" y="188"/>
                  <a:pt x="83" y="188"/>
                  <a:pt x="83" y="187"/>
                </a:cubicBezTo>
                <a:cubicBezTo>
                  <a:pt x="86" y="183"/>
                  <a:pt x="86" y="183"/>
                  <a:pt x="86" y="183"/>
                </a:cubicBezTo>
                <a:cubicBezTo>
                  <a:pt x="86" y="184"/>
                  <a:pt x="86" y="183"/>
                  <a:pt x="87" y="184"/>
                </a:cubicBezTo>
                <a:cubicBezTo>
                  <a:pt x="87" y="183"/>
                  <a:pt x="87" y="183"/>
                  <a:pt x="86" y="183"/>
                </a:cubicBezTo>
                <a:cubicBezTo>
                  <a:pt x="87" y="183"/>
                  <a:pt x="86" y="182"/>
                  <a:pt x="87" y="182"/>
                </a:cubicBezTo>
                <a:cubicBezTo>
                  <a:pt x="87" y="182"/>
                  <a:pt x="87" y="182"/>
                  <a:pt x="87" y="183"/>
                </a:cubicBezTo>
                <a:cubicBezTo>
                  <a:pt x="88" y="182"/>
                  <a:pt x="87" y="182"/>
                  <a:pt x="87" y="182"/>
                </a:cubicBezTo>
                <a:cubicBezTo>
                  <a:pt x="89" y="179"/>
                  <a:pt x="92" y="175"/>
                  <a:pt x="95" y="172"/>
                </a:cubicBezTo>
                <a:cubicBezTo>
                  <a:pt x="95" y="172"/>
                  <a:pt x="95" y="172"/>
                  <a:pt x="95" y="172"/>
                </a:cubicBezTo>
                <a:cubicBezTo>
                  <a:pt x="95" y="172"/>
                  <a:pt x="95" y="171"/>
                  <a:pt x="95" y="171"/>
                </a:cubicBezTo>
                <a:cubicBezTo>
                  <a:pt x="95" y="170"/>
                  <a:pt x="95" y="171"/>
                  <a:pt x="95" y="171"/>
                </a:cubicBezTo>
                <a:cubicBezTo>
                  <a:pt x="95" y="171"/>
                  <a:pt x="95" y="171"/>
                  <a:pt x="95" y="170"/>
                </a:cubicBezTo>
                <a:cubicBezTo>
                  <a:pt x="94" y="170"/>
                  <a:pt x="94" y="170"/>
                  <a:pt x="94" y="171"/>
                </a:cubicBezTo>
                <a:cubicBezTo>
                  <a:pt x="93" y="170"/>
                  <a:pt x="94" y="169"/>
                  <a:pt x="95" y="169"/>
                </a:cubicBezTo>
                <a:cubicBezTo>
                  <a:pt x="95" y="169"/>
                  <a:pt x="94" y="169"/>
                  <a:pt x="95" y="170"/>
                </a:cubicBezTo>
                <a:cubicBezTo>
                  <a:pt x="95" y="170"/>
                  <a:pt x="95" y="169"/>
                  <a:pt x="95" y="169"/>
                </a:cubicBezTo>
                <a:cubicBezTo>
                  <a:pt x="96" y="170"/>
                  <a:pt x="95" y="170"/>
                  <a:pt x="95" y="170"/>
                </a:cubicBezTo>
                <a:cubicBezTo>
                  <a:pt x="96" y="170"/>
                  <a:pt x="96" y="170"/>
                  <a:pt x="96" y="170"/>
                </a:cubicBezTo>
                <a:cubicBezTo>
                  <a:pt x="96" y="168"/>
                  <a:pt x="103" y="164"/>
                  <a:pt x="102" y="163"/>
                </a:cubicBezTo>
                <a:cubicBezTo>
                  <a:pt x="105" y="161"/>
                  <a:pt x="102" y="163"/>
                  <a:pt x="105" y="161"/>
                </a:cubicBezTo>
                <a:cubicBezTo>
                  <a:pt x="107" y="157"/>
                  <a:pt x="113" y="152"/>
                  <a:pt x="118" y="147"/>
                </a:cubicBezTo>
                <a:cubicBezTo>
                  <a:pt x="116" y="151"/>
                  <a:pt x="121" y="145"/>
                  <a:pt x="123" y="143"/>
                </a:cubicBezTo>
                <a:cubicBezTo>
                  <a:pt x="123" y="143"/>
                  <a:pt x="123" y="143"/>
                  <a:pt x="123" y="143"/>
                </a:cubicBezTo>
                <a:cubicBezTo>
                  <a:pt x="124" y="142"/>
                  <a:pt x="124" y="143"/>
                  <a:pt x="126" y="141"/>
                </a:cubicBezTo>
                <a:cubicBezTo>
                  <a:pt x="124" y="141"/>
                  <a:pt x="130" y="137"/>
                  <a:pt x="128" y="138"/>
                </a:cubicBezTo>
                <a:cubicBezTo>
                  <a:pt x="129" y="136"/>
                  <a:pt x="131" y="136"/>
                  <a:pt x="131" y="136"/>
                </a:cubicBezTo>
                <a:cubicBezTo>
                  <a:pt x="132" y="135"/>
                  <a:pt x="131" y="135"/>
                  <a:pt x="131" y="135"/>
                </a:cubicBezTo>
                <a:cubicBezTo>
                  <a:pt x="133" y="134"/>
                  <a:pt x="133" y="133"/>
                  <a:pt x="136" y="131"/>
                </a:cubicBezTo>
                <a:cubicBezTo>
                  <a:pt x="135" y="132"/>
                  <a:pt x="136" y="132"/>
                  <a:pt x="137" y="131"/>
                </a:cubicBezTo>
                <a:cubicBezTo>
                  <a:pt x="141" y="128"/>
                  <a:pt x="136" y="130"/>
                  <a:pt x="139" y="128"/>
                </a:cubicBezTo>
                <a:cubicBezTo>
                  <a:pt x="138" y="128"/>
                  <a:pt x="136" y="130"/>
                  <a:pt x="135" y="130"/>
                </a:cubicBezTo>
                <a:cubicBezTo>
                  <a:pt x="134" y="131"/>
                  <a:pt x="134" y="132"/>
                  <a:pt x="134" y="132"/>
                </a:cubicBezTo>
                <a:cubicBezTo>
                  <a:pt x="130" y="134"/>
                  <a:pt x="128" y="137"/>
                  <a:pt x="123" y="141"/>
                </a:cubicBezTo>
                <a:cubicBezTo>
                  <a:pt x="122" y="141"/>
                  <a:pt x="121" y="143"/>
                  <a:pt x="122" y="141"/>
                </a:cubicBezTo>
                <a:cubicBezTo>
                  <a:pt x="121" y="142"/>
                  <a:pt x="120" y="143"/>
                  <a:pt x="117" y="145"/>
                </a:cubicBezTo>
                <a:cubicBezTo>
                  <a:pt x="121" y="141"/>
                  <a:pt x="127" y="135"/>
                  <a:pt x="130" y="134"/>
                </a:cubicBezTo>
                <a:cubicBezTo>
                  <a:pt x="131" y="133"/>
                  <a:pt x="130" y="132"/>
                  <a:pt x="131" y="132"/>
                </a:cubicBezTo>
                <a:cubicBezTo>
                  <a:pt x="129" y="133"/>
                  <a:pt x="130" y="133"/>
                  <a:pt x="128" y="135"/>
                </a:cubicBezTo>
                <a:cubicBezTo>
                  <a:pt x="131" y="131"/>
                  <a:pt x="126" y="134"/>
                  <a:pt x="127" y="132"/>
                </a:cubicBezTo>
                <a:cubicBezTo>
                  <a:pt x="125" y="133"/>
                  <a:pt x="125" y="133"/>
                  <a:pt x="125" y="133"/>
                </a:cubicBezTo>
                <a:cubicBezTo>
                  <a:pt x="124" y="134"/>
                  <a:pt x="127" y="133"/>
                  <a:pt x="125" y="135"/>
                </a:cubicBezTo>
                <a:cubicBezTo>
                  <a:pt x="126" y="134"/>
                  <a:pt x="126" y="134"/>
                  <a:pt x="126" y="134"/>
                </a:cubicBezTo>
                <a:cubicBezTo>
                  <a:pt x="113" y="146"/>
                  <a:pt x="113" y="146"/>
                  <a:pt x="113" y="146"/>
                </a:cubicBezTo>
                <a:cubicBezTo>
                  <a:pt x="112" y="146"/>
                  <a:pt x="112" y="146"/>
                  <a:pt x="113" y="145"/>
                </a:cubicBezTo>
                <a:cubicBezTo>
                  <a:pt x="111" y="147"/>
                  <a:pt x="111" y="147"/>
                  <a:pt x="111" y="147"/>
                </a:cubicBezTo>
                <a:cubicBezTo>
                  <a:pt x="111" y="148"/>
                  <a:pt x="112" y="146"/>
                  <a:pt x="113" y="146"/>
                </a:cubicBezTo>
                <a:cubicBezTo>
                  <a:pt x="113" y="147"/>
                  <a:pt x="111" y="147"/>
                  <a:pt x="110" y="148"/>
                </a:cubicBezTo>
                <a:cubicBezTo>
                  <a:pt x="106" y="153"/>
                  <a:pt x="106" y="153"/>
                  <a:pt x="106" y="153"/>
                </a:cubicBezTo>
                <a:cubicBezTo>
                  <a:pt x="106" y="150"/>
                  <a:pt x="103" y="155"/>
                  <a:pt x="100" y="157"/>
                </a:cubicBezTo>
                <a:cubicBezTo>
                  <a:pt x="101" y="156"/>
                  <a:pt x="104" y="154"/>
                  <a:pt x="104" y="152"/>
                </a:cubicBezTo>
                <a:cubicBezTo>
                  <a:pt x="108" y="149"/>
                  <a:pt x="109" y="148"/>
                  <a:pt x="111" y="145"/>
                </a:cubicBezTo>
                <a:cubicBezTo>
                  <a:pt x="110" y="145"/>
                  <a:pt x="109" y="147"/>
                  <a:pt x="108" y="148"/>
                </a:cubicBezTo>
                <a:cubicBezTo>
                  <a:pt x="108" y="145"/>
                  <a:pt x="106" y="148"/>
                  <a:pt x="103" y="152"/>
                </a:cubicBezTo>
                <a:cubicBezTo>
                  <a:pt x="105" y="150"/>
                  <a:pt x="103" y="150"/>
                  <a:pt x="101" y="151"/>
                </a:cubicBezTo>
                <a:cubicBezTo>
                  <a:pt x="103" y="149"/>
                  <a:pt x="103" y="149"/>
                  <a:pt x="104" y="149"/>
                </a:cubicBezTo>
                <a:cubicBezTo>
                  <a:pt x="105" y="148"/>
                  <a:pt x="105" y="147"/>
                  <a:pt x="107" y="145"/>
                </a:cubicBezTo>
                <a:cubicBezTo>
                  <a:pt x="108" y="144"/>
                  <a:pt x="108" y="146"/>
                  <a:pt x="109" y="144"/>
                </a:cubicBezTo>
                <a:cubicBezTo>
                  <a:pt x="111" y="142"/>
                  <a:pt x="109" y="141"/>
                  <a:pt x="113" y="139"/>
                </a:cubicBezTo>
                <a:cubicBezTo>
                  <a:pt x="113" y="139"/>
                  <a:pt x="111" y="141"/>
                  <a:pt x="111" y="141"/>
                </a:cubicBezTo>
                <a:cubicBezTo>
                  <a:pt x="114" y="139"/>
                  <a:pt x="114" y="138"/>
                  <a:pt x="113" y="138"/>
                </a:cubicBezTo>
                <a:cubicBezTo>
                  <a:pt x="115" y="136"/>
                  <a:pt x="115" y="137"/>
                  <a:pt x="115" y="137"/>
                </a:cubicBezTo>
                <a:cubicBezTo>
                  <a:pt x="115" y="136"/>
                  <a:pt x="118" y="134"/>
                  <a:pt x="118" y="133"/>
                </a:cubicBezTo>
                <a:cubicBezTo>
                  <a:pt x="118" y="133"/>
                  <a:pt x="116" y="134"/>
                  <a:pt x="115" y="135"/>
                </a:cubicBezTo>
                <a:cubicBezTo>
                  <a:pt x="116" y="134"/>
                  <a:pt x="116" y="134"/>
                  <a:pt x="117" y="132"/>
                </a:cubicBezTo>
                <a:cubicBezTo>
                  <a:pt x="115" y="134"/>
                  <a:pt x="115" y="134"/>
                  <a:pt x="116" y="132"/>
                </a:cubicBezTo>
                <a:cubicBezTo>
                  <a:pt x="115" y="132"/>
                  <a:pt x="115" y="132"/>
                  <a:pt x="115" y="132"/>
                </a:cubicBezTo>
                <a:cubicBezTo>
                  <a:pt x="114" y="133"/>
                  <a:pt x="113" y="134"/>
                  <a:pt x="112" y="135"/>
                </a:cubicBezTo>
                <a:cubicBezTo>
                  <a:pt x="111" y="136"/>
                  <a:pt x="112" y="134"/>
                  <a:pt x="109" y="137"/>
                </a:cubicBezTo>
                <a:cubicBezTo>
                  <a:pt x="111" y="135"/>
                  <a:pt x="109" y="136"/>
                  <a:pt x="110" y="134"/>
                </a:cubicBezTo>
                <a:cubicBezTo>
                  <a:pt x="112" y="133"/>
                  <a:pt x="110" y="133"/>
                  <a:pt x="111" y="133"/>
                </a:cubicBezTo>
                <a:cubicBezTo>
                  <a:pt x="112" y="131"/>
                  <a:pt x="115" y="128"/>
                  <a:pt x="116" y="127"/>
                </a:cubicBezTo>
                <a:cubicBezTo>
                  <a:pt x="118" y="126"/>
                  <a:pt x="119" y="125"/>
                  <a:pt x="120" y="126"/>
                </a:cubicBezTo>
                <a:cubicBezTo>
                  <a:pt x="121" y="125"/>
                  <a:pt x="121" y="124"/>
                  <a:pt x="121" y="124"/>
                </a:cubicBezTo>
                <a:cubicBezTo>
                  <a:pt x="121" y="124"/>
                  <a:pt x="119" y="125"/>
                  <a:pt x="119" y="124"/>
                </a:cubicBezTo>
                <a:cubicBezTo>
                  <a:pt x="122" y="121"/>
                  <a:pt x="125" y="119"/>
                  <a:pt x="126" y="117"/>
                </a:cubicBezTo>
                <a:cubicBezTo>
                  <a:pt x="127" y="116"/>
                  <a:pt x="127" y="116"/>
                  <a:pt x="128" y="116"/>
                </a:cubicBezTo>
                <a:cubicBezTo>
                  <a:pt x="142" y="104"/>
                  <a:pt x="148" y="99"/>
                  <a:pt x="162" y="88"/>
                </a:cubicBezTo>
                <a:cubicBezTo>
                  <a:pt x="163" y="89"/>
                  <a:pt x="163" y="89"/>
                  <a:pt x="164" y="88"/>
                </a:cubicBezTo>
                <a:cubicBezTo>
                  <a:pt x="166" y="86"/>
                  <a:pt x="163" y="88"/>
                  <a:pt x="163" y="88"/>
                </a:cubicBezTo>
                <a:cubicBezTo>
                  <a:pt x="175" y="79"/>
                  <a:pt x="184" y="73"/>
                  <a:pt x="197" y="65"/>
                </a:cubicBezTo>
                <a:cubicBezTo>
                  <a:pt x="197" y="65"/>
                  <a:pt x="196" y="65"/>
                  <a:pt x="195" y="66"/>
                </a:cubicBezTo>
                <a:cubicBezTo>
                  <a:pt x="196" y="65"/>
                  <a:pt x="197" y="65"/>
                  <a:pt x="199" y="63"/>
                </a:cubicBezTo>
                <a:cubicBezTo>
                  <a:pt x="199" y="64"/>
                  <a:pt x="199" y="64"/>
                  <a:pt x="201" y="63"/>
                </a:cubicBezTo>
                <a:cubicBezTo>
                  <a:pt x="202" y="63"/>
                  <a:pt x="201" y="62"/>
                  <a:pt x="201" y="62"/>
                </a:cubicBezTo>
                <a:cubicBezTo>
                  <a:pt x="203" y="61"/>
                  <a:pt x="203" y="61"/>
                  <a:pt x="203" y="62"/>
                </a:cubicBezTo>
                <a:cubicBezTo>
                  <a:pt x="207" y="60"/>
                  <a:pt x="211" y="58"/>
                  <a:pt x="214" y="56"/>
                </a:cubicBezTo>
                <a:cubicBezTo>
                  <a:pt x="213" y="56"/>
                  <a:pt x="212" y="57"/>
                  <a:pt x="210" y="57"/>
                </a:cubicBezTo>
                <a:cubicBezTo>
                  <a:pt x="214" y="54"/>
                  <a:pt x="214" y="57"/>
                  <a:pt x="222" y="53"/>
                </a:cubicBezTo>
                <a:cubicBezTo>
                  <a:pt x="222" y="52"/>
                  <a:pt x="218" y="54"/>
                  <a:pt x="217" y="54"/>
                </a:cubicBezTo>
                <a:cubicBezTo>
                  <a:pt x="219" y="52"/>
                  <a:pt x="216" y="54"/>
                  <a:pt x="216" y="53"/>
                </a:cubicBezTo>
                <a:cubicBezTo>
                  <a:pt x="215" y="53"/>
                  <a:pt x="214" y="54"/>
                  <a:pt x="214" y="54"/>
                </a:cubicBezTo>
                <a:cubicBezTo>
                  <a:pt x="212" y="54"/>
                  <a:pt x="215" y="53"/>
                  <a:pt x="210" y="56"/>
                </a:cubicBezTo>
                <a:cubicBezTo>
                  <a:pt x="211" y="54"/>
                  <a:pt x="217" y="52"/>
                  <a:pt x="219" y="50"/>
                </a:cubicBezTo>
                <a:cubicBezTo>
                  <a:pt x="220" y="50"/>
                  <a:pt x="219" y="51"/>
                  <a:pt x="221" y="50"/>
                </a:cubicBezTo>
                <a:cubicBezTo>
                  <a:pt x="227" y="46"/>
                  <a:pt x="237" y="41"/>
                  <a:pt x="245" y="39"/>
                </a:cubicBezTo>
                <a:cubicBezTo>
                  <a:pt x="246" y="40"/>
                  <a:pt x="242" y="40"/>
                  <a:pt x="241" y="41"/>
                </a:cubicBezTo>
                <a:cubicBezTo>
                  <a:pt x="242" y="41"/>
                  <a:pt x="244" y="40"/>
                  <a:pt x="245" y="40"/>
                </a:cubicBezTo>
                <a:cubicBezTo>
                  <a:pt x="247" y="39"/>
                  <a:pt x="249" y="39"/>
                  <a:pt x="254" y="37"/>
                </a:cubicBezTo>
                <a:cubicBezTo>
                  <a:pt x="252" y="37"/>
                  <a:pt x="247" y="38"/>
                  <a:pt x="253" y="36"/>
                </a:cubicBezTo>
                <a:cubicBezTo>
                  <a:pt x="252" y="36"/>
                  <a:pt x="250" y="37"/>
                  <a:pt x="251" y="36"/>
                </a:cubicBezTo>
                <a:cubicBezTo>
                  <a:pt x="252" y="36"/>
                  <a:pt x="254" y="35"/>
                  <a:pt x="255" y="35"/>
                </a:cubicBezTo>
                <a:cubicBezTo>
                  <a:pt x="257" y="35"/>
                  <a:pt x="255" y="34"/>
                  <a:pt x="258" y="33"/>
                </a:cubicBezTo>
                <a:cubicBezTo>
                  <a:pt x="259" y="34"/>
                  <a:pt x="259" y="34"/>
                  <a:pt x="259" y="34"/>
                </a:cubicBezTo>
                <a:cubicBezTo>
                  <a:pt x="263" y="32"/>
                  <a:pt x="265" y="32"/>
                  <a:pt x="267" y="31"/>
                </a:cubicBezTo>
                <a:cubicBezTo>
                  <a:pt x="273" y="28"/>
                  <a:pt x="273" y="30"/>
                  <a:pt x="279" y="27"/>
                </a:cubicBezTo>
                <a:cubicBezTo>
                  <a:pt x="280" y="27"/>
                  <a:pt x="279" y="27"/>
                  <a:pt x="279" y="28"/>
                </a:cubicBezTo>
                <a:cubicBezTo>
                  <a:pt x="282" y="27"/>
                  <a:pt x="285" y="26"/>
                  <a:pt x="285" y="25"/>
                </a:cubicBezTo>
                <a:cubicBezTo>
                  <a:pt x="288" y="26"/>
                  <a:pt x="294" y="23"/>
                  <a:pt x="301" y="22"/>
                </a:cubicBezTo>
                <a:cubicBezTo>
                  <a:pt x="301" y="21"/>
                  <a:pt x="301" y="21"/>
                  <a:pt x="301" y="21"/>
                </a:cubicBezTo>
                <a:cubicBezTo>
                  <a:pt x="301" y="21"/>
                  <a:pt x="297" y="22"/>
                  <a:pt x="296" y="22"/>
                </a:cubicBezTo>
                <a:cubicBezTo>
                  <a:pt x="298" y="21"/>
                  <a:pt x="297" y="22"/>
                  <a:pt x="298" y="21"/>
                </a:cubicBezTo>
                <a:cubicBezTo>
                  <a:pt x="301" y="20"/>
                  <a:pt x="301" y="20"/>
                  <a:pt x="301" y="20"/>
                </a:cubicBezTo>
                <a:cubicBezTo>
                  <a:pt x="301" y="20"/>
                  <a:pt x="297" y="21"/>
                  <a:pt x="297" y="21"/>
                </a:cubicBezTo>
                <a:cubicBezTo>
                  <a:pt x="300" y="19"/>
                  <a:pt x="301" y="19"/>
                  <a:pt x="305" y="18"/>
                </a:cubicBezTo>
                <a:cubicBezTo>
                  <a:pt x="305" y="19"/>
                  <a:pt x="307" y="18"/>
                  <a:pt x="306" y="19"/>
                </a:cubicBezTo>
                <a:cubicBezTo>
                  <a:pt x="308" y="18"/>
                  <a:pt x="309" y="17"/>
                  <a:pt x="309" y="18"/>
                </a:cubicBezTo>
                <a:cubicBezTo>
                  <a:pt x="316" y="16"/>
                  <a:pt x="316" y="16"/>
                  <a:pt x="322" y="15"/>
                </a:cubicBezTo>
                <a:cubicBezTo>
                  <a:pt x="325" y="15"/>
                  <a:pt x="325" y="14"/>
                  <a:pt x="327" y="13"/>
                </a:cubicBezTo>
                <a:cubicBezTo>
                  <a:pt x="329" y="12"/>
                  <a:pt x="329" y="13"/>
                  <a:pt x="330" y="13"/>
                </a:cubicBezTo>
                <a:cubicBezTo>
                  <a:pt x="332" y="13"/>
                  <a:pt x="332" y="12"/>
                  <a:pt x="334" y="12"/>
                </a:cubicBezTo>
                <a:cubicBezTo>
                  <a:pt x="336" y="12"/>
                  <a:pt x="338" y="11"/>
                  <a:pt x="338" y="12"/>
                </a:cubicBezTo>
                <a:cubicBezTo>
                  <a:pt x="337" y="12"/>
                  <a:pt x="338" y="12"/>
                  <a:pt x="337" y="12"/>
                </a:cubicBezTo>
                <a:cubicBezTo>
                  <a:pt x="337" y="12"/>
                  <a:pt x="336" y="12"/>
                  <a:pt x="336" y="12"/>
                </a:cubicBezTo>
                <a:cubicBezTo>
                  <a:pt x="336" y="13"/>
                  <a:pt x="340" y="11"/>
                  <a:pt x="341" y="12"/>
                </a:cubicBezTo>
                <a:cubicBezTo>
                  <a:pt x="343" y="12"/>
                  <a:pt x="337" y="12"/>
                  <a:pt x="340" y="11"/>
                </a:cubicBezTo>
                <a:cubicBezTo>
                  <a:pt x="342" y="11"/>
                  <a:pt x="342" y="11"/>
                  <a:pt x="342" y="11"/>
                </a:cubicBezTo>
                <a:cubicBezTo>
                  <a:pt x="344" y="11"/>
                  <a:pt x="344" y="11"/>
                  <a:pt x="345" y="11"/>
                </a:cubicBezTo>
                <a:cubicBezTo>
                  <a:pt x="346" y="10"/>
                  <a:pt x="340" y="11"/>
                  <a:pt x="342" y="10"/>
                </a:cubicBezTo>
                <a:cubicBezTo>
                  <a:pt x="347" y="10"/>
                  <a:pt x="347" y="10"/>
                  <a:pt x="347" y="10"/>
                </a:cubicBezTo>
                <a:cubicBezTo>
                  <a:pt x="347" y="9"/>
                  <a:pt x="347" y="9"/>
                  <a:pt x="345" y="9"/>
                </a:cubicBezTo>
                <a:cubicBezTo>
                  <a:pt x="349" y="8"/>
                  <a:pt x="350" y="10"/>
                  <a:pt x="354" y="10"/>
                </a:cubicBezTo>
                <a:cubicBezTo>
                  <a:pt x="356" y="10"/>
                  <a:pt x="358" y="9"/>
                  <a:pt x="360" y="9"/>
                </a:cubicBezTo>
                <a:cubicBezTo>
                  <a:pt x="361" y="9"/>
                  <a:pt x="359" y="9"/>
                  <a:pt x="361" y="9"/>
                </a:cubicBezTo>
                <a:cubicBezTo>
                  <a:pt x="360" y="9"/>
                  <a:pt x="359" y="9"/>
                  <a:pt x="358" y="9"/>
                </a:cubicBezTo>
                <a:cubicBezTo>
                  <a:pt x="355" y="8"/>
                  <a:pt x="363" y="8"/>
                  <a:pt x="360" y="8"/>
                </a:cubicBezTo>
                <a:cubicBezTo>
                  <a:pt x="361" y="7"/>
                  <a:pt x="362" y="9"/>
                  <a:pt x="364" y="8"/>
                </a:cubicBezTo>
                <a:cubicBezTo>
                  <a:pt x="367" y="8"/>
                  <a:pt x="362" y="8"/>
                  <a:pt x="363" y="7"/>
                </a:cubicBezTo>
                <a:cubicBezTo>
                  <a:pt x="364" y="7"/>
                  <a:pt x="365" y="7"/>
                  <a:pt x="365" y="7"/>
                </a:cubicBezTo>
                <a:cubicBezTo>
                  <a:pt x="366" y="7"/>
                  <a:pt x="367" y="8"/>
                  <a:pt x="367" y="8"/>
                </a:cubicBezTo>
                <a:cubicBezTo>
                  <a:pt x="367" y="9"/>
                  <a:pt x="370" y="8"/>
                  <a:pt x="371" y="9"/>
                </a:cubicBezTo>
                <a:cubicBezTo>
                  <a:pt x="374" y="8"/>
                  <a:pt x="371" y="8"/>
                  <a:pt x="372" y="8"/>
                </a:cubicBezTo>
                <a:cubicBezTo>
                  <a:pt x="372" y="7"/>
                  <a:pt x="371" y="8"/>
                  <a:pt x="371" y="8"/>
                </a:cubicBezTo>
                <a:cubicBezTo>
                  <a:pt x="371" y="7"/>
                  <a:pt x="379" y="9"/>
                  <a:pt x="381" y="7"/>
                </a:cubicBezTo>
                <a:cubicBezTo>
                  <a:pt x="384" y="7"/>
                  <a:pt x="386" y="8"/>
                  <a:pt x="390" y="7"/>
                </a:cubicBezTo>
                <a:cubicBezTo>
                  <a:pt x="390" y="7"/>
                  <a:pt x="389" y="7"/>
                  <a:pt x="390" y="7"/>
                </a:cubicBezTo>
                <a:cubicBezTo>
                  <a:pt x="387" y="6"/>
                  <a:pt x="389" y="6"/>
                  <a:pt x="386" y="5"/>
                </a:cubicBezTo>
                <a:cubicBezTo>
                  <a:pt x="388" y="6"/>
                  <a:pt x="389" y="7"/>
                  <a:pt x="391" y="6"/>
                </a:cubicBezTo>
                <a:cubicBezTo>
                  <a:pt x="392" y="6"/>
                  <a:pt x="392" y="7"/>
                  <a:pt x="394" y="7"/>
                </a:cubicBezTo>
                <a:cubicBezTo>
                  <a:pt x="395" y="7"/>
                  <a:pt x="395" y="6"/>
                  <a:pt x="395" y="6"/>
                </a:cubicBezTo>
                <a:cubicBezTo>
                  <a:pt x="396" y="6"/>
                  <a:pt x="399" y="6"/>
                  <a:pt x="397" y="6"/>
                </a:cubicBezTo>
                <a:cubicBezTo>
                  <a:pt x="401" y="5"/>
                  <a:pt x="402" y="7"/>
                  <a:pt x="401" y="7"/>
                </a:cubicBezTo>
                <a:cubicBezTo>
                  <a:pt x="408" y="7"/>
                  <a:pt x="400" y="5"/>
                  <a:pt x="400" y="4"/>
                </a:cubicBezTo>
                <a:cubicBezTo>
                  <a:pt x="402" y="5"/>
                  <a:pt x="404" y="4"/>
                  <a:pt x="401" y="4"/>
                </a:cubicBezTo>
                <a:cubicBezTo>
                  <a:pt x="406" y="3"/>
                  <a:pt x="402" y="5"/>
                  <a:pt x="407" y="5"/>
                </a:cubicBezTo>
                <a:cubicBezTo>
                  <a:pt x="411" y="4"/>
                  <a:pt x="406" y="3"/>
                  <a:pt x="410" y="3"/>
                </a:cubicBezTo>
                <a:cubicBezTo>
                  <a:pt x="408" y="2"/>
                  <a:pt x="400" y="3"/>
                  <a:pt x="399" y="2"/>
                </a:cubicBezTo>
                <a:cubicBezTo>
                  <a:pt x="400" y="1"/>
                  <a:pt x="404" y="2"/>
                  <a:pt x="404" y="2"/>
                </a:cubicBezTo>
                <a:cubicBezTo>
                  <a:pt x="407" y="2"/>
                  <a:pt x="407" y="1"/>
                  <a:pt x="412" y="2"/>
                </a:cubicBezTo>
                <a:cubicBezTo>
                  <a:pt x="411" y="2"/>
                  <a:pt x="413" y="2"/>
                  <a:pt x="412" y="3"/>
                </a:cubicBezTo>
                <a:cubicBezTo>
                  <a:pt x="415" y="3"/>
                  <a:pt x="415" y="1"/>
                  <a:pt x="419" y="1"/>
                </a:cubicBezTo>
                <a:cubicBezTo>
                  <a:pt x="417" y="2"/>
                  <a:pt x="416" y="2"/>
                  <a:pt x="421" y="2"/>
                </a:cubicBezTo>
                <a:cubicBezTo>
                  <a:pt x="420" y="3"/>
                  <a:pt x="417" y="3"/>
                  <a:pt x="417" y="2"/>
                </a:cubicBezTo>
                <a:cubicBezTo>
                  <a:pt x="416" y="2"/>
                  <a:pt x="416" y="3"/>
                  <a:pt x="415" y="3"/>
                </a:cubicBezTo>
                <a:cubicBezTo>
                  <a:pt x="414" y="3"/>
                  <a:pt x="417" y="3"/>
                  <a:pt x="417" y="4"/>
                </a:cubicBezTo>
                <a:cubicBezTo>
                  <a:pt x="419" y="4"/>
                  <a:pt x="418" y="3"/>
                  <a:pt x="416" y="3"/>
                </a:cubicBezTo>
                <a:cubicBezTo>
                  <a:pt x="417" y="3"/>
                  <a:pt x="421" y="3"/>
                  <a:pt x="421" y="4"/>
                </a:cubicBezTo>
                <a:cubicBezTo>
                  <a:pt x="418" y="4"/>
                  <a:pt x="427" y="5"/>
                  <a:pt x="424" y="5"/>
                </a:cubicBezTo>
                <a:cubicBezTo>
                  <a:pt x="427" y="5"/>
                  <a:pt x="427" y="6"/>
                  <a:pt x="430" y="6"/>
                </a:cubicBezTo>
                <a:cubicBezTo>
                  <a:pt x="426" y="5"/>
                  <a:pt x="427" y="5"/>
                  <a:pt x="425" y="4"/>
                </a:cubicBezTo>
                <a:cubicBezTo>
                  <a:pt x="426" y="4"/>
                  <a:pt x="428" y="4"/>
                  <a:pt x="430" y="4"/>
                </a:cubicBezTo>
                <a:cubicBezTo>
                  <a:pt x="427" y="4"/>
                  <a:pt x="430" y="4"/>
                  <a:pt x="428" y="4"/>
                </a:cubicBezTo>
                <a:cubicBezTo>
                  <a:pt x="429" y="5"/>
                  <a:pt x="432" y="5"/>
                  <a:pt x="433" y="5"/>
                </a:cubicBezTo>
                <a:cubicBezTo>
                  <a:pt x="434" y="5"/>
                  <a:pt x="431" y="5"/>
                  <a:pt x="431" y="4"/>
                </a:cubicBezTo>
                <a:cubicBezTo>
                  <a:pt x="432" y="4"/>
                  <a:pt x="438" y="5"/>
                  <a:pt x="438" y="5"/>
                </a:cubicBezTo>
                <a:cubicBezTo>
                  <a:pt x="442" y="6"/>
                  <a:pt x="445" y="6"/>
                  <a:pt x="453" y="7"/>
                </a:cubicBezTo>
                <a:cubicBezTo>
                  <a:pt x="453" y="7"/>
                  <a:pt x="452" y="7"/>
                  <a:pt x="451" y="7"/>
                </a:cubicBezTo>
                <a:cubicBezTo>
                  <a:pt x="451" y="7"/>
                  <a:pt x="453" y="7"/>
                  <a:pt x="453" y="7"/>
                </a:cubicBezTo>
                <a:cubicBezTo>
                  <a:pt x="452" y="8"/>
                  <a:pt x="450" y="7"/>
                  <a:pt x="447" y="6"/>
                </a:cubicBezTo>
                <a:cubicBezTo>
                  <a:pt x="447" y="7"/>
                  <a:pt x="447" y="7"/>
                  <a:pt x="447" y="7"/>
                </a:cubicBezTo>
                <a:cubicBezTo>
                  <a:pt x="448" y="7"/>
                  <a:pt x="453" y="8"/>
                  <a:pt x="453" y="9"/>
                </a:cubicBezTo>
                <a:cubicBezTo>
                  <a:pt x="454" y="8"/>
                  <a:pt x="456" y="7"/>
                  <a:pt x="453" y="6"/>
                </a:cubicBezTo>
                <a:cubicBezTo>
                  <a:pt x="454" y="6"/>
                  <a:pt x="457" y="7"/>
                  <a:pt x="455" y="6"/>
                </a:cubicBezTo>
                <a:cubicBezTo>
                  <a:pt x="456" y="6"/>
                  <a:pt x="458" y="7"/>
                  <a:pt x="460" y="7"/>
                </a:cubicBezTo>
                <a:cubicBezTo>
                  <a:pt x="460" y="7"/>
                  <a:pt x="459" y="7"/>
                  <a:pt x="458" y="6"/>
                </a:cubicBezTo>
                <a:cubicBezTo>
                  <a:pt x="460" y="6"/>
                  <a:pt x="465" y="7"/>
                  <a:pt x="465" y="6"/>
                </a:cubicBezTo>
                <a:cubicBezTo>
                  <a:pt x="466" y="7"/>
                  <a:pt x="466" y="7"/>
                  <a:pt x="465" y="7"/>
                </a:cubicBezTo>
                <a:cubicBezTo>
                  <a:pt x="466" y="7"/>
                  <a:pt x="469" y="8"/>
                  <a:pt x="468" y="8"/>
                </a:cubicBezTo>
                <a:cubicBezTo>
                  <a:pt x="466" y="8"/>
                  <a:pt x="466" y="8"/>
                  <a:pt x="463" y="7"/>
                </a:cubicBezTo>
                <a:cubicBezTo>
                  <a:pt x="463" y="8"/>
                  <a:pt x="464" y="8"/>
                  <a:pt x="464" y="8"/>
                </a:cubicBezTo>
                <a:cubicBezTo>
                  <a:pt x="468" y="9"/>
                  <a:pt x="467" y="8"/>
                  <a:pt x="470" y="9"/>
                </a:cubicBezTo>
                <a:cubicBezTo>
                  <a:pt x="470" y="8"/>
                  <a:pt x="473" y="8"/>
                  <a:pt x="477" y="9"/>
                </a:cubicBezTo>
                <a:cubicBezTo>
                  <a:pt x="476" y="10"/>
                  <a:pt x="474" y="9"/>
                  <a:pt x="471" y="9"/>
                </a:cubicBezTo>
                <a:cubicBezTo>
                  <a:pt x="472" y="9"/>
                  <a:pt x="472" y="10"/>
                  <a:pt x="472" y="10"/>
                </a:cubicBezTo>
                <a:cubicBezTo>
                  <a:pt x="473" y="10"/>
                  <a:pt x="475" y="10"/>
                  <a:pt x="476" y="10"/>
                </a:cubicBezTo>
                <a:cubicBezTo>
                  <a:pt x="478" y="10"/>
                  <a:pt x="478" y="11"/>
                  <a:pt x="478" y="11"/>
                </a:cubicBezTo>
                <a:cubicBezTo>
                  <a:pt x="479" y="11"/>
                  <a:pt x="481" y="11"/>
                  <a:pt x="483" y="12"/>
                </a:cubicBezTo>
                <a:cubicBezTo>
                  <a:pt x="483" y="11"/>
                  <a:pt x="484" y="11"/>
                  <a:pt x="482" y="11"/>
                </a:cubicBezTo>
                <a:cubicBezTo>
                  <a:pt x="483" y="10"/>
                  <a:pt x="485" y="11"/>
                  <a:pt x="484" y="12"/>
                </a:cubicBezTo>
                <a:cubicBezTo>
                  <a:pt x="485" y="12"/>
                  <a:pt x="486" y="11"/>
                  <a:pt x="487" y="12"/>
                </a:cubicBezTo>
                <a:cubicBezTo>
                  <a:pt x="487" y="12"/>
                  <a:pt x="485" y="10"/>
                  <a:pt x="490" y="11"/>
                </a:cubicBezTo>
                <a:cubicBezTo>
                  <a:pt x="490" y="10"/>
                  <a:pt x="485" y="10"/>
                  <a:pt x="484" y="9"/>
                </a:cubicBezTo>
                <a:cubicBezTo>
                  <a:pt x="482" y="9"/>
                  <a:pt x="481" y="9"/>
                  <a:pt x="482" y="9"/>
                </a:cubicBezTo>
                <a:cubicBezTo>
                  <a:pt x="480" y="9"/>
                  <a:pt x="481" y="9"/>
                  <a:pt x="478" y="8"/>
                </a:cubicBezTo>
                <a:cubicBezTo>
                  <a:pt x="478" y="8"/>
                  <a:pt x="482" y="9"/>
                  <a:pt x="481" y="7"/>
                </a:cubicBezTo>
                <a:cubicBezTo>
                  <a:pt x="484" y="8"/>
                  <a:pt x="482" y="8"/>
                  <a:pt x="482" y="8"/>
                </a:cubicBezTo>
                <a:cubicBezTo>
                  <a:pt x="486" y="9"/>
                  <a:pt x="486" y="9"/>
                  <a:pt x="489" y="9"/>
                </a:cubicBezTo>
                <a:cubicBezTo>
                  <a:pt x="489" y="9"/>
                  <a:pt x="487" y="9"/>
                  <a:pt x="487" y="8"/>
                </a:cubicBezTo>
                <a:cubicBezTo>
                  <a:pt x="491" y="9"/>
                  <a:pt x="493" y="10"/>
                  <a:pt x="496" y="11"/>
                </a:cubicBezTo>
                <a:cubicBezTo>
                  <a:pt x="495" y="11"/>
                  <a:pt x="495" y="10"/>
                  <a:pt x="495" y="11"/>
                </a:cubicBezTo>
                <a:cubicBezTo>
                  <a:pt x="496" y="11"/>
                  <a:pt x="499" y="12"/>
                  <a:pt x="499" y="11"/>
                </a:cubicBezTo>
                <a:cubicBezTo>
                  <a:pt x="500" y="12"/>
                  <a:pt x="500" y="12"/>
                  <a:pt x="501" y="13"/>
                </a:cubicBezTo>
                <a:cubicBezTo>
                  <a:pt x="505" y="13"/>
                  <a:pt x="510" y="15"/>
                  <a:pt x="512" y="16"/>
                </a:cubicBezTo>
                <a:cubicBezTo>
                  <a:pt x="514" y="17"/>
                  <a:pt x="512" y="15"/>
                  <a:pt x="510" y="14"/>
                </a:cubicBezTo>
                <a:cubicBezTo>
                  <a:pt x="510" y="14"/>
                  <a:pt x="516" y="16"/>
                  <a:pt x="514" y="16"/>
                </a:cubicBezTo>
                <a:cubicBezTo>
                  <a:pt x="516" y="17"/>
                  <a:pt x="519" y="18"/>
                  <a:pt x="520" y="18"/>
                </a:cubicBezTo>
                <a:cubicBezTo>
                  <a:pt x="519" y="17"/>
                  <a:pt x="518" y="17"/>
                  <a:pt x="517" y="17"/>
                </a:cubicBezTo>
                <a:cubicBezTo>
                  <a:pt x="520" y="17"/>
                  <a:pt x="527" y="19"/>
                  <a:pt x="532" y="21"/>
                </a:cubicBezTo>
                <a:cubicBezTo>
                  <a:pt x="529" y="19"/>
                  <a:pt x="537" y="22"/>
                  <a:pt x="537" y="22"/>
                </a:cubicBezTo>
                <a:cubicBezTo>
                  <a:pt x="539" y="22"/>
                  <a:pt x="538" y="23"/>
                  <a:pt x="540" y="23"/>
                </a:cubicBezTo>
                <a:cubicBezTo>
                  <a:pt x="539" y="23"/>
                  <a:pt x="538" y="23"/>
                  <a:pt x="536" y="22"/>
                </a:cubicBezTo>
                <a:cubicBezTo>
                  <a:pt x="536" y="23"/>
                  <a:pt x="543" y="25"/>
                  <a:pt x="545" y="25"/>
                </a:cubicBezTo>
                <a:cubicBezTo>
                  <a:pt x="545" y="25"/>
                  <a:pt x="542" y="25"/>
                  <a:pt x="540" y="24"/>
                </a:cubicBezTo>
                <a:cubicBezTo>
                  <a:pt x="543" y="24"/>
                  <a:pt x="547" y="25"/>
                  <a:pt x="551" y="27"/>
                </a:cubicBezTo>
                <a:cubicBezTo>
                  <a:pt x="551" y="27"/>
                  <a:pt x="550" y="27"/>
                  <a:pt x="552" y="28"/>
                </a:cubicBezTo>
                <a:cubicBezTo>
                  <a:pt x="551" y="28"/>
                  <a:pt x="549" y="26"/>
                  <a:pt x="549" y="27"/>
                </a:cubicBezTo>
                <a:cubicBezTo>
                  <a:pt x="550" y="28"/>
                  <a:pt x="552" y="28"/>
                  <a:pt x="552" y="29"/>
                </a:cubicBezTo>
                <a:cubicBezTo>
                  <a:pt x="554" y="30"/>
                  <a:pt x="550" y="28"/>
                  <a:pt x="551" y="29"/>
                </a:cubicBezTo>
                <a:cubicBezTo>
                  <a:pt x="555" y="29"/>
                  <a:pt x="555" y="30"/>
                  <a:pt x="558" y="30"/>
                </a:cubicBezTo>
                <a:cubicBezTo>
                  <a:pt x="562" y="32"/>
                  <a:pt x="569" y="34"/>
                  <a:pt x="569" y="35"/>
                </a:cubicBezTo>
                <a:cubicBezTo>
                  <a:pt x="571" y="36"/>
                  <a:pt x="570" y="35"/>
                  <a:pt x="571" y="35"/>
                </a:cubicBezTo>
                <a:cubicBezTo>
                  <a:pt x="572" y="36"/>
                  <a:pt x="575" y="37"/>
                  <a:pt x="573" y="37"/>
                </a:cubicBezTo>
                <a:cubicBezTo>
                  <a:pt x="575" y="38"/>
                  <a:pt x="575" y="38"/>
                  <a:pt x="577" y="39"/>
                </a:cubicBezTo>
                <a:cubicBezTo>
                  <a:pt x="577" y="39"/>
                  <a:pt x="575" y="39"/>
                  <a:pt x="576" y="39"/>
                </a:cubicBezTo>
                <a:cubicBezTo>
                  <a:pt x="578" y="40"/>
                  <a:pt x="578" y="39"/>
                  <a:pt x="579" y="39"/>
                </a:cubicBezTo>
                <a:cubicBezTo>
                  <a:pt x="579" y="38"/>
                  <a:pt x="576" y="38"/>
                  <a:pt x="576" y="38"/>
                </a:cubicBezTo>
                <a:cubicBezTo>
                  <a:pt x="576" y="37"/>
                  <a:pt x="580" y="39"/>
                  <a:pt x="579" y="39"/>
                </a:cubicBezTo>
                <a:cubicBezTo>
                  <a:pt x="581" y="40"/>
                  <a:pt x="581" y="40"/>
                  <a:pt x="583" y="40"/>
                </a:cubicBezTo>
                <a:cubicBezTo>
                  <a:pt x="586" y="42"/>
                  <a:pt x="586" y="42"/>
                  <a:pt x="589" y="44"/>
                </a:cubicBezTo>
                <a:cubicBezTo>
                  <a:pt x="587" y="43"/>
                  <a:pt x="587" y="42"/>
                  <a:pt x="586" y="42"/>
                </a:cubicBezTo>
                <a:cubicBezTo>
                  <a:pt x="585" y="40"/>
                  <a:pt x="593" y="44"/>
                  <a:pt x="594" y="45"/>
                </a:cubicBezTo>
                <a:cubicBezTo>
                  <a:pt x="594" y="45"/>
                  <a:pt x="591" y="43"/>
                  <a:pt x="590" y="43"/>
                </a:cubicBezTo>
                <a:cubicBezTo>
                  <a:pt x="592" y="45"/>
                  <a:pt x="596" y="46"/>
                  <a:pt x="598" y="48"/>
                </a:cubicBezTo>
                <a:cubicBezTo>
                  <a:pt x="600" y="49"/>
                  <a:pt x="597" y="46"/>
                  <a:pt x="599" y="47"/>
                </a:cubicBezTo>
                <a:cubicBezTo>
                  <a:pt x="600" y="48"/>
                  <a:pt x="601" y="49"/>
                  <a:pt x="603" y="50"/>
                </a:cubicBezTo>
                <a:cubicBezTo>
                  <a:pt x="603" y="50"/>
                  <a:pt x="606" y="52"/>
                  <a:pt x="606" y="51"/>
                </a:cubicBezTo>
                <a:cubicBezTo>
                  <a:pt x="612" y="54"/>
                  <a:pt x="615" y="56"/>
                  <a:pt x="620" y="59"/>
                </a:cubicBezTo>
                <a:cubicBezTo>
                  <a:pt x="619" y="58"/>
                  <a:pt x="619" y="59"/>
                  <a:pt x="619" y="59"/>
                </a:cubicBezTo>
                <a:cubicBezTo>
                  <a:pt x="624" y="60"/>
                  <a:pt x="634" y="67"/>
                  <a:pt x="640" y="71"/>
                </a:cubicBezTo>
                <a:cubicBezTo>
                  <a:pt x="642" y="72"/>
                  <a:pt x="641" y="71"/>
                  <a:pt x="643" y="73"/>
                </a:cubicBezTo>
                <a:cubicBezTo>
                  <a:pt x="643" y="73"/>
                  <a:pt x="643" y="73"/>
                  <a:pt x="644" y="73"/>
                </a:cubicBezTo>
                <a:cubicBezTo>
                  <a:pt x="644" y="73"/>
                  <a:pt x="643" y="72"/>
                  <a:pt x="642" y="72"/>
                </a:cubicBezTo>
                <a:cubicBezTo>
                  <a:pt x="645" y="73"/>
                  <a:pt x="651" y="78"/>
                  <a:pt x="653" y="78"/>
                </a:cubicBezTo>
                <a:cubicBezTo>
                  <a:pt x="655" y="80"/>
                  <a:pt x="658" y="83"/>
                  <a:pt x="661" y="84"/>
                </a:cubicBezTo>
                <a:cubicBezTo>
                  <a:pt x="665" y="87"/>
                  <a:pt x="675" y="94"/>
                  <a:pt x="680" y="98"/>
                </a:cubicBezTo>
                <a:cubicBezTo>
                  <a:pt x="680" y="98"/>
                  <a:pt x="679" y="97"/>
                  <a:pt x="679" y="98"/>
                </a:cubicBezTo>
                <a:cubicBezTo>
                  <a:pt x="681" y="99"/>
                  <a:pt x="682" y="100"/>
                  <a:pt x="684" y="102"/>
                </a:cubicBezTo>
                <a:cubicBezTo>
                  <a:pt x="685" y="102"/>
                  <a:pt x="683" y="101"/>
                  <a:pt x="684" y="101"/>
                </a:cubicBezTo>
                <a:cubicBezTo>
                  <a:pt x="688" y="104"/>
                  <a:pt x="693" y="109"/>
                  <a:pt x="699" y="114"/>
                </a:cubicBezTo>
                <a:cubicBezTo>
                  <a:pt x="698" y="114"/>
                  <a:pt x="698" y="114"/>
                  <a:pt x="699" y="115"/>
                </a:cubicBezTo>
                <a:cubicBezTo>
                  <a:pt x="701" y="117"/>
                  <a:pt x="702" y="118"/>
                  <a:pt x="703" y="118"/>
                </a:cubicBezTo>
                <a:cubicBezTo>
                  <a:pt x="705" y="120"/>
                  <a:pt x="704" y="119"/>
                  <a:pt x="705" y="120"/>
                </a:cubicBezTo>
                <a:cubicBezTo>
                  <a:pt x="707" y="122"/>
                  <a:pt x="704" y="119"/>
                  <a:pt x="705" y="119"/>
                </a:cubicBezTo>
                <a:cubicBezTo>
                  <a:pt x="707" y="121"/>
                  <a:pt x="707" y="121"/>
                  <a:pt x="709" y="123"/>
                </a:cubicBezTo>
                <a:cubicBezTo>
                  <a:pt x="705" y="121"/>
                  <a:pt x="715" y="129"/>
                  <a:pt x="718" y="132"/>
                </a:cubicBezTo>
                <a:cubicBezTo>
                  <a:pt x="716" y="131"/>
                  <a:pt x="717" y="131"/>
                  <a:pt x="716" y="129"/>
                </a:cubicBezTo>
                <a:cubicBezTo>
                  <a:pt x="716" y="129"/>
                  <a:pt x="717" y="130"/>
                  <a:pt x="717" y="130"/>
                </a:cubicBezTo>
                <a:cubicBezTo>
                  <a:pt x="722" y="135"/>
                  <a:pt x="722" y="134"/>
                  <a:pt x="723" y="137"/>
                </a:cubicBezTo>
                <a:cubicBezTo>
                  <a:pt x="724" y="138"/>
                  <a:pt x="723" y="136"/>
                  <a:pt x="724" y="136"/>
                </a:cubicBezTo>
                <a:cubicBezTo>
                  <a:pt x="727" y="139"/>
                  <a:pt x="727" y="140"/>
                  <a:pt x="728" y="141"/>
                </a:cubicBezTo>
                <a:cubicBezTo>
                  <a:pt x="729" y="142"/>
                  <a:pt x="732" y="144"/>
                  <a:pt x="732" y="145"/>
                </a:cubicBezTo>
                <a:cubicBezTo>
                  <a:pt x="732" y="146"/>
                  <a:pt x="735" y="148"/>
                  <a:pt x="734" y="148"/>
                </a:cubicBezTo>
                <a:cubicBezTo>
                  <a:pt x="736" y="149"/>
                  <a:pt x="736" y="149"/>
                  <a:pt x="737" y="150"/>
                </a:cubicBezTo>
                <a:cubicBezTo>
                  <a:pt x="738" y="150"/>
                  <a:pt x="735" y="148"/>
                  <a:pt x="734" y="147"/>
                </a:cubicBezTo>
                <a:cubicBezTo>
                  <a:pt x="736" y="147"/>
                  <a:pt x="734" y="144"/>
                  <a:pt x="736" y="144"/>
                </a:cubicBezTo>
                <a:cubicBezTo>
                  <a:pt x="739" y="150"/>
                  <a:pt x="741" y="155"/>
                  <a:pt x="745" y="161"/>
                </a:cubicBezTo>
                <a:cubicBezTo>
                  <a:pt x="747" y="163"/>
                  <a:pt x="742" y="157"/>
                  <a:pt x="747" y="162"/>
                </a:cubicBezTo>
                <a:cubicBezTo>
                  <a:pt x="747" y="161"/>
                  <a:pt x="745" y="159"/>
                  <a:pt x="746" y="160"/>
                </a:cubicBezTo>
                <a:cubicBezTo>
                  <a:pt x="744" y="157"/>
                  <a:pt x="744" y="158"/>
                  <a:pt x="743" y="156"/>
                </a:cubicBezTo>
                <a:cubicBezTo>
                  <a:pt x="743" y="156"/>
                  <a:pt x="745" y="158"/>
                  <a:pt x="746" y="159"/>
                </a:cubicBezTo>
                <a:cubicBezTo>
                  <a:pt x="746" y="159"/>
                  <a:pt x="745" y="156"/>
                  <a:pt x="747" y="158"/>
                </a:cubicBezTo>
                <a:cubicBezTo>
                  <a:pt x="746" y="156"/>
                  <a:pt x="744" y="153"/>
                  <a:pt x="745" y="154"/>
                </a:cubicBezTo>
                <a:cubicBezTo>
                  <a:pt x="747" y="156"/>
                  <a:pt x="748" y="158"/>
                  <a:pt x="749" y="159"/>
                </a:cubicBezTo>
                <a:cubicBezTo>
                  <a:pt x="749" y="160"/>
                  <a:pt x="752" y="165"/>
                  <a:pt x="750" y="164"/>
                </a:cubicBezTo>
                <a:cubicBezTo>
                  <a:pt x="752" y="166"/>
                  <a:pt x="751" y="167"/>
                  <a:pt x="751" y="167"/>
                </a:cubicBezTo>
                <a:cubicBezTo>
                  <a:pt x="753" y="170"/>
                  <a:pt x="756" y="173"/>
                  <a:pt x="757" y="174"/>
                </a:cubicBezTo>
                <a:cubicBezTo>
                  <a:pt x="757" y="173"/>
                  <a:pt x="755" y="172"/>
                  <a:pt x="754" y="170"/>
                </a:cubicBezTo>
                <a:cubicBezTo>
                  <a:pt x="754" y="168"/>
                  <a:pt x="759" y="172"/>
                  <a:pt x="756" y="168"/>
                </a:cubicBezTo>
                <a:cubicBezTo>
                  <a:pt x="757" y="169"/>
                  <a:pt x="757" y="170"/>
                  <a:pt x="759" y="173"/>
                </a:cubicBezTo>
                <a:cubicBezTo>
                  <a:pt x="759" y="174"/>
                  <a:pt x="757" y="173"/>
                  <a:pt x="760" y="177"/>
                </a:cubicBezTo>
                <a:cubicBezTo>
                  <a:pt x="759" y="176"/>
                  <a:pt x="759" y="175"/>
                  <a:pt x="758" y="175"/>
                </a:cubicBezTo>
                <a:cubicBezTo>
                  <a:pt x="760" y="177"/>
                  <a:pt x="760" y="179"/>
                  <a:pt x="762" y="181"/>
                </a:cubicBezTo>
                <a:cubicBezTo>
                  <a:pt x="762" y="182"/>
                  <a:pt x="762" y="181"/>
                  <a:pt x="764" y="182"/>
                </a:cubicBezTo>
                <a:cubicBezTo>
                  <a:pt x="765" y="184"/>
                  <a:pt x="766" y="187"/>
                  <a:pt x="767" y="186"/>
                </a:cubicBezTo>
                <a:cubicBezTo>
                  <a:pt x="768" y="186"/>
                  <a:pt x="765" y="183"/>
                  <a:pt x="764" y="182"/>
                </a:cubicBezTo>
                <a:cubicBezTo>
                  <a:pt x="762" y="178"/>
                  <a:pt x="767" y="183"/>
                  <a:pt x="764" y="178"/>
                </a:cubicBezTo>
                <a:cubicBezTo>
                  <a:pt x="766" y="180"/>
                  <a:pt x="766" y="181"/>
                  <a:pt x="766" y="179"/>
                </a:cubicBezTo>
                <a:cubicBezTo>
                  <a:pt x="767" y="180"/>
                  <a:pt x="768" y="181"/>
                  <a:pt x="768" y="181"/>
                </a:cubicBezTo>
                <a:cubicBezTo>
                  <a:pt x="770" y="185"/>
                  <a:pt x="768" y="190"/>
                  <a:pt x="774" y="194"/>
                </a:cubicBezTo>
                <a:cubicBezTo>
                  <a:pt x="773" y="192"/>
                  <a:pt x="774" y="192"/>
                  <a:pt x="776" y="194"/>
                </a:cubicBezTo>
                <a:cubicBezTo>
                  <a:pt x="775" y="192"/>
                  <a:pt x="774" y="188"/>
                  <a:pt x="776" y="190"/>
                </a:cubicBezTo>
                <a:cubicBezTo>
                  <a:pt x="782" y="200"/>
                  <a:pt x="774" y="198"/>
                  <a:pt x="781" y="209"/>
                </a:cubicBezTo>
                <a:cubicBezTo>
                  <a:pt x="782" y="211"/>
                  <a:pt x="782" y="210"/>
                  <a:pt x="784" y="211"/>
                </a:cubicBezTo>
                <a:cubicBezTo>
                  <a:pt x="782" y="207"/>
                  <a:pt x="785" y="207"/>
                  <a:pt x="785" y="203"/>
                </a:cubicBezTo>
                <a:cubicBezTo>
                  <a:pt x="789" y="210"/>
                  <a:pt x="784" y="206"/>
                  <a:pt x="788" y="212"/>
                </a:cubicBezTo>
                <a:cubicBezTo>
                  <a:pt x="786" y="212"/>
                  <a:pt x="788" y="216"/>
                  <a:pt x="786" y="217"/>
                </a:cubicBezTo>
                <a:cubicBezTo>
                  <a:pt x="787" y="218"/>
                  <a:pt x="788" y="218"/>
                  <a:pt x="789" y="220"/>
                </a:cubicBezTo>
                <a:cubicBezTo>
                  <a:pt x="788" y="220"/>
                  <a:pt x="787" y="218"/>
                  <a:pt x="787" y="219"/>
                </a:cubicBezTo>
                <a:cubicBezTo>
                  <a:pt x="788" y="221"/>
                  <a:pt x="789" y="223"/>
                  <a:pt x="791" y="226"/>
                </a:cubicBezTo>
                <a:cubicBezTo>
                  <a:pt x="793" y="227"/>
                  <a:pt x="790" y="222"/>
                  <a:pt x="793" y="224"/>
                </a:cubicBezTo>
                <a:cubicBezTo>
                  <a:pt x="792" y="220"/>
                  <a:pt x="793" y="220"/>
                  <a:pt x="795" y="221"/>
                </a:cubicBezTo>
                <a:cubicBezTo>
                  <a:pt x="798" y="227"/>
                  <a:pt x="796" y="231"/>
                  <a:pt x="795" y="230"/>
                </a:cubicBezTo>
                <a:cubicBezTo>
                  <a:pt x="795" y="231"/>
                  <a:pt x="796" y="233"/>
                  <a:pt x="796" y="234"/>
                </a:cubicBezTo>
                <a:cubicBezTo>
                  <a:pt x="793" y="231"/>
                  <a:pt x="796" y="239"/>
                  <a:pt x="792" y="235"/>
                </a:cubicBezTo>
                <a:cubicBezTo>
                  <a:pt x="794" y="238"/>
                  <a:pt x="793" y="237"/>
                  <a:pt x="792" y="236"/>
                </a:cubicBezTo>
                <a:cubicBezTo>
                  <a:pt x="794" y="240"/>
                  <a:pt x="794" y="243"/>
                  <a:pt x="797" y="248"/>
                </a:cubicBezTo>
                <a:cubicBezTo>
                  <a:pt x="797" y="246"/>
                  <a:pt x="797" y="245"/>
                  <a:pt x="799" y="248"/>
                </a:cubicBezTo>
                <a:cubicBezTo>
                  <a:pt x="799" y="247"/>
                  <a:pt x="798" y="246"/>
                  <a:pt x="798" y="245"/>
                </a:cubicBezTo>
                <a:cubicBezTo>
                  <a:pt x="798" y="244"/>
                  <a:pt x="799" y="247"/>
                  <a:pt x="800" y="247"/>
                </a:cubicBezTo>
                <a:cubicBezTo>
                  <a:pt x="800" y="246"/>
                  <a:pt x="799" y="246"/>
                  <a:pt x="798" y="244"/>
                </a:cubicBezTo>
                <a:cubicBezTo>
                  <a:pt x="799" y="244"/>
                  <a:pt x="800" y="246"/>
                  <a:pt x="800" y="246"/>
                </a:cubicBezTo>
                <a:cubicBezTo>
                  <a:pt x="802" y="250"/>
                  <a:pt x="800" y="249"/>
                  <a:pt x="801" y="252"/>
                </a:cubicBezTo>
                <a:cubicBezTo>
                  <a:pt x="799" y="250"/>
                  <a:pt x="800" y="252"/>
                  <a:pt x="799" y="251"/>
                </a:cubicBezTo>
                <a:cubicBezTo>
                  <a:pt x="800" y="252"/>
                  <a:pt x="801" y="254"/>
                  <a:pt x="802" y="256"/>
                </a:cubicBezTo>
                <a:cubicBezTo>
                  <a:pt x="800" y="254"/>
                  <a:pt x="800" y="256"/>
                  <a:pt x="799" y="255"/>
                </a:cubicBezTo>
                <a:cubicBezTo>
                  <a:pt x="799" y="256"/>
                  <a:pt x="800" y="257"/>
                  <a:pt x="800" y="258"/>
                </a:cubicBezTo>
                <a:cubicBezTo>
                  <a:pt x="798" y="257"/>
                  <a:pt x="797" y="261"/>
                  <a:pt x="794" y="257"/>
                </a:cubicBezTo>
                <a:cubicBezTo>
                  <a:pt x="794" y="258"/>
                  <a:pt x="795" y="260"/>
                  <a:pt x="794" y="260"/>
                </a:cubicBezTo>
                <a:cubicBezTo>
                  <a:pt x="792" y="255"/>
                  <a:pt x="791" y="256"/>
                  <a:pt x="790" y="256"/>
                </a:cubicBezTo>
                <a:cubicBezTo>
                  <a:pt x="792" y="259"/>
                  <a:pt x="794" y="261"/>
                  <a:pt x="795" y="265"/>
                </a:cubicBezTo>
                <a:cubicBezTo>
                  <a:pt x="793" y="262"/>
                  <a:pt x="795" y="266"/>
                  <a:pt x="793" y="262"/>
                </a:cubicBezTo>
                <a:cubicBezTo>
                  <a:pt x="792" y="267"/>
                  <a:pt x="790" y="268"/>
                  <a:pt x="787" y="266"/>
                </a:cubicBezTo>
                <a:cubicBezTo>
                  <a:pt x="786" y="263"/>
                  <a:pt x="784" y="260"/>
                  <a:pt x="784" y="259"/>
                </a:cubicBezTo>
                <a:cubicBezTo>
                  <a:pt x="784" y="258"/>
                  <a:pt x="783" y="258"/>
                  <a:pt x="783" y="257"/>
                </a:cubicBezTo>
                <a:cubicBezTo>
                  <a:pt x="783" y="257"/>
                  <a:pt x="783" y="258"/>
                  <a:pt x="784" y="259"/>
                </a:cubicBezTo>
                <a:cubicBezTo>
                  <a:pt x="783" y="258"/>
                  <a:pt x="782" y="256"/>
                  <a:pt x="782" y="255"/>
                </a:cubicBezTo>
                <a:close/>
                <a:moveTo>
                  <a:pt x="340" y="50"/>
                </a:moveTo>
                <a:cubicBezTo>
                  <a:pt x="338" y="51"/>
                  <a:pt x="336" y="51"/>
                  <a:pt x="336" y="51"/>
                </a:cubicBezTo>
                <a:cubicBezTo>
                  <a:pt x="338" y="51"/>
                  <a:pt x="340" y="51"/>
                  <a:pt x="340" y="50"/>
                </a:cubicBezTo>
                <a:close/>
                <a:moveTo>
                  <a:pt x="236" y="74"/>
                </a:moveTo>
                <a:cubicBezTo>
                  <a:pt x="236" y="74"/>
                  <a:pt x="235" y="75"/>
                  <a:pt x="235" y="74"/>
                </a:cubicBezTo>
                <a:cubicBezTo>
                  <a:pt x="234" y="75"/>
                  <a:pt x="233" y="75"/>
                  <a:pt x="233" y="76"/>
                </a:cubicBezTo>
                <a:cubicBezTo>
                  <a:pt x="236" y="75"/>
                  <a:pt x="230" y="77"/>
                  <a:pt x="232" y="77"/>
                </a:cubicBezTo>
                <a:cubicBezTo>
                  <a:pt x="234" y="76"/>
                  <a:pt x="235" y="75"/>
                  <a:pt x="236" y="74"/>
                </a:cubicBezTo>
                <a:close/>
                <a:moveTo>
                  <a:pt x="231" y="76"/>
                </a:moveTo>
                <a:cubicBezTo>
                  <a:pt x="232" y="75"/>
                  <a:pt x="233" y="76"/>
                  <a:pt x="234" y="74"/>
                </a:cubicBezTo>
                <a:cubicBezTo>
                  <a:pt x="234" y="75"/>
                  <a:pt x="236" y="72"/>
                  <a:pt x="237" y="71"/>
                </a:cubicBezTo>
                <a:cubicBezTo>
                  <a:pt x="233" y="73"/>
                  <a:pt x="233" y="74"/>
                  <a:pt x="231" y="76"/>
                </a:cubicBezTo>
                <a:close/>
                <a:moveTo>
                  <a:pt x="162" y="116"/>
                </a:moveTo>
                <a:cubicBezTo>
                  <a:pt x="164" y="115"/>
                  <a:pt x="164" y="115"/>
                  <a:pt x="164" y="115"/>
                </a:cubicBezTo>
                <a:cubicBezTo>
                  <a:pt x="162" y="115"/>
                  <a:pt x="165" y="114"/>
                  <a:pt x="167" y="112"/>
                </a:cubicBezTo>
                <a:cubicBezTo>
                  <a:pt x="165" y="113"/>
                  <a:pt x="164" y="114"/>
                  <a:pt x="164" y="114"/>
                </a:cubicBezTo>
                <a:cubicBezTo>
                  <a:pt x="167" y="111"/>
                  <a:pt x="164" y="113"/>
                  <a:pt x="165" y="111"/>
                </a:cubicBezTo>
                <a:cubicBezTo>
                  <a:pt x="164" y="112"/>
                  <a:pt x="162" y="113"/>
                  <a:pt x="162" y="114"/>
                </a:cubicBezTo>
                <a:cubicBezTo>
                  <a:pt x="168" y="110"/>
                  <a:pt x="160" y="115"/>
                  <a:pt x="162" y="114"/>
                </a:cubicBezTo>
                <a:cubicBezTo>
                  <a:pt x="166" y="112"/>
                  <a:pt x="161" y="116"/>
                  <a:pt x="162" y="116"/>
                </a:cubicBezTo>
                <a:close/>
                <a:moveTo>
                  <a:pt x="132" y="113"/>
                </a:moveTo>
                <a:cubicBezTo>
                  <a:pt x="134" y="112"/>
                  <a:pt x="135" y="111"/>
                  <a:pt x="134" y="111"/>
                </a:cubicBezTo>
                <a:cubicBezTo>
                  <a:pt x="132" y="113"/>
                  <a:pt x="132" y="113"/>
                  <a:pt x="132" y="113"/>
                </a:cubicBezTo>
                <a:close/>
                <a:moveTo>
                  <a:pt x="788" y="254"/>
                </a:moveTo>
                <a:cubicBezTo>
                  <a:pt x="788" y="256"/>
                  <a:pt x="790" y="259"/>
                  <a:pt x="791" y="260"/>
                </a:cubicBezTo>
                <a:cubicBezTo>
                  <a:pt x="790" y="258"/>
                  <a:pt x="789" y="255"/>
                  <a:pt x="788" y="254"/>
                </a:cubicBezTo>
                <a:close/>
                <a:moveTo>
                  <a:pt x="792" y="242"/>
                </a:moveTo>
                <a:cubicBezTo>
                  <a:pt x="793" y="245"/>
                  <a:pt x="794" y="247"/>
                  <a:pt x="796" y="250"/>
                </a:cubicBezTo>
                <a:cubicBezTo>
                  <a:pt x="797" y="249"/>
                  <a:pt x="792" y="240"/>
                  <a:pt x="790" y="237"/>
                </a:cubicBezTo>
                <a:cubicBezTo>
                  <a:pt x="790" y="239"/>
                  <a:pt x="794" y="244"/>
                  <a:pt x="795" y="246"/>
                </a:cubicBezTo>
                <a:cubicBezTo>
                  <a:pt x="794" y="246"/>
                  <a:pt x="793" y="243"/>
                  <a:pt x="792" y="242"/>
                </a:cubicBezTo>
                <a:close/>
                <a:moveTo>
                  <a:pt x="787" y="245"/>
                </a:moveTo>
                <a:cubicBezTo>
                  <a:pt x="787" y="245"/>
                  <a:pt x="787" y="247"/>
                  <a:pt x="786" y="246"/>
                </a:cubicBezTo>
                <a:cubicBezTo>
                  <a:pt x="788" y="248"/>
                  <a:pt x="789" y="252"/>
                  <a:pt x="790" y="253"/>
                </a:cubicBezTo>
                <a:cubicBezTo>
                  <a:pt x="789" y="250"/>
                  <a:pt x="788" y="247"/>
                  <a:pt x="787" y="245"/>
                </a:cubicBezTo>
                <a:close/>
                <a:moveTo>
                  <a:pt x="779" y="256"/>
                </a:moveTo>
                <a:cubicBezTo>
                  <a:pt x="779" y="256"/>
                  <a:pt x="776" y="252"/>
                  <a:pt x="777" y="255"/>
                </a:cubicBezTo>
                <a:cubicBezTo>
                  <a:pt x="778" y="255"/>
                  <a:pt x="778" y="255"/>
                  <a:pt x="779" y="257"/>
                </a:cubicBezTo>
                <a:cubicBezTo>
                  <a:pt x="779" y="258"/>
                  <a:pt x="779" y="258"/>
                  <a:pt x="779" y="258"/>
                </a:cubicBezTo>
                <a:cubicBezTo>
                  <a:pt x="780" y="258"/>
                  <a:pt x="780" y="258"/>
                  <a:pt x="779" y="256"/>
                </a:cubicBezTo>
                <a:close/>
                <a:moveTo>
                  <a:pt x="785" y="244"/>
                </a:moveTo>
                <a:cubicBezTo>
                  <a:pt x="787" y="249"/>
                  <a:pt x="783" y="241"/>
                  <a:pt x="784" y="244"/>
                </a:cubicBezTo>
                <a:cubicBezTo>
                  <a:pt x="786" y="246"/>
                  <a:pt x="784" y="246"/>
                  <a:pt x="785" y="247"/>
                </a:cubicBezTo>
                <a:cubicBezTo>
                  <a:pt x="785" y="246"/>
                  <a:pt x="787" y="249"/>
                  <a:pt x="787" y="249"/>
                </a:cubicBezTo>
                <a:cubicBezTo>
                  <a:pt x="786" y="247"/>
                  <a:pt x="786" y="245"/>
                  <a:pt x="785" y="244"/>
                </a:cubicBezTo>
                <a:close/>
                <a:moveTo>
                  <a:pt x="789" y="230"/>
                </a:moveTo>
                <a:cubicBezTo>
                  <a:pt x="790" y="231"/>
                  <a:pt x="791" y="232"/>
                  <a:pt x="792" y="233"/>
                </a:cubicBezTo>
                <a:cubicBezTo>
                  <a:pt x="790" y="230"/>
                  <a:pt x="789" y="228"/>
                  <a:pt x="790" y="229"/>
                </a:cubicBezTo>
                <a:cubicBezTo>
                  <a:pt x="788" y="225"/>
                  <a:pt x="789" y="224"/>
                  <a:pt x="787" y="222"/>
                </a:cubicBezTo>
                <a:cubicBezTo>
                  <a:pt x="787" y="222"/>
                  <a:pt x="787" y="224"/>
                  <a:pt x="786" y="224"/>
                </a:cubicBezTo>
                <a:cubicBezTo>
                  <a:pt x="788" y="225"/>
                  <a:pt x="788" y="226"/>
                  <a:pt x="789" y="227"/>
                </a:cubicBezTo>
                <a:cubicBezTo>
                  <a:pt x="789" y="228"/>
                  <a:pt x="789" y="229"/>
                  <a:pt x="789" y="229"/>
                </a:cubicBezTo>
                <a:cubicBezTo>
                  <a:pt x="788" y="226"/>
                  <a:pt x="787" y="226"/>
                  <a:pt x="785" y="224"/>
                </a:cubicBezTo>
                <a:cubicBezTo>
                  <a:pt x="787" y="227"/>
                  <a:pt x="786" y="227"/>
                  <a:pt x="785" y="226"/>
                </a:cubicBezTo>
                <a:cubicBezTo>
                  <a:pt x="787" y="230"/>
                  <a:pt x="786" y="228"/>
                  <a:pt x="787" y="231"/>
                </a:cubicBezTo>
                <a:cubicBezTo>
                  <a:pt x="788" y="231"/>
                  <a:pt x="789" y="234"/>
                  <a:pt x="790" y="235"/>
                </a:cubicBezTo>
                <a:cubicBezTo>
                  <a:pt x="790" y="235"/>
                  <a:pt x="792" y="237"/>
                  <a:pt x="791" y="235"/>
                </a:cubicBezTo>
                <a:cubicBezTo>
                  <a:pt x="790" y="235"/>
                  <a:pt x="790" y="233"/>
                  <a:pt x="789" y="232"/>
                </a:cubicBezTo>
                <a:cubicBezTo>
                  <a:pt x="789" y="232"/>
                  <a:pt x="790" y="235"/>
                  <a:pt x="789" y="233"/>
                </a:cubicBezTo>
                <a:cubicBezTo>
                  <a:pt x="789" y="233"/>
                  <a:pt x="787" y="230"/>
                  <a:pt x="788" y="230"/>
                </a:cubicBezTo>
                <a:cubicBezTo>
                  <a:pt x="789" y="232"/>
                  <a:pt x="790" y="234"/>
                  <a:pt x="792" y="235"/>
                </a:cubicBezTo>
                <a:cubicBezTo>
                  <a:pt x="791" y="234"/>
                  <a:pt x="789" y="231"/>
                  <a:pt x="789" y="230"/>
                </a:cubicBezTo>
                <a:close/>
                <a:moveTo>
                  <a:pt x="788" y="235"/>
                </a:moveTo>
                <a:cubicBezTo>
                  <a:pt x="788" y="233"/>
                  <a:pt x="786" y="229"/>
                  <a:pt x="785" y="229"/>
                </a:cubicBezTo>
                <a:cubicBezTo>
                  <a:pt x="787" y="231"/>
                  <a:pt x="787" y="234"/>
                  <a:pt x="788" y="235"/>
                </a:cubicBezTo>
                <a:close/>
                <a:moveTo>
                  <a:pt x="756" y="236"/>
                </a:moveTo>
                <a:cubicBezTo>
                  <a:pt x="755" y="236"/>
                  <a:pt x="757" y="239"/>
                  <a:pt x="758" y="240"/>
                </a:cubicBezTo>
                <a:cubicBezTo>
                  <a:pt x="760" y="241"/>
                  <a:pt x="759" y="242"/>
                  <a:pt x="760" y="244"/>
                </a:cubicBezTo>
                <a:cubicBezTo>
                  <a:pt x="760" y="243"/>
                  <a:pt x="762" y="245"/>
                  <a:pt x="761" y="242"/>
                </a:cubicBezTo>
                <a:cubicBezTo>
                  <a:pt x="759" y="241"/>
                  <a:pt x="759" y="241"/>
                  <a:pt x="756" y="236"/>
                </a:cubicBezTo>
                <a:close/>
                <a:moveTo>
                  <a:pt x="780" y="220"/>
                </a:moveTo>
                <a:cubicBezTo>
                  <a:pt x="781" y="222"/>
                  <a:pt x="781" y="223"/>
                  <a:pt x="782" y="225"/>
                </a:cubicBezTo>
                <a:cubicBezTo>
                  <a:pt x="783" y="226"/>
                  <a:pt x="784" y="227"/>
                  <a:pt x="785" y="228"/>
                </a:cubicBezTo>
                <a:cubicBezTo>
                  <a:pt x="783" y="225"/>
                  <a:pt x="782" y="222"/>
                  <a:pt x="780" y="220"/>
                </a:cubicBezTo>
                <a:close/>
                <a:moveTo>
                  <a:pt x="787" y="219"/>
                </a:moveTo>
                <a:cubicBezTo>
                  <a:pt x="786" y="219"/>
                  <a:pt x="786" y="220"/>
                  <a:pt x="787" y="221"/>
                </a:cubicBezTo>
                <a:cubicBezTo>
                  <a:pt x="787" y="221"/>
                  <a:pt x="789" y="225"/>
                  <a:pt x="789" y="223"/>
                </a:cubicBezTo>
                <a:cubicBezTo>
                  <a:pt x="787" y="221"/>
                  <a:pt x="787" y="220"/>
                  <a:pt x="787" y="219"/>
                </a:cubicBezTo>
                <a:close/>
                <a:moveTo>
                  <a:pt x="781" y="226"/>
                </a:moveTo>
                <a:cubicBezTo>
                  <a:pt x="781" y="227"/>
                  <a:pt x="780" y="223"/>
                  <a:pt x="779" y="224"/>
                </a:cubicBezTo>
                <a:cubicBezTo>
                  <a:pt x="780" y="224"/>
                  <a:pt x="780" y="225"/>
                  <a:pt x="779" y="225"/>
                </a:cubicBezTo>
                <a:cubicBezTo>
                  <a:pt x="781" y="228"/>
                  <a:pt x="783" y="228"/>
                  <a:pt x="781" y="226"/>
                </a:cubicBezTo>
                <a:close/>
                <a:moveTo>
                  <a:pt x="760" y="233"/>
                </a:moveTo>
                <a:cubicBezTo>
                  <a:pt x="761" y="237"/>
                  <a:pt x="756" y="230"/>
                  <a:pt x="756" y="233"/>
                </a:cubicBezTo>
                <a:cubicBezTo>
                  <a:pt x="758" y="234"/>
                  <a:pt x="760" y="235"/>
                  <a:pt x="762" y="237"/>
                </a:cubicBezTo>
                <a:cubicBezTo>
                  <a:pt x="761" y="235"/>
                  <a:pt x="761" y="233"/>
                  <a:pt x="760" y="233"/>
                </a:cubicBezTo>
                <a:close/>
                <a:moveTo>
                  <a:pt x="754" y="232"/>
                </a:moveTo>
                <a:cubicBezTo>
                  <a:pt x="755" y="231"/>
                  <a:pt x="756" y="235"/>
                  <a:pt x="757" y="236"/>
                </a:cubicBezTo>
                <a:cubicBezTo>
                  <a:pt x="757" y="234"/>
                  <a:pt x="753" y="229"/>
                  <a:pt x="754" y="232"/>
                </a:cubicBezTo>
                <a:close/>
                <a:moveTo>
                  <a:pt x="747" y="236"/>
                </a:moveTo>
                <a:cubicBezTo>
                  <a:pt x="746" y="236"/>
                  <a:pt x="748" y="238"/>
                  <a:pt x="748" y="239"/>
                </a:cubicBezTo>
                <a:cubicBezTo>
                  <a:pt x="749" y="239"/>
                  <a:pt x="749" y="240"/>
                  <a:pt x="749" y="239"/>
                </a:cubicBezTo>
                <a:cubicBezTo>
                  <a:pt x="748" y="239"/>
                  <a:pt x="748" y="237"/>
                  <a:pt x="747" y="236"/>
                </a:cubicBezTo>
                <a:close/>
                <a:moveTo>
                  <a:pt x="753" y="170"/>
                </a:moveTo>
                <a:cubicBezTo>
                  <a:pt x="752" y="170"/>
                  <a:pt x="752" y="170"/>
                  <a:pt x="753" y="172"/>
                </a:cubicBezTo>
                <a:cubicBezTo>
                  <a:pt x="754" y="172"/>
                  <a:pt x="755" y="172"/>
                  <a:pt x="756" y="173"/>
                </a:cubicBezTo>
                <a:cubicBezTo>
                  <a:pt x="754" y="172"/>
                  <a:pt x="753" y="171"/>
                  <a:pt x="753" y="170"/>
                </a:cubicBezTo>
                <a:close/>
                <a:moveTo>
                  <a:pt x="747" y="163"/>
                </a:moveTo>
                <a:cubicBezTo>
                  <a:pt x="746" y="162"/>
                  <a:pt x="745" y="163"/>
                  <a:pt x="746" y="165"/>
                </a:cubicBezTo>
                <a:cubicBezTo>
                  <a:pt x="746" y="164"/>
                  <a:pt x="749" y="168"/>
                  <a:pt x="749" y="167"/>
                </a:cubicBezTo>
                <a:cubicBezTo>
                  <a:pt x="746" y="163"/>
                  <a:pt x="748" y="165"/>
                  <a:pt x="747" y="163"/>
                </a:cubicBezTo>
                <a:close/>
                <a:moveTo>
                  <a:pt x="726" y="156"/>
                </a:moveTo>
                <a:cubicBezTo>
                  <a:pt x="725" y="156"/>
                  <a:pt x="728" y="159"/>
                  <a:pt x="729" y="160"/>
                </a:cubicBezTo>
                <a:cubicBezTo>
                  <a:pt x="730" y="160"/>
                  <a:pt x="728" y="158"/>
                  <a:pt x="726" y="156"/>
                </a:cubicBezTo>
                <a:close/>
                <a:moveTo>
                  <a:pt x="723" y="152"/>
                </a:moveTo>
                <a:cubicBezTo>
                  <a:pt x="722" y="152"/>
                  <a:pt x="721" y="151"/>
                  <a:pt x="721" y="150"/>
                </a:cubicBezTo>
                <a:cubicBezTo>
                  <a:pt x="720" y="150"/>
                  <a:pt x="720" y="151"/>
                  <a:pt x="721" y="152"/>
                </a:cubicBezTo>
                <a:cubicBezTo>
                  <a:pt x="722" y="151"/>
                  <a:pt x="725" y="155"/>
                  <a:pt x="724" y="153"/>
                </a:cubicBezTo>
                <a:cubicBezTo>
                  <a:pt x="723" y="153"/>
                  <a:pt x="723" y="153"/>
                  <a:pt x="723" y="152"/>
                </a:cubicBezTo>
                <a:close/>
                <a:moveTo>
                  <a:pt x="726" y="146"/>
                </a:moveTo>
                <a:cubicBezTo>
                  <a:pt x="727" y="147"/>
                  <a:pt x="726" y="147"/>
                  <a:pt x="728" y="149"/>
                </a:cubicBezTo>
                <a:cubicBezTo>
                  <a:pt x="729" y="150"/>
                  <a:pt x="727" y="147"/>
                  <a:pt x="726" y="146"/>
                </a:cubicBezTo>
                <a:close/>
                <a:moveTo>
                  <a:pt x="717" y="154"/>
                </a:moveTo>
                <a:cubicBezTo>
                  <a:pt x="718" y="156"/>
                  <a:pt x="715" y="152"/>
                  <a:pt x="714" y="152"/>
                </a:cubicBezTo>
                <a:cubicBezTo>
                  <a:pt x="714" y="153"/>
                  <a:pt x="716" y="154"/>
                  <a:pt x="717" y="156"/>
                </a:cubicBezTo>
                <a:cubicBezTo>
                  <a:pt x="718" y="156"/>
                  <a:pt x="718" y="155"/>
                  <a:pt x="717" y="154"/>
                </a:cubicBezTo>
                <a:close/>
                <a:moveTo>
                  <a:pt x="723" y="138"/>
                </a:moveTo>
                <a:cubicBezTo>
                  <a:pt x="726" y="140"/>
                  <a:pt x="727" y="142"/>
                  <a:pt x="728" y="143"/>
                </a:cubicBezTo>
                <a:cubicBezTo>
                  <a:pt x="727" y="141"/>
                  <a:pt x="725" y="139"/>
                  <a:pt x="723" y="138"/>
                </a:cubicBezTo>
                <a:close/>
                <a:moveTo>
                  <a:pt x="723" y="139"/>
                </a:moveTo>
                <a:cubicBezTo>
                  <a:pt x="723" y="138"/>
                  <a:pt x="722" y="137"/>
                  <a:pt x="721" y="137"/>
                </a:cubicBezTo>
                <a:cubicBezTo>
                  <a:pt x="720" y="136"/>
                  <a:pt x="720" y="136"/>
                  <a:pt x="720" y="137"/>
                </a:cubicBezTo>
                <a:cubicBezTo>
                  <a:pt x="721" y="139"/>
                  <a:pt x="722" y="140"/>
                  <a:pt x="723" y="141"/>
                </a:cubicBezTo>
                <a:cubicBezTo>
                  <a:pt x="722" y="139"/>
                  <a:pt x="720" y="138"/>
                  <a:pt x="721" y="137"/>
                </a:cubicBezTo>
                <a:cubicBezTo>
                  <a:pt x="723" y="139"/>
                  <a:pt x="724" y="140"/>
                  <a:pt x="725" y="140"/>
                </a:cubicBezTo>
                <a:cubicBezTo>
                  <a:pt x="724" y="139"/>
                  <a:pt x="724" y="139"/>
                  <a:pt x="723" y="139"/>
                </a:cubicBezTo>
                <a:close/>
                <a:moveTo>
                  <a:pt x="722" y="140"/>
                </a:moveTo>
                <a:cubicBezTo>
                  <a:pt x="719" y="137"/>
                  <a:pt x="719" y="137"/>
                  <a:pt x="719" y="137"/>
                </a:cubicBezTo>
                <a:cubicBezTo>
                  <a:pt x="718" y="137"/>
                  <a:pt x="720" y="140"/>
                  <a:pt x="721" y="141"/>
                </a:cubicBezTo>
                <a:cubicBezTo>
                  <a:pt x="722" y="141"/>
                  <a:pt x="722" y="141"/>
                  <a:pt x="722" y="140"/>
                </a:cubicBezTo>
                <a:close/>
                <a:moveTo>
                  <a:pt x="721" y="134"/>
                </a:moveTo>
                <a:cubicBezTo>
                  <a:pt x="720" y="134"/>
                  <a:pt x="719" y="134"/>
                  <a:pt x="719" y="134"/>
                </a:cubicBezTo>
                <a:cubicBezTo>
                  <a:pt x="723" y="138"/>
                  <a:pt x="724" y="137"/>
                  <a:pt x="721" y="134"/>
                </a:cubicBezTo>
                <a:close/>
                <a:moveTo>
                  <a:pt x="714" y="136"/>
                </a:moveTo>
                <a:cubicBezTo>
                  <a:pt x="715" y="135"/>
                  <a:pt x="715" y="135"/>
                  <a:pt x="714" y="134"/>
                </a:cubicBezTo>
                <a:cubicBezTo>
                  <a:pt x="713" y="133"/>
                  <a:pt x="712" y="134"/>
                  <a:pt x="714" y="136"/>
                </a:cubicBezTo>
                <a:close/>
                <a:moveTo>
                  <a:pt x="697" y="113"/>
                </a:moveTo>
                <a:cubicBezTo>
                  <a:pt x="698" y="114"/>
                  <a:pt x="698" y="113"/>
                  <a:pt x="697" y="113"/>
                </a:cubicBezTo>
                <a:cubicBezTo>
                  <a:pt x="696" y="113"/>
                  <a:pt x="694" y="110"/>
                  <a:pt x="693" y="110"/>
                </a:cubicBezTo>
                <a:cubicBezTo>
                  <a:pt x="695" y="112"/>
                  <a:pt x="698" y="116"/>
                  <a:pt x="700" y="117"/>
                </a:cubicBezTo>
                <a:cubicBezTo>
                  <a:pt x="699" y="116"/>
                  <a:pt x="696" y="113"/>
                  <a:pt x="697" y="113"/>
                </a:cubicBezTo>
                <a:close/>
                <a:moveTo>
                  <a:pt x="662" y="153"/>
                </a:moveTo>
                <a:cubicBezTo>
                  <a:pt x="663" y="154"/>
                  <a:pt x="665" y="156"/>
                  <a:pt x="666" y="156"/>
                </a:cubicBezTo>
                <a:cubicBezTo>
                  <a:pt x="665" y="155"/>
                  <a:pt x="663" y="152"/>
                  <a:pt x="662" y="153"/>
                </a:cubicBezTo>
                <a:close/>
                <a:moveTo>
                  <a:pt x="685" y="103"/>
                </a:moveTo>
                <a:cubicBezTo>
                  <a:pt x="687" y="104"/>
                  <a:pt x="686" y="104"/>
                  <a:pt x="687" y="105"/>
                </a:cubicBezTo>
                <a:cubicBezTo>
                  <a:pt x="688" y="106"/>
                  <a:pt x="689" y="106"/>
                  <a:pt x="689" y="106"/>
                </a:cubicBezTo>
                <a:cubicBezTo>
                  <a:pt x="688" y="105"/>
                  <a:pt x="687" y="103"/>
                  <a:pt x="685" y="103"/>
                </a:cubicBezTo>
                <a:close/>
                <a:moveTo>
                  <a:pt x="599" y="49"/>
                </a:moveTo>
                <a:cubicBezTo>
                  <a:pt x="600" y="50"/>
                  <a:pt x="603" y="51"/>
                  <a:pt x="603" y="50"/>
                </a:cubicBezTo>
                <a:cubicBezTo>
                  <a:pt x="600" y="49"/>
                  <a:pt x="601" y="50"/>
                  <a:pt x="599" y="49"/>
                </a:cubicBezTo>
                <a:close/>
                <a:moveTo>
                  <a:pt x="579" y="43"/>
                </a:moveTo>
                <a:cubicBezTo>
                  <a:pt x="579" y="42"/>
                  <a:pt x="584" y="44"/>
                  <a:pt x="581" y="43"/>
                </a:cubicBezTo>
                <a:cubicBezTo>
                  <a:pt x="581" y="43"/>
                  <a:pt x="576" y="41"/>
                  <a:pt x="579" y="43"/>
                </a:cubicBezTo>
                <a:close/>
                <a:moveTo>
                  <a:pt x="568" y="37"/>
                </a:moveTo>
                <a:cubicBezTo>
                  <a:pt x="568" y="36"/>
                  <a:pt x="570" y="37"/>
                  <a:pt x="571" y="38"/>
                </a:cubicBezTo>
                <a:cubicBezTo>
                  <a:pt x="573" y="38"/>
                  <a:pt x="568" y="36"/>
                  <a:pt x="567" y="36"/>
                </a:cubicBezTo>
                <a:cubicBezTo>
                  <a:pt x="570" y="37"/>
                  <a:pt x="565" y="36"/>
                  <a:pt x="568" y="37"/>
                </a:cubicBezTo>
                <a:close/>
                <a:moveTo>
                  <a:pt x="562" y="33"/>
                </a:moveTo>
                <a:cubicBezTo>
                  <a:pt x="563" y="34"/>
                  <a:pt x="563" y="33"/>
                  <a:pt x="565" y="33"/>
                </a:cubicBezTo>
                <a:cubicBezTo>
                  <a:pt x="567" y="35"/>
                  <a:pt x="567" y="35"/>
                  <a:pt x="567" y="35"/>
                </a:cubicBezTo>
                <a:cubicBezTo>
                  <a:pt x="570" y="35"/>
                  <a:pt x="558" y="30"/>
                  <a:pt x="562" y="33"/>
                </a:cubicBezTo>
                <a:close/>
                <a:moveTo>
                  <a:pt x="533" y="22"/>
                </a:moveTo>
                <a:cubicBezTo>
                  <a:pt x="531" y="22"/>
                  <a:pt x="527" y="19"/>
                  <a:pt x="523" y="19"/>
                </a:cubicBezTo>
                <a:cubicBezTo>
                  <a:pt x="524" y="20"/>
                  <a:pt x="519" y="18"/>
                  <a:pt x="519" y="19"/>
                </a:cubicBezTo>
                <a:cubicBezTo>
                  <a:pt x="522" y="20"/>
                  <a:pt x="520" y="20"/>
                  <a:pt x="524" y="21"/>
                </a:cubicBezTo>
                <a:cubicBezTo>
                  <a:pt x="522" y="19"/>
                  <a:pt x="526" y="20"/>
                  <a:pt x="528" y="20"/>
                </a:cubicBezTo>
                <a:cubicBezTo>
                  <a:pt x="529" y="21"/>
                  <a:pt x="532" y="22"/>
                  <a:pt x="535" y="23"/>
                </a:cubicBezTo>
                <a:cubicBezTo>
                  <a:pt x="534" y="23"/>
                  <a:pt x="535" y="22"/>
                  <a:pt x="533" y="22"/>
                </a:cubicBezTo>
                <a:close/>
                <a:moveTo>
                  <a:pt x="513" y="21"/>
                </a:moveTo>
                <a:cubicBezTo>
                  <a:pt x="515" y="21"/>
                  <a:pt x="520" y="24"/>
                  <a:pt x="520" y="23"/>
                </a:cubicBezTo>
                <a:cubicBezTo>
                  <a:pt x="516" y="22"/>
                  <a:pt x="514" y="21"/>
                  <a:pt x="513" y="21"/>
                </a:cubicBezTo>
                <a:close/>
                <a:moveTo>
                  <a:pt x="499" y="13"/>
                </a:moveTo>
                <a:cubicBezTo>
                  <a:pt x="501" y="14"/>
                  <a:pt x="499" y="14"/>
                  <a:pt x="502" y="15"/>
                </a:cubicBezTo>
                <a:cubicBezTo>
                  <a:pt x="501" y="14"/>
                  <a:pt x="504" y="14"/>
                  <a:pt x="502" y="14"/>
                </a:cubicBezTo>
                <a:cubicBezTo>
                  <a:pt x="502" y="14"/>
                  <a:pt x="499" y="13"/>
                  <a:pt x="499" y="13"/>
                </a:cubicBezTo>
                <a:close/>
                <a:moveTo>
                  <a:pt x="497" y="13"/>
                </a:moveTo>
                <a:cubicBezTo>
                  <a:pt x="502" y="15"/>
                  <a:pt x="497" y="14"/>
                  <a:pt x="497" y="15"/>
                </a:cubicBezTo>
                <a:cubicBezTo>
                  <a:pt x="499" y="15"/>
                  <a:pt x="500" y="16"/>
                  <a:pt x="501" y="16"/>
                </a:cubicBezTo>
                <a:cubicBezTo>
                  <a:pt x="500" y="15"/>
                  <a:pt x="499" y="13"/>
                  <a:pt x="497" y="13"/>
                </a:cubicBezTo>
                <a:close/>
                <a:moveTo>
                  <a:pt x="494" y="15"/>
                </a:moveTo>
                <a:cubicBezTo>
                  <a:pt x="494" y="14"/>
                  <a:pt x="496" y="15"/>
                  <a:pt x="496" y="14"/>
                </a:cubicBezTo>
                <a:cubicBezTo>
                  <a:pt x="492" y="13"/>
                  <a:pt x="493" y="14"/>
                  <a:pt x="494" y="15"/>
                </a:cubicBezTo>
                <a:close/>
                <a:moveTo>
                  <a:pt x="441" y="7"/>
                </a:moveTo>
                <a:cubicBezTo>
                  <a:pt x="441" y="7"/>
                  <a:pt x="443" y="7"/>
                  <a:pt x="445" y="7"/>
                </a:cubicBezTo>
                <a:cubicBezTo>
                  <a:pt x="444" y="7"/>
                  <a:pt x="445" y="7"/>
                  <a:pt x="444" y="7"/>
                </a:cubicBezTo>
                <a:cubicBezTo>
                  <a:pt x="444" y="7"/>
                  <a:pt x="439" y="7"/>
                  <a:pt x="441" y="7"/>
                </a:cubicBezTo>
                <a:close/>
                <a:moveTo>
                  <a:pt x="436" y="6"/>
                </a:moveTo>
                <a:cubicBezTo>
                  <a:pt x="433" y="6"/>
                  <a:pt x="434" y="5"/>
                  <a:pt x="431" y="6"/>
                </a:cubicBezTo>
                <a:cubicBezTo>
                  <a:pt x="431" y="6"/>
                  <a:pt x="433" y="6"/>
                  <a:pt x="432" y="7"/>
                </a:cubicBezTo>
                <a:cubicBezTo>
                  <a:pt x="434" y="7"/>
                  <a:pt x="436" y="8"/>
                  <a:pt x="437" y="7"/>
                </a:cubicBezTo>
                <a:cubicBezTo>
                  <a:pt x="432" y="7"/>
                  <a:pt x="433" y="6"/>
                  <a:pt x="436" y="6"/>
                </a:cubicBezTo>
                <a:close/>
                <a:moveTo>
                  <a:pt x="424" y="8"/>
                </a:moveTo>
                <a:cubicBezTo>
                  <a:pt x="420" y="7"/>
                  <a:pt x="426" y="6"/>
                  <a:pt x="421" y="7"/>
                </a:cubicBezTo>
                <a:cubicBezTo>
                  <a:pt x="423" y="7"/>
                  <a:pt x="420" y="8"/>
                  <a:pt x="424" y="8"/>
                </a:cubicBezTo>
                <a:close/>
                <a:moveTo>
                  <a:pt x="415" y="4"/>
                </a:moveTo>
                <a:cubicBezTo>
                  <a:pt x="415" y="4"/>
                  <a:pt x="414" y="4"/>
                  <a:pt x="413" y="4"/>
                </a:cubicBezTo>
                <a:cubicBezTo>
                  <a:pt x="415" y="4"/>
                  <a:pt x="417" y="5"/>
                  <a:pt x="420" y="5"/>
                </a:cubicBezTo>
                <a:cubicBezTo>
                  <a:pt x="420" y="4"/>
                  <a:pt x="417" y="4"/>
                  <a:pt x="415" y="4"/>
                </a:cubicBezTo>
                <a:close/>
                <a:moveTo>
                  <a:pt x="417" y="5"/>
                </a:moveTo>
                <a:cubicBezTo>
                  <a:pt x="417" y="6"/>
                  <a:pt x="414" y="6"/>
                  <a:pt x="412" y="5"/>
                </a:cubicBezTo>
                <a:cubicBezTo>
                  <a:pt x="412" y="6"/>
                  <a:pt x="415" y="6"/>
                  <a:pt x="416" y="7"/>
                </a:cubicBezTo>
                <a:cubicBezTo>
                  <a:pt x="416" y="7"/>
                  <a:pt x="417" y="7"/>
                  <a:pt x="418" y="7"/>
                </a:cubicBezTo>
                <a:cubicBezTo>
                  <a:pt x="413" y="6"/>
                  <a:pt x="418" y="6"/>
                  <a:pt x="419" y="6"/>
                </a:cubicBezTo>
                <a:cubicBezTo>
                  <a:pt x="419" y="6"/>
                  <a:pt x="419" y="5"/>
                  <a:pt x="417" y="5"/>
                </a:cubicBezTo>
                <a:close/>
                <a:moveTo>
                  <a:pt x="412" y="4"/>
                </a:moveTo>
                <a:cubicBezTo>
                  <a:pt x="409" y="4"/>
                  <a:pt x="409" y="5"/>
                  <a:pt x="410" y="5"/>
                </a:cubicBezTo>
                <a:cubicBezTo>
                  <a:pt x="409" y="4"/>
                  <a:pt x="414" y="5"/>
                  <a:pt x="413" y="5"/>
                </a:cubicBezTo>
                <a:cubicBezTo>
                  <a:pt x="410" y="4"/>
                  <a:pt x="413" y="4"/>
                  <a:pt x="412" y="4"/>
                </a:cubicBezTo>
                <a:close/>
                <a:moveTo>
                  <a:pt x="409" y="5"/>
                </a:moveTo>
                <a:cubicBezTo>
                  <a:pt x="405" y="5"/>
                  <a:pt x="405" y="5"/>
                  <a:pt x="405" y="5"/>
                </a:cubicBezTo>
                <a:cubicBezTo>
                  <a:pt x="404" y="6"/>
                  <a:pt x="408" y="6"/>
                  <a:pt x="407" y="7"/>
                </a:cubicBezTo>
                <a:cubicBezTo>
                  <a:pt x="409" y="7"/>
                  <a:pt x="409" y="7"/>
                  <a:pt x="412" y="8"/>
                </a:cubicBezTo>
                <a:cubicBezTo>
                  <a:pt x="411" y="7"/>
                  <a:pt x="404" y="6"/>
                  <a:pt x="409" y="5"/>
                </a:cubicBezTo>
                <a:close/>
                <a:moveTo>
                  <a:pt x="391" y="7"/>
                </a:moveTo>
                <a:cubicBezTo>
                  <a:pt x="393" y="7"/>
                  <a:pt x="395" y="7"/>
                  <a:pt x="397" y="7"/>
                </a:cubicBezTo>
                <a:cubicBezTo>
                  <a:pt x="397" y="7"/>
                  <a:pt x="397" y="7"/>
                  <a:pt x="397" y="7"/>
                </a:cubicBezTo>
                <a:cubicBezTo>
                  <a:pt x="395" y="7"/>
                  <a:pt x="393" y="7"/>
                  <a:pt x="391" y="7"/>
                </a:cubicBezTo>
                <a:close/>
                <a:moveTo>
                  <a:pt x="376" y="46"/>
                </a:moveTo>
                <a:cubicBezTo>
                  <a:pt x="376" y="47"/>
                  <a:pt x="379" y="47"/>
                  <a:pt x="380" y="47"/>
                </a:cubicBezTo>
                <a:cubicBezTo>
                  <a:pt x="378" y="47"/>
                  <a:pt x="378" y="46"/>
                  <a:pt x="376" y="46"/>
                </a:cubicBezTo>
                <a:close/>
                <a:moveTo>
                  <a:pt x="354" y="47"/>
                </a:moveTo>
                <a:cubicBezTo>
                  <a:pt x="353" y="48"/>
                  <a:pt x="359" y="47"/>
                  <a:pt x="359" y="47"/>
                </a:cubicBezTo>
                <a:cubicBezTo>
                  <a:pt x="357" y="47"/>
                  <a:pt x="357" y="46"/>
                  <a:pt x="354" y="47"/>
                </a:cubicBezTo>
                <a:close/>
                <a:moveTo>
                  <a:pt x="323" y="15"/>
                </a:moveTo>
                <a:cubicBezTo>
                  <a:pt x="323" y="16"/>
                  <a:pt x="322" y="16"/>
                  <a:pt x="324" y="16"/>
                </a:cubicBezTo>
                <a:cubicBezTo>
                  <a:pt x="326" y="16"/>
                  <a:pt x="326" y="15"/>
                  <a:pt x="323" y="15"/>
                </a:cubicBezTo>
                <a:close/>
                <a:moveTo>
                  <a:pt x="325" y="47"/>
                </a:moveTo>
                <a:cubicBezTo>
                  <a:pt x="324" y="48"/>
                  <a:pt x="328" y="47"/>
                  <a:pt x="329" y="46"/>
                </a:cubicBezTo>
                <a:cubicBezTo>
                  <a:pt x="327" y="47"/>
                  <a:pt x="327" y="46"/>
                  <a:pt x="325" y="47"/>
                </a:cubicBezTo>
                <a:close/>
                <a:moveTo>
                  <a:pt x="321" y="51"/>
                </a:moveTo>
                <a:cubicBezTo>
                  <a:pt x="324" y="50"/>
                  <a:pt x="323" y="50"/>
                  <a:pt x="321" y="51"/>
                </a:cubicBezTo>
                <a:cubicBezTo>
                  <a:pt x="323" y="51"/>
                  <a:pt x="325" y="50"/>
                  <a:pt x="327" y="50"/>
                </a:cubicBezTo>
                <a:cubicBezTo>
                  <a:pt x="328" y="50"/>
                  <a:pt x="328" y="49"/>
                  <a:pt x="328" y="49"/>
                </a:cubicBezTo>
                <a:cubicBezTo>
                  <a:pt x="325" y="50"/>
                  <a:pt x="321" y="49"/>
                  <a:pt x="321" y="51"/>
                </a:cubicBezTo>
                <a:close/>
                <a:moveTo>
                  <a:pt x="316" y="18"/>
                </a:moveTo>
                <a:cubicBezTo>
                  <a:pt x="319" y="17"/>
                  <a:pt x="317" y="18"/>
                  <a:pt x="320" y="18"/>
                </a:cubicBezTo>
                <a:cubicBezTo>
                  <a:pt x="319" y="17"/>
                  <a:pt x="321" y="17"/>
                  <a:pt x="321" y="16"/>
                </a:cubicBezTo>
                <a:cubicBezTo>
                  <a:pt x="318" y="17"/>
                  <a:pt x="319" y="17"/>
                  <a:pt x="317" y="17"/>
                </a:cubicBezTo>
                <a:cubicBezTo>
                  <a:pt x="317" y="17"/>
                  <a:pt x="317" y="17"/>
                  <a:pt x="316" y="18"/>
                </a:cubicBezTo>
                <a:close/>
                <a:moveTo>
                  <a:pt x="311" y="35"/>
                </a:moveTo>
                <a:cubicBezTo>
                  <a:pt x="312" y="34"/>
                  <a:pt x="316" y="34"/>
                  <a:pt x="315" y="34"/>
                </a:cubicBezTo>
                <a:cubicBezTo>
                  <a:pt x="314" y="34"/>
                  <a:pt x="308" y="35"/>
                  <a:pt x="311" y="35"/>
                </a:cubicBezTo>
                <a:close/>
                <a:moveTo>
                  <a:pt x="314" y="49"/>
                </a:moveTo>
                <a:cubicBezTo>
                  <a:pt x="314" y="50"/>
                  <a:pt x="318" y="49"/>
                  <a:pt x="318" y="49"/>
                </a:cubicBezTo>
                <a:lnTo>
                  <a:pt x="314" y="49"/>
                </a:lnTo>
                <a:close/>
                <a:moveTo>
                  <a:pt x="308" y="47"/>
                </a:moveTo>
                <a:cubicBezTo>
                  <a:pt x="308" y="48"/>
                  <a:pt x="314" y="46"/>
                  <a:pt x="315" y="46"/>
                </a:cubicBezTo>
                <a:cubicBezTo>
                  <a:pt x="315" y="46"/>
                  <a:pt x="315" y="45"/>
                  <a:pt x="316" y="45"/>
                </a:cubicBezTo>
                <a:cubicBezTo>
                  <a:pt x="313" y="46"/>
                  <a:pt x="309" y="47"/>
                  <a:pt x="308" y="47"/>
                </a:cubicBezTo>
                <a:close/>
                <a:moveTo>
                  <a:pt x="302" y="21"/>
                </a:moveTo>
                <a:cubicBezTo>
                  <a:pt x="305" y="21"/>
                  <a:pt x="305" y="20"/>
                  <a:pt x="306" y="20"/>
                </a:cubicBezTo>
                <a:cubicBezTo>
                  <a:pt x="306" y="19"/>
                  <a:pt x="307" y="19"/>
                  <a:pt x="307" y="19"/>
                </a:cubicBezTo>
                <a:cubicBezTo>
                  <a:pt x="304" y="20"/>
                  <a:pt x="303" y="20"/>
                  <a:pt x="302" y="21"/>
                </a:cubicBezTo>
                <a:close/>
                <a:moveTo>
                  <a:pt x="314" y="52"/>
                </a:moveTo>
                <a:cubicBezTo>
                  <a:pt x="313" y="52"/>
                  <a:pt x="311" y="53"/>
                  <a:pt x="311" y="53"/>
                </a:cubicBezTo>
                <a:cubicBezTo>
                  <a:pt x="314" y="52"/>
                  <a:pt x="313" y="53"/>
                  <a:pt x="315" y="52"/>
                </a:cubicBezTo>
                <a:cubicBezTo>
                  <a:pt x="315" y="52"/>
                  <a:pt x="315" y="52"/>
                  <a:pt x="314" y="52"/>
                </a:cubicBezTo>
                <a:close/>
                <a:moveTo>
                  <a:pt x="309" y="42"/>
                </a:moveTo>
                <a:cubicBezTo>
                  <a:pt x="307" y="43"/>
                  <a:pt x="305" y="43"/>
                  <a:pt x="304" y="44"/>
                </a:cubicBezTo>
                <a:cubicBezTo>
                  <a:pt x="306" y="44"/>
                  <a:pt x="309" y="43"/>
                  <a:pt x="310" y="42"/>
                </a:cubicBezTo>
                <a:cubicBezTo>
                  <a:pt x="310" y="42"/>
                  <a:pt x="310" y="41"/>
                  <a:pt x="309" y="41"/>
                </a:cubicBezTo>
                <a:lnTo>
                  <a:pt x="309" y="42"/>
                </a:lnTo>
                <a:close/>
                <a:moveTo>
                  <a:pt x="306" y="49"/>
                </a:moveTo>
                <a:cubicBezTo>
                  <a:pt x="308" y="49"/>
                  <a:pt x="309" y="49"/>
                  <a:pt x="310" y="49"/>
                </a:cubicBezTo>
                <a:cubicBezTo>
                  <a:pt x="310" y="48"/>
                  <a:pt x="310" y="48"/>
                  <a:pt x="311" y="48"/>
                </a:cubicBezTo>
                <a:cubicBezTo>
                  <a:pt x="311" y="48"/>
                  <a:pt x="311" y="48"/>
                  <a:pt x="311" y="48"/>
                </a:cubicBezTo>
                <a:cubicBezTo>
                  <a:pt x="308" y="49"/>
                  <a:pt x="307" y="48"/>
                  <a:pt x="306" y="49"/>
                </a:cubicBezTo>
                <a:close/>
                <a:moveTo>
                  <a:pt x="306" y="51"/>
                </a:moveTo>
                <a:cubicBezTo>
                  <a:pt x="307" y="51"/>
                  <a:pt x="308" y="50"/>
                  <a:pt x="309" y="50"/>
                </a:cubicBezTo>
                <a:cubicBezTo>
                  <a:pt x="310" y="50"/>
                  <a:pt x="310" y="50"/>
                  <a:pt x="310" y="50"/>
                </a:cubicBezTo>
                <a:cubicBezTo>
                  <a:pt x="310" y="50"/>
                  <a:pt x="310" y="50"/>
                  <a:pt x="310" y="50"/>
                </a:cubicBezTo>
                <a:cubicBezTo>
                  <a:pt x="307" y="50"/>
                  <a:pt x="304" y="51"/>
                  <a:pt x="306" y="51"/>
                </a:cubicBezTo>
                <a:close/>
                <a:moveTo>
                  <a:pt x="307" y="53"/>
                </a:moveTo>
                <a:cubicBezTo>
                  <a:pt x="309" y="53"/>
                  <a:pt x="306" y="54"/>
                  <a:pt x="306" y="54"/>
                </a:cubicBezTo>
                <a:cubicBezTo>
                  <a:pt x="309" y="54"/>
                  <a:pt x="310" y="53"/>
                  <a:pt x="311" y="52"/>
                </a:cubicBezTo>
                <a:cubicBezTo>
                  <a:pt x="310" y="52"/>
                  <a:pt x="308" y="53"/>
                  <a:pt x="307" y="53"/>
                </a:cubicBezTo>
                <a:close/>
                <a:moveTo>
                  <a:pt x="308" y="54"/>
                </a:moveTo>
                <a:cubicBezTo>
                  <a:pt x="305" y="55"/>
                  <a:pt x="306" y="55"/>
                  <a:pt x="305" y="56"/>
                </a:cubicBezTo>
                <a:cubicBezTo>
                  <a:pt x="308" y="55"/>
                  <a:pt x="309" y="56"/>
                  <a:pt x="310" y="55"/>
                </a:cubicBezTo>
                <a:cubicBezTo>
                  <a:pt x="308" y="55"/>
                  <a:pt x="308" y="55"/>
                  <a:pt x="308" y="54"/>
                </a:cubicBezTo>
                <a:close/>
                <a:moveTo>
                  <a:pt x="302" y="38"/>
                </a:moveTo>
                <a:cubicBezTo>
                  <a:pt x="300" y="39"/>
                  <a:pt x="300" y="39"/>
                  <a:pt x="300" y="40"/>
                </a:cubicBezTo>
                <a:cubicBezTo>
                  <a:pt x="303" y="39"/>
                  <a:pt x="303" y="39"/>
                  <a:pt x="302" y="38"/>
                </a:cubicBezTo>
                <a:close/>
                <a:moveTo>
                  <a:pt x="301" y="46"/>
                </a:moveTo>
                <a:cubicBezTo>
                  <a:pt x="300" y="47"/>
                  <a:pt x="300" y="47"/>
                  <a:pt x="299" y="47"/>
                </a:cubicBezTo>
                <a:cubicBezTo>
                  <a:pt x="299" y="47"/>
                  <a:pt x="297" y="48"/>
                  <a:pt x="299" y="48"/>
                </a:cubicBezTo>
                <a:cubicBezTo>
                  <a:pt x="300" y="47"/>
                  <a:pt x="305" y="45"/>
                  <a:pt x="302" y="46"/>
                </a:cubicBezTo>
                <a:cubicBezTo>
                  <a:pt x="302" y="46"/>
                  <a:pt x="301" y="46"/>
                  <a:pt x="301" y="46"/>
                </a:cubicBezTo>
                <a:close/>
                <a:moveTo>
                  <a:pt x="300" y="51"/>
                </a:moveTo>
                <a:cubicBezTo>
                  <a:pt x="300" y="51"/>
                  <a:pt x="303" y="50"/>
                  <a:pt x="303" y="50"/>
                </a:cubicBezTo>
                <a:cubicBezTo>
                  <a:pt x="301" y="50"/>
                  <a:pt x="297" y="52"/>
                  <a:pt x="300" y="51"/>
                </a:cubicBezTo>
                <a:close/>
                <a:moveTo>
                  <a:pt x="296" y="41"/>
                </a:moveTo>
                <a:cubicBezTo>
                  <a:pt x="296" y="40"/>
                  <a:pt x="297" y="40"/>
                  <a:pt x="297" y="40"/>
                </a:cubicBezTo>
                <a:cubicBezTo>
                  <a:pt x="294" y="40"/>
                  <a:pt x="293" y="42"/>
                  <a:pt x="296" y="41"/>
                </a:cubicBezTo>
                <a:close/>
                <a:moveTo>
                  <a:pt x="295" y="49"/>
                </a:moveTo>
                <a:cubicBezTo>
                  <a:pt x="293" y="50"/>
                  <a:pt x="294" y="51"/>
                  <a:pt x="297" y="51"/>
                </a:cubicBezTo>
                <a:cubicBezTo>
                  <a:pt x="298" y="50"/>
                  <a:pt x="294" y="50"/>
                  <a:pt x="297" y="49"/>
                </a:cubicBezTo>
                <a:cubicBezTo>
                  <a:pt x="296" y="49"/>
                  <a:pt x="296" y="49"/>
                  <a:pt x="295" y="49"/>
                </a:cubicBezTo>
                <a:close/>
                <a:moveTo>
                  <a:pt x="296" y="54"/>
                </a:moveTo>
                <a:cubicBezTo>
                  <a:pt x="296" y="55"/>
                  <a:pt x="294" y="55"/>
                  <a:pt x="294" y="55"/>
                </a:cubicBezTo>
                <a:cubicBezTo>
                  <a:pt x="294" y="56"/>
                  <a:pt x="294" y="56"/>
                  <a:pt x="295" y="57"/>
                </a:cubicBezTo>
                <a:cubicBezTo>
                  <a:pt x="293" y="57"/>
                  <a:pt x="293" y="57"/>
                  <a:pt x="293" y="57"/>
                </a:cubicBezTo>
                <a:cubicBezTo>
                  <a:pt x="293" y="58"/>
                  <a:pt x="293" y="58"/>
                  <a:pt x="292" y="58"/>
                </a:cubicBezTo>
                <a:cubicBezTo>
                  <a:pt x="294" y="58"/>
                  <a:pt x="294" y="58"/>
                  <a:pt x="295" y="58"/>
                </a:cubicBezTo>
                <a:cubicBezTo>
                  <a:pt x="293" y="58"/>
                  <a:pt x="293" y="57"/>
                  <a:pt x="297" y="57"/>
                </a:cubicBezTo>
                <a:cubicBezTo>
                  <a:pt x="297" y="56"/>
                  <a:pt x="295" y="56"/>
                  <a:pt x="295" y="56"/>
                </a:cubicBezTo>
                <a:cubicBezTo>
                  <a:pt x="295" y="55"/>
                  <a:pt x="299" y="54"/>
                  <a:pt x="298" y="54"/>
                </a:cubicBezTo>
                <a:cubicBezTo>
                  <a:pt x="297" y="55"/>
                  <a:pt x="297" y="54"/>
                  <a:pt x="296" y="54"/>
                </a:cubicBezTo>
                <a:close/>
                <a:moveTo>
                  <a:pt x="286" y="51"/>
                </a:moveTo>
                <a:cubicBezTo>
                  <a:pt x="286" y="52"/>
                  <a:pt x="282" y="52"/>
                  <a:pt x="282" y="53"/>
                </a:cubicBezTo>
                <a:cubicBezTo>
                  <a:pt x="285" y="52"/>
                  <a:pt x="292" y="51"/>
                  <a:pt x="293" y="49"/>
                </a:cubicBezTo>
                <a:cubicBezTo>
                  <a:pt x="289" y="50"/>
                  <a:pt x="289" y="51"/>
                  <a:pt x="286" y="51"/>
                </a:cubicBezTo>
                <a:close/>
                <a:moveTo>
                  <a:pt x="287" y="58"/>
                </a:moveTo>
                <a:cubicBezTo>
                  <a:pt x="291" y="56"/>
                  <a:pt x="292" y="55"/>
                  <a:pt x="293" y="54"/>
                </a:cubicBezTo>
                <a:cubicBezTo>
                  <a:pt x="288" y="56"/>
                  <a:pt x="290" y="56"/>
                  <a:pt x="287" y="58"/>
                </a:cubicBezTo>
                <a:close/>
                <a:moveTo>
                  <a:pt x="286" y="51"/>
                </a:moveTo>
                <a:cubicBezTo>
                  <a:pt x="288" y="50"/>
                  <a:pt x="291" y="49"/>
                  <a:pt x="291" y="48"/>
                </a:cubicBezTo>
                <a:cubicBezTo>
                  <a:pt x="289" y="49"/>
                  <a:pt x="285" y="51"/>
                  <a:pt x="286" y="51"/>
                </a:cubicBezTo>
                <a:close/>
                <a:moveTo>
                  <a:pt x="288" y="60"/>
                </a:moveTo>
                <a:cubicBezTo>
                  <a:pt x="289" y="60"/>
                  <a:pt x="294" y="59"/>
                  <a:pt x="294" y="59"/>
                </a:cubicBezTo>
                <a:cubicBezTo>
                  <a:pt x="293" y="59"/>
                  <a:pt x="289" y="59"/>
                  <a:pt x="288" y="60"/>
                </a:cubicBezTo>
                <a:close/>
                <a:moveTo>
                  <a:pt x="283" y="27"/>
                </a:moveTo>
                <a:cubicBezTo>
                  <a:pt x="276" y="29"/>
                  <a:pt x="276" y="29"/>
                  <a:pt x="276" y="29"/>
                </a:cubicBezTo>
                <a:cubicBezTo>
                  <a:pt x="277" y="30"/>
                  <a:pt x="274" y="30"/>
                  <a:pt x="274" y="31"/>
                </a:cubicBezTo>
                <a:cubicBezTo>
                  <a:pt x="278" y="29"/>
                  <a:pt x="276" y="29"/>
                  <a:pt x="281" y="28"/>
                </a:cubicBezTo>
                <a:cubicBezTo>
                  <a:pt x="281" y="28"/>
                  <a:pt x="279" y="29"/>
                  <a:pt x="280" y="29"/>
                </a:cubicBezTo>
                <a:cubicBezTo>
                  <a:pt x="282" y="28"/>
                  <a:pt x="282" y="29"/>
                  <a:pt x="284" y="28"/>
                </a:cubicBezTo>
                <a:cubicBezTo>
                  <a:pt x="285" y="27"/>
                  <a:pt x="281" y="28"/>
                  <a:pt x="283" y="27"/>
                </a:cubicBezTo>
                <a:close/>
                <a:moveTo>
                  <a:pt x="291" y="52"/>
                </a:moveTo>
                <a:cubicBezTo>
                  <a:pt x="291" y="51"/>
                  <a:pt x="289" y="52"/>
                  <a:pt x="291" y="51"/>
                </a:cubicBezTo>
                <a:cubicBezTo>
                  <a:pt x="285" y="53"/>
                  <a:pt x="289" y="53"/>
                  <a:pt x="291" y="52"/>
                </a:cubicBezTo>
                <a:close/>
                <a:moveTo>
                  <a:pt x="282" y="46"/>
                </a:moveTo>
                <a:cubicBezTo>
                  <a:pt x="282" y="46"/>
                  <a:pt x="281" y="46"/>
                  <a:pt x="281" y="47"/>
                </a:cubicBezTo>
                <a:cubicBezTo>
                  <a:pt x="283" y="46"/>
                  <a:pt x="285" y="46"/>
                  <a:pt x="286" y="45"/>
                </a:cubicBezTo>
                <a:cubicBezTo>
                  <a:pt x="284" y="45"/>
                  <a:pt x="284" y="45"/>
                  <a:pt x="282" y="46"/>
                </a:cubicBezTo>
                <a:close/>
                <a:moveTo>
                  <a:pt x="275" y="46"/>
                </a:moveTo>
                <a:cubicBezTo>
                  <a:pt x="277" y="46"/>
                  <a:pt x="280" y="44"/>
                  <a:pt x="281" y="44"/>
                </a:cubicBezTo>
                <a:cubicBezTo>
                  <a:pt x="282" y="44"/>
                  <a:pt x="286" y="42"/>
                  <a:pt x="284" y="42"/>
                </a:cubicBezTo>
                <a:cubicBezTo>
                  <a:pt x="283" y="43"/>
                  <a:pt x="276" y="45"/>
                  <a:pt x="275" y="46"/>
                </a:cubicBezTo>
                <a:close/>
                <a:moveTo>
                  <a:pt x="284" y="57"/>
                </a:moveTo>
                <a:cubicBezTo>
                  <a:pt x="285" y="56"/>
                  <a:pt x="283" y="55"/>
                  <a:pt x="287" y="54"/>
                </a:cubicBezTo>
                <a:cubicBezTo>
                  <a:pt x="288" y="53"/>
                  <a:pt x="286" y="54"/>
                  <a:pt x="285" y="54"/>
                </a:cubicBezTo>
                <a:cubicBezTo>
                  <a:pt x="284" y="55"/>
                  <a:pt x="285" y="55"/>
                  <a:pt x="283" y="56"/>
                </a:cubicBezTo>
                <a:cubicBezTo>
                  <a:pt x="282" y="56"/>
                  <a:pt x="285" y="56"/>
                  <a:pt x="281" y="57"/>
                </a:cubicBezTo>
                <a:cubicBezTo>
                  <a:pt x="281" y="58"/>
                  <a:pt x="283" y="57"/>
                  <a:pt x="284" y="57"/>
                </a:cubicBezTo>
                <a:cubicBezTo>
                  <a:pt x="283" y="57"/>
                  <a:pt x="283" y="57"/>
                  <a:pt x="284" y="57"/>
                </a:cubicBezTo>
                <a:close/>
                <a:moveTo>
                  <a:pt x="279" y="43"/>
                </a:moveTo>
                <a:cubicBezTo>
                  <a:pt x="279" y="43"/>
                  <a:pt x="279" y="43"/>
                  <a:pt x="280" y="43"/>
                </a:cubicBezTo>
                <a:cubicBezTo>
                  <a:pt x="280" y="43"/>
                  <a:pt x="283" y="42"/>
                  <a:pt x="283" y="42"/>
                </a:cubicBezTo>
                <a:cubicBezTo>
                  <a:pt x="281" y="42"/>
                  <a:pt x="281" y="42"/>
                  <a:pt x="279" y="43"/>
                </a:cubicBezTo>
                <a:close/>
                <a:moveTo>
                  <a:pt x="273" y="49"/>
                </a:moveTo>
                <a:cubicBezTo>
                  <a:pt x="277" y="47"/>
                  <a:pt x="276" y="49"/>
                  <a:pt x="277" y="48"/>
                </a:cubicBezTo>
                <a:cubicBezTo>
                  <a:pt x="278" y="48"/>
                  <a:pt x="278" y="48"/>
                  <a:pt x="278" y="47"/>
                </a:cubicBezTo>
                <a:cubicBezTo>
                  <a:pt x="276" y="48"/>
                  <a:pt x="274" y="48"/>
                  <a:pt x="273" y="49"/>
                </a:cubicBezTo>
                <a:close/>
                <a:moveTo>
                  <a:pt x="274" y="62"/>
                </a:moveTo>
                <a:cubicBezTo>
                  <a:pt x="273" y="62"/>
                  <a:pt x="272" y="63"/>
                  <a:pt x="272" y="63"/>
                </a:cubicBezTo>
                <a:cubicBezTo>
                  <a:pt x="273" y="62"/>
                  <a:pt x="274" y="63"/>
                  <a:pt x="275" y="62"/>
                </a:cubicBezTo>
                <a:cubicBezTo>
                  <a:pt x="274" y="62"/>
                  <a:pt x="281" y="60"/>
                  <a:pt x="282" y="59"/>
                </a:cubicBezTo>
                <a:cubicBezTo>
                  <a:pt x="281" y="60"/>
                  <a:pt x="280" y="60"/>
                  <a:pt x="280" y="60"/>
                </a:cubicBezTo>
                <a:cubicBezTo>
                  <a:pt x="279" y="60"/>
                  <a:pt x="280" y="59"/>
                  <a:pt x="278" y="59"/>
                </a:cubicBezTo>
                <a:cubicBezTo>
                  <a:pt x="279" y="60"/>
                  <a:pt x="277" y="60"/>
                  <a:pt x="275" y="61"/>
                </a:cubicBezTo>
                <a:cubicBezTo>
                  <a:pt x="276" y="61"/>
                  <a:pt x="275" y="61"/>
                  <a:pt x="274" y="62"/>
                </a:cubicBezTo>
                <a:close/>
                <a:moveTo>
                  <a:pt x="270" y="48"/>
                </a:moveTo>
                <a:cubicBezTo>
                  <a:pt x="270" y="49"/>
                  <a:pt x="273" y="48"/>
                  <a:pt x="276" y="47"/>
                </a:cubicBezTo>
                <a:cubicBezTo>
                  <a:pt x="273" y="47"/>
                  <a:pt x="273" y="46"/>
                  <a:pt x="271" y="47"/>
                </a:cubicBezTo>
                <a:cubicBezTo>
                  <a:pt x="272" y="47"/>
                  <a:pt x="274" y="47"/>
                  <a:pt x="270" y="48"/>
                </a:cubicBezTo>
                <a:close/>
                <a:moveTo>
                  <a:pt x="276" y="60"/>
                </a:moveTo>
                <a:cubicBezTo>
                  <a:pt x="276" y="60"/>
                  <a:pt x="277" y="59"/>
                  <a:pt x="276" y="59"/>
                </a:cubicBezTo>
                <a:cubicBezTo>
                  <a:pt x="270" y="61"/>
                  <a:pt x="269" y="62"/>
                  <a:pt x="276" y="60"/>
                </a:cubicBezTo>
                <a:close/>
                <a:moveTo>
                  <a:pt x="264" y="34"/>
                </a:moveTo>
                <a:cubicBezTo>
                  <a:pt x="262" y="34"/>
                  <a:pt x="261" y="35"/>
                  <a:pt x="261" y="35"/>
                </a:cubicBezTo>
                <a:cubicBezTo>
                  <a:pt x="263" y="35"/>
                  <a:pt x="265" y="34"/>
                  <a:pt x="265" y="34"/>
                </a:cubicBezTo>
                <a:cubicBezTo>
                  <a:pt x="264" y="34"/>
                  <a:pt x="264" y="34"/>
                  <a:pt x="264" y="34"/>
                </a:cubicBezTo>
                <a:close/>
                <a:moveTo>
                  <a:pt x="248" y="40"/>
                </a:moveTo>
                <a:cubicBezTo>
                  <a:pt x="250" y="40"/>
                  <a:pt x="247" y="41"/>
                  <a:pt x="248" y="41"/>
                </a:cubicBezTo>
                <a:cubicBezTo>
                  <a:pt x="251" y="40"/>
                  <a:pt x="250" y="40"/>
                  <a:pt x="252" y="39"/>
                </a:cubicBezTo>
                <a:cubicBezTo>
                  <a:pt x="252" y="39"/>
                  <a:pt x="252" y="40"/>
                  <a:pt x="253" y="39"/>
                </a:cubicBezTo>
                <a:cubicBezTo>
                  <a:pt x="254" y="39"/>
                  <a:pt x="253" y="39"/>
                  <a:pt x="254" y="38"/>
                </a:cubicBezTo>
                <a:cubicBezTo>
                  <a:pt x="257" y="37"/>
                  <a:pt x="256" y="38"/>
                  <a:pt x="259" y="36"/>
                </a:cubicBezTo>
                <a:cubicBezTo>
                  <a:pt x="260" y="36"/>
                  <a:pt x="260" y="36"/>
                  <a:pt x="260" y="35"/>
                </a:cubicBezTo>
                <a:cubicBezTo>
                  <a:pt x="258" y="36"/>
                  <a:pt x="258" y="36"/>
                  <a:pt x="256" y="36"/>
                </a:cubicBezTo>
                <a:cubicBezTo>
                  <a:pt x="258" y="36"/>
                  <a:pt x="253" y="38"/>
                  <a:pt x="254" y="37"/>
                </a:cubicBezTo>
                <a:cubicBezTo>
                  <a:pt x="251" y="38"/>
                  <a:pt x="252" y="39"/>
                  <a:pt x="250" y="40"/>
                </a:cubicBezTo>
                <a:cubicBezTo>
                  <a:pt x="250" y="39"/>
                  <a:pt x="251" y="39"/>
                  <a:pt x="250" y="39"/>
                </a:cubicBezTo>
                <a:cubicBezTo>
                  <a:pt x="245" y="41"/>
                  <a:pt x="242" y="42"/>
                  <a:pt x="238" y="44"/>
                </a:cubicBezTo>
                <a:cubicBezTo>
                  <a:pt x="237" y="45"/>
                  <a:pt x="241" y="44"/>
                  <a:pt x="239" y="45"/>
                </a:cubicBezTo>
                <a:cubicBezTo>
                  <a:pt x="235" y="46"/>
                  <a:pt x="238" y="43"/>
                  <a:pt x="235" y="45"/>
                </a:cubicBezTo>
                <a:cubicBezTo>
                  <a:pt x="236" y="45"/>
                  <a:pt x="236" y="46"/>
                  <a:pt x="238" y="45"/>
                </a:cubicBezTo>
                <a:cubicBezTo>
                  <a:pt x="239" y="44"/>
                  <a:pt x="241" y="44"/>
                  <a:pt x="242" y="44"/>
                </a:cubicBezTo>
                <a:cubicBezTo>
                  <a:pt x="243" y="43"/>
                  <a:pt x="241" y="44"/>
                  <a:pt x="242" y="43"/>
                </a:cubicBezTo>
                <a:cubicBezTo>
                  <a:pt x="245" y="42"/>
                  <a:pt x="246" y="41"/>
                  <a:pt x="248" y="40"/>
                </a:cubicBezTo>
                <a:close/>
                <a:moveTo>
                  <a:pt x="253" y="56"/>
                </a:moveTo>
                <a:cubicBezTo>
                  <a:pt x="253" y="57"/>
                  <a:pt x="253" y="57"/>
                  <a:pt x="254" y="57"/>
                </a:cubicBezTo>
                <a:cubicBezTo>
                  <a:pt x="257" y="55"/>
                  <a:pt x="256" y="56"/>
                  <a:pt x="258" y="55"/>
                </a:cubicBezTo>
                <a:cubicBezTo>
                  <a:pt x="258" y="55"/>
                  <a:pt x="263" y="53"/>
                  <a:pt x="264" y="52"/>
                </a:cubicBezTo>
                <a:cubicBezTo>
                  <a:pt x="260" y="53"/>
                  <a:pt x="255" y="56"/>
                  <a:pt x="253" y="56"/>
                </a:cubicBezTo>
                <a:close/>
                <a:moveTo>
                  <a:pt x="264" y="64"/>
                </a:moveTo>
                <a:cubicBezTo>
                  <a:pt x="267" y="64"/>
                  <a:pt x="264" y="65"/>
                  <a:pt x="263" y="65"/>
                </a:cubicBezTo>
                <a:cubicBezTo>
                  <a:pt x="263" y="66"/>
                  <a:pt x="263" y="66"/>
                  <a:pt x="264" y="66"/>
                </a:cubicBezTo>
                <a:cubicBezTo>
                  <a:pt x="264" y="65"/>
                  <a:pt x="265" y="66"/>
                  <a:pt x="267" y="65"/>
                </a:cubicBezTo>
                <a:cubicBezTo>
                  <a:pt x="268" y="64"/>
                  <a:pt x="268" y="64"/>
                  <a:pt x="268" y="63"/>
                </a:cubicBezTo>
                <a:cubicBezTo>
                  <a:pt x="267" y="64"/>
                  <a:pt x="265" y="63"/>
                  <a:pt x="264" y="64"/>
                </a:cubicBezTo>
                <a:close/>
                <a:moveTo>
                  <a:pt x="261" y="65"/>
                </a:moveTo>
                <a:cubicBezTo>
                  <a:pt x="261" y="65"/>
                  <a:pt x="261" y="65"/>
                  <a:pt x="261" y="65"/>
                </a:cubicBezTo>
                <a:cubicBezTo>
                  <a:pt x="263" y="65"/>
                  <a:pt x="266" y="63"/>
                  <a:pt x="264" y="63"/>
                </a:cubicBezTo>
                <a:cubicBezTo>
                  <a:pt x="264" y="64"/>
                  <a:pt x="263" y="64"/>
                  <a:pt x="261" y="65"/>
                </a:cubicBezTo>
                <a:close/>
                <a:moveTo>
                  <a:pt x="253" y="68"/>
                </a:moveTo>
                <a:cubicBezTo>
                  <a:pt x="255" y="68"/>
                  <a:pt x="258" y="67"/>
                  <a:pt x="259" y="67"/>
                </a:cubicBezTo>
                <a:cubicBezTo>
                  <a:pt x="258" y="67"/>
                  <a:pt x="261" y="66"/>
                  <a:pt x="260" y="66"/>
                </a:cubicBezTo>
                <a:cubicBezTo>
                  <a:pt x="257" y="67"/>
                  <a:pt x="256" y="67"/>
                  <a:pt x="253" y="68"/>
                </a:cubicBezTo>
                <a:close/>
                <a:moveTo>
                  <a:pt x="256" y="64"/>
                </a:moveTo>
                <a:cubicBezTo>
                  <a:pt x="258" y="64"/>
                  <a:pt x="255" y="65"/>
                  <a:pt x="257" y="65"/>
                </a:cubicBezTo>
                <a:cubicBezTo>
                  <a:pt x="258" y="64"/>
                  <a:pt x="257" y="64"/>
                  <a:pt x="258" y="63"/>
                </a:cubicBezTo>
                <a:lnTo>
                  <a:pt x="256" y="64"/>
                </a:lnTo>
                <a:close/>
                <a:moveTo>
                  <a:pt x="249" y="75"/>
                </a:moveTo>
                <a:cubicBezTo>
                  <a:pt x="249" y="75"/>
                  <a:pt x="249" y="75"/>
                  <a:pt x="248" y="75"/>
                </a:cubicBezTo>
                <a:cubicBezTo>
                  <a:pt x="247" y="75"/>
                  <a:pt x="250" y="73"/>
                  <a:pt x="247" y="74"/>
                </a:cubicBezTo>
                <a:cubicBezTo>
                  <a:pt x="250" y="74"/>
                  <a:pt x="243" y="77"/>
                  <a:pt x="246" y="77"/>
                </a:cubicBezTo>
                <a:cubicBezTo>
                  <a:pt x="246" y="77"/>
                  <a:pt x="247" y="76"/>
                  <a:pt x="247" y="76"/>
                </a:cubicBezTo>
                <a:cubicBezTo>
                  <a:pt x="246" y="77"/>
                  <a:pt x="246" y="77"/>
                  <a:pt x="247" y="77"/>
                </a:cubicBezTo>
                <a:cubicBezTo>
                  <a:pt x="249" y="75"/>
                  <a:pt x="255" y="74"/>
                  <a:pt x="257" y="72"/>
                </a:cubicBezTo>
                <a:cubicBezTo>
                  <a:pt x="255" y="72"/>
                  <a:pt x="252" y="74"/>
                  <a:pt x="249" y="75"/>
                </a:cubicBezTo>
                <a:close/>
                <a:moveTo>
                  <a:pt x="248" y="62"/>
                </a:moveTo>
                <a:cubicBezTo>
                  <a:pt x="250" y="61"/>
                  <a:pt x="251" y="61"/>
                  <a:pt x="251" y="60"/>
                </a:cubicBezTo>
                <a:cubicBezTo>
                  <a:pt x="249" y="61"/>
                  <a:pt x="248" y="62"/>
                  <a:pt x="248" y="62"/>
                </a:cubicBezTo>
                <a:close/>
                <a:moveTo>
                  <a:pt x="246" y="67"/>
                </a:moveTo>
                <a:cubicBezTo>
                  <a:pt x="243" y="68"/>
                  <a:pt x="245" y="69"/>
                  <a:pt x="248" y="68"/>
                </a:cubicBezTo>
                <a:cubicBezTo>
                  <a:pt x="248" y="67"/>
                  <a:pt x="246" y="68"/>
                  <a:pt x="246" y="67"/>
                </a:cubicBezTo>
                <a:close/>
                <a:moveTo>
                  <a:pt x="244" y="65"/>
                </a:moveTo>
                <a:cubicBezTo>
                  <a:pt x="243" y="65"/>
                  <a:pt x="245" y="64"/>
                  <a:pt x="245" y="63"/>
                </a:cubicBezTo>
                <a:cubicBezTo>
                  <a:pt x="242" y="64"/>
                  <a:pt x="242" y="66"/>
                  <a:pt x="244" y="65"/>
                </a:cubicBezTo>
                <a:close/>
                <a:moveTo>
                  <a:pt x="241" y="72"/>
                </a:moveTo>
                <a:cubicBezTo>
                  <a:pt x="241" y="72"/>
                  <a:pt x="241" y="71"/>
                  <a:pt x="240" y="71"/>
                </a:cubicBezTo>
                <a:cubicBezTo>
                  <a:pt x="240" y="72"/>
                  <a:pt x="239" y="72"/>
                  <a:pt x="239" y="72"/>
                </a:cubicBezTo>
                <a:cubicBezTo>
                  <a:pt x="239" y="72"/>
                  <a:pt x="238" y="73"/>
                  <a:pt x="238" y="73"/>
                </a:cubicBezTo>
                <a:cubicBezTo>
                  <a:pt x="242" y="71"/>
                  <a:pt x="237" y="74"/>
                  <a:pt x="239" y="74"/>
                </a:cubicBezTo>
                <a:cubicBezTo>
                  <a:pt x="243" y="71"/>
                  <a:pt x="246" y="72"/>
                  <a:pt x="248" y="70"/>
                </a:cubicBezTo>
                <a:cubicBezTo>
                  <a:pt x="245" y="70"/>
                  <a:pt x="241" y="73"/>
                  <a:pt x="239" y="73"/>
                </a:cubicBezTo>
                <a:cubicBezTo>
                  <a:pt x="239" y="73"/>
                  <a:pt x="240" y="72"/>
                  <a:pt x="241" y="72"/>
                </a:cubicBezTo>
                <a:close/>
                <a:moveTo>
                  <a:pt x="239" y="71"/>
                </a:moveTo>
                <a:cubicBezTo>
                  <a:pt x="236" y="72"/>
                  <a:pt x="237" y="73"/>
                  <a:pt x="236" y="74"/>
                </a:cubicBezTo>
                <a:cubicBezTo>
                  <a:pt x="238" y="73"/>
                  <a:pt x="239" y="72"/>
                  <a:pt x="239" y="71"/>
                </a:cubicBezTo>
                <a:close/>
                <a:moveTo>
                  <a:pt x="226" y="49"/>
                </a:moveTo>
                <a:cubicBezTo>
                  <a:pt x="226" y="48"/>
                  <a:pt x="225" y="49"/>
                  <a:pt x="227" y="47"/>
                </a:cubicBezTo>
                <a:cubicBezTo>
                  <a:pt x="225" y="49"/>
                  <a:pt x="222" y="49"/>
                  <a:pt x="221" y="51"/>
                </a:cubicBezTo>
                <a:cubicBezTo>
                  <a:pt x="225" y="49"/>
                  <a:pt x="224" y="50"/>
                  <a:pt x="226" y="50"/>
                </a:cubicBezTo>
                <a:cubicBezTo>
                  <a:pt x="224" y="51"/>
                  <a:pt x="224" y="51"/>
                  <a:pt x="222" y="51"/>
                </a:cubicBezTo>
                <a:cubicBezTo>
                  <a:pt x="223" y="52"/>
                  <a:pt x="227" y="50"/>
                  <a:pt x="230" y="49"/>
                </a:cubicBezTo>
                <a:cubicBezTo>
                  <a:pt x="230" y="48"/>
                  <a:pt x="230" y="48"/>
                  <a:pt x="231" y="47"/>
                </a:cubicBezTo>
                <a:cubicBezTo>
                  <a:pt x="231" y="47"/>
                  <a:pt x="231" y="48"/>
                  <a:pt x="233" y="47"/>
                </a:cubicBezTo>
                <a:cubicBezTo>
                  <a:pt x="233" y="46"/>
                  <a:pt x="233" y="46"/>
                  <a:pt x="233" y="46"/>
                </a:cubicBezTo>
                <a:cubicBezTo>
                  <a:pt x="229" y="48"/>
                  <a:pt x="228" y="48"/>
                  <a:pt x="226" y="49"/>
                </a:cubicBezTo>
                <a:close/>
                <a:moveTo>
                  <a:pt x="235" y="57"/>
                </a:moveTo>
                <a:cubicBezTo>
                  <a:pt x="233" y="58"/>
                  <a:pt x="231" y="59"/>
                  <a:pt x="230" y="59"/>
                </a:cubicBezTo>
                <a:cubicBezTo>
                  <a:pt x="228" y="60"/>
                  <a:pt x="231" y="59"/>
                  <a:pt x="232" y="59"/>
                </a:cubicBezTo>
                <a:cubicBezTo>
                  <a:pt x="232" y="59"/>
                  <a:pt x="231" y="59"/>
                  <a:pt x="233" y="58"/>
                </a:cubicBezTo>
                <a:cubicBezTo>
                  <a:pt x="233" y="58"/>
                  <a:pt x="233" y="59"/>
                  <a:pt x="232" y="59"/>
                </a:cubicBezTo>
                <a:cubicBezTo>
                  <a:pt x="234" y="58"/>
                  <a:pt x="236" y="58"/>
                  <a:pt x="236" y="57"/>
                </a:cubicBezTo>
                <a:cubicBezTo>
                  <a:pt x="235" y="57"/>
                  <a:pt x="235" y="57"/>
                  <a:pt x="235" y="57"/>
                </a:cubicBezTo>
                <a:close/>
                <a:moveTo>
                  <a:pt x="235" y="64"/>
                </a:moveTo>
                <a:cubicBezTo>
                  <a:pt x="237" y="63"/>
                  <a:pt x="235" y="65"/>
                  <a:pt x="235" y="65"/>
                </a:cubicBezTo>
                <a:cubicBezTo>
                  <a:pt x="238" y="64"/>
                  <a:pt x="238" y="64"/>
                  <a:pt x="238" y="63"/>
                </a:cubicBezTo>
                <a:cubicBezTo>
                  <a:pt x="237" y="64"/>
                  <a:pt x="235" y="64"/>
                  <a:pt x="235" y="64"/>
                </a:cubicBezTo>
                <a:close/>
                <a:moveTo>
                  <a:pt x="230" y="61"/>
                </a:moveTo>
                <a:cubicBezTo>
                  <a:pt x="230" y="61"/>
                  <a:pt x="228" y="63"/>
                  <a:pt x="231" y="62"/>
                </a:cubicBezTo>
                <a:cubicBezTo>
                  <a:pt x="230" y="62"/>
                  <a:pt x="232" y="60"/>
                  <a:pt x="232" y="60"/>
                </a:cubicBezTo>
                <a:cubicBezTo>
                  <a:pt x="231" y="60"/>
                  <a:pt x="230" y="61"/>
                  <a:pt x="230" y="61"/>
                </a:cubicBezTo>
                <a:close/>
                <a:moveTo>
                  <a:pt x="227" y="61"/>
                </a:moveTo>
                <a:cubicBezTo>
                  <a:pt x="227" y="62"/>
                  <a:pt x="227" y="62"/>
                  <a:pt x="227" y="62"/>
                </a:cubicBezTo>
                <a:cubicBezTo>
                  <a:pt x="228" y="61"/>
                  <a:pt x="229" y="60"/>
                  <a:pt x="230" y="60"/>
                </a:cubicBezTo>
                <a:cubicBezTo>
                  <a:pt x="230" y="60"/>
                  <a:pt x="229" y="60"/>
                  <a:pt x="227" y="61"/>
                </a:cubicBezTo>
                <a:close/>
                <a:moveTo>
                  <a:pt x="225" y="71"/>
                </a:moveTo>
                <a:cubicBezTo>
                  <a:pt x="228" y="69"/>
                  <a:pt x="229" y="68"/>
                  <a:pt x="232" y="66"/>
                </a:cubicBezTo>
                <a:cubicBezTo>
                  <a:pt x="230" y="67"/>
                  <a:pt x="232" y="66"/>
                  <a:pt x="232" y="65"/>
                </a:cubicBezTo>
                <a:cubicBezTo>
                  <a:pt x="230" y="67"/>
                  <a:pt x="226" y="67"/>
                  <a:pt x="226" y="68"/>
                </a:cubicBezTo>
                <a:cubicBezTo>
                  <a:pt x="227" y="69"/>
                  <a:pt x="228" y="67"/>
                  <a:pt x="230" y="67"/>
                </a:cubicBezTo>
                <a:cubicBezTo>
                  <a:pt x="230" y="67"/>
                  <a:pt x="231" y="67"/>
                  <a:pt x="231" y="67"/>
                </a:cubicBezTo>
                <a:cubicBezTo>
                  <a:pt x="228" y="69"/>
                  <a:pt x="225" y="70"/>
                  <a:pt x="225" y="71"/>
                </a:cubicBezTo>
                <a:close/>
                <a:moveTo>
                  <a:pt x="228" y="73"/>
                </a:moveTo>
                <a:cubicBezTo>
                  <a:pt x="228" y="73"/>
                  <a:pt x="228" y="72"/>
                  <a:pt x="226" y="73"/>
                </a:cubicBezTo>
                <a:cubicBezTo>
                  <a:pt x="227" y="74"/>
                  <a:pt x="227" y="74"/>
                  <a:pt x="227" y="74"/>
                </a:cubicBezTo>
                <a:cubicBezTo>
                  <a:pt x="228" y="73"/>
                  <a:pt x="231" y="72"/>
                  <a:pt x="230" y="72"/>
                </a:cubicBezTo>
                <a:lnTo>
                  <a:pt x="228" y="73"/>
                </a:lnTo>
                <a:close/>
                <a:moveTo>
                  <a:pt x="221" y="77"/>
                </a:moveTo>
                <a:cubicBezTo>
                  <a:pt x="221" y="77"/>
                  <a:pt x="224" y="76"/>
                  <a:pt x="225" y="76"/>
                </a:cubicBezTo>
                <a:cubicBezTo>
                  <a:pt x="224" y="77"/>
                  <a:pt x="222" y="78"/>
                  <a:pt x="221" y="79"/>
                </a:cubicBezTo>
                <a:cubicBezTo>
                  <a:pt x="223" y="78"/>
                  <a:pt x="225" y="77"/>
                  <a:pt x="227" y="76"/>
                </a:cubicBezTo>
                <a:cubicBezTo>
                  <a:pt x="228" y="75"/>
                  <a:pt x="227" y="75"/>
                  <a:pt x="226" y="74"/>
                </a:cubicBezTo>
                <a:cubicBezTo>
                  <a:pt x="224" y="75"/>
                  <a:pt x="223" y="76"/>
                  <a:pt x="222" y="77"/>
                </a:cubicBezTo>
                <a:cubicBezTo>
                  <a:pt x="222" y="76"/>
                  <a:pt x="221" y="76"/>
                  <a:pt x="221" y="77"/>
                </a:cubicBezTo>
                <a:close/>
                <a:moveTo>
                  <a:pt x="224" y="73"/>
                </a:moveTo>
                <a:cubicBezTo>
                  <a:pt x="220" y="76"/>
                  <a:pt x="220" y="76"/>
                  <a:pt x="220" y="76"/>
                </a:cubicBezTo>
                <a:cubicBezTo>
                  <a:pt x="222" y="76"/>
                  <a:pt x="221" y="76"/>
                  <a:pt x="224" y="75"/>
                </a:cubicBezTo>
                <a:cubicBezTo>
                  <a:pt x="223" y="74"/>
                  <a:pt x="226" y="73"/>
                  <a:pt x="224" y="73"/>
                </a:cubicBezTo>
                <a:close/>
                <a:moveTo>
                  <a:pt x="206" y="64"/>
                </a:moveTo>
                <a:cubicBezTo>
                  <a:pt x="207" y="65"/>
                  <a:pt x="208" y="64"/>
                  <a:pt x="207" y="65"/>
                </a:cubicBezTo>
                <a:cubicBezTo>
                  <a:pt x="212" y="62"/>
                  <a:pt x="208" y="64"/>
                  <a:pt x="209" y="63"/>
                </a:cubicBezTo>
                <a:cubicBezTo>
                  <a:pt x="210" y="62"/>
                  <a:pt x="210" y="63"/>
                  <a:pt x="212" y="62"/>
                </a:cubicBezTo>
                <a:cubicBezTo>
                  <a:pt x="212" y="61"/>
                  <a:pt x="209" y="62"/>
                  <a:pt x="206" y="64"/>
                </a:cubicBezTo>
                <a:close/>
                <a:moveTo>
                  <a:pt x="197" y="73"/>
                </a:moveTo>
                <a:cubicBezTo>
                  <a:pt x="198" y="73"/>
                  <a:pt x="198" y="72"/>
                  <a:pt x="198" y="73"/>
                </a:cubicBezTo>
                <a:cubicBezTo>
                  <a:pt x="199" y="72"/>
                  <a:pt x="200" y="71"/>
                  <a:pt x="200" y="71"/>
                </a:cubicBezTo>
                <a:cubicBezTo>
                  <a:pt x="198" y="72"/>
                  <a:pt x="201" y="70"/>
                  <a:pt x="200" y="70"/>
                </a:cubicBezTo>
                <a:cubicBezTo>
                  <a:pt x="197" y="72"/>
                  <a:pt x="200" y="72"/>
                  <a:pt x="197" y="73"/>
                </a:cubicBezTo>
                <a:close/>
                <a:moveTo>
                  <a:pt x="196" y="70"/>
                </a:moveTo>
                <a:cubicBezTo>
                  <a:pt x="196" y="71"/>
                  <a:pt x="198" y="69"/>
                  <a:pt x="197" y="71"/>
                </a:cubicBezTo>
                <a:cubicBezTo>
                  <a:pt x="200" y="69"/>
                  <a:pt x="198" y="68"/>
                  <a:pt x="196" y="70"/>
                </a:cubicBezTo>
                <a:close/>
                <a:moveTo>
                  <a:pt x="191" y="75"/>
                </a:moveTo>
                <a:cubicBezTo>
                  <a:pt x="192" y="74"/>
                  <a:pt x="194" y="72"/>
                  <a:pt x="192" y="73"/>
                </a:cubicBezTo>
                <a:cubicBezTo>
                  <a:pt x="192" y="74"/>
                  <a:pt x="189" y="75"/>
                  <a:pt x="191" y="75"/>
                </a:cubicBezTo>
                <a:close/>
                <a:moveTo>
                  <a:pt x="187" y="76"/>
                </a:moveTo>
                <a:cubicBezTo>
                  <a:pt x="186" y="77"/>
                  <a:pt x="184" y="78"/>
                  <a:pt x="185" y="79"/>
                </a:cubicBezTo>
                <a:cubicBezTo>
                  <a:pt x="185" y="78"/>
                  <a:pt x="187" y="77"/>
                  <a:pt x="187" y="78"/>
                </a:cubicBezTo>
                <a:cubicBezTo>
                  <a:pt x="186" y="78"/>
                  <a:pt x="187" y="78"/>
                  <a:pt x="188" y="77"/>
                </a:cubicBezTo>
                <a:cubicBezTo>
                  <a:pt x="189" y="76"/>
                  <a:pt x="189" y="76"/>
                  <a:pt x="187" y="76"/>
                </a:cubicBezTo>
                <a:close/>
                <a:moveTo>
                  <a:pt x="186" y="75"/>
                </a:moveTo>
                <a:cubicBezTo>
                  <a:pt x="185" y="76"/>
                  <a:pt x="184" y="77"/>
                  <a:pt x="184" y="77"/>
                </a:cubicBezTo>
                <a:cubicBezTo>
                  <a:pt x="183" y="78"/>
                  <a:pt x="188" y="76"/>
                  <a:pt x="188" y="75"/>
                </a:cubicBezTo>
                <a:cubicBezTo>
                  <a:pt x="186" y="76"/>
                  <a:pt x="187" y="75"/>
                  <a:pt x="186" y="75"/>
                </a:cubicBezTo>
                <a:close/>
                <a:moveTo>
                  <a:pt x="186" y="95"/>
                </a:moveTo>
                <a:cubicBezTo>
                  <a:pt x="187" y="94"/>
                  <a:pt x="186" y="95"/>
                  <a:pt x="186" y="95"/>
                </a:cubicBezTo>
                <a:cubicBezTo>
                  <a:pt x="191" y="92"/>
                  <a:pt x="191" y="92"/>
                  <a:pt x="191" y="92"/>
                </a:cubicBezTo>
                <a:cubicBezTo>
                  <a:pt x="192" y="92"/>
                  <a:pt x="191" y="93"/>
                  <a:pt x="193" y="92"/>
                </a:cubicBezTo>
                <a:cubicBezTo>
                  <a:pt x="192" y="92"/>
                  <a:pt x="195" y="91"/>
                  <a:pt x="195" y="90"/>
                </a:cubicBezTo>
                <a:cubicBezTo>
                  <a:pt x="194" y="91"/>
                  <a:pt x="193" y="90"/>
                  <a:pt x="192" y="91"/>
                </a:cubicBezTo>
                <a:cubicBezTo>
                  <a:pt x="190" y="93"/>
                  <a:pt x="187" y="94"/>
                  <a:pt x="186" y="95"/>
                </a:cubicBezTo>
                <a:close/>
                <a:moveTo>
                  <a:pt x="178" y="81"/>
                </a:moveTo>
                <a:cubicBezTo>
                  <a:pt x="176" y="83"/>
                  <a:pt x="179" y="82"/>
                  <a:pt x="180" y="81"/>
                </a:cubicBezTo>
                <a:cubicBezTo>
                  <a:pt x="181" y="80"/>
                  <a:pt x="183" y="79"/>
                  <a:pt x="183" y="79"/>
                </a:cubicBezTo>
                <a:cubicBezTo>
                  <a:pt x="180" y="81"/>
                  <a:pt x="183" y="78"/>
                  <a:pt x="178" y="81"/>
                </a:cubicBezTo>
                <a:close/>
                <a:moveTo>
                  <a:pt x="182" y="80"/>
                </a:moveTo>
                <a:cubicBezTo>
                  <a:pt x="182" y="81"/>
                  <a:pt x="178" y="83"/>
                  <a:pt x="179" y="83"/>
                </a:cubicBezTo>
                <a:cubicBezTo>
                  <a:pt x="181" y="82"/>
                  <a:pt x="182" y="82"/>
                  <a:pt x="183" y="81"/>
                </a:cubicBezTo>
                <a:cubicBezTo>
                  <a:pt x="180" y="82"/>
                  <a:pt x="186" y="79"/>
                  <a:pt x="182" y="80"/>
                </a:cubicBezTo>
                <a:close/>
                <a:moveTo>
                  <a:pt x="182" y="82"/>
                </a:moveTo>
                <a:cubicBezTo>
                  <a:pt x="180" y="84"/>
                  <a:pt x="178" y="86"/>
                  <a:pt x="180" y="86"/>
                </a:cubicBezTo>
                <a:cubicBezTo>
                  <a:pt x="180" y="85"/>
                  <a:pt x="183" y="83"/>
                  <a:pt x="181" y="85"/>
                </a:cubicBezTo>
                <a:cubicBezTo>
                  <a:pt x="186" y="82"/>
                  <a:pt x="180" y="85"/>
                  <a:pt x="183" y="82"/>
                </a:cubicBezTo>
                <a:cubicBezTo>
                  <a:pt x="182" y="82"/>
                  <a:pt x="182" y="83"/>
                  <a:pt x="182" y="82"/>
                </a:cubicBezTo>
                <a:close/>
                <a:moveTo>
                  <a:pt x="165" y="91"/>
                </a:moveTo>
                <a:cubicBezTo>
                  <a:pt x="163" y="92"/>
                  <a:pt x="163" y="92"/>
                  <a:pt x="163" y="93"/>
                </a:cubicBezTo>
                <a:cubicBezTo>
                  <a:pt x="163" y="92"/>
                  <a:pt x="159" y="95"/>
                  <a:pt x="158" y="95"/>
                </a:cubicBezTo>
                <a:cubicBezTo>
                  <a:pt x="159" y="96"/>
                  <a:pt x="163" y="93"/>
                  <a:pt x="166" y="91"/>
                </a:cubicBezTo>
                <a:cubicBezTo>
                  <a:pt x="165" y="91"/>
                  <a:pt x="167" y="90"/>
                  <a:pt x="165" y="91"/>
                </a:cubicBezTo>
                <a:close/>
                <a:moveTo>
                  <a:pt x="167" y="91"/>
                </a:moveTo>
                <a:cubicBezTo>
                  <a:pt x="169" y="90"/>
                  <a:pt x="169" y="90"/>
                  <a:pt x="171" y="90"/>
                </a:cubicBezTo>
                <a:cubicBezTo>
                  <a:pt x="171" y="88"/>
                  <a:pt x="176" y="85"/>
                  <a:pt x="178" y="83"/>
                </a:cubicBezTo>
                <a:cubicBezTo>
                  <a:pt x="176" y="84"/>
                  <a:pt x="176" y="82"/>
                  <a:pt x="174" y="84"/>
                </a:cubicBezTo>
                <a:cubicBezTo>
                  <a:pt x="175" y="85"/>
                  <a:pt x="170" y="87"/>
                  <a:pt x="170" y="88"/>
                </a:cubicBezTo>
                <a:cubicBezTo>
                  <a:pt x="169" y="88"/>
                  <a:pt x="169" y="88"/>
                  <a:pt x="169" y="87"/>
                </a:cubicBezTo>
                <a:cubicBezTo>
                  <a:pt x="166" y="90"/>
                  <a:pt x="167" y="90"/>
                  <a:pt x="167" y="91"/>
                </a:cubicBezTo>
                <a:close/>
                <a:moveTo>
                  <a:pt x="173" y="93"/>
                </a:moveTo>
                <a:cubicBezTo>
                  <a:pt x="174" y="92"/>
                  <a:pt x="173" y="94"/>
                  <a:pt x="176" y="92"/>
                </a:cubicBezTo>
                <a:cubicBezTo>
                  <a:pt x="176" y="91"/>
                  <a:pt x="175" y="92"/>
                  <a:pt x="176" y="91"/>
                </a:cubicBezTo>
                <a:cubicBezTo>
                  <a:pt x="174" y="92"/>
                  <a:pt x="173" y="92"/>
                  <a:pt x="173" y="93"/>
                </a:cubicBezTo>
                <a:close/>
                <a:moveTo>
                  <a:pt x="174" y="104"/>
                </a:moveTo>
                <a:cubicBezTo>
                  <a:pt x="174" y="105"/>
                  <a:pt x="181" y="100"/>
                  <a:pt x="180" y="100"/>
                </a:cubicBezTo>
                <a:cubicBezTo>
                  <a:pt x="177" y="102"/>
                  <a:pt x="177" y="103"/>
                  <a:pt x="174" y="104"/>
                </a:cubicBezTo>
                <a:close/>
                <a:moveTo>
                  <a:pt x="164" y="99"/>
                </a:moveTo>
                <a:cubicBezTo>
                  <a:pt x="166" y="98"/>
                  <a:pt x="169" y="96"/>
                  <a:pt x="170" y="95"/>
                </a:cubicBezTo>
                <a:cubicBezTo>
                  <a:pt x="167" y="97"/>
                  <a:pt x="165" y="97"/>
                  <a:pt x="164" y="99"/>
                </a:cubicBezTo>
                <a:close/>
                <a:moveTo>
                  <a:pt x="159" y="99"/>
                </a:moveTo>
                <a:cubicBezTo>
                  <a:pt x="159" y="100"/>
                  <a:pt x="158" y="100"/>
                  <a:pt x="158" y="100"/>
                </a:cubicBezTo>
                <a:cubicBezTo>
                  <a:pt x="160" y="99"/>
                  <a:pt x="160" y="98"/>
                  <a:pt x="161" y="97"/>
                </a:cubicBezTo>
                <a:cubicBezTo>
                  <a:pt x="161" y="97"/>
                  <a:pt x="161" y="98"/>
                  <a:pt x="162" y="97"/>
                </a:cubicBezTo>
                <a:cubicBezTo>
                  <a:pt x="163" y="96"/>
                  <a:pt x="162" y="97"/>
                  <a:pt x="162" y="97"/>
                </a:cubicBezTo>
                <a:cubicBezTo>
                  <a:pt x="158" y="99"/>
                  <a:pt x="158" y="99"/>
                  <a:pt x="158" y="99"/>
                </a:cubicBezTo>
                <a:cubicBezTo>
                  <a:pt x="158" y="100"/>
                  <a:pt x="157" y="102"/>
                  <a:pt x="159" y="99"/>
                </a:cubicBezTo>
                <a:close/>
                <a:moveTo>
                  <a:pt x="153" y="99"/>
                </a:moveTo>
                <a:cubicBezTo>
                  <a:pt x="153" y="99"/>
                  <a:pt x="152" y="100"/>
                  <a:pt x="153" y="101"/>
                </a:cubicBezTo>
                <a:cubicBezTo>
                  <a:pt x="151" y="101"/>
                  <a:pt x="149" y="103"/>
                  <a:pt x="150" y="103"/>
                </a:cubicBezTo>
                <a:cubicBezTo>
                  <a:pt x="154" y="100"/>
                  <a:pt x="153" y="100"/>
                  <a:pt x="156" y="98"/>
                </a:cubicBezTo>
                <a:cubicBezTo>
                  <a:pt x="155" y="98"/>
                  <a:pt x="155" y="98"/>
                  <a:pt x="154" y="98"/>
                </a:cubicBezTo>
                <a:cubicBezTo>
                  <a:pt x="154" y="100"/>
                  <a:pt x="154" y="98"/>
                  <a:pt x="153" y="99"/>
                </a:cubicBezTo>
                <a:close/>
                <a:moveTo>
                  <a:pt x="160" y="120"/>
                </a:moveTo>
                <a:cubicBezTo>
                  <a:pt x="160" y="120"/>
                  <a:pt x="160" y="121"/>
                  <a:pt x="161" y="120"/>
                </a:cubicBezTo>
                <a:cubicBezTo>
                  <a:pt x="162" y="119"/>
                  <a:pt x="165" y="116"/>
                  <a:pt x="163" y="117"/>
                </a:cubicBezTo>
                <a:cubicBezTo>
                  <a:pt x="163" y="117"/>
                  <a:pt x="162" y="119"/>
                  <a:pt x="160" y="120"/>
                </a:cubicBezTo>
                <a:close/>
                <a:moveTo>
                  <a:pt x="150" y="106"/>
                </a:moveTo>
                <a:cubicBezTo>
                  <a:pt x="148" y="108"/>
                  <a:pt x="154" y="103"/>
                  <a:pt x="151" y="106"/>
                </a:cubicBezTo>
                <a:cubicBezTo>
                  <a:pt x="154" y="104"/>
                  <a:pt x="154" y="104"/>
                  <a:pt x="154" y="104"/>
                </a:cubicBezTo>
                <a:cubicBezTo>
                  <a:pt x="154" y="103"/>
                  <a:pt x="153" y="104"/>
                  <a:pt x="154" y="103"/>
                </a:cubicBezTo>
                <a:cubicBezTo>
                  <a:pt x="151" y="105"/>
                  <a:pt x="151" y="105"/>
                  <a:pt x="150" y="106"/>
                </a:cubicBezTo>
                <a:close/>
                <a:moveTo>
                  <a:pt x="146" y="105"/>
                </a:moveTo>
                <a:cubicBezTo>
                  <a:pt x="142" y="108"/>
                  <a:pt x="147" y="106"/>
                  <a:pt x="145" y="108"/>
                </a:cubicBezTo>
                <a:cubicBezTo>
                  <a:pt x="147" y="106"/>
                  <a:pt x="146" y="106"/>
                  <a:pt x="149" y="104"/>
                </a:cubicBezTo>
                <a:cubicBezTo>
                  <a:pt x="148" y="104"/>
                  <a:pt x="149" y="103"/>
                  <a:pt x="149" y="103"/>
                </a:cubicBezTo>
                <a:cubicBezTo>
                  <a:pt x="145" y="105"/>
                  <a:pt x="149" y="103"/>
                  <a:pt x="146" y="106"/>
                </a:cubicBezTo>
                <a:cubicBezTo>
                  <a:pt x="146" y="105"/>
                  <a:pt x="147" y="104"/>
                  <a:pt x="146" y="105"/>
                </a:cubicBezTo>
                <a:close/>
                <a:moveTo>
                  <a:pt x="153" y="120"/>
                </a:moveTo>
                <a:cubicBezTo>
                  <a:pt x="156" y="118"/>
                  <a:pt x="154" y="119"/>
                  <a:pt x="157" y="116"/>
                </a:cubicBezTo>
                <a:cubicBezTo>
                  <a:pt x="156" y="117"/>
                  <a:pt x="154" y="118"/>
                  <a:pt x="152" y="119"/>
                </a:cubicBezTo>
                <a:cubicBezTo>
                  <a:pt x="154" y="119"/>
                  <a:pt x="151" y="121"/>
                  <a:pt x="149" y="122"/>
                </a:cubicBezTo>
                <a:cubicBezTo>
                  <a:pt x="148" y="124"/>
                  <a:pt x="152" y="120"/>
                  <a:pt x="151" y="122"/>
                </a:cubicBezTo>
                <a:cubicBezTo>
                  <a:pt x="153" y="120"/>
                  <a:pt x="153" y="119"/>
                  <a:pt x="154" y="119"/>
                </a:cubicBezTo>
                <a:cubicBezTo>
                  <a:pt x="154" y="119"/>
                  <a:pt x="153" y="120"/>
                  <a:pt x="153" y="120"/>
                </a:cubicBezTo>
                <a:close/>
                <a:moveTo>
                  <a:pt x="136" y="117"/>
                </a:moveTo>
                <a:cubicBezTo>
                  <a:pt x="139" y="115"/>
                  <a:pt x="135" y="118"/>
                  <a:pt x="135" y="118"/>
                </a:cubicBezTo>
                <a:cubicBezTo>
                  <a:pt x="138" y="116"/>
                  <a:pt x="140" y="115"/>
                  <a:pt x="142" y="113"/>
                </a:cubicBezTo>
                <a:cubicBezTo>
                  <a:pt x="142" y="112"/>
                  <a:pt x="147" y="109"/>
                  <a:pt x="148" y="107"/>
                </a:cubicBezTo>
                <a:cubicBezTo>
                  <a:pt x="147" y="108"/>
                  <a:pt x="146" y="108"/>
                  <a:pt x="146" y="108"/>
                </a:cubicBezTo>
                <a:cubicBezTo>
                  <a:pt x="144" y="109"/>
                  <a:pt x="144" y="110"/>
                  <a:pt x="142" y="111"/>
                </a:cubicBezTo>
                <a:cubicBezTo>
                  <a:pt x="141" y="113"/>
                  <a:pt x="142" y="113"/>
                  <a:pt x="141" y="113"/>
                </a:cubicBezTo>
                <a:cubicBezTo>
                  <a:pt x="140" y="113"/>
                  <a:pt x="136" y="116"/>
                  <a:pt x="136" y="117"/>
                </a:cubicBezTo>
                <a:close/>
                <a:moveTo>
                  <a:pt x="153" y="123"/>
                </a:moveTo>
                <a:cubicBezTo>
                  <a:pt x="154" y="123"/>
                  <a:pt x="157" y="120"/>
                  <a:pt x="156" y="120"/>
                </a:cubicBezTo>
                <a:cubicBezTo>
                  <a:pt x="155" y="121"/>
                  <a:pt x="152" y="123"/>
                  <a:pt x="153" y="123"/>
                </a:cubicBezTo>
                <a:close/>
                <a:moveTo>
                  <a:pt x="137" y="109"/>
                </a:moveTo>
                <a:cubicBezTo>
                  <a:pt x="139" y="108"/>
                  <a:pt x="141" y="106"/>
                  <a:pt x="141" y="106"/>
                </a:cubicBezTo>
                <a:cubicBezTo>
                  <a:pt x="139" y="107"/>
                  <a:pt x="137" y="109"/>
                  <a:pt x="137" y="109"/>
                </a:cubicBezTo>
                <a:close/>
                <a:moveTo>
                  <a:pt x="136" y="114"/>
                </a:moveTo>
                <a:cubicBezTo>
                  <a:pt x="138" y="114"/>
                  <a:pt x="137" y="113"/>
                  <a:pt x="137" y="115"/>
                </a:cubicBezTo>
                <a:cubicBezTo>
                  <a:pt x="138" y="114"/>
                  <a:pt x="138" y="113"/>
                  <a:pt x="141" y="111"/>
                </a:cubicBezTo>
                <a:cubicBezTo>
                  <a:pt x="142" y="110"/>
                  <a:pt x="141" y="111"/>
                  <a:pt x="140" y="111"/>
                </a:cubicBezTo>
                <a:cubicBezTo>
                  <a:pt x="141" y="110"/>
                  <a:pt x="142" y="110"/>
                  <a:pt x="143" y="109"/>
                </a:cubicBezTo>
                <a:cubicBezTo>
                  <a:pt x="143" y="109"/>
                  <a:pt x="144" y="108"/>
                  <a:pt x="143" y="108"/>
                </a:cubicBezTo>
                <a:cubicBezTo>
                  <a:pt x="141" y="111"/>
                  <a:pt x="139" y="111"/>
                  <a:pt x="136" y="114"/>
                </a:cubicBezTo>
                <a:close/>
                <a:moveTo>
                  <a:pt x="142" y="117"/>
                </a:moveTo>
                <a:cubicBezTo>
                  <a:pt x="140" y="118"/>
                  <a:pt x="142" y="116"/>
                  <a:pt x="144" y="115"/>
                </a:cubicBezTo>
                <a:cubicBezTo>
                  <a:pt x="144" y="114"/>
                  <a:pt x="142" y="115"/>
                  <a:pt x="141" y="116"/>
                </a:cubicBezTo>
                <a:cubicBezTo>
                  <a:pt x="141" y="116"/>
                  <a:pt x="141" y="117"/>
                  <a:pt x="140" y="117"/>
                </a:cubicBezTo>
                <a:cubicBezTo>
                  <a:pt x="137" y="118"/>
                  <a:pt x="139" y="119"/>
                  <a:pt x="136" y="120"/>
                </a:cubicBezTo>
                <a:cubicBezTo>
                  <a:pt x="136" y="121"/>
                  <a:pt x="133" y="123"/>
                  <a:pt x="132" y="124"/>
                </a:cubicBezTo>
                <a:cubicBezTo>
                  <a:pt x="133" y="124"/>
                  <a:pt x="131" y="125"/>
                  <a:pt x="131" y="126"/>
                </a:cubicBezTo>
                <a:cubicBezTo>
                  <a:pt x="133" y="124"/>
                  <a:pt x="135" y="122"/>
                  <a:pt x="134" y="124"/>
                </a:cubicBezTo>
                <a:cubicBezTo>
                  <a:pt x="135" y="124"/>
                  <a:pt x="139" y="121"/>
                  <a:pt x="138" y="121"/>
                </a:cubicBezTo>
                <a:cubicBezTo>
                  <a:pt x="137" y="121"/>
                  <a:pt x="135" y="124"/>
                  <a:pt x="135" y="123"/>
                </a:cubicBezTo>
                <a:cubicBezTo>
                  <a:pt x="136" y="122"/>
                  <a:pt x="135" y="122"/>
                  <a:pt x="137" y="121"/>
                </a:cubicBezTo>
                <a:cubicBezTo>
                  <a:pt x="139" y="119"/>
                  <a:pt x="142" y="117"/>
                  <a:pt x="142" y="117"/>
                </a:cubicBezTo>
                <a:close/>
                <a:moveTo>
                  <a:pt x="143" y="118"/>
                </a:moveTo>
                <a:cubicBezTo>
                  <a:pt x="141" y="119"/>
                  <a:pt x="141" y="119"/>
                  <a:pt x="141" y="119"/>
                </a:cubicBezTo>
                <a:cubicBezTo>
                  <a:pt x="140" y="120"/>
                  <a:pt x="140" y="120"/>
                  <a:pt x="141" y="121"/>
                </a:cubicBezTo>
                <a:cubicBezTo>
                  <a:pt x="143" y="119"/>
                  <a:pt x="142" y="119"/>
                  <a:pt x="143" y="118"/>
                </a:cubicBezTo>
                <a:cubicBezTo>
                  <a:pt x="143" y="119"/>
                  <a:pt x="144" y="118"/>
                  <a:pt x="145" y="117"/>
                </a:cubicBezTo>
                <a:cubicBezTo>
                  <a:pt x="143" y="118"/>
                  <a:pt x="144" y="117"/>
                  <a:pt x="143" y="118"/>
                </a:cubicBezTo>
                <a:close/>
                <a:moveTo>
                  <a:pt x="146" y="128"/>
                </a:moveTo>
                <a:cubicBezTo>
                  <a:pt x="147" y="128"/>
                  <a:pt x="145" y="129"/>
                  <a:pt x="145" y="130"/>
                </a:cubicBezTo>
                <a:cubicBezTo>
                  <a:pt x="146" y="129"/>
                  <a:pt x="146" y="129"/>
                  <a:pt x="148" y="128"/>
                </a:cubicBezTo>
                <a:cubicBezTo>
                  <a:pt x="147" y="128"/>
                  <a:pt x="147" y="127"/>
                  <a:pt x="148" y="127"/>
                </a:cubicBezTo>
                <a:cubicBezTo>
                  <a:pt x="147" y="127"/>
                  <a:pt x="146" y="128"/>
                  <a:pt x="146" y="128"/>
                </a:cubicBezTo>
                <a:close/>
                <a:moveTo>
                  <a:pt x="133" y="117"/>
                </a:moveTo>
                <a:cubicBezTo>
                  <a:pt x="133" y="118"/>
                  <a:pt x="134" y="117"/>
                  <a:pt x="135" y="117"/>
                </a:cubicBezTo>
                <a:cubicBezTo>
                  <a:pt x="136" y="116"/>
                  <a:pt x="137" y="115"/>
                  <a:pt x="137" y="115"/>
                </a:cubicBezTo>
                <a:cubicBezTo>
                  <a:pt x="136" y="116"/>
                  <a:pt x="135" y="115"/>
                  <a:pt x="133" y="117"/>
                </a:cubicBezTo>
                <a:close/>
                <a:moveTo>
                  <a:pt x="144" y="129"/>
                </a:moveTo>
                <a:cubicBezTo>
                  <a:pt x="143" y="129"/>
                  <a:pt x="141" y="129"/>
                  <a:pt x="139" y="132"/>
                </a:cubicBezTo>
                <a:cubicBezTo>
                  <a:pt x="139" y="133"/>
                  <a:pt x="145" y="129"/>
                  <a:pt x="146" y="127"/>
                </a:cubicBezTo>
                <a:cubicBezTo>
                  <a:pt x="145" y="128"/>
                  <a:pt x="144" y="128"/>
                  <a:pt x="144" y="129"/>
                </a:cubicBezTo>
                <a:close/>
                <a:moveTo>
                  <a:pt x="133" y="117"/>
                </a:moveTo>
                <a:cubicBezTo>
                  <a:pt x="132" y="118"/>
                  <a:pt x="132" y="117"/>
                  <a:pt x="131" y="118"/>
                </a:cubicBezTo>
                <a:cubicBezTo>
                  <a:pt x="131" y="119"/>
                  <a:pt x="133" y="117"/>
                  <a:pt x="135" y="116"/>
                </a:cubicBezTo>
                <a:cubicBezTo>
                  <a:pt x="134" y="116"/>
                  <a:pt x="136" y="114"/>
                  <a:pt x="134" y="115"/>
                </a:cubicBezTo>
                <a:cubicBezTo>
                  <a:pt x="134" y="116"/>
                  <a:pt x="134" y="116"/>
                  <a:pt x="133" y="117"/>
                </a:cubicBezTo>
                <a:close/>
                <a:moveTo>
                  <a:pt x="138" y="122"/>
                </a:moveTo>
                <a:cubicBezTo>
                  <a:pt x="137" y="123"/>
                  <a:pt x="137" y="123"/>
                  <a:pt x="139" y="122"/>
                </a:cubicBezTo>
                <a:cubicBezTo>
                  <a:pt x="140" y="121"/>
                  <a:pt x="140" y="120"/>
                  <a:pt x="138" y="122"/>
                </a:cubicBezTo>
                <a:close/>
                <a:moveTo>
                  <a:pt x="139" y="137"/>
                </a:moveTo>
                <a:cubicBezTo>
                  <a:pt x="141" y="135"/>
                  <a:pt x="141" y="137"/>
                  <a:pt x="139" y="138"/>
                </a:cubicBezTo>
                <a:cubicBezTo>
                  <a:pt x="140" y="137"/>
                  <a:pt x="141" y="137"/>
                  <a:pt x="142" y="136"/>
                </a:cubicBezTo>
                <a:cubicBezTo>
                  <a:pt x="142" y="135"/>
                  <a:pt x="142" y="135"/>
                  <a:pt x="142" y="135"/>
                </a:cubicBezTo>
                <a:cubicBezTo>
                  <a:pt x="142" y="135"/>
                  <a:pt x="143" y="134"/>
                  <a:pt x="144" y="134"/>
                </a:cubicBezTo>
                <a:cubicBezTo>
                  <a:pt x="142" y="136"/>
                  <a:pt x="138" y="139"/>
                  <a:pt x="138" y="140"/>
                </a:cubicBezTo>
                <a:cubicBezTo>
                  <a:pt x="138" y="140"/>
                  <a:pt x="137" y="141"/>
                  <a:pt x="136" y="141"/>
                </a:cubicBezTo>
                <a:cubicBezTo>
                  <a:pt x="138" y="140"/>
                  <a:pt x="138" y="139"/>
                  <a:pt x="139" y="138"/>
                </a:cubicBezTo>
                <a:cubicBezTo>
                  <a:pt x="139" y="137"/>
                  <a:pt x="136" y="138"/>
                  <a:pt x="133" y="141"/>
                </a:cubicBezTo>
                <a:cubicBezTo>
                  <a:pt x="134" y="141"/>
                  <a:pt x="136" y="139"/>
                  <a:pt x="137" y="139"/>
                </a:cubicBezTo>
                <a:cubicBezTo>
                  <a:pt x="137" y="139"/>
                  <a:pt x="138" y="139"/>
                  <a:pt x="138" y="139"/>
                </a:cubicBezTo>
                <a:cubicBezTo>
                  <a:pt x="135" y="142"/>
                  <a:pt x="132" y="145"/>
                  <a:pt x="132" y="146"/>
                </a:cubicBezTo>
                <a:cubicBezTo>
                  <a:pt x="133" y="145"/>
                  <a:pt x="135" y="144"/>
                  <a:pt x="135" y="143"/>
                </a:cubicBezTo>
                <a:cubicBezTo>
                  <a:pt x="134" y="144"/>
                  <a:pt x="134" y="144"/>
                  <a:pt x="134" y="144"/>
                </a:cubicBezTo>
                <a:cubicBezTo>
                  <a:pt x="135" y="144"/>
                  <a:pt x="136" y="142"/>
                  <a:pt x="136" y="142"/>
                </a:cubicBezTo>
                <a:cubicBezTo>
                  <a:pt x="137" y="142"/>
                  <a:pt x="134" y="145"/>
                  <a:pt x="137" y="143"/>
                </a:cubicBezTo>
                <a:cubicBezTo>
                  <a:pt x="136" y="142"/>
                  <a:pt x="139" y="141"/>
                  <a:pt x="140" y="141"/>
                </a:cubicBezTo>
                <a:cubicBezTo>
                  <a:pt x="139" y="140"/>
                  <a:pt x="141" y="139"/>
                  <a:pt x="141" y="139"/>
                </a:cubicBezTo>
                <a:cubicBezTo>
                  <a:pt x="140" y="139"/>
                  <a:pt x="140" y="139"/>
                  <a:pt x="141" y="138"/>
                </a:cubicBezTo>
                <a:cubicBezTo>
                  <a:pt x="144" y="136"/>
                  <a:pt x="146" y="134"/>
                  <a:pt x="148" y="133"/>
                </a:cubicBezTo>
                <a:cubicBezTo>
                  <a:pt x="147" y="133"/>
                  <a:pt x="143" y="135"/>
                  <a:pt x="146" y="132"/>
                </a:cubicBezTo>
                <a:cubicBezTo>
                  <a:pt x="143" y="133"/>
                  <a:pt x="141" y="134"/>
                  <a:pt x="139" y="137"/>
                </a:cubicBezTo>
                <a:close/>
                <a:moveTo>
                  <a:pt x="142" y="131"/>
                </a:moveTo>
                <a:cubicBezTo>
                  <a:pt x="142" y="131"/>
                  <a:pt x="143" y="132"/>
                  <a:pt x="144" y="130"/>
                </a:cubicBezTo>
                <a:cubicBezTo>
                  <a:pt x="144" y="130"/>
                  <a:pt x="144" y="130"/>
                  <a:pt x="144" y="129"/>
                </a:cubicBezTo>
                <a:cubicBezTo>
                  <a:pt x="144" y="130"/>
                  <a:pt x="143" y="130"/>
                  <a:pt x="142" y="131"/>
                </a:cubicBezTo>
                <a:close/>
                <a:moveTo>
                  <a:pt x="142" y="143"/>
                </a:moveTo>
                <a:cubicBezTo>
                  <a:pt x="142" y="143"/>
                  <a:pt x="145" y="140"/>
                  <a:pt x="145" y="142"/>
                </a:cubicBezTo>
                <a:cubicBezTo>
                  <a:pt x="147" y="140"/>
                  <a:pt x="149" y="139"/>
                  <a:pt x="150" y="138"/>
                </a:cubicBezTo>
                <a:cubicBezTo>
                  <a:pt x="148" y="139"/>
                  <a:pt x="147" y="140"/>
                  <a:pt x="146" y="140"/>
                </a:cubicBezTo>
                <a:cubicBezTo>
                  <a:pt x="147" y="139"/>
                  <a:pt x="147" y="139"/>
                  <a:pt x="148" y="138"/>
                </a:cubicBezTo>
                <a:cubicBezTo>
                  <a:pt x="147" y="139"/>
                  <a:pt x="150" y="137"/>
                  <a:pt x="150" y="137"/>
                </a:cubicBezTo>
                <a:cubicBezTo>
                  <a:pt x="148" y="138"/>
                  <a:pt x="142" y="142"/>
                  <a:pt x="142" y="143"/>
                </a:cubicBezTo>
                <a:close/>
                <a:moveTo>
                  <a:pt x="125" y="125"/>
                </a:moveTo>
                <a:cubicBezTo>
                  <a:pt x="126" y="125"/>
                  <a:pt x="128" y="123"/>
                  <a:pt x="128" y="124"/>
                </a:cubicBezTo>
                <a:cubicBezTo>
                  <a:pt x="126" y="126"/>
                  <a:pt x="124" y="127"/>
                  <a:pt x="124" y="128"/>
                </a:cubicBezTo>
                <a:cubicBezTo>
                  <a:pt x="129" y="124"/>
                  <a:pt x="129" y="124"/>
                  <a:pt x="129" y="124"/>
                </a:cubicBezTo>
                <a:cubicBezTo>
                  <a:pt x="128" y="123"/>
                  <a:pt x="132" y="121"/>
                  <a:pt x="131" y="120"/>
                </a:cubicBezTo>
                <a:cubicBezTo>
                  <a:pt x="129" y="122"/>
                  <a:pt x="127" y="123"/>
                  <a:pt x="125" y="125"/>
                </a:cubicBezTo>
                <a:close/>
                <a:moveTo>
                  <a:pt x="131" y="122"/>
                </a:moveTo>
                <a:cubicBezTo>
                  <a:pt x="132" y="122"/>
                  <a:pt x="131" y="122"/>
                  <a:pt x="131" y="123"/>
                </a:cubicBezTo>
                <a:cubicBezTo>
                  <a:pt x="132" y="122"/>
                  <a:pt x="132" y="121"/>
                  <a:pt x="133" y="120"/>
                </a:cubicBezTo>
                <a:cubicBezTo>
                  <a:pt x="134" y="120"/>
                  <a:pt x="134" y="120"/>
                  <a:pt x="134" y="120"/>
                </a:cubicBezTo>
                <a:cubicBezTo>
                  <a:pt x="133" y="120"/>
                  <a:pt x="135" y="117"/>
                  <a:pt x="131" y="119"/>
                </a:cubicBezTo>
                <a:cubicBezTo>
                  <a:pt x="131" y="120"/>
                  <a:pt x="134" y="119"/>
                  <a:pt x="131" y="122"/>
                </a:cubicBezTo>
                <a:close/>
                <a:moveTo>
                  <a:pt x="139" y="130"/>
                </a:moveTo>
                <a:cubicBezTo>
                  <a:pt x="138" y="132"/>
                  <a:pt x="142" y="129"/>
                  <a:pt x="142" y="129"/>
                </a:cubicBezTo>
                <a:lnTo>
                  <a:pt x="139" y="130"/>
                </a:lnTo>
                <a:close/>
                <a:moveTo>
                  <a:pt x="133" y="129"/>
                </a:moveTo>
                <a:cubicBezTo>
                  <a:pt x="135" y="127"/>
                  <a:pt x="136" y="126"/>
                  <a:pt x="135" y="126"/>
                </a:cubicBezTo>
                <a:cubicBezTo>
                  <a:pt x="133" y="128"/>
                  <a:pt x="132" y="129"/>
                  <a:pt x="133" y="129"/>
                </a:cubicBezTo>
                <a:close/>
                <a:moveTo>
                  <a:pt x="129" y="121"/>
                </a:moveTo>
                <a:cubicBezTo>
                  <a:pt x="128" y="120"/>
                  <a:pt x="126" y="121"/>
                  <a:pt x="124" y="124"/>
                </a:cubicBezTo>
                <a:cubicBezTo>
                  <a:pt x="125" y="123"/>
                  <a:pt x="125" y="123"/>
                  <a:pt x="124" y="124"/>
                </a:cubicBezTo>
                <a:cubicBezTo>
                  <a:pt x="123" y="124"/>
                  <a:pt x="121" y="127"/>
                  <a:pt x="120" y="128"/>
                </a:cubicBezTo>
                <a:cubicBezTo>
                  <a:pt x="121" y="128"/>
                  <a:pt x="121" y="128"/>
                  <a:pt x="120" y="130"/>
                </a:cubicBezTo>
                <a:cubicBezTo>
                  <a:pt x="121" y="129"/>
                  <a:pt x="121" y="129"/>
                  <a:pt x="121" y="129"/>
                </a:cubicBezTo>
                <a:cubicBezTo>
                  <a:pt x="125" y="126"/>
                  <a:pt x="124" y="125"/>
                  <a:pt x="128" y="123"/>
                </a:cubicBezTo>
                <a:cubicBezTo>
                  <a:pt x="127" y="122"/>
                  <a:pt x="126" y="123"/>
                  <a:pt x="129" y="121"/>
                </a:cubicBezTo>
                <a:close/>
                <a:moveTo>
                  <a:pt x="129" y="131"/>
                </a:moveTo>
                <a:cubicBezTo>
                  <a:pt x="130" y="130"/>
                  <a:pt x="133" y="127"/>
                  <a:pt x="134" y="126"/>
                </a:cubicBezTo>
                <a:cubicBezTo>
                  <a:pt x="131" y="128"/>
                  <a:pt x="130" y="130"/>
                  <a:pt x="129" y="131"/>
                </a:cubicBezTo>
                <a:close/>
                <a:moveTo>
                  <a:pt x="133" y="136"/>
                </a:moveTo>
                <a:cubicBezTo>
                  <a:pt x="135" y="136"/>
                  <a:pt x="137" y="136"/>
                  <a:pt x="139" y="133"/>
                </a:cubicBezTo>
                <a:cubicBezTo>
                  <a:pt x="136" y="135"/>
                  <a:pt x="136" y="134"/>
                  <a:pt x="133" y="136"/>
                </a:cubicBezTo>
                <a:close/>
                <a:moveTo>
                  <a:pt x="124" y="131"/>
                </a:moveTo>
                <a:cubicBezTo>
                  <a:pt x="125" y="131"/>
                  <a:pt x="125" y="131"/>
                  <a:pt x="124" y="132"/>
                </a:cubicBezTo>
                <a:cubicBezTo>
                  <a:pt x="126" y="131"/>
                  <a:pt x="131" y="127"/>
                  <a:pt x="128" y="128"/>
                </a:cubicBezTo>
                <a:cubicBezTo>
                  <a:pt x="128" y="129"/>
                  <a:pt x="126" y="130"/>
                  <a:pt x="124" y="131"/>
                </a:cubicBezTo>
                <a:close/>
                <a:moveTo>
                  <a:pt x="121" y="127"/>
                </a:moveTo>
                <a:cubicBezTo>
                  <a:pt x="121" y="126"/>
                  <a:pt x="121" y="125"/>
                  <a:pt x="123" y="124"/>
                </a:cubicBezTo>
                <a:cubicBezTo>
                  <a:pt x="120" y="126"/>
                  <a:pt x="117" y="127"/>
                  <a:pt x="117" y="128"/>
                </a:cubicBezTo>
                <a:cubicBezTo>
                  <a:pt x="118" y="128"/>
                  <a:pt x="120" y="126"/>
                  <a:pt x="121" y="126"/>
                </a:cubicBezTo>
                <a:cubicBezTo>
                  <a:pt x="120" y="126"/>
                  <a:pt x="119" y="128"/>
                  <a:pt x="121" y="127"/>
                </a:cubicBezTo>
                <a:close/>
                <a:moveTo>
                  <a:pt x="120" y="131"/>
                </a:moveTo>
                <a:cubicBezTo>
                  <a:pt x="121" y="131"/>
                  <a:pt x="122" y="131"/>
                  <a:pt x="124" y="129"/>
                </a:cubicBezTo>
                <a:cubicBezTo>
                  <a:pt x="124" y="128"/>
                  <a:pt x="121" y="130"/>
                  <a:pt x="120" y="131"/>
                </a:cubicBezTo>
                <a:close/>
                <a:moveTo>
                  <a:pt x="119" y="140"/>
                </a:moveTo>
                <a:cubicBezTo>
                  <a:pt x="121" y="139"/>
                  <a:pt x="122" y="137"/>
                  <a:pt x="124" y="135"/>
                </a:cubicBezTo>
                <a:cubicBezTo>
                  <a:pt x="124" y="134"/>
                  <a:pt x="124" y="134"/>
                  <a:pt x="124" y="134"/>
                </a:cubicBezTo>
                <a:cubicBezTo>
                  <a:pt x="121" y="137"/>
                  <a:pt x="119" y="139"/>
                  <a:pt x="119" y="140"/>
                </a:cubicBezTo>
                <a:close/>
                <a:moveTo>
                  <a:pt x="117" y="131"/>
                </a:moveTo>
                <a:cubicBezTo>
                  <a:pt x="119" y="130"/>
                  <a:pt x="117" y="130"/>
                  <a:pt x="118" y="129"/>
                </a:cubicBezTo>
                <a:cubicBezTo>
                  <a:pt x="116" y="131"/>
                  <a:pt x="116" y="131"/>
                  <a:pt x="117" y="131"/>
                </a:cubicBezTo>
                <a:close/>
                <a:moveTo>
                  <a:pt x="112" y="133"/>
                </a:moveTo>
                <a:cubicBezTo>
                  <a:pt x="112" y="134"/>
                  <a:pt x="114" y="132"/>
                  <a:pt x="113" y="133"/>
                </a:cubicBezTo>
                <a:cubicBezTo>
                  <a:pt x="117" y="130"/>
                  <a:pt x="114" y="131"/>
                  <a:pt x="112" y="133"/>
                </a:cubicBezTo>
                <a:close/>
                <a:moveTo>
                  <a:pt x="117" y="138"/>
                </a:moveTo>
                <a:cubicBezTo>
                  <a:pt x="116" y="140"/>
                  <a:pt x="113" y="143"/>
                  <a:pt x="114" y="143"/>
                </a:cubicBezTo>
                <a:cubicBezTo>
                  <a:pt x="117" y="140"/>
                  <a:pt x="116" y="140"/>
                  <a:pt x="119" y="137"/>
                </a:cubicBezTo>
                <a:cubicBezTo>
                  <a:pt x="118" y="138"/>
                  <a:pt x="118" y="137"/>
                  <a:pt x="117" y="138"/>
                </a:cubicBezTo>
                <a:close/>
                <a:moveTo>
                  <a:pt x="114" y="157"/>
                </a:moveTo>
                <a:cubicBezTo>
                  <a:pt x="112" y="158"/>
                  <a:pt x="113" y="158"/>
                  <a:pt x="111" y="158"/>
                </a:cubicBezTo>
                <a:cubicBezTo>
                  <a:pt x="113" y="158"/>
                  <a:pt x="109" y="161"/>
                  <a:pt x="109" y="161"/>
                </a:cubicBezTo>
                <a:cubicBezTo>
                  <a:pt x="111" y="159"/>
                  <a:pt x="109" y="160"/>
                  <a:pt x="108" y="161"/>
                </a:cubicBezTo>
                <a:cubicBezTo>
                  <a:pt x="108" y="162"/>
                  <a:pt x="107" y="163"/>
                  <a:pt x="107" y="164"/>
                </a:cubicBezTo>
                <a:cubicBezTo>
                  <a:pt x="105" y="166"/>
                  <a:pt x="105" y="164"/>
                  <a:pt x="102" y="167"/>
                </a:cubicBezTo>
                <a:cubicBezTo>
                  <a:pt x="102" y="169"/>
                  <a:pt x="103" y="167"/>
                  <a:pt x="104" y="167"/>
                </a:cubicBezTo>
                <a:cubicBezTo>
                  <a:pt x="103" y="168"/>
                  <a:pt x="102" y="168"/>
                  <a:pt x="101" y="169"/>
                </a:cubicBezTo>
                <a:cubicBezTo>
                  <a:pt x="103" y="169"/>
                  <a:pt x="106" y="166"/>
                  <a:pt x="107" y="164"/>
                </a:cubicBezTo>
                <a:cubicBezTo>
                  <a:pt x="106" y="167"/>
                  <a:pt x="101" y="172"/>
                  <a:pt x="99" y="173"/>
                </a:cubicBezTo>
                <a:cubicBezTo>
                  <a:pt x="99" y="173"/>
                  <a:pt x="99" y="175"/>
                  <a:pt x="98" y="175"/>
                </a:cubicBezTo>
                <a:cubicBezTo>
                  <a:pt x="98" y="175"/>
                  <a:pt x="99" y="175"/>
                  <a:pt x="98" y="175"/>
                </a:cubicBezTo>
                <a:cubicBezTo>
                  <a:pt x="99" y="175"/>
                  <a:pt x="98" y="175"/>
                  <a:pt x="99" y="175"/>
                </a:cubicBezTo>
                <a:cubicBezTo>
                  <a:pt x="99" y="175"/>
                  <a:pt x="100" y="174"/>
                  <a:pt x="100" y="174"/>
                </a:cubicBezTo>
                <a:cubicBezTo>
                  <a:pt x="100" y="174"/>
                  <a:pt x="100" y="174"/>
                  <a:pt x="100" y="174"/>
                </a:cubicBezTo>
                <a:cubicBezTo>
                  <a:pt x="101" y="172"/>
                  <a:pt x="101" y="172"/>
                  <a:pt x="101" y="172"/>
                </a:cubicBezTo>
                <a:cubicBezTo>
                  <a:pt x="102" y="172"/>
                  <a:pt x="103" y="171"/>
                  <a:pt x="104" y="170"/>
                </a:cubicBezTo>
                <a:cubicBezTo>
                  <a:pt x="103" y="170"/>
                  <a:pt x="106" y="168"/>
                  <a:pt x="106" y="167"/>
                </a:cubicBezTo>
                <a:cubicBezTo>
                  <a:pt x="108" y="166"/>
                  <a:pt x="114" y="158"/>
                  <a:pt x="117" y="157"/>
                </a:cubicBezTo>
                <a:cubicBezTo>
                  <a:pt x="117" y="157"/>
                  <a:pt x="116" y="157"/>
                  <a:pt x="117" y="156"/>
                </a:cubicBezTo>
                <a:cubicBezTo>
                  <a:pt x="119" y="155"/>
                  <a:pt x="120" y="153"/>
                  <a:pt x="123" y="151"/>
                </a:cubicBezTo>
                <a:cubicBezTo>
                  <a:pt x="122" y="150"/>
                  <a:pt x="125" y="150"/>
                  <a:pt x="126" y="148"/>
                </a:cubicBezTo>
                <a:cubicBezTo>
                  <a:pt x="126" y="148"/>
                  <a:pt x="127" y="147"/>
                  <a:pt x="126" y="147"/>
                </a:cubicBezTo>
                <a:cubicBezTo>
                  <a:pt x="123" y="150"/>
                  <a:pt x="122" y="148"/>
                  <a:pt x="120" y="151"/>
                </a:cubicBezTo>
                <a:cubicBezTo>
                  <a:pt x="121" y="150"/>
                  <a:pt x="120" y="153"/>
                  <a:pt x="119" y="153"/>
                </a:cubicBezTo>
                <a:cubicBezTo>
                  <a:pt x="119" y="152"/>
                  <a:pt x="117" y="155"/>
                  <a:pt x="116" y="155"/>
                </a:cubicBezTo>
                <a:cubicBezTo>
                  <a:pt x="117" y="154"/>
                  <a:pt x="118" y="153"/>
                  <a:pt x="118" y="152"/>
                </a:cubicBezTo>
                <a:cubicBezTo>
                  <a:pt x="117" y="154"/>
                  <a:pt x="116" y="154"/>
                  <a:pt x="116" y="154"/>
                </a:cubicBezTo>
                <a:cubicBezTo>
                  <a:pt x="116" y="154"/>
                  <a:pt x="117" y="153"/>
                  <a:pt x="117" y="153"/>
                </a:cubicBezTo>
                <a:cubicBezTo>
                  <a:pt x="115" y="155"/>
                  <a:pt x="115" y="155"/>
                  <a:pt x="114" y="157"/>
                </a:cubicBezTo>
                <a:close/>
                <a:moveTo>
                  <a:pt x="119" y="151"/>
                </a:moveTo>
                <a:cubicBezTo>
                  <a:pt x="120" y="150"/>
                  <a:pt x="121" y="149"/>
                  <a:pt x="121" y="148"/>
                </a:cubicBezTo>
                <a:cubicBezTo>
                  <a:pt x="120" y="149"/>
                  <a:pt x="119" y="149"/>
                  <a:pt x="118" y="151"/>
                </a:cubicBezTo>
                <a:cubicBezTo>
                  <a:pt x="118" y="152"/>
                  <a:pt x="119" y="150"/>
                  <a:pt x="120" y="150"/>
                </a:cubicBezTo>
                <a:cubicBezTo>
                  <a:pt x="119" y="151"/>
                  <a:pt x="118" y="152"/>
                  <a:pt x="119" y="151"/>
                </a:cubicBezTo>
                <a:close/>
                <a:moveTo>
                  <a:pt x="124" y="159"/>
                </a:moveTo>
                <a:cubicBezTo>
                  <a:pt x="125" y="159"/>
                  <a:pt x="128" y="159"/>
                  <a:pt x="128" y="157"/>
                </a:cubicBezTo>
                <a:cubicBezTo>
                  <a:pt x="125" y="160"/>
                  <a:pt x="127" y="156"/>
                  <a:pt x="124" y="159"/>
                </a:cubicBezTo>
                <a:close/>
                <a:moveTo>
                  <a:pt x="112" y="142"/>
                </a:moveTo>
                <a:cubicBezTo>
                  <a:pt x="110" y="143"/>
                  <a:pt x="109" y="144"/>
                  <a:pt x="109" y="145"/>
                </a:cubicBezTo>
                <a:cubicBezTo>
                  <a:pt x="110" y="145"/>
                  <a:pt x="111" y="143"/>
                  <a:pt x="112" y="142"/>
                </a:cubicBezTo>
                <a:cubicBezTo>
                  <a:pt x="112" y="143"/>
                  <a:pt x="112" y="143"/>
                  <a:pt x="113" y="142"/>
                </a:cubicBezTo>
                <a:cubicBezTo>
                  <a:pt x="113" y="142"/>
                  <a:pt x="112" y="142"/>
                  <a:pt x="112" y="142"/>
                </a:cubicBezTo>
                <a:close/>
                <a:moveTo>
                  <a:pt x="114" y="170"/>
                </a:moveTo>
                <a:cubicBezTo>
                  <a:pt x="115" y="170"/>
                  <a:pt x="118" y="166"/>
                  <a:pt x="117" y="166"/>
                </a:cubicBezTo>
                <a:cubicBezTo>
                  <a:pt x="115" y="168"/>
                  <a:pt x="116" y="167"/>
                  <a:pt x="114" y="170"/>
                </a:cubicBezTo>
                <a:close/>
                <a:moveTo>
                  <a:pt x="88" y="182"/>
                </a:moveTo>
                <a:cubicBezTo>
                  <a:pt x="88" y="182"/>
                  <a:pt x="89" y="182"/>
                  <a:pt x="89" y="181"/>
                </a:cubicBezTo>
                <a:cubicBezTo>
                  <a:pt x="88" y="181"/>
                  <a:pt x="88" y="182"/>
                  <a:pt x="88" y="182"/>
                </a:cubicBezTo>
                <a:close/>
                <a:moveTo>
                  <a:pt x="108" y="144"/>
                </a:moveTo>
                <a:cubicBezTo>
                  <a:pt x="106" y="144"/>
                  <a:pt x="109" y="142"/>
                  <a:pt x="108" y="142"/>
                </a:cubicBezTo>
                <a:cubicBezTo>
                  <a:pt x="107" y="142"/>
                  <a:pt x="103" y="145"/>
                  <a:pt x="103" y="145"/>
                </a:cubicBezTo>
                <a:cubicBezTo>
                  <a:pt x="105" y="144"/>
                  <a:pt x="106" y="145"/>
                  <a:pt x="107" y="144"/>
                </a:cubicBezTo>
                <a:cubicBezTo>
                  <a:pt x="109" y="143"/>
                  <a:pt x="109" y="143"/>
                  <a:pt x="110" y="141"/>
                </a:cubicBezTo>
                <a:cubicBezTo>
                  <a:pt x="110" y="141"/>
                  <a:pt x="110" y="141"/>
                  <a:pt x="110" y="141"/>
                </a:cubicBezTo>
                <a:cubicBezTo>
                  <a:pt x="107" y="143"/>
                  <a:pt x="110" y="142"/>
                  <a:pt x="108" y="144"/>
                </a:cubicBezTo>
                <a:close/>
                <a:moveTo>
                  <a:pt x="802" y="247"/>
                </a:moveTo>
                <a:cubicBezTo>
                  <a:pt x="799" y="242"/>
                  <a:pt x="799" y="242"/>
                  <a:pt x="799" y="242"/>
                </a:cubicBezTo>
                <a:cubicBezTo>
                  <a:pt x="798" y="242"/>
                  <a:pt x="801" y="247"/>
                  <a:pt x="801" y="246"/>
                </a:cubicBezTo>
                <a:cubicBezTo>
                  <a:pt x="801" y="247"/>
                  <a:pt x="801" y="247"/>
                  <a:pt x="801" y="247"/>
                </a:cubicBezTo>
                <a:cubicBezTo>
                  <a:pt x="800" y="244"/>
                  <a:pt x="802" y="246"/>
                  <a:pt x="802" y="247"/>
                </a:cubicBezTo>
                <a:close/>
                <a:moveTo>
                  <a:pt x="596" y="44"/>
                </a:moveTo>
                <a:cubicBezTo>
                  <a:pt x="592" y="42"/>
                  <a:pt x="592" y="42"/>
                  <a:pt x="592" y="42"/>
                </a:cubicBezTo>
                <a:cubicBezTo>
                  <a:pt x="592" y="43"/>
                  <a:pt x="593" y="43"/>
                  <a:pt x="594" y="44"/>
                </a:cubicBezTo>
                <a:cubicBezTo>
                  <a:pt x="591" y="43"/>
                  <a:pt x="597" y="45"/>
                  <a:pt x="596" y="44"/>
                </a:cubicBezTo>
                <a:close/>
                <a:moveTo>
                  <a:pt x="493" y="9"/>
                </a:moveTo>
                <a:cubicBezTo>
                  <a:pt x="495" y="10"/>
                  <a:pt x="500" y="11"/>
                  <a:pt x="502" y="11"/>
                </a:cubicBezTo>
                <a:cubicBezTo>
                  <a:pt x="500" y="10"/>
                  <a:pt x="492" y="9"/>
                  <a:pt x="493" y="9"/>
                </a:cubicBezTo>
                <a:close/>
                <a:moveTo>
                  <a:pt x="467" y="5"/>
                </a:moveTo>
                <a:cubicBezTo>
                  <a:pt x="469" y="5"/>
                  <a:pt x="477" y="7"/>
                  <a:pt x="475" y="6"/>
                </a:cubicBezTo>
                <a:cubicBezTo>
                  <a:pt x="473" y="6"/>
                  <a:pt x="466" y="4"/>
                  <a:pt x="466" y="5"/>
                </a:cubicBezTo>
                <a:cubicBezTo>
                  <a:pt x="467" y="6"/>
                  <a:pt x="469" y="7"/>
                  <a:pt x="470" y="6"/>
                </a:cubicBezTo>
                <a:cubicBezTo>
                  <a:pt x="469" y="6"/>
                  <a:pt x="468" y="6"/>
                  <a:pt x="467" y="5"/>
                </a:cubicBezTo>
                <a:close/>
                <a:moveTo>
                  <a:pt x="411" y="0"/>
                </a:moveTo>
                <a:cubicBezTo>
                  <a:pt x="410" y="0"/>
                  <a:pt x="406" y="0"/>
                  <a:pt x="404" y="1"/>
                </a:cubicBezTo>
                <a:cubicBezTo>
                  <a:pt x="407" y="1"/>
                  <a:pt x="411" y="1"/>
                  <a:pt x="414" y="1"/>
                </a:cubicBezTo>
                <a:cubicBezTo>
                  <a:pt x="413" y="1"/>
                  <a:pt x="411" y="1"/>
                  <a:pt x="412" y="1"/>
                </a:cubicBezTo>
                <a:cubicBezTo>
                  <a:pt x="413" y="1"/>
                  <a:pt x="417" y="0"/>
                  <a:pt x="415" y="0"/>
                </a:cubicBezTo>
                <a:cubicBezTo>
                  <a:pt x="415" y="1"/>
                  <a:pt x="413" y="0"/>
                  <a:pt x="411" y="0"/>
                </a:cubicBezTo>
                <a:close/>
                <a:moveTo>
                  <a:pt x="394" y="50"/>
                </a:moveTo>
                <a:cubicBezTo>
                  <a:pt x="394" y="49"/>
                  <a:pt x="401" y="50"/>
                  <a:pt x="399" y="50"/>
                </a:cubicBezTo>
                <a:cubicBezTo>
                  <a:pt x="399" y="49"/>
                  <a:pt x="391" y="49"/>
                  <a:pt x="394" y="50"/>
                </a:cubicBezTo>
                <a:close/>
                <a:moveTo>
                  <a:pt x="388" y="50"/>
                </a:moveTo>
                <a:cubicBezTo>
                  <a:pt x="389" y="50"/>
                  <a:pt x="391" y="51"/>
                  <a:pt x="393" y="50"/>
                </a:cubicBezTo>
                <a:cubicBezTo>
                  <a:pt x="384" y="50"/>
                  <a:pt x="379" y="50"/>
                  <a:pt x="376" y="50"/>
                </a:cubicBezTo>
                <a:cubicBezTo>
                  <a:pt x="379" y="50"/>
                  <a:pt x="373" y="51"/>
                  <a:pt x="376" y="51"/>
                </a:cubicBezTo>
                <a:cubicBezTo>
                  <a:pt x="378" y="50"/>
                  <a:pt x="383" y="51"/>
                  <a:pt x="382" y="50"/>
                </a:cubicBezTo>
                <a:cubicBezTo>
                  <a:pt x="383" y="50"/>
                  <a:pt x="386" y="50"/>
                  <a:pt x="388" y="50"/>
                </a:cubicBezTo>
                <a:close/>
                <a:moveTo>
                  <a:pt x="350" y="7"/>
                </a:moveTo>
                <a:cubicBezTo>
                  <a:pt x="351" y="6"/>
                  <a:pt x="358" y="6"/>
                  <a:pt x="359" y="6"/>
                </a:cubicBezTo>
                <a:cubicBezTo>
                  <a:pt x="355" y="6"/>
                  <a:pt x="351" y="7"/>
                  <a:pt x="349" y="7"/>
                </a:cubicBezTo>
                <a:cubicBezTo>
                  <a:pt x="350" y="7"/>
                  <a:pt x="350" y="7"/>
                  <a:pt x="350" y="7"/>
                </a:cubicBezTo>
                <a:cubicBezTo>
                  <a:pt x="350" y="7"/>
                  <a:pt x="349" y="7"/>
                  <a:pt x="350" y="7"/>
                </a:cubicBezTo>
                <a:close/>
                <a:moveTo>
                  <a:pt x="350" y="8"/>
                </a:moveTo>
                <a:cubicBezTo>
                  <a:pt x="350" y="8"/>
                  <a:pt x="350" y="8"/>
                  <a:pt x="351" y="7"/>
                </a:cubicBezTo>
                <a:cubicBezTo>
                  <a:pt x="348" y="8"/>
                  <a:pt x="348" y="7"/>
                  <a:pt x="347" y="7"/>
                </a:cubicBezTo>
                <a:cubicBezTo>
                  <a:pt x="346" y="8"/>
                  <a:pt x="345" y="8"/>
                  <a:pt x="343" y="8"/>
                </a:cubicBezTo>
                <a:cubicBezTo>
                  <a:pt x="342" y="8"/>
                  <a:pt x="336" y="8"/>
                  <a:pt x="335" y="9"/>
                </a:cubicBezTo>
                <a:cubicBezTo>
                  <a:pt x="336" y="9"/>
                  <a:pt x="337" y="9"/>
                  <a:pt x="337" y="9"/>
                </a:cubicBezTo>
                <a:cubicBezTo>
                  <a:pt x="334" y="10"/>
                  <a:pt x="330" y="9"/>
                  <a:pt x="327" y="11"/>
                </a:cubicBezTo>
                <a:cubicBezTo>
                  <a:pt x="331" y="11"/>
                  <a:pt x="333" y="10"/>
                  <a:pt x="336" y="10"/>
                </a:cubicBezTo>
                <a:cubicBezTo>
                  <a:pt x="336" y="9"/>
                  <a:pt x="337" y="9"/>
                  <a:pt x="339" y="9"/>
                </a:cubicBezTo>
                <a:cubicBezTo>
                  <a:pt x="339" y="9"/>
                  <a:pt x="336" y="9"/>
                  <a:pt x="337" y="10"/>
                </a:cubicBezTo>
                <a:cubicBezTo>
                  <a:pt x="342" y="9"/>
                  <a:pt x="350" y="9"/>
                  <a:pt x="351" y="8"/>
                </a:cubicBezTo>
                <a:cubicBezTo>
                  <a:pt x="350" y="8"/>
                  <a:pt x="350" y="8"/>
                  <a:pt x="350" y="8"/>
                </a:cubicBezTo>
                <a:close/>
                <a:moveTo>
                  <a:pt x="314" y="14"/>
                </a:moveTo>
                <a:cubicBezTo>
                  <a:pt x="315" y="14"/>
                  <a:pt x="322" y="13"/>
                  <a:pt x="320" y="13"/>
                </a:cubicBezTo>
                <a:cubicBezTo>
                  <a:pt x="317" y="14"/>
                  <a:pt x="316" y="13"/>
                  <a:pt x="314" y="14"/>
                </a:cubicBezTo>
                <a:close/>
                <a:moveTo>
                  <a:pt x="241" y="77"/>
                </a:moveTo>
                <a:cubicBezTo>
                  <a:pt x="240" y="77"/>
                  <a:pt x="241" y="75"/>
                  <a:pt x="240" y="76"/>
                </a:cubicBezTo>
                <a:cubicBezTo>
                  <a:pt x="240" y="76"/>
                  <a:pt x="238" y="77"/>
                  <a:pt x="238" y="77"/>
                </a:cubicBezTo>
                <a:cubicBezTo>
                  <a:pt x="238" y="77"/>
                  <a:pt x="238" y="77"/>
                  <a:pt x="237" y="77"/>
                </a:cubicBezTo>
                <a:cubicBezTo>
                  <a:pt x="237" y="78"/>
                  <a:pt x="238" y="77"/>
                  <a:pt x="238" y="77"/>
                </a:cubicBezTo>
                <a:cubicBezTo>
                  <a:pt x="236" y="79"/>
                  <a:pt x="236" y="78"/>
                  <a:pt x="235" y="79"/>
                </a:cubicBezTo>
                <a:cubicBezTo>
                  <a:pt x="236" y="79"/>
                  <a:pt x="240" y="77"/>
                  <a:pt x="241" y="77"/>
                </a:cubicBezTo>
                <a:close/>
                <a:moveTo>
                  <a:pt x="232" y="80"/>
                </a:moveTo>
                <a:cubicBezTo>
                  <a:pt x="232" y="81"/>
                  <a:pt x="233" y="81"/>
                  <a:pt x="228" y="83"/>
                </a:cubicBezTo>
                <a:cubicBezTo>
                  <a:pt x="231" y="83"/>
                  <a:pt x="236" y="79"/>
                  <a:pt x="241" y="77"/>
                </a:cubicBezTo>
                <a:cubicBezTo>
                  <a:pt x="238" y="78"/>
                  <a:pt x="235" y="79"/>
                  <a:pt x="232" y="80"/>
                </a:cubicBezTo>
                <a:close/>
                <a:moveTo>
                  <a:pt x="222" y="84"/>
                </a:moveTo>
                <a:cubicBezTo>
                  <a:pt x="220" y="86"/>
                  <a:pt x="220" y="87"/>
                  <a:pt x="223" y="86"/>
                </a:cubicBezTo>
                <a:cubicBezTo>
                  <a:pt x="221" y="87"/>
                  <a:pt x="219" y="89"/>
                  <a:pt x="217" y="89"/>
                </a:cubicBezTo>
                <a:cubicBezTo>
                  <a:pt x="217" y="88"/>
                  <a:pt x="219" y="88"/>
                  <a:pt x="219" y="87"/>
                </a:cubicBezTo>
                <a:cubicBezTo>
                  <a:pt x="217" y="88"/>
                  <a:pt x="213" y="90"/>
                  <a:pt x="213" y="91"/>
                </a:cubicBezTo>
                <a:cubicBezTo>
                  <a:pt x="218" y="88"/>
                  <a:pt x="214" y="91"/>
                  <a:pt x="215" y="91"/>
                </a:cubicBezTo>
                <a:cubicBezTo>
                  <a:pt x="219" y="89"/>
                  <a:pt x="219" y="89"/>
                  <a:pt x="219" y="89"/>
                </a:cubicBezTo>
                <a:cubicBezTo>
                  <a:pt x="219" y="88"/>
                  <a:pt x="224" y="86"/>
                  <a:pt x="226" y="84"/>
                </a:cubicBezTo>
                <a:cubicBezTo>
                  <a:pt x="222" y="86"/>
                  <a:pt x="223" y="85"/>
                  <a:pt x="222" y="84"/>
                </a:cubicBezTo>
                <a:close/>
                <a:moveTo>
                  <a:pt x="214" y="101"/>
                </a:moveTo>
                <a:cubicBezTo>
                  <a:pt x="214" y="103"/>
                  <a:pt x="210" y="104"/>
                  <a:pt x="207" y="106"/>
                </a:cubicBezTo>
                <a:cubicBezTo>
                  <a:pt x="211" y="104"/>
                  <a:pt x="216" y="101"/>
                  <a:pt x="220" y="99"/>
                </a:cubicBezTo>
                <a:cubicBezTo>
                  <a:pt x="219" y="99"/>
                  <a:pt x="215" y="102"/>
                  <a:pt x="215" y="101"/>
                </a:cubicBezTo>
                <a:cubicBezTo>
                  <a:pt x="219" y="99"/>
                  <a:pt x="223" y="98"/>
                  <a:pt x="226" y="95"/>
                </a:cubicBezTo>
                <a:cubicBezTo>
                  <a:pt x="223" y="97"/>
                  <a:pt x="219" y="98"/>
                  <a:pt x="214" y="101"/>
                </a:cubicBezTo>
                <a:close/>
                <a:moveTo>
                  <a:pt x="211" y="86"/>
                </a:moveTo>
                <a:cubicBezTo>
                  <a:pt x="213" y="83"/>
                  <a:pt x="216" y="83"/>
                  <a:pt x="217" y="81"/>
                </a:cubicBezTo>
                <a:cubicBezTo>
                  <a:pt x="214" y="83"/>
                  <a:pt x="214" y="82"/>
                  <a:pt x="210" y="84"/>
                </a:cubicBezTo>
                <a:cubicBezTo>
                  <a:pt x="210" y="85"/>
                  <a:pt x="208" y="86"/>
                  <a:pt x="211" y="86"/>
                </a:cubicBezTo>
                <a:close/>
                <a:moveTo>
                  <a:pt x="210" y="82"/>
                </a:moveTo>
                <a:cubicBezTo>
                  <a:pt x="211" y="82"/>
                  <a:pt x="207" y="83"/>
                  <a:pt x="208" y="84"/>
                </a:cubicBezTo>
                <a:cubicBezTo>
                  <a:pt x="211" y="83"/>
                  <a:pt x="211" y="82"/>
                  <a:pt x="213" y="80"/>
                </a:cubicBezTo>
                <a:cubicBezTo>
                  <a:pt x="214" y="80"/>
                  <a:pt x="214" y="81"/>
                  <a:pt x="215" y="80"/>
                </a:cubicBezTo>
                <a:cubicBezTo>
                  <a:pt x="216" y="79"/>
                  <a:pt x="212" y="81"/>
                  <a:pt x="210" y="82"/>
                </a:cubicBezTo>
                <a:close/>
                <a:moveTo>
                  <a:pt x="203" y="100"/>
                </a:moveTo>
                <a:cubicBezTo>
                  <a:pt x="201" y="100"/>
                  <a:pt x="199" y="102"/>
                  <a:pt x="199" y="102"/>
                </a:cubicBezTo>
                <a:cubicBezTo>
                  <a:pt x="201" y="100"/>
                  <a:pt x="205" y="97"/>
                  <a:pt x="207" y="96"/>
                </a:cubicBezTo>
                <a:cubicBezTo>
                  <a:pt x="207" y="96"/>
                  <a:pt x="213" y="92"/>
                  <a:pt x="212" y="92"/>
                </a:cubicBezTo>
                <a:cubicBezTo>
                  <a:pt x="211" y="93"/>
                  <a:pt x="207" y="95"/>
                  <a:pt x="207" y="96"/>
                </a:cubicBezTo>
                <a:cubicBezTo>
                  <a:pt x="204" y="97"/>
                  <a:pt x="201" y="100"/>
                  <a:pt x="197" y="101"/>
                </a:cubicBezTo>
                <a:cubicBezTo>
                  <a:pt x="197" y="102"/>
                  <a:pt x="198" y="101"/>
                  <a:pt x="196" y="103"/>
                </a:cubicBezTo>
                <a:cubicBezTo>
                  <a:pt x="192" y="104"/>
                  <a:pt x="183" y="110"/>
                  <a:pt x="180" y="114"/>
                </a:cubicBezTo>
                <a:cubicBezTo>
                  <a:pt x="175" y="115"/>
                  <a:pt x="167" y="123"/>
                  <a:pt x="160" y="128"/>
                </a:cubicBezTo>
                <a:cubicBezTo>
                  <a:pt x="161" y="128"/>
                  <a:pt x="163" y="127"/>
                  <a:pt x="161" y="129"/>
                </a:cubicBezTo>
                <a:cubicBezTo>
                  <a:pt x="164" y="127"/>
                  <a:pt x="163" y="126"/>
                  <a:pt x="165" y="125"/>
                </a:cubicBezTo>
                <a:cubicBezTo>
                  <a:pt x="166" y="125"/>
                  <a:pt x="167" y="124"/>
                  <a:pt x="165" y="127"/>
                </a:cubicBezTo>
                <a:cubicBezTo>
                  <a:pt x="167" y="125"/>
                  <a:pt x="166" y="126"/>
                  <a:pt x="168" y="125"/>
                </a:cubicBezTo>
                <a:cubicBezTo>
                  <a:pt x="168" y="124"/>
                  <a:pt x="169" y="122"/>
                  <a:pt x="167" y="123"/>
                </a:cubicBezTo>
                <a:cubicBezTo>
                  <a:pt x="172" y="119"/>
                  <a:pt x="174" y="119"/>
                  <a:pt x="177" y="116"/>
                </a:cubicBezTo>
                <a:cubicBezTo>
                  <a:pt x="176" y="117"/>
                  <a:pt x="178" y="116"/>
                  <a:pt x="179" y="115"/>
                </a:cubicBezTo>
                <a:cubicBezTo>
                  <a:pt x="179" y="115"/>
                  <a:pt x="178" y="115"/>
                  <a:pt x="179" y="114"/>
                </a:cubicBezTo>
                <a:cubicBezTo>
                  <a:pt x="183" y="113"/>
                  <a:pt x="189" y="107"/>
                  <a:pt x="193" y="105"/>
                </a:cubicBezTo>
                <a:cubicBezTo>
                  <a:pt x="193" y="105"/>
                  <a:pt x="192" y="105"/>
                  <a:pt x="194" y="104"/>
                </a:cubicBezTo>
                <a:cubicBezTo>
                  <a:pt x="193" y="106"/>
                  <a:pt x="196" y="103"/>
                  <a:pt x="198" y="102"/>
                </a:cubicBezTo>
                <a:cubicBezTo>
                  <a:pt x="198" y="103"/>
                  <a:pt x="189" y="108"/>
                  <a:pt x="194" y="106"/>
                </a:cubicBezTo>
                <a:cubicBezTo>
                  <a:pt x="192" y="107"/>
                  <a:pt x="190" y="108"/>
                  <a:pt x="190" y="108"/>
                </a:cubicBezTo>
                <a:cubicBezTo>
                  <a:pt x="194" y="106"/>
                  <a:pt x="190" y="109"/>
                  <a:pt x="189" y="110"/>
                </a:cubicBezTo>
                <a:cubicBezTo>
                  <a:pt x="194" y="107"/>
                  <a:pt x="196" y="106"/>
                  <a:pt x="200" y="103"/>
                </a:cubicBezTo>
                <a:cubicBezTo>
                  <a:pt x="201" y="103"/>
                  <a:pt x="200" y="103"/>
                  <a:pt x="201" y="102"/>
                </a:cubicBezTo>
                <a:cubicBezTo>
                  <a:pt x="202" y="102"/>
                  <a:pt x="205" y="100"/>
                  <a:pt x="205" y="99"/>
                </a:cubicBezTo>
                <a:cubicBezTo>
                  <a:pt x="207" y="98"/>
                  <a:pt x="210" y="96"/>
                  <a:pt x="210" y="97"/>
                </a:cubicBezTo>
                <a:cubicBezTo>
                  <a:pt x="212" y="96"/>
                  <a:pt x="213" y="96"/>
                  <a:pt x="213" y="95"/>
                </a:cubicBezTo>
                <a:cubicBezTo>
                  <a:pt x="211" y="96"/>
                  <a:pt x="215" y="94"/>
                  <a:pt x="214" y="94"/>
                </a:cubicBezTo>
                <a:cubicBezTo>
                  <a:pt x="213" y="95"/>
                  <a:pt x="213" y="94"/>
                  <a:pt x="211" y="95"/>
                </a:cubicBezTo>
                <a:cubicBezTo>
                  <a:pt x="211" y="96"/>
                  <a:pt x="207" y="98"/>
                  <a:pt x="205" y="99"/>
                </a:cubicBezTo>
                <a:cubicBezTo>
                  <a:pt x="205" y="99"/>
                  <a:pt x="202" y="101"/>
                  <a:pt x="202" y="101"/>
                </a:cubicBezTo>
                <a:cubicBezTo>
                  <a:pt x="200" y="101"/>
                  <a:pt x="205" y="99"/>
                  <a:pt x="203" y="100"/>
                </a:cubicBezTo>
                <a:close/>
                <a:moveTo>
                  <a:pt x="201" y="82"/>
                </a:moveTo>
                <a:cubicBezTo>
                  <a:pt x="203" y="81"/>
                  <a:pt x="203" y="82"/>
                  <a:pt x="205" y="81"/>
                </a:cubicBezTo>
                <a:cubicBezTo>
                  <a:pt x="205" y="80"/>
                  <a:pt x="206" y="80"/>
                  <a:pt x="205" y="79"/>
                </a:cubicBezTo>
                <a:cubicBezTo>
                  <a:pt x="203" y="80"/>
                  <a:pt x="202" y="81"/>
                  <a:pt x="201" y="82"/>
                </a:cubicBezTo>
                <a:close/>
                <a:moveTo>
                  <a:pt x="192" y="82"/>
                </a:moveTo>
                <a:cubicBezTo>
                  <a:pt x="192" y="81"/>
                  <a:pt x="194" y="80"/>
                  <a:pt x="194" y="80"/>
                </a:cubicBezTo>
                <a:cubicBezTo>
                  <a:pt x="192" y="80"/>
                  <a:pt x="187" y="84"/>
                  <a:pt x="190" y="83"/>
                </a:cubicBezTo>
                <a:cubicBezTo>
                  <a:pt x="192" y="81"/>
                  <a:pt x="191" y="83"/>
                  <a:pt x="191" y="83"/>
                </a:cubicBezTo>
                <a:cubicBezTo>
                  <a:pt x="192" y="83"/>
                  <a:pt x="194" y="82"/>
                  <a:pt x="195" y="81"/>
                </a:cubicBezTo>
                <a:cubicBezTo>
                  <a:pt x="195" y="81"/>
                  <a:pt x="195" y="82"/>
                  <a:pt x="195" y="82"/>
                </a:cubicBezTo>
                <a:cubicBezTo>
                  <a:pt x="197" y="81"/>
                  <a:pt x="197" y="81"/>
                  <a:pt x="197" y="81"/>
                </a:cubicBezTo>
                <a:cubicBezTo>
                  <a:pt x="197" y="80"/>
                  <a:pt x="197" y="80"/>
                  <a:pt x="197" y="80"/>
                </a:cubicBezTo>
                <a:cubicBezTo>
                  <a:pt x="194" y="82"/>
                  <a:pt x="193" y="81"/>
                  <a:pt x="192" y="82"/>
                </a:cubicBezTo>
                <a:close/>
                <a:moveTo>
                  <a:pt x="196" y="84"/>
                </a:moveTo>
                <a:cubicBezTo>
                  <a:pt x="193" y="86"/>
                  <a:pt x="192" y="85"/>
                  <a:pt x="192" y="85"/>
                </a:cubicBezTo>
                <a:cubicBezTo>
                  <a:pt x="192" y="86"/>
                  <a:pt x="191" y="86"/>
                  <a:pt x="191" y="87"/>
                </a:cubicBezTo>
                <a:cubicBezTo>
                  <a:pt x="193" y="86"/>
                  <a:pt x="192" y="87"/>
                  <a:pt x="194" y="87"/>
                </a:cubicBezTo>
                <a:cubicBezTo>
                  <a:pt x="196" y="86"/>
                  <a:pt x="195" y="86"/>
                  <a:pt x="197" y="85"/>
                </a:cubicBezTo>
                <a:cubicBezTo>
                  <a:pt x="198" y="84"/>
                  <a:pt x="195" y="86"/>
                  <a:pt x="195" y="85"/>
                </a:cubicBezTo>
                <a:cubicBezTo>
                  <a:pt x="195" y="85"/>
                  <a:pt x="198" y="82"/>
                  <a:pt x="196" y="83"/>
                </a:cubicBezTo>
                <a:cubicBezTo>
                  <a:pt x="196" y="83"/>
                  <a:pt x="196" y="83"/>
                  <a:pt x="196" y="84"/>
                </a:cubicBezTo>
                <a:close/>
                <a:moveTo>
                  <a:pt x="187" y="104"/>
                </a:moveTo>
                <a:cubicBezTo>
                  <a:pt x="188" y="103"/>
                  <a:pt x="188" y="105"/>
                  <a:pt x="192" y="103"/>
                </a:cubicBezTo>
                <a:cubicBezTo>
                  <a:pt x="192" y="102"/>
                  <a:pt x="190" y="103"/>
                  <a:pt x="190" y="103"/>
                </a:cubicBezTo>
                <a:cubicBezTo>
                  <a:pt x="192" y="102"/>
                  <a:pt x="193" y="101"/>
                  <a:pt x="194" y="99"/>
                </a:cubicBezTo>
                <a:cubicBezTo>
                  <a:pt x="195" y="100"/>
                  <a:pt x="195" y="100"/>
                  <a:pt x="195" y="100"/>
                </a:cubicBezTo>
                <a:cubicBezTo>
                  <a:pt x="197" y="98"/>
                  <a:pt x="198" y="98"/>
                  <a:pt x="201" y="96"/>
                </a:cubicBezTo>
                <a:cubicBezTo>
                  <a:pt x="200" y="96"/>
                  <a:pt x="201" y="94"/>
                  <a:pt x="200" y="95"/>
                </a:cubicBezTo>
                <a:cubicBezTo>
                  <a:pt x="196" y="97"/>
                  <a:pt x="191" y="101"/>
                  <a:pt x="189" y="102"/>
                </a:cubicBezTo>
                <a:cubicBezTo>
                  <a:pt x="188" y="103"/>
                  <a:pt x="191" y="102"/>
                  <a:pt x="188" y="103"/>
                </a:cubicBezTo>
                <a:cubicBezTo>
                  <a:pt x="188" y="103"/>
                  <a:pt x="187" y="104"/>
                  <a:pt x="187" y="104"/>
                </a:cubicBezTo>
                <a:close/>
                <a:moveTo>
                  <a:pt x="198" y="107"/>
                </a:moveTo>
                <a:cubicBezTo>
                  <a:pt x="200" y="106"/>
                  <a:pt x="201" y="105"/>
                  <a:pt x="202" y="105"/>
                </a:cubicBezTo>
                <a:cubicBezTo>
                  <a:pt x="201" y="105"/>
                  <a:pt x="199" y="106"/>
                  <a:pt x="198" y="106"/>
                </a:cubicBezTo>
                <a:cubicBezTo>
                  <a:pt x="200" y="105"/>
                  <a:pt x="200" y="104"/>
                  <a:pt x="202" y="103"/>
                </a:cubicBezTo>
                <a:cubicBezTo>
                  <a:pt x="201" y="104"/>
                  <a:pt x="203" y="102"/>
                  <a:pt x="205" y="102"/>
                </a:cubicBezTo>
                <a:cubicBezTo>
                  <a:pt x="204" y="101"/>
                  <a:pt x="200" y="104"/>
                  <a:pt x="197" y="105"/>
                </a:cubicBezTo>
                <a:cubicBezTo>
                  <a:pt x="199" y="105"/>
                  <a:pt x="196" y="108"/>
                  <a:pt x="198" y="107"/>
                </a:cubicBezTo>
                <a:close/>
                <a:moveTo>
                  <a:pt x="186" y="99"/>
                </a:moveTo>
                <a:cubicBezTo>
                  <a:pt x="183" y="101"/>
                  <a:pt x="173" y="108"/>
                  <a:pt x="182" y="103"/>
                </a:cubicBezTo>
                <a:cubicBezTo>
                  <a:pt x="183" y="101"/>
                  <a:pt x="187" y="99"/>
                  <a:pt x="183" y="102"/>
                </a:cubicBezTo>
                <a:cubicBezTo>
                  <a:pt x="186" y="100"/>
                  <a:pt x="187" y="99"/>
                  <a:pt x="188" y="98"/>
                </a:cubicBezTo>
                <a:cubicBezTo>
                  <a:pt x="187" y="99"/>
                  <a:pt x="187" y="98"/>
                  <a:pt x="186" y="99"/>
                </a:cubicBezTo>
                <a:close/>
                <a:moveTo>
                  <a:pt x="169" y="89"/>
                </a:moveTo>
                <a:cubicBezTo>
                  <a:pt x="171" y="89"/>
                  <a:pt x="178" y="83"/>
                  <a:pt x="174" y="85"/>
                </a:cubicBezTo>
                <a:cubicBezTo>
                  <a:pt x="174" y="86"/>
                  <a:pt x="171" y="88"/>
                  <a:pt x="169" y="89"/>
                </a:cubicBezTo>
                <a:close/>
                <a:moveTo>
                  <a:pt x="182" y="123"/>
                </a:moveTo>
                <a:cubicBezTo>
                  <a:pt x="187" y="120"/>
                  <a:pt x="189" y="118"/>
                  <a:pt x="195" y="114"/>
                </a:cubicBezTo>
                <a:cubicBezTo>
                  <a:pt x="194" y="115"/>
                  <a:pt x="195" y="113"/>
                  <a:pt x="194" y="114"/>
                </a:cubicBezTo>
                <a:cubicBezTo>
                  <a:pt x="194" y="114"/>
                  <a:pt x="191" y="117"/>
                  <a:pt x="189" y="118"/>
                </a:cubicBezTo>
                <a:cubicBezTo>
                  <a:pt x="190" y="117"/>
                  <a:pt x="190" y="117"/>
                  <a:pt x="190" y="116"/>
                </a:cubicBezTo>
                <a:cubicBezTo>
                  <a:pt x="188" y="118"/>
                  <a:pt x="186" y="120"/>
                  <a:pt x="183" y="121"/>
                </a:cubicBezTo>
                <a:cubicBezTo>
                  <a:pt x="184" y="121"/>
                  <a:pt x="184" y="120"/>
                  <a:pt x="183" y="121"/>
                </a:cubicBezTo>
                <a:cubicBezTo>
                  <a:pt x="183" y="121"/>
                  <a:pt x="182" y="123"/>
                  <a:pt x="182" y="123"/>
                </a:cubicBezTo>
                <a:close/>
                <a:moveTo>
                  <a:pt x="178" y="110"/>
                </a:moveTo>
                <a:cubicBezTo>
                  <a:pt x="180" y="109"/>
                  <a:pt x="180" y="109"/>
                  <a:pt x="180" y="109"/>
                </a:cubicBezTo>
                <a:cubicBezTo>
                  <a:pt x="178" y="111"/>
                  <a:pt x="182" y="109"/>
                  <a:pt x="182" y="108"/>
                </a:cubicBezTo>
                <a:cubicBezTo>
                  <a:pt x="181" y="108"/>
                  <a:pt x="179" y="109"/>
                  <a:pt x="178" y="110"/>
                </a:cubicBezTo>
                <a:close/>
                <a:moveTo>
                  <a:pt x="178" y="117"/>
                </a:moveTo>
                <a:cubicBezTo>
                  <a:pt x="177" y="118"/>
                  <a:pt x="176" y="118"/>
                  <a:pt x="175" y="120"/>
                </a:cubicBezTo>
                <a:cubicBezTo>
                  <a:pt x="176" y="119"/>
                  <a:pt x="176" y="119"/>
                  <a:pt x="177" y="119"/>
                </a:cubicBezTo>
                <a:cubicBezTo>
                  <a:pt x="178" y="118"/>
                  <a:pt x="182" y="116"/>
                  <a:pt x="181" y="116"/>
                </a:cubicBezTo>
                <a:cubicBezTo>
                  <a:pt x="177" y="119"/>
                  <a:pt x="181" y="114"/>
                  <a:pt x="178" y="117"/>
                </a:cubicBezTo>
                <a:close/>
                <a:moveTo>
                  <a:pt x="164" y="122"/>
                </a:moveTo>
                <a:cubicBezTo>
                  <a:pt x="169" y="117"/>
                  <a:pt x="172" y="117"/>
                  <a:pt x="177" y="112"/>
                </a:cubicBezTo>
                <a:cubicBezTo>
                  <a:pt x="174" y="114"/>
                  <a:pt x="176" y="112"/>
                  <a:pt x="174" y="113"/>
                </a:cubicBezTo>
                <a:cubicBezTo>
                  <a:pt x="171" y="116"/>
                  <a:pt x="165" y="119"/>
                  <a:pt x="164" y="122"/>
                </a:cubicBezTo>
                <a:close/>
                <a:moveTo>
                  <a:pt x="159" y="111"/>
                </a:moveTo>
                <a:cubicBezTo>
                  <a:pt x="160" y="110"/>
                  <a:pt x="164" y="108"/>
                  <a:pt x="164" y="107"/>
                </a:cubicBezTo>
                <a:cubicBezTo>
                  <a:pt x="162" y="109"/>
                  <a:pt x="158" y="112"/>
                  <a:pt x="159" y="111"/>
                </a:cubicBezTo>
                <a:close/>
                <a:moveTo>
                  <a:pt x="170" y="123"/>
                </a:moveTo>
                <a:cubicBezTo>
                  <a:pt x="172" y="122"/>
                  <a:pt x="175" y="118"/>
                  <a:pt x="172" y="121"/>
                </a:cubicBezTo>
                <a:cubicBezTo>
                  <a:pt x="172" y="121"/>
                  <a:pt x="173" y="120"/>
                  <a:pt x="173" y="121"/>
                </a:cubicBezTo>
                <a:cubicBezTo>
                  <a:pt x="172" y="121"/>
                  <a:pt x="168" y="124"/>
                  <a:pt x="170" y="123"/>
                </a:cubicBezTo>
                <a:close/>
                <a:moveTo>
                  <a:pt x="125" y="113"/>
                </a:moveTo>
                <a:cubicBezTo>
                  <a:pt x="123" y="114"/>
                  <a:pt x="123" y="114"/>
                  <a:pt x="123" y="114"/>
                </a:cubicBezTo>
                <a:cubicBezTo>
                  <a:pt x="123" y="115"/>
                  <a:pt x="122" y="116"/>
                  <a:pt x="123" y="115"/>
                </a:cubicBezTo>
                <a:cubicBezTo>
                  <a:pt x="125" y="114"/>
                  <a:pt x="125" y="114"/>
                  <a:pt x="125" y="113"/>
                </a:cubicBezTo>
                <a:cubicBezTo>
                  <a:pt x="125" y="113"/>
                  <a:pt x="126" y="113"/>
                  <a:pt x="126" y="112"/>
                </a:cubicBezTo>
                <a:cubicBezTo>
                  <a:pt x="125" y="113"/>
                  <a:pt x="125" y="113"/>
                  <a:pt x="125" y="113"/>
                </a:cubicBezTo>
                <a:close/>
                <a:moveTo>
                  <a:pt x="107" y="138"/>
                </a:moveTo>
                <a:cubicBezTo>
                  <a:pt x="106" y="138"/>
                  <a:pt x="106" y="138"/>
                  <a:pt x="105" y="139"/>
                </a:cubicBezTo>
                <a:cubicBezTo>
                  <a:pt x="105" y="138"/>
                  <a:pt x="107" y="136"/>
                  <a:pt x="107" y="136"/>
                </a:cubicBezTo>
                <a:cubicBezTo>
                  <a:pt x="105" y="138"/>
                  <a:pt x="104" y="139"/>
                  <a:pt x="102" y="141"/>
                </a:cubicBezTo>
                <a:cubicBezTo>
                  <a:pt x="104" y="141"/>
                  <a:pt x="106" y="140"/>
                  <a:pt x="108" y="139"/>
                </a:cubicBezTo>
                <a:cubicBezTo>
                  <a:pt x="104" y="141"/>
                  <a:pt x="110" y="134"/>
                  <a:pt x="107" y="137"/>
                </a:cubicBezTo>
                <a:cubicBezTo>
                  <a:pt x="107" y="137"/>
                  <a:pt x="107" y="137"/>
                  <a:pt x="107" y="138"/>
                </a:cubicBezTo>
                <a:close/>
                <a:moveTo>
                  <a:pt x="128" y="160"/>
                </a:moveTo>
                <a:cubicBezTo>
                  <a:pt x="127" y="161"/>
                  <a:pt x="126" y="161"/>
                  <a:pt x="126" y="161"/>
                </a:cubicBezTo>
                <a:cubicBezTo>
                  <a:pt x="125" y="163"/>
                  <a:pt x="128" y="160"/>
                  <a:pt x="128" y="162"/>
                </a:cubicBezTo>
                <a:cubicBezTo>
                  <a:pt x="127" y="163"/>
                  <a:pt x="126" y="164"/>
                  <a:pt x="125" y="164"/>
                </a:cubicBezTo>
                <a:cubicBezTo>
                  <a:pt x="125" y="165"/>
                  <a:pt x="128" y="162"/>
                  <a:pt x="129" y="162"/>
                </a:cubicBezTo>
                <a:cubicBezTo>
                  <a:pt x="128" y="162"/>
                  <a:pt x="127" y="163"/>
                  <a:pt x="127" y="163"/>
                </a:cubicBezTo>
                <a:cubicBezTo>
                  <a:pt x="131" y="161"/>
                  <a:pt x="128" y="162"/>
                  <a:pt x="131" y="159"/>
                </a:cubicBezTo>
                <a:cubicBezTo>
                  <a:pt x="130" y="159"/>
                  <a:pt x="127" y="162"/>
                  <a:pt x="128" y="160"/>
                </a:cubicBezTo>
                <a:close/>
                <a:moveTo>
                  <a:pt x="95" y="148"/>
                </a:moveTo>
                <a:cubicBezTo>
                  <a:pt x="95" y="148"/>
                  <a:pt x="96" y="148"/>
                  <a:pt x="96" y="148"/>
                </a:cubicBezTo>
                <a:cubicBezTo>
                  <a:pt x="94" y="149"/>
                  <a:pt x="94" y="150"/>
                  <a:pt x="94" y="150"/>
                </a:cubicBezTo>
                <a:cubicBezTo>
                  <a:pt x="98" y="147"/>
                  <a:pt x="99" y="145"/>
                  <a:pt x="101" y="143"/>
                </a:cubicBezTo>
                <a:cubicBezTo>
                  <a:pt x="102" y="143"/>
                  <a:pt x="102" y="142"/>
                  <a:pt x="102" y="141"/>
                </a:cubicBezTo>
                <a:cubicBezTo>
                  <a:pt x="100" y="143"/>
                  <a:pt x="97" y="147"/>
                  <a:pt x="95" y="148"/>
                </a:cubicBezTo>
                <a:close/>
                <a:moveTo>
                  <a:pt x="110" y="169"/>
                </a:moveTo>
                <a:cubicBezTo>
                  <a:pt x="110" y="169"/>
                  <a:pt x="111" y="169"/>
                  <a:pt x="111" y="169"/>
                </a:cubicBezTo>
                <a:cubicBezTo>
                  <a:pt x="110" y="170"/>
                  <a:pt x="109" y="171"/>
                  <a:pt x="109" y="171"/>
                </a:cubicBezTo>
                <a:cubicBezTo>
                  <a:pt x="112" y="168"/>
                  <a:pt x="113" y="166"/>
                  <a:pt x="114" y="165"/>
                </a:cubicBezTo>
                <a:cubicBezTo>
                  <a:pt x="114" y="165"/>
                  <a:pt x="114" y="165"/>
                  <a:pt x="114" y="165"/>
                </a:cubicBezTo>
                <a:cubicBezTo>
                  <a:pt x="112" y="167"/>
                  <a:pt x="111" y="169"/>
                  <a:pt x="110" y="169"/>
                </a:cubicBezTo>
                <a:close/>
                <a:moveTo>
                  <a:pt x="91" y="154"/>
                </a:moveTo>
                <a:cubicBezTo>
                  <a:pt x="92" y="155"/>
                  <a:pt x="92" y="155"/>
                  <a:pt x="92" y="155"/>
                </a:cubicBezTo>
                <a:cubicBezTo>
                  <a:pt x="94" y="153"/>
                  <a:pt x="93" y="153"/>
                  <a:pt x="94" y="152"/>
                </a:cubicBezTo>
                <a:cubicBezTo>
                  <a:pt x="94" y="152"/>
                  <a:pt x="94" y="152"/>
                  <a:pt x="95" y="152"/>
                </a:cubicBezTo>
                <a:cubicBezTo>
                  <a:pt x="95" y="152"/>
                  <a:pt x="95" y="151"/>
                  <a:pt x="95" y="151"/>
                </a:cubicBezTo>
                <a:cubicBezTo>
                  <a:pt x="94" y="151"/>
                  <a:pt x="94" y="151"/>
                  <a:pt x="94" y="152"/>
                </a:cubicBezTo>
                <a:cubicBezTo>
                  <a:pt x="93" y="153"/>
                  <a:pt x="93" y="153"/>
                  <a:pt x="91" y="154"/>
                </a:cubicBezTo>
                <a:close/>
                <a:moveTo>
                  <a:pt x="92" y="162"/>
                </a:moveTo>
                <a:cubicBezTo>
                  <a:pt x="94" y="162"/>
                  <a:pt x="97" y="157"/>
                  <a:pt x="99" y="155"/>
                </a:cubicBezTo>
                <a:cubicBezTo>
                  <a:pt x="96" y="158"/>
                  <a:pt x="95" y="159"/>
                  <a:pt x="92" y="162"/>
                </a:cubicBezTo>
                <a:close/>
                <a:moveTo>
                  <a:pt x="88" y="161"/>
                </a:moveTo>
                <a:cubicBezTo>
                  <a:pt x="87" y="161"/>
                  <a:pt x="87" y="161"/>
                  <a:pt x="87" y="161"/>
                </a:cubicBezTo>
                <a:cubicBezTo>
                  <a:pt x="87" y="161"/>
                  <a:pt x="87" y="161"/>
                  <a:pt x="87" y="161"/>
                </a:cubicBezTo>
                <a:cubicBezTo>
                  <a:pt x="87" y="162"/>
                  <a:pt x="87" y="162"/>
                  <a:pt x="87" y="162"/>
                </a:cubicBezTo>
                <a:cubicBezTo>
                  <a:pt x="87" y="162"/>
                  <a:pt x="87" y="162"/>
                  <a:pt x="87" y="162"/>
                </a:cubicBezTo>
                <a:cubicBezTo>
                  <a:pt x="87" y="162"/>
                  <a:pt x="87" y="163"/>
                  <a:pt x="87" y="163"/>
                </a:cubicBezTo>
                <a:cubicBezTo>
                  <a:pt x="87" y="163"/>
                  <a:pt x="87" y="162"/>
                  <a:pt x="87" y="162"/>
                </a:cubicBezTo>
                <a:cubicBezTo>
                  <a:pt x="87" y="162"/>
                  <a:pt x="87" y="162"/>
                  <a:pt x="88" y="161"/>
                </a:cubicBezTo>
                <a:cubicBezTo>
                  <a:pt x="89" y="160"/>
                  <a:pt x="89" y="160"/>
                  <a:pt x="89" y="160"/>
                </a:cubicBezTo>
                <a:cubicBezTo>
                  <a:pt x="88" y="162"/>
                  <a:pt x="90" y="159"/>
                  <a:pt x="91" y="158"/>
                </a:cubicBezTo>
                <a:cubicBezTo>
                  <a:pt x="91" y="157"/>
                  <a:pt x="93" y="157"/>
                  <a:pt x="94" y="156"/>
                </a:cubicBezTo>
                <a:cubicBezTo>
                  <a:pt x="92" y="156"/>
                  <a:pt x="90" y="158"/>
                  <a:pt x="88" y="161"/>
                </a:cubicBezTo>
                <a:close/>
                <a:moveTo>
                  <a:pt x="106" y="176"/>
                </a:moveTo>
                <a:cubicBezTo>
                  <a:pt x="106" y="177"/>
                  <a:pt x="105" y="177"/>
                  <a:pt x="105" y="178"/>
                </a:cubicBezTo>
                <a:cubicBezTo>
                  <a:pt x="104" y="178"/>
                  <a:pt x="104" y="178"/>
                  <a:pt x="104" y="178"/>
                </a:cubicBezTo>
                <a:cubicBezTo>
                  <a:pt x="104" y="179"/>
                  <a:pt x="103" y="179"/>
                  <a:pt x="103" y="180"/>
                </a:cubicBezTo>
                <a:cubicBezTo>
                  <a:pt x="104" y="179"/>
                  <a:pt x="104" y="180"/>
                  <a:pt x="104" y="179"/>
                </a:cubicBezTo>
                <a:cubicBezTo>
                  <a:pt x="105" y="179"/>
                  <a:pt x="105" y="180"/>
                  <a:pt x="106" y="179"/>
                </a:cubicBezTo>
                <a:cubicBezTo>
                  <a:pt x="105" y="179"/>
                  <a:pt x="105" y="179"/>
                  <a:pt x="105" y="179"/>
                </a:cubicBezTo>
                <a:cubicBezTo>
                  <a:pt x="105" y="178"/>
                  <a:pt x="105" y="179"/>
                  <a:pt x="106" y="178"/>
                </a:cubicBezTo>
                <a:cubicBezTo>
                  <a:pt x="105" y="179"/>
                  <a:pt x="108" y="175"/>
                  <a:pt x="108" y="175"/>
                </a:cubicBezTo>
                <a:cubicBezTo>
                  <a:pt x="108" y="175"/>
                  <a:pt x="108" y="175"/>
                  <a:pt x="109" y="175"/>
                </a:cubicBezTo>
                <a:cubicBezTo>
                  <a:pt x="108" y="175"/>
                  <a:pt x="107" y="175"/>
                  <a:pt x="106" y="176"/>
                </a:cubicBezTo>
                <a:close/>
                <a:moveTo>
                  <a:pt x="109" y="180"/>
                </a:moveTo>
                <a:cubicBezTo>
                  <a:pt x="108" y="180"/>
                  <a:pt x="108" y="180"/>
                  <a:pt x="108" y="180"/>
                </a:cubicBezTo>
                <a:cubicBezTo>
                  <a:pt x="108" y="181"/>
                  <a:pt x="108" y="181"/>
                  <a:pt x="108" y="181"/>
                </a:cubicBezTo>
                <a:cubicBezTo>
                  <a:pt x="107" y="181"/>
                  <a:pt x="107" y="181"/>
                  <a:pt x="107" y="181"/>
                </a:cubicBezTo>
                <a:cubicBezTo>
                  <a:pt x="107" y="181"/>
                  <a:pt x="107" y="181"/>
                  <a:pt x="107" y="181"/>
                </a:cubicBezTo>
                <a:cubicBezTo>
                  <a:pt x="106" y="182"/>
                  <a:pt x="106" y="183"/>
                  <a:pt x="105" y="184"/>
                </a:cubicBezTo>
                <a:cubicBezTo>
                  <a:pt x="106" y="184"/>
                  <a:pt x="107" y="183"/>
                  <a:pt x="107" y="182"/>
                </a:cubicBezTo>
                <a:cubicBezTo>
                  <a:pt x="108" y="182"/>
                  <a:pt x="108" y="182"/>
                  <a:pt x="108" y="182"/>
                </a:cubicBezTo>
                <a:cubicBezTo>
                  <a:pt x="108" y="182"/>
                  <a:pt x="108" y="182"/>
                  <a:pt x="110" y="180"/>
                </a:cubicBezTo>
                <a:cubicBezTo>
                  <a:pt x="110" y="180"/>
                  <a:pt x="109" y="180"/>
                  <a:pt x="109" y="180"/>
                </a:cubicBezTo>
                <a:close/>
                <a:moveTo>
                  <a:pt x="88" y="171"/>
                </a:moveTo>
                <a:cubicBezTo>
                  <a:pt x="89" y="170"/>
                  <a:pt x="88" y="170"/>
                  <a:pt x="88" y="170"/>
                </a:cubicBezTo>
                <a:cubicBezTo>
                  <a:pt x="89" y="171"/>
                  <a:pt x="90" y="169"/>
                  <a:pt x="90" y="169"/>
                </a:cubicBezTo>
                <a:cubicBezTo>
                  <a:pt x="90" y="169"/>
                  <a:pt x="90" y="168"/>
                  <a:pt x="89" y="169"/>
                </a:cubicBezTo>
                <a:cubicBezTo>
                  <a:pt x="89" y="169"/>
                  <a:pt x="88" y="170"/>
                  <a:pt x="88" y="171"/>
                </a:cubicBezTo>
                <a:close/>
                <a:moveTo>
                  <a:pt x="98" y="180"/>
                </a:moveTo>
                <a:cubicBezTo>
                  <a:pt x="99" y="179"/>
                  <a:pt x="99" y="180"/>
                  <a:pt x="100" y="180"/>
                </a:cubicBezTo>
                <a:cubicBezTo>
                  <a:pt x="99" y="179"/>
                  <a:pt x="98" y="179"/>
                  <a:pt x="98" y="180"/>
                </a:cubicBezTo>
                <a:close/>
                <a:moveTo>
                  <a:pt x="102" y="183"/>
                </a:moveTo>
                <a:cubicBezTo>
                  <a:pt x="102" y="182"/>
                  <a:pt x="101" y="182"/>
                  <a:pt x="102" y="182"/>
                </a:cubicBezTo>
                <a:cubicBezTo>
                  <a:pt x="102" y="182"/>
                  <a:pt x="102" y="183"/>
                  <a:pt x="102" y="182"/>
                </a:cubicBezTo>
                <a:cubicBezTo>
                  <a:pt x="102" y="182"/>
                  <a:pt x="101" y="182"/>
                  <a:pt x="101" y="182"/>
                </a:cubicBezTo>
                <a:cubicBezTo>
                  <a:pt x="102" y="182"/>
                  <a:pt x="101" y="183"/>
                  <a:pt x="102" y="183"/>
                </a:cubicBezTo>
                <a:close/>
                <a:moveTo>
                  <a:pt x="102" y="191"/>
                </a:moveTo>
                <a:cubicBezTo>
                  <a:pt x="102" y="191"/>
                  <a:pt x="104" y="189"/>
                  <a:pt x="104" y="188"/>
                </a:cubicBezTo>
                <a:cubicBezTo>
                  <a:pt x="103" y="187"/>
                  <a:pt x="103" y="186"/>
                  <a:pt x="102" y="187"/>
                </a:cubicBezTo>
                <a:cubicBezTo>
                  <a:pt x="104" y="188"/>
                  <a:pt x="101" y="190"/>
                  <a:pt x="102" y="191"/>
                </a:cubicBezTo>
                <a:close/>
                <a:moveTo>
                  <a:pt x="100" y="187"/>
                </a:moveTo>
                <a:cubicBezTo>
                  <a:pt x="100" y="187"/>
                  <a:pt x="99" y="187"/>
                  <a:pt x="100" y="187"/>
                </a:cubicBezTo>
                <a:cubicBezTo>
                  <a:pt x="100" y="187"/>
                  <a:pt x="101" y="187"/>
                  <a:pt x="101" y="187"/>
                </a:cubicBezTo>
                <a:cubicBezTo>
                  <a:pt x="100" y="187"/>
                  <a:pt x="100" y="187"/>
                  <a:pt x="100" y="187"/>
                </a:cubicBezTo>
                <a:close/>
                <a:moveTo>
                  <a:pt x="99" y="192"/>
                </a:moveTo>
                <a:cubicBezTo>
                  <a:pt x="97" y="193"/>
                  <a:pt x="94" y="197"/>
                  <a:pt x="94" y="198"/>
                </a:cubicBezTo>
                <a:cubicBezTo>
                  <a:pt x="95" y="197"/>
                  <a:pt x="96" y="196"/>
                  <a:pt x="97" y="194"/>
                </a:cubicBezTo>
                <a:cubicBezTo>
                  <a:pt x="97" y="195"/>
                  <a:pt x="97" y="195"/>
                  <a:pt x="97" y="194"/>
                </a:cubicBezTo>
                <a:cubicBezTo>
                  <a:pt x="98" y="192"/>
                  <a:pt x="101" y="192"/>
                  <a:pt x="102" y="189"/>
                </a:cubicBezTo>
                <a:cubicBezTo>
                  <a:pt x="101" y="189"/>
                  <a:pt x="101" y="190"/>
                  <a:pt x="101" y="190"/>
                </a:cubicBezTo>
                <a:cubicBezTo>
                  <a:pt x="100" y="189"/>
                  <a:pt x="102" y="189"/>
                  <a:pt x="102" y="188"/>
                </a:cubicBezTo>
                <a:cubicBezTo>
                  <a:pt x="100" y="189"/>
                  <a:pt x="100" y="191"/>
                  <a:pt x="98" y="191"/>
                </a:cubicBezTo>
                <a:cubicBezTo>
                  <a:pt x="99" y="191"/>
                  <a:pt x="99" y="192"/>
                  <a:pt x="99" y="192"/>
                </a:cubicBezTo>
                <a:close/>
                <a:moveTo>
                  <a:pt x="95" y="191"/>
                </a:moveTo>
                <a:cubicBezTo>
                  <a:pt x="96" y="191"/>
                  <a:pt x="95" y="192"/>
                  <a:pt x="96" y="192"/>
                </a:cubicBezTo>
                <a:cubicBezTo>
                  <a:pt x="96" y="191"/>
                  <a:pt x="98" y="191"/>
                  <a:pt x="97" y="190"/>
                </a:cubicBezTo>
                <a:cubicBezTo>
                  <a:pt x="98" y="190"/>
                  <a:pt x="98" y="189"/>
                  <a:pt x="98" y="189"/>
                </a:cubicBezTo>
                <a:cubicBezTo>
                  <a:pt x="98" y="189"/>
                  <a:pt x="97" y="189"/>
                  <a:pt x="98" y="189"/>
                </a:cubicBezTo>
                <a:cubicBezTo>
                  <a:pt x="98" y="189"/>
                  <a:pt x="99" y="189"/>
                  <a:pt x="100" y="188"/>
                </a:cubicBezTo>
                <a:cubicBezTo>
                  <a:pt x="99" y="187"/>
                  <a:pt x="99" y="187"/>
                  <a:pt x="99" y="187"/>
                </a:cubicBezTo>
                <a:cubicBezTo>
                  <a:pt x="98" y="187"/>
                  <a:pt x="99" y="188"/>
                  <a:pt x="98" y="188"/>
                </a:cubicBezTo>
                <a:cubicBezTo>
                  <a:pt x="98" y="187"/>
                  <a:pt x="96" y="189"/>
                  <a:pt x="97" y="190"/>
                </a:cubicBezTo>
                <a:cubicBezTo>
                  <a:pt x="96" y="190"/>
                  <a:pt x="96" y="190"/>
                  <a:pt x="96" y="190"/>
                </a:cubicBezTo>
                <a:cubicBezTo>
                  <a:pt x="96" y="190"/>
                  <a:pt x="97" y="190"/>
                  <a:pt x="96" y="191"/>
                </a:cubicBezTo>
                <a:cubicBezTo>
                  <a:pt x="96" y="190"/>
                  <a:pt x="96" y="190"/>
                  <a:pt x="96" y="190"/>
                </a:cubicBezTo>
                <a:cubicBezTo>
                  <a:pt x="96" y="191"/>
                  <a:pt x="96" y="191"/>
                  <a:pt x="95" y="191"/>
                </a:cubicBezTo>
                <a:close/>
                <a:moveTo>
                  <a:pt x="85" y="191"/>
                </a:moveTo>
                <a:cubicBezTo>
                  <a:pt x="85" y="194"/>
                  <a:pt x="82" y="195"/>
                  <a:pt x="81" y="197"/>
                </a:cubicBezTo>
                <a:cubicBezTo>
                  <a:pt x="82" y="198"/>
                  <a:pt x="82" y="197"/>
                  <a:pt x="82" y="197"/>
                </a:cubicBezTo>
                <a:cubicBezTo>
                  <a:pt x="84" y="195"/>
                  <a:pt x="85" y="193"/>
                  <a:pt x="87" y="192"/>
                </a:cubicBezTo>
                <a:cubicBezTo>
                  <a:pt x="87" y="192"/>
                  <a:pt x="87" y="193"/>
                  <a:pt x="88" y="193"/>
                </a:cubicBezTo>
                <a:cubicBezTo>
                  <a:pt x="88" y="193"/>
                  <a:pt x="89" y="191"/>
                  <a:pt x="90" y="191"/>
                </a:cubicBezTo>
                <a:cubicBezTo>
                  <a:pt x="89" y="190"/>
                  <a:pt x="89" y="190"/>
                  <a:pt x="89" y="190"/>
                </a:cubicBezTo>
                <a:cubicBezTo>
                  <a:pt x="89" y="191"/>
                  <a:pt x="88" y="193"/>
                  <a:pt x="87" y="192"/>
                </a:cubicBezTo>
                <a:cubicBezTo>
                  <a:pt x="87" y="191"/>
                  <a:pt x="88" y="190"/>
                  <a:pt x="89" y="189"/>
                </a:cubicBezTo>
                <a:cubicBezTo>
                  <a:pt x="88" y="189"/>
                  <a:pt x="88" y="188"/>
                  <a:pt x="87" y="189"/>
                </a:cubicBezTo>
                <a:cubicBezTo>
                  <a:pt x="88" y="189"/>
                  <a:pt x="87" y="190"/>
                  <a:pt x="88" y="190"/>
                </a:cubicBezTo>
                <a:cubicBezTo>
                  <a:pt x="87" y="190"/>
                  <a:pt x="88" y="190"/>
                  <a:pt x="87" y="190"/>
                </a:cubicBezTo>
                <a:cubicBezTo>
                  <a:pt x="86" y="190"/>
                  <a:pt x="86" y="192"/>
                  <a:pt x="85" y="191"/>
                </a:cubicBezTo>
                <a:cubicBezTo>
                  <a:pt x="86" y="191"/>
                  <a:pt x="86" y="191"/>
                  <a:pt x="86" y="191"/>
                </a:cubicBezTo>
                <a:cubicBezTo>
                  <a:pt x="85" y="191"/>
                  <a:pt x="86" y="191"/>
                  <a:pt x="85" y="191"/>
                </a:cubicBezTo>
                <a:close/>
                <a:moveTo>
                  <a:pt x="94" y="201"/>
                </a:moveTo>
                <a:cubicBezTo>
                  <a:pt x="95" y="200"/>
                  <a:pt x="94" y="199"/>
                  <a:pt x="95" y="200"/>
                </a:cubicBezTo>
                <a:cubicBezTo>
                  <a:pt x="95" y="199"/>
                  <a:pt x="95" y="199"/>
                  <a:pt x="96" y="199"/>
                </a:cubicBezTo>
                <a:cubicBezTo>
                  <a:pt x="94" y="198"/>
                  <a:pt x="94" y="200"/>
                  <a:pt x="94" y="201"/>
                </a:cubicBezTo>
                <a:close/>
                <a:moveTo>
                  <a:pt x="93" y="198"/>
                </a:moveTo>
                <a:cubicBezTo>
                  <a:pt x="93" y="199"/>
                  <a:pt x="93" y="199"/>
                  <a:pt x="92" y="199"/>
                </a:cubicBezTo>
                <a:cubicBezTo>
                  <a:pt x="93" y="200"/>
                  <a:pt x="91" y="200"/>
                  <a:pt x="92" y="200"/>
                </a:cubicBezTo>
                <a:cubicBezTo>
                  <a:pt x="92" y="199"/>
                  <a:pt x="94" y="199"/>
                  <a:pt x="93" y="198"/>
                </a:cubicBezTo>
                <a:close/>
                <a:moveTo>
                  <a:pt x="91" y="201"/>
                </a:moveTo>
                <a:cubicBezTo>
                  <a:pt x="91" y="202"/>
                  <a:pt x="91" y="201"/>
                  <a:pt x="90" y="201"/>
                </a:cubicBezTo>
                <a:cubicBezTo>
                  <a:pt x="90" y="202"/>
                  <a:pt x="91" y="202"/>
                  <a:pt x="91" y="202"/>
                </a:cubicBezTo>
                <a:cubicBezTo>
                  <a:pt x="91" y="202"/>
                  <a:pt x="91" y="202"/>
                  <a:pt x="91" y="203"/>
                </a:cubicBezTo>
                <a:cubicBezTo>
                  <a:pt x="91" y="202"/>
                  <a:pt x="92" y="202"/>
                  <a:pt x="91" y="202"/>
                </a:cubicBezTo>
                <a:cubicBezTo>
                  <a:pt x="92" y="201"/>
                  <a:pt x="92" y="202"/>
                  <a:pt x="92" y="201"/>
                </a:cubicBezTo>
                <a:cubicBezTo>
                  <a:pt x="92" y="201"/>
                  <a:pt x="92" y="201"/>
                  <a:pt x="92" y="201"/>
                </a:cubicBezTo>
                <a:cubicBezTo>
                  <a:pt x="92" y="200"/>
                  <a:pt x="92" y="201"/>
                  <a:pt x="93" y="201"/>
                </a:cubicBezTo>
                <a:cubicBezTo>
                  <a:pt x="93" y="200"/>
                  <a:pt x="93" y="200"/>
                  <a:pt x="93" y="200"/>
                </a:cubicBezTo>
                <a:cubicBezTo>
                  <a:pt x="92" y="199"/>
                  <a:pt x="92" y="201"/>
                  <a:pt x="91" y="201"/>
                </a:cubicBezTo>
                <a:close/>
                <a:moveTo>
                  <a:pt x="87" y="202"/>
                </a:moveTo>
                <a:cubicBezTo>
                  <a:pt x="87" y="203"/>
                  <a:pt x="86" y="204"/>
                  <a:pt x="86" y="205"/>
                </a:cubicBezTo>
                <a:cubicBezTo>
                  <a:pt x="88" y="203"/>
                  <a:pt x="89" y="204"/>
                  <a:pt x="90" y="205"/>
                </a:cubicBezTo>
                <a:cubicBezTo>
                  <a:pt x="89" y="204"/>
                  <a:pt x="90" y="204"/>
                  <a:pt x="90" y="204"/>
                </a:cubicBezTo>
                <a:cubicBezTo>
                  <a:pt x="90" y="204"/>
                  <a:pt x="89" y="204"/>
                  <a:pt x="89" y="203"/>
                </a:cubicBezTo>
                <a:cubicBezTo>
                  <a:pt x="89" y="204"/>
                  <a:pt x="89" y="203"/>
                  <a:pt x="88" y="203"/>
                </a:cubicBezTo>
                <a:cubicBezTo>
                  <a:pt x="88" y="203"/>
                  <a:pt x="88" y="203"/>
                  <a:pt x="88" y="203"/>
                </a:cubicBezTo>
                <a:cubicBezTo>
                  <a:pt x="88" y="203"/>
                  <a:pt x="88" y="203"/>
                  <a:pt x="88" y="203"/>
                </a:cubicBezTo>
                <a:cubicBezTo>
                  <a:pt x="88" y="203"/>
                  <a:pt x="88" y="202"/>
                  <a:pt x="89" y="202"/>
                </a:cubicBezTo>
                <a:cubicBezTo>
                  <a:pt x="87" y="202"/>
                  <a:pt x="88" y="201"/>
                  <a:pt x="87" y="202"/>
                </a:cubicBezTo>
                <a:close/>
                <a:moveTo>
                  <a:pt x="64" y="186"/>
                </a:moveTo>
                <a:cubicBezTo>
                  <a:pt x="65" y="186"/>
                  <a:pt x="65" y="186"/>
                  <a:pt x="65" y="186"/>
                </a:cubicBezTo>
                <a:cubicBezTo>
                  <a:pt x="65" y="186"/>
                  <a:pt x="65" y="186"/>
                  <a:pt x="65" y="186"/>
                </a:cubicBezTo>
                <a:cubicBezTo>
                  <a:pt x="65" y="186"/>
                  <a:pt x="65" y="186"/>
                  <a:pt x="65" y="186"/>
                </a:cubicBezTo>
                <a:cubicBezTo>
                  <a:pt x="65" y="186"/>
                  <a:pt x="65" y="186"/>
                  <a:pt x="65" y="186"/>
                </a:cubicBezTo>
                <a:cubicBezTo>
                  <a:pt x="65" y="186"/>
                  <a:pt x="64" y="186"/>
                  <a:pt x="64" y="186"/>
                </a:cubicBezTo>
                <a:close/>
                <a:moveTo>
                  <a:pt x="86" y="208"/>
                </a:moveTo>
                <a:cubicBezTo>
                  <a:pt x="86" y="208"/>
                  <a:pt x="86" y="207"/>
                  <a:pt x="86" y="207"/>
                </a:cubicBezTo>
                <a:cubicBezTo>
                  <a:pt x="85" y="207"/>
                  <a:pt x="87" y="207"/>
                  <a:pt x="87" y="206"/>
                </a:cubicBezTo>
                <a:cubicBezTo>
                  <a:pt x="86" y="206"/>
                  <a:pt x="85" y="208"/>
                  <a:pt x="86" y="208"/>
                </a:cubicBezTo>
                <a:close/>
                <a:moveTo>
                  <a:pt x="84" y="206"/>
                </a:moveTo>
                <a:cubicBezTo>
                  <a:pt x="84" y="206"/>
                  <a:pt x="84" y="207"/>
                  <a:pt x="85" y="206"/>
                </a:cubicBezTo>
                <a:cubicBezTo>
                  <a:pt x="84" y="206"/>
                  <a:pt x="84" y="205"/>
                  <a:pt x="84" y="206"/>
                </a:cubicBezTo>
                <a:cubicBezTo>
                  <a:pt x="84" y="206"/>
                  <a:pt x="83" y="205"/>
                  <a:pt x="84" y="206"/>
                </a:cubicBezTo>
                <a:close/>
                <a:moveTo>
                  <a:pt x="79" y="215"/>
                </a:moveTo>
                <a:cubicBezTo>
                  <a:pt x="79" y="215"/>
                  <a:pt x="79" y="215"/>
                  <a:pt x="80" y="215"/>
                </a:cubicBezTo>
                <a:cubicBezTo>
                  <a:pt x="80" y="214"/>
                  <a:pt x="82" y="213"/>
                  <a:pt x="81" y="212"/>
                </a:cubicBezTo>
                <a:cubicBezTo>
                  <a:pt x="81" y="212"/>
                  <a:pt x="81" y="212"/>
                  <a:pt x="81" y="212"/>
                </a:cubicBezTo>
                <a:cubicBezTo>
                  <a:pt x="81" y="212"/>
                  <a:pt x="80" y="212"/>
                  <a:pt x="80" y="212"/>
                </a:cubicBezTo>
                <a:cubicBezTo>
                  <a:pt x="81" y="212"/>
                  <a:pt x="81" y="212"/>
                  <a:pt x="81" y="213"/>
                </a:cubicBezTo>
                <a:cubicBezTo>
                  <a:pt x="80" y="212"/>
                  <a:pt x="80" y="213"/>
                  <a:pt x="80" y="212"/>
                </a:cubicBezTo>
                <a:cubicBezTo>
                  <a:pt x="79" y="212"/>
                  <a:pt x="79" y="212"/>
                  <a:pt x="79" y="213"/>
                </a:cubicBezTo>
                <a:cubicBezTo>
                  <a:pt x="79" y="214"/>
                  <a:pt x="77" y="216"/>
                  <a:pt x="76" y="217"/>
                </a:cubicBezTo>
                <a:cubicBezTo>
                  <a:pt x="77" y="217"/>
                  <a:pt x="77" y="216"/>
                  <a:pt x="77" y="217"/>
                </a:cubicBezTo>
                <a:cubicBezTo>
                  <a:pt x="77" y="217"/>
                  <a:pt x="77" y="217"/>
                  <a:pt x="77" y="217"/>
                </a:cubicBezTo>
                <a:cubicBezTo>
                  <a:pt x="77" y="217"/>
                  <a:pt x="78" y="216"/>
                  <a:pt x="79" y="216"/>
                </a:cubicBezTo>
                <a:cubicBezTo>
                  <a:pt x="78" y="216"/>
                  <a:pt x="78" y="215"/>
                  <a:pt x="78" y="215"/>
                </a:cubicBezTo>
                <a:cubicBezTo>
                  <a:pt x="79" y="215"/>
                  <a:pt x="78" y="215"/>
                  <a:pt x="79" y="215"/>
                </a:cubicBezTo>
                <a:cubicBezTo>
                  <a:pt x="79" y="215"/>
                  <a:pt x="79" y="215"/>
                  <a:pt x="79" y="215"/>
                </a:cubicBezTo>
                <a:close/>
                <a:moveTo>
                  <a:pt x="74" y="207"/>
                </a:moveTo>
                <a:cubicBezTo>
                  <a:pt x="73" y="207"/>
                  <a:pt x="73" y="208"/>
                  <a:pt x="72" y="207"/>
                </a:cubicBezTo>
                <a:cubicBezTo>
                  <a:pt x="71" y="209"/>
                  <a:pt x="70" y="210"/>
                  <a:pt x="69" y="210"/>
                </a:cubicBezTo>
                <a:cubicBezTo>
                  <a:pt x="68" y="211"/>
                  <a:pt x="69" y="210"/>
                  <a:pt x="69" y="211"/>
                </a:cubicBezTo>
                <a:cubicBezTo>
                  <a:pt x="68" y="211"/>
                  <a:pt x="69" y="212"/>
                  <a:pt x="68" y="212"/>
                </a:cubicBezTo>
                <a:cubicBezTo>
                  <a:pt x="69" y="212"/>
                  <a:pt x="69" y="211"/>
                  <a:pt x="68" y="211"/>
                </a:cubicBezTo>
                <a:cubicBezTo>
                  <a:pt x="68" y="212"/>
                  <a:pt x="67" y="212"/>
                  <a:pt x="68" y="213"/>
                </a:cubicBezTo>
                <a:cubicBezTo>
                  <a:pt x="68" y="213"/>
                  <a:pt x="68" y="213"/>
                  <a:pt x="68" y="213"/>
                </a:cubicBezTo>
                <a:cubicBezTo>
                  <a:pt x="69" y="212"/>
                  <a:pt x="69" y="213"/>
                  <a:pt x="69" y="214"/>
                </a:cubicBezTo>
                <a:cubicBezTo>
                  <a:pt x="70" y="213"/>
                  <a:pt x="70" y="211"/>
                  <a:pt x="71" y="211"/>
                </a:cubicBezTo>
                <a:cubicBezTo>
                  <a:pt x="70" y="211"/>
                  <a:pt x="70" y="212"/>
                  <a:pt x="70" y="212"/>
                </a:cubicBezTo>
                <a:cubicBezTo>
                  <a:pt x="71" y="212"/>
                  <a:pt x="71" y="212"/>
                  <a:pt x="71" y="212"/>
                </a:cubicBezTo>
                <a:cubicBezTo>
                  <a:pt x="71" y="213"/>
                  <a:pt x="70" y="213"/>
                  <a:pt x="71" y="214"/>
                </a:cubicBezTo>
                <a:cubicBezTo>
                  <a:pt x="69" y="213"/>
                  <a:pt x="70" y="215"/>
                  <a:pt x="69" y="216"/>
                </a:cubicBezTo>
                <a:cubicBezTo>
                  <a:pt x="68" y="217"/>
                  <a:pt x="66" y="218"/>
                  <a:pt x="67" y="219"/>
                </a:cubicBezTo>
                <a:cubicBezTo>
                  <a:pt x="65" y="219"/>
                  <a:pt x="64" y="222"/>
                  <a:pt x="62" y="223"/>
                </a:cubicBezTo>
                <a:cubicBezTo>
                  <a:pt x="63" y="223"/>
                  <a:pt x="62" y="223"/>
                  <a:pt x="63" y="223"/>
                </a:cubicBezTo>
                <a:cubicBezTo>
                  <a:pt x="63" y="223"/>
                  <a:pt x="62" y="225"/>
                  <a:pt x="63" y="225"/>
                </a:cubicBezTo>
                <a:cubicBezTo>
                  <a:pt x="63" y="224"/>
                  <a:pt x="63" y="223"/>
                  <a:pt x="64" y="223"/>
                </a:cubicBezTo>
                <a:cubicBezTo>
                  <a:pt x="64" y="221"/>
                  <a:pt x="67" y="221"/>
                  <a:pt x="67" y="219"/>
                </a:cubicBezTo>
                <a:cubicBezTo>
                  <a:pt x="68" y="218"/>
                  <a:pt x="68" y="218"/>
                  <a:pt x="69" y="217"/>
                </a:cubicBezTo>
                <a:cubicBezTo>
                  <a:pt x="69" y="217"/>
                  <a:pt x="68" y="217"/>
                  <a:pt x="69" y="216"/>
                </a:cubicBezTo>
                <a:cubicBezTo>
                  <a:pt x="70" y="217"/>
                  <a:pt x="69" y="216"/>
                  <a:pt x="69" y="216"/>
                </a:cubicBezTo>
                <a:cubicBezTo>
                  <a:pt x="70" y="216"/>
                  <a:pt x="73" y="213"/>
                  <a:pt x="72" y="212"/>
                </a:cubicBezTo>
                <a:cubicBezTo>
                  <a:pt x="73" y="212"/>
                  <a:pt x="73" y="212"/>
                  <a:pt x="73" y="212"/>
                </a:cubicBezTo>
                <a:cubicBezTo>
                  <a:pt x="73" y="211"/>
                  <a:pt x="73" y="210"/>
                  <a:pt x="72" y="210"/>
                </a:cubicBezTo>
                <a:cubicBezTo>
                  <a:pt x="73" y="210"/>
                  <a:pt x="73" y="210"/>
                  <a:pt x="73" y="211"/>
                </a:cubicBezTo>
                <a:cubicBezTo>
                  <a:pt x="72" y="210"/>
                  <a:pt x="72" y="211"/>
                  <a:pt x="72" y="211"/>
                </a:cubicBezTo>
                <a:cubicBezTo>
                  <a:pt x="72" y="210"/>
                  <a:pt x="72" y="209"/>
                  <a:pt x="72" y="209"/>
                </a:cubicBezTo>
                <a:cubicBezTo>
                  <a:pt x="72" y="210"/>
                  <a:pt x="71" y="210"/>
                  <a:pt x="71" y="210"/>
                </a:cubicBezTo>
                <a:cubicBezTo>
                  <a:pt x="72" y="210"/>
                  <a:pt x="71" y="209"/>
                  <a:pt x="72" y="209"/>
                </a:cubicBezTo>
                <a:cubicBezTo>
                  <a:pt x="73" y="209"/>
                  <a:pt x="72" y="207"/>
                  <a:pt x="74" y="208"/>
                </a:cubicBezTo>
                <a:cubicBezTo>
                  <a:pt x="74" y="208"/>
                  <a:pt x="74" y="207"/>
                  <a:pt x="74" y="207"/>
                </a:cubicBezTo>
                <a:close/>
                <a:moveTo>
                  <a:pt x="64" y="211"/>
                </a:moveTo>
                <a:cubicBezTo>
                  <a:pt x="66" y="211"/>
                  <a:pt x="67" y="206"/>
                  <a:pt x="68" y="207"/>
                </a:cubicBezTo>
                <a:cubicBezTo>
                  <a:pt x="68" y="206"/>
                  <a:pt x="70" y="205"/>
                  <a:pt x="69" y="204"/>
                </a:cubicBezTo>
                <a:cubicBezTo>
                  <a:pt x="68" y="206"/>
                  <a:pt x="66" y="208"/>
                  <a:pt x="64" y="211"/>
                </a:cubicBezTo>
                <a:close/>
                <a:moveTo>
                  <a:pt x="73" y="215"/>
                </a:moveTo>
                <a:cubicBezTo>
                  <a:pt x="73" y="215"/>
                  <a:pt x="74" y="214"/>
                  <a:pt x="73" y="214"/>
                </a:cubicBezTo>
                <a:cubicBezTo>
                  <a:pt x="73" y="215"/>
                  <a:pt x="72" y="214"/>
                  <a:pt x="72" y="215"/>
                </a:cubicBezTo>
                <a:cubicBezTo>
                  <a:pt x="72" y="215"/>
                  <a:pt x="71" y="215"/>
                  <a:pt x="71" y="217"/>
                </a:cubicBezTo>
                <a:cubicBezTo>
                  <a:pt x="71" y="217"/>
                  <a:pt x="71" y="217"/>
                  <a:pt x="71" y="217"/>
                </a:cubicBezTo>
                <a:cubicBezTo>
                  <a:pt x="72" y="217"/>
                  <a:pt x="73" y="215"/>
                  <a:pt x="74" y="216"/>
                </a:cubicBezTo>
                <a:cubicBezTo>
                  <a:pt x="74" y="216"/>
                  <a:pt x="74" y="215"/>
                  <a:pt x="75" y="215"/>
                </a:cubicBezTo>
                <a:cubicBezTo>
                  <a:pt x="74" y="214"/>
                  <a:pt x="74" y="214"/>
                  <a:pt x="74" y="213"/>
                </a:cubicBezTo>
                <a:cubicBezTo>
                  <a:pt x="75" y="213"/>
                  <a:pt x="75" y="212"/>
                  <a:pt x="76" y="212"/>
                </a:cubicBezTo>
                <a:cubicBezTo>
                  <a:pt x="75" y="212"/>
                  <a:pt x="76" y="211"/>
                  <a:pt x="76" y="211"/>
                </a:cubicBezTo>
                <a:cubicBezTo>
                  <a:pt x="75" y="211"/>
                  <a:pt x="74" y="213"/>
                  <a:pt x="73" y="214"/>
                </a:cubicBezTo>
                <a:cubicBezTo>
                  <a:pt x="74" y="214"/>
                  <a:pt x="74" y="215"/>
                  <a:pt x="73" y="215"/>
                </a:cubicBezTo>
                <a:close/>
                <a:moveTo>
                  <a:pt x="74" y="210"/>
                </a:moveTo>
                <a:cubicBezTo>
                  <a:pt x="74" y="210"/>
                  <a:pt x="74" y="210"/>
                  <a:pt x="74" y="210"/>
                </a:cubicBezTo>
                <a:cubicBezTo>
                  <a:pt x="75" y="211"/>
                  <a:pt x="75" y="211"/>
                  <a:pt x="75" y="211"/>
                </a:cubicBezTo>
                <a:cubicBezTo>
                  <a:pt x="75" y="210"/>
                  <a:pt x="75" y="210"/>
                  <a:pt x="75" y="210"/>
                </a:cubicBezTo>
                <a:cubicBezTo>
                  <a:pt x="75" y="210"/>
                  <a:pt x="75" y="210"/>
                  <a:pt x="75" y="210"/>
                </a:cubicBezTo>
                <a:cubicBezTo>
                  <a:pt x="75" y="210"/>
                  <a:pt x="74" y="210"/>
                  <a:pt x="74" y="210"/>
                </a:cubicBezTo>
                <a:close/>
                <a:moveTo>
                  <a:pt x="48" y="194"/>
                </a:moveTo>
                <a:cubicBezTo>
                  <a:pt x="47" y="194"/>
                  <a:pt x="49" y="193"/>
                  <a:pt x="48" y="193"/>
                </a:cubicBezTo>
                <a:cubicBezTo>
                  <a:pt x="47" y="193"/>
                  <a:pt x="47" y="195"/>
                  <a:pt x="48" y="194"/>
                </a:cubicBezTo>
                <a:close/>
                <a:moveTo>
                  <a:pt x="75" y="220"/>
                </a:moveTo>
                <a:cubicBezTo>
                  <a:pt x="76" y="219"/>
                  <a:pt x="77" y="219"/>
                  <a:pt x="77" y="217"/>
                </a:cubicBezTo>
                <a:cubicBezTo>
                  <a:pt x="76" y="218"/>
                  <a:pt x="75" y="219"/>
                  <a:pt x="75" y="220"/>
                </a:cubicBezTo>
                <a:close/>
                <a:moveTo>
                  <a:pt x="39" y="198"/>
                </a:moveTo>
                <a:cubicBezTo>
                  <a:pt x="39" y="199"/>
                  <a:pt x="39" y="198"/>
                  <a:pt x="39" y="199"/>
                </a:cubicBezTo>
                <a:cubicBezTo>
                  <a:pt x="40" y="199"/>
                  <a:pt x="40" y="198"/>
                  <a:pt x="40" y="198"/>
                </a:cubicBezTo>
                <a:cubicBezTo>
                  <a:pt x="40" y="198"/>
                  <a:pt x="39" y="198"/>
                  <a:pt x="39" y="198"/>
                </a:cubicBezTo>
                <a:close/>
                <a:moveTo>
                  <a:pt x="67" y="230"/>
                </a:moveTo>
                <a:cubicBezTo>
                  <a:pt x="68" y="230"/>
                  <a:pt x="68" y="229"/>
                  <a:pt x="67" y="229"/>
                </a:cubicBezTo>
                <a:cubicBezTo>
                  <a:pt x="67" y="229"/>
                  <a:pt x="66" y="229"/>
                  <a:pt x="67" y="230"/>
                </a:cubicBezTo>
                <a:cubicBezTo>
                  <a:pt x="67" y="230"/>
                  <a:pt x="67" y="230"/>
                  <a:pt x="67" y="230"/>
                </a:cubicBezTo>
                <a:cubicBezTo>
                  <a:pt x="68" y="230"/>
                  <a:pt x="71" y="228"/>
                  <a:pt x="70" y="227"/>
                </a:cubicBezTo>
                <a:cubicBezTo>
                  <a:pt x="70" y="228"/>
                  <a:pt x="69" y="228"/>
                  <a:pt x="68" y="228"/>
                </a:cubicBezTo>
                <a:cubicBezTo>
                  <a:pt x="68" y="228"/>
                  <a:pt x="67" y="228"/>
                  <a:pt x="68" y="227"/>
                </a:cubicBezTo>
                <a:cubicBezTo>
                  <a:pt x="67" y="228"/>
                  <a:pt x="67" y="229"/>
                  <a:pt x="68" y="229"/>
                </a:cubicBezTo>
                <a:cubicBezTo>
                  <a:pt x="68" y="229"/>
                  <a:pt x="68" y="229"/>
                  <a:pt x="68" y="230"/>
                </a:cubicBezTo>
                <a:cubicBezTo>
                  <a:pt x="68" y="229"/>
                  <a:pt x="67" y="230"/>
                  <a:pt x="67" y="230"/>
                </a:cubicBezTo>
                <a:close/>
                <a:moveTo>
                  <a:pt x="57" y="232"/>
                </a:moveTo>
                <a:cubicBezTo>
                  <a:pt x="56" y="231"/>
                  <a:pt x="57" y="233"/>
                  <a:pt x="56" y="233"/>
                </a:cubicBezTo>
                <a:cubicBezTo>
                  <a:pt x="56" y="233"/>
                  <a:pt x="57" y="233"/>
                  <a:pt x="57" y="232"/>
                </a:cubicBezTo>
                <a:cubicBezTo>
                  <a:pt x="57" y="231"/>
                  <a:pt x="60" y="229"/>
                  <a:pt x="61" y="228"/>
                </a:cubicBezTo>
                <a:cubicBezTo>
                  <a:pt x="60" y="228"/>
                  <a:pt x="60" y="227"/>
                  <a:pt x="60" y="227"/>
                </a:cubicBezTo>
                <a:cubicBezTo>
                  <a:pt x="61" y="227"/>
                  <a:pt x="62" y="226"/>
                  <a:pt x="62" y="226"/>
                </a:cubicBezTo>
                <a:cubicBezTo>
                  <a:pt x="61" y="226"/>
                  <a:pt x="61" y="226"/>
                  <a:pt x="60" y="226"/>
                </a:cubicBezTo>
                <a:cubicBezTo>
                  <a:pt x="61" y="226"/>
                  <a:pt x="61" y="227"/>
                  <a:pt x="61" y="227"/>
                </a:cubicBezTo>
                <a:cubicBezTo>
                  <a:pt x="59" y="228"/>
                  <a:pt x="58" y="230"/>
                  <a:pt x="57" y="232"/>
                </a:cubicBezTo>
                <a:close/>
                <a:moveTo>
                  <a:pt x="66" y="232"/>
                </a:moveTo>
                <a:cubicBezTo>
                  <a:pt x="67" y="232"/>
                  <a:pt x="65" y="232"/>
                  <a:pt x="65" y="231"/>
                </a:cubicBezTo>
                <a:cubicBezTo>
                  <a:pt x="66" y="232"/>
                  <a:pt x="64" y="232"/>
                  <a:pt x="64" y="233"/>
                </a:cubicBezTo>
                <a:cubicBezTo>
                  <a:pt x="65" y="233"/>
                  <a:pt x="65" y="233"/>
                  <a:pt x="66" y="233"/>
                </a:cubicBezTo>
                <a:cubicBezTo>
                  <a:pt x="65" y="232"/>
                  <a:pt x="65" y="233"/>
                  <a:pt x="65" y="233"/>
                </a:cubicBezTo>
                <a:cubicBezTo>
                  <a:pt x="65" y="232"/>
                  <a:pt x="65" y="232"/>
                  <a:pt x="66" y="232"/>
                </a:cubicBezTo>
                <a:cubicBezTo>
                  <a:pt x="66" y="232"/>
                  <a:pt x="66" y="232"/>
                  <a:pt x="66" y="233"/>
                </a:cubicBezTo>
                <a:cubicBezTo>
                  <a:pt x="67" y="232"/>
                  <a:pt x="68" y="232"/>
                  <a:pt x="67" y="231"/>
                </a:cubicBezTo>
                <a:cubicBezTo>
                  <a:pt x="67" y="231"/>
                  <a:pt x="67" y="232"/>
                  <a:pt x="66" y="232"/>
                </a:cubicBezTo>
                <a:close/>
                <a:moveTo>
                  <a:pt x="50" y="233"/>
                </a:moveTo>
                <a:cubicBezTo>
                  <a:pt x="50" y="232"/>
                  <a:pt x="50" y="232"/>
                  <a:pt x="50" y="232"/>
                </a:cubicBezTo>
                <a:cubicBezTo>
                  <a:pt x="49" y="233"/>
                  <a:pt x="49" y="233"/>
                  <a:pt x="49" y="233"/>
                </a:cubicBezTo>
                <a:cubicBezTo>
                  <a:pt x="49" y="233"/>
                  <a:pt x="49" y="233"/>
                  <a:pt x="49" y="233"/>
                </a:cubicBezTo>
                <a:cubicBezTo>
                  <a:pt x="48" y="233"/>
                  <a:pt x="48" y="234"/>
                  <a:pt x="47" y="235"/>
                </a:cubicBezTo>
                <a:cubicBezTo>
                  <a:pt x="48" y="233"/>
                  <a:pt x="49" y="231"/>
                  <a:pt x="50" y="229"/>
                </a:cubicBezTo>
                <a:cubicBezTo>
                  <a:pt x="52" y="228"/>
                  <a:pt x="53" y="226"/>
                  <a:pt x="55" y="224"/>
                </a:cubicBezTo>
                <a:cubicBezTo>
                  <a:pt x="55" y="225"/>
                  <a:pt x="54" y="226"/>
                  <a:pt x="53" y="227"/>
                </a:cubicBezTo>
                <a:cubicBezTo>
                  <a:pt x="52" y="228"/>
                  <a:pt x="53" y="228"/>
                  <a:pt x="52" y="229"/>
                </a:cubicBezTo>
                <a:cubicBezTo>
                  <a:pt x="52" y="229"/>
                  <a:pt x="52" y="230"/>
                  <a:pt x="52" y="229"/>
                </a:cubicBezTo>
                <a:cubicBezTo>
                  <a:pt x="52" y="231"/>
                  <a:pt x="50" y="232"/>
                  <a:pt x="50" y="233"/>
                </a:cubicBezTo>
                <a:close/>
                <a:moveTo>
                  <a:pt x="51" y="231"/>
                </a:moveTo>
                <a:cubicBezTo>
                  <a:pt x="51" y="231"/>
                  <a:pt x="50" y="231"/>
                  <a:pt x="50" y="231"/>
                </a:cubicBezTo>
                <a:cubicBezTo>
                  <a:pt x="50" y="232"/>
                  <a:pt x="50" y="232"/>
                  <a:pt x="51" y="231"/>
                </a:cubicBezTo>
                <a:close/>
                <a:moveTo>
                  <a:pt x="47" y="227"/>
                </a:moveTo>
                <a:cubicBezTo>
                  <a:pt x="47" y="226"/>
                  <a:pt x="48" y="225"/>
                  <a:pt x="48" y="225"/>
                </a:cubicBezTo>
                <a:cubicBezTo>
                  <a:pt x="47" y="225"/>
                  <a:pt x="47" y="225"/>
                  <a:pt x="47" y="225"/>
                </a:cubicBezTo>
                <a:cubicBezTo>
                  <a:pt x="48" y="226"/>
                  <a:pt x="46" y="226"/>
                  <a:pt x="47" y="227"/>
                </a:cubicBezTo>
                <a:close/>
                <a:moveTo>
                  <a:pt x="64" y="239"/>
                </a:moveTo>
                <a:cubicBezTo>
                  <a:pt x="64" y="238"/>
                  <a:pt x="65" y="238"/>
                  <a:pt x="64" y="238"/>
                </a:cubicBezTo>
                <a:cubicBezTo>
                  <a:pt x="64" y="238"/>
                  <a:pt x="64" y="238"/>
                  <a:pt x="64" y="238"/>
                </a:cubicBezTo>
                <a:cubicBezTo>
                  <a:pt x="65" y="238"/>
                  <a:pt x="63" y="239"/>
                  <a:pt x="64" y="239"/>
                </a:cubicBezTo>
                <a:close/>
                <a:moveTo>
                  <a:pt x="54" y="231"/>
                </a:moveTo>
                <a:cubicBezTo>
                  <a:pt x="53" y="232"/>
                  <a:pt x="53" y="232"/>
                  <a:pt x="53" y="232"/>
                </a:cubicBezTo>
                <a:cubicBezTo>
                  <a:pt x="53" y="231"/>
                  <a:pt x="53" y="231"/>
                  <a:pt x="53" y="231"/>
                </a:cubicBezTo>
                <a:cubicBezTo>
                  <a:pt x="53" y="231"/>
                  <a:pt x="52" y="231"/>
                  <a:pt x="52" y="231"/>
                </a:cubicBezTo>
                <a:cubicBezTo>
                  <a:pt x="52" y="232"/>
                  <a:pt x="53" y="232"/>
                  <a:pt x="52" y="232"/>
                </a:cubicBezTo>
                <a:cubicBezTo>
                  <a:pt x="51" y="232"/>
                  <a:pt x="51" y="234"/>
                  <a:pt x="50" y="235"/>
                </a:cubicBezTo>
                <a:cubicBezTo>
                  <a:pt x="50" y="235"/>
                  <a:pt x="51" y="236"/>
                  <a:pt x="51" y="235"/>
                </a:cubicBezTo>
                <a:cubicBezTo>
                  <a:pt x="52" y="235"/>
                  <a:pt x="50" y="235"/>
                  <a:pt x="51" y="235"/>
                </a:cubicBezTo>
                <a:cubicBezTo>
                  <a:pt x="51" y="235"/>
                  <a:pt x="52" y="235"/>
                  <a:pt x="52" y="234"/>
                </a:cubicBezTo>
                <a:cubicBezTo>
                  <a:pt x="51" y="234"/>
                  <a:pt x="51" y="234"/>
                  <a:pt x="51" y="233"/>
                </a:cubicBezTo>
                <a:cubicBezTo>
                  <a:pt x="52" y="233"/>
                  <a:pt x="52" y="232"/>
                  <a:pt x="53" y="232"/>
                </a:cubicBezTo>
                <a:cubicBezTo>
                  <a:pt x="53" y="232"/>
                  <a:pt x="53" y="233"/>
                  <a:pt x="53" y="233"/>
                </a:cubicBezTo>
                <a:cubicBezTo>
                  <a:pt x="54" y="232"/>
                  <a:pt x="54" y="231"/>
                  <a:pt x="53" y="231"/>
                </a:cubicBezTo>
                <a:cubicBezTo>
                  <a:pt x="53" y="231"/>
                  <a:pt x="54" y="231"/>
                  <a:pt x="54" y="231"/>
                </a:cubicBezTo>
                <a:close/>
                <a:moveTo>
                  <a:pt x="53" y="236"/>
                </a:moveTo>
                <a:cubicBezTo>
                  <a:pt x="54" y="237"/>
                  <a:pt x="51" y="238"/>
                  <a:pt x="52" y="239"/>
                </a:cubicBezTo>
                <a:cubicBezTo>
                  <a:pt x="53" y="237"/>
                  <a:pt x="55" y="235"/>
                  <a:pt x="56" y="233"/>
                </a:cubicBezTo>
                <a:cubicBezTo>
                  <a:pt x="55" y="234"/>
                  <a:pt x="55" y="235"/>
                  <a:pt x="54" y="235"/>
                </a:cubicBezTo>
                <a:cubicBezTo>
                  <a:pt x="54" y="236"/>
                  <a:pt x="54" y="236"/>
                  <a:pt x="54" y="235"/>
                </a:cubicBezTo>
                <a:cubicBezTo>
                  <a:pt x="54" y="236"/>
                  <a:pt x="53" y="237"/>
                  <a:pt x="53" y="236"/>
                </a:cubicBezTo>
                <a:close/>
                <a:moveTo>
                  <a:pt x="59" y="240"/>
                </a:moveTo>
                <a:cubicBezTo>
                  <a:pt x="59" y="240"/>
                  <a:pt x="60" y="240"/>
                  <a:pt x="60" y="240"/>
                </a:cubicBezTo>
                <a:cubicBezTo>
                  <a:pt x="60" y="239"/>
                  <a:pt x="60" y="240"/>
                  <a:pt x="59" y="239"/>
                </a:cubicBezTo>
                <a:cubicBezTo>
                  <a:pt x="60" y="239"/>
                  <a:pt x="59" y="239"/>
                  <a:pt x="59" y="239"/>
                </a:cubicBezTo>
                <a:cubicBezTo>
                  <a:pt x="60" y="240"/>
                  <a:pt x="59" y="240"/>
                  <a:pt x="59" y="240"/>
                </a:cubicBezTo>
                <a:close/>
                <a:moveTo>
                  <a:pt x="46" y="234"/>
                </a:moveTo>
                <a:cubicBezTo>
                  <a:pt x="47" y="234"/>
                  <a:pt x="47" y="233"/>
                  <a:pt x="47" y="233"/>
                </a:cubicBezTo>
                <a:cubicBezTo>
                  <a:pt x="46" y="234"/>
                  <a:pt x="46" y="232"/>
                  <a:pt x="46" y="233"/>
                </a:cubicBezTo>
                <a:cubicBezTo>
                  <a:pt x="46" y="233"/>
                  <a:pt x="46" y="233"/>
                  <a:pt x="46" y="233"/>
                </a:cubicBezTo>
                <a:cubicBezTo>
                  <a:pt x="46" y="233"/>
                  <a:pt x="46" y="234"/>
                  <a:pt x="46" y="234"/>
                </a:cubicBezTo>
                <a:close/>
                <a:moveTo>
                  <a:pt x="48" y="236"/>
                </a:moveTo>
                <a:cubicBezTo>
                  <a:pt x="48" y="237"/>
                  <a:pt x="49" y="237"/>
                  <a:pt x="49" y="238"/>
                </a:cubicBezTo>
                <a:cubicBezTo>
                  <a:pt x="49" y="237"/>
                  <a:pt x="51" y="237"/>
                  <a:pt x="51" y="236"/>
                </a:cubicBezTo>
                <a:cubicBezTo>
                  <a:pt x="50" y="236"/>
                  <a:pt x="50" y="236"/>
                  <a:pt x="49" y="237"/>
                </a:cubicBezTo>
                <a:cubicBezTo>
                  <a:pt x="49" y="236"/>
                  <a:pt x="50" y="236"/>
                  <a:pt x="49" y="235"/>
                </a:cubicBezTo>
                <a:cubicBezTo>
                  <a:pt x="49" y="236"/>
                  <a:pt x="49" y="236"/>
                  <a:pt x="48" y="236"/>
                </a:cubicBezTo>
                <a:close/>
                <a:moveTo>
                  <a:pt x="24" y="224"/>
                </a:moveTo>
                <a:cubicBezTo>
                  <a:pt x="24" y="223"/>
                  <a:pt x="24" y="224"/>
                  <a:pt x="25" y="223"/>
                </a:cubicBezTo>
                <a:cubicBezTo>
                  <a:pt x="24" y="223"/>
                  <a:pt x="24" y="223"/>
                  <a:pt x="23" y="223"/>
                </a:cubicBezTo>
                <a:cubicBezTo>
                  <a:pt x="24" y="224"/>
                  <a:pt x="24" y="223"/>
                  <a:pt x="24" y="224"/>
                </a:cubicBezTo>
                <a:cubicBezTo>
                  <a:pt x="24" y="224"/>
                  <a:pt x="24" y="224"/>
                  <a:pt x="24" y="224"/>
                </a:cubicBezTo>
                <a:close/>
                <a:moveTo>
                  <a:pt x="17" y="230"/>
                </a:moveTo>
                <a:cubicBezTo>
                  <a:pt x="18" y="228"/>
                  <a:pt x="19" y="228"/>
                  <a:pt x="19" y="227"/>
                </a:cubicBezTo>
                <a:cubicBezTo>
                  <a:pt x="19" y="227"/>
                  <a:pt x="16" y="229"/>
                  <a:pt x="17" y="230"/>
                </a:cubicBezTo>
                <a:close/>
                <a:moveTo>
                  <a:pt x="45" y="246"/>
                </a:moveTo>
                <a:cubicBezTo>
                  <a:pt x="45" y="246"/>
                  <a:pt x="46" y="247"/>
                  <a:pt x="46" y="247"/>
                </a:cubicBezTo>
                <a:cubicBezTo>
                  <a:pt x="45" y="247"/>
                  <a:pt x="45" y="248"/>
                  <a:pt x="45" y="248"/>
                </a:cubicBezTo>
                <a:cubicBezTo>
                  <a:pt x="46" y="248"/>
                  <a:pt x="46" y="247"/>
                  <a:pt x="47" y="247"/>
                </a:cubicBezTo>
                <a:cubicBezTo>
                  <a:pt x="47" y="247"/>
                  <a:pt x="47" y="247"/>
                  <a:pt x="47" y="247"/>
                </a:cubicBezTo>
                <a:cubicBezTo>
                  <a:pt x="46" y="247"/>
                  <a:pt x="46" y="245"/>
                  <a:pt x="45" y="246"/>
                </a:cubicBezTo>
                <a:close/>
                <a:moveTo>
                  <a:pt x="19" y="231"/>
                </a:moveTo>
                <a:cubicBezTo>
                  <a:pt x="19" y="231"/>
                  <a:pt x="18" y="231"/>
                  <a:pt x="18" y="231"/>
                </a:cubicBezTo>
                <a:cubicBezTo>
                  <a:pt x="19" y="232"/>
                  <a:pt x="19" y="230"/>
                  <a:pt x="18" y="230"/>
                </a:cubicBezTo>
                <a:cubicBezTo>
                  <a:pt x="18" y="231"/>
                  <a:pt x="19" y="230"/>
                  <a:pt x="19" y="231"/>
                </a:cubicBezTo>
                <a:close/>
                <a:moveTo>
                  <a:pt x="18" y="232"/>
                </a:moveTo>
                <a:cubicBezTo>
                  <a:pt x="18" y="234"/>
                  <a:pt x="17" y="234"/>
                  <a:pt x="17" y="235"/>
                </a:cubicBezTo>
                <a:cubicBezTo>
                  <a:pt x="17" y="235"/>
                  <a:pt x="17" y="234"/>
                  <a:pt x="18" y="234"/>
                </a:cubicBezTo>
                <a:cubicBezTo>
                  <a:pt x="18" y="233"/>
                  <a:pt x="19" y="232"/>
                  <a:pt x="18" y="232"/>
                </a:cubicBezTo>
                <a:cubicBezTo>
                  <a:pt x="17" y="232"/>
                  <a:pt x="18" y="233"/>
                  <a:pt x="18" y="232"/>
                </a:cubicBezTo>
                <a:close/>
                <a:moveTo>
                  <a:pt x="4" y="256"/>
                </a:moveTo>
                <a:cubicBezTo>
                  <a:pt x="5" y="255"/>
                  <a:pt x="5" y="254"/>
                  <a:pt x="6" y="253"/>
                </a:cubicBezTo>
                <a:cubicBezTo>
                  <a:pt x="5" y="254"/>
                  <a:pt x="4" y="255"/>
                  <a:pt x="4" y="256"/>
                </a:cubicBezTo>
                <a:close/>
                <a:moveTo>
                  <a:pt x="5" y="258"/>
                </a:moveTo>
                <a:cubicBezTo>
                  <a:pt x="6" y="257"/>
                  <a:pt x="6" y="258"/>
                  <a:pt x="6" y="257"/>
                </a:cubicBezTo>
                <a:cubicBezTo>
                  <a:pt x="6" y="257"/>
                  <a:pt x="6" y="256"/>
                  <a:pt x="6" y="257"/>
                </a:cubicBezTo>
                <a:cubicBezTo>
                  <a:pt x="6" y="257"/>
                  <a:pt x="6" y="257"/>
                  <a:pt x="6" y="257"/>
                </a:cubicBezTo>
                <a:cubicBezTo>
                  <a:pt x="5" y="257"/>
                  <a:pt x="5" y="257"/>
                  <a:pt x="5" y="258"/>
                </a:cubicBezTo>
                <a:close/>
                <a:moveTo>
                  <a:pt x="810" y="264"/>
                </a:moveTo>
                <a:cubicBezTo>
                  <a:pt x="810" y="263"/>
                  <a:pt x="808" y="261"/>
                  <a:pt x="809" y="261"/>
                </a:cubicBezTo>
                <a:cubicBezTo>
                  <a:pt x="810" y="263"/>
                  <a:pt x="809" y="259"/>
                  <a:pt x="809" y="258"/>
                </a:cubicBezTo>
                <a:cubicBezTo>
                  <a:pt x="810" y="258"/>
                  <a:pt x="811" y="261"/>
                  <a:pt x="811" y="261"/>
                </a:cubicBezTo>
                <a:cubicBezTo>
                  <a:pt x="809" y="256"/>
                  <a:pt x="809" y="255"/>
                  <a:pt x="807" y="251"/>
                </a:cubicBezTo>
                <a:cubicBezTo>
                  <a:pt x="808" y="254"/>
                  <a:pt x="807" y="252"/>
                  <a:pt x="806" y="253"/>
                </a:cubicBezTo>
                <a:cubicBezTo>
                  <a:pt x="806" y="253"/>
                  <a:pt x="807" y="260"/>
                  <a:pt x="805" y="261"/>
                </a:cubicBezTo>
                <a:cubicBezTo>
                  <a:pt x="805" y="261"/>
                  <a:pt x="804" y="259"/>
                  <a:pt x="804" y="259"/>
                </a:cubicBezTo>
                <a:cubicBezTo>
                  <a:pt x="803" y="261"/>
                  <a:pt x="804" y="266"/>
                  <a:pt x="801" y="262"/>
                </a:cubicBezTo>
                <a:cubicBezTo>
                  <a:pt x="805" y="271"/>
                  <a:pt x="805" y="267"/>
                  <a:pt x="806" y="266"/>
                </a:cubicBezTo>
                <a:cubicBezTo>
                  <a:pt x="806" y="266"/>
                  <a:pt x="810" y="269"/>
                  <a:pt x="808" y="265"/>
                </a:cubicBezTo>
                <a:cubicBezTo>
                  <a:pt x="809" y="266"/>
                  <a:pt x="810" y="269"/>
                  <a:pt x="810" y="268"/>
                </a:cubicBezTo>
                <a:cubicBezTo>
                  <a:pt x="811" y="267"/>
                  <a:pt x="808" y="263"/>
                  <a:pt x="810" y="264"/>
                </a:cubicBezTo>
                <a:close/>
                <a:moveTo>
                  <a:pt x="440" y="4"/>
                </a:moveTo>
                <a:cubicBezTo>
                  <a:pt x="437" y="3"/>
                  <a:pt x="437" y="4"/>
                  <a:pt x="434" y="4"/>
                </a:cubicBezTo>
                <a:cubicBezTo>
                  <a:pt x="434" y="3"/>
                  <a:pt x="433" y="3"/>
                  <a:pt x="433" y="3"/>
                </a:cubicBezTo>
                <a:cubicBezTo>
                  <a:pt x="435" y="3"/>
                  <a:pt x="437" y="3"/>
                  <a:pt x="438" y="2"/>
                </a:cubicBezTo>
                <a:cubicBezTo>
                  <a:pt x="434" y="2"/>
                  <a:pt x="429" y="3"/>
                  <a:pt x="425" y="3"/>
                </a:cubicBezTo>
                <a:cubicBezTo>
                  <a:pt x="428" y="3"/>
                  <a:pt x="433" y="4"/>
                  <a:pt x="437" y="4"/>
                </a:cubicBezTo>
                <a:cubicBezTo>
                  <a:pt x="436" y="4"/>
                  <a:pt x="434" y="4"/>
                  <a:pt x="434" y="4"/>
                </a:cubicBezTo>
                <a:cubicBezTo>
                  <a:pt x="439" y="4"/>
                  <a:pt x="441" y="4"/>
                  <a:pt x="443" y="5"/>
                </a:cubicBezTo>
                <a:cubicBezTo>
                  <a:pt x="442" y="4"/>
                  <a:pt x="446" y="5"/>
                  <a:pt x="446" y="5"/>
                </a:cubicBezTo>
                <a:cubicBezTo>
                  <a:pt x="444" y="4"/>
                  <a:pt x="444" y="5"/>
                  <a:pt x="440" y="4"/>
                </a:cubicBezTo>
                <a:close/>
                <a:moveTo>
                  <a:pt x="399" y="5"/>
                </a:moveTo>
                <a:cubicBezTo>
                  <a:pt x="398" y="4"/>
                  <a:pt x="401" y="4"/>
                  <a:pt x="398" y="4"/>
                </a:cubicBezTo>
                <a:cubicBezTo>
                  <a:pt x="393" y="5"/>
                  <a:pt x="386" y="4"/>
                  <a:pt x="382" y="5"/>
                </a:cubicBezTo>
                <a:cubicBezTo>
                  <a:pt x="385" y="5"/>
                  <a:pt x="389" y="5"/>
                  <a:pt x="390" y="6"/>
                </a:cubicBezTo>
                <a:cubicBezTo>
                  <a:pt x="395" y="5"/>
                  <a:pt x="398" y="6"/>
                  <a:pt x="400" y="5"/>
                </a:cubicBezTo>
                <a:lnTo>
                  <a:pt x="399" y="5"/>
                </a:lnTo>
                <a:close/>
                <a:moveTo>
                  <a:pt x="142" y="101"/>
                </a:moveTo>
                <a:cubicBezTo>
                  <a:pt x="142" y="102"/>
                  <a:pt x="141" y="103"/>
                  <a:pt x="143" y="102"/>
                </a:cubicBezTo>
                <a:cubicBezTo>
                  <a:pt x="147" y="98"/>
                  <a:pt x="152" y="95"/>
                  <a:pt x="156" y="91"/>
                </a:cubicBezTo>
                <a:cubicBezTo>
                  <a:pt x="154" y="92"/>
                  <a:pt x="153" y="93"/>
                  <a:pt x="152" y="94"/>
                </a:cubicBezTo>
                <a:cubicBezTo>
                  <a:pt x="153" y="93"/>
                  <a:pt x="154" y="92"/>
                  <a:pt x="154" y="91"/>
                </a:cubicBezTo>
                <a:cubicBezTo>
                  <a:pt x="149" y="95"/>
                  <a:pt x="141" y="101"/>
                  <a:pt x="134" y="107"/>
                </a:cubicBezTo>
                <a:cubicBezTo>
                  <a:pt x="135" y="107"/>
                  <a:pt x="140" y="103"/>
                  <a:pt x="142" y="101"/>
                </a:cubicBezTo>
                <a:close/>
                <a:moveTo>
                  <a:pt x="84" y="158"/>
                </a:moveTo>
                <a:cubicBezTo>
                  <a:pt x="84" y="159"/>
                  <a:pt x="84" y="160"/>
                  <a:pt x="83" y="160"/>
                </a:cubicBezTo>
                <a:cubicBezTo>
                  <a:pt x="83" y="161"/>
                  <a:pt x="83" y="162"/>
                  <a:pt x="84" y="161"/>
                </a:cubicBezTo>
                <a:cubicBezTo>
                  <a:pt x="84" y="161"/>
                  <a:pt x="84" y="161"/>
                  <a:pt x="84" y="161"/>
                </a:cubicBezTo>
                <a:cubicBezTo>
                  <a:pt x="84" y="160"/>
                  <a:pt x="84" y="160"/>
                  <a:pt x="84" y="160"/>
                </a:cubicBezTo>
                <a:cubicBezTo>
                  <a:pt x="85" y="160"/>
                  <a:pt x="84" y="161"/>
                  <a:pt x="85" y="161"/>
                </a:cubicBezTo>
                <a:cubicBezTo>
                  <a:pt x="85" y="160"/>
                  <a:pt x="86" y="160"/>
                  <a:pt x="85" y="160"/>
                </a:cubicBezTo>
                <a:cubicBezTo>
                  <a:pt x="85" y="160"/>
                  <a:pt x="85" y="160"/>
                  <a:pt x="85" y="160"/>
                </a:cubicBezTo>
                <a:cubicBezTo>
                  <a:pt x="85" y="160"/>
                  <a:pt x="85" y="159"/>
                  <a:pt x="85" y="159"/>
                </a:cubicBezTo>
                <a:cubicBezTo>
                  <a:pt x="85" y="159"/>
                  <a:pt x="86" y="159"/>
                  <a:pt x="87" y="158"/>
                </a:cubicBezTo>
                <a:cubicBezTo>
                  <a:pt x="85" y="159"/>
                  <a:pt x="86" y="157"/>
                  <a:pt x="84" y="158"/>
                </a:cubicBezTo>
                <a:close/>
                <a:moveTo>
                  <a:pt x="103" y="180"/>
                </a:moveTo>
                <a:cubicBezTo>
                  <a:pt x="102" y="180"/>
                  <a:pt x="102" y="181"/>
                  <a:pt x="102" y="181"/>
                </a:cubicBezTo>
                <a:cubicBezTo>
                  <a:pt x="102" y="181"/>
                  <a:pt x="103" y="181"/>
                  <a:pt x="103" y="181"/>
                </a:cubicBezTo>
                <a:cubicBezTo>
                  <a:pt x="103" y="181"/>
                  <a:pt x="102" y="181"/>
                  <a:pt x="103" y="182"/>
                </a:cubicBezTo>
                <a:cubicBezTo>
                  <a:pt x="103" y="182"/>
                  <a:pt x="103" y="181"/>
                  <a:pt x="104" y="181"/>
                </a:cubicBezTo>
                <a:cubicBezTo>
                  <a:pt x="103" y="182"/>
                  <a:pt x="103" y="182"/>
                  <a:pt x="103" y="183"/>
                </a:cubicBezTo>
                <a:cubicBezTo>
                  <a:pt x="103" y="182"/>
                  <a:pt x="104" y="182"/>
                  <a:pt x="104" y="181"/>
                </a:cubicBezTo>
                <a:cubicBezTo>
                  <a:pt x="103" y="182"/>
                  <a:pt x="104" y="180"/>
                  <a:pt x="103" y="180"/>
                </a:cubicBezTo>
                <a:close/>
                <a:moveTo>
                  <a:pt x="77" y="160"/>
                </a:moveTo>
                <a:cubicBezTo>
                  <a:pt x="79" y="161"/>
                  <a:pt x="79" y="158"/>
                  <a:pt x="80" y="158"/>
                </a:cubicBezTo>
                <a:cubicBezTo>
                  <a:pt x="80" y="157"/>
                  <a:pt x="80" y="157"/>
                  <a:pt x="80" y="157"/>
                </a:cubicBezTo>
                <a:cubicBezTo>
                  <a:pt x="79" y="157"/>
                  <a:pt x="78" y="159"/>
                  <a:pt x="77" y="160"/>
                </a:cubicBezTo>
                <a:close/>
                <a:moveTo>
                  <a:pt x="81" y="163"/>
                </a:moveTo>
                <a:cubicBezTo>
                  <a:pt x="81" y="163"/>
                  <a:pt x="81" y="164"/>
                  <a:pt x="81" y="164"/>
                </a:cubicBezTo>
                <a:cubicBezTo>
                  <a:pt x="81" y="164"/>
                  <a:pt x="80" y="165"/>
                  <a:pt x="80" y="165"/>
                </a:cubicBezTo>
                <a:cubicBezTo>
                  <a:pt x="82" y="164"/>
                  <a:pt x="83" y="163"/>
                  <a:pt x="83" y="162"/>
                </a:cubicBezTo>
                <a:cubicBezTo>
                  <a:pt x="83" y="161"/>
                  <a:pt x="83" y="161"/>
                  <a:pt x="82" y="161"/>
                </a:cubicBezTo>
                <a:cubicBezTo>
                  <a:pt x="81" y="161"/>
                  <a:pt x="82" y="163"/>
                  <a:pt x="81" y="163"/>
                </a:cubicBezTo>
                <a:close/>
                <a:moveTo>
                  <a:pt x="95" y="192"/>
                </a:moveTo>
                <a:cubicBezTo>
                  <a:pt x="95" y="192"/>
                  <a:pt x="95" y="192"/>
                  <a:pt x="94" y="192"/>
                </a:cubicBezTo>
                <a:cubicBezTo>
                  <a:pt x="94" y="192"/>
                  <a:pt x="94" y="193"/>
                  <a:pt x="94" y="193"/>
                </a:cubicBezTo>
                <a:cubicBezTo>
                  <a:pt x="93" y="193"/>
                  <a:pt x="93" y="194"/>
                  <a:pt x="94" y="194"/>
                </a:cubicBezTo>
                <a:cubicBezTo>
                  <a:pt x="93" y="194"/>
                  <a:pt x="91" y="196"/>
                  <a:pt x="91" y="197"/>
                </a:cubicBezTo>
                <a:cubicBezTo>
                  <a:pt x="91" y="197"/>
                  <a:pt x="91" y="197"/>
                  <a:pt x="91" y="197"/>
                </a:cubicBezTo>
                <a:cubicBezTo>
                  <a:pt x="91" y="198"/>
                  <a:pt x="90" y="198"/>
                  <a:pt x="90" y="199"/>
                </a:cubicBezTo>
                <a:cubicBezTo>
                  <a:pt x="91" y="197"/>
                  <a:pt x="92" y="197"/>
                  <a:pt x="93" y="197"/>
                </a:cubicBezTo>
                <a:cubicBezTo>
                  <a:pt x="93" y="197"/>
                  <a:pt x="93" y="197"/>
                  <a:pt x="93" y="196"/>
                </a:cubicBezTo>
                <a:cubicBezTo>
                  <a:pt x="93" y="196"/>
                  <a:pt x="94" y="195"/>
                  <a:pt x="94" y="195"/>
                </a:cubicBezTo>
                <a:cubicBezTo>
                  <a:pt x="94" y="195"/>
                  <a:pt x="94" y="195"/>
                  <a:pt x="94" y="196"/>
                </a:cubicBezTo>
                <a:cubicBezTo>
                  <a:pt x="95" y="194"/>
                  <a:pt x="95" y="192"/>
                  <a:pt x="96" y="193"/>
                </a:cubicBezTo>
                <a:cubicBezTo>
                  <a:pt x="96" y="193"/>
                  <a:pt x="96" y="193"/>
                  <a:pt x="96" y="193"/>
                </a:cubicBezTo>
                <a:cubicBezTo>
                  <a:pt x="97" y="193"/>
                  <a:pt x="97" y="193"/>
                  <a:pt x="97" y="192"/>
                </a:cubicBezTo>
                <a:cubicBezTo>
                  <a:pt x="96" y="193"/>
                  <a:pt x="97" y="192"/>
                  <a:pt x="96" y="192"/>
                </a:cubicBezTo>
                <a:cubicBezTo>
                  <a:pt x="96" y="193"/>
                  <a:pt x="96" y="192"/>
                  <a:pt x="95" y="192"/>
                </a:cubicBezTo>
                <a:close/>
                <a:moveTo>
                  <a:pt x="65" y="175"/>
                </a:moveTo>
                <a:cubicBezTo>
                  <a:pt x="64" y="175"/>
                  <a:pt x="64" y="175"/>
                  <a:pt x="63" y="175"/>
                </a:cubicBezTo>
                <a:cubicBezTo>
                  <a:pt x="63" y="175"/>
                  <a:pt x="63" y="175"/>
                  <a:pt x="63" y="176"/>
                </a:cubicBezTo>
                <a:cubicBezTo>
                  <a:pt x="64" y="176"/>
                  <a:pt x="64" y="176"/>
                  <a:pt x="64" y="177"/>
                </a:cubicBezTo>
                <a:cubicBezTo>
                  <a:pt x="65" y="175"/>
                  <a:pt x="66" y="175"/>
                  <a:pt x="67" y="173"/>
                </a:cubicBezTo>
                <a:cubicBezTo>
                  <a:pt x="65" y="173"/>
                  <a:pt x="66" y="174"/>
                  <a:pt x="65" y="175"/>
                </a:cubicBezTo>
                <a:close/>
                <a:moveTo>
                  <a:pt x="45" y="240"/>
                </a:moveTo>
                <a:cubicBezTo>
                  <a:pt x="46" y="241"/>
                  <a:pt x="46" y="241"/>
                  <a:pt x="46" y="241"/>
                </a:cubicBezTo>
                <a:cubicBezTo>
                  <a:pt x="45" y="241"/>
                  <a:pt x="45" y="242"/>
                  <a:pt x="44" y="243"/>
                </a:cubicBezTo>
                <a:cubicBezTo>
                  <a:pt x="44" y="243"/>
                  <a:pt x="43" y="243"/>
                  <a:pt x="43" y="243"/>
                </a:cubicBezTo>
                <a:cubicBezTo>
                  <a:pt x="43" y="244"/>
                  <a:pt x="43" y="244"/>
                  <a:pt x="42" y="245"/>
                </a:cubicBezTo>
                <a:cubicBezTo>
                  <a:pt x="43" y="245"/>
                  <a:pt x="43" y="245"/>
                  <a:pt x="44" y="244"/>
                </a:cubicBezTo>
                <a:cubicBezTo>
                  <a:pt x="44" y="244"/>
                  <a:pt x="44" y="244"/>
                  <a:pt x="44" y="244"/>
                </a:cubicBezTo>
                <a:cubicBezTo>
                  <a:pt x="44" y="244"/>
                  <a:pt x="45" y="243"/>
                  <a:pt x="45" y="244"/>
                </a:cubicBezTo>
                <a:cubicBezTo>
                  <a:pt x="45" y="241"/>
                  <a:pt x="47" y="241"/>
                  <a:pt x="48" y="239"/>
                </a:cubicBezTo>
                <a:cubicBezTo>
                  <a:pt x="47" y="238"/>
                  <a:pt x="48" y="238"/>
                  <a:pt x="48" y="237"/>
                </a:cubicBezTo>
                <a:cubicBezTo>
                  <a:pt x="47" y="238"/>
                  <a:pt x="47" y="240"/>
                  <a:pt x="45" y="240"/>
                </a:cubicBezTo>
                <a:close/>
                <a:moveTo>
                  <a:pt x="820" y="180"/>
                </a:moveTo>
                <a:cubicBezTo>
                  <a:pt x="820" y="181"/>
                  <a:pt x="820" y="181"/>
                  <a:pt x="820" y="181"/>
                </a:cubicBezTo>
                <a:cubicBezTo>
                  <a:pt x="821" y="181"/>
                  <a:pt x="820" y="180"/>
                  <a:pt x="820" y="180"/>
                </a:cubicBezTo>
                <a:close/>
                <a:moveTo>
                  <a:pt x="866" y="171"/>
                </a:moveTo>
                <a:cubicBezTo>
                  <a:pt x="865" y="171"/>
                  <a:pt x="865" y="172"/>
                  <a:pt x="865" y="172"/>
                </a:cubicBezTo>
                <a:cubicBezTo>
                  <a:pt x="865" y="172"/>
                  <a:pt x="866" y="172"/>
                  <a:pt x="866" y="171"/>
                </a:cubicBezTo>
                <a:close/>
                <a:moveTo>
                  <a:pt x="867" y="170"/>
                </a:moveTo>
                <a:cubicBezTo>
                  <a:pt x="867" y="170"/>
                  <a:pt x="866" y="171"/>
                  <a:pt x="866" y="171"/>
                </a:cubicBezTo>
                <a:cubicBezTo>
                  <a:pt x="867" y="171"/>
                  <a:pt x="867" y="170"/>
                  <a:pt x="867" y="170"/>
                </a:cubicBezTo>
                <a:close/>
                <a:moveTo>
                  <a:pt x="861" y="164"/>
                </a:moveTo>
                <a:cubicBezTo>
                  <a:pt x="861" y="164"/>
                  <a:pt x="861" y="165"/>
                  <a:pt x="861" y="165"/>
                </a:cubicBezTo>
                <a:cubicBezTo>
                  <a:pt x="861" y="164"/>
                  <a:pt x="861" y="164"/>
                  <a:pt x="861" y="164"/>
                </a:cubicBezTo>
                <a:close/>
                <a:moveTo>
                  <a:pt x="868" y="162"/>
                </a:moveTo>
                <a:cubicBezTo>
                  <a:pt x="868" y="163"/>
                  <a:pt x="868" y="163"/>
                  <a:pt x="868" y="164"/>
                </a:cubicBezTo>
                <a:cubicBezTo>
                  <a:pt x="868" y="163"/>
                  <a:pt x="868" y="162"/>
                  <a:pt x="868" y="162"/>
                </a:cubicBezTo>
                <a:close/>
                <a:moveTo>
                  <a:pt x="837" y="147"/>
                </a:moveTo>
                <a:cubicBezTo>
                  <a:pt x="837" y="148"/>
                  <a:pt x="837" y="150"/>
                  <a:pt x="836" y="151"/>
                </a:cubicBezTo>
                <a:cubicBezTo>
                  <a:pt x="837" y="150"/>
                  <a:pt x="837" y="148"/>
                  <a:pt x="837" y="147"/>
                </a:cubicBezTo>
                <a:close/>
                <a:moveTo>
                  <a:pt x="852" y="150"/>
                </a:moveTo>
                <a:cubicBezTo>
                  <a:pt x="852" y="149"/>
                  <a:pt x="852" y="149"/>
                  <a:pt x="852" y="149"/>
                </a:cubicBezTo>
                <a:cubicBezTo>
                  <a:pt x="852" y="148"/>
                  <a:pt x="853" y="145"/>
                  <a:pt x="852" y="146"/>
                </a:cubicBezTo>
                <a:cubicBezTo>
                  <a:pt x="852" y="147"/>
                  <a:pt x="851" y="150"/>
                  <a:pt x="851" y="151"/>
                </a:cubicBezTo>
                <a:cubicBezTo>
                  <a:pt x="852" y="151"/>
                  <a:pt x="852" y="150"/>
                  <a:pt x="852" y="150"/>
                </a:cubicBezTo>
                <a:close/>
                <a:moveTo>
                  <a:pt x="857" y="134"/>
                </a:moveTo>
                <a:cubicBezTo>
                  <a:pt x="857" y="134"/>
                  <a:pt x="857" y="134"/>
                  <a:pt x="857" y="134"/>
                </a:cubicBezTo>
                <a:cubicBezTo>
                  <a:pt x="857" y="135"/>
                  <a:pt x="857" y="135"/>
                  <a:pt x="857" y="135"/>
                </a:cubicBezTo>
                <a:lnTo>
                  <a:pt x="857" y="134"/>
                </a:lnTo>
                <a:close/>
                <a:moveTo>
                  <a:pt x="855" y="121"/>
                </a:moveTo>
                <a:cubicBezTo>
                  <a:pt x="855" y="119"/>
                  <a:pt x="855" y="121"/>
                  <a:pt x="855" y="122"/>
                </a:cubicBezTo>
                <a:cubicBezTo>
                  <a:pt x="854" y="122"/>
                  <a:pt x="855" y="122"/>
                  <a:pt x="855" y="122"/>
                </a:cubicBezTo>
                <a:cubicBezTo>
                  <a:pt x="854" y="123"/>
                  <a:pt x="853" y="126"/>
                  <a:pt x="854" y="127"/>
                </a:cubicBezTo>
                <a:cubicBezTo>
                  <a:pt x="854" y="125"/>
                  <a:pt x="855" y="123"/>
                  <a:pt x="855" y="121"/>
                </a:cubicBezTo>
                <a:close/>
                <a:moveTo>
                  <a:pt x="861" y="127"/>
                </a:moveTo>
                <a:cubicBezTo>
                  <a:pt x="861" y="127"/>
                  <a:pt x="861" y="128"/>
                  <a:pt x="861" y="128"/>
                </a:cubicBezTo>
                <a:cubicBezTo>
                  <a:pt x="862" y="128"/>
                  <a:pt x="862" y="127"/>
                  <a:pt x="861" y="127"/>
                </a:cubicBezTo>
                <a:close/>
                <a:moveTo>
                  <a:pt x="843" y="120"/>
                </a:moveTo>
                <a:cubicBezTo>
                  <a:pt x="843" y="121"/>
                  <a:pt x="842" y="121"/>
                  <a:pt x="842" y="122"/>
                </a:cubicBezTo>
                <a:cubicBezTo>
                  <a:pt x="843" y="121"/>
                  <a:pt x="843" y="120"/>
                  <a:pt x="843" y="120"/>
                </a:cubicBezTo>
                <a:close/>
                <a:moveTo>
                  <a:pt x="859" y="124"/>
                </a:moveTo>
                <a:cubicBezTo>
                  <a:pt x="859" y="125"/>
                  <a:pt x="859" y="126"/>
                  <a:pt x="859" y="126"/>
                </a:cubicBezTo>
                <a:cubicBezTo>
                  <a:pt x="859" y="125"/>
                  <a:pt x="860" y="124"/>
                  <a:pt x="859" y="124"/>
                </a:cubicBezTo>
                <a:close/>
                <a:moveTo>
                  <a:pt x="862" y="124"/>
                </a:moveTo>
                <a:cubicBezTo>
                  <a:pt x="862" y="124"/>
                  <a:pt x="861" y="125"/>
                  <a:pt x="862" y="126"/>
                </a:cubicBezTo>
                <a:cubicBezTo>
                  <a:pt x="862" y="125"/>
                  <a:pt x="862" y="124"/>
                  <a:pt x="862" y="124"/>
                </a:cubicBezTo>
                <a:close/>
                <a:moveTo>
                  <a:pt x="839" y="118"/>
                </a:moveTo>
                <a:cubicBezTo>
                  <a:pt x="839" y="118"/>
                  <a:pt x="839" y="119"/>
                  <a:pt x="839" y="119"/>
                </a:cubicBezTo>
                <a:cubicBezTo>
                  <a:pt x="839" y="119"/>
                  <a:pt x="839" y="118"/>
                  <a:pt x="839" y="118"/>
                </a:cubicBezTo>
                <a:close/>
                <a:moveTo>
                  <a:pt x="844" y="116"/>
                </a:moveTo>
                <a:cubicBezTo>
                  <a:pt x="843" y="117"/>
                  <a:pt x="843" y="119"/>
                  <a:pt x="843" y="119"/>
                </a:cubicBezTo>
                <a:cubicBezTo>
                  <a:pt x="843" y="118"/>
                  <a:pt x="844" y="117"/>
                  <a:pt x="844" y="116"/>
                </a:cubicBezTo>
                <a:close/>
                <a:moveTo>
                  <a:pt x="862" y="120"/>
                </a:moveTo>
                <a:cubicBezTo>
                  <a:pt x="862" y="121"/>
                  <a:pt x="861" y="122"/>
                  <a:pt x="862" y="123"/>
                </a:cubicBezTo>
                <a:cubicBezTo>
                  <a:pt x="862" y="122"/>
                  <a:pt x="863" y="121"/>
                  <a:pt x="862" y="120"/>
                </a:cubicBezTo>
                <a:close/>
                <a:moveTo>
                  <a:pt x="855" y="118"/>
                </a:moveTo>
                <a:cubicBezTo>
                  <a:pt x="855" y="118"/>
                  <a:pt x="855" y="119"/>
                  <a:pt x="855" y="119"/>
                </a:cubicBezTo>
                <a:cubicBezTo>
                  <a:pt x="855" y="119"/>
                  <a:pt x="856" y="118"/>
                  <a:pt x="855" y="118"/>
                </a:cubicBezTo>
                <a:close/>
                <a:moveTo>
                  <a:pt x="858" y="117"/>
                </a:moveTo>
                <a:cubicBezTo>
                  <a:pt x="857" y="117"/>
                  <a:pt x="857" y="118"/>
                  <a:pt x="857" y="118"/>
                </a:cubicBezTo>
                <a:cubicBezTo>
                  <a:pt x="857" y="118"/>
                  <a:pt x="858" y="117"/>
                  <a:pt x="858" y="117"/>
                </a:cubicBezTo>
                <a:close/>
                <a:moveTo>
                  <a:pt x="860" y="116"/>
                </a:moveTo>
                <a:cubicBezTo>
                  <a:pt x="860" y="116"/>
                  <a:pt x="860" y="116"/>
                  <a:pt x="860" y="116"/>
                </a:cubicBezTo>
                <a:cubicBezTo>
                  <a:pt x="859" y="115"/>
                  <a:pt x="859" y="117"/>
                  <a:pt x="859" y="117"/>
                </a:cubicBezTo>
                <a:cubicBezTo>
                  <a:pt x="860" y="117"/>
                  <a:pt x="859" y="117"/>
                  <a:pt x="860" y="116"/>
                </a:cubicBezTo>
                <a:close/>
                <a:moveTo>
                  <a:pt x="849" y="110"/>
                </a:moveTo>
                <a:cubicBezTo>
                  <a:pt x="848" y="113"/>
                  <a:pt x="849" y="111"/>
                  <a:pt x="849" y="110"/>
                </a:cubicBezTo>
                <a:close/>
                <a:moveTo>
                  <a:pt x="845" y="105"/>
                </a:moveTo>
                <a:cubicBezTo>
                  <a:pt x="844" y="106"/>
                  <a:pt x="844" y="106"/>
                  <a:pt x="844" y="107"/>
                </a:cubicBezTo>
                <a:cubicBezTo>
                  <a:pt x="844" y="107"/>
                  <a:pt x="845" y="105"/>
                  <a:pt x="845" y="105"/>
                </a:cubicBezTo>
                <a:close/>
                <a:moveTo>
                  <a:pt x="844" y="105"/>
                </a:moveTo>
                <a:cubicBezTo>
                  <a:pt x="843" y="105"/>
                  <a:pt x="843" y="106"/>
                  <a:pt x="843" y="106"/>
                </a:cubicBezTo>
                <a:lnTo>
                  <a:pt x="844" y="105"/>
                </a:lnTo>
                <a:close/>
                <a:moveTo>
                  <a:pt x="836" y="101"/>
                </a:moveTo>
                <a:cubicBezTo>
                  <a:pt x="836" y="102"/>
                  <a:pt x="836" y="102"/>
                  <a:pt x="836" y="102"/>
                </a:cubicBezTo>
                <a:cubicBezTo>
                  <a:pt x="836" y="102"/>
                  <a:pt x="836" y="101"/>
                  <a:pt x="836" y="101"/>
                </a:cubicBezTo>
                <a:close/>
                <a:moveTo>
                  <a:pt x="838" y="98"/>
                </a:moveTo>
                <a:cubicBezTo>
                  <a:pt x="839" y="95"/>
                  <a:pt x="838" y="96"/>
                  <a:pt x="838" y="98"/>
                </a:cubicBezTo>
                <a:close/>
                <a:moveTo>
                  <a:pt x="828" y="135"/>
                </a:moveTo>
                <a:cubicBezTo>
                  <a:pt x="828" y="136"/>
                  <a:pt x="828" y="137"/>
                  <a:pt x="827" y="137"/>
                </a:cubicBezTo>
                <a:cubicBezTo>
                  <a:pt x="828" y="138"/>
                  <a:pt x="828" y="138"/>
                  <a:pt x="828" y="138"/>
                </a:cubicBezTo>
                <a:cubicBezTo>
                  <a:pt x="828" y="137"/>
                  <a:pt x="829" y="136"/>
                  <a:pt x="828" y="135"/>
                </a:cubicBezTo>
                <a:close/>
                <a:moveTo>
                  <a:pt x="846" y="121"/>
                </a:moveTo>
                <a:cubicBezTo>
                  <a:pt x="847" y="121"/>
                  <a:pt x="846" y="122"/>
                  <a:pt x="846" y="123"/>
                </a:cubicBezTo>
                <a:cubicBezTo>
                  <a:pt x="847" y="121"/>
                  <a:pt x="848" y="117"/>
                  <a:pt x="848" y="115"/>
                </a:cubicBezTo>
                <a:cubicBezTo>
                  <a:pt x="848" y="117"/>
                  <a:pt x="846" y="118"/>
                  <a:pt x="847" y="119"/>
                </a:cubicBezTo>
                <a:cubicBezTo>
                  <a:pt x="847" y="119"/>
                  <a:pt x="847" y="119"/>
                  <a:pt x="847" y="118"/>
                </a:cubicBezTo>
                <a:cubicBezTo>
                  <a:pt x="846" y="119"/>
                  <a:pt x="846" y="120"/>
                  <a:pt x="846" y="121"/>
                </a:cubicBezTo>
                <a:cubicBezTo>
                  <a:pt x="846" y="121"/>
                  <a:pt x="846" y="120"/>
                  <a:pt x="846" y="120"/>
                </a:cubicBezTo>
                <a:cubicBezTo>
                  <a:pt x="846" y="121"/>
                  <a:pt x="845" y="121"/>
                  <a:pt x="845" y="121"/>
                </a:cubicBezTo>
                <a:cubicBezTo>
                  <a:pt x="846" y="122"/>
                  <a:pt x="846" y="121"/>
                  <a:pt x="846" y="121"/>
                </a:cubicBezTo>
                <a:close/>
                <a:moveTo>
                  <a:pt x="860" y="122"/>
                </a:moveTo>
                <a:cubicBezTo>
                  <a:pt x="860" y="122"/>
                  <a:pt x="859" y="123"/>
                  <a:pt x="860" y="123"/>
                </a:cubicBezTo>
                <a:cubicBezTo>
                  <a:pt x="860" y="123"/>
                  <a:pt x="860" y="123"/>
                  <a:pt x="860" y="123"/>
                </a:cubicBezTo>
                <a:cubicBezTo>
                  <a:pt x="859" y="124"/>
                  <a:pt x="860" y="122"/>
                  <a:pt x="860" y="122"/>
                </a:cubicBezTo>
                <a:close/>
                <a:moveTo>
                  <a:pt x="861" y="115"/>
                </a:moveTo>
                <a:cubicBezTo>
                  <a:pt x="861" y="115"/>
                  <a:pt x="861" y="115"/>
                  <a:pt x="861" y="115"/>
                </a:cubicBezTo>
                <a:cubicBezTo>
                  <a:pt x="862" y="117"/>
                  <a:pt x="859" y="120"/>
                  <a:pt x="860" y="122"/>
                </a:cubicBezTo>
                <a:cubicBezTo>
                  <a:pt x="860" y="118"/>
                  <a:pt x="862" y="115"/>
                  <a:pt x="862" y="112"/>
                </a:cubicBezTo>
                <a:cubicBezTo>
                  <a:pt x="862" y="112"/>
                  <a:pt x="862" y="111"/>
                  <a:pt x="862" y="111"/>
                </a:cubicBezTo>
                <a:cubicBezTo>
                  <a:pt x="862" y="110"/>
                  <a:pt x="864" y="107"/>
                  <a:pt x="863" y="106"/>
                </a:cubicBezTo>
                <a:cubicBezTo>
                  <a:pt x="863" y="107"/>
                  <a:pt x="862" y="108"/>
                  <a:pt x="862" y="110"/>
                </a:cubicBezTo>
                <a:cubicBezTo>
                  <a:pt x="861" y="109"/>
                  <a:pt x="861" y="109"/>
                  <a:pt x="861" y="109"/>
                </a:cubicBezTo>
                <a:cubicBezTo>
                  <a:pt x="862" y="111"/>
                  <a:pt x="861" y="114"/>
                  <a:pt x="861" y="115"/>
                </a:cubicBezTo>
                <a:close/>
                <a:moveTo>
                  <a:pt x="842" y="104"/>
                </a:moveTo>
                <a:cubicBezTo>
                  <a:pt x="842" y="105"/>
                  <a:pt x="842" y="105"/>
                  <a:pt x="842" y="106"/>
                </a:cubicBezTo>
                <a:cubicBezTo>
                  <a:pt x="843" y="105"/>
                  <a:pt x="842" y="104"/>
                  <a:pt x="842" y="104"/>
                </a:cubicBezTo>
                <a:close/>
                <a:moveTo>
                  <a:pt x="707" y="252"/>
                </a:moveTo>
                <a:cubicBezTo>
                  <a:pt x="708" y="252"/>
                  <a:pt x="709" y="252"/>
                  <a:pt x="710" y="253"/>
                </a:cubicBezTo>
                <a:cubicBezTo>
                  <a:pt x="710" y="254"/>
                  <a:pt x="709" y="255"/>
                  <a:pt x="710" y="256"/>
                </a:cubicBezTo>
                <a:cubicBezTo>
                  <a:pt x="712" y="257"/>
                  <a:pt x="715" y="253"/>
                  <a:pt x="715" y="256"/>
                </a:cubicBezTo>
                <a:cubicBezTo>
                  <a:pt x="717" y="258"/>
                  <a:pt x="720" y="259"/>
                  <a:pt x="723" y="259"/>
                </a:cubicBezTo>
                <a:cubicBezTo>
                  <a:pt x="725" y="260"/>
                  <a:pt x="726" y="261"/>
                  <a:pt x="728" y="262"/>
                </a:cubicBezTo>
                <a:cubicBezTo>
                  <a:pt x="730" y="262"/>
                  <a:pt x="733" y="262"/>
                  <a:pt x="734" y="263"/>
                </a:cubicBezTo>
                <a:cubicBezTo>
                  <a:pt x="736" y="263"/>
                  <a:pt x="737" y="264"/>
                  <a:pt x="739" y="265"/>
                </a:cubicBezTo>
                <a:cubicBezTo>
                  <a:pt x="744" y="267"/>
                  <a:pt x="749" y="267"/>
                  <a:pt x="753" y="269"/>
                </a:cubicBezTo>
                <a:cubicBezTo>
                  <a:pt x="756" y="269"/>
                  <a:pt x="760" y="271"/>
                  <a:pt x="762" y="272"/>
                </a:cubicBezTo>
                <a:cubicBezTo>
                  <a:pt x="765" y="272"/>
                  <a:pt x="768" y="274"/>
                  <a:pt x="771" y="275"/>
                </a:cubicBezTo>
                <a:cubicBezTo>
                  <a:pt x="772" y="275"/>
                  <a:pt x="774" y="275"/>
                  <a:pt x="776" y="276"/>
                </a:cubicBezTo>
                <a:cubicBezTo>
                  <a:pt x="776" y="276"/>
                  <a:pt x="777" y="276"/>
                  <a:pt x="777" y="276"/>
                </a:cubicBezTo>
                <a:cubicBezTo>
                  <a:pt x="779" y="277"/>
                  <a:pt x="781" y="277"/>
                  <a:pt x="782" y="277"/>
                </a:cubicBezTo>
                <a:cubicBezTo>
                  <a:pt x="784" y="278"/>
                  <a:pt x="785" y="279"/>
                  <a:pt x="787" y="279"/>
                </a:cubicBezTo>
                <a:cubicBezTo>
                  <a:pt x="789" y="280"/>
                  <a:pt x="792" y="281"/>
                  <a:pt x="795" y="281"/>
                </a:cubicBezTo>
                <a:cubicBezTo>
                  <a:pt x="796" y="282"/>
                  <a:pt x="798" y="282"/>
                  <a:pt x="799" y="282"/>
                </a:cubicBezTo>
                <a:cubicBezTo>
                  <a:pt x="800" y="283"/>
                  <a:pt x="800" y="283"/>
                  <a:pt x="801" y="283"/>
                </a:cubicBezTo>
                <a:cubicBezTo>
                  <a:pt x="802" y="283"/>
                  <a:pt x="802" y="283"/>
                  <a:pt x="802" y="283"/>
                </a:cubicBezTo>
                <a:cubicBezTo>
                  <a:pt x="803" y="284"/>
                  <a:pt x="803" y="284"/>
                  <a:pt x="803" y="284"/>
                </a:cubicBezTo>
                <a:cubicBezTo>
                  <a:pt x="803" y="284"/>
                  <a:pt x="803" y="284"/>
                  <a:pt x="803" y="284"/>
                </a:cubicBezTo>
                <a:cubicBezTo>
                  <a:pt x="803" y="284"/>
                  <a:pt x="803" y="284"/>
                  <a:pt x="803" y="284"/>
                </a:cubicBezTo>
                <a:cubicBezTo>
                  <a:pt x="804" y="285"/>
                  <a:pt x="805" y="284"/>
                  <a:pt x="806" y="285"/>
                </a:cubicBezTo>
                <a:cubicBezTo>
                  <a:pt x="807" y="285"/>
                  <a:pt x="808" y="286"/>
                  <a:pt x="809" y="287"/>
                </a:cubicBezTo>
                <a:cubicBezTo>
                  <a:pt x="810" y="286"/>
                  <a:pt x="811" y="287"/>
                  <a:pt x="812" y="288"/>
                </a:cubicBezTo>
                <a:cubicBezTo>
                  <a:pt x="813" y="288"/>
                  <a:pt x="813" y="288"/>
                  <a:pt x="813" y="288"/>
                </a:cubicBezTo>
                <a:cubicBezTo>
                  <a:pt x="813" y="288"/>
                  <a:pt x="813" y="287"/>
                  <a:pt x="813" y="287"/>
                </a:cubicBezTo>
                <a:cubicBezTo>
                  <a:pt x="813" y="287"/>
                  <a:pt x="813" y="287"/>
                  <a:pt x="813" y="286"/>
                </a:cubicBezTo>
                <a:cubicBezTo>
                  <a:pt x="813" y="286"/>
                  <a:pt x="813" y="286"/>
                  <a:pt x="813" y="286"/>
                </a:cubicBezTo>
                <a:cubicBezTo>
                  <a:pt x="813" y="285"/>
                  <a:pt x="813" y="285"/>
                  <a:pt x="813" y="284"/>
                </a:cubicBezTo>
                <a:cubicBezTo>
                  <a:pt x="813" y="282"/>
                  <a:pt x="813" y="282"/>
                  <a:pt x="813" y="282"/>
                </a:cubicBezTo>
                <a:cubicBezTo>
                  <a:pt x="813" y="282"/>
                  <a:pt x="812" y="281"/>
                  <a:pt x="812" y="280"/>
                </a:cubicBezTo>
                <a:cubicBezTo>
                  <a:pt x="812" y="280"/>
                  <a:pt x="813" y="280"/>
                  <a:pt x="813" y="279"/>
                </a:cubicBezTo>
                <a:cubicBezTo>
                  <a:pt x="813" y="279"/>
                  <a:pt x="812" y="279"/>
                  <a:pt x="812" y="279"/>
                </a:cubicBezTo>
                <a:cubicBezTo>
                  <a:pt x="812" y="278"/>
                  <a:pt x="812" y="278"/>
                  <a:pt x="812" y="278"/>
                </a:cubicBezTo>
                <a:cubicBezTo>
                  <a:pt x="812" y="277"/>
                  <a:pt x="812" y="277"/>
                  <a:pt x="812" y="277"/>
                </a:cubicBezTo>
                <a:cubicBezTo>
                  <a:pt x="812" y="276"/>
                  <a:pt x="812" y="276"/>
                  <a:pt x="812" y="275"/>
                </a:cubicBezTo>
                <a:cubicBezTo>
                  <a:pt x="813" y="270"/>
                  <a:pt x="813" y="265"/>
                  <a:pt x="813" y="259"/>
                </a:cubicBezTo>
                <a:cubicBezTo>
                  <a:pt x="813" y="254"/>
                  <a:pt x="813" y="250"/>
                  <a:pt x="813" y="245"/>
                </a:cubicBezTo>
                <a:cubicBezTo>
                  <a:pt x="815" y="226"/>
                  <a:pt x="815" y="226"/>
                  <a:pt x="815" y="226"/>
                </a:cubicBezTo>
                <a:cubicBezTo>
                  <a:pt x="815" y="219"/>
                  <a:pt x="816" y="212"/>
                  <a:pt x="817" y="206"/>
                </a:cubicBezTo>
                <a:cubicBezTo>
                  <a:pt x="817" y="206"/>
                  <a:pt x="818" y="205"/>
                  <a:pt x="818" y="205"/>
                </a:cubicBezTo>
                <a:cubicBezTo>
                  <a:pt x="818" y="204"/>
                  <a:pt x="817" y="204"/>
                  <a:pt x="818" y="204"/>
                </a:cubicBezTo>
                <a:cubicBezTo>
                  <a:pt x="818" y="203"/>
                  <a:pt x="818" y="203"/>
                  <a:pt x="818" y="203"/>
                </a:cubicBezTo>
                <a:cubicBezTo>
                  <a:pt x="819" y="197"/>
                  <a:pt x="820" y="192"/>
                  <a:pt x="822" y="186"/>
                </a:cubicBezTo>
                <a:cubicBezTo>
                  <a:pt x="822" y="185"/>
                  <a:pt x="822" y="186"/>
                  <a:pt x="822" y="186"/>
                </a:cubicBezTo>
                <a:cubicBezTo>
                  <a:pt x="823" y="183"/>
                  <a:pt x="824" y="178"/>
                  <a:pt x="825" y="175"/>
                </a:cubicBezTo>
                <a:cubicBezTo>
                  <a:pt x="825" y="173"/>
                  <a:pt x="825" y="171"/>
                  <a:pt x="826" y="170"/>
                </a:cubicBezTo>
                <a:cubicBezTo>
                  <a:pt x="826" y="169"/>
                  <a:pt x="825" y="169"/>
                  <a:pt x="825" y="169"/>
                </a:cubicBezTo>
                <a:cubicBezTo>
                  <a:pt x="826" y="169"/>
                  <a:pt x="826" y="169"/>
                  <a:pt x="826" y="169"/>
                </a:cubicBezTo>
                <a:cubicBezTo>
                  <a:pt x="826" y="167"/>
                  <a:pt x="826" y="167"/>
                  <a:pt x="826" y="167"/>
                </a:cubicBezTo>
                <a:cubicBezTo>
                  <a:pt x="827" y="164"/>
                  <a:pt x="828" y="160"/>
                  <a:pt x="829" y="156"/>
                </a:cubicBezTo>
                <a:cubicBezTo>
                  <a:pt x="829" y="155"/>
                  <a:pt x="829" y="155"/>
                  <a:pt x="829" y="154"/>
                </a:cubicBezTo>
                <a:cubicBezTo>
                  <a:pt x="830" y="154"/>
                  <a:pt x="830" y="154"/>
                  <a:pt x="829" y="153"/>
                </a:cubicBezTo>
                <a:cubicBezTo>
                  <a:pt x="829" y="153"/>
                  <a:pt x="830" y="151"/>
                  <a:pt x="830" y="152"/>
                </a:cubicBezTo>
                <a:cubicBezTo>
                  <a:pt x="830" y="151"/>
                  <a:pt x="830" y="152"/>
                  <a:pt x="830" y="152"/>
                </a:cubicBezTo>
                <a:cubicBezTo>
                  <a:pt x="831" y="151"/>
                  <a:pt x="831" y="149"/>
                  <a:pt x="831" y="147"/>
                </a:cubicBezTo>
                <a:cubicBezTo>
                  <a:pt x="831" y="146"/>
                  <a:pt x="832" y="144"/>
                  <a:pt x="833" y="142"/>
                </a:cubicBezTo>
                <a:cubicBezTo>
                  <a:pt x="833" y="144"/>
                  <a:pt x="833" y="146"/>
                  <a:pt x="835" y="147"/>
                </a:cubicBezTo>
                <a:cubicBezTo>
                  <a:pt x="836" y="145"/>
                  <a:pt x="836" y="141"/>
                  <a:pt x="837" y="140"/>
                </a:cubicBezTo>
                <a:cubicBezTo>
                  <a:pt x="838" y="135"/>
                  <a:pt x="839" y="130"/>
                  <a:pt x="840" y="125"/>
                </a:cubicBezTo>
                <a:cubicBezTo>
                  <a:pt x="840" y="124"/>
                  <a:pt x="840" y="124"/>
                  <a:pt x="840" y="124"/>
                </a:cubicBezTo>
                <a:cubicBezTo>
                  <a:pt x="842" y="119"/>
                  <a:pt x="842" y="114"/>
                  <a:pt x="844" y="108"/>
                </a:cubicBezTo>
                <a:cubicBezTo>
                  <a:pt x="842" y="119"/>
                  <a:pt x="839" y="128"/>
                  <a:pt x="838" y="138"/>
                </a:cubicBezTo>
                <a:cubicBezTo>
                  <a:pt x="837" y="140"/>
                  <a:pt x="836" y="146"/>
                  <a:pt x="835" y="150"/>
                </a:cubicBezTo>
                <a:cubicBezTo>
                  <a:pt x="835" y="152"/>
                  <a:pt x="836" y="153"/>
                  <a:pt x="838" y="152"/>
                </a:cubicBezTo>
                <a:cubicBezTo>
                  <a:pt x="840" y="150"/>
                  <a:pt x="839" y="147"/>
                  <a:pt x="840" y="145"/>
                </a:cubicBezTo>
                <a:cubicBezTo>
                  <a:pt x="841" y="145"/>
                  <a:pt x="841" y="144"/>
                  <a:pt x="842" y="145"/>
                </a:cubicBezTo>
                <a:cubicBezTo>
                  <a:pt x="842" y="150"/>
                  <a:pt x="840" y="156"/>
                  <a:pt x="840" y="160"/>
                </a:cubicBezTo>
                <a:cubicBezTo>
                  <a:pt x="840" y="161"/>
                  <a:pt x="840" y="162"/>
                  <a:pt x="840" y="163"/>
                </a:cubicBezTo>
                <a:cubicBezTo>
                  <a:pt x="840" y="163"/>
                  <a:pt x="840" y="164"/>
                  <a:pt x="841" y="164"/>
                </a:cubicBezTo>
                <a:cubicBezTo>
                  <a:pt x="841" y="164"/>
                  <a:pt x="841" y="164"/>
                  <a:pt x="842" y="164"/>
                </a:cubicBezTo>
                <a:cubicBezTo>
                  <a:pt x="842" y="159"/>
                  <a:pt x="846" y="156"/>
                  <a:pt x="846" y="151"/>
                </a:cubicBezTo>
                <a:cubicBezTo>
                  <a:pt x="847" y="150"/>
                  <a:pt x="848" y="149"/>
                  <a:pt x="849" y="149"/>
                </a:cubicBezTo>
                <a:cubicBezTo>
                  <a:pt x="849" y="147"/>
                  <a:pt x="850" y="145"/>
                  <a:pt x="850" y="143"/>
                </a:cubicBezTo>
                <a:cubicBezTo>
                  <a:pt x="850" y="142"/>
                  <a:pt x="850" y="142"/>
                  <a:pt x="850" y="142"/>
                </a:cubicBezTo>
                <a:cubicBezTo>
                  <a:pt x="851" y="137"/>
                  <a:pt x="851" y="133"/>
                  <a:pt x="853" y="129"/>
                </a:cubicBezTo>
                <a:cubicBezTo>
                  <a:pt x="853" y="133"/>
                  <a:pt x="852" y="136"/>
                  <a:pt x="851" y="140"/>
                </a:cubicBezTo>
                <a:cubicBezTo>
                  <a:pt x="851" y="140"/>
                  <a:pt x="852" y="141"/>
                  <a:pt x="852" y="141"/>
                </a:cubicBezTo>
                <a:cubicBezTo>
                  <a:pt x="851" y="144"/>
                  <a:pt x="850" y="149"/>
                  <a:pt x="849" y="152"/>
                </a:cubicBezTo>
                <a:cubicBezTo>
                  <a:pt x="850" y="153"/>
                  <a:pt x="851" y="153"/>
                  <a:pt x="851" y="152"/>
                </a:cubicBezTo>
                <a:cubicBezTo>
                  <a:pt x="851" y="152"/>
                  <a:pt x="851" y="153"/>
                  <a:pt x="851" y="153"/>
                </a:cubicBezTo>
                <a:cubicBezTo>
                  <a:pt x="851" y="153"/>
                  <a:pt x="851" y="153"/>
                  <a:pt x="852" y="153"/>
                </a:cubicBezTo>
                <a:cubicBezTo>
                  <a:pt x="851" y="155"/>
                  <a:pt x="851" y="155"/>
                  <a:pt x="851" y="157"/>
                </a:cubicBezTo>
                <a:cubicBezTo>
                  <a:pt x="851" y="158"/>
                  <a:pt x="851" y="158"/>
                  <a:pt x="852" y="158"/>
                </a:cubicBezTo>
                <a:cubicBezTo>
                  <a:pt x="852" y="156"/>
                  <a:pt x="853" y="155"/>
                  <a:pt x="853" y="153"/>
                </a:cubicBezTo>
                <a:cubicBezTo>
                  <a:pt x="853" y="152"/>
                  <a:pt x="853" y="151"/>
                  <a:pt x="853" y="151"/>
                </a:cubicBezTo>
                <a:cubicBezTo>
                  <a:pt x="853" y="150"/>
                  <a:pt x="853" y="150"/>
                  <a:pt x="854" y="150"/>
                </a:cubicBezTo>
                <a:cubicBezTo>
                  <a:pt x="854" y="149"/>
                  <a:pt x="853" y="149"/>
                  <a:pt x="853" y="148"/>
                </a:cubicBezTo>
                <a:cubicBezTo>
                  <a:pt x="853" y="148"/>
                  <a:pt x="854" y="148"/>
                  <a:pt x="854" y="147"/>
                </a:cubicBezTo>
                <a:cubicBezTo>
                  <a:pt x="855" y="145"/>
                  <a:pt x="854" y="143"/>
                  <a:pt x="855" y="141"/>
                </a:cubicBezTo>
                <a:cubicBezTo>
                  <a:pt x="855" y="140"/>
                  <a:pt x="856" y="139"/>
                  <a:pt x="857" y="137"/>
                </a:cubicBezTo>
                <a:cubicBezTo>
                  <a:pt x="857" y="138"/>
                  <a:pt x="856" y="139"/>
                  <a:pt x="856" y="140"/>
                </a:cubicBezTo>
                <a:cubicBezTo>
                  <a:pt x="855" y="144"/>
                  <a:pt x="856" y="148"/>
                  <a:pt x="855" y="151"/>
                </a:cubicBezTo>
                <a:cubicBezTo>
                  <a:pt x="856" y="152"/>
                  <a:pt x="856" y="151"/>
                  <a:pt x="857" y="151"/>
                </a:cubicBezTo>
                <a:cubicBezTo>
                  <a:pt x="857" y="150"/>
                  <a:pt x="857" y="149"/>
                  <a:pt x="857" y="148"/>
                </a:cubicBezTo>
                <a:cubicBezTo>
                  <a:pt x="857" y="148"/>
                  <a:pt x="857" y="149"/>
                  <a:pt x="857" y="148"/>
                </a:cubicBezTo>
                <a:cubicBezTo>
                  <a:pt x="857" y="146"/>
                  <a:pt x="857" y="144"/>
                  <a:pt x="858" y="141"/>
                </a:cubicBezTo>
                <a:cubicBezTo>
                  <a:pt x="858" y="141"/>
                  <a:pt x="858" y="140"/>
                  <a:pt x="859" y="141"/>
                </a:cubicBezTo>
                <a:cubicBezTo>
                  <a:pt x="859" y="140"/>
                  <a:pt x="859" y="140"/>
                  <a:pt x="860" y="140"/>
                </a:cubicBezTo>
                <a:cubicBezTo>
                  <a:pt x="860" y="139"/>
                  <a:pt x="859" y="140"/>
                  <a:pt x="859" y="140"/>
                </a:cubicBezTo>
                <a:cubicBezTo>
                  <a:pt x="860" y="139"/>
                  <a:pt x="859" y="138"/>
                  <a:pt x="860" y="138"/>
                </a:cubicBezTo>
                <a:cubicBezTo>
                  <a:pt x="860" y="134"/>
                  <a:pt x="861" y="132"/>
                  <a:pt x="861" y="128"/>
                </a:cubicBezTo>
                <a:cubicBezTo>
                  <a:pt x="861" y="131"/>
                  <a:pt x="861" y="134"/>
                  <a:pt x="860" y="137"/>
                </a:cubicBezTo>
                <a:cubicBezTo>
                  <a:pt x="860" y="138"/>
                  <a:pt x="861" y="137"/>
                  <a:pt x="861" y="138"/>
                </a:cubicBezTo>
                <a:cubicBezTo>
                  <a:pt x="861" y="139"/>
                  <a:pt x="860" y="139"/>
                  <a:pt x="860" y="140"/>
                </a:cubicBezTo>
                <a:cubicBezTo>
                  <a:pt x="860" y="141"/>
                  <a:pt x="860" y="142"/>
                  <a:pt x="860" y="143"/>
                </a:cubicBezTo>
                <a:cubicBezTo>
                  <a:pt x="860" y="144"/>
                  <a:pt x="859" y="145"/>
                  <a:pt x="859" y="146"/>
                </a:cubicBezTo>
                <a:cubicBezTo>
                  <a:pt x="860" y="147"/>
                  <a:pt x="860" y="148"/>
                  <a:pt x="860" y="149"/>
                </a:cubicBezTo>
                <a:cubicBezTo>
                  <a:pt x="860" y="150"/>
                  <a:pt x="860" y="149"/>
                  <a:pt x="860" y="150"/>
                </a:cubicBezTo>
                <a:cubicBezTo>
                  <a:pt x="861" y="151"/>
                  <a:pt x="861" y="150"/>
                  <a:pt x="862" y="150"/>
                </a:cubicBezTo>
                <a:cubicBezTo>
                  <a:pt x="862" y="151"/>
                  <a:pt x="861" y="150"/>
                  <a:pt x="861" y="151"/>
                </a:cubicBezTo>
                <a:cubicBezTo>
                  <a:pt x="861" y="151"/>
                  <a:pt x="861" y="152"/>
                  <a:pt x="862" y="152"/>
                </a:cubicBezTo>
                <a:cubicBezTo>
                  <a:pt x="861" y="154"/>
                  <a:pt x="861" y="155"/>
                  <a:pt x="861" y="157"/>
                </a:cubicBezTo>
                <a:cubicBezTo>
                  <a:pt x="861" y="157"/>
                  <a:pt x="861" y="156"/>
                  <a:pt x="861" y="157"/>
                </a:cubicBezTo>
                <a:cubicBezTo>
                  <a:pt x="861" y="157"/>
                  <a:pt x="861" y="160"/>
                  <a:pt x="861" y="160"/>
                </a:cubicBezTo>
                <a:cubicBezTo>
                  <a:pt x="861" y="162"/>
                  <a:pt x="861" y="163"/>
                  <a:pt x="860" y="165"/>
                </a:cubicBezTo>
                <a:cubicBezTo>
                  <a:pt x="860" y="166"/>
                  <a:pt x="861" y="165"/>
                  <a:pt x="861" y="166"/>
                </a:cubicBezTo>
                <a:cubicBezTo>
                  <a:pt x="861" y="167"/>
                  <a:pt x="861" y="168"/>
                  <a:pt x="860" y="169"/>
                </a:cubicBezTo>
                <a:cubicBezTo>
                  <a:pt x="861" y="170"/>
                  <a:pt x="861" y="172"/>
                  <a:pt x="860" y="173"/>
                </a:cubicBezTo>
                <a:cubicBezTo>
                  <a:pt x="861" y="173"/>
                  <a:pt x="861" y="172"/>
                  <a:pt x="862" y="172"/>
                </a:cubicBezTo>
                <a:cubicBezTo>
                  <a:pt x="862" y="172"/>
                  <a:pt x="861" y="173"/>
                  <a:pt x="861" y="174"/>
                </a:cubicBezTo>
                <a:cubicBezTo>
                  <a:pt x="861" y="178"/>
                  <a:pt x="862" y="181"/>
                  <a:pt x="861" y="186"/>
                </a:cubicBezTo>
                <a:cubicBezTo>
                  <a:pt x="861" y="187"/>
                  <a:pt x="862" y="187"/>
                  <a:pt x="861" y="188"/>
                </a:cubicBezTo>
                <a:cubicBezTo>
                  <a:pt x="861" y="188"/>
                  <a:pt x="862" y="188"/>
                  <a:pt x="862" y="188"/>
                </a:cubicBezTo>
                <a:cubicBezTo>
                  <a:pt x="862" y="190"/>
                  <a:pt x="860" y="196"/>
                  <a:pt x="862" y="198"/>
                </a:cubicBezTo>
                <a:cubicBezTo>
                  <a:pt x="861" y="198"/>
                  <a:pt x="861" y="197"/>
                  <a:pt x="861" y="198"/>
                </a:cubicBezTo>
                <a:cubicBezTo>
                  <a:pt x="861" y="199"/>
                  <a:pt x="860" y="200"/>
                  <a:pt x="861" y="201"/>
                </a:cubicBezTo>
                <a:cubicBezTo>
                  <a:pt x="861" y="204"/>
                  <a:pt x="860" y="206"/>
                  <a:pt x="861" y="208"/>
                </a:cubicBezTo>
                <a:cubicBezTo>
                  <a:pt x="860" y="209"/>
                  <a:pt x="860" y="210"/>
                  <a:pt x="860" y="210"/>
                </a:cubicBezTo>
                <a:cubicBezTo>
                  <a:pt x="860" y="211"/>
                  <a:pt x="860" y="213"/>
                  <a:pt x="860" y="214"/>
                </a:cubicBezTo>
                <a:cubicBezTo>
                  <a:pt x="859" y="231"/>
                  <a:pt x="857" y="248"/>
                  <a:pt x="857" y="264"/>
                </a:cubicBezTo>
                <a:cubicBezTo>
                  <a:pt x="856" y="268"/>
                  <a:pt x="857" y="273"/>
                  <a:pt x="857" y="277"/>
                </a:cubicBezTo>
                <a:cubicBezTo>
                  <a:pt x="857" y="277"/>
                  <a:pt x="857" y="277"/>
                  <a:pt x="857" y="278"/>
                </a:cubicBezTo>
                <a:cubicBezTo>
                  <a:pt x="857" y="279"/>
                  <a:pt x="857" y="279"/>
                  <a:pt x="857" y="279"/>
                </a:cubicBezTo>
                <a:cubicBezTo>
                  <a:pt x="857" y="280"/>
                  <a:pt x="857" y="281"/>
                  <a:pt x="857" y="282"/>
                </a:cubicBezTo>
                <a:cubicBezTo>
                  <a:pt x="857" y="291"/>
                  <a:pt x="857" y="302"/>
                  <a:pt x="859" y="311"/>
                </a:cubicBezTo>
                <a:cubicBezTo>
                  <a:pt x="858" y="317"/>
                  <a:pt x="860" y="324"/>
                  <a:pt x="860" y="331"/>
                </a:cubicBezTo>
                <a:cubicBezTo>
                  <a:pt x="860" y="334"/>
                  <a:pt x="860" y="336"/>
                  <a:pt x="860" y="339"/>
                </a:cubicBezTo>
                <a:cubicBezTo>
                  <a:pt x="861" y="340"/>
                  <a:pt x="861" y="342"/>
                  <a:pt x="861" y="343"/>
                </a:cubicBezTo>
                <a:cubicBezTo>
                  <a:pt x="861" y="345"/>
                  <a:pt x="861" y="347"/>
                  <a:pt x="861" y="349"/>
                </a:cubicBezTo>
                <a:cubicBezTo>
                  <a:pt x="861" y="350"/>
                  <a:pt x="861" y="350"/>
                  <a:pt x="861" y="350"/>
                </a:cubicBezTo>
                <a:cubicBezTo>
                  <a:pt x="861" y="351"/>
                  <a:pt x="861" y="351"/>
                  <a:pt x="861" y="351"/>
                </a:cubicBezTo>
                <a:cubicBezTo>
                  <a:pt x="861" y="351"/>
                  <a:pt x="861" y="351"/>
                  <a:pt x="861" y="351"/>
                </a:cubicBezTo>
                <a:cubicBezTo>
                  <a:pt x="861" y="351"/>
                  <a:pt x="860" y="350"/>
                  <a:pt x="860" y="350"/>
                </a:cubicBezTo>
                <a:cubicBezTo>
                  <a:pt x="859" y="350"/>
                  <a:pt x="858" y="350"/>
                  <a:pt x="857" y="349"/>
                </a:cubicBezTo>
                <a:cubicBezTo>
                  <a:pt x="854" y="349"/>
                  <a:pt x="853" y="349"/>
                  <a:pt x="851" y="348"/>
                </a:cubicBezTo>
                <a:cubicBezTo>
                  <a:pt x="843" y="346"/>
                  <a:pt x="834" y="342"/>
                  <a:pt x="826" y="340"/>
                </a:cubicBezTo>
                <a:cubicBezTo>
                  <a:pt x="824" y="340"/>
                  <a:pt x="821" y="338"/>
                  <a:pt x="819" y="338"/>
                </a:cubicBezTo>
                <a:cubicBezTo>
                  <a:pt x="818" y="338"/>
                  <a:pt x="817" y="338"/>
                  <a:pt x="816" y="337"/>
                </a:cubicBezTo>
                <a:cubicBezTo>
                  <a:pt x="812" y="336"/>
                  <a:pt x="807" y="334"/>
                  <a:pt x="803" y="334"/>
                </a:cubicBezTo>
                <a:cubicBezTo>
                  <a:pt x="801" y="333"/>
                  <a:pt x="799" y="332"/>
                  <a:pt x="797" y="331"/>
                </a:cubicBezTo>
                <a:cubicBezTo>
                  <a:pt x="794" y="331"/>
                  <a:pt x="792" y="330"/>
                  <a:pt x="790" y="330"/>
                </a:cubicBezTo>
                <a:cubicBezTo>
                  <a:pt x="789" y="329"/>
                  <a:pt x="788" y="329"/>
                  <a:pt x="788" y="329"/>
                </a:cubicBezTo>
                <a:cubicBezTo>
                  <a:pt x="787" y="329"/>
                  <a:pt x="787" y="329"/>
                  <a:pt x="786" y="328"/>
                </a:cubicBezTo>
                <a:cubicBezTo>
                  <a:pt x="783" y="328"/>
                  <a:pt x="779" y="327"/>
                  <a:pt x="776" y="325"/>
                </a:cubicBezTo>
                <a:cubicBezTo>
                  <a:pt x="775" y="325"/>
                  <a:pt x="775" y="325"/>
                  <a:pt x="775" y="326"/>
                </a:cubicBezTo>
                <a:cubicBezTo>
                  <a:pt x="773" y="324"/>
                  <a:pt x="770" y="325"/>
                  <a:pt x="768" y="324"/>
                </a:cubicBezTo>
                <a:cubicBezTo>
                  <a:pt x="767" y="324"/>
                  <a:pt x="767" y="324"/>
                  <a:pt x="767" y="324"/>
                </a:cubicBezTo>
                <a:cubicBezTo>
                  <a:pt x="766" y="323"/>
                  <a:pt x="765" y="323"/>
                  <a:pt x="763" y="323"/>
                </a:cubicBezTo>
                <a:cubicBezTo>
                  <a:pt x="759" y="321"/>
                  <a:pt x="755" y="321"/>
                  <a:pt x="751" y="319"/>
                </a:cubicBezTo>
                <a:cubicBezTo>
                  <a:pt x="749" y="320"/>
                  <a:pt x="746" y="319"/>
                  <a:pt x="744" y="318"/>
                </a:cubicBezTo>
                <a:cubicBezTo>
                  <a:pt x="743" y="318"/>
                  <a:pt x="743" y="319"/>
                  <a:pt x="742" y="318"/>
                </a:cubicBezTo>
                <a:cubicBezTo>
                  <a:pt x="741" y="318"/>
                  <a:pt x="741" y="318"/>
                  <a:pt x="741" y="318"/>
                </a:cubicBezTo>
                <a:cubicBezTo>
                  <a:pt x="740" y="318"/>
                  <a:pt x="740" y="318"/>
                  <a:pt x="739" y="318"/>
                </a:cubicBezTo>
                <a:cubicBezTo>
                  <a:pt x="738" y="317"/>
                  <a:pt x="738" y="317"/>
                  <a:pt x="737" y="316"/>
                </a:cubicBezTo>
                <a:cubicBezTo>
                  <a:pt x="736" y="316"/>
                  <a:pt x="736" y="317"/>
                  <a:pt x="735" y="316"/>
                </a:cubicBezTo>
                <a:cubicBezTo>
                  <a:pt x="734" y="316"/>
                  <a:pt x="733" y="315"/>
                  <a:pt x="733" y="315"/>
                </a:cubicBezTo>
                <a:cubicBezTo>
                  <a:pt x="731" y="315"/>
                  <a:pt x="729" y="316"/>
                  <a:pt x="727" y="314"/>
                </a:cubicBezTo>
                <a:cubicBezTo>
                  <a:pt x="725" y="314"/>
                  <a:pt x="724" y="313"/>
                  <a:pt x="722" y="313"/>
                </a:cubicBezTo>
                <a:cubicBezTo>
                  <a:pt x="721" y="313"/>
                  <a:pt x="720" y="313"/>
                  <a:pt x="719" y="313"/>
                </a:cubicBezTo>
                <a:cubicBezTo>
                  <a:pt x="718" y="313"/>
                  <a:pt x="718" y="313"/>
                  <a:pt x="717" y="313"/>
                </a:cubicBezTo>
                <a:cubicBezTo>
                  <a:pt x="715" y="312"/>
                  <a:pt x="713" y="313"/>
                  <a:pt x="711" y="311"/>
                </a:cubicBezTo>
                <a:cubicBezTo>
                  <a:pt x="708" y="312"/>
                  <a:pt x="703" y="309"/>
                  <a:pt x="701" y="311"/>
                </a:cubicBezTo>
                <a:cubicBezTo>
                  <a:pt x="701" y="312"/>
                  <a:pt x="700" y="313"/>
                  <a:pt x="699" y="313"/>
                </a:cubicBezTo>
                <a:cubicBezTo>
                  <a:pt x="698" y="313"/>
                  <a:pt x="698" y="312"/>
                  <a:pt x="697" y="311"/>
                </a:cubicBezTo>
                <a:cubicBezTo>
                  <a:pt x="696" y="311"/>
                  <a:pt x="693" y="310"/>
                  <a:pt x="692" y="310"/>
                </a:cubicBezTo>
                <a:cubicBezTo>
                  <a:pt x="691" y="310"/>
                  <a:pt x="691" y="311"/>
                  <a:pt x="690" y="311"/>
                </a:cubicBezTo>
                <a:cubicBezTo>
                  <a:pt x="689" y="311"/>
                  <a:pt x="688" y="309"/>
                  <a:pt x="687" y="309"/>
                </a:cubicBezTo>
                <a:cubicBezTo>
                  <a:pt x="686" y="309"/>
                  <a:pt x="685" y="310"/>
                  <a:pt x="684" y="310"/>
                </a:cubicBezTo>
                <a:cubicBezTo>
                  <a:pt x="683" y="309"/>
                  <a:pt x="682" y="308"/>
                  <a:pt x="682" y="307"/>
                </a:cubicBezTo>
                <a:cubicBezTo>
                  <a:pt x="682" y="307"/>
                  <a:pt x="682" y="307"/>
                  <a:pt x="681" y="307"/>
                </a:cubicBezTo>
                <a:cubicBezTo>
                  <a:pt x="680" y="305"/>
                  <a:pt x="677" y="304"/>
                  <a:pt x="674" y="304"/>
                </a:cubicBezTo>
                <a:cubicBezTo>
                  <a:pt x="674" y="303"/>
                  <a:pt x="673" y="303"/>
                  <a:pt x="673" y="303"/>
                </a:cubicBezTo>
                <a:cubicBezTo>
                  <a:pt x="670" y="302"/>
                  <a:pt x="668" y="299"/>
                  <a:pt x="666" y="296"/>
                </a:cubicBezTo>
                <a:cubicBezTo>
                  <a:pt x="666" y="296"/>
                  <a:pt x="665" y="296"/>
                  <a:pt x="665" y="295"/>
                </a:cubicBezTo>
                <a:cubicBezTo>
                  <a:pt x="664" y="294"/>
                  <a:pt x="664" y="293"/>
                  <a:pt x="663" y="292"/>
                </a:cubicBezTo>
                <a:cubicBezTo>
                  <a:pt x="663" y="291"/>
                  <a:pt x="662" y="291"/>
                  <a:pt x="662" y="290"/>
                </a:cubicBezTo>
                <a:cubicBezTo>
                  <a:pt x="662" y="288"/>
                  <a:pt x="661" y="287"/>
                  <a:pt x="660" y="286"/>
                </a:cubicBezTo>
                <a:cubicBezTo>
                  <a:pt x="660" y="285"/>
                  <a:pt x="659" y="284"/>
                  <a:pt x="659" y="283"/>
                </a:cubicBezTo>
                <a:cubicBezTo>
                  <a:pt x="658" y="281"/>
                  <a:pt x="659" y="279"/>
                  <a:pt x="658" y="277"/>
                </a:cubicBezTo>
                <a:cubicBezTo>
                  <a:pt x="659" y="274"/>
                  <a:pt x="659" y="271"/>
                  <a:pt x="660" y="267"/>
                </a:cubicBezTo>
                <a:cubicBezTo>
                  <a:pt x="660" y="267"/>
                  <a:pt x="659" y="267"/>
                  <a:pt x="660" y="266"/>
                </a:cubicBezTo>
                <a:cubicBezTo>
                  <a:pt x="661" y="265"/>
                  <a:pt x="661" y="263"/>
                  <a:pt x="662" y="261"/>
                </a:cubicBezTo>
                <a:cubicBezTo>
                  <a:pt x="663" y="261"/>
                  <a:pt x="663" y="260"/>
                  <a:pt x="664" y="260"/>
                </a:cubicBezTo>
                <a:cubicBezTo>
                  <a:pt x="665" y="259"/>
                  <a:pt x="665" y="258"/>
                  <a:pt x="666" y="257"/>
                </a:cubicBezTo>
                <a:cubicBezTo>
                  <a:pt x="670" y="256"/>
                  <a:pt x="673" y="253"/>
                  <a:pt x="677" y="251"/>
                </a:cubicBezTo>
                <a:cubicBezTo>
                  <a:pt x="677" y="251"/>
                  <a:pt x="678" y="251"/>
                  <a:pt x="678" y="251"/>
                </a:cubicBezTo>
                <a:cubicBezTo>
                  <a:pt x="680" y="250"/>
                  <a:pt x="682" y="250"/>
                  <a:pt x="684" y="249"/>
                </a:cubicBezTo>
                <a:cubicBezTo>
                  <a:pt x="685" y="248"/>
                  <a:pt x="687" y="249"/>
                  <a:pt x="689" y="249"/>
                </a:cubicBezTo>
                <a:cubicBezTo>
                  <a:pt x="690" y="249"/>
                  <a:pt x="690" y="248"/>
                  <a:pt x="692" y="249"/>
                </a:cubicBezTo>
                <a:cubicBezTo>
                  <a:pt x="693" y="249"/>
                  <a:pt x="695" y="248"/>
                  <a:pt x="696" y="248"/>
                </a:cubicBezTo>
                <a:cubicBezTo>
                  <a:pt x="698" y="248"/>
                  <a:pt x="700" y="249"/>
                  <a:pt x="701" y="250"/>
                </a:cubicBezTo>
                <a:cubicBezTo>
                  <a:pt x="702" y="250"/>
                  <a:pt x="703" y="249"/>
                  <a:pt x="704" y="250"/>
                </a:cubicBezTo>
                <a:cubicBezTo>
                  <a:pt x="705" y="250"/>
                  <a:pt x="706" y="252"/>
                  <a:pt x="707" y="252"/>
                </a:cubicBezTo>
                <a:close/>
                <a:moveTo>
                  <a:pt x="858" y="156"/>
                </a:moveTo>
                <a:cubicBezTo>
                  <a:pt x="858" y="156"/>
                  <a:pt x="858" y="156"/>
                  <a:pt x="858" y="156"/>
                </a:cubicBezTo>
                <a:cubicBezTo>
                  <a:pt x="858" y="157"/>
                  <a:pt x="859" y="156"/>
                  <a:pt x="858" y="156"/>
                </a:cubicBezTo>
                <a:close/>
                <a:moveTo>
                  <a:pt x="859" y="156"/>
                </a:moveTo>
                <a:cubicBezTo>
                  <a:pt x="860" y="155"/>
                  <a:pt x="859" y="154"/>
                  <a:pt x="860" y="152"/>
                </a:cubicBezTo>
                <a:cubicBezTo>
                  <a:pt x="859" y="152"/>
                  <a:pt x="859" y="152"/>
                  <a:pt x="860" y="151"/>
                </a:cubicBezTo>
                <a:cubicBezTo>
                  <a:pt x="859" y="150"/>
                  <a:pt x="860" y="148"/>
                  <a:pt x="858" y="148"/>
                </a:cubicBezTo>
                <a:cubicBezTo>
                  <a:pt x="858" y="149"/>
                  <a:pt x="858" y="150"/>
                  <a:pt x="857" y="151"/>
                </a:cubicBezTo>
                <a:cubicBezTo>
                  <a:pt x="857" y="151"/>
                  <a:pt x="858" y="151"/>
                  <a:pt x="858" y="151"/>
                </a:cubicBezTo>
                <a:cubicBezTo>
                  <a:pt x="858" y="152"/>
                  <a:pt x="858" y="154"/>
                  <a:pt x="858" y="156"/>
                </a:cubicBezTo>
                <a:cubicBezTo>
                  <a:pt x="858" y="156"/>
                  <a:pt x="858" y="155"/>
                  <a:pt x="859" y="156"/>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C59CBFED-2DF1-4B50-90B2-9BFC876D84BB}"/>
              </a:ext>
            </a:extLst>
          </p:cNvPr>
          <p:cNvSpPr>
            <a:spLocks noGrp="1" noChangeArrowheads="1"/>
          </p:cNvSpPr>
          <p:nvPr>
            <p:ph type="title" idx="4294967295"/>
          </p:nvPr>
        </p:nvSpPr>
        <p:spPr/>
        <p:txBody>
          <a:bodyPr/>
          <a:lstStyle/>
          <a:p>
            <a:pPr eaLnBrk="1" hangingPunct="1">
              <a:defRPr/>
            </a:pPr>
            <a:r>
              <a:rPr lang="en-GB" dirty="0">
                <a:solidFill>
                  <a:srgbClr val="002060"/>
                </a:solidFill>
                <a:latin typeface="Gill Sans MT" panose="020B0502020104020203" pitchFamily="34" charset="0"/>
                <a:ea typeface="Arial" charset="0"/>
              </a:rPr>
              <a:t>Key messages </a:t>
            </a:r>
          </a:p>
        </p:txBody>
      </p:sp>
      <p:pic>
        <p:nvPicPr>
          <p:cNvPr id="31747" name="Picture 7" descr="C:\Users\sfellache\Desktop\ammp\doctor1.jpg">
            <a:extLst>
              <a:ext uri="{FF2B5EF4-FFF2-40B4-BE49-F238E27FC236}">
                <a16:creationId xmlns:a16="http://schemas.microsoft.com/office/drawing/2014/main" id="{023ECBAD-4D33-4A18-9F2B-1EA99056FD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188913"/>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8" name="Content Placeholder 2">
            <a:extLst>
              <a:ext uri="{FF2B5EF4-FFF2-40B4-BE49-F238E27FC236}">
                <a16:creationId xmlns:a16="http://schemas.microsoft.com/office/drawing/2014/main" id="{27CF9E2F-C2C9-4D82-B530-35DF0D418201}"/>
              </a:ext>
            </a:extLst>
          </p:cNvPr>
          <p:cNvSpPr txBox="1">
            <a:spLocks/>
          </p:cNvSpPr>
          <p:nvPr/>
        </p:nvSpPr>
        <p:spPr bwMode="auto">
          <a:xfrm>
            <a:off x="455613" y="1381125"/>
            <a:ext cx="8220075"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n-US" sz="2000" dirty="0">
                <a:latin typeface="Gill Sans MT" panose="020B0502020104020203" pitchFamily="34" charset="0"/>
              </a:rPr>
              <a:t>Fill in the immunization card with the date of vaccination </a:t>
            </a:r>
            <a:r>
              <a:rPr lang="en-US" altLang="en-US" sz="2000" b="1" dirty="0">
                <a:latin typeface="Gill Sans MT" panose="020B0502020104020203" pitchFamily="34" charset="0"/>
              </a:rPr>
              <a:t>after</a:t>
            </a:r>
            <a:r>
              <a:rPr lang="en-US" altLang="en-US" sz="2000" dirty="0">
                <a:latin typeface="Gill Sans MT" panose="020B0502020104020203" pitchFamily="34" charset="0"/>
              </a:rPr>
              <a:t> the vaccines have been administered</a:t>
            </a:r>
          </a:p>
          <a:p>
            <a:r>
              <a:rPr lang="en-US" altLang="en-US" sz="2000" dirty="0">
                <a:latin typeface="Gill Sans MT" panose="020B0502020104020203" pitchFamily="34" charset="0"/>
              </a:rPr>
              <a:t>The child immunization card, tally sheet, and monthly report are being </a:t>
            </a:r>
            <a:r>
              <a:rPr lang="en-US" altLang="en-US" sz="2000" b="1" dirty="0">
                <a:latin typeface="Gill Sans MT" panose="020B0502020104020203" pitchFamily="34" charset="0"/>
              </a:rPr>
              <a:t>updated to include IPV doses</a:t>
            </a:r>
          </a:p>
          <a:p>
            <a:r>
              <a:rPr lang="en-US" altLang="en-US" sz="2000" b="1" dirty="0">
                <a:latin typeface="Gill Sans MT" panose="020B0502020104020203" pitchFamily="34" charset="0"/>
              </a:rPr>
              <a:t>All infants should receive their first dose of IPV </a:t>
            </a:r>
            <a:r>
              <a:rPr lang="en-US" altLang="en-US" sz="2000" dirty="0">
                <a:latin typeface="Gill Sans MT" panose="020B0502020104020203" pitchFamily="34" charset="0"/>
              </a:rPr>
              <a:t>vaccine along with Penta3 and OPV3 at or after age 14 weeks, and their </a:t>
            </a:r>
            <a:r>
              <a:rPr lang="en-US" altLang="en-US" sz="2000" b="1" dirty="0">
                <a:latin typeface="Gill Sans MT" panose="020B0502020104020203" pitchFamily="34" charset="0"/>
              </a:rPr>
              <a:t>second dose </a:t>
            </a:r>
            <a:r>
              <a:rPr lang="en-US" altLang="en-US" sz="2000" dirty="0">
                <a:latin typeface="Gill Sans MT" panose="020B0502020104020203" pitchFamily="34" charset="0"/>
              </a:rPr>
              <a:t>at least 4 months after IPV1, potentially at the same time as measles</a:t>
            </a:r>
          </a:p>
          <a:p>
            <a:r>
              <a:rPr lang="en-US" altLang="en-US" sz="2000" dirty="0">
                <a:latin typeface="Gill Sans MT" panose="020B0502020104020203" pitchFamily="34" charset="0"/>
              </a:rPr>
              <a:t>If children are late with their IPV1 vaccine, this can be given at 9 months with measles, and they will need to return for IPV2 no earlier than 4 weeks after IPV1</a:t>
            </a:r>
          </a:p>
          <a:p>
            <a:r>
              <a:rPr lang="en-US" altLang="en-US" sz="2000" dirty="0">
                <a:latin typeface="Gill Sans MT" panose="020B0502020104020203" pitchFamily="34" charset="0"/>
              </a:rPr>
              <a:t>IPV doses should </a:t>
            </a:r>
            <a:r>
              <a:rPr lang="en-US" altLang="en-US" sz="2000" b="1" dirty="0">
                <a:latin typeface="Gill Sans MT" panose="020B0502020104020203" pitchFamily="34" charset="0"/>
              </a:rPr>
              <a:t>be recorded separately from OPV</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6" descr="doctor_goodbye">
            <a:extLst>
              <a:ext uri="{FF2B5EF4-FFF2-40B4-BE49-F238E27FC236}">
                <a16:creationId xmlns:a16="http://schemas.microsoft.com/office/drawing/2014/main" id="{9D42797E-B270-4FA7-BD32-8519630441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Titre 1">
            <a:extLst>
              <a:ext uri="{FF2B5EF4-FFF2-40B4-BE49-F238E27FC236}">
                <a16:creationId xmlns:a16="http://schemas.microsoft.com/office/drawing/2014/main" id="{062E2C38-1D78-42BC-8E95-82472CC964A6}"/>
              </a:ext>
            </a:extLst>
          </p:cNvPr>
          <p:cNvSpPr>
            <a:spLocks noGrp="1"/>
          </p:cNvSpPr>
          <p:nvPr>
            <p:ph type="title" idx="4294967295"/>
          </p:nvPr>
        </p:nvSpPr>
        <p:spPr/>
        <p:txBody>
          <a:bodyPr/>
          <a:lstStyle/>
          <a:p>
            <a:pPr>
              <a:defRPr/>
            </a:pPr>
            <a:r>
              <a:rPr lang="en-US" sz="3600" dirty="0">
                <a:latin typeface="Gill Sans MT" panose="020B0502020104020203" pitchFamily="34" charset="0"/>
              </a:rPr>
              <a:t>End of module</a:t>
            </a:r>
          </a:p>
        </p:txBody>
      </p:sp>
      <p:sp>
        <p:nvSpPr>
          <p:cNvPr id="5" name="Rectangle à coins arrondis 4">
            <a:extLst>
              <a:ext uri="{FF2B5EF4-FFF2-40B4-BE49-F238E27FC236}">
                <a16:creationId xmlns:a16="http://schemas.microsoft.com/office/drawing/2014/main" id="{ACD985BC-F4AD-45D7-A380-1A16936A924C}"/>
              </a:ext>
            </a:extLst>
          </p:cNvPr>
          <p:cNvSpPr/>
          <p:nvPr/>
        </p:nvSpPr>
        <p:spPr bwMode="auto">
          <a:xfrm>
            <a:off x="3924300" y="1916113"/>
            <a:ext cx="3671888" cy="1512887"/>
          </a:xfrm>
          <a:prstGeom prst="wedgeRoundRectCallout">
            <a:avLst>
              <a:gd name="adj1" fmla="val -74175"/>
              <a:gd name="adj2" fmla="val 218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eaLnBrk="1" hangingPunct="1">
              <a:defRPr/>
            </a:pPr>
            <a:br>
              <a:rPr lang="en-US" altLang="en-US" sz="1400" b="1">
                <a:solidFill>
                  <a:srgbClr val="000066"/>
                </a:solidFill>
                <a:ea typeface="MS PGothic" pitchFamily="34" charset="-128"/>
              </a:rPr>
            </a:br>
            <a:r>
              <a:rPr lang="en-US" altLang="en-US" sz="2400" b="1">
                <a:solidFill>
                  <a:srgbClr val="000066"/>
                </a:solidFill>
                <a:latin typeface="Gill Sans MT" pitchFamily="34" charset="0"/>
                <a:ea typeface="MS PGothic" pitchFamily="34" charset="-128"/>
              </a:rPr>
              <a:t>Thank you</a:t>
            </a:r>
          </a:p>
          <a:p>
            <a:pPr algn="ctr" rtl="1" eaLnBrk="1" hangingPunct="1">
              <a:defRPr/>
            </a:pPr>
            <a:r>
              <a:rPr lang="en-US" altLang="en-US" sz="2400" b="1">
                <a:solidFill>
                  <a:srgbClr val="000066"/>
                </a:solidFill>
                <a:latin typeface="Gill Sans MT" pitchFamily="34" charset="0"/>
                <a:ea typeface="MS PGothic" pitchFamily="34" charset="-128"/>
              </a:rPr>
              <a:t>for your attention! </a:t>
            </a:r>
            <a:br>
              <a:rPr lang="en-US" altLang="en-US" sz="2400" b="1">
                <a:solidFill>
                  <a:srgbClr val="000066"/>
                </a:solidFill>
                <a:ea typeface="MS PGothic" pitchFamily="34" charset="-128"/>
              </a:rPr>
            </a:br>
            <a:br>
              <a:rPr lang="en-US" altLang="en-US" sz="2400" b="1">
                <a:solidFill>
                  <a:srgbClr val="000066"/>
                </a:solidFill>
                <a:ea typeface="MS PGothic" pitchFamily="34" charset="-128"/>
              </a:rPr>
            </a:br>
            <a:endParaRPr lang="en-US" altLang="en-US" sz="2400" b="1">
              <a:solidFill>
                <a:srgbClr val="000066"/>
              </a:solidFill>
              <a:ea typeface="MS PGothic" pitchFamily="34" charset="-128"/>
            </a:endParaRPr>
          </a:p>
          <a:p>
            <a:pPr rtl="1" eaLnBrk="1" hangingPunct="1">
              <a:defRPr/>
            </a:pPr>
            <a:endParaRPr lang="en-US" altLang="en-US" sz="2000" b="1">
              <a:solidFill>
                <a:srgbClr val="000066"/>
              </a:solidFill>
              <a:ea typeface="MS PGothic" pitchFamily="34" charset="-128"/>
            </a:endParaRPr>
          </a:p>
          <a:p>
            <a:pPr rtl="1" eaLnBrk="1" hangingPunct="1">
              <a:defRPr/>
            </a:pPr>
            <a:endParaRPr lang="en-US" altLang="en-US" sz="2000" b="1">
              <a:solidFill>
                <a:srgbClr val="000066"/>
              </a:solidFill>
              <a:ea typeface="MS PGothic" pitchFamily="34" charset="-128"/>
            </a:endParaRPr>
          </a:p>
          <a:p>
            <a:pPr rtl="1" eaLnBrk="1" hangingPunct="1">
              <a:defRPr/>
            </a:pPr>
            <a:endParaRPr lang="en-US" altLang="en-US" sz="2000" b="1">
              <a:solidFill>
                <a:srgbClr val="000066"/>
              </a:solidFill>
              <a:ea typeface="MS PGothic" pitchFamily="34" charset="-128"/>
            </a:endParaRPr>
          </a:p>
          <a:p>
            <a:pPr rtl="1" eaLnBrk="1" hangingPunct="1">
              <a:defRPr/>
            </a:pPr>
            <a:endParaRPr lang="en-US" altLang="en-US" sz="2000" b="1">
              <a:solidFill>
                <a:srgbClr val="000066"/>
              </a:solidFill>
              <a:ea typeface="MS PGothic" pitchFamily="34" charset="-128"/>
            </a:endParaRPr>
          </a:p>
          <a:p>
            <a:pPr rtl="1" eaLnBrk="1" hangingPunct="1">
              <a:defRPr/>
            </a:pPr>
            <a:r>
              <a:rPr lang="fr-FR" altLang="en-US" sz="2000" b="1">
                <a:solidFill>
                  <a:srgbClr val="000066"/>
                </a:solidFill>
                <a:ea typeface="MS PGothic" pitchFamily="34" charset="-128"/>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4">
            <a:extLst>
              <a:ext uri="{FF2B5EF4-FFF2-40B4-BE49-F238E27FC236}">
                <a16:creationId xmlns:a16="http://schemas.microsoft.com/office/drawing/2014/main" id="{72C28CC8-D128-4C8C-9A29-1BB35DBADE7C}"/>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dirty="0">
                <a:solidFill>
                  <a:srgbClr val="000066"/>
                </a:solidFill>
                <a:latin typeface="Gill Sans MT" panose="020B0502020104020203" pitchFamily="34" charset="0"/>
                <a:ea typeface="Arial" charset="0"/>
              </a:rPr>
              <a:t>Learning objectives</a:t>
            </a:r>
          </a:p>
        </p:txBody>
      </p:sp>
      <p:sp>
        <p:nvSpPr>
          <p:cNvPr id="7171" name="Rectangle 14">
            <a:extLst>
              <a:ext uri="{FF2B5EF4-FFF2-40B4-BE49-F238E27FC236}">
                <a16:creationId xmlns:a16="http://schemas.microsoft.com/office/drawing/2014/main" id="{3C08B7CA-BDAE-4FFC-B2BC-DDA83A511739}"/>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en-US">
                <a:latin typeface="Gill Sans MT" panose="020B0502020104020203" pitchFamily="34" charset="0"/>
              </a:rPr>
              <a:t>At the end of the module, the participant will be able to:</a:t>
            </a:r>
            <a:endParaRPr lang="en-GB" altLang="en-US" sz="2100">
              <a:latin typeface="Gill Sans MT" panose="020B0502020104020203" pitchFamily="34" charset="0"/>
            </a:endParaRPr>
          </a:p>
          <a:p>
            <a:pPr lvl="1"/>
            <a:r>
              <a:rPr lang="en-US" altLang="en-US">
                <a:latin typeface="Gill Sans MT" panose="020B0502020104020203" pitchFamily="34" charset="0"/>
                <a:ea typeface="MS PGothic" panose="020B0600070205080204" pitchFamily="34" charset="-128"/>
              </a:rPr>
              <a:t>Record vaccination data on the child’s immunization card</a:t>
            </a:r>
          </a:p>
          <a:p>
            <a:pPr lvl="1"/>
            <a:r>
              <a:rPr lang="en-US" altLang="en-US">
                <a:latin typeface="Gill Sans MT" panose="020B0502020104020203" pitchFamily="34" charset="0"/>
                <a:ea typeface="MS PGothic" panose="020B0600070205080204" pitchFamily="34" charset="-128"/>
              </a:rPr>
              <a:t>Record and register immunizations in the tally sheet and monthly report</a:t>
            </a:r>
          </a:p>
          <a:p>
            <a:pPr lvl="1"/>
            <a:r>
              <a:rPr lang="en-US" altLang="en-US">
                <a:latin typeface="Gill Sans MT" panose="020B0502020104020203" pitchFamily="34" charset="0"/>
                <a:ea typeface="MS PGothic" panose="020B0600070205080204" pitchFamily="34" charset="-128"/>
              </a:rPr>
              <a:t>Use monitoring chart to track IPV uptake</a:t>
            </a:r>
          </a:p>
          <a:p>
            <a:pPr lvl="1"/>
            <a:r>
              <a:rPr lang="en-US" altLang="en-US">
                <a:latin typeface="Gill Sans MT" panose="020B0502020104020203" pitchFamily="34" charset="0"/>
                <a:ea typeface="MS PGothic" panose="020B0600070205080204" pitchFamily="34" charset="-128"/>
              </a:rPr>
              <a:t>Follow up with eligible infants</a:t>
            </a:r>
          </a:p>
          <a:p>
            <a:pPr lvl="1"/>
            <a:endParaRPr lang="en-GB" altLang="en-US">
              <a:latin typeface="Gill Sans MT" panose="020B0502020104020203" pitchFamily="34" charset="0"/>
              <a:ea typeface="MS PGothic" panose="020B0600070205080204" pitchFamily="34" charset="-128"/>
            </a:endParaRPr>
          </a:p>
          <a:p>
            <a:r>
              <a:rPr lang="en-GB" altLang="en-US">
                <a:latin typeface="Gill Sans MT" panose="020B0502020104020203" pitchFamily="34" charset="0"/>
              </a:rPr>
              <a:t>Duration</a:t>
            </a:r>
          </a:p>
          <a:p>
            <a:pPr lvl="1"/>
            <a:r>
              <a:rPr lang="en-GB" altLang="en-US">
                <a:latin typeface="Gill Sans MT" panose="020B0502020104020203" pitchFamily="34" charset="0"/>
                <a:ea typeface="MS PGothic" panose="020B0600070205080204" pitchFamily="34" charset="-128"/>
              </a:rPr>
              <a:t>15</a:t>
            </a:r>
            <a:r>
              <a:rPr lang="ja-JP" altLang="en-US">
                <a:latin typeface="Gill Sans MT" panose="020B0502020104020203" pitchFamily="34" charset="0"/>
                <a:ea typeface="MS PGothic" panose="020B0600070205080204" pitchFamily="34" charset="-128"/>
              </a:rPr>
              <a:t> </a:t>
            </a:r>
            <a:r>
              <a:rPr lang="en-GB" altLang="ja-JP">
                <a:latin typeface="Gill Sans MT" panose="020B0502020104020203" pitchFamily="34" charset="0"/>
                <a:ea typeface="MS PGothic" panose="020B0600070205080204" pitchFamily="34" charset="-128"/>
              </a:rPr>
              <a:t>minutes</a:t>
            </a:r>
          </a:p>
          <a:p>
            <a:pPr lvl="1"/>
            <a:endParaRPr lang="fr-FR" altLang="en-US">
              <a:latin typeface="Gill Sans MT" panose="020B0502020104020203" pitchFamily="34" charset="0"/>
              <a:ea typeface="MS PGothic" panose="020B0600070205080204" pitchFamily="34" charset="-128"/>
            </a:endParaRPr>
          </a:p>
        </p:txBody>
      </p:sp>
      <p:pic>
        <p:nvPicPr>
          <p:cNvPr id="7172" name="Picture 6" descr="C:\Users\sfellache\Desktop\ammp\sandclock.jpg">
            <a:extLst>
              <a:ext uri="{FF2B5EF4-FFF2-40B4-BE49-F238E27FC236}">
                <a16:creationId xmlns:a16="http://schemas.microsoft.com/office/drawing/2014/main" id="{0CD8CCF3-B488-483A-8792-E80D551316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4221163"/>
            <a:ext cx="823913"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9" descr="arrow">
            <a:extLst>
              <a:ext uri="{FF2B5EF4-FFF2-40B4-BE49-F238E27FC236}">
                <a16:creationId xmlns:a16="http://schemas.microsoft.com/office/drawing/2014/main" id="{C87EED00-5CE1-469B-ACCF-814C458BF47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15" descr="C:\Users\sfellache\Desktop\ammp\doctor2.jpg">
            <a:extLst>
              <a:ext uri="{FF2B5EF4-FFF2-40B4-BE49-F238E27FC236}">
                <a16:creationId xmlns:a16="http://schemas.microsoft.com/office/drawing/2014/main" id="{5E30EBD1-D92D-4813-8A33-D1F142AB66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628775"/>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Rectangle 15">
            <a:extLst>
              <a:ext uri="{FF2B5EF4-FFF2-40B4-BE49-F238E27FC236}">
                <a16:creationId xmlns:a16="http://schemas.microsoft.com/office/drawing/2014/main" id="{D15EF1CC-1F11-4D1F-8D32-239F863EA9C4}"/>
              </a:ext>
            </a:extLst>
          </p:cNvPr>
          <p:cNvSpPr>
            <a:spLocks noGrp="1" noChangeArrowheads="1"/>
          </p:cNvSpPr>
          <p:nvPr>
            <p:ph type="title" idx="4294967295"/>
          </p:nvPr>
        </p:nvSpPr>
        <p:spPr/>
        <p:txBody>
          <a:bodyPr/>
          <a:lstStyle/>
          <a:p>
            <a:pPr>
              <a:defRPr/>
            </a:pPr>
            <a:r>
              <a:rPr lang="fr-FR" dirty="0">
                <a:latin typeface="Gill Sans MT" panose="020B0502020104020203" pitchFamily="34" charset="0"/>
                <a:ea typeface="Arial" charset="0"/>
              </a:rPr>
              <a:t>Key issues</a:t>
            </a:r>
          </a:p>
        </p:txBody>
      </p:sp>
      <p:grpSp>
        <p:nvGrpSpPr>
          <p:cNvPr id="2" name="Group 11">
            <a:extLst>
              <a:ext uri="{FF2B5EF4-FFF2-40B4-BE49-F238E27FC236}">
                <a16:creationId xmlns:a16="http://schemas.microsoft.com/office/drawing/2014/main" id="{A2233FF1-21B8-4AA5-B837-785CF42F2321}"/>
              </a:ext>
            </a:extLst>
          </p:cNvPr>
          <p:cNvGrpSpPr>
            <a:grpSpLocks/>
          </p:cNvGrpSpPr>
          <p:nvPr/>
        </p:nvGrpSpPr>
        <p:grpSpPr bwMode="auto">
          <a:xfrm>
            <a:off x="539750" y="1270000"/>
            <a:ext cx="4608513" cy="1152525"/>
            <a:chOff x="340" y="1026"/>
            <a:chExt cx="2903" cy="726"/>
          </a:xfrm>
        </p:grpSpPr>
        <p:sp>
          <p:nvSpPr>
            <p:cNvPr id="4" name="Rectangle à coins arrondis 3">
              <a:extLst>
                <a:ext uri="{FF2B5EF4-FFF2-40B4-BE49-F238E27FC236}">
                  <a16:creationId xmlns:a16="http://schemas.microsoft.com/office/drawing/2014/main" id="{9F3EC51F-4B9D-4806-8917-079323FD3B4A}"/>
                </a:ext>
              </a:extLst>
            </p:cNvPr>
            <p:cNvSpPr/>
            <p:nvPr/>
          </p:nvSpPr>
          <p:spPr bwMode="auto">
            <a:xfrm>
              <a:off x="567" y="1207"/>
              <a:ext cx="2676" cy="545"/>
            </a:xfrm>
            <a:prstGeom prst="wedgeRoundRectCallout">
              <a:avLst>
                <a:gd name="adj1" fmla="val 68590"/>
                <a:gd name="adj2" fmla="val 812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eaLnBrk="1" hangingPunct="1">
                <a:defRPr/>
              </a:pPr>
              <a:r>
                <a:rPr lang="en-US" altLang="en-US" sz="2000" b="1">
                  <a:solidFill>
                    <a:srgbClr val="000066"/>
                  </a:solidFill>
                  <a:latin typeface="Gill Sans MT" pitchFamily="34" charset="0"/>
                  <a:ea typeface="MS PGothic" pitchFamily="34" charset="-128"/>
                </a:rPr>
                <a:t>How to record doses given on the child’s immunization card</a:t>
              </a:r>
              <a:endParaRPr lang="fr-FR" altLang="en-US" sz="2000" b="1">
                <a:solidFill>
                  <a:srgbClr val="000066"/>
                </a:solidFill>
                <a:latin typeface="Gill Sans MT" pitchFamily="34" charset="0"/>
                <a:ea typeface="MS PGothic" pitchFamily="34" charset="-128"/>
              </a:endParaRPr>
            </a:p>
          </p:txBody>
        </p:sp>
        <p:sp>
          <p:nvSpPr>
            <p:cNvPr id="8" name="Ellipse 7">
              <a:extLst>
                <a:ext uri="{FF2B5EF4-FFF2-40B4-BE49-F238E27FC236}">
                  <a16:creationId xmlns:a16="http://schemas.microsoft.com/office/drawing/2014/main" id="{BE5A041D-D01D-4E10-8914-770EBC75D547}"/>
                </a:ext>
              </a:extLst>
            </p:cNvPr>
            <p:cNvSpPr>
              <a:spLocks noChangeArrowheads="1"/>
            </p:cNvSpPr>
            <p:nvPr/>
          </p:nvSpPr>
          <p:spPr bwMode="auto">
            <a:xfrm>
              <a:off x="340" y="1026"/>
              <a:ext cx="31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algn="ctr" defTabSz="1042988" rtl="1" eaLnBrk="1" hangingPunct="1">
                <a:defRPr/>
              </a:pPr>
              <a:r>
                <a:rPr lang="fr-FR" sz="2400" b="1" dirty="0">
                  <a:solidFill>
                    <a:srgbClr val="FFFFFF"/>
                  </a:solidFill>
                  <a:latin typeface="Gill Sans MT" panose="020B0502020104020203" pitchFamily="34" charset="0"/>
                  <a:ea typeface="+mn-ea"/>
                </a:rPr>
                <a:t>1</a:t>
              </a:r>
            </a:p>
          </p:txBody>
        </p:sp>
      </p:grpSp>
      <p:grpSp>
        <p:nvGrpSpPr>
          <p:cNvPr id="3" name="Group 12">
            <a:extLst>
              <a:ext uri="{FF2B5EF4-FFF2-40B4-BE49-F238E27FC236}">
                <a16:creationId xmlns:a16="http://schemas.microsoft.com/office/drawing/2014/main" id="{BED3BCA9-10C7-4B35-BBAF-053FB0C60958}"/>
              </a:ext>
            </a:extLst>
          </p:cNvPr>
          <p:cNvGrpSpPr>
            <a:grpSpLocks/>
          </p:cNvGrpSpPr>
          <p:nvPr/>
        </p:nvGrpSpPr>
        <p:grpSpPr bwMode="auto">
          <a:xfrm>
            <a:off x="539750" y="2422525"/>
            <a:ext cx="4608513" cy="1368425"/>
            <a:chOff x="340" y="1752"/>
            <a:chExt cx="2903" cy="862"/>
          </a:xfrm>
        </p:grpSpPr>
        <p:sp>
          <p:nvSpPr>
            <p:cNvPr id="9228" name="Rectangle à coins arrondis 5">
              <a:extLst>
                <a:ext uri="{FF2B5EF4-FFF2-40B4-BE49-F238E27FC236}">
                  <a16:creationId xmlns:a16="http://schemas.microsoft.com/office/drawing/2014/main" id="{B6B1F616-E8A2-46F9-BF22-DE37B9FCF54A}"/>
                </a:ext>
              </a:extLst>
            </p:cNvPr>
            <p:cNvSpPr>
              <a:spLocks noChangeArrowheads="1"/>
            </p:cNvSpPr>
            <p:nvPr/>
          </p:nvSpPr>
          <p:spPr bwMode="auto">
            <a:xfrm>
              <a:off x="567" y="1979"/>
              <a:ext cx="2676" cy="635"/>
            </a:xfrm>
            <a:prstGeom prst="wedgeRoundRectCallout">
              <a:avLst>
                <a:gd name="adj1" fmla="val 66292"/>
                <a:gd name="adj2" fmla="val -34093"/>
                <a:gd name="adj3" fmla="val 16667"/>
              </a:avLst>
            </a:prstGeom>
            <a:solidFill>
              <a:schemeClr val="bg1"/>
            </a:solidFill>
            <a:ln w="25400">
              <a:solidFill>
                <a:srgbClr val="C00000"/>
              </a:solidFill>
              <a:miter lim="800000"/>
              <a:headEnd/>
              <a:tailEnd/>
            </a:ln>
          </p:spPr>
          <p:txBody>
            <a:bodyPr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rtl="1" eaLnBrk="1" hangingPunct="1">
                <a:spcBef>
                  <a:spcPct val="0"/>
                </a:spcBef>
                <a:buClrTx/>
                <a:buFontTx/>
                <a:buNone/>
              </a:pPr>
              <a:r>
                <a:rPr lang="en-US" altLang="en-US" sz="2000" b="1">
                  <a:latin typeface="Gill Sans MT" panose="020B0502020104020203" pitchFamily="34" charset="0"/>
                </a:rPr>
                <a:t>How to record and register vaccination on the tally sheet and monthly report</a:t>
              </a:r>
              <a:endParaRPr lang="fr-FR" altLang="en-US" sz="2000" b="1">
                <a:latin typeface="Gill Sans MT" panose="020B0502020104020203" pitchFamily="34" charset="0"/>
              </a:endParaRPr>
            </a:p>
          </p:txBody>
        </p:sp>
        <p:sp>
          <p:nvSpPr>
            <p:cNvPr id="9" name="Ellipse 8">
              <a:extLst>
                <a:ext uri="{FF2B5EF4-FFF2-40B4-BE49-F238E27FC236}">
                  <a16:creationId xmlns:a16="http://schemas.microsoft.com/office/drawing/2014/main" id="{00593C2F-11D7-427F-9BA3-02CA3DCD071C}"/>
                </a:ext>
              </a:extLst>
            </p:cNvPr>
            <p:cNvSpPr>
              <a:spLocks noChangeArrowheads="1"/>
            </p:cNvSpPr>
            <p:nvPr/>
          </p:nvSpPr>
          <p:spPr bwMode="auto">
            <a:xfrm>
              <a:off x="340" y="1752"/>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algn="ctr" defTabSz="1042988" rtl="1" eaLnBrk="1" hangingPunct="1">
                <a:defRPr/>
              </a:pPr>
              <a:r>
                <a:rPr lang="fr-FR" sz="2400" b="1" dirty="0">
                  <a:solidFill>
                    <a:srgbClr val="FFFFFF"/>
                  </a:solidFill>
                  <a:latin typeface="Gill Sans MT" panose="020B0502020104020203" pitchFamily="34" charset="0"/>
                  <a:ea typeface="+mn-ea"/>
                </a:rPr>
                <a:t>2</a:t>
              </a:r>
            </a:p>
          </p:txBody>
        </p:sp>
      </p:grpSp>
      <p:grpSp>
        <p:nvGrpSpPr>
          <p:cNvPr id="5" name="Group 13">
            <a:extLst>
              <a:ext uri="{FF2B5EF4-FFF2-40B4-BE49-F238E27FC236}">
                <a16:creationId xmlns:a16="http://schemas.microsoft.com/office/drawing/2014/main" id="{F6736A20-698B-480D-8A5D-07135CB5FDDB}"/>
              </a:ext>
            </a:extLst>
          </p:cNvPr>
          <p:cNvGrpSpPr>
            <a:grpSpLocks/>
          </p:cNvGrpSpPr>
          <p:nvPr/>
        </p:nvGrpSpPr>
        <p:grpSpPr bwMode="auto">
          <a:xfrm>
            <a:off x="539750" y="3860800"/>
            <a:ext cx="4608513" cy="1044575"/>
            <a:chOff x="340" y="2681"/>
            <a:chExt cx="2903" cy="658"/>
          </a:xfrm>
        </p:grpSpPr>
        <p:sp>
          <p:nvSpPr>
            <p:cNvPr id="10" name="Rectangle à coins arrondis 5">
              <a:extLst>
                <a:ext uri="{FF2B5EF4-FFF2-40B4-BE49-F238E27FC236}">
                  <a16:creationId xmlns:a16="http://schemas.microsoft.com/office/drawing/2014/main" id="{D85F3572-4B7F-432E-A218-BF77C4F8F3EE}"/>
                </a:ext>
              </a:extLst>
            </p:cNvPr>
            <p:cNvSpPr/>
            <p:nvPr/>
          </p:nvSpPr>
          <p:spPr bwMode="auto">
            <a:xfrm>
              <a:off x="567" y="2840"/>
              <a:ext cx="2676" cy="499"/>
            </a:xfrm>
            <a:prstGeom prst="wedgeRoundRectCallout">
              <a:avLst>
                <a:gd name="adj1" fmla="val 68973"/>
                <a:gd name="adj2" fmla="val -62518"/>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nchor="ctr"/>
            <a:lstStyle/>
            <a:p>
              <a:pPr algn="ctr" rtl="1" eaLnBrk="1" hangingPunct="1">
                <a:defRPr/>
              </a:pPr>
              <a:r>
                <a:rPr lang="en-US" sz="2000" b="1">
                  <a:solidFill>
                    <a:srgbClr val="000066"/>
                  </a:solidFill>
                  <a:latin typeface="Gill Sans MT" pitchFamily="34" charset="0"/>
                  <a:ea typeface="MS PGothic" pitchFamily="34" charset="-128"/>
                </a:rPr>
                <a:t>How to monitor uptake of IPV</a:t>
              </a:r>
              <a:endParaRPr lang="fr-FR" sz="2000" b="1">
                <a:solidFill>
                  <a:srgbClr val="000066"/>
                </a:solidFill>
                <a:latin typeface="Gill Sans MT" pitchFamily="34" charset="0"/>
                <a:ea typeface="MS PGothic" pitchFamily="34" charset="-128"/>
              </a:endParaRPr>
            </a:p>
          </p:txBody>
        </p:sp>
        <p:sp>
          <p:nvSpPr>
            <p:cNvPr id="12" name="Ellipse 11">
              <a:extLst>
                <a:ext uri="{FF2B5EF4-FFF2-40B4-BE49-F238E27FC236}">
                  <a16:creationId xmlns:a16="http://schemas.microsoft.com/office/drawing/2014/main" id="{03AF4AAA-C96D-43B1-8437-03B0FD2BF916}"/>
                </a:ext>
              </a:extLst>
            </p:cNvPr>
            <p:cNvSpPr>
              <a:spLocks noChangeArrowheads="1"/>
            </p:cNvSpPr>
            <p:nvPr/>
          </p:nvSpPr>
          <p:spPr bwMode="auto">
            <a:xfrm>
              <a:off x="340" y="2681"/>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algn="ctr" defTabSz="1042988" rtl="1" eaLnBrk="1" hangingPunct="1">
                <a:defRPr/>
              </a:pPr>
              <a:r>
                <a:rPr lang="fr-FR" sz="2400" b="1" dirty="0">
                  <a:solidFill>
                    <a:srgbClr val="FFFFFF"/>
                  </a:solidFill>
                  <a:latin typeface="Gill Sans MT" panose="020B0502020104020203" pitchFamily="34" charset="0"/>
                  <a:ea typeface="+mn-ea"/>
                </a:rPr>
                <a:t>3</a:t>
              </a:r>
            </a:p>
          </p:txBody>
        </p:sp>
      </p:grpSp>
      <p:grpSp>
        <p:nvGrpSpPr>
          <p:cNvPr id="6" name="Group 13">
            <a:extLst>
              <a:ext uri="{FF2B5EF4-FFF2-40B4-BE49-F238E27FC236}">
                <a16:creationId xmlns:a16="http://schemas.microsoft.com/office/drawing/2014/main" id="{43B5E4F3-453B-4D0E-88F6-659259E74B1A}"/>
              </a:ext>
            </a:extLst>
          </p:cNvPr>
          <p:cNvGrpSpPr>
            <a:grpSpLocks/>
          </p:cNvGrpSpPr>
          <p:nvPr/>
        </p:nvGrpSpPr>
        <p:grpSpPr bwMode="auto">
          <a:xfrm>
            <a:off x="542925" y="4941888"/>
            <a:ext cx="4608513" cy="1044575"/>
            <a:chOff x="340" y="2681"/>
            <a:chExt cx="2903" cy="658"/>
          </a:xfrm>
        </p:grpSpPr>
        <p:sp>
          <p:nvSpPr>
            <p:cNvPr id="14" name="Rectangle à coins arrondis 5">
              <a:extLst>
                <a:ext uri="{FF2B5EF4-FFF2-40B4-BE49-F238E27FC236}">
                  <a16:creationId xmlns:a16="http://schemas.microsoft.com/office/drawing/2014/main" id="{0F15C409-F287-4205-8125-2473F727D018}"/>
                </a:ext>
              </a:extLst>
            </p:cNvPr>
            <p:cNvSpPr/>
            <p:nvPr/>
          </p:nvSpPr>
          <p:spPr bwMode="auto">
            <a:xfrm>
              <a:off x="567" y="2840"/>
              <a:ext cx="2676" cy="499"/>
            </a:xfrm>
            <a:prstGeom prst="wedgeRoundRectCallout">
              <a:avLst>
                <a:gd name="adj1" fmla="val 68973"/>
                <a:gd name="adj2" fmla="val -62518"/>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eaLnBrk="1" hangingPunct="1">
                <a:defRPr/>
              </a:pPr>
              <a:r>
                <a:rPr lang="en-US" sz="2000" b="1">
                  <a:solidFill>
                    <a:srgbClr val="000066"/>
                  </a:solidFill>
                  <a:latin typeface="Gill Sans MT" pitchFamily="34" charset="0"/>
                  <a:ea typeface="MS PGothic" pitchFamily="34" charset="-128"/>
                </a:rPr>
                <a:t>How to follow up with eligible infants</a:t>
              </a:r>
              <a:endParaRPr lang="fr-FR" sz="2000" b="1">
                <a:solidFill>
                  <a:srgbClr val="000066"/>
                </a:solidFill>
                <a:latin typeface="Gill Sans MT" pitchFamily="34" charset="0"/>
                <a:ea typeface="MS PGothic" pitchFamily="34" charset="-128"/>
              </a:endParaRPr>
            </a:p>
          </p:txBody>
        </p:sp>
        <p:sp>
          <p:nvSpPr>
            <p:cNvPr id="15" name="Ellipse 11">
              <a:extLst>
                <a:ext uri="{FF2B5EF4-FFF2-40B4-BE49-F238E27FC236}">
                  <a16:creationId xmlns:a16="http://schemas.microsoft.com/office/drawing/2014/main" id="{5D32DC17-589F-4102-B75B-753B268A99A2}"/>
                </a:ext>
              </a:extLst>
            </p:cNvPr>
            <p:cNvSpPr>
              <a:spLocks noChangeArrowheads="1"/>
            </p:cNvSpPr>
            <p:nvPr/>
          </p:nvSpPr>
          <p:spPr bwMode="auto">
            <a:xfrm>
              <a:off x="340" y="2681"/>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algn="ctr" defTabSz="1042988" rtl="1" eaLnBrk="1" hangingPunct="1">
                <a:defRPr/>
              </a:pPr>
              <a:r>
                <a:rPr lang="fr-FR" sz="2400" b="1" dirty="0">
                  <a:solidFill>
                    <a:srgbClr val="FFFFFF"/>
                  </a:solidFill>
                  <a:latin typeface="Gill Sans MT" panose="020B0502020104020203" pitchFamily="34" charset="0"/>
                  <a:ea typeface="+mn-ea"/>
                </a:rPr>
                <a:t>4</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BD09DA43-6FB9-40DA-8FCF-D5E4CEF38E69}"/>
              </a:ext>
            </a:extLst>
          </p:cNvPr>
          <p:cNvSpPr>
            <a:spLocks noGrp="1"/>
          </p:cNvSpPr>
          <p:nvPr>
            <p:ph type="title" idx="4294967295"/>
          </p:nvPr>
        </p:nvSpPr>
        <p:spPr/>
        <p:txBody>
          <a:bodyPr/>
          <a:lstStyle/>
          <a:p>
            <a:pPr>
              <a:defRPr/>
            </a:pPr>
            <a:r>
              <a:rPr lang="en-US">
                <a:latin typeface="Gill Sans MT" pitchFamily="34" charset="0"/>
              </a:rPr>
              <a:t>What are the </a:t>
            </a:r>
            <a:r>
              <a:rPr lang="en-GB">
                <a:latin typeface="Gill Sans MT" pitchFamily="34" charset="0"/>
              </a:rPr>
              <a:t>main uses of the immunization card? </a:t>
            </a:r>
            <a:endParaRPr lang="en-US">
              <a:latin typeface="Gill Sans MT" pitchFamily="34" charset="0"/>
            </a:endParaRPr>
          </a:p>
        </p:txBody>
      </p:sp>
      <p:sp>
        <p:nvSpPr>
          <p:cNvPr id="11267" name="Content Placeholder 2">
            <a:extLst>
              <a:ext uri="{FF2B5EF4-FFF2-40B4-BE49-F238E27FC236}">
                <a16:creationId xmlns:a16="http://schemas.microsoft.com/office/drawing/2014/main" id="{12DF137F-813A-4313-9046-1D8E343650F7}"/>
              </a:ext>
            </a:extLst>
          </p:cNvPr>
          <p:cNvSpPr>
            <a:spLocks noGrp="1" noChangeArrowheads="1"/>
          </p:cNvSpPr>
          <p:nvPr>
            <p:ph idx="4294967295"/>
          </p:nvPr>
        </p:nvSpPr>
        <p:spPr>
          <a:xfrm>
            <a:off x="947738" y="1554163"/>
            <a:ext cx="7224712" cy="4611687"/>
          </a:xfrm>
        </p:spPr>
        <p:txBody>
          <a:bodyPr/>
          <a:lstStyle/>
          <a:p>
            <a:pPr>
              <a:spcBef>
                <a:spcPts val="1200"/>
              </a:spcBef>
            </a:pPr>
            <a:r>
              <a:rPr lang="en-US" altLang="en-US" dirty="0">
                <a:latin typeface="Gill Sans MT" panose="020B0502020104020203" pitchFamily="34" charset="0"/>
              </a:rPr>
              <a:t>Provides the child’s </a:t>
            </a:r>
            <a:r>
              <a:rPr lang="en-US" altLang="en-US" b="1" dirty="0">
                <a:latin typeface="Gill Sans MT" panose="020B0502020104020203" pitchFamily="34" charset="0"/>
              </a:rPr>
              <a:t>date of birth (DOB)</a:t>
            </a:r>
          </a:p>
          <a:p>
            <a:pPr>
              <a:spcBef>
                <a:spcPts val="1200"/>
              </a:spcBef>
            </a:pPr>
            <a:r>
              <a:rPr lang="en-US" altLang="en-US" dirty="0">
                <a:latin typeface="Gill Sans MT" panose="020B0502020104020203" pitchFamily="34" charset="0"/>
              </a:rPr>
              <a:t>Informs health worker and caretaker of:</a:t>
            </a:r>
          </a:p>
          <a:p>
            <a:pPr marL="742950" lvl="1" indent="-285750">
              <a:spcBef>
                <a:spcPct val="0"/>
              </a:spcBef>
            </a:pPr>
            <a:r>
              <a:rPr lang="en-US" altLang="en-US" b="1" dirty="0">
                <a:latin typeface="Gill Sans MT" panose="020B0502020104020203" pitchFamily="34" charset="0"/>
                <a:ea typeface="Arial" panose="020B0604020202020204" pitchFamily="34" charset="0"/>
              </a:rPr>
              <a:t>Vaccines already received</a:t>
            </a:r>
          </a:p>
          <a:p>
            <a:pPr marL="742950" lvl="1" indent="-285750">
              <a:spcBef>
                <a:spcPct val="0"/>
              </a:spcBef>
            </a:pPr>
            <a:r>
              <a:rPr lang="en-US" altLang="en-US" b="1" dirty="0">
                <a:latin typeface="Gill Sans MT" panose="020B0502020104020203" pitchFamily="34" charset="0"/>
                <a:ea typeface="Arial" panose="020B0604020202020204" pitchFamily="34" charset="0"/>
              </a:rPr>
              <a:t>Vaccines needed in the future</a:t>
            </a:r>
          </a:p>
          <a:p>
            <a:pPr marL="742950" lvl="1" indent="-285750">
              <a:spcBef>
                <a:spcPct val="0"/>
              </a:spcBef>
            </a:pPr>
            <a:r>
              <a:rPr lang="en-US" altLang="en-US" b="1" dirty="0">
                <a:latin typeface="Gill Sans MT" panose="020B0502020104020203" pitchFamily="34" charset="0"/>
                <a:ea typeface="Arial" panose="020B0604020202020204" pitchFamily="34" charset="0"/>
              </a:rPr>
              <a:t>Next appointment for vaccination</a:t>
            </a:r>
          </a:p>
          <a:p>
            <a:pPr>
              <a:spcBef>
                <a:spcPts val="1200"/>
              </a:spcBef>
            </a:pPr>
            <a:r>
              <a:rPr lang="en-US" altLang="en-US" dirty="0">
                <a:latin typeface="Gill Sans MT" panose="020B0502020104020203" pitchFamily="34" charset="0"/>
              </a:rPr>
              <a:t>Can help identify infants who do not return for vaccination on time</a:t>
            </a:r>
          </a:p>
          <a:p>
            <a:pPr>
              <a:spcBef>
                <a:spcPts val="1200"/>
              </a:spcBef>
            </a:pPr>
            <a:r>
              <a:rPr lang="en-US" altLang="en-US" dirty="0">
                <a:latin typeface="Gill Sans MT" panose="020B0502020104020203" pitchFamily="34" charset="0"/>
              </a:rPr>
              <a:t>Documentation of vaccination is important in conducting </a:t>
            </a:r>
            <a:r>
              <a:rPr lang="en-US" altLang="en-US" b="1" dirty="0">
                <a:latin typeface="Gill Sans MT" panose="020B0502020104020203" pitchFamily="34" charset="0"/>
              </a:rPr>
              <a:t>vaccination coverage surveys</a:t>
            </a:r>
          </a:p>
        </p:txBody>
      </p:sp>
      <p:pic>
        <p:nvPicPr>
          <p:cNvPr id="3" name="Picture 2">
            <a:extLst>
              <a:ext uri="{FF2B5EF4-FFF2-40B4-BE49-F238E27FC236}">
                <a16:creationId xmlns:a16="http://schemas.microsoft.com/office/drawing/2014/main" id="{8168C504-9DA6-4B7D-B7FD-7153F731AAD6}"/>
              </a:ext>
            </a:extLst>
          </p:cNvPr>
          <p:cNvPicPr>
            <a:picLocks noChangeAspect="1"/>
          </p:cNvPicPr>
          <p:nvPr/>
        </p:nvPicPr>
        <p:blipFill>
          <a:blip r:embed="rId3" cstate="print"/>
          <a:stretch>
            <a:fillRect/>
          </a:stretch>
        </p:blipFill>
        <p:spPr>
          <a:xfrm>
            <a:off x="6771456" y="2060848"/>
            <a:ext cx="1977008" cy="14827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5E322118-12CA-444D-BF38-4FCFBC733401}"/>
              </a:ext>
            </a:extLst>
          </p:cNvPr>
          <p:cNvSpPr>
            <a:spLocks noGrp="1"/>
          </p:cNvSpPr>
          <p:nvPr>
            <p:ph type="title" idx="4294967295"/>
          </p:nvPr>
        </p:nvSpPr>
        <p:spPr/>
        <p:txBody>
          <a:bodyPr/>
          <a:lstStyle/>
          <a:p>
            <a:pPr>
              <a:defRPr/>
            </a:pPr>
            <a:r>
              <a:rPr lang="en-US">
                <a:latin typeface="Gill Sans MT" pitchFamily="34" charset="0"/>
              </a:rPr>
              <a:t>How to use </a:t>
            </a:r>
            <a:r>
              <a:rPr lang="en-GB">
                <a:latin typeface="Gill Sans MT" pitchFamily="34" charset="0"/>
              </a:rPr>
              <a:t>the immunization card </a:t>
            </a:r>
            <a:endParaRPr lang="en-US">
              <a:latin typeface="Gill Sans MT" pitchFamily="34" charset="0"/>
            </a:endParaRPr>
          </a:p>
        </p:txBody>
      </p:sp>
      <p:pic>
        <p:nvPicPr>
          <p:cNvPr id="13315" name="Picture 5" descr="card(9char)">
            <a:extLst>
              <a:ext uri="{FF2B5EF4-FFF2-40B4-BE49-F238E27FC236}">
                <a16:creationId xmlns:a16="http://schemas.microsoft.com/office/drawing/2014/main" id="{C6CAC718-8DE6-4940-BA27-A69B2C4AAD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7738" y="1557338"/>
            <a:ext cx="7248525" cy="416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a:extLst>
              <a:ext uri="{FF2B5EF4-FFF2-40B4-BE49-F238E27FC236}">
                <a16:creationId xmlns:a16="http://schemas.microsoft.com/office/drawing/2014/main" id="{859EB4D2-CAF1-4F86-9EAE-3249DE08F3F7}"/>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rtl="1" eaLnBrk="1" hangingPunct="1">
              <a:defRPr/>
            </a:pPr>
            <a:r>
              <a:rPr lang="en-US" sz="3600" b="1">
                <a:solidFill>
                  <a:srgbClr val="000066"/>
                </a:solidFill>
                <a:latin typeface="Gill Sans MT" pitchFamily="34" charset="0"/>
              </a:rPr>
              <a:t>How to record vaccination on the card</a:t>
            </a:r>
            <a:endParaRPr lang="fr-FR" sz="3600" b="1">
              <a:solidFill>
                <a:srgbClr val="000066"/>
              </a:solidFill>
              <a:latin typeface="Gill Sans MT" pitchFamily="34" charset="0"/>
            </a:endParaRPr>
          </a:p>
        </p:txBody>
      </p:sp>
      <p:pic>
        <p:nvPicPr>
          <p:cNvPr id="15363" name="Picture 10">
            <a:extLst>
              <a:ext uri="{FF2B5EF4-FFF2-40B4-BE49-F238E27FC236}">
                <a16:creationId xmlns:a16="http://schemas.microsoft.com/office/drawing/2014/main" id="{64ACAE9D-17BF-4750-9465-DD38B79D87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613" y="1647825"/>
            <a:ext cx="3622675" cy="367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5364" name="Connecteur droit 13">
            <a:extLst>
              <a:ext uri="{FF2B5EF4-FFF2-40B4-BE49-F238E27FC236}">
                <a16:creationId xmlns:a16="http://schemas.microsoft.com/office/drawing/2014/main" id="{9A96F80E-D2E8-43EE-8117-23F7CBF9E811}"/>
              </a:ext>
            </a:extLst>
          </p:cNvPr>
          <p:cNvCxnSpPr>
            <a:cxnSpLocks noChangeShapeType="1"/>
          </p:cNvCxnSpPr>
          <p:nvPr/>
        </p:nvCxnSpPr>
        <p:spPr bwMode="auto">
          <a:xfrm flipH="1">
            <a:off x="1115616" y="3484563"/>
            <a:ext cx="1454548" cy="462205"/>
          </a:xfrm>
          <a:prstGeom prst="line">
            <a:avLst/>
          </a:prstGeom>
          <a:noFill/>
          <a:ln w="28575">
            <a:solidFill>
              <a:srgbClr val="000066"/>
            </a:solidFill>
            <a:prstDash val="dash"/>
            <a:round/>
            <a:headEnd/>
            <a:tailEnd/>
          </a:ln>
          <a:extLst>
            <a:ext uri="{909E8E84-426E-40DD-AFC4-6F175D3DCCD1}">
              <a14:hiddenFill xmlns:a14="http://schemas.microsoft.com/office/drawing/2010/main">
                <a:noFill/>
              </a14:hiddenFill>
            </a:ext>
          </a:extLst>
        </p:spPr>
      </p:cxnSp>
      <p:sp>
        <p:nvSpPr>
          <p:cNvPr id="15366" name="Oval 2">
            <a:extLst>
              <a:ext uri="{FF2B5EF4-FFF2-40B4-BE49-F238E27FC236}">
                <a16:creationId xmlns:a16="http://schemas.microsoft.com/office/drawing/2014/main" id="{CC710283-C5D7-4809-A552-DC117E3B6EB1}"/>
              </a:ext>
            </a:extLst>
          </p:cNvPr>
          <p:cNvSpPr>
            <a:spLocks noChangeArrowheads="1"/>
          </p:cNvSpPr>
          <p:nvPr/>
        </p:nvSpPr>
        <p:spPr bwMode="auto">
          <a:xfrm>
            <a:off x="2487613" y="3225800"/>
            <a:ext cx="319087" cy="1968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en-US" altLang="en-US" sz="3900" b="1"/>
          </a:p>
        </p:txBody>
      </p:sp>
      <p:sp>
        <p:nvSpPr>
          <p:cNvPr id="15367" name="TextBox 3">
            <a:extLst>
              <a:ext uri="{FF2B5EF4-FFF2-40B4-BE49-F238E27FC236}">
                <a16:creationId xmlns:a16="http://schemas.microsoft.com/office/drawing/2014/main" id="{1EA43AF7-8648-4B05-93C6-87ED96B29CA8}"/>
              </a:ext>
            </a:extLst>
          </p:cNvPr>
          <p:cNvSpPr txBox="1">
            <a:spLocks noChangeArrowheads="1"/>
          </p:cNvSpPr>
          <p:nvPr/>
        </p:nvSpPr>
        <p:spPr bwMode="auto">
          <a:xfrm>
            <a:off x="2642171" y="3200400"/>
            <a:ext cx="705693" cy="30777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en-US" altLang="en-US" sz="2000" b="1" dirty="0">
                <a:solidFill>
                  <a:srgbClr val="C00000"/>
                </a:solidFill>
                <a:latin typeface="Gill Sans MT" panose="020B0502020104020203" pitchFamily="34" charset="0"/>
              </a:rPr>
              <a:t>IPV1</a:t>
            </a:r>
          </a:p>
        </p:txBody>
      </p:sp>
      <p:sp>
        <p:nvSpPr>
          <p:cNvPr id="15368" name="Ellipse 21">
            <a:extLst>
              <a:ext uri="{FF2B5EF4-FFF2-40B4-BE49-F238E27FC236}">
                <a16:creationId xmlns:a16="http://schemas.microsoft.com/office/drawing/2014/main" id="{C0DC613C-D103-40E4-B46D-800A48015753}"/>
              </a:ext>
            </a:extLst>
          </p:cNvPr>
          <p:cNvSpPr>
            <a:spLocks noChangeAspect="1" noChangeArrowheads="1"/>
          </p:cNvSpPr>
          <p:nvPr/>
        </p:nvSpPr>
        <p:spPr bwMode="auto">
          <a:xfrm>
            <a:off x="2549079" y="3063875"/>
            <a:ext cx="870793" cy="639763"/>
          </a:xfrm>
          <a:prstGeom prst="ellipse">
            <a:avLst/>
          </a:prstGeom>
          <a:noFill/>
          <a:ln w="28575" algn="ctr">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n-US" sz="3900" b="1"/>
          </a:p>
        </p:txBody>
      </p:sp>
      <p:sp>
        <p:nvSpPr>
          <p:cNvPr id="15369" name="TextBox 5">
            <a:extLst>
              <a:ext uri="{FF2B5EF4-FFF2-40B4-BE49-F238E27FC236}">
                <a16:creationId xmlns:a16="http://schemas.microsoft.com/office/drawing/2014/main" id="{A29333F7-930A-4A6E-B0E1-22F5689BF744}"/>
              </a:ext>
            </a:extLst>
          </p:cNvPr>
          <p:cNvSpPr txBox="1">
            <a:spLocks noChangeArrowheads="1"/>
          </p:cNvSpPr>
          <p:nvPr/>
        </p:nvSpPr>
        <p:spPr bwMode="auto">
          <a:xfrm>
            <a:off x="5241925" y="1771650"/>
            <a:ext cx="3794125" cy="394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3038" indent="-17303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ts val="1200"/>
              </a:spcBef>
              <a:buClr>
                <a:srgbClr val="C00000"/>
              </a:buClr>
              <a:buFont typeface="Arial" panose="020B0604020202020204" pitchFamily="34" charset="0"/>
              <a:buChar char="•"/>
            </a:pPr>
            <a:r>
              <a:rPr lang="en-US" altLang="en-US" sz="2000" dirty="0">
                <a:latin typeface="Gill Sans MT" panose="020B0502020104020203" pitchFamily="34" charset="0"/>
              </a:rPr>
              <a:t>Immunization cards are being updated to include a </a:t>
            </a:r>
            <a:r>
              <a:rPr lang="en-US" altLang="en-US" sz="2000" b="1" dirty="0">
                <a:latin typeface="Gill Sans MT" panose="020B0502020104020203" pitchFamily="34" charset="0"/>
              </a:rPr>
              <a:t>space to record the IPV dose</a:t>
            </a:r>
          </a:p>
          <a:p>
            <a:pPr eaLnBrk="1" hangingPunct="1">
              <a:spcBef>
                <a:spcPts val="1200"/>
              </a:spcBef>
              <a:buClr>
                <a:srgbClr val="C00000"/>
              </a:buClr>
              <a:buFont typeface="Arial" panose="020B0604020202020204" pitchFamily="34" charset="0"/>
              <a:buChar char="•"/>
            </a:pPr>
            <a:r>
              <a:rPr lang="en-US" altLang="en-US" sz="2000" dirty="0">
                <a:latin typeface="Gill Sans MT" panose="020B0502020104020203" pitchFamily="34" charset="0"/>
              </a:rPr>
              <a:t>Until these are available, </a:t>
            </a:r>
            <a:r>
              <a:rPr lang="en-US" altLang="en-US" sz="2000" b="1" dirty="0">
                <a:latin typeface="Gill Sans MT" panose="020B0502020104020203" pitchFamily="34" charset="0"/>
              </a:rPr>
              <a:t>record the IPV dose by hand</a:t>
            </a:r>
            <a:r>
              <a:rPr lang="en-US" altLang="en-US" sz="2000" dirty="0">
                <a:latin typeface="Gill Sans MT" panose="020B0502020104020203" pitchFamily="34" charset="0"/>
              </a:rPr>
              <a:t> (along with OPV dose) on the immunization card</a:t>
            </a:r>
          </a:p>
          <a:p>
            <a:pPr eaLnBrk="1" hangingPunct="1">
              <a:spcBef>
                <a:spcPts val="1200"/>
              </a:spcBef>
              <a:buClr>
                <a:srgbClr val="C00000"/>
              </a:buClr>
              <a:buFont typeface="Arial" panose="020B0604020202020204" pitchFamily="34" charset="0"/>
              <a:buChar char="•"/>
            </a:pPr>
            <a:r>
              <a:rPr lang="en-US" altLang="en-US" sz="2000" b="1" dirty="0">
                <a:latin typeface="Gill Sans MT" panose="020B0502020104020203" pitchFamily="34" charset="0"/>
              </a:rPr>
              <a:t>Include the date the vaccine was given, and write “</a:t>
            </a:r>
            <a:r>
              <a:rPr lang="en-US" altLang="ja-JP" sz="2000" b="1" dirty="0">
                <a:solidFill>
                  <a:srgbClr val="C00000"/>
                </a:solidFill>
                <a:latin typeface="Gill Sans MT" panose="020B0502020104020203" pitchFamily="34" charset="0"/>
              </a:rPr>
              <a:t>IPV1</a:t>
            </a:r>
            <a:r>
              <a:rPr lang="en-US" altLang="en-US" sz="2000" b="1" dirty="0">
                <a:latin typeface="Gill Sans MT" panose="020B0502020104020203" pitchFamily="34" charset="0"/>
              </a:rPr>
              <a:t>”</a:t>
            </a:r>
            <a:r>
              <a:rPr lang="en-US" altLang="ja-JP" sz="2000" b="1" dirty="0">
                <a:latin typeface="Gill Sans MT" panose="020B0502020104020203" pitchFamily="34" charset="0"/>
              </a:rPr>
              <a:t> (</a:t>
            </a:r>
            <a:r>
              <a:rPr lang="en-US" altLang="ja-JP" sz="2000" b="1" i="1" dirty="0">
                <a:latin typeface="Gill Sans MT" panose="020B0502020104020203" pitchFamily="34" charset="0"/>
              </a:rPr>
              <a:t>not</a:t>
            </a:r>
            <a:r>
              <a:rPr lang="en-US" altLang="ja-JP" sz="2000" b="1" dirty="0">
                <a:latin typeface="Gill Sans MT" panose="020B0502020104020203" pitchFamily="34" charset="0"/>
              </a:rPr>
              <a:t> </a:t>
            </a:r>
            <a:r>
              <a:rPr lang="en-US" altLang="en-US" sz="2000" b="1" dirty="0">
                <a:latin typeface="Gill Sans MT" panose="020B0502020104020203" pitchFamily="34" charset="0"/>
              </a:rPr>
              <a:t>“</a:t>
            </a:r>
            <a:r>
              <a:rPr lang="en-US" altLang="ja-JP" sz="2000" b="1" dirty="0">
                <a:latin typeface="Gill Sans MT" panose="020B0502020104020203" pitchFamily="34" charset="0"/>
              </a:rPr>
              <a:t>polio</a:t>
            </a:r>
            <a:r>
              <a:rPr lang="en-US" altLang="en-US" sz="2000" b="1" dirty="0">
                <a:latin typeface="Gill Sans MT" panose="020B0502020104020203" pitchFamily="34" charset="0"/>
              </a:rPr>
              <a:t>”</a:t>
            </a:r>
            <a:r>
              <a:rPr lang="en-US" altLang="ja-JP" sz="2000" b="1" dirty="0">
                <a:latin typeface="Gill Sans MT" panose="020B0502020104020203" pitchFamily="34" charset="0"/>
              </a:rPr>
              <a:t>) and “</a:t>
            </a:r>
            <a:r>
              <a:rPr lang="en-US" altLang="ja-JP" sz="2000" b="1" dirty="0">
                <a:solidFill>
                  <a:srgbClr val="C00000"/>
                </a:solidFill>
                <a:latin typeface="Gill Sans MT" panose="020B0502020104020203" pitchFamily="34" charset="0"/>
              </a:rPr>
              <a:t>IPV2</a:t>
            </a:r>
            <a:r>
              <a:rPr lang="en-US" altLang="ja-JP" sz="2000" b="1" dirty="0">
                <a:latin typeface="Gill Sans MT" panose="020B0502020104020203" pitchFamily="34" charset="0"/>
              </a:rPr>
              <a:t>” </a:t>
            </a:r>
          </a:p>
          <a:p>
            <a:pPr eaLnBrk="1" hangingPunct="1">
              <a:spcBef>
                <a:spcPts val="1200"/>
              </a:spcBef>
              <a:buClr>
                <a:srgbClr val="C00000"/>
              </a:buClr>
              <a:buFont typeface="Arial" panose="020B0604020202020204" pitchFamily="34" charset="0"/>
              <a:buChar char="•"/>
            </a:pPr>
            <a:endParaRPr lang="en-US" altLang="en-US" sz="2000" dirty="0">
              <a:latin typeface="Limon F3" charset="0"/>
            </a:endParaRPr>
          </a:p>
        </p:txBody>
      </p:sp>
      <p:sp>
        <p:nvSpPr>
          <p:cNvPr id="10" name="Ellipse 21">
            <a:extLst>
              <a:ext uri="{FF2B5EF4-FFF2-40B4-BE49-F238E27FC236}">
                <a16:creationId xmlns:a16="http://schemas.microsoft.com/office/drawing/2014/main" id="{4C3BB8F6-3E83-42E5-B4EE-8D4780FE70FB}"/>
              </a:ext>
            </a:extLst>
          </p:cNvPr>
          <p:cNvSpPr>
            <a:spLocks noChangeAspect="1" noChangeArrowheads="1"/>
          </p:cNvSpPr>
          <p:nvPr/>
        </p:nvSpPr>
        <p:spPr bwMode="auto">
          <a:xfrm>
            <a:off x="2701479" y="5237509"/>
            <a:ext cx="870793" cy="639763"/>
          </a:xfrm>
          <a:prstGeom prst="ellipse">
            <a:avLst/>
          </a:prstGeom>
          <a:noFill/>
          <a:ln w="28575" algn="ctr">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n-US" sz="3900" b="1"/>
          </a:p>
        </p:txBody>
      </p:sp>
      <p:sp>
        <p:nvSpPr>
          <p:cNvPr id="11" name="TextBox 3">
            <a:extLst>
              <a:ext uri="{FF2B5EF4-FFF2-40B4-BE49-F238E27FC236}">
                <a16:creationId xmlns:a16="http://schemas.microsoft.com/office/drawing/2014/main" id="{567F76D3-EC14-49C4-83E9-F310516C8B74}"/>
              </a:ext>
            </a:extLst>
          </p:cNvPr>
          <p:cNvSpPr txBox="1">
            <a:spLocks noChangeArrowheads="1"/>
          </p:cNvSpPr>
          <p:nvPr/>
        </p:nvSpPr>
        <p:spPr bwMode="auto">
          <a:xfrm>
            <a:off x="2794571" y="5425479"/>
            <a:ext cx="705693" cy="30777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en-US" altLang="en-US" sz="2000" b="1" dirty="0">
                <a:solidFill>
                  <a:srgbClr val="C00000"/>
                </a:solidFill>
                <a:latin typeface="Gill Sans MT" panose="020B0502020104020203" pitchFamily="34" charset="0"/>
              </a:rPr>
              <a:t>IPV2</a:t>
            </a:r>
          </a:p>
        </p:txBody>
      </p:sp>
      <p:cxnSp>
        <p:nvCxnSpPr>
          <p:cNvPr id="12" name="Connecteur droit 13">
            <a:extLst>
              <a:ext uri="{FF2B5EF4-FFF2-40B4-BE49-F238E27FC236}">
                <a16:creationId xmlns:a16="http://schemas.microsoft.com/office/drawing/2014/main" id="{EB48CEBE-C09C-4F7B-B656-F5F35CEDDCE9}"/>
              </a:ext>
            </a:extLst>
          </p:cNvPr>
          <p:cNvCxnSpPr>
            <a:cxnSpLocks noChangeShapeType="1"/>
          </p:cNvCxnSpPr>
          <p:nvPr/>
        </p:nvCxnSpPr>
        <p:spPr bwMode="auto">
          <a:xfrm flipH="1" flipV="1">
            <a:off x="983040" y="4365104"/>
            <a:ext cx="1648590" cy="1060376"/>
          </a:xfrm>
          <a:prstGeom prst="line">
            <a:avLst/>
          </a:prstGeom>
          <a:noFill/>
          <a:ln w="28575">
            <a:solidFill>
              <a:srgbClr val="000066"/>
            </a:solidFill>
            <a:prstDash val="dash"/>
            <a:round/>
            <a:headEnd/>
            <a:tailEnd/>
          </a:ln>
          <a:extLst>
            <a:ext uri="{909E8E84-426E-40DD-AFC4-6F175D3DCCD1}">
              <a14:hiddenFill xmlns:a14="http://schemas.microsoft.com/office/drawing/2010/main">
                <a:noFill/>
              </a14:hiddenFill>
            </a:ext>
          </a:extLst>
        </p:spPr>
      </p:cxnSp>
      <p:sp>
        <p:nvSpPr>
          <p:cNvPr id="5" name="Rectangle 4">
            <a:extLst>
              <a:ext uri="{FF2B5EF4-FFF2-40B4-BE49-F238E27FC236}">
                <a16:creationId xmlns:a16="http://schemas.microsoft.com/office/drawing/2014/main" id="{2DF98967-75BC-417C-8F7F-67937ECF35D5}"/>
              </a:ext>
            </a:extLst>
          </p:cNvPr>
          <p:cNvSpPr/>
          <p:nvPr/>
        </p:nvSpPr>
        <p:spPr bwMode="auto">
          <a:xfrm>
            <a:off x="251520" y="3992488"/>
            <a:ext cx="731520" cy="228600"/>
          </a:xfrm>
          <a:prstGeom prst="rect">
            <a:avLst/>
          </a:prstGeom>
          <a:noFill/>
          <a:ln w="25400" cap="flat" cmpd="sng" algn="ctr">
            <a:solidFill>
              <a:srgbClr val="C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21" name="Rectangle 20">
            <a:extLst>
              <a:ext uri="{FF2B5EF4-FFF2-40B4-BE49-F238E27FC236}">
                <a16:creationId xmlns:a16="http://schemas.microsoft.com/office/drawing/2014/main" id="{60ABF1DD-E689-4FE5-A5AB-B99194640024}"/>
              </a:ext>
            </a:extLst>
          </p:cNvPr>
          <p:cNvSpPr/>
          <p:nvPr/>
        </p:nvSpPr>
        <p:spPr bwMode="auto">
          <a:xfrm>
            <a:off x="251520" y="4208512"/>
            <a:ext cx="731520" cy="228600"/>
          </a:xfrm>
          <a:prstGeom prst="rect">
            <a:avLst/>
          </a:prstGeom>
          <a:noFill/>
          <a:ln w="25400" cap="flat" cmpd="sng" algn="ctr">
            <a:solidFill>
              <a:srgbClr val="C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0">
            <a:extLst>
              <a:ext uri="{FF2B5EF4-FFF2-40B4-BE49-F238E27FC236}">
                <a16:creationId xmlns:a16="http://schemas.microsoft.com/office/drawing/2014/main" id="{C08BE323-9DE0-4EA3-8062-0B35BBB30525}"/>
              </a:ext>
            </a:extLst>
          </p:cNvPr>
          <p:cNvSpPr>
            <a:spLocks noChangeArrowheads="1"/>
          </p:cNvSpPr>
          <p:nvPr/>
        </p:nvSpPr>
        <p:spPr bwMode="auto">
          <a:xfrm>
            <a:off x="323850" y="1412875"/>
            <a:ext cx="8377238"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n-US" dirty="0">
                <a:latin typeface="Gill Sans MT" panose="020B0502020104020203" pitchFamily="34" charset="0"/>
              </a:rPr>
              <a:t>Both IPV and OPV will be administered simultaneously</a:t>
            </a:r>
          </a:p>
          <a:p>
            <a:r>
              <a:rPr lang="en-US" altLang="en-US" dirty="0">
                <a:latin typeface="Gill Sans MT" panose="020B0502020104020203" pitchFamily="34" charset="0"/>
              </a:rPr>
              <a:t>Therefore, both IPV and OPV should be recorded and monitored separately, </a:t>
            </a:r>
            <a:r>
              <a:rPr lang="en-US" altLang="en-US" b="1" dirty="0">
                <a:latin typeface="Gill Sans MT" panose="020B0502020104020203" pitchFamily="34" charset="0"/>
              </a:rPr>
              <a:t>not as “polio vaccines”</a:t>
            </a:r>
          </a:p>
          <a:p>
            <a:endParaRPr lang="fr-FR" altLang="en-US" dirty="0">
              <a:latin typeface="Gill Sans MT" panose="020B0502020104020203" pitchFamily="34" charset="0"/>
            </a:endParaRPr>
          </a:p>
        </p:txBody>
      </p:sp>
      <p:sp>
        <p:nvSpPr>
          <p:cNvPr id="8195" name="Rectangle 2">
            <a:extLst>
              <a:ext uri="{FF2B5EF4-FFF2-40B4-BE49-F238E27FC236}">
                <a16:creationId xmlns:a16="http://schemas.microsoft.com/office/drawing/2014/main" id="{0BA84FBC-3CA0-4561-9C85-878A33C3C08B}"/>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rtl="1" eaLnBrk="1" hangingPunct="1">
              <a:defRPr/>
            </a:pPr>
            <a:r>
              <a:rPr lang="en-US" sz="3600" b="1" dirty="0">
                <a:solidFill>
                  <a:srgbClr val="000066"/>
                </a:solidFill>
                <a:latin typeface="Gill Sans MT" pitchFamily="34" charset="0"/>
              </a:rPr>
              <a:t>Remember to record both OPV and IPV1 separately</a:t>
            </a:r>
            <a:endParaRPr lang="fr-FR" sz="3600" b="1" dirty="0">
              <a:solidFill>
                <a:srgbClr val="000066"/>
              </a:solidFill>
              <a:latin typeface="Gill Sans MT" pitchFamily="34" charset="0"/>
            </a:endParaRPr>
          </a:p>
        </p:txBody>
      </p:sp>
      <p:cxnSp>
        <p:nvCxnSpPr>
          <p:cNvPr id="9221" name="Straight Arrow Connector 9236">
            <a:extLst>
              <a:ext uri="{FF2B5EF4-FFF2-40B4-BE49-F238E27FC236}">
                <a16:creationId xmlns:a16="http://schemas.microsoft.com/office/drawing/2014/main" id="{4732CFB9-0C6F-4140-8833-C4A660C68B98}"/>
              </a:ext>
            </a:extLst>
          </p:cNvPr>
          <p:cNvCxnSpPr>
            <a:cxnSpLocks noChangeShapeType="1"/>
          </p:cNvCxnSpPr>
          <p:nvPr/>
        </p:nvCxnSpPr>
        <p:spPr bwMode="auto">
          <a:xfrm>
            <a:off x="2051050" y="4797152"/>
            <a:ext cx="576263" cy="0"/>
          </a:xfrm>
          <a:prstGeom prst="straightConnector1">
            <a:avLst/>
          </a:prstGeom>
          <a:noFill/>
          <a:ln w="19050">
            <a:solidFill>
              <a:schemeClr val="tx1"/>
            </a:solidFill>
            <a:round/>
            <a:headEnd/>
            <a:tailEnd type="triangle" w="med" len="med"/>
          </a:ln>
          <a:effectLst/>
        </p:spPr>
      </p:cxnSp>
      <p:cxnSp>
        <p:nvCxnSpPr>
          <p:cNvPr id="9222" name="Straight Arrow Connector 54">
            <a:extLst>
              <a:ext uri="{FF2B5EF4-FFF2-40B4-BE49-F238E27FC236}">
                <a16:creationId xmlns:a16="http://schemas.microsoft.com/office/drawing/2014/main" id="{48AC8D31-A280-471D-8FE7-0805551D7B16}"/>
              </a:ext>
            </a:extLst>
          </p:cNvPr>
          <p:cNvCxnSpPr>
            <a:cxnSpLocks noChangeShapeType="1"/>
          </p:cNvCxnSpPr>
          <p:nvPr/>
        </p:nvCxnSpPr>
        <p:spPr bwMode="auto">
          <a:xfrm>
            <a:off x="2051050" y="4293096"/>
            <a:ext cx="576263" cy="0"/>
          </a:xfrm>
          <a:prstGeom prst="straightConnector1">
            <a:avLst/>
          </a:prstGeom>
          <a:noFill/>
          <a:ln w="19050">
            <a:solidFill>
              <a:schemeClr val="tx1"/>
            </a:solidFill>
            <a:round/>
            <a:headEnd/>
            <a:tailEnd type="triangle" w="med" len="med"/>
          </a:ln>
          <a:effectLst/>
        </p:spPr>
      </p:cxnSp>
      <p:sp>
        <p:nvSpPr>
          <p:cNvPr id="17415" name="TextBox 9238">
            <a:extLst>
              <a:ext uri="{FF2B5EF4-FFF2-40B4-BE49-F238E27FC236}">
                <a16:creationId xmlns:a16="http://schemas.microsoft.com/office/drawing/2014/main" id="{02698685-FE72-42CD-BC8B-0B5F32A2B419}"/>
              </a:ext>
            </a:extLst>
          </p:cNvPr>
          <p:cNvSpPr txBox="1">
            <a:spLocks noChangeArrowheads="1"/>
          </p:cNvSpPr>
          <p:nvPr/>
        </p:nvSpPr>
        <p:spPr bwMode="auto">
          <a:xfrm>
            <a:off x="161132" y="4055269"/>
            <a:ext cx="20526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en-US" altLang="en-US" sz="1800" dirty="0">
                <a:solidFill>
                  <a:schemeClr val="tx1"/>
                </a:solidFill>
                <a:latin typeface="Gill Sans MT" panose="020B0502020104020203" pitchFamily="34" charset="0"/>
              </a:rPr>
              <a:t>Record separately as “OPV3” and “IPV”, not “polio”</a:t>
            </a:r>
          </a:p>
        </p:txBody>
      </p:sp>
      <p:pic>
        <p:nvPicPr>
          <p:cNvPr id="2" name="Picture 1">
            <a:extLst>
              <a:ext uri="{FF2B5EF4-FFF2-40B4-BE49-F238E27FC236}">
                <a16:creationId xmlns:a16="http://schemas.microsoft.com/office/drawing/2014/main" id="{2F61F5E3-6456-45FD-8567-131E37BF5E88}"/>
              </a:ext>
            </a:extLst>
          </p:cNvPr>
          <p:cNvPicPr>
            <a:picLocks noChangeAspect="1"/>
          </p:cNvPicPr>
          <p:nvPr/>
        </p:nvPicPr>
        <p:blipFill>
          <a:blip r:embed="rId3"/>
          <a:stretch>
            <a:fillRect/>
          </a:stretch>
        </p:blipFill>
        <p:spPr>
          <a:xfrm>
            <a:off x="6771456" y="3717032"/>
            <a:ext cx="1905000" cy="13335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 name="Picture 3" descr="Table&#10;&#10;Description automatically generated">
            <a:extLst>
              <a:ext uri="{FF2B5EF4-FFF2-40B4-BE49-F238E27FC236}">
                <a16:creationId xmlns:a16="http://schemas.microsoft.com/office/drawing/2014/main" id="{14090470-91A1-4527-934E-0F5EBE875D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79725" y="3058538"/>
            <a:ext cx="3778543" cy="2925324"/>
          </a:xfrm>
          <a:prstGeom prst="rect">
            <a:avLst/>
          </a:prstGeom>
        </p:spPr>
      </p:pic>
      <p:cxnSp>
        <p:nvCxnSpPr>
          <p:cNvPr id="9" name="Straight Arrow Connector 9236">
            <a:extLst>
              <a:ext uri="{FF2B5EF4-FFF2-40B4-BE49-F238E27FC236}">
                <a16:creationId xmlns:a16="http://schemas.microsoft.com/office/drawing/2014/main" id="{173BB20E-94E7-488E-8AA5-4E2FA1541224}"/>
              </a:ext>
            </a:extLst>
          </p:cNvPr>
          <p:cNvCxnSpPr>
            <a:cxnSpLocks noChangeShapeType="1"/>
          </p:cNvCxnSpPr>
          <p:nvPr/>
        </p:nvCxnSpPr>
        <p:spPr bwMode="auto">
          <a:xfrm>
            <a:off x="2051050" y="4963207"/>
            <a:ext cx="576263" cy="482017"/>
          </a:xfrm>
          <a:prstGeom prst="straightConnector1">
            <a:avLst/>
          </a:prstGeom>
          <a:noFill/>
          <a:ln w="19050">
            <a:solidFill>
              <a:schemeClr val="tx1"/>
            </a:solidFill>
            <a:round/>
            <a:headEnd/>
            <a:tailEnd type="triangle" w="med" len="med"/>
          </a:ln>
          <a:effectLst/>
        </p:spPr>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8" descr="doctor_thinking">
            <a:extLst>
              <a:ext uri="{FF2B5EF4-FFF2-40B4-BE49-F238E27FC236}">
                <a16:creationId xmlns:a16="http://schemas.microsoft.com/office/drawing/2014/main" id="{EB568F39-017B-4296-A899-7284B527C0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Titre 17">
            <a:extLst>
              <a:ext uri="{FF2B5EF4-FFF2-40B4-BE49-F238E27FC236}">
                <a16:creationId xmlns:a16="http://schemas.microsoft.com/office/drawing/2014/main" id="{54476F5F-612B-4217-8F0B-13A9D3EE9F98}"/>
              </a:ext>
            </a:extLst>
          </p:cNvPr>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dirty="0" err="1">
                <a:solidFill>
                  <a:srgbClr val="000066"/>
                </a:solidFill>
                <a:latin typeface="Gill Sans MT" panose="020B0502020104020203" pitchFamily="34" charset="0"/>
              </a:rPr>
              <a:t>What</a:t>
            </a:r>
            <a:r>
              <a:rPr lang="fr-FR" sz="3500" b="1" dirty="0">
                <a:solidFill>
                  <a:srgbClr val="000066"/>
                </a:solidFill>
                <a:latin typeface="Gill Sans MT" panose="020B0502020104020203" pitchFamily="34" charset="0"/>
              </a:rPr>
              <a:t> </a:t>
            </a:r>
            <a:r>
              <a:rPr lang="fr-FR" sz="3500" b="1" dirty="0" err="1">
                <a:solidFill>
                  <a:srgbClr val="000066"/>
                </a:solidFill>
                <a:latin typeface="Gill Sans MT" panose="020B0502020104020203" pitchFamily="34" charset="0"/>
              </a:rPr>
              <a:t>should</a:t>
            </a:r>
            <a:r>
              <a:rPr lang="fr-FR" sz="3500" b="1" dirty="0">
                <a:solidFill>
                  <a:srgbClr val="000066"/>
                </a:solidFill>
                <a:latin typeface="Gill Sans MT" panose="020B0502020104020203" pitchFamily="34" charset="0"/>
              </a:rPr>
              <a:t> </a:t>
            </a:r>
            <a:r>
              <a:rPr lang="fr-FR" sz="3500" b="1" dirty="0" err="1">
                <a:solidFill>
                  <a:srgbClr val="000066"/>
                </a:solidFill>
                <a:latin typeface="Gill Sans MT" panose="020B0502020104020203" pitchFamily="34" charset="0"/>
              </a:rPr>
              <a:t>you</a:t>
            </a:r>
            <a:r>
              <a:rPr lang="fr-FR" sz="3500" b="1" dirty="0">
                <a:solidFill>
                  <a:srgbClr val="000066"/>
                </a:solidFill>
                <a:latin typeface="Gill Sans MT" panose="020B0502020104020203" pitchFamily="34" charset="0"/>
              </a:rPr>
              <a:t> do in </a:t>
            </a:r>
            <a:r>
              <a:rPr lang="fr-FR" sz="3500" b="1" dirty="0" err="1">
                <a:solidFill>
                  <a:srgbClr val="000066"/>
                </a:solidFill>
                <a:latin typeface="Gill Sans MT" panose="020B0502020104020203" pitchFamily="34" charset="0"/>
              </a:rPr>
              <a:t>this</a:t>
            </a:r>
            <a:r>
              <a:rPr lang="fr-FR" sz="3500" b="1" dirty="0">
                <a:solidFill>
                  <a:srgbClr val="000066"/>
                </a:solidFill>
                <a:latin typeface="Gill Sans MT" panose="020B0502020104020203" pitchFamily="34" charset="0"/>
              </a:rPr>
              <a:t> scenario? </a:t>
            </a:r>
          </a:p>
        </p:txBody>
      </p:sp>
      <p:sp>
        <p:nvSpPr>
          <p:cNvPr id="19460" name="Rectangle à coins arrondis 3">
            <a:extLst>
              <a:ext uri="{FF2B5EF4-FFF2-40B4-BE49-F238E27FC236}">
                <a16:creationId xmlns:a16="http://schemas.microsoft.com/office/drawing/2014/main" id="{4486CDB8-B68F-414D-897A-F487419EAFE2}"/>
              </a:ext>
            </a:extLst>
          </p:cNvPr>
          <p:cNvSpPr>
            <a:spLocks noChangeArrowheads="1"/>
          </p:cNvSpPr>
          <p:nvPr/>
        </p:nvSpPr>
        <p:spPr bwMode="auto">
          <a:xfrm>
            <a:off x="684213" y="1916113"/>
            <a:ext cx="4464050" cy="2520950"/>
          </a:xfrm>
          <a:prstGeom prst="wedgeRoundRectCallout">
            <a:avLst>
              <a:gd name="adj1" fmla="val 64745"/>
              <a:gd name="adj2" fmla="val -17319"/>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rtl="1" eaLnBrk="1" hangingPunct="1">
              <a:spcBef>
                <a:spcPts val="1200"/>
              </a:spcBef>
              <a:buClrTx/>
              <a:buFontTx/>
              <a:buNone/>
            </a:pPr>
            <a:r>
              <a:rPr lang="en-GB" altLang="en-US" sz="2000" b="1">
                <a:solidFill>
                  <a:srgbClr val="002060"/>
                </a:solidFill>
                <a:latin typeface="Gill Sans MT" panose="020B0502020104020203" pitchFamily="34" charset="0"/>
              </a:rPr>
              <a:t>The parents of a child provide you with an old immunization card. </a:t>
            </a:r>
          </a:p>
          <a:p>
            <a:pPr algn="ctr" rtl="1" eaLnBrk="1" hangingPunct="1">
              <a:spcBef>
                <a:spcPts val="1200"/>
              </a:spcBef>
              <a:buClrTx/>
              <a:buFontTx/>
              <a:buNone/>
            </a:pPr>
            <a:r>
              <a:rPr lang="en-GB" altLang="en-US" sz="2000" b="1">
                <a:solidFill>
                  <a:srgbClr val="002060"/>
                </a:solidFill>
                <a:latin typeface="Gill Sans MT" panose="020B0502020104020203" pitchFamily="34" charset="0"/>
              </a:rPr>
              <a:t>There is not a designated space for recording  IPV in this card. </a:t>
            </a:r>
          </a:p>
          <a:p>
            <a:pPr algn="ctr" rtl="1" eaLnBrk="1" hangingPunct="1">
              <a:spcBef>
                <a:spcPts val="1200"/>
              </a:spcBef>
              <a:buClrTx/>
              <a:buFontTx/>
              <a:buNone/>
            </a:pPr>
            <a:r>
              <a:rPr lang="en-GB" altLang="en-US" sz="2000" b="1">
                <a:solidFill>
                  <a:srgbClr val="002060"/>
                </a:solidFill>
                <a:latin typeface="Gill Sans MT" panose="020B0502020104020203" pitchFamily="34" charset="0"/>
              </a:rPr>
              <a:t>How should you record the vaccination(s) given? </a:t>
            </a:r>
            <a:endParaRPr lang="en-US" altLang="en-US" sz="2000" b="1">
              <a:solidFill>
                <a:srgbClr val="002060"/>
              </a:solidFill>
              <a:latin typeface="Gill Sans MT" panose="020B0502020104020203"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Box 1">
            <a:extLst>
              <a:ext uri="{FF2B5EF4-FFF2-40B4-BE49-F238E27FC236}">
                <a16:creationId xmlns:a16="http://schemas.microsoft.com/office/drawing/2014/main" id="{53D997B9-9BA7-4FDD-89F4-9F861246BDF1}"/>
              </a:ext>
            </a:extLst>
          </p:cNvPr>
          <p:cNvSpPr txBox="1">
            <a:spLocks noChangeArrowheads="1"/>
          </p:cNvSpPr>
          <p:nvPr/>
        </p:nvSpPr>
        <p:spPr bwMode="auto">
          <a:xfrm>
            <a:off x="611188" y="115888"/>
            <a:ext cx="8353425"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pPr>
            <a:r>
              <a:rPr lang="fr-FR" altLang="en-US" sz="3500" b="1" dirty="0" err="1">
                <a:latin typeface="Gill Sans MT" panose="020B0502020104020203" pitchFamily="34" charset="0"/>
              </a:rPr>
              <a:t>Other</a:t>
            </a:r>
            <a:r>
              <a:rPr lang="fr-FR" altLang="en-US" sz="3500" b="1" dirty="0">
                <a:latin typeface="Gill Sans MT" panose="020B0502020104020203" pitchFamily="34" charset="0"/>
              </a:rPr>
              <a:t> </a:t>
            </a:r>
            <a:r>
              <a:rPr lang="fr-FR" altLang="en-US" sz="3500" b="1" dirty="0" err="1">
                <a:latin typeface="Gill Sans MT" panose="020B0502020104020203" pitchFamily="34" charset="0"/>
              </a:rPr>
              <a:t>forms</a:t>
            </a:r>
            <a:r>
              <a:rPr lang="fr-FR" altLang="en-US" sz="3500" b="1" dirty="0">
                <a:latin typeface="Gill Sans MT" panose="020B0502020104020203" pitchFamily="34" charset="0"/>
              </a:rPr>
              <a:t> </a:t>
            </a:r>
            <a:r>
              <a:rPr lang="fr-FR" altLang="en-US" sz="3500" b="1" dirty="0" err="1">
                <a:latin typeface="Gill Sans MT" panose="020B0502020104020203" pitchFamily="34" charset="0"/>
              </a:rPr>
              <a:t>being</a:t>
            </a:r>
            <a:r>
              <a:rPr lang="fr-FR" altLang="en-US" sz="3500" b="1" dirty="0">
                <a:latin typeface="Gill Sans MT" panose="020B0502020104020203" pitchFamily="34" charset="0"/>
              </a:rPr>
              <a:t> </a:t>
            </a:r>
            <a:r>
              <a:rPr lang="fr-FR" altLang="en-US" sz="3500" b="1" dirty="0" err="1">
                <a:latin typeface="Gill Sans MT" panose="020B0502020104020203" pitchFamily="34" charset="0"/>
              </a:rPr>
              <a:t>updated</a:t>
            </a:r>
            <a:r>
              <a:rPr lang="fr-FR" altLang="en-US" sz="3500" b="1" dirty="0">
                <a:latin typeface="Gill Sans MT" panose="020B0502020104020203" pitchFamily="34" charset="0"/>
              </a:rPr>
              <a:t> to </a:t>
            </a:r>
            <a:r>
              <a:rPr lang="fr-FR" altLang="en-US" sz="3500" b="1" dirty="0" err="1">
                <a:latin typeface="Gill Sans MT" panose="020B0502020104020203" pitchFamily="34" charset="0"/>
              </a:rPr>
              <a:t>include</a:t>
            </a:r>
            <a:r>
              <a:rPr lang="fr-FR" altLang="en-US" sz="3500" b="1" dirty="0">
                <a:latin typeface="Gill Sans MT" panose="020B0502020104020203" pitchFamily="34" charset="0"/>
              </a:rPr>
              <a:t> the IPV doses</a:t>
            </a:r>
            <a:endParaRPr lang="en-US" altLang="en-US" sz="3500" dirty="0">
              <a:solidFill>
                <a:schemeClr val="tx1"/>
              </a:solidFill>
              <a:latin typeface="Limon F3" charset="0"/>
            </a:endParaRPr>
          </a:p>
        </p:txBody>
      </p:sp>
      <p:sp>
        <p:nvSpPr>
          <p:cNvPr id="21507" name="Rectangle 20">
            <a:extLst>
              <a:ext uri="{FF2B5EF4-FFF2-40B4-BE49-F238E27FC236}">
                <a16:creationId xmlns:a16="http://schemas.microsoft.com/office/drawing/2014/main" id="{174EDD7C-CA8A-4C3E-A3A3-9C34A6D06920}"/>
              </a:ext>
            </a:extLst>
          </p:cNvPr>
          <p:cNvSpPr>
            <a:spLocks noChangeArrowheads="1"/>
          </p:cNvSpPr>
          <p:nvPr/>
        </p:nvSpPr>
        <p:spPr bwMode="auto">
          <a:xfrm>
            <a:off x="323850" y="1412875"/>
            <a:ext cx="5040313"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ts val="1200"/>
              </a:spcBef>
            </a:pPr>
            <a:r>
              <a:rPr lang="en-US" altLang="en-US" sz="3200" dirty="0">
                <a:latin typeface="Gill Sans MT" panose="020B0502020104020203" pitchFamily="34" charset="0"/>
              </a:rPr>
              <a:t>Vaccination tally sheets</a:t>
            </a:r>
          </a:p>
          <a:p>
            <a:pPr>
              <a:spcBef>
                <a:spcPts val="1200"/>
              </a:spcBef>
            </a:pPr>
            <a:r>
              <a:rPr lang="en-US" altLang="en-US" sz="3200" dirty="0">
                <a:latin typeface="Gill Sans MT" panose="020B0502020104020203" pitchFamily="34" charset="0"/>
              </a:rPr>
              <a:t>Monthly report forms</a:t>
            </a:r>
          </a:p>
          <a:p>
            <a:pPr>
              <a:spcBef>
                <a:spcPts val="1200"/>
              </a:spcBef>
            </a:pPr>
            <a:r>
              <a:rPr lang="en-US" altLang="en-US" sz="3200" dirty="0">
                <a:latin typeface="Gill Sans MT" panose="020B0502020104020203" pitchFamily="34" charset="0"/>
              </a:rPr>
              <a:t>Stock management forms</a:t>
            </a:r>
          </a:p>
        </p:txBody>
      </p:sp>
      <p:sp>
        <p:nvSpPr>
          <p:cNvPr id="18" name="TextBox 17">
            <a:extLst>
              <a:ext uri="{FF2B5EF4-FFF2-40B4-BE49-F238E27FC236}">
                <a16:creationId xmlns:a16="http://schemas.microsoft.com/office/drawing/2014/main" id="{B817E95E-83E8-4249-AA6F-F1D7C21B17B9}"/>
              </a:ext>
            </a:extLst>
          </p:cNvPr>
          <p:cNvSpPr txBox="1"/>
          <p:nvPr/>
        </p:nvSpPr>
        <p:spPr>
          <a:xfrm>
            <a:off x="4398963" y="4811713"/>
            <a:ext cx="252412" cy="55562"/>
          </a:xfrm>
          <a:prstGeom prst="rect">
            <a:avLst/>
          </a:prstGeom>
          <a:solidFill>
            <a:schemeClr val="bg2">
              <a:lumMod val="60000"/>
              <a:lumOff val="40000"/>
            </a:schemeClr>
          </a:solidFill>
        </p:spPr>
        <p:txBody>
          <a:bodyPr lIns="0" tIns="0" rIns="0" bIns="0">
            <a:spAutoFit/>
          </a:bodyPr>
          <a:lstStyle/>
          <a:p>
            <a:pPr eaLnBrk="1" hangingPunct="1">
              <a:defRPr/>
            </a:pPr>
            <a:r>
              <a:rPr lang="en-US" sz="400" dirty="0">
                <a:solidFill>
                  <a:srgbClr val="FF0000"/>
                </a:solidFill>
                <a:latin typeface="+mj-lt"/>
              </a:rPr>
              <a:t>IPV</a:t>
            </a:r>
          </a:p>
        </p:txBody>
      </p:sp>
      <p:sp>
        <p:nvSpPr>
          <p:cNvPr id="19" name="TextBox 18">
            <a:extLst>
              <a:ext uri="{FF2B5EF4-FFF2-40B4-BE49-F238E27FC236}">
                <a16:creationId xmlns:a16="http://schemas.microsoft.com/office/drawing/2014/main" id="{68EA5D18-4481-4CCC-8CDA-517245136D65}"/>
              </a:ext>
            </a:extLst>
          </p:cNvPr>
          <p:cNvSpPr txBox="1"/>
          <p:nvPr/>
        </p:nvSpPr>
        <p:spPr>
          <a:xfrm>
            <a:off x="8280400" y="3625850"/>
            <a:ext cx="252413" cy="60325"/>
          </a:xfrm>
          <a:prstGeom prst="rect">
            <a:avLst/>
          </a:prstGeom>
          <a:solidFill>
            <a:schemeClr val="bg2">
              <a:lumMod val="60000"/>
              <a:lumOff val="40000"/>
            </a:schemeClr>
          </a:solidFill>
        </p:spPr>
        <p:txBody>
          <a:bodyPr lIns="0" tIns="0" rIns="0" bIns="0">
            <a:spAutoFit/>
          </a:bodyPr>
          <a:lstStyle/>
          <a:p>
            <a:pPr algn="ctr" eaLnBrk="1" hangingPunct="1">
              <a:defRPr/>
            </a:pPr>
            <a:r>
              <a:rPr lang="en-US" sz="400" dirty="0">
                <a:solidFill>
                  <a:srgbClr val="FF0000"/>
                </a:solidFill>
                <a:latin typeface="+mj-lt"/>
              </a:rPr>
              <a:t>IPV</a:t>
            </a:r>
          </a:p>
        </p:txBody>
      </p:sp>
      <p:grpSp>
        <p:nvGrpSpPr>
          <p:cNvPr id="21510" name="Group 16">
            <a:extLst>
              <a:ext uri="{FF2B5EF4-FFF2-40B4-BE49-F238E27FC236}">
                <a16:creationId xmlns:a16="http://schemas.microsoft.com/office/drawing/2014/main" id="{12EDAE12-425D-498E-B310-E4A11363A7F0}"/>
              </a:ext>
            </a:extLst>
          </p:cNvPr>
          <p:cNvGrpSpPr>
            <a:grpSpLocks/>
          </p:cNvGrpSpPr>
          <p:nvPr/>
        </p:nvGrpSpPr>
        <p:grpSpPr bwMode="auto">
          <a:xfrm>
            <a:off x="684213" y="1643063"/>
            <a:ext cx="8359775" cy="4340225"/>
            <a:chOff x="683568" y="1643448"/>
            <a:chExt cx="8360690" cy="4339048"/>
          </a:xfrm>
        </p:grpSpPr>
        <p:pic>
          <p:nvPicPr>
            <p:cNvPr id="9" name="Picture 8">
              <a:extLst>
                <a:ext uri="{FF2B5EF4-FFF2-40B4-BE49-F238E27FC236}">
                  <a16:creationId xmlns:a16="http://schemas.microsoft.com/office/drawing/2014/main" id="{4EFA166E-7105-4C14-A858-BE37CAD62C93}"/>
                </a:ext>
              </a:extLst>
            </p:cNvPr>
            <p:cNvPicPr>
              <a:picLocks noChangeAspect="1"/>
            </p:cNvPicPr>
            <p:nvPr/>
          </p:nvPicPr>
          <p:blipFill rotWithShape="1">
            <a:blip r:embed="rId3" cstate="print">
              <a:duotone>
                <a:prstClr val="black"/>
                <a:schemeClr val="accent3">
                  <a:tint val="45000"/>
                  <a:satMod val="400000"/>
                </a:schemeClr>
              </a:duotone>
            </a:blip>
            <a:srcRect l="25050" t="38613" r="29248" b="14774"/>
            <a:stretch/>
          </p:blipFill>
          <p:spPr>
            <a:xfrm>
              <a:off x="6372200" y="1643448"/>
              <a:ext cx="2421925" cy="3196633"/>
            </a:xfrm>
            <a:prstGeom prst="rect">
              <a:avLst/>
            </a:prstGeom>
            <a:ln>
              <a:noFill/>
            </a:ln>
            <a:effectLst>
              <a:outerShdw blurRad="292100" dist="139700" dir="2700000" algn="tl" rotWithShape="0">
                <a:srgbClr val="333333">
                  <a:alpha val="65000"/>
                </a:srgbClr>
              </a:outerShdw>
            </a:effectLst>
          </p:spPr>
        </p:pic>
        <p:grpSp>
          <p:nvGrpSpPr>
            <p:cNvPr id="21512" name="Group 12">
              <a:extLst>
                <a:ext uri="{FF2B5EF4-FFF2-40B4-BE49-F238E27FC236}">
                  <a16:creationId xmlns:a16="http://schemas.microsoft.com/office/drawing/2014/main" id="{EE11AC1C-DE7F-4535-B42A-B13BE4EE2D02}"/>
                </a:ext>
              </a:extLst>
            </p:cNvPr>
            <p:cNvGrpSpPr>
              <a:grpSpLocks/>
            </p:cNvGrpSpPr>
            <p:nvPr/>
          </p:nvGrpSpPr>
          <p:grpSpPr bwMode="auto">
            <a:xfrm>
              <a:off x="683568" y="3501008"/>
              <a:ext cx="3396233" cy="2481488"/>
              <a:chOff x="683568" y="3501008"/>
              <a:chExt cx="3396233" cy="2481488"/>
            </a:xfrm>
          </p:grpSpPr>
          <p:pic>
            <p:nvPicPr>
              <p:cNvPr id="35842" name="Picture 2">
                <a:extLst>
                  <a:ext uri="{FF2B5EF4-FFF2-40B4-BE49-F238E27FC236}">
                    <a16:creationId xmlns:a16="http://schemas.microsoft.com/office/drawing/2014/main" id="{F2F003FE-0CCC-4243-9204-F798D3031D23}"/>
                  </a:ext>
                </a:extLst>
              </p:cNvPr>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683568" y="3500319"/>
                <a:ext cx="3396034" cy="2482177"/>
              </a:xfrm>
              <a:prstGeom prst="rect">
                <a:avLst/>
              </a:prstGeom>
              <a:noFill/>
              <a:ln>
                <a:noFill/>
              </a:ln>
              <a:effectLst>
                <a:outerShdw blurRad="292100" dist="139700" dir="2700000" algn="tl" rotWithShape="0">
                  <a:srgbClr val="333333">
                    <a:alpha val="64998"/>
                  </a:srgbClr>
                </a:outerShdw>
              </a:effectLst>
            </p:spPr>
          </p:pic>
          <p:sp>
            <p:nvSpPr>
              <p:cNvPr id="12" name="Wave 11">
                <a:extLst>
                  <a:ext uri="{FF2B5EF4-FFF2-40B4-BE49-F238E27FC236}">
                    <a16:creationId xmlns:a16="http://schemas.microsoft.com/office/drawing/2014/main" id="{90B4C163-5089-4C21-85AB-F437A7ECEF56}"/>
                  </a:ext>
                </a:extLst>
              </p:cNvPr>
              <p:cNvSpPr/>
              <p:nvPr/>
            </p:nvSpPr>
            <p:spPr bwMode="auto">
              <a:xfrm rot="10617707">
                <a:off x="3731221" y="3868734"/>
                <a:ext cx="294487" cy="168720"/>
              </a:xfrm>
              <a:prstGeom prst="wave">
                <a:avLst>
                  <a:gd name="adj1" fmla="val 12519"/>
                  <a:gd name="adj2" fmla="val -7165"/>
                </a:avLst>
              </a:prstGeom>
              <a:gradFill flip="none" rotWithShape="1">
                <a:gsLst>
                  <a:gs pos="0">
                    <a:srgbClr val="DDDDDD">
                      <a:shade val="30000"/>
                      <a:satMod val="115000"/>
                      <a:alpha val="31000"/>
                    </a:srgbClr>
                  </a:gs>
                  <a:gs pos="50000">
                    <a:srgbClr val="DDDDDD">
                      <a:shade val="67500"/>
                      <a:satMod val="115000"/>
                    </a:srgbClr>
                  </a:gs>
                  <a:gs pos="100000">
                    <a:srgbClr val="DDDDDD">
                      <a:shade val="100000"/>
                      <a:satMod val="115000"/>
                    </a:srgbClr>
                  </a:gs>
                </a:gsLst>
                <a:lin ang="0" scaled="1"/>
                <a:tileRect/>
              </a:gradFill>
              <a:ln w="9525" cap="flat" cmpd="sng" algn="ctr">
                <a:solidFill>
                  <a:schemeClr val="tx1"/>
                </a:solidFill>
                <a:prstDash val="solid"/>
                <a:round/>
                <a:headEnd type="none" w="med" len="med"/>
                <a:tailEnd type="none" w="med" len="med"/>
              </a:ln>
              <a:effectLst/>
            </p:spPr>
            <p:txBody>
              <a:bodyPr>
                <a:spAutoFit/>
              </a:bodyPr>
              <a:lstStyle>
                <a:lvl1pPr defTabSz="1042988" eaLnBrk="0" hangingPunct="0">
                  <a:defRPr>
                    <a:solidFill>
                      <a:schemeClr val="tx1"/>
                    </a:solidFill>
                    <a:latin typeface="Limon F3" charset="0"/>
                    <a:ea typeface="MS PGothic" pitchFamily="34" charset="-128"/>
                  </a:defRPr>
                </a:lvl1pPr>
                <a:lvl2pPr marL="742950" indent="-285750" defTabSz="1042988" eaLnBrk="0" hangingPunct="0">
                  <a:defRPr>
                    <a:solidFill>
                      <a:schemeClr val="tx1"/>
                    </a:solidFill>
                    <a:latin typeface="Limon F3" charset="0"/>
                    <a:ea typeface="MS PGothic" pitchFamily="34" charset="-128"/>
                  </a:defRPr>
                </a:lvl2pPr>
                <a:lvl3pPr marL="1143000" indent="-228600" defTabSz="1042988" eaLnBrk="0" hangingPunct="0">
                  <a:defRPr>
                    <a:solidFill>
                      <a:schemeClr val="tx1"/>
                    </a:solidFill>
                    <a:latin typeface="Limon F3" charset="0"/>
                    <a:ea typeface="MS PGothic" pitchFamily="34" charset="-128"/>
                  </a:defRPr>
                </a:lvl3pPr>
                <a:lvl4pPr marL="1600200" indent="-228600" defTabSz="1042988" eaLnBrk="0" hangingPunct="0">
                  <a:defRPr>
                    <a:solidFill>
                      <a:schemeClr val="tx1"/>
                    </a:solidFill>
                    <a:latin typeface="Limon F3" charset="0"/>
                    <a:ea typeface="MS PGothic" pitchFamily="34" charset="-128"/>
                  </a:defRPr>
                </a:lvl4pPr>
                <a:lvl5pPr marL="2057400" indent="-228600" defTabSz="1042988" eaLnBrk="0" hangingPunct="0">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en-US" sz="3900" b="1">
                  <a:solidFill>
                    <a:srgbClr val="000066"/>
                  </a:solidFill>
                  <a:latin typeface="Arial" pitchFamily="34" charset="0"/>
                </a:endParaRPr>
              </a:p>
            </p:txBody>
          </p:sp>
          <p:sp>
            <p:nvSpPr>
              <p:cNvPr id="21525" name="Rectangle 10">
                <a:extLst>
                  <a:ext uri="{FF2B5EF4-FFF2-40B4-BE49-F238E27FC236}">
                    <a16:creationId xmlns:a16="http://schemas.microsoft.com/office/drawing/2014/main" id="{2C120637-3F69-46E0-B98B-B11100B0079D}"/>
                  </a:ext>
                </a:extLst>
              </p:cNvPr>
              <p:cNvSpPr>
                <a:spLocks/>
              </p:cNvSpPr>
              <p:nvPr/>
            </p:nvSpPr>
            <p:spPr bwMode="auto">
              <a:xfrm rot="648388">
                <a:off x="3734910" y="3897694"/>
                <a:ext cx="274320" cy="11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rgbClr val="000000"/>
                    </a:solidFill>
                    <a:round/>
                    <a:headEnd/>
                    <a:tailEnd/>
                  </a14:hiddenLine>
                </a:ext>
              </a:extLst>
            </p:spPr>
            <p:txBody>
              <a:bodyPr lIns="18288" tIns="18288" rIns="0" bIns="0" anchor="ct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50000"/>
                  </a:spcBef>
                  <a:buClrTx/>
                  <a:buFontTx/>
                  <a:buNone/>
                </a:pPr>
                <a:r>
                  <a:rPr lang="en-US" altLang="en-US" sz="600" b="1">
                    <a:solidFill>
                      <a:srgbClr val="FF0000"/>
                    </a:solidFill>
                    <a:latin typeface="Comic Sans MS" panose="030F0702030302020204" pitchFamily="66" charset="0"/>
                  </a:rPr>
                  <a:t>IPV</a:t>
                </a:r>
                <a:endParaRPr lang="en-US" altLang="en-US" sz="500" b="1">
                  <a:solidFill>
                    <a:srgbClr val="FF0000"/>
                  </a:solidFill>
                  <a:latin typeface="Comic Sans MS" panose="030F0702030302020204" pitchFamily="66" charset="0"/>
                </a:endParaRPr>
              </a:p>
            </p:txBody>
          </p:sp>
        </p:grpSp>
        <p:grpSp>
          <p:nvGrpSpPr>
            <p:cNvPr id="21513" name="Group 14">
              <a:extLst>
                <a:ext uri="{FF2B5EF4-FFF2-40B4-BE49-F238E27FC236}">
                  <a16:creationId xmlns:a16="http://schemas.microsoft.com/office/drawing/2014/main" id="{51034964-C64D-48D4-BFA4-4A7C5328293F}"/>
                </a:ext>
              </a:extLst>
            </p:cNvPr>
            <p:cNvGrpSpPr>
              <a:grpSpLocks/>
            </p:cNvGrpSpPr>
            <p:nvPr/>
          </p:nvGrpSpPr>
          <p:grpSpPr bwMode="auto">
            <a:xfrm>
              <a:off x="4339694" y="2483007"/>
              <a:ext cx="4704564" cy="3322257"/>
              <a:chOff x="4339694" y="2483007"/>
              <a:chExt cx="4704564" cy="3322257"/>
            </a:xfrm>
          </p:grpSpPr>
          <p:pic>
            <p:nvPicPr>
              <p:cNvPr id="10" name="Picture 9">
                <a:extLst>
                  <a:ext uri="{FF2B5EF4-FFF2-40B4-BE49-F238E27FC236}">
                    <a16:creationId xmlns:a16="http://schemas.microsoft.com/office/drawing/2014/main" id="{0864BC59-7D59-4A29-9EA8-1845ABA49958}"/>
                  </a:ext>
                </a:extLst>
              </p:cNvPr>
              <p:cNvPicPr>
                <a:picLocks noChangeAspect="1"/>
              </p:cNvPicPr>
              <p:nvPr/>
            </p:nvPicPr>
            <p:blipFill rotWithShape="1">
              <a:blip r:embed="rId5" cstate="print">
                <a:duotone>
                  <a:schemeClr val="accent4">
                    <a:shade val="45000"/>
                    <a:satMod val="135000"/>
                  </a:schemeClr>
                  <a:prstClr val="white"/>
                </a:duotone>
              </a:blip>
              <a:srcRect l="25104" t="12029" r="19281" b="12153"/>
              <a:stretch/>
            </p:blipFill>
            <p:spPr>
              <a:xfrm rot="5400000">
                <a:off x="5358654" y="2119660"/>
                <a:ext cx="2666644" cy="4704564"/>
              </a:xfrm>
              <a:prstGeom prst="rect">
                <a:avLst/>
              </a:prstGeom>
              <a:ln>
                <a:noFill/>
              </a:ln>
              <a:effectLst>
                <a:outerShdw blurRad="292100" dist="139700" dir="2700000" algn="tl" rotWithShape="0">
                  <a:srgbClr val="333333">
                    <a:alpha val="65000"/>
                  </a:srgbClr>
                </a:outerShdw>
              </a:effectLst>
            </p:spPr>
          </p:pic>
          <p:sp>
            <p:nvSpPr>
              <p:cNvPr id="14" name="TextBox 13">
                <a:extLst>
                  <a:ext uri="{FF2B5EF4-FFF2-40B4-BE49-F238E27FC236}">
                    <a16:creationId xmlns:a16="http://schemas.microsoft.com/office/drawing/2014/main" id="{37AB2B28-3772-44D8-9714-3AAFF10E1DCA}"/>
                  </a:ext>
                </a:extLst>
              </p:cNvPr>
              <p:cNvSpPr txBox="1"/>
              <p:nvPr/>
            </p:nvSpPr>
            <p:spPr>
              <a:xfrm>
                <a:off x="6483340" y="2483007"/>
                <a:ext cx="215924" cy="61896"/>
              </a:xfrm>
              <a:prstGeom prst="rect">
                <a:avLst/>
              </a:prstGeom>
              <a:solidFill>
                <a:schemeClr val="bg1"/>
              </a:solidFill>
            </p:spPr>
            <p:txBody>
              <a:bodyPr lIns="9144" tIns="0" rIns="0" bIns="0">
                <a:spAutoFit/>
              </a:bodyPr>
              <a:lstStyle/>
              <a:p>
                <a:pPr eaLnBrk="1" hangingPunct="1">
                  <a:defRPr/>
                </a:pPr>
                <a:r>
                  <a:rPr lang="en-US" sz="400" b="1" dirty="0">
                    <a:solidFill>
                      <a:srgbClr val="FF0000"/>
                    </a:solidFill>
                    <a:latin typeface="+mj-lt"/>
                  </a:rPr>
                  <a:t>IPV</a:t>
                </a:r>
              </a:p>
            </p:txBody>
          </p:sp>
          <p:sp>
            <p:nvSpPr>
              <p:cNvPr id="16" name="TextBox 15">
                <a:extLst>
                  <a:ext uri="{FF2B5EF4-FFF2-40B4-BE49-F238E27FC236}">
                    <a16:creationId xmlns:a16="http://schemas.microsoft.com/office/drawing/2014/main" id="{46DBA11A-88C3-43B2-A199-1BF2E7E19292}"/>
                  </a:ext>
                </a:extLst>
              </p:cNvPr>
              <p:cNvSpPr txBox="1"/>
              <p:nvPr/>
            </p:nvSpPr>
            <p:spPr>
              <a:xfrm>
                <a:off x="6037204" y="3625697"/>
                <a:ext cx="503292" cy="60309"/>
              </a:xfrm>
              <a:prstGeom prst="rect">
                <a:avLst/>
              </a:prstGeom>
              <a:solidFill>
                <a:schemeClr val="bg2">
                  <a:lumMod val="60000"/>
                  <a:lumOff val="40000"/>
                </a:schemeClr>
              </a:solidFill>
            </p:spPr>
            <p:txBody>
              <a:bodyPr tIns="0" rIns="0" bIns="0">
                <a:spAutoFit/>
              </a:bodyPr>
              <a:lstStyle/>
              <a:p>
                <a:pPr algn="r" eaLnBrk="1" hangingPunct="1">
                  <a:defRPr/>
                </a:pPr>
                <a:r>
                  <a:rPr lang="en-US" sz="400" dirty="0">
                    <a:latin typeface="+mj-lt"/>
                  </a:rPr>
                  <a:t>OPV</a:t>
                </a:r>
              </a:p>
            </p:txBody>
          </p:sp>
        </p:grpSp>
        <p:sp>
          <p:nvSpPr>
            <p:cNvPr id="20" name="Freeform 505">
              <a:extLst>
                <a:ext uri="{FF2B5EF4-FFF2-40B4-BE49-F238E27FC236}">
                  <a16:creationId xmlns:a16="http://schemas.microsoft.com/office/drawing/2014/main" id="{B25ABD93-2918-4BA8-BF2E-3B98DF9E4734}"/>
                </a:ext>
              </a:extLst>
            </p:cNvPr>
            <p:cNvSpPr>
              <a:spLocks noChangeAspect="1" noEditPoints="1"/>
            </p:cNvSpPr>
            <p:nvPr/>
          </p:nvSpPr>
          <p:spPr bwMode="auto">
            <a:xfrm>
              <a:off x="8213904" y="3573325"/>
              <a:ext cx="365165" cy="182512"/>
            </a:xfrm>
            <a:custGeom>
              <a:avLst/>
              <a:gdLst>
                <a:gd name="T0" fmla="*/ 80279748 w 452"/>
                <a:gd name="T1" fmla="*/ 6971958 h 285"/>
                <a:gd name="T2" fmla="*/ 218648199 w 452"/>
                <a:gd name="T3" fmla="*/ 106626712 h 285"/>
                <a:gd name="T4" fmla="*/ 75058373 w 452"/>
                <a:gd name="T5" fmla="*/ 115238717 h 285"/>
                <a:gd name="T6" fmla="*/ 1305546 w 452"/>
                <a:gd name="T7" fmla="*/ 89812554 h 285"/>
                <a:gd name="T8" fmla="*/ 53520101 w 452"/>
                <a:gd name="T9" fmla="*/ 31988270 h 285"/>
                <a:gd name="T10" fmla="*/ 140326770 w 452"/>
                <a:gd name="T11" fmla="*/ 7381810 h 285"/>
                <a:gd name="T12" fmla="*/ 125314610 w 452"/>
                <a:gd name="T13" fmla="*/ 7381810 h 285"/>
                <a:gd name="T14" fmla="*/ 95291907 w 452"/>
                <a:gd name="T15" fmla="*/ 8202153 h 285"/>
                <a:gd name="T16" fmla="*/ 82890839 w 452"/>
                <a:gd name="T17" fmla="*/ 9842200 h 285"/>
                <a:gd name="T18" fmla="*/ 86806668 w 452"/>
                <a:gd name="T19" fmla="*/ 9022497 h 285"/>
                <a:gd name="T20" fmla="*/ 140979542 w 452"/>
                <a:gd name="T21" fmla="*/ 5331272 h 285"/>
                <a:gd name="T22" fmla="*/ 85501123 w 452"/>
                <a:gd name="T23" fmla="*/ 7381810 h 285"/>
                <a:gd name="T24" fmla="*/ 84848350 w 452"/>
                <a:gd name="T25" fmla="*/ 6971958 h 285"/>
                <a:gd name="T26" fmla="*/ 113566315 w 452"/>
                <a:gd name="T27" fmla="*/ 4510928 h 285"/>
                <a:gd name="T28" fmla="*/ 103123565 w 452"/>
                <a:gd name="T29" fmla="*/ 4921420 h 285"/>
                <a:gd name="T30" fmla="*/ 84848350 w 452"/>
                <a:gd name="T31" fmla="*/ 6561466 h 285"/>
                <a:gd name="T32" fmla="*/ 84848350 w 452"/>
                <a:gd name="T33" fmla="*/ 6561466 h 285"/>
                <a:gd name="T34" fmla="*/ 104429111 w 452"/>
                <a:gd name="T35" fmla="*/ 4101077 h 285"/>
                <a:gd name="T36" fmla="*/ 84195577 w 452"/>
                <a:gd name="T37" fmla="*/ 6151615 h 285"/>
                <a:gd name="T38" fmla="*/ 81585294 w 452"/>
                <a:gd name="T39" fmla="*/ 6561466 h 285"/>
                <a:gd name="T40" fmla="*/ 88112214 w 452"/>
                <a:gd name="T41" fmla="*/ 5331272 h 285"/>
                <a:gd name="T42" fmla="*/ 118787690 w 452"/>
                <a:gd name="T43" fmla="*/ 2870882 h 285"/>
                <a:gd name="T44" fmla="*/ 165780871 w 452"/>
                <a:gd name="T45" fmla="*/ 2870882 h 285"/>
                <a:gd name="T46" fmla="*/ 176876393 w 452"/>
                <a:gd name="T47" fmla="*/ 3280733 h 285"/>
                <a:gd name="T48" fmla="*/ 231049267 w 452"/>
                <a:gd name="T49" fmla="*/ 820343 h 285"/>
                <a:gd name="T50" fmla="*/ 234965096 w 452"/>
                <a:gd name="T51" fmla="*/ 0 h 285"/>
                <a:gd name="T52" fmla="*/ 239534506 w 452"/>
                <a:gd name="T53" fmla="*/ 409852 h 285"/>
                <a:gd name="T54" fmla="*/ 245408654 w 452"/>
                <a:gd name="T55" fmla="*/ 2460390 h 285"/>
                <a:gd name="T56" fmla="*/ 246060618 w 452"/>
                <a:gd name="T57" fmla="*/ 6971958 h 285"/>
                <a:gd name="T58" fmla="*/ 240186471 w 452"/>
                <a:gd name="T59" fmla="*/ 9432348 h 285"/>
                <a:gd name="T60" fmla="*/ 235617869 w 452"/>
                <a:gd name="T61" fmla="*/ 9432348 h 285"/>
                <a:gd name="T62" fmla="*/ 231049267 w 452"/>
                <a:gd name="T63" fmla="*/ 8612005 h 285"/>
                <a:gd name="T64" fmla="*/ 223216801 w 452"/>
                <a:gd name="T65" fmla="*/ 11892738 h 285"/>
                <a:gd name="T66" fmla="*/ 275431356 w 452"/>
                <a:gd name="T67" fmla="*/ 35678855 h 285"/>
                <a:gd name="T68" fmla="*/ 101818020 w 452"/>
                <a:gd name="T69" fmla="*/ 4101077 h 285"/>
                <a:gd name="T70" fmla="*/ 117482952 w 452"/>
                <a:gd name="T71" fmla="*/ 3280733 h 285"/>
                <a:gd name="T72" fmla="*/ 142284280 w 452"/>
                <a:gd name="T73" fmla="*/ 6971958 h 285"/>
                <a:gd name="T74" fmla="*/ 218648199 w 452"/>
                <a:gd name="T75" fmla="*/ 17634502 h 285"/>
                <a:gd name="T76" fmla="*/ 184056086 w 452"/>
                <a:gd name="T77" fmla="*/ 10252692 h 285"/>
                <a:gd name="T78" fmla="*/ 89417760 w 452"/>
                <a:gd name="T79" fmla="*/ 26656998 h 285"/>
                <a:gd name="T80" fmla="*/ 11095522 w 452"/>
                <a:gd name="T81" fmla="*/ 84071431 h 285"/>
                <a:gd name="T82" fmla="*/ 88764987 w 452"/>
                <a:gd name="T83" fmla="*/ 109087743 h 285"/>
                <a:gd name="T84" fmla="*/ 222564836 w 452"/>
                <a:gd name="T85" fmla="*/ 98424559 h 285"/>
                <a:gd name="T86" fmla="*/ 80279748 w 452"/>
                <a:gd name="T87" fmla="*/ 6561466 h 285"/>
                <a:gd name="T88" fmla="*/ 80279748 w 452"/>
                <a:gd name="T89" fmla="*/ 7791661 h 285"/>
                <a:gd name="T90" fmla="*/ 80932521 w 452"/>
                <a:gd name="T91" fmla="*/ 7791661 h 285"/>
                <a:gd name="T92" fmla="*/ 80932521 w 452"/>
                <a:gd name="T93" fmla="*/ 6971958 h 285"/>
                <a:gd name="T94" fmla="*/ 161865041 w 452"/>
                <a:gd name="T95" fmla="*/ 2050538 h 285"/>
                <a:gd name="T96" fmla="*/ 80932521 w 452"/>
                <a:gd name="T97" fmla="*/ 9022497 h 285"/>
                <a:gd name="T98" fmla="*/ 80279748 w 452"/>
                <a:gd name="T99" fmla="*/ 9022497 h 285"/>
                <a:gd name="T100" fmla="*/ 80932521 w 452"/>
                <a:gd name="T101" fmla="*/ 6561466 h 285"/>
                <a:gd name="T102" fmla="*/ 81585294 w 452"/>
                <a:gd name="T103" fmla="*/ 7791661 h 285"/>
                <a:gd name="T104" fmla="*/ 105081884 w 452"/>
                <a:gd name="T105" fmla="*/ 7381810 h 285"/>
                <a:gd name="T106" fmla="*/ 122051554 w 452"/>
                <a:gd name="T107" fmla="*/ 7381810 h 285"/>
                <a:gd name="T108" fmla="*/ 81585294 w 452"/>
                <a:gd name="T109" fmla="*/ 10252692 h 285"/>
                <a:gd name="T110" fmla="*/ 80279748 w 452"/>
                <a:gd name="T111" fmla="*/ 6971958 h 285"/>
                <a:gd name="T112" fmla="*/ 203636847 w 452"/>
                <a:gd name="T113" fmla="*/ 14353768 h 285"/>
                <a:gd name="T114" fmla="*/ 85501123 w 452"/>
                <a:gd name="T115" fmla="*/ 10662543 h 285"/>
                <a:gd name="T116" fmla="*/ 78974202 w 452"/>
                <a:gd name="T117" fmla="*/ 10252692 h 285"/>
                <a:gd name="T118" fmla="*/ 78974202 w 452"/>
                <a:gd name="T119" fmla="*/ 9432348 h 285"/>
                <a:gd name="T120" fmla="*/ 78974202 w 452"/>
                <a:gd name="T121" fmla="*/ 7381810 h 28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52" h="285">
                  <a:moveTo>
                    <a:pt x="126" y="23"/>
                  </a:moveTo>
                  <a:cubicBezTo>
                    <a:pt x="126" y="24"/>
                    <a:pt x="125" y="23"/>
                    <a:pt x="125" y="24"/>
                  </a:cubicBezTo>
                  <a:cubicBezTo>
                    <a:pt x="125" y="23"/>
                    <a:pt x="125" y="23"/>
                    <a:pt x="126" y="23"/>
                  </a:cubicBezTo>
                  <a:close/>
                  <a:moveTo>
                    <a:pt x="123" y="17"/>
                  </a:moveTo>
                  <a:cubicBezTo>
                    <a:pt x="123" y="17"/>
                    <a:pt x="123" y="17"/>
                    <a:pt x="123" y="17"/>
                  </a:cubicBezTo>
                  <a:cubicBezTo>
                    <a:pt x="123" y="17"/>
                    <a:pt x="123" y="17"/>
                    <a:pt x="123" y="17"/>
                  </a:cubicBezTo>
                  <a:cubicBezTo>
                    <a:pt x="124" y="17"/>
                    <a:pt x="123" y="17"/>
                    <a:pt x="123" y="17"/>
                  </a:cubicBezTo>
                  <a:close/>
                  <a:moveTo>
                    <a:pt x="449" y="171"/>
                  </a:moveTo>
                  <a:cubicBezTo>
                    <a:pt x="446" y="182"/>
                    <a:pt x="441" y="191"/>
                    <a:pt x="435" y="199"/>
                  </a:cubicBezTo>
                  <a:cubicBezTo>
                    <a:pt x="423" y="216"/>
                    <a:pt x="407" y="229"/>
                    <a:pt x="389" y="238"/>
                  </a:cubicBezTo>
                  <a:cubicBezTo>
                    <a:pt x="380" y="243"/>
                    <a:pt x="370" y="246"/>
                    <a:pt x="361" y="250"/>
                  </a:cubicBezTo>
                  <a:cubicBezTo>
                    <a:pt x="353" y="253"/>
                    <a:pt x="344" y="257"/>
                    <a:pt x="335" y="260"/>
                  </a:cubicBezTo>
                  <a:cubicBezTo>
                    <a:pt x="317" y="266"/>
                    <a:pt x="296" y="272"/>
                    <a:pt x="278" y="276"/>
                  </a:cubicBezTo>
                  <a:cubicBezTo>
                    <a:pt x="273" y="277"/>
                    <a:pt x="268" y="278"/>
                    <a:pt x="262" y="279"/>
                  </a:cubicBezTo>
                  <a:cubicBezTo>
                    <a:pt x="250" y="281"/>
                    <a:pt x="236" y="283"/>
                    <a:pt x="223" y="284"/>
                  </a:cubicBezTo>
                  <a:cubicBezTo>
                    <a:pt x="210" y="285"/>
                    <a:pt x="197" y="285"/>
                    <a:pt x="186" y="285"/>
                  </a:cubicBezTo>
                  <a:cubicBezTo>
                    <a:pt x="170" y="285"/>
                    <a:pt x="152" y="285"/>
                    <a:pt x="135" y="283"/>
                  </a:cubicBezTo>
                  <a:cubicBezTo>
                    <a:pt x="128" y="283"/>
                    <a:pt x="121" y="282"/>
                    <a:pt x="115" y="281"/>
                  </a:cubicBezTo>
                  <a:cubicBezTo>
                    <a:pt x="112" y="281"/>
                    <a:pt x="109" y="281"/>
                    <a:pt x="106" y="281"/>
                  </a:cubicBezTo>
                  <a:cubicBezTo>
                    <a:pt x="95" y="279"/>
                    <a:pt x="83" y="277"/>
                    <a:pt x="72" y="274"/>
                  </a:cubicBezTo>
                  <a:cubicBezTo>
                    <a:pt x="65" y="272"/>
                    <a:pt x="60" y="271"/>
                    <a:pt x="54" y="269"/>
                  </a:cubicBezTo>
                  <a:cubicBezTo>
                    <a:pt x="45" y="265"/>
                    <a:pt x="34" y="260"/>
                    <a:pt x="23" y="252"/>
                  </a:cubicBezTo>
                  <a:cubicBezTo>
                    <a:pt x="18" y="248"/>
                    <a:pt x="14" y="243"/>
                    <a:pt x="10" y="238"/>
                  </a:cubicBezTo>
                  <a:cubicBezTo>
                    <a:pt x="6" y="232"/>
                    <a:pt x="3" y="226"/>
                    <a:pt x="2" y="219"/>
                  </a:cubicBezTo>
                  <a:cubicBezTo>
                    <a:pt x="0" y="213"/>
                    <a:pt x="0" y="206"/>
                    <a:pt x="0" y="200"/>
                  </a:cubicBezTo>
                  <a:cubicBezTo>
                    <a:pt x="0" y="197"/>
                    <a:pt x="0" y="194"/>
                    <a:pt x="1" y="190"/>
                  </a:cubicBezTo>
                  <a:cubicBezTo>
                    <a:pt x="2" y="179"/>
                    <a:pt x="7" y="165"/>
                    <a:pt x="13" y="155"/>
                  </a:cubicBezTo>
                  <a:cubicBezTo>
                    <a:pt x="15" y="150"/>
                    <a:pt x="18" y="145"/>
                    <a:pt x="22" y="140"/>
                  </a:cubicBezTo>
                  <a:cubicBezTo>
                    <a:pt x="29" y="129"/>
                    <a:pt x="37" y="119"/>
                    <a:pt x="44" y="112"/>
                  </a:cubicBezTo>
                  <a:cubicBezTo>
                    <a:pt x="53" y="102"/>
                    <a:pt x="69" y="88"/>
                    <a:pt x="82" y="78"/>
                  </a:cubicBezTo>
                  <a:cubicBezTo>
                    <a:pt x="83" y="77"/>
                    <a:pt x="83" y="77"/>
                    <a:pt x="84" y="77"/>
                  </a:cubicBezTo>
                  <a:cubicBezTo>
                    <a:pt x="94" y="70"/>
                    <a:pt x="104" y="62"/>
                    <a:pt x="114" y="57"/>
                  </a:cubicBezTo>
                  <a:cubicBezTo>
                    <a:pt x="116" y="56"/>
                    <a:pt x="116" y="56"/>
                    <a:pt x="117" y="55"/>
                  </a:cubicBezTo>
                  <a:cubicBezTo>
                    <a:pt x="131" y="47"/>
                    <a:pt x="131" y="47"/>
                    <a:pt x="131" y="47"/>
                  </a:cubicBezTo>
                  <a:cubicBezTo>
                    <a:pt x="152" y="38"/>
                    <a:pt x="167" y="32"/>
                    <a:pt x="186" y="26"/>
                  </a:cubicBezTo>
                  <a:cubicBezTo>
                    <a:pt x="195" y="23"/>
                    <a:pt x="205" y="20"/>
                    <a:pt x="215" y="18"/>
                  </a:cubicBezTo>
                  <a:cubicBezTo>
                    <a:pt x="215" y="18"/>
                    <a:pt x="215" y="18"/>
                    <a:pt x="215" y="18"/>
                  </a:cubicBezTo>
                  <a:cubicBezTo>
                    <a:pt x="215" y="18"/>
                    <a:pt x="215" y="18"/>
                    <a:pt x="215" y="18"/>
                  </a:cubicBezTo>
                  <a:cubicBezTo>
                    <a:pt x="215" y="18"/>
                    <a:pt x="215" y="18"/>
                    <a:pt x="215" y="18"/>
                  </a:cubicBezTo>
                  <a:cubicBezTo>
                    <a:pt x="212" y="18"/>
                    <a:pt x="210" y="18"/>
                    <a:pt x="207" y="18"/>
                  </a:cubicBezTo>
                  <a:cubicBezTo>
                    <a:pt x="204" y="18"/>
                    <a:pt x="204" y="18"/>
                    <a:pt x="199" y="18"/>
                  </a:cubicBezTo>
                  <a:cubicBezTo>
                    <a:pt x="195" y="18"/>
                    <a:pt x="196" y="18"/>
                    <a:pt x="192" y="18"/>
                  </a:cubicBezTo>
                  <a:cubicBezTo>
                    <a:pt x="192" y="18"/>
                    <a:pt x="188" y="18"/>
                    <a:pt x="187" y="18"/>
                  </a:cubicBezTo>
                  <a:cubicBezTo>
                    <a:pt x="187" y="18"/>
                    <a:pt x="188" y="18"/>
                    <a:pt x="187" y="18"/>
                  </a:cubicBezTo>
                  <a:cubicBezTo>
                    <a:pt x="184" y="18"/>
                    <a:pt x="174" y="19"/>
                    <a:pt x="168" y="19"/>
                  </a:cubicBezTo>
                  <a:cubicBezTo>
                    <a:pt x="161" y="20"/>
                    <a:pt x="153" y="21"/>
                    <a:pt x="145" y="22"/>
                  </a:cubicBezTo>
                  <a:cubicBezTo>
                    <a:pt x="153" y="20"/>
                    <a:pt x="159" y="19"/>
                    <a:pt x="161" y="19"/>
                  </a:cubicBezTo>
                  <a:cubicBezTo>
                    <a:pt x="157" y="19"/>
                    <a:pt x="151" y="20"/>
                    <a:pt x="146" y="20"/>
                  </a:cubicBezTo>
                  <a:cubicBezTo>
                    <a:pt x="137" y="22"/>
                    <a:pt x="137" y="22"/>
                    <a:pt x="137" y="22"/>
                  </a:cubicBezTo>
                  <a:cubicBezTo>
                    <a:pt x="133" y="22"/>
                    <a:pt x="133" y="22"/>
                    <a:pt x="133" y="22"/>
                  </a:cubicBezTo>
                  <a:cubicBezTo>
                    <a:pt x="132" y="23"/>
                    <a:pt x="132" y="23"/>
                    <a:pt x="132" y="23"/>
                  </a:cubicBezTo>
                  <a:cubicBezTo>
                    <a:pt x="131" y="23"/>
                    <a:pt x="131" y="23"/>
                    <a:pt x="131" y="23"/>
                  </a:cubicBezTo>
                  <a:cubicBezTo>
                    <a:pt x="131" y="23"/>
                    <a:pt x="131" y="23"/>
                    <a:pt x="131" y="23"/>
                  </a:cubicBezTo>
                  <a:cubicBezTo>
                    <a:pt x="130" y="23"/>
                    <a:pt x="128" y="23"/>
                    <a:pt x="127" y="24"/>
                  </a:cubicBezTo>
                  <a:cubicBezTo>
                    <a:pt x="127" y="24"/>
                    <a:pt x="127" y="24"/>
                    <a:pt x="127" y="24"/>
                  </a:cubicBezTo>
                  <a:cubicBezTo>
                    <a:pt x="125" y="24"/>
                    <a:pt x="123" y="25"/>
                    <a:pt x="122" y="25"/>
                  </a:cubicBezTo>
                  <a:cubicBezTo>
                    <a:pt x="125" y="24"/>
                    <a:pt x="128" y="23"/>
                    <a:pt x="131" y="22"/>
                  </a:cubicBezTo>
                  <a:cubicBezTo>
                    <a:pt x="131" y="22"/>
                    <a:pt x="131" y="22"/>
                    <a:pt x="131" y="22"/>
                  </a:cubicBezTo>
                  <a:cubicBezTo>
                    <a:pt x="131" y="22"/>
                    <a:pt x="131" y="22"/>
                    <a:pt x="131" y="22"/>
                  </a:cubicBezTo>
                  <a:cubicBezTo>
                    <a:pt x="133" y="22"/>
                    <a:pt x="133" y="22"/>
                    <a:pt x="133" y="22"/>
                  </a:cubicBezTo>
                  <a:cubicBezTo>
                    <a:pt x="137" y="21"/>
                    <a:pt x="142" y="21"/>
                    <a:pt x="147" y="20"/>
                  </a:cubicBezTo>
                  <a:cubicBezTo>
                    <a:pt x="156" y="19"/>
                    <a:pt x="166" y="18"/>
                    <a:pt x="173" y="17"/>
                  </a:cubicBezTo>
                  <a:cubicBezTo>
                    <a:pt x="182" y="16"/>
                    <a:pt x="187" y="16"/>
                    <a:pt x="182" y="15"/>
                  </a:cubicBezTo>
                  <a:cubicBezTo>
                    <a:pt x="171" y="16"/>
                    <a:pt x="161" y="17"/>
                    <a:pt x="150" y="18"/>
                  </a:cubicBezTo>
                  <a:cubicBezTo>
                    <a:pt x="148" y="18"/>
                    <a:pt x="146" y="18"/>
                    <a:pt x="149" y="18"/>
                  </a:cubicBezTo>
                  <a:cubicBezTo>
                    <a:pt x="171" y="14"/>
                    <a:pt x="197" y="13"/>
                    <a:pt x="216" y="13"/>
                  </a:cubicBezTo>
                  <a:cubicBezTo>
                    <a:pt x="226" y="14"/>
                    <a:pt x="226" y="14"/>
                    <a:pt x="226" y="14"/>
                  </a:cubicBezTo>
                  <a:cubicBezTo>
                    <a:pt x="231" y="13"/>
                    <a:pt x="231" y="13"/>
                    <a:pt x="231" y="13"/>
                  </a:cubicBezTo>
                  <a:cubicBezTo>
                    <a:pt x="230" y="13"/>
                    <a:pt x="229" y="13"/>
                    <a:pt x="229" y="13"/>
                  </a:cubicBezTo>
                  <a:cubicBezTo>
                    <a:pt x="207" y="12"/>
                    <a:pt x="190" y="11"/>
                    <a:pt x="167" y="13"/>
                  </a:cubicBezTo>
                  <a:cubicBezTo>
                    <a:pt x="164" y="13"/>
                    <a:pt x="161" y="13"/>
                    <a:pt x="158" y="14"/>
                  </a:cubicBezTo>
                  <a:cubicBezTo>
                    <a:pt x="151" y="14"/>
                    <a:pt x="140" y="16"/>
                    <a:pt x="131" y="18"/>
                  </a:cubicBezTo>
                  <a:cubicBezTo>
                    <a:pt x="130" y="18"/>
                    <a:pt x="130" y="18"/>
                    <a:pt x="130" y="18"/>
                  </a:cubicBezTo>
                  <a:cubicBezTo>
                    <a:pt x="130" y="18"/>
                    <a:pt x="130" y="18"/>
                    <a:pt x="130" y="18"/>
                  </a:cubicBezTo>
                  <a:cubicBezTo>
                    <a:pt x="130" y="18"/>
                    <a:pt x="130" y="18"/>
                    <a:pt x="130" y="18"/>
                  </a:cubicBezTo>
                  <a:cubicBezTo>
                    <a:pt x="129" y="18"/>
                    <a:pt x="127" y="19"/>
                    <a:pt x="126" y="19"/>
                  </a:cubicBezTo>
                  <a:cubicBezTo>
                    <a:pt x="127" y="18"/>
                    <a:pt x="128" y="18"/>
                    <a:pt x="129" y="18"/>
                  </a:cubicBezTo>
                  <a:cubicBezTo>
                    <a:pt x="130" y="18"/>
                    <a:pt x="130" y="17"/>
                    <a:pt x="130" y="17"/>
                  </a:cubicBezTo>
                  <a:cubicBezTo>
                    <a:pt x="130" y="17"/>
                    <a:pt x="130" y="17"/>
                    <a:pt x="130" y="17"/>
                  </a:cubicBezTo>
                  <a:cubicBezTo>
                    <a:pt x="134" y="17"/>
                    <a:pt x="134" y="17"/>
                    <a:pt x="134" y="17"/>
                  </a:cubicBezTo>
                  <a:cubicBezTo>
                    <a:pt x="138" y="16"/>
                    <a:pt x="142" y="15"/>
                    <a:pt x="146" y="15"/>
                  </a:cubicBezTo>
                  <a:cubicBezTo>
                    <a:pt x="155" y="13"/>
                    <a:pt x="164" y="12"/>
                    <a:pt x="172" y="12"/>
                  </a:cubicBezTo>
                  <a:cubicBezTo>
                    <a:pt x="175" y="11"/>
                    <a:pt x="175" y="11"/>
                    <a:pt x="169" y="11"/>
                  </a:cubicBezTo>
                  <a:cubicBezTo>
                    <a:pt x="171" y="11"/>
                    <a:pt x="172" y="11"/>
                    <a:pt x="174" y="11"/>
                  </a:cubicBezTo>
                  <a:cubicBezTo>
                    <a:pt x="174" y="11"/>
                    <a:pt x="174" y="11"/>
                    <a:pt x="173" y="11"/>
                  </a:cubicBezTo>
                  <a:cubicBezTo>
                    <a:pt x="182" y="10"/>
                    <a:pt x="183" y="10"/>
                    <a:pt x="192" y="10"/>
                  </a:cubicBezTo>
                  <a:cubicBezTo>
                    <a:pt x="194" y="10"/>
                    <a:pt x="194" y="9"/>
                    <a:pt x="193" y="9"/>
                  </a:cubicBezTo>
                  <a:cubicBezTo>
                    <a:pt x="186" y="10"/>
                    <a:pt x="179" y="10"/>
                    <a:pt x="172" y="10"/>
                  </a:cubicBezTo>
                  <a:cubicBezTo>
                    <a:pt x="168" y="11"/>
                    <a:pt x="165" y="11"/>
                    <a:pt x="162" y="12"/>
                  </a:cubicBezTo>
                  <a:cubicBezTo>
                    <a:pt x="160" y="12"/>
                    <a:pt x="160" y="12"/>
                    <a:pt x="158" y="12"/>
                  </a:cubicBezTo>
                  <a:cubicBezTo>
                    <a:pt x="156" y="12"/>
                    <a:pt x="153" y="13"/>
                    <a:pt x="151" y="13"/>
                  </a:cubicBezTo>
                  <a:cubicBezTo>
                    <a:pt x="146" y="13"/>
                    <a:pt x="146" y="13"/>
                    <a:pt x="146" y="13"/>
                  </a:cubicBezTo>
                  <a:cubicBezTo>
                    <a:pt x="141" y="14"/>
                    <a:pt x="137" y="15"/>
                    <a:pt x="133" y="16"/>
                  </a:cubicBezTo>
                  <a:cubicBezTo>
                    <a:pt x="131" y="16"/>
                    <a:pt x="131" y="16"/>
                    <a:pt x="131" y="16"/>
                  </a:cubicBezTo>
                  <a:cubicBezTo>
                    <a:pt x="130" y="16"/>
                    <a:pt x="130" y="16"/>
                    <a:pt x="130" y="16"/>
                  </a:cubicBezTo>
                  <a:cubicBezTo>
                    <a:pt x="130" y="16"/>
                    <a:pt x="130" y="16"/>
                    <a:pt x="130" y="16"/>
                  </a:cubicBezTo>
                  <a:cubicBezTo>
                    <a:pt x="130" y="16"/>
                    <a:pt x="130" y="16"/>
                    <a:pt x="130" y="16"/>
                  </a:cubicBezTo>
                  <a:cubicBezTo>
                    <a:pt x="130" y="16"/>
                    <a:pt x="129" y="16"/>
                    <a:pt x="129" y="16"/>
                  </a:cubicBezTo>
                  <a:cubicBezTo>
                    <a:pt x="129" y="16"/>
                    <a:pt x="128" y="16"/>
                    <a:pt x="128" y="16"/>
                  </a:cubicBezTo>
                  <a:cubicBezTo>
                    <a:pt x="128" y="16"/>
                    <a:pt x="128" y="16"/>
                    <a:pt x="129" y="16"/>
                  </a:cubicBezTo>
                  <a:cubicBezTo>
                    <a:pt x="129" y="16"/>
                    <a:pt x="129" y="16"/>
                    <a:pt x="130" y="16"/>
                  </a:cubicBezTo>
                  <a:cubicBezTo>
                    <a:pt x="130" y="16"/>
                    <a:pt x="130" y="16"/>
                    <a:pt x="130" y="16"/>
                  </a:cubicBezTo>
                  <a:cubicBezTo>
                    <a:pt x="130" y="16"/>
                    <a:pt x="130" y="16"/>
                    <a:pt x="130" y="16"/>
                  </a:cubicBezTo>
                  <a:cubicBezTo>
                    <a:pt x="130" y="16"/>
                    <a:pt x="130" y="16"/>
                    <a:pt x="130" y="16"/>
                  </a:cubicBezTo>
                  <a:cubicBezTo>
                    <a:pt x="132" y="15"/>
                    <a:pt x="132" y="15"/>
                    <a:pt x="132" y="15"/>
                  </a:cubicBezTo>
                  <a:cubicBezTo>
                    <a:pt x="139" y="14"/>
                    <a:pt x="139" y="14"/>
                    <a:pt x="139" y="14"/>
                  </a:cubicBezTo>
                  <a:cubicBezTo>
                    <a:pt x="148" y="12"/>
                    <a:pt x="156" y="11"/>
                    <a:pt x="163" y="11"/>
                  </a:cubicBezTo>
                  <a:cubicBezTo>
                    <a:pt x="165" y="10"/>
                    <a:pt x="162" y="10"/>
                    <a:pt x="160" y="10"/>
                  </a:cubicBezTo>
                  <a:cubicBezTo>
                    <a:pt x="156" y="11"/>
                    <a:pt x="152" y="11"/>
                    <a:pt x="148" y="12"/>
                  </a:cubicBezTo>
                  <a:cubicBezTo>
                    <a:pt x="146" y="12"/>
                    <a:pt x="149" y="12"/>
                    <a:pt x="147" y="12"/>
                  </a:cubicBezTo>
                  <a:cubicBezTo>
                    <a:pt x="142" y="13"/>
                    <a:pt x="137" y="14"/>
                    <a:pt x="132" y="15"/>
                  </a:cubicBezTo>
                  <a:cubicBezTo>
                    <a:pt x="130" y="15"/>
                    <a:pt x="130" y="15"/>
                    <a:pt x="130" y="15"/>
                  </a:cubicBezTo>
                  <a:cubicBezTo>
                    <a:pt x="130" y="15"/>
                    <a:pt x="130" y="15"/>
                    <a:pt x="130" y="15"/>
                  </a:cubicBezTo>
                  <a:cubicBezTo>
                    <a:pt x="129" y="15"/>
                    <a:pt x="129" y="15"/>
                    <a:pt x="129" y="15"/>
                  </a:cubicBezTo>
                  <a:cubicBezTo>
                    <a:pt x="129" y="15"/>
                    <a:pt x="129" y="15"/>
                    <a:pt x="129" y="15"/>
                  </a:cubicBezTo>
                  <a:cubicBezTo>
                    <a:pt x="129" y="15"/>
                    <a:pt x="128" y="15"/>
                    <a:pt x="129" y="15"/>
                  </a:cubicBezTo>
                  <a:cubicBezTo>
                    <a:pt x="128" y="15"/>
                    <a:pt x="128" y="15"/>
                    <a:pt x="128" y="15"/>
                  </a:cubicBezTo>
                  <a:cubicBezTo>
                    <a:pt x="128" y="15"/>
                    <a:pt x="128" y="15"/>
                    <a:pt x="128" y="15"/>
                  </a:cubicBezTo>
                  <a:cubicBezTo>
                    <a:pt x="128" y="15"/>
                    <a:pt x="128" y="15"/>
                    <a:pt x="128" y="15"/>
                  </a:cubicBezTo>
                  <a:cubicBezTo>
                    <a:pt x="127" y="16"/>
                    <a:pt x="126" y="15"/>
                    <a:pt x="125" y="16"/>
                  </a:cubicBezTo>
                  <a:cubicBezTo>
                    <a:pt x="125" y="15"/>
                    <a:pt x="126" y="15"/>
                    <a:pt x="127" y="15"/>
                  </a:cubicBezTo>
                  <a:cubicBezTo>
                    <a:pt x="128" y="15"/>
                    <a:pt x="127" y="15"/>
                    <a:pt x="127" y="15"/>
                  </a:cubicBezTo>
                  <a:cubicBezTo>
                    <a:pt x="128" y="15"/>
                    <a:pt x="128" y="15"/>
                    <a:pt x="128" y="15"/>
                  </a:cubicBezTo>
                  <a:cubicBezTo>
                    <a:pt x="129" y="15"/>
                    <a:pt x="129" y="14"/>
                    <a:pt x="129" y="14"/>
                  </a:cubicBezTo>
                  <a:cubicBezTo>
                    <a:pt x="129" y="14"/>
                    <a:pt x="129" y="14"/>
                    <a:pt x="130" y="14"/>
                  </a:cubicBezTo>
                  <a:cubicBezTo>
                    <a:pt x="135" y="13"/>
                    <a:pt x="135" y="13"/>
                    <a:pt x="135" y="13"/>
                  </a:cubicBezTo>
                  <a:cubicBezTo>
                    <a:pt x="140" y="12"/>
                    <a:pt x="143" y="11"/>
                    <a:pt x="149" y="11"/>
                  </a:cubicBezTo>
                  <a:cubicBezTo>
                    <a:pt x="150" y="10"/>
                    <a:pt x="150" y="10"/>
                    <a:pt x="153" y="10"/>
                  </a:cubicBezTo>
                  <a:cubicBezTo>
                    <a:pt x="154" y="9"/>
                    <a:pt x="149" y="10"/>
                    <a:pt x="152" y="9"/>
                  </a:cubicBezTo>
                  <a:cubicBezTo>
                    <a:pt x="155" y="9"/>
                    <a:pt x="152" y="10"/>
                    <a:pt x="154" y="9"/>
                  </a:cubicBezTo>
                  <a:cubicBezTo>
                    <a:pt x="157" y="9"/>
                    <a:pt x="158" y="9"/>
                    <a:pt x="160" y="8"/>
                  </a:cubicBezTo>
                  <a:cubicBezTo>
                    <a:pt x="167" y="8"/>
                    <a:pt x="174" y="7"/>
                    <a:pt x="182" y="7"/>
                  </a:cubicBezTo>
                  <a:cubicBezTo>
                    <a:pt x="184" y="6"/>
                    <a:pt x="178" y="7"/>
                    <a:pt x="181" y="6"/>
                  </a:cubicBezTo>
                  <a:cubicBezTo>
                    <a:pt x="184" y="6"/>
                    <a:pt x="194" y="6"/>
                    <a:pt x="197" y="5"/>
                  </a:cubicBezTo>
                  <a:cubicBezTo>
                    <a:pt x="205" y="5"/>
                    <a:pt x="210" y="5"/>
                    <a:pt x="219" y="6"/>
                  </a:cubicBezTo>
                  <a:cubicBezTo>
                    <a:pt x="223" y="6"/>
                    <a:pt x="220" y="5"/>
                    <a:pt x="221" y="5"/>
                  </a:cubicBezTo>
                  <a:cubicBezTo>
                    <a:pt x="227" y="5"/>
                    <a:pt x="231" y="6"/>
                    <a:pt x="237" y="6"/>
                  </a:cubicBezTo>
                  <a:cubicBezTo>
                    <a:pt x="241" y="6"/>
                    <a:pt x="248" y="7"/>
                    <a:pt x="254" y="7"/>
                  </a:cubicBezTo>
                  <a:cubicBezTo>
                    <a:pt x="254" y="7"/>
                    <a:pt x="250" y="7"/>
                    <a:pt x="247" y="6"/>
                  </a:cubicBezTo>
                  <a:cubicBezTo>
                    <a:pt x="249" y="6"/>
                    <a:pt x="255" y="7"/>
                    <a:pt x="257" y="8"/>
                  </a:cubicBezTo>
                  <a:cubicBezTo>
                    <a:pt x="259" y="8"/>
                    <a:pt x="262" y="8"/>
                    <a:pt x="264" y="9"/>
                  </a:cubicBezTo>
                  <a:cubicBezTo>
                    <a:pt x="264" y="9"/>
                    <a:pt x="264" y="9"/>
                    <a:pt x="264" y="9"/>
                  </a:cubicBezTo>
                  <a:cubicBezTo>
                    <a:pt x="264" y="9"/>
                    <a:pt x="264" y="9"/>
                    <a:pt x="264" y="9"/>
                  </a:cubicBezTo>
                  <a:cubicBezTo>
                    <a:pt x="266" y="8"/>
                    <a:pt x="269" y="8"/>
                    <a:pt x="271" y="8"/>
                  </a:cubicBezTo>
                  <a:cubicBezTo>
                    <a:pt x="280" y="6"/>
                    <a:pt x="288" y="5"/>
                    <a:pt x="299" y="5"/>
                  </a:cubicBezTo>
                  <a:cubicBezTo>
                    <a:pt x="306" y="4"/>
                    <a:pt x="313" y="3"/>
                    <a:pt x="322" y="3"/>
                  </a:cubicBezTo>
                  <a:cubicBezTo>
                    <a:pt x="327" y="2"/>
                    <a:pt x="332" y="2"/>
                    <a:pt x="336" y="2"/>
                  </a:cubicBezTo>
                  <a:cubicBezTo>
                    <a:pt x="343" y="2"/>
                    <a:pt x="343" y="2"/>
                    <a:pt x="343" y="2"/>
                  </a:cubicBezTo>
                  <a:cubicBezTo>
                    <a:pt x="352" y="2"/>
                    <a:pt x="352" y="2"/>
                    <a:pt x="352" y="2"/>
                  </a:cubicBezTo>
                  <a:cubicBezTo>
                    <a:pt x="354" y="2"/>
                    <a:pt x="354" y="2"/>
                    <a:pt x="354" y="2"/>
                  </a:cubicBezTo>
                  <a:cubicBezTo>
                    <a:pt x="354" y="2"/>
                    <a:pt x="354" y="2"/>
                    <a:pt x="354" y="2"/>
                  </a:cubicBezTo>
                  <a:cubicBezTo>
                    <a:pt x="354" y="2"/>
                    <a:pt x="354" y="2"/>
                    <a:pt x="354" y="2"/>
                  </a:cubicBezTo>
                  <a:cubicBezTo>
                    <a:pt x="355" y="1"/>
                    <a:pt x="355" y="1"/>
                    <a:pt x="355" y="2"/>
                  </a:cubicBezTo>
                  <a:cubicBezTo>
                    <a:pt x="356" y="1"/>
                    <a:pt x="358" y="2"/>
                    <a:pt x="359" y="1"/>
                  </a:cubicBezTo>
                  <a:cubicBezTo>
                    <a:pt x="359" y="1"/>
                    <a:pt x="359" y="0"/>
                    <a:pt x="360" y="0"/>
                  </a:cubicBezTo>
                  <a:cubicBezTo>
                    <a:pt x="360" y="0"/>
                    <a:pt x="360" y="0"/>
                    <a:pt x="360" y="0"/>
                  </a:cubicBezTo>
                  <a:cubicBezTo>
                    <a:pt x="361" y="1"/>
                    <a:pt x="362" y="1"/>
                    <a:pt x="363" y="1"/>
                  </a:cubicBezTo>
                  <a:cubicBezTo>
                    <a:pt x="363" y="0"/>
                    <a:pt x="363" y="0"/>
                    <a:pt x="363" y="0"/>
                  </a:cubicBezTo>
                  <a:cubicBezTo>
                    <a:pt x="364" y="0"/>
                    <a:pt x="364" y="1"/>
                    <a:pt x="365" y="0"/>
                  </a:cubicBezTo>
                  <a:cubicBezTo>
                    <a:pt x="365" y="0"/>
                    <a:pt x="365" y="0"/>
                    <a:pt x="366" y="0"/>
                  </a:cubicBezTo>
                  <a:cubicBezTo>
                    <a:pt x="366" y="0"/>
                    <a:pt x="367" y="1"/>
                    <a:pt x="367" y="1"/>
                  </a:cubicBezTo>
                  <a:cubicBezTo>
                    <a:pt x="367" y="1"/>
                    <a:pt x="367" y="1"/>
                    <a:pt x="367" y="1"/>
                  </a:cubicBezTo>
                  <a:cubicBezTo>
                    <a:pt x="367" y="1"/>
                    <a:pt x="369" y="2"/>
                    <a:pt x="370" y="2"/>
                  </a:cubicBezTo>
                  <a:cubicBezTo>
                    <a:pt x="370" y="2"/>
                    <a:pt x="370" y="2"/>
                    <a:pt x="371" y="2"/>
                  </a:cubicBezTo>
                  <a:cubicBezTo>
                    <a:pt x="372" y="2"/>
                    <a:pt x="373" y="3"/>
                    <a:pt x="374" y="4"/>
                  </a:cubicBezTo>
                  <a:cubicBezTo>
                    <a:pt x="374" y="4"/>
                    <a:pt x="374" y="4"/>
                    <a:pt x="374" y="4"/>
                  </a:cubicBezTo>
                  <a:cubicBezTo>
                    <a:pt x="374" y="4"/>
                    <a:pt x="375" y="5"/>
                    <a:pt x="375" y="5"/>
                  </a:cubicBezTo>
                  <a:cubicBezTo>
                    <a:pt x="375" y="5"/>
                    <a:pt x="376" y="5"/>
                    <a:pt x="376" y="6"/>
                  </a:cubicBezTo>
                  <a:cubicBezTo>
                    <a:pt x="376" y="6"/>
                    <a:pt x="376" y="7"/>
                    <a:pt x="376" y="7"/>
                  </a:cubicBezTo>
                  <a:cubicBezTo>
                    <a:pt x="377" y="7"/>
                    <a:pt x="377" y="8"/>
                    <a:pt x="377" y="8"/>
                  </a:cubicBezTo>
                  <a:cubicBezTo>
                    <a:pt x="377" y="9"/>
                    <a:pt x="377" y="10"/>
                    <a:pt x="378" y="10"/>
                  </a:cubicBezTo>
                  <a:cubicBezTo>
                    <a:pt x="378" y="11"/>
                    <a:pt x="378" y="13"/>
                    <a:pt x="378" y="14"/>
                  </a:cubicBezTo>
                  <a:cubicBezTo>
                    <a:pt x="378" y="14"/>
                    <a:pt x="378" y="14"/>
                    <a:pt x="378" y="14"/>
                  </a:cubicBezTo>
                  <a:cubicBezTo>
                    <a:pt x="377" y="15"/>
                    <a:pt x="377" y="16"/>
                    <a:pt x="377" y="17"/>
                  </a:cubicBezTo>
                  <a:cubicBezTo>
                    <a:pt x="377" y="17"/>
                    <a:pt x="377" y="17"/>
                    <a:pt x="377" y="17"/>
                  </a:cubicBezTo>
                  <a:cubicBezTo>
                    <a:pt x="376" y="17"/>
                    <a:pt x="376" y="18"/>
                    <a:pt x="376" y="18"/>
                  </a:cubicBezTo>
                  <a:cubicBezTo>
                    <a:pt x="374" y="19"/>
                    <a:pt x="374" y="20"/>
                    <a:pt x="372" y="21"/>
                  </a:cubicBezTo>
                  <a:cubicBezTo>
                    <a:pt x="372" y="21"/>
                    <a:pt x="372" y="21"/>
                    <a:pt x="372" y="21"/>
                  </a:cubicBezTo>
                  <a:cubicBezTo>
                    <a:pt x="371" y="22"/>
                    <a:pt x="371" y="22"/>
                    <a:pt x="370" y="22"/>
                  </a:cubicBezTo>
                  <a:cubicBezTo>
                    <a:pt x="370" y="23"/>
                    <a:pt x="369" y="23"/>
                    <a:pt x="368" y="23"/>
                  </a:cubicBezTo>
                  <a:cubicBezTo>
                    <a:pt x="368" y="23"/>
                    <a:pt x="368" y="23"/>
                    <a:pt x="367" y="23"/>
                  </a:cubicBezTo>
                  <a:cubicBezTo>
                    <a:pt x="367" y="23"/>
                    <a:pt x="366" y="23"/>
                    <a:pt x="366" y="24"/>
                  </a:cubicBezTo>
                  <a:cubicBezTo>
                    <a:pt x="365" y="24"/>
                    <a:pt x="365" y="23"/>
                    <a:pt x="364" y="23"/>
                  </a:cubicBezTo>
                  <a:cubicBezTo>
                    <a:pt x="364" y="23"/>
                    <a:pt x="363" y="24"/>
                    <a:pt x="363" y="24"/>
                  </a:cubicBezTo>
                  <a:cubicBezTo>
                    <a:pt x="363" y="24"/>
                    <a:pt x="362" y="23"/>
                    <a:pt x="362" y="23"/>
                  </a:cubicBezTo>
                  <a:cubicBezTo>
                    <a:pt x="361" y="23"/>
                    <a:pt x="361" y="23"/>
                    <a:pt x="361" y="23"/>
                  </a:cubicBezTo>
                  <a:cubicBezTo>
                    <a:pt x="361" y="22"/>
                    <a:pt x="361" y="22"/>
                    <a:pt x="360" y="22"/>
                  </a:cubicBezTo>
                  <a:cubicBezTo>
                    <a:pt x="359" y="21"/>
                    <a:pt x="359" y="23"/>
                    <a:pt x="358" y="22"/>
                  </a:cubicBezTo>
                  <a:cubicBezTo>
                    <a:pt x="358" y="21"/>
                    <a:pt x="356" y="22"/>
                    <a:pt x="356" y="22"/>
                  </a:cubicBezTo>
                  <a:cubicBezTo>
                    <a:pt x="354" y="21"/>
                    <a:pt x="354" y="21"/>
                    <a:pt x="354" y="21"/>
                  </a:cubicBezTo>
                  <a:cubicBezTo>
                    <a:pt x="354" y="21"/>
                    <a:pt x="354" y="21"/>
                    <a:pt x="354" y="21"/>
                  </a:cubicBezTo>
                  <a:cubicBezTo>
                    <a:pt x="354" y="21"/>
                    <a:pt x="354" y="21"/>
                    <a:pt x="354" y="21"/>
                  </a:cubicBezTo>
                  <a:cubicBezTo>
                    <a:pt x="351" y="21"/>
                    <a:pt x="351" y="21"/>
                    <a:pt x="351" y="21"/>
                  </a:cubicBezTo>
                  <a:cubicBezTo>
                    <a:pt x="341" y="21"/>
                    <a:pt x="332" y="22"/>
                    <a:pt x="325" y="22"/>
                  </a:cubicBezTo>
                  <a:cubicBezTo>
                    <a:pt x="324" y="22"/>
                    <a:pt x="324" y="22"/>
                    <a:pt x="324" y="22"/>
                  </a:cubicBezTo>
                  <a:cubicBezTo>
                    <a:pt x="324" y="22"/>
                    <a:pt x="324" y="22"/>
                    <a:pt x="324" y="22"/>
                  </a:cubicBezTo>
                  <a:cubicBezTo>
                    <a:pt x="324" y="22"/>
                    <a:pt x="324" y="22"/>
                    <a:pt x="324" y="22"/>
                  </a:cubicBezTo>
                  <a:cubicBezTo>
                    <a:pt x="329" y="24"/>
                    <a:pt x="335" y="26"/>
                    <a:pt x="342" y="29"/>
                  </a:cubicBezTo>
                  <a:cubicBezTo>
                    <a:pt x="350" y="33"/>
                    <a:pt x="358" y="37"/>
                    <a:pt x="361" y="38"/>
                  </a:cubicBezTo>
                  <a:cubicBezTo>
                    <a:pt x="364" y="40"/>
                    <a:pt x="360" y="38"/>
                    <a:pt x="362" y="39"/>
                  </a:cubicBezTo>
                  <a:cubicBezTo>
                    <a:pt x="366" y="41"/>
                    <a:pt x="372" y="45"/>
                    <a:pt x="375" y="46"/>
                  </a:cubicBezTo>
                  <a:cubicBezTo>
                    <a:pt x="385" y="53"/>
                    <a:pt x="395" y="61"/>
                    <a:pt x="402" y="67"/>
                  </a:cubicBezTo>
                  <a:cubicBezTo>
                    <a:pt x="404" y="69"/>
                    <a:pt x="407" y="71"/>
                    <a:pt x="408" y="72"/>
                  </a:cubicBezTo>
                  <a:cubicBezTo>
                    <a:pt x="412" y="75"/>
                    <a:pt x="418" y="82"/>
                    <a:pt x="422" y="87"/>
                  </a:cubicBezTo>
                  <a:cubicBezTo>
                    <a:pt x="428" y="94"/>
                    <a:pt x="434" y="102"/>
                    <a:pt x="439" y="111"/>
                  </a:cubicBezTo>
                  <a:cubicBezTo>
                    <a:pt x="444" y="120"/>
                    <a:pt x="448" y="129"/>
                    <a:pt x="450" y="140"/>
                  </a:cubicBezTo>
                  <a:cubicBezTo>
                    <a:pt x="452" y="150"/>
                    <a:pt x="452" y="161"/>
                    <a:pt x="449" y="171"/>
                  </a:cubicBezTo>
                  <a:close/>
                  <a:moveTo>
                    <a:pt x="178" y="8"/>
                  </a:moveTo>
                  <a:cubicBezTo>
                    <a:pt x="173" y="8"/>
                    <a:pt x="171" y="8"/>
                    <a:pt x="163" y="9"/>
                  </a:cubicBezTo>
                  <a:cubicBezTo>
                    <a:pt x="161" y="9"/>
                    <a:pt x="160" y="9"/>
                    <a:pt x="156" y="10"/>
                  </a:cubicBezTo>
                  <a:cubicBezTo>
                    <a:pt x="155" y="10"/>
                    <a:pt x="146" y="11"/>
                    <a:pt x="146" y="12"/>
                  </a:cubicBezTo>
                  <a:cubicBezTo>
                    <a:pt x="151" y="11"/>
                    <a:pt x="154" y="11"/>
                    <a:pt x="157" y="10"/>
                  </a:cubicBezTo>
                  <a:cubicBezTo>
                    <a:pt x="159" y="10"/>
                    <a:pt x="157" y="10"/>
                    <a:pt x="158" y="10"/>
                  </a:cubicBezTo>
                  <a:cubicBezTo>
                    <a:pt x="163" y="10"/>
                    <a:pt x="172" y="8"/>
                    <a:pt x="179" y="8"/>
                  </a:cubicBezTo>
                  <a:cubicBezTo>
                    <a:pt x="180" y="8"/>
                    <a:pt x="177" y="8"/>
                    <a:pt x="178" y="8"/>
                  </a:cubicBezTo>
                  <a:close/>
                  <a:moveTo>
                    <a:pt x="180" y="8"/>
                  </a:moveTo>
                  <a:cubicBezTo>
                    <a:pt x="181" y="8"/>
                    <a:pt x="181" y="8"/>
                    <a:pt x="181" y="8"/>
                  </a:cubicBezTo>
                  <a:cubicBezTo>
                    <a:pt x="186" y="8"/>
                    <a:pt x="182" y="7"/>
                    <a:pt x="180" y="8"/>
                  </a:cubicBezTo>
                  <a:close/>
                  <a:moveTo>
                    <a:pt x="218" y="17"/>
                  </a:moveTo>
                  <a:cubicBezTo>
                    <a:pt x="221" y="16"/>
                    <a:pt x="226" y="15"/>
                    <a:pt x="232" y="14"/>
                  </a:cubicBezTo>
                  <a:cubicBezTo>
                    <a:pt x="230" y="14"/>
                    <a:pt x="229" y="14"/>
                    <a:pt x="227" y="15"/>
                  </a:cubicBezTo>
                  <a:cubicBezTo>
                    <a:pt x="224" y="16"/>
                    <a:pt x="221" y="16"/>
                    <a:pt x="218" y="17"/>
                  </a:cubicBezTo>
                  <a:close/>
                  <a:moveTo>
                    <a:pt x="427" y="122"/>
                  </a:moveTo>
                  <a:cubicBezTo>
                    <a:pt x="421" y="111"/>
                    <a:pt x="412" y="100"/>
                    <a:pt x="403" y="90"/>
                  </a:cubicBezTo>
                  <a:cubicBezTo>
                    <a:pt x="402" y="89"/>
                    <a:pt x="401" y="88"/>
                    <a:pt x="400" y="86"/>
                  </a:cubicBezTo>
                  <a:cubicBezTo>
                    <a:pt x="398" y="84"/>
                    <a:pt x="398" y="85"/>
                    <a:pt x="396" y="83"/>
                  </a:cubicBezTo>
                  <a:cubicBezTo>
                    <a:pt x="394" y="81"/>
                    <a:pt x="395" y="82"/>
                    <a:pt x="394" y="81"/>
                  </a:cubicBezTo>
                  <a:cubicBezTo>
                    <a:pt x="376" y="64"/>
                    <a:pt x="355" y="52"/>
                    <a:pt x="335" y="43"/>
                  </a:cubicBezTo>
                  <a:cubicBezTo>
                    <a:pt x="331" y="41"/>
                    <a:pt x="335" y="42"/>
                    <a:pt x="332" y="41"/>
                  </a:cubicBezTo>
                  <a:cubicBezTo>
                    <a:pt x="320" y="36"/>
                    <a:pt x="302" y="30"/>
                    <a:pt x="286" y="26"/>
                  </a:cubicBezTo>
                  <a:cubicBezTo>
                    <a:pt x="285" y="26"/>
                    <a:pt x="283" y="26"/>
                    <a:pt x="282" y="25"/>
                  </a:cubicBezTo>
                  <a:cubicBezTo>
                    <a:pt x="282" y="25"/>
                    <a:pt x="283" y="25"/>
                    <a:pt x="283" y="25"/>
                  </a:cubicBezTo>
                  <a:cubicBezTo>
                    <a:pt x="282" y="25"/>
                    <a:pt x="282" y="25"/>
                    <a:pt x="282" y="25"/>
                  </a:cubicBezTo>
                  <a:cubicBezTo>
                    <a:pt x="282" y="25"/>
                    <a:pt x="282" y="25"/>
                    <a:pt x="282" y="25"/>
                  </a:cubicBezTo>
                  <a:cubicBezTo>
                    <a:pt x="282" y="25"/>
                    <a:pt x="282" y="25"/>
                    <a:pt x="282" y="25"/>
                  </a:cubicBezTo>
                  <a:cubicBezTo>
                    <a:pt x="268" y="27"/>
                    <a:pt x="253" y="29"/>
                    <a:pt x="240" y="32"/>
                  </a:cubicBezTo>
                  <a:cubicBezTo>
                    <a:pt x="227" y="34"/>
                    <a:pt x="212" y="38"/>
                    <a:pt x="201" y="41"/>
                  </a:cubicBezTo>
                  <a:cubicBezTo>
                    <a:pt x="188" y="45"/>
                    <a:pt x="175" y="48"/>
                    <a:pt x="164" y="53"/>
                  </a:cubicBezTo>
                  <a:cubicBezTo>
                    <a:pt x="156" y="56"/>
                    <a:pt x="150" y="59"/>
                    <a:pt x="143" y="62"/>
                  </a:cubicBezTo>
                  <a:cubicBezTo>
                    <a:pt x="141" y="63"/>
                    <a:pt x="139" y="64"/>
                    <a:pt x="137" y="65"/>
                  </a:cubicBezTo>
                  <a:cubicBezTo>
                    <a:pt x="130" y="68"/>
                    <a:pt x="124" y="72"/>
                    <a:pt x="117" y="76"/>
                  </a:cubicBezTo>
                  <a:cubicBezTo>
                    <a:pt x="111" y="79"/>
                    <a:pt x="106" y="83"/>
                    <a:pt x="100" y="87"/>
                  </a:cubicBezTo>
                  <a:cubicBezTo>
                    <a:pt x="83" y="99"/>
                    <a:pt x="62" y="117"/>
                    <a:pt x="47" y="136"/>
                  </a:cubicBezTo>
                  <a:cubicBezTo>
                    <a:pt x="45" y="137"/>
                    <a:pt x="45" y="138"/>
                    <a:pt x="44" y="140"/>
                  </a:cubicBezTo>
                  <a:cubicBezTo>
                    <a:pt x="34" y="152"/>
                    <a:pt x="26" y="165"/>
                    <a:pt x="22" y="178"/>
                  </a:cubicBezTo>
                  <a:cubicBezTo>
                    <a:pt x="19" y="186"/>
                    <a:pt x="17" y="195"/>
                    <a:pt x="17" y="205"/>
                  </a:cubicBezTo>
                  <a:cubicBezTo>
                    <a:pt x="18" y="209"/>
                    <a:pt x="18" y="214"/>
                    <a:pt x="19" y="218"/>
                  </a:cubicBezTo>
                  <a:cubicBezTo>
                    <a:pt x="21" y="222"/>
                    <a:pt x="22" y="226"/>
                    <a:pt x="25" y="229"/>
                  </a:cubicBezTo>
                  <a:cubicBezTo>
                    <a:pt x="33" y="241"/>
                    <a:pt x="48" y="249"/>
                    <a:pt x="64" y="254"/>
                  </a:cubicBezTo>
                  <a:cubicBezTo>
                    <a:pt x="75" y="258"/>
                    <a:pt x="88" y="261"/>
                    <a:pt x="102" y="263"/>
                  </a:cubicBezTo>
                  <a:cubicBezTo>
                    <a:pt x="106" y="263"/>
                    <a:pt x="111" y="264"/>
                    <a:pt x="116" y="265"/>
                  </a:cubicBezTo>
                  <a:cubicBezTo>
                    <a:pt x="122" y="265"/>
                    <a:pt x="129" y="266"/>
                    <a:pt x="136" y="266"/>
                  </a:cubicBezTo>
                  <a:cubicBezTo>
                    <a:pt x="149" y="267"/>
                    <a:pt x="161" y="268"/>
                    <a:pt x="173" y="268"/>
                  </a:cubicBezTo>
                  <a:cubicBezTo>
                    <a:pt x="185" y="268"/>
                    <a:pt x="196" y="268"/>
                    <a:pt x="208" y="268"/>
                  </a:cubicBezTo>
                  <a:cubicBezTo>
                    <a:pt x="212" y="267"/>
                    <a:pt x="216" y="267"/>
                    <a:pt x="220" y="267"/>
                  </a:cubicBezTo>
                  <a:cubicBezTo>
                    <a:pt x="223" y="267"/>
                    <a:pt x="226" y="266"/>
                    <a:pt x="228" y="266"/>
                  </a:cubicBezTo>
                  <a:cubicBezTo>
                    <a:pt x="242" y="265"/>
                    <a:pt x="260" y="262"/>
                    <a:pt x="276" y="259"/>
                  </a:cubicBezTo>
                  <a:cubicBezTo>
                    <a:pt x="298" y="254"/>
                    <a:pt x="318" y="249"/>
                    <a:pt x="341" y="240"/>
                  </a:cubicBezTo>
                  <a:cubicBezTo>
                    <a:pt x="358" y="233"/>
                    <a:pt x="377" y="227"/>
                    <a:pt x="393" y="217"/>
                  </a:cubicBezTo>
                  <a:cubicBezTo>
                    <a:pt x="403" y="210"/>
                    <a:pt x="412" y="202"/>
                    <a:pt x="420" y="192"/>
                  </a:cubicBezTo>
                  <a:cubicBezTo>
                    <a:pt x="428" y="182"/>
                    <a:pt x="433" y="171"/>
                    <a:pt x="435" y="160"/>
                  </a:cubicBezTo>
                  <a:cubicBezTo>
                    <a:pt x="436" y="147"/>
                    <a:pt x="433" y="134"/>
                    <a:pt x="427" y="122"/>
                  </a:cubicBezTo>
                  <a:close/>
                  <a:moveTo>
                    <a:pt x="122" y="17"/>
                  </a:moveTo>
                  <a:cubicBezTo>
                    <a:pt x="122" y="17"/>
                    <a:pt x="123" y="17"/>
                    <a:pt x="123" y="16"/>
                  </a:cubicBezTo>
                  <a:cubicBezTo>
                    <a:pt x="123" y="17"/>
                    <a:pt x="122" y="16"/>
                    <a:pt x="122" y="17"/>
                  </a:cubicBezTo>
                  <a:close/>
                  <a:moveTo>
                    <a:pt x="123" y="16"/>
                  </a:moveTo>
                  <a:cubicBezTo>
                    <a:pt x="124" y="16"/>
                    <a:pt x="124" y="16"/>
                    <a:pt x="124" y="16"/>
                  </a:cubicBezTo>
                  <a:cubicBezTo>
                    <a:pt x="124" y="16"/>
                    <a:pt x="123" y="16"/>
                    <a:pt x="123" y="16"/>
                  </a:cubicBezTo>
                  <a:close/>
                  <a:moveTo>
                    <a:pt x="123" y="20"/>
                  </a:moveTo>
                  <a:cubicBezTo>
                    <a:pt x="123" y="19"/>
                    <a:pt x="123" y="19"/>
                    <a:pt x="123" y="19"/>
                  </a:cubicBezTo>
                  <a:cubicBezTo>
                    <a:pt x="123" y="19"/>
                    <a:pt x="122" y="19"/>
                    <a:pt x="123" y="20"/>
                  </a:cubicBezTo>
                  <a:close/>
                  <a:moveTo>
                    <a:pt x="124" y="19"/>
                  </a:moveTo>
                  <a:cubicBezTo>
                    <a:pt x="124" y="19"/>
                    <a:pt x="124" y="19"/>
                    <a:pt x="124" y="19"/>
                  </a:cubicBezTo>
                  <a:cubicBezTo>
                    <a:pt x="124" y="19"/>
                    <a:pt x="124" y="19"/>
                    <a:pt x="123" y="19"/>
                  </a:cubicBezTo>
                  <a:cubicBezTo>
                    <a:pt x="123" y="19"/>
                    <a:pt x="123" y="19"/>
                    <a:pt x="124" y="19"/>
                  </a:cubicBezTo>
                  <a:close/>
                  <a:moveTo>
                    <a:pt x="124" y="19"/>
                  </a:moveTo>
                  <a:cubicBezTo>
                    <a:pt x="124" y="19"/>
                    <a:pt x="124" y="19"/>
                    <a:pt x="124" y="19"/>
                  </a:cubicBezTo>
                  <a:cubicBezTo>
                    <a:pt x="124" y="19"/>
                    <a:pt x="124" y="19"/>
                    <a:pt x="124" y="19"/>
                  </a:cubicBezTo>
                  <a:cubicBezTo>
                    <a:pt x="124" y="19"/>
                    <a:pt x="124" y="19"/>
                    <a:pt x="124" y="19"/>
                  </a:cubicBezTo>
                  <a:close/>
                  <a:moveTo>
                    <a:pt x="124" y="17"/>
                  </a:moveTo>
                  <a:cubicBezTo>
                    <a:pt x="124" y="17"/>
                    <a:pt x="124" y="17"/>
                    <a:pt x="124" y="17"/>
                  </a:cubicBezTo>
                  <a:cubicBezTo>
                    <a:pt x="124" y="17"/>
                    <a:pt x="124" y="17"/>
                    <a:pt x="124" y="17"/>
                  </a:cubicBezTo>
                  <a:close/>
                  <a:moveTo>
                    <a:pt x="240" y="4"/>
                  </a:moveTo>
                  <a:cubicBezTo>
                    <a:pt x="239" y="4"/>
                    <a:pt x="235" y="3"/>
                    <a:pt x="234" y="4"/>
                  </a:cubicBezTo>
                  <a:cubicBezTo>
                    <a:pt x="236" y="4"/>
                    <a:pt x="240" y="4"/>
                    <a:pt x="240" y="4"/>
                  </a:cubicBezTo>
                  <a:close/>
                  <a:moveTo>
                    <a:pt x="248" y="5"/>
                  </a:moveTo>
                  <a:cubicBezTo>
                    <a:pt x="246" y="5"/>
                    <a:pt x="245" y="5"/>
                    <a:pt x="242" y="5"/>
                  </a:cubicBezTo>
                  <a:cubicBezTo>
                    <a:pt x="242" y="5"/>
                    <a:pt x="247" y="5"/>
                    <a:pt x="248" y="5"/>
                  </a:cubicBezTo>
                  <a:close/>
                  <a:moveTo>
                    <a:pt x="217" y="5"/>
                  </a:moveTo>
                  <a:cubicBezTo>
                    <a:pt x="215" y="5"/>
                    <a:pt x="212" y="5"/>
                    <a:pt x="211" y="5"/>
                  </a:cubicBezTo>
                  <a:cubicBezTo>
                    <a:pt x="213" y="5"/>
                    <a:pt x="216" y="5"/>
                    <a:pt x="217" y="5"/>
                  </a:cubicBezTo>
                  <a:close/>
                  <a:moveTo>
                    <a:pt x="123" y="22"/>
                  </a:moveTo>
                  <a:cubicBezTo>
                    <a:pt x="123" y="22"/>
                    <a:pt x="124" y="23"/>
                    <a:pt x="124" y="22"/>
                  </a:cubicBezTo>
                  <a:cubicBezTo>
                    <a:pt x="124" y="22"/>
                    <a:pt x="124" y="22"/>
                    <a:pt x="124" y="22"/>
                  </a:cubicBezTo>
                  <a:cubicBezTo>
                    <a:pt x="124" y="22"/>
                    <a:pt x="124" y="22"/>
                    <a:pt x="125" y="22"/>
                  </a:cubicBezTo>
                  <a:cubicBezTo>
                    <a:pt x="125" y="22"/>
                    <a:pt x="125" y="22"/>
                    <a:pt x="125" y="22"/>
                  </a:cubicBezTo>
                  <a:cubicBezTo>
                    <a:pt x="125" y="22"/>
                    <a:pt x="125" y="22"/>
                    <a:pt x="125" y="22"/>
                  </a:cubicBezTo>
                  <a:cubicBezTo>
                    <a:pt x="125" y="22"/>
                    <a:pt x="125" y="22"/>
                    <a:pt x="125" y="22"/>
                  </a:cubicBezTo>
                  <a:cubicBezTo>
                    <a:pt x="125" y="22"/>
                    <a:pt x="125" y="22"/>
                    <a:pt x="125" y="22"/>
                  </a:cubicBezTo>
                  <a:cubicBezTo>
                    <a:pt x="125" y="22"/>
                    <a:pt x="123" y="22"/>
                    <a:pt x="123" y="22"/>
                  </a:cubicBezTo>
                  <a:close/>
                  <a:moveTo>
                    <a:pt x="125" y="24"/>
                  </a:moveTo>
                  <a:cubicBezTo>
                    <a:pt x="124" y="24"/>
                    <a:pt x="124" y="24"/>
                    <a:pt x="124" y="24"/>
                  </a:cubicBezTo>
                  <a:cubicBezTo>
                    <a:pt x="124" y="24"/>
                    <a:pt x="125" y="24"/>
                    <a:pt x="125" y="24"/>
                  </a:cubicBezTo>
                  <a:close/>
                  <a:moveTo>
                    <a:pt x="124" y="16"/>
                  </a:moveTo>
                  <a:cubicBezTo>
                    <a:pt x="124" y="16"/>
                    <a:pt x="125" y="16"/>
                    <a:pt x="125" y="16"/>
                  </a:cubicBezTo>
                  <a:cubicBezTo>
                    <a:pt x="125" y="16"/>
                    <a:pt x="124" y="16"/>
                    <a:pt x="124" y="16"/>
                  </a:cubicBezTo>
                  <a:close/>
                  <a:moveTo>
                    <a:pt x="197" y="3"/>
                  </a:moveTo>
                  <a:cubicBezTo>
                    <a:pt x="201" y="3"/>
                    <a:pt x="205" y="3"/>
                    <a:pt x="207" y="3"/>
                  </a:cubicBezTo>
                  <a:cubicBezTo>
                    <a:pt x="203" y="3"/>
                    <a:pt x="198" y="3"/>
                    <a:pt x="197" y="3"/>
                  </a:cubicBezTo>
                  <a:close/>
                  <a:moveTo>
                    <a:pt x="125" y="19"/>
                  </a:moveTo>
                  <a:cubicBezTo>
                    <a:pt x="125" y="19"/>
                    <a:pt x="124" y="19"/>
                    <a:pt x="124" y="19"/>
                  </a:cubicBezTo>
                  <a:cubicBezTo>
                    <a:pt x="124" y="19"/>
                    <a:pt x="125" y="19"/>
                    <a:pt x="125" y="19"/>
                  </a:cubicBezTo>
                  <a:close/>
                  <a:moveTo>
                    <a:pt x="159" y="12"/>
                  </a:moveTo>
                  <a:cubicBezTo>
                    <a:pt x="158" y="12"/>
                    <a:pt x="156" y="13"/>
                    <a:pt x="154" y="13"/>
                  </a:cubicBezTo>
                  <a:cubicBezTo>
                    <a:pt x="152" y="13"/>
                    <a:pt x="140" y="15"/>
                    <a:pt x="141" y="15"/>
                  </a:cubicBezTo>
                  <a:cubicBezTo>
                    <a:pt x="148" y="13"/>
                    <a:pt x="159" y="13"/>
                    <a:pt x="165" y="12"/>
                  </a:cubicBezTo>
                  <a:cubicBezTo>
                    <a:pt x="163" y="12"/>
                    <a:pt x="161" y="12"/>
                    <a:pt x="159" y="12"/>
                  </a:cubicBezTo>
                  <a:close/>
                  <a:moveTo>
                    <a:pt x="161" y="18"/>
                  </a:moveTo>
                  <a:cubicBezTo>
                    <a:pt x="164" y="17"/>
                    <a:pt x="174" y="16"/>
                    <a:pt x="179" y="16"/>
                  </a:cubicBezTo>
                  <a:cubicBezTo>
                    <a:pt x="173" y="16"/>
                    <a:pt x="167" y="17"/>
                    <a:pt x="161" y="18"/>
                  </a:cubicBezTo>
                  <a:close/>
                  <a:moveTo>
                    <a:pt x="120" y="28"/>
                  </a:moveTo>
                  <a:cubicBezTo>
                    <a:pt x="119" y="29"/>
                    <a:pt x="119" y="29"/>
                    <a:pt x="120" y="28"/>
                  </a:cubicBezTo>
                  <a:close/>
                  <a:moveTo>
                    <a:pt x="188" y="18"/>
                  </a:moveTo>
                  <a:cubicBezTo>
                    <a:pt x="188" y="18"/>
                    <a:pt x="187" y="18"/>
                    <a:pt x="187" y="18"/>
                  </a:cubicBezTo>
                  <a:cubicBezTo>
                    <a:pt x="187" y="18"/>
                    <a:pt x="187" y="18"/>
                    <a:pt x="188" y="18"/>
                  </a:cubicBezTo>
                  <a:close/>
                  <a:moveTo>
                    <a:pt x="127" y="16"/>
                  </a:moveTo>
                  <a:cubicBezTo>
                    <a:pt x="127" y="16"/>
                    <a:pt x="127" y="17"/>
                    <a:pt x="127" y="17"/>
                  </a:cubicBezTo>
                  <a:cubicBezTo>
                    <a:pt x="127" y="17"/>
                    <a:pt x="127" y="16"/>
                    <a:pt x="127" y="16"/>
                  </a:cubicBezTo>
                  <a:close/>
                  <a:moveTo>
                    <a:pt x="125" y="25"/>
                  </a:moveTo>
                  <a:cubicBezTo>
                    <a:pt x="125" y="25"/>
                    <a:pt x="125" y="25"/>
                    <a:pt x="125" y="25"/>
                  </a:cubicBezTo>
                  <a:cubicBezTo>
                    <a:pt x="125" y="25"/>
                    <a:pt x="125" y="25"/>
                    <a:pt x="125" y="25"/>
                  </a:cubicBezTo>
                  <a:close/>
                  <a:moveTo>
                    <a:pt x="119" y="19"/>
                  </a:moveTo>
                  <a:cubicBezTo>
                    <a:pt x="119" y="19"/>
                    <a:pt x="119" y="19"/>
                    <a:pt x="119" y="19"/>
                  </a:cubicBezTo>
                  <a:cubicBezTo>
                    <a:pt x="120" y="18"/>
                    <a:pt x="121" y="18"/>
                    <a:pt x="121" y="18"/>
                  </a:cubicBezTo>
                  <a:cubicBezTo>
                    <a:pt x="121" y="18"/>
                    <a:pt x="121" y="18"/>
                    <a:pt x="121" y="18"/>
                  </a:cubicBezTo>
                  <a:cubicBezTo>
                    <a:pt x="121" y="17"/>
                    <a:pt x="123" y="18"/>
                    <a:pt x="123" y="17"/>
                  </a:cubicBezTo>
                  <a:cubicBezTo>
                    <a:pt x="122" y="18"/>
                    <a:pt x="121" y="18"/>
                    <a:pt x="120" y="18"/>
                  </a:cubicBezTo>
                  <a:cubicBezTo>
                    <a:pt x="120" y="18"/>
                    <a:pt x="120" y="18"/>
                    <a:pt x="120" y="18"/>
                  </a:cubicBezTo>
                  <a:cubicBezTo>
                    <a:pt x="119" y="19"/>
                    <a:pt x="118" y="18"/>
                    <a:pt x="118" y="19"/>
                  </a:cubicBezTo>
                  <a:cubicBezTo>
                    <a:pt x="118" y="19"/>
                    <a:pt x="119" y="19"/>
                    <a:pt x="119" y="19"/>
                  </a:cubicBezTo>
                  <a:close/>
                  <a:moveTo>
                    <a:pt x="316" y="36"/>
                  </a:moveTo>
                  <a:cubicBezTo>
                    <a:pt x="315" y="35"/>
                    <a:pt x="312" y="35"/>
                    <a:pt x="312" y="35"/>
                  </a:cubicBezTo>
                  <a:cubicBezTo>
                    <a:pt x="314" y="35"/>
                    <a:pt x="315" y="36"/>
                    <a:pt x="316" y="36"/>
                  </a:cubicBezTo>
                  <a:close/>
                  <a:moveTo>
                    <a:pt x="132" y="26"/>
                  </a:moveTo>
                  <a:cubicBezTo>
                    <a:pt x="134" y="26"/>
                    <a:pt x="134" y="26"/>
                    <a:pt x="134" y="26"/>
                  </a:cubicBezTo>
                  <a:cubicBezTo>
                    <a:pt x="132" y="26"/>
                    <a:pt x="132" y="26"/>
                    <a:pt x="132" y="26"/>
                  </a:cubicBezTo>
                  <a:cubicBezTo>
                    <a:pt x="132" y="26"/>
                    <a:pt x="132" y="26"/>
                    <a:pt x="132" y="26"/>
                  </a:cubicBezTo>
                  <a:cubicBezTo>
                    <a:pt x="131" y="26"/>
                    <a:pt x="131" y="26"/>
                    <a:pt x="131" y="26"/>
                  </a:cubicBezTo>
                  <a:cubicBezTo>
                    <a:pt x="131" y="26"/>
                    <a:pt x="132" y="26"/>
                    <a:pt x="132" y="26"/>
                  </a:cubicBezTo>
                  <a:cubicBezTo>
                    <a:pt x="132" y="26"/>
                    <a:pt x="132" y="26"/>
                    <a:pt x="132" y="26"/>
                  </a:cubicBezTo>
                  <a:close/>
                  <a:moveTo>
                    <a:pt x="121" y="25"/>
                  </a:moveTo>
                  <a:cubicBezTo>
                    <a:pt x="121" y="25"/>
                    <a:pt x="121" y="25"/>
                    <a:pt x="121" y="25"/>
                  </a:cubicBezTo>
                  <a:cubicBezTo>
                    <a:pt x="121" y="26"/>
                    <a:pt x="121" y="25"/>
                    <a:pt x="121" y="25"/>
                  </a:cubicBezTo>
                  <a:close/>
                  <a:moveTo>
                    <a:pt x="121" y="25"/>
                  </a:moveTo>
                  <a:cubicBezTo>
                    <a:pt x="121" y="25"/>
                    <a:pt x="121" y="25"/>
                    <a:pt x="121" y="25"/>
                  </a:cubicBezTo>
                  <a:cubicBezTo>
                    <a:pt x="121" y="25"/>
                    <a:pt x="121" y="25"/>
                    <a:pt x="121" y="25"/>
                  </a:cubicBezTo>
                  <a:close/>
                  <a:moveTo>
                    <a:pt x="122" y="19"/>
                  </a:moveTo>
                  <a:cubicBezTo>
                    <a:pt x="122" y="19"/>
                    <a:pt x="122" y="19"/>
                    <a:pt x="122" y="19"/>
                  </a:cubicBezTo>
                  <a:cubicBezTo>
                    <a:pt x="122" y="19"/>
                    <a:pt x="122" y="19"/>
                    <a:pt x="122" y="19"/>
                  </a:cubicBezTo>
                  <a:close/>
                  <a:moveTo>
                    <a:pt x="121" y="23"/>
                  </a:moveTo>
                  <a:cubicBezTo>
                    <a:pt x="122" y="23"/>
                    <a:pt x="122" y="22"/>
                    <a:pt x="121" y="23"/>
                  </a:cubicBezTo>
                  <a:close/>
                  <a:moveTo>
                    <a:pt x="121" y="26"/>
                  </a:moveTo>
                  <a:cubicBezTo>
                    <a:pt x="121" y="26"/>
                    <a:pt x="121" y="26"/>
                    <a:pt x="121" y="26"/>
                  </a:cubicBezTo>
                  <a:cubicBezTo>
                    <a:pt x="121" y="26"/>
                    <a:pt x="121" y="26"/>
                    <a:pt x="121" y="26"/>
                  </a:cubicBezTo>
                  <a:close/>
                  <a:moveTo>
                    <a:pt x="122" y="18"/>
                  </a:moveTo>
                  <a:cubicBezTo>
                    <a:pt x="122" y="18"/>
                    <a:pt x="122" y="18"/>
                    <a:pt x="121" y="18"/>
                  </a:cubicBezTo>
                  <a:cubicBezTo>
                    <a:pt x="121" y="18"/>
                    <a:pt x="121" y="18"/>
                    <a:pt x="121" y="18"/>
                  </a:cubicBezTo>
                  <a:cubicBezTo>
                    <a:pt x="121" y="18"/>
                    <a:pt x="122" y="18"/>
                    <a:pt x="122" y="18"/>
                  </a:cubicBezTo>
                  <a:close/>
                  <a:moveTo>
                    <a:pt x="121" y="29"/>
                  </a:moveTo>
                  <a:cubicBezTo>
                    <a:pt x="121" y="29"/>
                    <a:pt x="121" y="29"/>
                    <a:pt x="121" y="28"/>
                  </a:cubicBezTo>
                  <a:cubicBezTo>
                    <a:pt x="121" y="28"/>
                    <a:pt x="121" y="28"/>
                    <a:pt x="121" y="29"/>
                  </a:cubicBezTo>
                  <a:close/>
                </a:path>
              </a:pathLst>
            </a:custGeom>
            <a:solidFill>
              <a:srgbClr val="FF0000"/>
            </a:solidFill>
            <a:ln>
              <a:noFill/>
            </a:ln>
            <a:effectLst>
              <a:outerShdw blurRad="50800" dist="25401" dir="2700000" algn="tl" rotWithShape="0">
                <a:srgbClr val="000000">
                  <a:alpha val="39998"/>
                </a:srgbClr>
              </a:outerShdw>
            </a:effectLst>
          </p:spPr>
          <p:txBody>
            <a:bodyPr/>
            <a:lstStyle/>
            <a:p>
              <a:pPr eaLnBrk="1" hangingPunct="1">
                <a:defRPr/>
              </a:pPr>
              <a:endParaRPr lang="en-US"/>
            </a:p>
          </p:txBody>
        </p:sp>
        <p:sp>
          <p:nvSpPr>
            <p:cNvPr id="21" name="Freeform 505">
              <a:extLst>
                <a:ext uri="{FF2B5EF4-FFF2-40B4-BE49-F238E27FC236}">
                  <a16:creationId xmlns:a16="http://schemas.microsoft.com/office/drawing/2014/main" id="{EFF4C59A-BE77-4F73-BFF7-7B8BB1E3B502}"/>
                </a:ext>
              </a:extLst>
            </p:cNvPr>
            <p:cNvSpPr>
              <a:spLocks noChangeAspect="1" noEditPoints="1"/>
            </p:cNvSpPr>
            <p:nvPr/>
          </p:nvSpPr>
          <p:spPr bwMode="auto">
            <a:xfrm>
              <a:off x="4249483" y="4749343"/>
              <a:ext cx="365165" cy="184100"/>
            </a:xfrm>
            <a:custGeom>
              <a:avLst/>
              <a:gdLst>
                <a:gd name="T0" fmla="*/ 80279748 w 452"/>
                <a:gd name="T1" fmla="*/ 7093341 h 285"/>
                <a:gd name="T2" fmla="*/ 218648199 w 452"/>
                <a:gd name="T3" fmla="*/ 108490453 h 285"/>
                <a:gd name="T4" fmla="*/ 75058373 w 452"/>
                <a:gd name="T5" fmla="*/ 117252967 h 285"/>
                <a:gd name="T6" fmla="*/ 1305546 w 452"/>
                <a:gd name="T7" fmla="*/ 91382072 h 285"/>
                <a:gd name="T8" fmla="*/ 53520101 w 452"/>
                <a:gd name="T9" fmla="*/ 32546942 h 285"/>
                <a:gd name="T10" fmla="*/ 140326770 w 452"/>
                <a:gd name="T11" fmla="*/ 7510634 h 285"/>
                <a:gd name="T12" fmla="*/ 125314610 w 452"/>
                <a:gd name="T13" fmla="*/ 7510634 h 285"/>
                <a:gd name="T14" fmla="*/ 95291907 w 452"/>
                <a:gd name="T15" fmla="*/ 8345221 h 285"/>
                <a:gd name="T16" fmla="*/ 82890839 w 452"/>
                <a:gd name="T17" fmla="*/ 10014394 h 285"/>
                <a:gd name="T18" fmla="*/ 86806668 w 452"/>
                <a:gd name="T19" fmla="*/ 9179807 h 285"/>
                <a:gd name="T20" fmla="*/ 140979542 w 452"/>
                <a:gd name="T21" fmla="*/ 5424813 h 285"/>
                <a:gd name="T22" fmla="*/ 85501123 w 452"/>
                <a:gd name="T23" fmla="*/ 7510634 h 285"/>
                <a:gd name="T24" fmla="*/ 84848350 w 452"/>
                <a:gd name="T25" fmla="*/ 7093341 h 285"/>
                <a:gd name="T26" fmla="*/ 113566315 w 452"/>
                <a:gd name="T27" fmla="*/ 4590227 h 285"/>
                <a:gd name="T28" fmla="*/ 103123565 w 452"/>
                <a:gd name="T29" fmla="*/ 5007520 h 285"/>
                <a:gd name="T30" fmla="*/ 84848350 w 452"/>
                <a:gd name="T31" fmla="*/ 6676047 h 285"/>
                <a:gd name="T32" fmla="*/ 84848350 w 452"/>
                <a:gd name="T33" fmla="*/ 6676047 h 285"/>
                <a:gd name="T34" fmla="*/ 104429111 w 452"/>
                <a:gd name="T35" fmla="*/ 4172933 h 285"/>
                <a:gd name="T36" fmla="*/ 84195577 w 452"/>
                <a:gd name="T37" fmla="*/ 6258754 h 285"/>
                <a:gd name="T38" fmla="*/ 81585294 w 452"/>
                <a:gd name="T39" fmla="*/ 6676047 h 285"/>
                <a:gd name="T40" fmla="*/ 88112214 w 452"/>
                <a:gd name="T41" fmla="*/ 5424813 h 285"/>
                <a:gd name="T42" fmla="*/ 118787690 w 452"/>
                <a:gd name="T43" fmla="*/ 2921053 h 285"/>
                <a:gd name="T44" fmla="*/ 165780871 w 452"/>
                <a:gd name="T45" fmla="*/ 2921053 h 285"/>
                <a:gd name="T46" fmla="*/ 176876393 w 452"/>
                <a:gd name="T47" fmla="*/ 3338347 h 285"/>
                <a:gd name="T48" fmla="*/ 231049267 w 452"/>
                <a:gd name="T49" fmla="*/ 834587 h 285"/>
                <a:gd name="T50" fmla="*/ 234965096 w 452"/>
                <a:gd name="T51" fmla="*/ 0 h 285"/>
                <a:gd name="T52" fmla="*/ 239534506 w 452"/>
                <a:gd name="T53" fmla="*/ 417293 h 285"/>
                <a:gd name="T54" fmla="*/ 245408654 w 452"/>
                <a:gd name="T55" fmla="*/ 2503760 h 285"/>
                <a:gd name="T56" fmla="*/ 246060618 w 452"/>
                <a:gd name="T57" fmla="*/ 7093341 h 285"/>
                <a:gd name="T58" fmla="*/ 240186471 w 452"/>
                <a:gd name="T59" fmla="*/ 9597101 h 285"/>
                <a:gd name="T60" fmla="*/ 235617869 w 452"/>
                <a:gd name="T61" fmla="*/ 9597101 h 285"/>
                <a:gd name="T62" fmla="*/ 231049267 w 452"/>
                <a:gd name="T63" fmla="*/ 8762514 h 285"/>
                <a:gd name="T64" fmla="*/ 223216801 w 452"/>
                <a:gd name="T65" fmla="*/ 12100861 h 285"/>
                <a:gd name="T66" fmla="*/ 275431356 w 452"/>
                <a:gd name="T67" fmla="*/ 36302582 h 285"/>
                <a:gd name="T68" fmla="*/ 101818020 w 452"/>
                <a:gd name="T69" fmla="*/ 4172933 h 285"/>
                <a:gd name="T70" fmla="*/ 117482952 w 452"/>
                <a:gd name="T71" fmla="*/ 3338347 h 285"/>
                <a:gd name="T72" fmla="*/ 142284280 w 452"/>
                <a:gd name="T73" fmla="*/ 7093341 h 285"/>
                <a:gd name="T74" fmla="*/ 218648199 w 452"/>
                <a:gd name="T75" fmla="*/ 17942321 h 285"/>
                <a:gd name="T76" fmla="*/ 184056086 w 452"/>
                <a:gd name="T77" fmla="*/ 10431687 h 285"/>
                <a:gd name="T78" fmla="*/ 89417760 w 452"/>
                <a:gd name="T79" fmla="*/ 27122775 h 285"/>
                <a:gd name="T80" fmla="*/ 11095522 w 452"/>
                <a:gd name="T81" fmla="*/ 85540612 h 285"/>
                <a:gd name="T82" fmla="*/ 88764987 w 452"/>
                <a:gd name="T83" fmla="*/ 110994213 h 285"/>
                <a:gd name="T84" fmla="*/ 222564836 w 452"/>
                <a:gd name="T85" fmla="*/ 100145232 h 285"/>
                <a:gd name="T86" fmla="*/ 80279748 w 452"/>
                <a:gd name="T87" fmla="*/ 6676047 h 285"/>
                <a:gd name="T88" fmla="*/ 80279748 w 452"/>
                <a:gd name="T89" fmla="*/ 7927927 h 285"/>
                <a:gd name="T90" fmla="*/ 80932521 w 452"/>
                <a:gd name="T91" fmla="*/ 7927927 h 285"/>
                <a:gd name="T92" fmla="*/ 80932521 w 452"/>
                <a:gd name="T93" fmla="*/ 7093341 h 285"/>
                <a:gd name="T94" fmla="*/ 161865041 w 452"/>
                <a:gd name="T95" fmla="*/ 2086467 h 285"/>
                <a:gd name="T96" fmla="*/ 80932521 w 452"/>
                <a:gd name="T97" fmla="*/ 9179807 h 285"/>
                <a:gd name="T98" fmla="*/ 80279748 w 452"/>
                <a:gd name="T99" fmla="*/ 9179807 h 285"/>
                <a:gd name="T100" fmla="*/ 80932521 w 452"/>
                <a:gd name="T101" fmla="*/ 6676047 h 285"/>
                <a:gd name="T102" fmla="*/ 81585294 w 452"/>
                <a:gd name="T103" fmla="*/ 7927927 h 285"/>
                <a:gd name="T104" fmla="*/ 105081884 w 452"/>
                <a:gd name="T105" fmla="*/ 7510634 h 285"/>
                <a:gd name="T106" fmla="*/ 122051554 w 452"/>
                <a:gd name="T107" fmla="*/ 7510634 h 285"/>
                <a:gd name="T108" fmla="*/ 81585294 w 452"/>
                <a:gd name="T109" fmla="*/ 10431687 h 285"/>
                <a:gd name="T110" fmla="*/ 80279748 w 452"/>
                <a:gd name="T111" fmla="*/ 7093341 h 285"/>
                <a:gd name="T112" fmla="*/ 203636847 w 452"/>
                <a:gd name="T113" fmla="*/ 14604621 h 285"/>
                <a:gd name="T114" fmla="*/ 85501123 w 452"/>
                <a:gd name="T115" fmla="*/ 10848981 h 285"/>
                <a:gd name="T116" fmla="*/ 78974202 w 452"/>
                <a:gd name="T117" fmla="*/ 10431687 h 285"/>
                <a:gd name="T118" fmla="*/ 78974202 w 452"/>
                <a:gd name="T119" fmla="*/ 9597101 h 285"/>
                <a:gd name="T120" fmla="*/ 78974202 w 452"/>
                <a:gd name="T121" fmla="*/ 7510634 h 28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52" h="285">
                  <a:moveTo>
                    <a:pt x="126" y="23"/>
                  </a:moveTo>
                  <a:cubicBezTo>
                    <a:pt x="126" y="24"/>
                    <a:pt x="125" y="23"/>
                    <a:pt x="125" y="24"/>
                  </a:cubicBezTo>
                  <a:cubicBezTo>
                    <a:pt x="125" y="23"/>
                    <a:pt x="125" y="23"/>
                    <a:pt x="126" y="23"/>
                  </a:cubicBezTo>
                  <a:close/>
                  <a:moveTo>
                    <a:pt x="123" y="17"/>
                  </a:moveTo>
                  <a:cubicBezTo>
                    <a:pt x="123" y="17"/>
                    <a:pt x="123" y="17"/>
                    <a:pt x="123" y="17"/>
                  </a:cubicBezTo>
                  <a:cubicBezTo>
                    <a:pt x="123" y="17"/>
                    <a:pt x="123" y="17"/>
                    <a:pt x="123" y="17"/>
                  </a:cubicBezTo>
                  <a:cubicBezTo>
                    <a:pt x="124" y="17"/>
                    <a:pt x="123" y="17"/>
                    <a:pt x="123" y="17"/>
                  </a:cubicBezTo>
                  <a:close/>
                  <a:moveTo>
                    <a:pt x="449" y="171"/>
                  </a:moveTo>
                  <a:cubicBezTo>
                    <a:pt x="446" y="182"/>
                    <a:pt x="441" y="191"/>
                    <a:pt x="435" y="199"/>
                  </a:cubicBezTo>
                  <a:cubicBezTo>
                    <a:pt x="423" y="216"/>
                    <a:pt x="407" y="229"/>
                    <a:pt x="389" y="238"/>
                  </a:cubicBezTo>
                  <a:cubicBezTo>
                    <a:pt x="380" y="243"/>
                    <a:pt x="370" y="246"/>
                    <a:pt x="361" y="250"/>
                  </a:cubicBezTo>
                  <a:cubicBezTo>
                    <a:pt x="353" y="253"/>
                    <a:pt x="344" y="257"/>
                    <a:pt x="335" y="260"/>
                  </a:cubicBezTo>
                  <a:cubicBezTo>
                    <a:pt x="317" y="266"/>
                    <a:pt x="296" y="272"/>
                    <a:pt x="278" y="276"/>
                  </a:cubicBezTo>
                  <a:cubicBezTo>
                    <a:pt x="273" y="277"/>
                    <a:pt x="268" y="278"/>
                    <a:pt x="262" y="279"/>
                  </a:cubicBezTo>
                  <a:cubicBezTo>
                    <a:pt x="250" y="281"/>
                    <a:pt x="236" y="283"/>
                    <a:pt x="223" y="284"/>
                  </a:cubicBezTo>
                  <a:cubicBezTo>
                    <a:pt x="210" y="285"/>
                    <a:pt x="197" y="285"/>
                    <a:pt x="186" y="285"/>
                  </a:cubicBezTo>
                  <a:cubicBezTo>
                    <a:pt x="170" y="285"/>
                    <a:pt x="152" y="285"/>
                    <a:pt x="135" y="283"/>
                  </a:cubicBezTo>
                  <a:cubicBezTo>
                    <a:pt x="128" y="283"/>
                    <a:pt x="121" y="282"/>
                    <a:pt x="115" y="281"/>
                  </a:cubicBezTo>
                  <a:cubicBezTo>
                    <a:pt x="112" y="281"/>
                    <a:pt x="109" y="281"/>
                    <a:pt x="106" y="281"/>
                  </a:cubicBezTo>
                  <a:cubicBezTo>
                    <a:pt x="95" y="279"/>
                    <a:pt x="83" y="277"/>
                    <a:pt x="72" y="274"/>
                  </a:cubicBezTo>
                  <a:cubicBezTo>
                    <a:pt x="65" y="272"/>
                    <a:pt x="60" y="271"/>
                    <a:pt x="54" y="269"/>
                  </a:cubicBezTo>
                  <a:cubicBezTo>
                    <a:pt x="45" y="265"/>
                    <a:pt x="34" y="260"/>
                    <a:pt x="23" y="252"/>
                  </a:cubicBezTo>
                  <a:cubicBezTo>
                    <a:pt x="18" y="248"/>
                    <a:pt x="14" y="243"/>
                    <a:pt x="10" y="238"/>
                  </a:cubicBezTo>
                  <a:cubicBezTo>
                    <a:pt x="6" y="232"/>
                    <a:pt x="3" y="226"/>
                    <a:pt x="2" y="219"/>
                  </a:cubicBezTo>
                  <a:cubicBezTo>
                    <a:pt x="0" y="213"/>
                    <a:pt x="0" y="206"/>
                    <a:pt x="0" y="200"/>
                  </a:cubicBezTo>
                  <a:cubicBezTo>
                    <a:pt x="0" y="197"/>
                    <a:pt x="0" y="194"/>
                    <a:pt x="1" y="190"/>
                  </a:cubicBezTo>
                  <a:cubicBezTo>
                    <a:pt x="2" y="179"/>
                    <a:pt x="7" y="165"/>
                    <a:pt x="13" y="155"/>
                  </a:cubicBezTo>
                  <a:cubicBezTo>
                    <a:pt x="15" y="150"/>
                    <a:pt x="18" y="145"/>
                    <a:pt x="22" y="140"/>
                  </a:cubicBezTo>
                  <a:cubicBezTo>
                    <a:pt x="29" y="129"/>
                    <a:pt x="37" y="119"/>
                    <a:pt x="44" y="112"/>
                  </a:cubicBezTo>
                  <a:cubicBezTo>
                    <a:pt x="53" y="102"/>
                    <a:pt x="69" y="88"/>
                    <a:pt x="82" y="78"/>
                  </a:cubicBezTo>
                  <a:cubicBezTo>
                    <a:pt x="83" y="77"/>
                    <a:pt x="83" y="77"/>
                    <a:pt x="84" y="77"/>
                  </a:cubicBezTo>
                  <a:cubicBezTo>
                    <a:pt x="94" y="70"/>
                    <a:pt x="104" y="62"/>
                    <a:pt x="114" y="57"/>
                  </a:cubicBezTo>
                  <a:cubicBezTo>
                    <a:pt x="116" y="56"/>
                    <a:pt x="116" y="56"/>
                    <a:pt x="117" y="55"/>
                  </a:cubicBezTo>
                  <a:cubicBezTo>
                    <a:pt x="131" y="47"/>
                    <a:pt x="131" y="47"/>
                    <a:pt x="131" y="47"/>
                  </a:cubicBezTo>
                  <a:cubicBezTo>
                    <a:pt x="152" y="38"/>
                    <a:pt x="167" y="32"/>
                    <a:pt x="186" y="26"/>
                  </a:cubicBezTo>
                  <a:cubicBezTo>
                    <a:pt x="195" y="23"/>
                    <a:pt x="205" y="20"/>
                    <a:pt x="215" y="18"/>
                  </a:cubicBezTo>
                  <a:cubicBezTo>
                    <a:pt x="215" y="18"/>
                    <a:pt x="215" y="18"/>
                    <a:pt x="215" y="18"/>
                  </a:cubicBezTo>
                  <a:cubicBezTo>
                    <a:pt x="215" y="18"/>
                    <a:pt x="215" y="18"/>
                    <a:pt x="215" y="18"/>
                  </a:cubicBezTo>
                  <a:cubicBezTo>
                    <a:pt x="215" y="18"/>
                    <a:pt x="215" y="18"/>
                    <a:pt x="215" y="18"/>
                  </a:cubicBezTo>
                  <a:cubicBezTo>
                    <a:pt x="212" y="18"/>
                    <a:pt x="210" y="18"/>
                    <a:pt x="207" y="18"/>
                  </a:cubicBezTo>
                  <a:cubicBezTo>
                    <a:pt x="204" y="18"/>
                    <a:pt x="204" y="18"/>
                    <a:pt x="199" y="18"/>
                  </a:cubicBezTo>
                  <a:cubicBezTo>
                    <a:pt x="195" y="18"/>
                    <a:pt x="196" y="18"/>
                    <a:pt x="192" y="18"/>
                  </a:cubicBezTo>
                  <a:cubicBezTo>
                    <a:pt x="192" y="18"/>
                    <a:pt x="188" y="18"/>
                    <a:pt x="187" y="18"/>
                  </a:cubicBezTo>
                  <a:cubicBezTo>
                    <a:pt x="187" y="18"/>
                    <a:pt x="188" y="18"/>
                    <a:pt x="187" y="18"/>
                  </a:cubicBezTo>
                  <a:cubicBezTo>
                    <a:pt x="184" y="18"/>
                    <a:pt x="174" y="19"/>
                    <a:pt x="168" y="19"/>
                  </a:cubicBezTo>
                  <a:cubicBezTo>
                    <a:pt x="161" y="20"/>
                    <a:pt x="153" y="21"/>
                    <a:pt x="145" y="22"/>
                  </a:cubicBezTo>
                  <a:cubicBezTo>
                    <a:pt x="153" y="20"/>
                    <a:pt x="159" y="19"/>
                    <a:pt x="161" y="19"/>
                  </a:cubicBezTo>
                  <a:cubicBezTo>
                    <a:pt x="157" y="19"/>
                    <a:pt x="151" y="20"/>
                    <a:pt x="146" y="20"/>
                  </a:cubicBezTo>
                  <a:cubicBezTo>
                    <a:pt x="137" y="22"/>
                    <a:pt x="137" y="22"/>
                    <a:pt x="137" y="22"/>
                  </a:cubicBezTo>
                  <a:cubicBezTo>
                    <a:pt x="133" y="22"/>
                    <a:pt x="133" y="22"/>
                    <a:pt x="133" y="22"/>
                  </a:cubicBezTo>
                  <a:cubicBezTo>
                    <a:pt x="132" y="23"/>
                    <a:pt x="132" y="23"/>
                    <a:pt x="132" y="23"/>
                  </a:cubicBezTo>
                  <a:cubicBezTo>
                    <a:pt x="131" y="23"/>
                    <a:pt x="131" y="23"/>
                    <a:pt x="131" y="23"/>
                  </a:cubicBezTo>
                  <a:cubicBezTo>
                    <a:pt x="131" y="23"/>
                    <a:pt x="131" y="23"/>
                    <a:pt x="131" y="23"/>
                  </a:cubicBezTo>
                  <a:cubicBezTo>
                    <a:pt x="130" y="23"/>
                    <a:pt x="128" y="23"/>
                    <a:pt x="127" y="24"/>
                  </a:cubicBezTo>
                  <a:cubicBezTo>
                    <a:pt x="127" y="24"/>
                    <a:pt x="127" y="24"/>
                    <a:pt x="127" y="24"/>
                  </a:cubicBezTo>
                  <a:cubicBezTo>
                    <a:pt x="125" y="24"/>
                    <a:pt x="123" y="25"/>
                    <a:pt x="122" y="25"/>
                  </a:cubicBezTo>
                  <a:cubicBezTo>
                    <a:pt x="125" y="24"/>
                    <a:pt x="128" y="23"/>
                    <a:pt x="131" y="22"/>
                  </a:cubicBezTo>
                  <a:cubicBezTo>
                    <a:pt x="131" y="22"/>
                    <a:pt x="131" y="22"/>
                    <a:pt x="131" y="22"/>
                  </a:cubicBezTo>
                  <a:cubicBezTo>
                    <a:pt x="131" y="22"/>
                    <a:pt x="131" y="22"/>
                    <a:pt x="131" y="22"/>
                  </a:cubicBezTo>
                  <a:cubicBezTo>
                    <a:pt x="133" y="22"/>
                    <a:pt x="133" y="22"/>
                    <a:pt x="133" y="22"/>
                  </a:cubicBezTo>
                  <a:cubicBezTo>
                    <a:pt x="137" y="21"/>
                    <a:pt x="142" y="21"/>
                    <a:pt x="147" y="20"/>
                  </a:cubicBezTo>
                  <a:cubicBezTo>
                    <a:pt x="156" y="19"/>
                    <a:pt x="166" y="18"/>
                    <a:pt x="173" y="17"/>
                  </a:cubicBezTo>
                  <a:cubicBezTo>
                    <a:pt x="182" y="16"/>
                    <a:pt x="187" y="16"/>
                    <a:pt x="182" y="15"/>
                  </a:cubicBezTo>
                  <a:cubicBezTo>
                    <a:pt x="171" y="16"/>
                    <a:pt x="161" y="17"/>
                    <a:pt x="150" y="18"/>
                  </a:cubicBezTo>
                  <a:cubicBezTo>
                    <a:pt x="148" y="18"/>
                    <a:pt x="146" y="18"/>
                    <a:pt x="149" y="18"/>
                  </a:cubicBezTo>
                  <a:cubicBezTo>
                    <a:pt x="171" y="14"/>
                    <a:pt x="197" y="13"/>
                    <a:pt x="216" y="13"/>
                  </a:cubicBezTo>
                  <a:cubicBezTo>
                    <a:pt x="226" y="14"/>
                    <a:pt x="226" y="14"/>
                    <a:pt x="226" y="14"/>
                  </a:cubicBezTo>
                  <a:cubicBezTo>
                    <a:pt x="231" y="13"/>
                    <a:pt x="231" y="13"/>
                    <a:pt x="231" y="13"/>
                  </a:cubicBezTo>
                  <a:cubicBezTo>
                    <a:pt x="230" y="13"/>
                    <a:pt x="229" y="13"/>
                    <a:pt x="229" y="13"/>
                  </a:cubicBezTo>
                  <a:cubicBezTo>
                    <a:pt x="207" y="12"/>
                    <a:pt x="190" y="11"/>
                    <a:pt x="167" y="13"/>
                  </a:cubicBezTo>
                  <a:cubicBezTo>
                    <a:pt x="164" y="13"/>
                    <a:pt x="161" y="13"/>
                    <a:pt x="158" y="14"/>
                  </a:cubicBezTo>
                  <a:cubicBezTo>
                    <a:pt x="151" y="14"/>
                    <a:pt x="140" y="16"/>
                    <a:pt x="131" y="18"/>
                  </a:cubicBezTo>
                  <a:cubicBezTo>
                    <a:pt x="130" y="18"/>
                    <a:pt x="130" y="18"/>
                    <a:pt x="130" y="18"/>
                  </a:cubicBezTo>
                  <a:cubicBezTo>
                    <a:pt x="130" y="18"/>
                    <a:pt x="130" y="18"/>
                    <a:pt x="130" y="18"/>
                  </a:cubicBezTo>
                  <a:cubicBezTo>
                    <a:pt x="130" y="18"/>
                    <a:pt x="130" y="18"/>
                    <a:pt x="130" y="18"/>
                  </a:cubicBezTo>
                  <a:cubicBezTo>
                    <a:pt x="129" y="18"/>
                    <a:pt x="127" y="19"/>
                    <a:pt x="126" y="19"/>
                  </a:cubicBezTo>
                  <a:cubicBezTo>
                    <a:pt x="127" y="18"/>
                    <a:pt x="128" y="18"/>
                    <a:pt x="129" y="18"/>
                  </a:cubicBezTo>
                  <a:cubicBezTo>
                    <a:pt x="130" y="18"/>
                    <a:pt x="130" y="17"/>
                    <a:pt x="130" y="17"/>
                  </a:cubicBezTo>
                  <a:cubicBezTo>
                    <a:pt x="130" y="17"/>
                    <a:pt x="130" y="17"/>
                    <a:pt x="130" y="17"/>
                  </a:cubicBezTo>
                  <a:cubicBezTo>
                    <a:pt x="134" y="17"/>
                    <a:pt x="134" y="17"/>
                    <a:pt x="134" y="17"/>
                  </a:cubicBezTo>
                  <a:cubicBezTo>
                    <a:pt x="138" y="16"/>
                    <a:pt x="142" y="15"/>
                    <a:pt x="146" y="15"/>
                  </a:cubicBezTo>
                  <a:cubicBezTo>
                    <a:pt x="155" y="13"/>
                    <a:pt x="164" y="12"/>
                    <a:pt x="172" y="12"/>
                  </a:cubicBezTo>
                  <a:cubicBezTo>
                    <a:pt x="175" y="11"/>
                    <a:pt x="175" y="11"/>
                    <a:pt x="169" y="11"/>
                  </a:cubicBezTo>
                  <a:cubicBezTo>
                    <a:pt x="171" y="11"/>
                    <a:pt x="172" y="11"/>
                    <a:pt x="174" y="11"/>
                  </a:cubicBezTo>
                  <a:cubicBezTo>
                    <a:pt x="174" y="11"/>
                    <a:pt x="174" y="11"/>
                    <a:pt x="173" y="11"/>
                  </a:cubicBezTo>
                  <a:cubicBezTo>
                    <a:pt x="182" y="10"/>
                    <a:pt x="183" y="10"/>
                    <a:pt x="192" y="10"/>
                  </a:cubicBezTo>
                  <a:cubicBezTo>
                    <a:pt x="194" y="10"/>
                    <a:pt x="194" y="9"/>
                    <a:pt x="193" y="9"/>
                  </a:cubicBezTo>
                  <a:cubicBezTo>
                    <a:pt x="186" y="10"/>
                    <a:pt x="179" y="10"/>
                    <a:pt x="172" y="10"/>
                  </a:cubicBezTo>
                  <a:cubicBezTo>
                    <a:pt x="168" y="11"/>
                    <a:pt x="165" y="11"/>
                    <a:pt x="162" y="12"/>
                  </a:cubicBezTo>
                  <a:cubicBezTo>
                    <a:pt x="160" y="12"/>
                    <a:pt x="160" y="12"/>
                    <a:pt x="158" y="12"/>
                  </a:cubicBezTo>
                  <a:cubicBezTo>
                    <a:pt x="156" y="12"/>
                    <a:pt x="153" y="13"/>
                    <a:pt x="151" y="13"/>
                  </a:cubicBezTo>
                  <a:cubicBezTo>
                    <a:pt x="146" y="13"/>
                    <a:pt x="146" y="13"/>
                    <a:pt x="146" y="13"/>
                  </a:cubicBezTo>
                  <a:cubicBezTo>
                    <a:pt x="141" y="14"/>
                    <a:pt x="137" y="15"/>
                    <a:pt x="133" y="16"/>
                  </a:cubicBezTo>
                  <a:cubicBezTo>
                    <a:pt x="131" y="16"/>
                    <a:pt x="131" y="16"/>
                    <a:pt x="131" y="16"/>
                  </a:cubicBezTo>
                  <a:cubicBezTo>
                    <a:pt x="130" y="16"/>
                    <a:pt x="130" y="16"/>
                    <a:pt x="130" y="16"/>
                  </a:cubicBezTo>
                  <a:cubicBezTo>
                    <a:pt x="130" y="16"/>
                    <a:pt x="130" y="16"/>
                    <a:pt x="130" y="16"/>
                  </a:cubicBezTo>
                  <a:cubicBezTo>
                    <a:pt x="130" y="16"/>
                    <a:pt x="130" y="16"/>
                    <a:pt x="130" y="16"/>
                  </a:cubicBezTo>
                  <a:cubicBezTo>
                    <a:pt x="130" y="16"/>
                    <a:pt x="129" y="16"/>
                    <a:pt x="129" y="16"/>
                  </a:cubicBezTo>
                  <a:cubicBezTo>
                    <a:pt x="129" y="16"/>
                    <a:pt x="128" y="16"/>
                    <a:pt x="128" y="16"/>
                  </a:cubicBezTo>
                  <a:cubicBezTo>
                    <a:pt x="128" y="16"/>
                    <a:pt x="128" y="16"/>
                    <a:pt x="129" y="16"/>
                  </a:cubicBezTo>
                  <a:cubicBezTo>
                    <a:pt x="129" y="16"/>
                    <a:pt x="129" y="16"/>
                    <a:pt x="130" y="16"/>
                  </a:cubicBezTo>
                  <a:cubicBezTo>
                    <a:pt x="130" y="16"/>
                    <a:pt x="130" y="16"/>
                    <a:pt x="130" y="16"/>
                  </a:cubicBezTo>
                  <a:cubicBezTo>
                    <a:pt x="130" y="16"/>
                    <a:pt x="130" y="16"/>
                    <a:pt x="130" y="16"/>
                  </a:cubicBezTo>
                  <a:cubicBezTo>
                    <a:pt x="130" y="16"/>
                    <a:pt x="130" y="16"/>
                    <a:pt x="130" y="16"/>
                  </a:cubicBezTo>
                  <a:cubicBezTo>
                    <a:pt x="132" y="15"/>
                    <a:pt x="132" y="15"/>
                    <a:pt x="132" y="15"/>
                  </a:cubicBezTo>
                  <a:cubicBezTo>
                    <a:pt x="139" y="14"/>
                    <a:pt x="139" y="14"/>
                    <a:pt x="139" y="14"/>
                  </a:cubicBezTo>
                  <a:cubicBezTo>
                    <a:pt x="148" y="12"/>
                    <a:pt x="156" y="11"/>
                    <a:pt x="163" y="11"/>
                  </a:cubicBezTo>
                  <a:cubicBezTo>
                    <a:pt x="165" y="10"/>
                    <a:pt x="162" y="10"/>
                    <a:pt x="160" y="10"/>
                  </a:cubicBezTo>
                  <a:cubicBezTo>
                    <a:pt x="156" y="11"/>
                    <a:pt x="152" y="11"/>
                    <a:pt x="148" y="12"/>
                  </a:cubicBezTo>
                  <a:cubicBezTo>
                    <a:pt x="146" y="12"/>
                    <a:pt x="149" y="12"/>
                    <a:pt x="147" y="12"/>
                  </a:cubicBezTo>
                  <a:cubicBezTo>
                    <a:pt x="142" y="13"/>
                    <a:pt x="137" y="14"/>
                    <a:pt x="132" y="15"/>
                  </a:cubicBezTo>
                  <a:cubicBezTo>
                    <a:pt x="130" y="15"/>
                    <a:pt x="130" y="15"/>
                    <a:pt x="130" y="15"/>
                  </a:cubicBezTo>
                  <a:cubicBezTo>
                    <a:pt x="130" y="15"/>
                    <a:pt x="130" y="15"/>
                    <a:pt x="130" y="15"/>
                  </a:cubicBezTo>
                  <a:cubicBezTo>
                    <a:pt x="129" y="15"/>
                    <a:pt x="129" y="15"/>
                    <a:pt x="129" y="15"/>
                  </a:cubicBezTo>
                  <a:cubicBezTo>
                    <a:pt x="129" y="15"/>
                    <a:pt x="129" y="15"/>
                    <a:pt x="129" y="15"/>
                  </a:cubicBezTo>
                  <a:cubicBezTo>
                    <a:pt x="129" y="15"/>
                    <a:pt x="128" y="15"/>
                    <a:pt x="129" y="15"/>
                  </a:cubicBezTo>
                  <a:cubicBezTo>
                    <a:pt x="128" y="15"/>
                    <a:pt x="128" y="15"/>
                    <a:pt x="128" y="15"/>
                  </a:cubicBezTo>
                  <a:cubicBezTo>
                    <a:pt x="128" y="15"/>
                    <a:pt x="128" y="15"/>
                    <a:pt x="128" y="15"/>
                  </a:cubicBezTo>
                  <a:cubicBezTo>
                    <a:pt x="128" y="15"/>
                    <a:pt x="128" y="15"/>
                    <a:pt x="128" y="15"/>
                  </a:cubicBezTo>
                  <a:cubicBezTo>
                    <a:pt x="127" y="16"/>
                    <a:pt x="126" y="15"/>
                    <a:pt x="125" y="16"/>
                  </a:cubicBezTo>
                  <a:cubicBezTo>
                    <a:pt x="125" y="15"/>
                    <a:pt x="126" y="15"/>
                    <a:pt x="127" y="15"/>
                  </a:cubicBezTo>
                  <a:cubicBezTo>
                    <a:pt x="128" y="15"/>
                    <a:pt x="127" y="15"/>
                    <a:pt x="127" y="15"/>
                  </a:cubicBezTo>
                  <a:cubicBezTo>
                    <a:pt x="128" y="15"/>
                    <a:pt x="128" y="15"/>
                    <a:pt x="128" y="15"/>
                  </a:cubicBezTo>
                  <a:cubicBezTo>
                    <a:pt x="129" y="15"/>
                    <a:pt x="129" y="14"/>
                    <a:pt x="129" y="14"/>
                  </a:cubicBezTo>
                  <a:cubicBezTo>
                    <a:pt x="129" y="14"/>
                    <a:pt x="129" y="14"/>
                    <a:pt x="130" y="14"/>
                  </a:cubicBezTo>
                  <a:cubicBezTo>
                    <a:pt x="135" y="13"/>
                    <a:pt x="135" y="13"/>
                    <a:pt x="135" y="13"/>
                  </a:cubicBezTo>
                  <a:cubicBezTo>
                    <a:pt x="140" y="12"/>
                    <a:pt x="143" y="11"/>
                    <a:pt x="149" y="11"/>
                  </a:cubicBezTo>
                  <a:cubicBezTo>
                    <a:pt x="150" y="10"/>
                    <a:pt x="150" y="10"/>
                    <a:pt x="153" y="10"/>
                  </a:cubicBezTo>
                  <a:cubicBezTo>
                    <a:pt x="154" y="9"/>
                    <a:pt x="149" y="10"/>
                    <a:pt x="152" y="9"/>
                  </a:cubicBezTo>
                  <a:cubicBezTo>
                    <a:pt x="155" y="9"/>
                    <a:pt x="152" y="10"/>
                    <a:pt x="154" y="9"/>
                  </a:cubicBezTo>
                  <a:cubicBezTo>
                    <a:pt x="157" y="9"/>
                    <a:pt x="158" y="9"/>
                    <a:pt x="160" y="8"/>
                  </a:cubicBezTo>
                  <a:cubicBezTo>
                    <a:pt x="167" y="8"/>
                    <a:pt x="174" y="7"/>
                    <a:pt x="182" y="7"/>
                  </a:cubicBezTo>
                  <a:cubicBezTo>
                    <a:pt x="184" y="6"/>
                    <a:pt x="178" y="7"/>
                    <a:pt x="181" y="6"/>
                  </a:cubicBezTo>
                  <a:cubicBezTo>
                    <a:pt x="184" y="6"/>
                    <a:pt x="194" y="6"/>
                    <a:pt x="197" y="5"/>
                  </a:cubicBezTo>
                  <a:cubicBezTo>
                    <a:pt x="205" y="5"/>
                    <a:pt x="210" y="5"/>
                    <a:pt x="219" y="6"/>
                  </a:cubicBezTo>
                  <a:cubicBezTo>
                    <a:pt x="223" y="6"/>
                    <a:pt x="220" y="5"/>
                    <a:pt x="221" y="5"/>
                  </a:cubicBezTo>
                  <a:cubicBezTo>
                    <a:pt x="227" y="5"/>
                    <a:pt x="231" y="6"/>
                    <a:pt x="237" y="6"/>
                  </a:cubicBezTo>
                  <a:cubicBezTo>
                    <a:pt x="241" y="6"/>
                    <a:pt x="248" y="7"/>
                    <a:pt x="254" y="7"/>
                  </a:cubicBezTo>
                  <a:cubicBezTo>
                    <a:pt x="254" y="7"/>
                    <a:pt x="250" y="7"/>
                    <a:pt x="247" y="6"/>
                  </a:cubicBezTo>
                  <a:cubicBezTo>
                    <a:pt x="249" y="6"/>
                    <a:pt x="255" y="7"/>
                    <a:pt x="257" y="8"/>
                  </a:cubicBezTo>
                  <a:cubicBezTo>
                    <a:pt x="259" y="8"/>
                    <a:pt x="262" y="8"/>
                    <a:pt x="264" y="9"/>
                  </a:cubicBezTo>
                  <a:cubicBezTo>
                    <a:pt x="264" y="9"/>
                    <a:pt x="264" y="9"/>
                    <a:pt x="264" y="9"/>
                  </a:cubicBezTo>
                  <a:cubicBezTo>
                    <a:pt x="264" y="9"/>
                    <a:pt x="264" y="9"/>
                    <a:pt x="264" y="9"/>
                  </a:cubicBezTo>
                  <a:cubicBezTo>
                    <a:pt x="266" y="8"/>
                    <a:pt x="269" y="8"/>
                    <a:pt x="271" y="8"/>
                  </a:cubicBezTo>
                  <a:cubicBezTo>
                    <a:pt x="280" y="6"/>
                    <a:pt x="288" y="5"/>
                    <a:pt x="299" y="5"/>
                  </a:cubicBezTo>
                  <a:cubicBezTo>
                    <a:pt x="306" y="4"/>
                    <a:pt x="313" y="3"/>
                    <a:pt x="322" y="3"/>
                  </a:cubicBezTo>
                  <a:cubicBezTo>
                    <a:pt x="327" y="2"/>
                    <a:pt x="332" y="2"/>
                    <a:pt x="336" y="2"/>
                  </a:cubicBezTo>
                  <a:cubicBezTo>
                    <a:pt x="343" y="2"/>
                    <a:pt x="343" y="2"/>
                    <a:pt x="343" y="2"/>
                  </a:cubicBezTo>
                  <a:cubicBezTo>
                    <a:pt x="352" y="2"/>
                    <a:pt x="352" y="2"/>
                    <a:pt x="352" y="2"/>
                  </a:cubicBezTo>
                  <a:cubicBezTo>
                    <a:pt x="354" y="2"/>
                    <a:pt x="354" y="2"/>
                    <a:pt x="354" y="2"/>
                  </a:cubicBezTo>
                  <a:cubicBezTo>
                    <a:pt x="354" y="2"/>
                    <a:pt x="354" y="2"/>
                    <a:pt x="354" y="2"/>
                  </a:cubicBezTo>
                  <a:cubicBezTo>
                    <a:pt x="354" y="2"/>
                    <a:pt x="354" y="2"/>
                    <a:pt x="354" y="2"/>
                  </a:cubicBezTo>
                  <a:cubicBezTo>
                    <a:pt x="355" y="1"/>
                    <a:pt x="355" y="1"/>
                    <a:pt x="355" y="2"/>
                  </a:cubicBezTo>
                  <a:cubicBezTo>
                    <a:pt x="356" y="1"/>
                    <a:pt x="358" y="2"/>
                    <a:pt x="359" y="1"/>
                  </a:cubicBezTo>
                  <a:cubicBezTo>
                    <a:pt x="359" y="1"/>
                    <a:pt x="359" y="0"/>
                    <a:pt x="360" y="0"/>
                  </a:cubicBezTo>
                  <a:cubicBezTo>
                    <a:pt x="360" y="0"/>
                    <a:pt x="360" y="0"/>
                    <a:pt x="360" y="0"/>
                  </a:cubicBezTo>
                  <a:cubicBezTo>
                    <a:pt x="361" y="1"/>
                    <a:pt x="362" y="1"/>
                    <a:pt x="363" y="1"/>
                  </a:cubicBezTo>
                  <a:cubicBezTo>
                    <a:pt x="363" y="0"/>
                    <a:pt x="363" y="0"/>
                    <a:pt x="363" y="0"/>
                  </a:cubicBezTo>
                  <a:cubicBezTo>
                    <a:pt x="364" y="0"/>
                    <a:pt x="364" y="1"/>
                    <a:pt x="365" y="0"/>
                  </a:cubicBezTo>
                  <a:cubicBezTo>
                    <a:pt x="365" y="0"/>
                    <a:pt x="365" y="0"/>
                    <a:pt x="366" y="0"/>
                  </a:cubicBezTo>
                  <a:cubicBezTo>
                    <a:pt x="366" y="0"/>
                    <a:pt x="367" y="1"/>
                    <a:pt x="367" y="1"/>
                  </a:cubicBezTo>
                  <a:cubicBezTo>
                    <a:pt x="367" y="1"/>
                    <a:pt x="367" y="1"/>
                    <a:pt x="367" y="1"/>
                  </a:cubicBezTo>
                  <a:cubicBezTo>
                    <a:pt x="367" y="1"/>
                    <a:pt x="369" y="2"/>
                    <a:pt x="370" y="2"/>
                  </a:cubicBezTo>
                  <a:cubicBezTo>
                    <a:pt x="370" y="2"/>
                    <a:pt x="370" y="2"/>
                    <a:pt x="371" y="2"/>
                  </a:cubicBezTo>
                  <a:cubicBezTo>
                    <a:pt x="372" y="2"/>
                    <a:pt x="373" y="3"/>
                    <a:pt x="374" y="4"/>
                  </a:cubicBezTo>
                  <a:cubicBezTo>
                    <a:pt x="374" y="4"/>
                    <a:pt x="374" y="4"/>
                    <a:pt x="374" y="4"/>
                  </a:cubicBezTo>
                  <a:cubicBezTo>
                    <a:pt x="374" y="4"/>
                    <a:pt x="375" y="5"/>
                    <a:pt x="375" y="5"/>
                  </a:cubicBezTo>
                  <a:cubicBezTo>
                    <a:pt x="375" y="5"/>
                    <a:pt x="376" y="5"/>
                    <a:pt x="376" y="6"/>
                  </a:cubicBezTo>
                  <a:cubicBezTo>
                    <a:pt x="376" y="6"/>
                    <a:pt x="376" y="7"/>
                    <a:pt x="376" y="7"/>
                  </a:cubicBezTo>
                  <a:cubicBezTo>
                    <a:pt x="377" y="7"/>
                    <a:pt x="377" y="8"/>
                    <a:pt x="377" y="8"/>
                  </a:cubicBezTo>
                  <a:cubicBezTo>
                    <a:pt x="377" y="9"/>
                    <a:pt x="377" y="10"/>
                    <a:pt x="378" y="10"/>
                  </a:cubicBezTo>
                  <a:cubicBezTo>
                    <a:pt x="378" y="11"/>
                    <a:pt x="378" y="13"/>
                    <a:pt x="378" y="14"/>
                  </a:cubicBezTo>
                  <a:cubicBezTo>
                    <a:pt x="378" y="14"/>
                    <a:pt x="378" y="14"/>
                    <a:pt x="378" y="14"/>
                  </a:cubicBezTo>
                  <a:cubicBezTo>
                    <a:pt x="377" y="15"/>
                    <a:pt x="377" y="16"/>
                    <a:pt x="377" y="17"/>
                  </a:cubicBezTo>
                  <a:cubicBezTo>
                    <a:pt x="377" y="17"/>
                    <a:pt x="377" y="17"/>
                    <a:pt x="377" y="17"/>
                  </a:cubicBezTo>
                  <a:cubicBezTo>
                    <a:pt x="376" y="17"/>
                    <a:pt x="376" y="18"/>
                    <a:pt x="376" y="18"/>
                  </a:cubicBezTo>
                  <a:cubicBezTo>
                    <a:pt x="374" y="19"/>
                    <a:pt x="374" y="20"/>
                    <a:pt x="372" y="21"/>
                  </a:cubicBezTo>
                  <a:cubicBezTo>
                    <a:pt x="372" y="21"/>
                    <a:pt x="372" y="21"/>
                    <a:pt x="372" y="21"/>
                  </a:cubicBezTo>
                  <a:cubicBezTo>
                    <a:pt x="371" y="22"/>
                    <a:pt x="371" y="22"/>
                    <a:pt x="370" y="22"/>
                  </a:cubicBezTo>
                  <a:cubicBezTo>
                    <a:pt x="370" y="23"/>
                    <a:pt x="369" y="23"/>
                    <a:pt x="368" y="23"/>
                  </a:cubicBezTo>
                  <a:cubicBezTo>
                    <a:pt x="368" y="23"/>
                    <a:pt x="368" y="23"/>
                    <a:pt x="367" y="23"/>
                  </a:cubicBezTo>
                  <a:cubicBezTo>
                    <a:pt x="367" y="23"/>
                    <a:pt x="366" y="23"/>
                    <a:pt x="366" y="24"/>
                  </a:cubicBezTo>
                  <a:cubicBezTo>
                    <a:pt x="365" y="24"/>
                    <a:pt x="365" y="23"/>
                    <a:pt x="364" y="23"/>
                  </a:cubicBezTo>
                  <a:cubicBezTo>
                    <a:pt x="364" y="23"/>
                    <a:pt x="363" y="24"/>
                    <a:pt x="363" y="24"/>
                  </a:cubicBezTo>
                  <a:cubicBezTo>
                    <a:pt x="363" y="24"/>
                    <a:pt x="362" y="23"/>
                    <a:pt x="362" y="23"/>
                  </a:cubicBezTo>
                  <a:cubicBezTo>
                    <a:pt x="361" y="23"/>
                    <a:pt x="361" y="23"/>
                    <a:pt x="361" y="23"/>
                  </a:cubicBezTo>
                  <a:cubicBezTo>
                    <a:pt x="361" y="22"/>
                    <a:pt x="361" y="22"/>
                    <a:pt x="360" y="22"/>
                  </a:cubicBezTo>
                  <a:cubicBezTo>
                    <a:pt x="359" y="21"/>
                    <a:pt x="359" y="23"/>
                    <a:pt x="358" y="22"/>
                  </a:cubicBezTo>
                  <a:cubicBezTo>
                    <a:pt x="358" y="21"/>
                    <a:pt x="356" y="22"/>
                    <a:pt x="356" y="22"/>
                  </a:cubicBezTo>
                  <a:cubicBezTo>
                    <a:pt x="354" y="21"/>
                    <a:pt x="354" y="21"/>
                    <a:pt x="354" y="21"/>
                  </a:cubicBezTo>
                  <a:cubicBezTo>
                    <a:pt x="354" y="21"/>
                    <a:pt x="354" y="21"/>
                    <a:pt x="354" y="21"/>
                  </a:cubicBezTo>
                  <a:cubicBezTo>
                    <a:pt x="354" y="21"/>
                    <a:pt x="354" y="21"/>
                    <a:pt x="354" y="21"/>
                  </a:cubicBezTo>
                  <a:cubicBezTo>
                    <a:pt x="351" y="21"/>
                    <a:pt x="351" y="21"/>
                    <a:pt x="351" y="21"/>
                  </a:cubicBezTo>
                  <a:cubicBezTo>
                    <a:pt x="341" y="21"/>
                    <a:pt x="332" y="22"/>
                    <a:pt x="325" y="22"/>
                  </a:cubicBezTo>
                  <a:cubicBezTo>
                    <a:pt x="324" y="22"/>
                    <a:pt x="324" y="22"/>
                    <a:pt x="324" y="22"/>
                  </a:cubicBezTo>
                  <a:cubicBezTo>
                    <a:pt x="324" y="22"/>
                    <a:pt x="324" y="22"/>
                    <a:pt x="324" y="22"/>
                  </a:cubicBezTo>
                  <a:cubicBezTo>
                    <a:pt x="324" y="22"/>
                    <a:pt x="324" y="22"/>
                    <a:pt x="324" y="22"/>
                  </a:cubicBezTo>
                  <a:cubicBezTo>
                    <a:pt x="329" y="24"/>
                    <a:pt x="335" y="26"/>
                    <a:pt x="342" y="29"/>
                  </a:cubicBezTo>
                  <a:cubicBezTo>
                    <a:pt x="350" y="33"/>
                    <a:pt x="358" y="37"/>
                    <a:pt x="361" y="38"/>
                  </a:cubicBezTo>
                  <a:cubicBezTo>
                    <a:pt x="364" y="40"/>
                    <a:pt x="360" y="38"/>
                    <a:pt x="362" y="39"/>
                  </a:cubicBezTo>
                  <a:cubicBezTo>
                    <a:pt x="366" y="41"/>
                    <a:pt x="372" y="45"/>
                    <a:pt x="375" y="46"/>
                  </a:cubicBezTo>
                  <a:cubicBezTo>
                    <a:pt x="385" y="53"/>
                    <a:pt x="395" y="61"/>
                    <a:pt x="402" y="67"/>
                  </a:cubicBezTo>
                  <a:cubicBezTo>
                    <a:pt x="404" y="69"/>
                    <a:pt x="407" y="71"/>
                    <a:pt x="408" y="72"/>
                  </a:cubicBezTo>
                  <a:cubicBezTo>
                    <a:pt x="412" y="75"/>
                    <a:pt x="418" y="82"/>
                    <a:pt x="422" y="87"/>
                  </a:cubicBezTo>
                  <a:cubicBezTo>
                    <a:pt x="428" y="94"/>
                    <a:pt x="434" y="102"/>
                    <a:pt x="439" y="111"/>
                  </a:cubicBezTo>
                  <a:cubicBezTo>
                    <a:pt x="444" y="120"/>
                    <a:pt x="448" y="129"/>
                    <a:pt x="450" y="140"/>
                  </a:cubicBezTo>
                  <a:cubicBezTo>
                    <a:pt x="452" y="150"/>
                    <a:pt x="452" y="161"/>
                    <a:pt x="449" y="171"/>
                  </a:cubicBezTo>
                  <a:close/>
                  <a:moveTo>
                    <a:pt x="178" y="8"/>
                  </a:moveTo>
                  <a:cubicBezTo>
                    <a:pt x="173" y="8"/>
                    <a:pt x="171" y="8"/>
                    <a:pt x="163" y="9"/>
                  </a:cubicBezTo>
                  <a:cubicBezTo>
                    <a:pt x="161" y="9"/>
                    <a:pt x="160" y="9"/>
                    <a:pt x="156" y="10"/>
                  </a:cubicBezTo>
                  <a:cubicBezTo>
                    <a:pt x="155" y="10"/>
                    <a:pt x="146" y="11"/>
                    <a:pt x="146" y="12"/>
                  </a:cubicBezTo>
                  <a:cubicBezTo>
                    <a:pt x="151" y="11"/>
                    <a:pt x="154" y="11"/>
                    <a:pt x="157" y="10"/>
                  </a:cubicBezTo>
                  <a:cubicBezTo>
                    <a:pt x="159" y="10"/>
                    <a:pt x="157" y="10"/>
                    <a:pt x="158" y="10"/>
                  </a:cubicBezTo>
                  <a:cubicBezTo>
                    <a:pt x="163" y="10"/>
                    <a:pt x="172" y="8"/>
                    <a:pt x="179" y="8"/>
                  </a:cubicBezTo>
                  <a:cubicBezTo>
                    <a:pt x="180" y="8"/>
                    <a:pt x="177" y="8"/>
                    <a:pt x="178" y="8"/>
                  </a:cubicBezTo>
                  <a:close/>
                  <a:moveTo>
                    <a:pt x="180" y="8"/>
                  </a:moveTo>
                  <a:cubicBezTo>
                    <a:pt x="181" y="8"/>
                    <a:pt x="181" y="8"/>
                    <a:pt x="181" y="8"/>
                  </a:cubicBezTo>
                  <a:cubicBezTo>
                    <a:pt x="186" y="8"/>
                    <a:pt x="182" y="7"/>
                    <a:pt x="180" y="8"/>
                  </a:cubicBezTo>
                  <a:close/>
                  <a:moveTo>
                    <a:pt x="218" y="17"/>
                  </a:moveTo>
                  <a:cubicBezTo>
                    <a:pt x="221" y="16"/>
                    <a:pt x="226" y="15"/>
                    <a:pt x="232" y="14"/>
                  </a:cubicBezTo>
                  <a:cubicBezTo>
                    <a:pt x="230" y="14"/>
                    <a:pt x="229" y="14"/>
                    <a:pt x="227" y="15"/>
                  </a:cubicBezTo>
                  <a:cubicBezTo>
                    <a:pt x="224" y="16"/>
                    <a:pt x="221" y="16"/>
                    <a:pt x="218" y="17"/>
                  </a:cubicBezTo>
                  <a:close/>
                  <a:moveTo>
                    <a:pt x="427" y="122"/>
                  </a:moveTo>
                  <a:cubicBezTo>
                    <a:pt x="421" y="111"/>
                    <a:pt x="412" y="100"/>
                    <a:pt x="403" y="90"/>
                  </a:cubicBezTo>
                  <a:cubicBezTo>
                    <a:pt x="402" y="89"/>
                    <a:pt x="401" y="88"/>
                    <a:pt x="400" y="86"/>
                  </a:cubicBezTo>
                  <a:cubicBezTo>
                    <a:pt x="398" y="84"/>
                    <a:pt x="398" y="85"/>
                    <a:pt x="396" y="83"/>
                  </a:cubicBezTo>
                  <a:cubicBezTo>
                    <a:pt x="394" y="81"/>
                    <a:pt x="395" y="82"/>
                    <a:pt x="394" y="81"/>
                  </a:cubicBezTo>
                  <a:cubicBezTo>
                    <a:pt x="376" y="64"/>
                    <a:pt x="355" y="52"/>
                    <a:pt x="335" y="43"/>
                  </a:cubicBezTo>
                  <a:cubicBezTo>
                    <a:pt x="331" y="41"/>
                    <a:pt x="335" y="42"/>
                    <a:pt x="332" y="41"/>
                  </a:cubicBezTo>
                  <a:cubicBezTo>
                    <a:pt x="320" y="36"/>
                    <a:pt x="302" y="30"/>
                    <a:pt x="286" y="26"/>
                  </a:cubicBezTo>
                  <a:cubicBezTo>
                    <a:pt x="285" y="26"/>
                    <a:pt x="283" y="26"/>
                    <a:pt x="282" y="25"/>
                  </a:cubicBezTo>
                  <a:cubicBezTo>
                    <a:pt x="282" y="25"/>
                    <a:pt x="283" y="25"/>
                    <a:pt x="283" y="25"/>
                  </a:cubicBezTo>
                  <a:cubicBezTo>
                    <a:pt x="282" y="25"/>
                    <a:pt x="282" y="25"/>
                    <a:pt x="282" y="25"/>
                  </a:cubicBezTo>
                  <a:cubicBezTo>
                    <a:pt x="282" y="25"/>
                    <a:pt x="282" y="25"/>
                    <a:pt x="282" y="25"/>
                  </a:cubicBezTo>
                  <a:cubicBezTo>
                    <a:pt x="282" y="25"/>
                    <a:pt x="282" y="25"/>
                    <a:pt x="282" y="25"/>
                  </a:cubicBezTo>
                  <a:cubicBezTo>
                    <a:pt x="268" y="27"/>
                    <a:pt x="253" y="29"/>
                    <a:pt x="240" y="32"/>
                  </a:cubicBezTo>
                  <a:cubicBezTo>
                    <a:pt x="227" y="34"/>
                    <a:pt x="212" y="38"/>
                    <a:pt x="201" y="41"/>
                  </a:cubicBezTo>
                  <a:cubicBezTo>
                    <a:pt x="188" y="45"/>
                    <a:pt x="175" y="48"/>
                    <a:pt x="164" y="53"/>
                  </a:cubicBezTo>
                  <a:cubicBezTo>
                    <a:pt x="156" y="56"/>
                    <a:pt x="150" y="59"/>
                    <a:pt x="143" y="62"/>
                  </a:cubicBezTo>
                  <a:cubicBezTo>
                    <a:pt x="141" y="63"/>
                    <a:pt x="139" y="64"/>
                    <a:pt x="137" y="65"/>
                  </a:cubicBezTo>
                  <a:cubicBezTo>
                    <a:pt x="130" y="68"/>
                    <a:pt x="124" y="72"/>
                    <a:pt x="117" y="76"/>
                  </a:cubicBezTo>
                  <a:cubicBezTo>
                    <a:pt x="111" y="79"/>
                    <a:pt x="106" y="83"/>
                    <a:pt x="100" y="87"/>
                  </a:cubicBezTo>
                  <a:cubicBezTo>
                    <a:pt x="83" y="99"/>
                    <a:pt x="62" y="117"/>
                    <a:pt x="47" y="136"/>
                  </a:cubicBezTo>
                  <a:cubicBezTo>
                    <a:pt x="45" y="137"/>
                    <a:pt x="45" y="138"/>
                    <a:pt x="44" y="140"/>
                  </a:cubicBezTo>
                  <a:cubicBezTo>
                    <a:pt x="34" y="152"/>
                    <a:pt x="26" y="165"/>
                    <a:pt x="22" y="178"/>
                  </a:cubicBezTo>
                  <a:cubicBezTo>
                    <a:pt x="19" y="186"/>
                    <a:pt x="17" y="195"/>
                    <a:pt x="17" y="205"/>
                  </a:cubicBezTo>
                  <a:cubicBezTo>
                    <a:pt x="18" y="209"/>
                    <a:pt x="18" y="214"/>
                    <a:pt x="19" y="218"/>
                  </a:cubicBezTo>
                  <a:cubicBezTo>
                    <a:pt x="21" y="222"/>
                    <a:pt x="22" y="226"/>
                    <a:pt x="25" y="229"/>
                  </a:cubicBezTo>
                  <a:cubicBezTo>
                    <a:pt x="33" y="241"/>
                    <a:pt x="48" y="249"/>
                    <a:pt x="64" y="254"/>
                  </a:cubicBezTo>
                  <a:cubicBezTo>
                    <a:pt x="75" y="258"/>
                    <a:pt x="88" y="261"/>
                    <a:pt x="102" y="263"/>
                  </a:cubicBezTo>
                  <a:cubicBezTo>
                    <a:pt x="106" y="263"/>
                    <a:pt x="111" y="264"/>
                    <a:pt x="116" y="265"/>
                  </a:cubicBezTo>
                  <a:cubicBezTo>
                    <a:pt x="122" y="265"/>
                    <a:pt x="129" y="266"/>
                    <a:pt x="136" y="266"/>
                  </a:cubicBezTo>
                  <a:cubicBezTo>
                    <a:pt x="149" y="267"/>
                    <a:pt x="161" y="268"/>
                    <a:pt x="173" y="268"/>
                  </a:cubicBezTo>
                  <a:cubicBezTo>
                    <a:pt x="185" y="268"/>
                    <a:pt x="196" y="268"/>
                    <a:pt x="208" y="268"/>
                  </a:cubicBezTo>
                  <a:cubicBezTo>
                    <a:pt x="212" y="267"/>
                    <a:pt x="216" y="267"/>
                    <a:pt x="220" y="267"/>
                  </a:cubicBezTo>
                  <a:cubicBezTo>
                    <a:pt x="223" y="267"/>
                    <a:pt x="226" y="266"/>
                    <a:pt x="228" y="266"/>
                  </a:cubicBezTo>
                  <a:cubicBezTo>
                    <a:pt x="242" y="265"/>
                    <a:pt x="260" y="262"/>
                    <a:pt x="276" y="259"/>
                  </a:cubicBezTo>
                  <a:cubicBezTo>
                    <a:pt x="298" y="254"/>
                    <a:pt x="318" y="249"/>
                    <a:pt x="341" y="240"/>
                  </a:cubicBezTo>
                  <a:cubicBezTo>
                    <a:pt x="358" y="233"/>
                    <a:pt x="377" y="227"/>
                    <a:pt x="393" y="217"/>
                  </a:cubicBezTo>
                  <a:cubicBezTo>
                    <a:pt x="403" y="210"/>
                    <a:pt x="412" y="202"/>
                    <a:pt x="420" y="192"/>
                  </a:cubicBezTo>
                  <a:cubicBezTo>
                    <a:pt x="428" y="182"/>
                    <a:pt x="433" y="171"/>
                    <a:pt x="435" y="160"/>
                  </a:cubicBezTo>
                  <a:cubicBezTo>
                    <a:pt x="436" y="147"/>
                    <a:pt x="433" y="134"/>
                    <a:pt x="427" y="122"/>
                  </a:cubicBezTo>
                  <a:close/>
                  <a:moveTo>
                    <a:pt x="122" y="17"/>
                  </a:moveTo>
                  <a:cubicBezTo>
                    <a:pt x="122" y="17"/>
                    <a:pt x="123" y="17"/>
                    <a:pt x="123" y="16"/>
                  </a:cubicBezTo>
                  <a:cubicBezTo>
                    <a:pt x="123" y="17"/>
                    <a:pt x="122" y="16"/>
                    <a:pt x="122" y="17"/>
                  </a:cubicBezTo>
                  <a:close/>
                  <a:moveTo>
                    <a:pt x="123" y="16"/>
                  </a:moveTo>
                  <a:cubicBezTo>
                    <a:pt x="124" y="16"/>
                    <a:pt x="124" y="16"/>
                    <a:pt x="124" y="16"/>
                  </a:cubicBezTo>
                  <a:cubicBezTo>
                    <a:pt x="124" y="16"/>
                    <a:pt x="123" y="16"/>
                    <a:pt x="123" y="16"/>
                  </a:cubicBezTo>
                  <a:close/>
                  <a:moveTo>
                    <a:pt x="123" y="20"/>
                  </a:moveTo>
                  <a:cubicBezTo>
                    <a:pt x="123" y="19"/>
                    <a:pt x="123" y="19"/>
                    <a:pt x="123" y="19"/>
                  </a:cubicBezTo>
                  <a:cubicBezTo>
                    <a:pt x="123" y="19"/>
                    <a:pt x="122" y="19"/>
                    <a:pt x="123" y="20"/>
                  </a:cubicBezTo>
                  <a:close/>
                  <a:moveTo>
                    <a:pt x="124" y="19"/>
                  </a:moveTo>
                  <a:cubicBezTo>
                    <a:pt x="124" y="19"/>
                    <a:pt x="124" y="19"/>
                    <a:pt x="124" y="19"/>
                  </a:cubicBezTo>
                  <a:cubicBezTo>
                    <a:pt x="124" y="19"/>
                    <a:pt x="124" y="19"/>
                    <a:pt x="123" y="19"/>
                  </a:cubicBezTo>
                  <a:cubicBezTo>
                    <a:pt x="123" y="19"/>
                    <a:pt x="123" y="19"/>
                    <a:pt x="124" y="19"/>
                  </a:cubicBezTo>
                  <a:close/>
                  <a:moveTo>
                    <a:pt x="124" y="19"/>
                  </a:moveTo>
                  <a:cubicBezTo>
                    <a:pt x="124" y="19"/>
                    <a:pt x="124" y="19"/>
                    <a:pt x="124" y="19"/>
                  </a:cubicBezTo>
                  <a:cubicBezTo>
                    <a:pt x="124" y="19"/>
                    <a:pt x="124" y="19"/>
                    <a:pt x="124" y="19"/>
                  </a:cubicBezTo>
                  <a:cubicBezTo>
                    <a:pt x="124" y="19"/>
                    <a:pt x="124" y="19"/>
                    <a:pt x="124" y="19"/>
                  </a:cubicBezTo>
                  <a:close/>
                  <a:moveTo>
                    <a:pt x="124" y="17"/>
                  </a:moveTo>
                  <a:cubicBezTo>
                    <a:pt x="124" y="17"/>
                    <a:pt x="124" y="17"/>
                    <a:pt x="124" y="17"/>
                  </a:cubicBezTo>
                  <a:cubicBezTo>
                    <a:pt x="124" y="17"/>
                    <a:pt x="124" y="17"/>
                    <a:pt x="124" y="17"/>
                  </a:cubicBezTo>
                  <a:close/>
                  <a:moveTo>
                    <a:pt x="240" y="4"/>
                  </a:moveTo>
                  <a:cubicBezTo>
                    <a:pt x="239" y="4"/>
                    <a:pt x="235" y="3"/>
                    <a:pt x="234" y="4"/>
                  </a:cubicBezTo>
                  <a:cubicBezTo>
                    <a:pt x="236" y="4"/>
                    <a:pt x="240" y="4"/>
                    <a:pt x="240" y="4"/>
                  </a:cubicBezTo>
                  <a:close/>
                  <a:moveTo>
                    <a:pt x="248" y="5"/>
                  </a:moveTo>
                  <a:cubicBezTo>
                    <a:pt x="246" y="5"/>
                    <a:pt x="245" y="5"/>
                    <a:pt x="242" y="5"/>
                  </a:cubicBezTo>
                  <a:cubicBezTo>
                    <a:pt x="242" y="5"/>
                    <a:pt x="247" y="5"/>
                    <a:pt x="248" y="5"/>
                  </a:cubicBezTo>
                  <a:close/>
                  <a:moveTo>
                    <a:pt x="217" y="5"/>
                  </a:moveTo>
                  <a:cubicBezTo>
                    <a:pt x="215" y="5"/>
                    <a:pt x="212" y="5"/>
                    <a:pt x="211" y="5"/>
                  </a:cubicBezTo>
                  <a:cubicBezTo>
                    <a:pt x="213" y="5"/>
                    <a:pt x="216" y="5"/>
                    <a:pt x="217" y="5"/>
                  </a:cubicBezTo>
                  <a:close/>
                  <a:moveTo>
                    <a:pt x="123" y="22"/>
                  </a:moveTo>
                  <a:cubicBezTo>
                    <a:pt x="123" y="22"/>
                    <a:pt x="124" y="23"/>
                    <a:pt x="124" y="22"/>
                  </a:cubicBezTo>
                  <a:cubicBezTo>
                    <a:pt x="124" y="22"/>
                    <a:pt x="124" y="22"/>
                    <a:pt x="124" y="22"/>
                  </a:cubicBezTo>
                  <a:cubicBezTo>
                    <a:pt x="124" y="22"/>
                    <a:pt x="124" y="22"/>
                    <a:pt x="125" y="22"/>
                  </a:cubicBezTo>
                  <a:cubicBezTo>
                    <a:pt x="125" y="22"/>
                    <a:pt x="125" y="22"/>
                    <a:pt x="125" y="22"/>
                  </a:cubicBezTo>
                  <a:cubicBezTo>
                    <a:pt x="125" y="22"/>
                    <a:pt x="125" y="22"/>
                    <a:pt x="125" y="22"/>
                  </a:cubicBezTo>
                  <a:cubicBezTo>
                    <a:pt x="125" y="22"/>
                    <a:pt x="125" y="22"/>
                    <a:pt x="125" y="22"/>
                  </a:cubicBezTo>
                  <a:cubicBezTo>
                    <a:pt x="125" y="22"/>
                    <a:pt x="125" y="22"/>
                    <a:pt x="125" y="22"/>
                  </a:cubicBezTo>
                  <a:cubicBezTo>
                    <a:pt x="125" y="22"/>
                    <a:pt x="123" y="22"/>
                    <a:pt x="123" y="22"/>
                  </a:cubicBezTo>
                  <a:close/>
                  <a:moveTo>
                    <a:pt x="125" y="24"/>
                  </a:moveTo>
                  <a:cubicBezTo>
                    <a:pt x="124" y="24"/>
                    <a:pt x="124" y="24"/>
                    <a:pt x="124" y="24"/>
                  </a:cubicBezTo>
                  <a:cubicBezTo>
                    <a:pt x="124" y="24"/>
                    <a:pt x="125" y="24"/>
                    <a:pt x="125" y="24"/>
                  </a:cubicBezTo>
                  <a:close/>
                  <a:moveTo>
                    <a:pt x="124" y="16"/>
                  </a:moveTo>
                  <a:cubicBezTo>
                    <a:pt x="124" y="16"/>
                    <a:pt x="125" y="16"/>
                    <a:pt x="125" y="16"/>
                  </a:cubicBezTo>
                  <a:cubicBezTo>
                    <a:pt x="125" y="16"/>
                    <a:pt x="124" y="16"/>
                    <a:pt x="124" y="16"/>
                  </a:cubicBezTo>
                  <a:close/>
                  <a:moveTo>
                    <a:pt x="197" y="3"/>
                  </a:moveTo>
                  <a:cubicBezTo>
                    <a:pt x="201" y="3"/>
                    <a:pt x="205" y="3"/>
                    <a:pt x="207" y="3"/>
                  </a:cubicBezTo>
                  <a:cubicBezTo>
                    <a:pt x="203" y="3"/>
                    <a:pt x="198" y="3"/>
                    <a:pt x="197" y="3"/>
                  </a:cubicBezTo>
                  <a:close/>
                  <a:moveTo>
                    <a:pt x="125" y="19"/>
                  </a:moveTo>
                  <a:cubicBezTo>
                    <a:pt x="125" y="19"/>
                    <a:pt x="124" y="19"/>
                    <a:pt x="124" y="19"/>
                  </a:cubicBezTo>
                  <a:cubicBezTo>
                    <a:pt x="124" y="19"/>
                    <a:pt x="125" y="19"/>
                    <a:pt x="125" y="19"/>
                  </a:cubicBezTo>
                  <a:close/>
                  <a:moveTo>
                    <a:pt x="159" y="12"/>
                  </a:moveTo>
                  <a:cubicBezTo>
                    <a:pt x="158" y="12"/>
                    <a:pt x="156" y="13"/>
                    <a:pt x="154" y="13"/>
                  </a:cubicBezTo>
                  <a:cubicBezTo>
                    <a:pt x="152" y="13"/>
                    <a:pt x="140" y="15"/>
                    <a:pt x="141" y="15"/>
                  </a:cubicBezTo>
                  <a:cubicBezTo>
                    <a:pt x="148" y="13"/>
                    <a:pt x="159" y="13"/>
                    <a:pt x="165" y="12"/>
                  </a:cubicBezTo>
                  <a:cubicBezTo>
                    <a:pt x="163" y="12"/>
                    <a:pt x="161" y="12"/>
                    <a:pt x="159" y="12"/>
                  </a:cubicBezTo>
                  <a:close/>
                  <a:moveTo>
                    <a:pt x="161" y="18"/>
                  </a:moveTo>
                  <a:cubicBezTo>
                    <a:pt x="164" y="17"/>
                    <a:pt x="174" y="16"/>
                    <a:pt x="179" y="16"/>
                  </a:cubicBezTo>
                  <a:cubicBezTo>
                    <a:pt x="173" y="16"/>
                    <a:pt x="167" y="17"/>
                    <a:pt x="161" y="18"/>
                  </a:cubicBezTo>
                  <a:close/>
                  <a:moveTo>
                    <a:pt x="120" y="28"/>
                  </a:moveTo>
                  <a:cubicBezTo>
                    <a:pt x="119" y="29"/>
                    <a:pt x="119" y="29"/>
                    <a:pt x="120" y="28"/>
                  </a:cubicBezTo>
                  <a:close/>
                  <a:moveTo>
                    <a:pt x="188" y="18"/>
                  </a:moveTo>
                  <a:cubicBezTo>
                    <a:pt x="188" y="18"/>
                    <a:pt x="187" y="18"/>
                    <a:pt x="187" y="18"/>
                  </a:cubicBezTo>
                  <a:cubicBezTo>
                    <a:pt x="187" y="18"/>
                    <a:pt x="187" y="18"/>
                    <a:pt x="188" y="18"/>
                  </a:cubicBezTo>
                  <a:close/>
                  <a:moveTo>
                    <a:pt x="127" y="16"/>
                  </a:moveTo>
                  <a:cubicBezTo>
                    <a:pt x="127" y="16"/>
                    <a:pt x="127" y="17"/>
                    <a:pt x="127" y="17"/>
                  </a:cubicBezTo>
                  <a:cubicBezTo>
                    <a:pt x="127" y="17"/>
                    <a:pt x="127" y="16"/>
                    <a:pt x="127" y="16"/>
                  </a:cubicBezTo>
                  <a:close/>
                  <a:moveTo>
                    <a:pt x="125" y="25"/>
                  </a:moveTo>
                  <a:cubicBezTo>
                    <a:pt x="125" y="25"/>
                    <a:pt x="125" y="25"/>
                    <a:pt x="125" y="25"/>
                  </a:cubicBezTo>
                  <a:cubicBezTo>
                    <a:pt x="125" y="25"/>
                    <a:pt x="125" y="25"/>
                    <a:pt x="125" y="25"/>
                  </a:cubicBezTo>
                  <a:close/>
                  <a:moveTo>
                    <a:pt x="119" y="19"/>
                  </a:moveTo>
                  <a:cubicBezTo>
                    <a:pt x="119" y="19"/>
                    <a:pt x="119" y="19"/>
                    <a:pt x="119" y="19"/>
                  </a:cubicBezTo>
                  <a:cubicBezTo>
                    <a:pt x="120" y="18"/>
                    <a:pt x="121" y="18"/>
                    <a:pt x="121" y="18"/>
                  </a:cubicBezTo>
                  <a:cubicBezTo>
                    <a:pt x="121" y="18"/>
                    <a:pt x="121" y="18"/>
                    <a:pt x="121" y="18"/>
                  </a:cubicBezTo>
                  <a:cubicBezTo>
                    <a:pt x="121" y="17"/>
                    <a:pt x="123" y="18"/>
                    <a:pt x="123" y="17"/>
                  </a:cubicBezTo>
                  <a:cubicBezTo>
                    <a:pt x="122" y="18"/>
                    <a:pt x="121" y="18"/>
                    <a:pt x="120" y="18"/>
                  </a:cubicBezTo>
                  <a:cubicBezTo>
                    <a:pt x="120" y="18"/>
                    <a:pt x="120" y="18"/>
                    <a:pt x="120" y="18"/>
                  </a:cubicBezTo>
                  <a:cubicBezTo>
                    <a:pt x="119" y="19"/>
                    <a:pt x="118" y="18"/>
                    <a:pt x="118" y="19"/>
                  </a:cubicBezTo>
                  <a:cubicBezTo>
                    <a:pt x="118" y="19"/>
                    <a:pt x="119" y="19"/>
                    <a:pt x="119" y="19"/>
                  </a:cubicBezTo>
                  <a:close/>
                  <a:moveTo>
                    <a:pt x="316" y="36"/>
                  </a:moveTo>
                  <a:cubicBezTo>
                    <a:pt x="315" y="35"/>
                    <a:pt x="312" y="35"/>
                    <a:pt x="312" y="35"/>
                  </a:cubicBezTo>
                  <a:cubicBezTo>
                    <a:pt x="314" y="35"/>
                    <a:pt x="315" y="36"/>
                    <a:pt x="316" y="36"/>
                  </a:cubicBezTo>
                  <a:close/>
                  <a:moveTo>
                    <a:pt x="132" y="26"/>
                  </a:moveTo>
                  <a:cubicBezTo>
                    <a:pt x="134" y="26"/>
                    <a:pt x="134" y="26"/>
                    <a:pt x="134" y="26"/>
                  </a:cubicBezTo>
                  <a:cubicBezTo>
                    <a:pt x="132" y="26"/>
                    <a:pt x="132" y="26"/>
                    <a:pt x="132" y="26"/>
                  </a:cubicBezTo>
                  <a:cubicBezTo>
                    <a:pt x="132" y="26"/>
                    <a:pt x="132" y="26"/>
                    <a:pt x="132" y="26"/>
                  </a:cubicBezTo>
                  <a:cubicBezTo>
                    <a:pt x="131" y="26"/>
                    <a:pt x="131" y="26"/>
                    <a:pt x="131" y="26"/>
                  </a:cubicBezTo>
                  <a:cubicBezTo>
                    <a:pt x="131" y="26"/>
                    <a:pt x="132" y="26"/>
                    <a:pt x="132" y="26"/>
                  </a:cubicBezTo>
                  <a:cubicBezTo>
                    <a:pt x="132" y="26"/>
                    <a:pt x="132" y="26"/>
                    <a:pt x="132" y="26"/>
                  </a:cubicBezTo>
                  <a:close/>
                  <a:moveTo>
                    <a:pt x="121" y="25"/>
                  </a:moveTo>
                  <a:cubicBezTo>
                    <a:pt x="121" y="25"/>
                    <a:pt x="121" y="25"/>
                    <a:pt x="121" y="25"/>
                  </a:cubicBezTo>
                  <a:cubicBezTo>
                    <a:pt x="121" y="26"/>
                    <a:pt x="121" y="25"/>
                    <a:pt x="121" y="25"/>
                  </a:cubicBezTo>
                  <a:close/>
                  <a:moveTo>
                    <a:pt x="121" y="25"/>
                  </a:moveTo>
                  <a:cubicBezTo>
                    <a:pt x="121" y="25"/>
                    <a:pt x="121" y="25"/>
                    <a:pt x="121" y="25"/>
                  </a:cubicBezTo>
                  <a:cubicBezTo>
                    <a:pt x="121" y="25"/>
                    <a:pt x="121" y="25"/>
                    <a:pt x="121" y="25"/>
                  </a:cubicBezTo>
                  <a:close/>
                  <a:moveTo>
                    <a:pt x="122" y="19"/>
                  </a:moveTo>
                  <a:cubicBezTo>
                    <a:pt x="122" y="19"/>
                    <a:pt x="122" y="19"/>
                    <a:pt x="122" y="19"/>
                  </a:cubicBezTo>
                  <a:cubicBezTo>
                    <a:pt x="122" y="19"/>
                    <a:pt x="122" y="19"/>
                    <a:pt x="122" y="19"/>
                  </a:cubicBezTo>
                  <a:close/>
                  <a:moveTo>
                    <a:pt x="121" y="23"/>
                  </a:moveTo>
                  <a:cubicBezTo>
                    <a:pt x="122" y="23"/>
                    <a:pt x="122" y="22"/>
                    <a:pt x="121" y="23"/>
                  </a:cubicBezTo>
                  <a:close/>
                  <a:moveTo>
                    <a:pt x="121" y="26"/>
                  </a:moveTo>
                  <a:cubicBezTo>
                    <a:pt x="121" y="26"/>
                    <a:pt x="121" y="26"/>
                    <a:pt x="121" y="26"/>
                  </a:cubicBezTo>
                  <a:cubicBezTo>
                    <a:pt x="121" y="26"/>
                    <a:pt x="121" y="26"/>
                    <a:pt x="121" y="26"/>
                  </a:cubicBezTo>
                  <a:close/>
                  <a:moveTo>
                    <a:pt x="122" y="18"/>
                  </a:moveTo>
                  <a:cubicBezTo>
                    <a:pt x="122" y="18"/>
                    <a:pt x="122" y="18"/>
                    <a:pt x="121" y="18"/>
                  </a:cubicBezTo>
                  <a:cubicBezTo>
                    <a:pt x="121" y="18"/>
                    <a:pt x="121" y="18"/>
                    <a:pt x="121" y="18"/>
                  </a:cubicBezTo>
                  <a:cubicBezTo>
                    <a:pt x="121" y="18"/>
                    <a:pt x="122" y="18"/>
                    <a:pt x="122" y="18"/>
                  </a:cubicBezTo>
                  <a:close/>
                  <a:moveTo>
                    <a:pt x="121" y="29"/>
                  </a:moveTo>
                  <a:cubicBezTo>
                    <a:pt x="121" y="29"/>
                    <a:pt x="121" y="29"/>
                    <a:pt x="121" y="28"/>
                  </a:cubicBezTo>
                  <a:cubicBezTo>
                    <a:pt x="121" y="28"/>
                    <a:pt x="121" y="28"/>
                    <a:pt x="121" y="29"/>
                  </a:cubicBezTo>
                  <a:close/>
                </a:path>
              </a:pathLst>
            </a:custGeom>
            <a:solidFill>
              <a:srgbClr val="FF0000"/>
            </a:solidFill>
            <a:ln>
              <a:noFill/>
            </a:ln>
            <a:effectLst>
              <a:outerShdw blurRad="50800" dist="25401" dir="2700000" algn="tl" rotWithShape="0">
                <a:srgbClr val="000000">
                  <a:alpha val="39998"/>
                </a:srgbClr>
              </a:outerShdw>
            </a:effectLst>
          </p:spPr>
          <p:txBody>
            <a:bodyPr/>
            <a:lstStyle/>
            <a:p>
              <a:pPr eaLnBrk="1" hangingPunct="1">
                <a:defRPr/>
              </a:pPr>
              <a:endParaRPr lang="en-US"/>
            </a:p>
          </p:txBody>
        </p:sp>
        <p:sp>
          <p:nvSpPr>
            <p:cNvPr id="22" name="Freeform 505">
              <a:extLst>
                <a:ext uri="{FF2B5EF4-FFF2-40B4-BE49-F238E27FC236}">
                  <a16:creationId xmlns:a16="http://schemas.microsoft.com/office/drawing/2014/main" id="{6A17CADF-AF92-4553-BB75-981785661ECF}"/>
                </a:ext>
              </a:extLst>
            </p:cNvPr>
            <p:cNvSpPr>
              <a:spLocks noChangeAspect="1" noEditPoints="1"/>
            </p:cNvSpPr>
            <p:nvPr/>
          </p:nvSpPr>
          <p:spPr bwMode="auto">
            <a:xfrm>
              <a:off x="3600124" y="3816146"/>
              <a:ext cx="522345" cy="260279"/>
            </a:xfrm>
            <a:custGeom>
              <a:avLst/>
              <a:gdLst>
                <a:gd name="T0" fmla="*/ 164264791 w 452"/>
                <a:gd name="T1" fmla="*/ 14178356 h 285"/>
                <a:gd name="T2" fmla="*/ 447386181 w 452"/>
                <a:gd name="T3" fmla="*/ 216851677 h 285"/>
                <a:gd name="T4" fmla="*/ 153580986 w 452"/>
                <a:gd name="T5" fmla="*/ 234366171 h 285"/>
                <a:gd name="T6" fmla="*/ 2670662 w 452"/>
                <a:gd name="T7" fmla="*/ 182655583 h 285"/>
                <a:gd name="T8" fmla="*/ 109509860 w 452"/>
                <a:gd name="T9" fmla="*/ 65055138 h 285"/>
                <a:gd name="T10" fmla="*/ 287129117 w 452"/>
                <a:gd name="T11" fmla="*/ 15013075 h 285"/>
                <a:gd name="T12" fmla="*/ 256412458 w 452"/>
                <a:gd name="T13" fmla="*/ 15013075 h 285"/>
                <a:gd name="T14" fmla="*/ 194980294 w 452"/>
                <a:gd name="T15" fmla="*/ 16680687 h 285"/>
                <a:gd name="T16" fmla="*/ 169606115 w 452"/>
                <a:gd name="T17" fmla="*/ 20016825 h 285"/>
                <a:gd name="T18" fmla="*/ 177619257 w 452"/>
                <a:gd name="T19" fmla="*/ 18349213 h 285"/>
                <a:gd name="T20" fmla="*/ 288463871 w 452"/>
                <a:gd name="T21" fmla="*/ 10842219 h 285"/>
                <a:gd name="T22" fmla="*/ 174948595 w 452"/>
                <a:gd name="T23" fmla="*/ 15013075 h 285"/>
                <a:gd name="T24" fmla="*/ 173612686 w 452"/>
                <a:gd name="T25" fmla="*/ 14178356 h 285"/>
                <a:gd name="T26" fmla="*/ 232374187 w 452"/>
                <a:gd name="T27" fmla="*/ 9174606 h 285"/>
                <a:gd name="T28" fmla="*/ 211006579 w 452"/>
                <a:gd name="T29" fmla="*/ 10008412 h 285"/>
                <a:gd name="T30" fmla="*/ 173612686 w 452"/>
                <a:gd name="T31" fmla="*/ 13344550 h 285"/>
                <a:gd name="T32" fmla="*/ 173612686 w 452"/>
                <a:gd name="T33" fmla="*/ 13344550 h 285"/>
                <a:gd name="T34" fmla="*/ 213677241 w 452"/>
                <a:gd name="T35" fmla="*/ 8340800 h 285"/>
                <a:gd name="T36" fmla="*/ 172276777 w 452"/>
                <a:gd name="T37" fmla="*/ 12510744 h 285"/>
                <a:gd name="T38" fmla="*/ 166935453 w 452"/>
                <a:gd name="T39" fmla="*/ 13344550 h 285"/>
                <a:gd name="T40" fmla="*/ 180289919 w 452"/>
                <a:gd name="T41" fmla="*/ 10842219 h 285"/>
                <a:gd name="T42" fmla="*/ 243057991 w 452"/>
                <a:gd name="T43" fmla="*/ 5838469 h 285"/>
                <a:gd name="T44" fmla="*/ 339212230 w 452"/>
                <a:gd name="T45" fmla="*/ 5838469 h 285"/>
                <a:gd name="T46" fmla="*/ 361915747 w 452"/>
                <a:gd name="T47" fmla="*/ 6672275 h 285"/>
                <a:gd name="T48" fmla="*/ 472760361 w 452"/>
                <a:gd name="T49" fmla="*/ 1668525 h 285"/>
                <a:gd name="T50" fmla="*/ 480773503 w 452"/>
                <a:gd name="T51" fmla="*/ 0 h 285"/>
                <a:gd name="T52" fmla="*/ 490121398 w 452"/>
                <a:gd name="T53" fmla="*/ 833806 h 285"/>
                <a:gd name="T54" fmla="*/ 502141111 w 452"/>
                <a:gd name="T55" fmla="*/ 5004663 h 285"/>
                <a:gd name="T56" fmla="*/ 503477020 w 452"/>
                <a:gd name="T57" fmla="*/ 14178356 h 285"/>
                <a:gd name="T58" fmla="*/ 491457307 w 452"/>
                <a:gd name="T59" fmla="*/ 19183019 h 285"/>
                <a:gd name="T60" fmla="*/ 482109412 w 452"/>
                <a:gd name="T61" fmla="*/ 19183019 h 285"/>
                <a:gd name="T62" fmla="*/ 472760361 w 452"/>
                <a:gd name="T63" fmla="*/ 17514494 h 285"/>
                <a:gd name="T64" fmla="*/ 456735232 w 452"/>
                <a:gd name="T65" fmla="*/ 24187682 h 285"/>
                <a:gd name="T66" fmla="*/ 563573275 w 452"/>
                <a:gd name="T67" fmla="*/ 72562132 h 285"/>
                <a:gd name="T68" fmla="*/ 208334761 w 452"/>
                <a:gd name="T69" fmla="*/ 8340800 h 285"/>
                <a:gd name="T70" fmla="*/ 240386174 w 452"/>
                <a:gd name="T71" fmla="*/ 6672275 h 285"/>
                <a:gd name="T72" fmla="*/ 291134533 w 452"/>
                <a:gd name="T73" fmla="*/ 14178356 h 285"/>
                <a:gd name="T74" fmla="*/ 447386181 w 452"/>
                <a:gd name="T75" fmla="*/ 35863706 h 285"/>
                <a:gd name="T76" fmla="*/ 376606122 w 452"/>
                <a:gd name="T77" fmla="*/ 20850631 h 285"/>
                <a:gd name="T78" fmla="*/ 182960581 w 452"/>
                <a:gd name="T79" fmla="*/ 54212919 h 285"/>
                <a:gd name="T80" fmla="*/ 22703517 w 452"/>
                <a:gd name="T81" fmla="*/ 170978645 h 285"/>
                <a:gd name="T82" fmla="*/ 181625828 w 452"/>
                <a:gd name="T83" fmla="*/ 221855427 h 285"/>
                <a:gd name="T84" fmla="*/ 455399323 w 452"/>
                <a:gd name="T85" fmla="*/ 200170076 h 285"/>
                <a:gd name="T86" fmla="*/ 164264791 w 452"/>
                <a:gd name="T87" fmla="*/ 13344550 h 285"/>
                <a:gd name="T88" fmla="*/ 164264791 w 452"/>
                <a:gd name="T89" fmla="*/ 15846881 h 285"/>
                <a:gd name="T90" fmla="*/ 165599544 w 452"/>
                <a:gd name="T91" fmla="*/ 15846881 h 285"/>
                <a:gd name="T92" fmla="*/ 165599544 w 452"/>
                <a:gd name="T93" fmla="*/ 14178356 h 285"/>
                <a:gd name="T94" fmla="*/ 331199088 w 452"/>
                <a:gd name="T95" fmla="*/ 4169944 h 285"/>
                <a:gd name="T96" fmla="*/ 165599544 w 452"/>
                <a:gd name="T97" fmla="*/ 18349213 h 285"/>
                <a:gd name="T98" fmla="*/ 164264791 w 452"/>
                <a:gd name="T99" fmla="*/ 18349213 h 285"/>
                <a:gd name="T100" fmla="*/ 165599544 w 452"/>
                <a:gd name="T101" fmla="*/ 13344550 h 285"/>
                <a:gd name="T102" fmla="*/ 166935453 w 452"/>
                <a:gd name="T103" fmla="*/ 15846881 h 285"/>
                <a:gd name="T104" fmla="*/ 215013150 w 452"/>
                <a:gd name="T105" fmla="*/ 15013075 h 285"/>
                <a:gd name="T106" fmla="*/ 249735225 w 452"/>
                <a:gd name="T107" fmla="*/ 15013075 h 285"/>
                <a:gd name="T108" fmla="*/ 166935453 w 452"/>
                <a:gd name="T109" fmla="*/ 20850631 h 285"/>
                <a:gd name="T110" fmla="*/ 164264791 w 452"/>
                <a:gd name="T111" fmla="*/ 14178356 h 285"/>
                <a:gd name="T112" fmla="*/ 416670677 w 452"/>
                <a:gd name="T113" fmla="*/ 29191431 h 285"/>
                <a:gd name="T114" fmla="*/ 174948595 w 452"/>
                <a:gd name="T115" fmla="*/ 21685350 h 285"/>
                <a:gd name="T116" fmla="*/ 161592973 w 452"/>
                <a:gd name="T117" fmla="*/ 20850631 h 285"/>
                <a:gd name="T118" fmla="*/ 161592973 w 452"/>
                <a:gd name="T119" fmla="*/ 19183019 h 285"/>
                <a:gd name="T120" fmla="*/ 161592973 w 452"/>
                <a:gd name="T121" fmla="*/ 15013075 h 28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52" h="285">
                  <a:moveTo>
                    <a:pt x="126" y="23"/>
                  </a:moveTo>
                  <a:cubicBezTo>
                    <a:pt x="126" y="24"/>
                    <a:pt x="125" y="23"/>
                    <a:pt x="125" y="24"/>
                  </a:cubicBezTo>
                  <a:cubicBezTo>
                    <a:pt x="125" y="23"/>
                    <a:pt x="125" y="23"/>
                    <a:pt x="126" y="23"/>
                  </a:cubicBezTo>
                  <a:close/>
                  <a:moveTo>
                    <a:pt x="123" y="17"/>
                  </a:moveTo>
                  <a:cubicBezTo>
                    <a:pt x="123" y="17"/>
                    <a:pt x="123" y="17"/>
                    <a:pt x="123" y="17"/>
                  </a:cubicBezTo>
                  <a:cubicBezTo>
                    <a:pt x="123" y="17"/>
                    <a:pt x="123" y="17"/>
                    <a:pt x="123" y="17"/>
                  </a:cubicBezTo>
                  <a:cubicBezTo>
                    <a:pt x="124" y="17"/>
                    <a:pt x="123" y="17"/>
                    <a:pt x="123" y="17"/>
                  </a:cubicBezTo>
                  <a:close/>
                  <a:moveTo>
                    <a:pt x="449" y="171"/>
                  </a:moveTo>
                  <a:cubicBezTo>
                    <a:pt x="446" y="182"/>
                    <a:pt x="441" y="191"/>
                    <a:pt x="435" y="199"/>
                  </a:cubicBezTo>
                  <a:cubicBezTo>
                    <a:pt x="423" y="216"/>
                    <a:pt x="407" y="229"/>
                    <a:pt x="389" y="238"/>
                  </a:cubicBezTo>
                  <a:cubicBezTo>
                    <a:pt x="380" y="243"/>
                    <a:pt x="370" y="246"/>
                    <a:pt x="361" y="250"/>
                  </a:cubicBezTo>
                  <a:cubicBezTo>
                    <a:pt x="353" y="253"/>
                    <a:pt x="344" y="257"/>
                    <a:pt x="335" y="260"/>
                  </a:cubicBezTo>
                  <a:cubicBezTo>
                    <a:pt x="317" y="266"/>
                    <a:pt x="296" y="272"/>
                    <a:pt x="278" y="276"/>
                  </a:cubicBezTo>
                  <a:cubicBezTo>
                    <a:pt x="273" y="277"/>
                    <a:pt x="268" y="278"/>
                    <a:pt x="262" y="279"/>
                  </a:cubicBezTo>
                  <a:cubicBezTo>
                    <a:pt x="250" y="281"/>
                    <a:pt x="236" y="283"/>
                    <a:pt x="223" y="284"/>
                  </a:cubicBezTo>
                  <a:cubicBezTo>
                    <a:pt x="210" y="285"/>
                    <a:pt x="197" y="285"/>
                    <a:pt x="186" y="285"/>
                  </a:cubicBezTo>
                  <a:cubicBezTo>
                    <a:pt x="170" y="285"/>
                    <a:pt x="152" y="285"/>
                    <a:pt x="135" y="283"/>
                  </a:cubicBezTo>
                  <a:cubicBezTo>
                    <a:pt x="128" y="283"/>
                    <a:pt x="121" y="282"/>
                    <a:pt x="115" y="281"/>
                  </a:cubicBezTo>
                  <a:cubicBezTo>
                    <a:pt x="112" y="281"/>
                    <a:pt x="109" y="281"/>
                    <a:pt x="106" y="281"/>
                  </a:cubicBezTo>
                  <a:cubicBezTo>
                    <a:pt x="95" y="279"/>
                    <a:pt x="83" y="277"/>
                    <a:pt x="72" y="274"/>
                  </a:cubicBezTo>
                  <a:cubicBezTo>
                    <a:pt x="65" y="272"/>
                    <a:pt x="60" y="271"/>
                    <a:pt x="54" y="269"/>
                  </a:cubicBezTo>
                  <a:cubicBezTo>
                    <a:pt x="45" y="265"/>
                    <a:pt x="34" y="260"/>
                    <a:pt x="23" y="252"/>
                  </a:cubicBezTo>
                  <a:cubicBezTo>
                    <a:pt x="18" y="248"/>
                    <a:pt x="14" y="243"/>
                    <a:pt x="10" y="238"/>
                  </a:cubicBezTo>
                  <a:cubicBezTo>
                    <a:pt x="6" y="232"/>
                    <a:pt x="3" y="226"/>
                    <a:pt x="2" y="219"/>
                  </a:cubicBezTo>
                  <a:cubicBezTo>
                    <a:pt x="0" y="213"/>
                    <a:pt x="0" y="206"/>
                    <a:pt x="0" y="200"/>
                  </a:cubicBezTo>
                  <a:cubicBezTo>
                    <a:pt x="0" y="197"/>
                    <a:pt x="0" y="194"/>
                    <a:pt x="1" y="190"/>
                  </a:cubicBezTo>
                  <a:cubicBezTo>
                    <a:pt x="2" y="179"/>
                    <a:pt x="7" y="165"/>
                    <a:pt x="13" y="155"/>
                  </a:cubicBezTo>
                  <a:cubicBezTo>
                    <a:pt x="15" y="150"/>
                    <a:pt x="18" y="145"/>
                    <a:pt x="22" y="140"/>
                  </a:cubicBezTo>
                  <a:cubicBezTo>
                    <a:pt x="29" y="129"/>
                    <a:pt x="37" y="119"/>
                    <a:pt x="44" y="112"/>
                  </a:cubicBezTo>
                  <a:cubicBezTo>
                    <a:pt x="53" y="102"/>
                    <a:pt x="69" y="88"/>
                    <a:pt x="82" y="78"/>
                  </a:cubicBezTo>
                  <a:cubicBezTo>
                    <a:pt x="83" y="77"/>
                    <a:pt x="83" y="77"/>
                    <a:pt x="84" y="77"/>
                  </a:cubicBezTo>
                  <a:cubicBezTo>
                    <a:pt x="94" y="70"/>
                    <a:pt x="104" y="62"/>
                    <a:pt x="114" y="57"/>
                  </a:cubicBezTo>
                  <a:cubicBezTo>
                    <a:pt x="116" y="56"/>
                    <a:pt x="116" y="56"/>
                    <a:pt x="117" y="55"/>
                  </a:cubicBezTo>
                  <a:cubicBezTo>
                    <a:pt x="131" y="47"/>
                    <a:pt x="131" y="47"/>
                    <a:pt x="131" y="47"/>
                  </a:cubicBezTo>
                  <a:cubicBezTo>
                    <a:pt x="152" y="38"/>
                    <a:pt x="167" y="32"/>
                    <a:pt x="186" y="26"/>
                  </a:cubicBezTo>
                  <a:cubicBezTo>
                    <a:pt x="195" y="23"/>
                    <a:pt x="205" y="20"/>
                    <a:pt x="215" y="18"/>
                  </a:cubicBezTo>
                  <a:cubicBezTo>
                    <a:pt x="215" y="18"/>
                    <a:pt x="215" y="18"/>
                    <a:pt x="215" y="18"/>
                  </a:cubicBezTo>
                  <a:cubicBezTo>
                    <a:pt x="215" y="18"/>
                    <a:pt x="215" y="18"/>
                    <a:pt x="215" y="18"/>
                  </a:cubicBezTo>
                  <a:cubicBezTo>
                    <a:pt x="215" y="18"/>
                    <a:pt x="215" y="18"/>
                    <a:pt x="215" y="18"/>
                  </a:cubicBezTo>
                  <a:cubicBezTo>
                    <a:pt x="212" y="18"/>
                    <a:pt x="210" y="18"/>
                    <a:pt x="207" y="18"/>
                  </a:cubicBezTo>
                  <a:cubicBezTo>
                    <a:pt x="204" y="18"/>
                    <a:pt x="204" y="18"/>
                    <a:pt x="199" y="18"/>
                  </a:cubicBezTo>
                  <a:cubicBezTo>
                    <a:pt x="195" y="18"/>
                    <a:pt x="196" y="18"/>
                    <a:pt x="192" y="18"/>
                  </a:cubicBezTo>
                  <a:cubicBezTo>
                    <a:pt x="192" y="18"/>
                    <a:pt x="188" y="18"/>
                    <a:pt x="187" y="18"/>
                  </a:cubicBezTo>
                  <a:cubicBezTo>
                    <a:pt x="187" y="18"/>
                    <a:pt x="188" y="18"/>
                    <a:pt x="187" y="18"/>
                  </a:cubicBezTo>
                  <a:cubicBezTo>
                    <a:pt x="184" y="18"/>
                    <a:pt x="174" y="19"/>
                    <a:pt x="168" y="19"/>
                  </a:cubicBezTo>
                  <a:cubicBezTo>
                    <a:pt x="161" y="20"/>
                    <a:pt x="153" y="21"/>
                    <a:pt x="145" y="22"/>
                  </a:cubicBezTo>
                  <a:cubicBezTo>
                    <a:pt x="153" y="20"/>
                    <a:pt x="159" y="19"/>
                    <a:pt x="161" y="19"/>
                  </a:cubicBezTo>
                  <a:cubicBezTo>
                    <a:pt x="157" y="19"/>
                    <a:pt x="151" y="20"/>
                    <a:pt x="146" y="20"/>
                  </a:cubicBezTo>
                  <a:cubicBezTo>
                    <a:pt x="137" y="22"/>
                    <a:pt x="137" y="22"/>
                    <a:pt x="137" y="22"/>
                  </a:cubicBezTo>
                  <a:cubicBezTo>
                    <a:pt x="133" y="22"/>
                    <a:pt x="133" y="22"/>
                    <a:pt x="133" y="22"/>
                  </a:cubicBezTo>
                  <a:cubicBezTo>
                    <a:pt x="132" y="23"/>
                    <a:pt x="132" y="23"/>
                    <a:pt x="132" y="23"/>
                  </a:cubicBezTo>
                  <a:cubicBezTo>
                    <a:pt x="131" y="23"/>
                    <a:pt x="131" y="23"/>
                    <a:pt x="131" y="23"/>
                  </a:cubicBezTo>
                  <a:cubicBezTo>
                    <a:pt x="131" y="23"/>
                    <a:pt x="131" y="23"/>
                    <a:pt x="131" y="23"/>
                  </a:cubicBezTo>
                  <a:cubicBezTo>
                    <a:pt x="130" y="23"/>
                    <a:pt x="128" y="23"/>
                    <a:pt x="127" y="24"/>
                  </a:cubicBezTo>
                  <a:cubicBezTo>
                    <a:pt x="127" y="24"/>
                    <a:pt x="127" y="24"/>
                    <a:pt x="127" y="24"/>
                  </a:cubicBezTo>
                  <a:cubicBezTo>
                    <a:pt x="125" y="24"/>
                    <a:pt x="123" y="25"/>
                    <a:pt x="122" y="25"/>
                  </a:cubicBezTo>
                  <a:cubicBezTo>
                    <a:pt x="125" y="24"/>
                    <a:pt x="128" y="23"/>
                    <a:pt x="131" y="22"/>
                  </a:cubicBezTo>
                  <a:cubicBezTo>
                    <a:pt x="131" y="22"/>
                    <a:pt x="131" y="22"/>
                    <a:pt x="131" y="22"/>
                  </a:cubicBezTo>
                  <a:cubicBezTo>
                    <a:pt x="131" y="22"/>
                    <a:pt x="131" y="22"/>
                    <a:pt x="131" y="22"/>
                  </a:cubicBezTo>
                  <a:cubicBezTo>
                    <a:pt x="133" y="22"/>
                    <a:pt x="133" y="22"/>
                    <a:pt x="133" y="22"/>
                  </a:cubicBezTo>
                  <a:cubicBezTo>
                    <a:pt x="137" y="21"/>
                    <a:pt x="142" y="21"/>
                    <a:pt x="147" y="20"/>
                  </a:cubicBezTo>
                  <a:cubicBezTo>
                    <a:pt x="156" y="19"/>
                    <a:pt x="166" y="18"/>
                    <a:pt x="173" y="17"/>
                  </a:cubicBezTo>
                  <a:cubicBezTo>
                    <a:pt x="182" y="16"/>
                    <a:pt x="187" y="16"/>
                    <a:pt x="182" y="15"/>
                  </a:cubicBezTo>
                  <a:cubicBezTo>
                    <a:pt x="171" y="16"/>
                    <a:pt x="161" y="17"/>
                    <a:pt x="150" y="18"/>
                  </a:cubicBezTo>
                  <a:cubicBezTo>
                    <a:pt x="148" y="18"/>
                    <a:pt x="146" y="18"/>
                    <a:pt x="149" y="18"/>
                  </a:cubicBezTo>
                  <a:cubicBezTo>
                    <a:pt x="171" y="14"/>
                    <a:pt x="197" y="13"/>
                    <a:pt x="216" y="13"/>
                  </a:cubicBezTo>
                  <a:cubicBezTo>
                    <a:pt x="226" y="14"/>
                    <a:pt x="226" y="14"/>
                    <a:pt x="226" y="14"/>
                  </a:cubicBezTo>
                  <a:cubicBezTo>
                    <a:pt x="231" y="13"/>
                    <a:pt x="231" y="13"/>
                    <a:pt x="231" y="13"/>
                  </a:cubicBezTo>
                  <a:cubicBezTo>
                    <a:pt x="230" y="13"/>
                    <a:pt x="229" y="13"/>
                    <a:pt x="229" y="13"/>
                  </a:cubicBezTo>
                  <a:cubicBezTo>
                    <a:pt x="207" y="12"/>
                    <a:pt x="190" y="11"/>
                    <a:pt x="167" y="13"/>
                  </a:cubicBezTo>
                  <a:cubicBezTo>
                    <a:pt x="164" y="13"/>
                    <a:pt x="161" y="13"/>
                    <a:pt x="158" y="14"/>
                  </a:cubicBezTo>
                  <a:cubicBezTo>
                    <a:pt x="151" y="14"/>
                    <a:pt x="140" y="16"/>
                    <a:pt x="131" y="18"/>
                  </a:cubicBezTo>
                  <a:cubicBezTo>
                    <a:pt x="130" y="18"/>
                    <a:pt x="130" y="18"/>
                    <a:pt x="130" y="18"/>
                  </a:cubicBezTo>
                  <a:cubicBezTo>
                    <a:pt x="130" y="18"/>
                    <a:pt x="130" y="18"/>
                    <a:pt x="130" y="18"/>
                  </a:cubicBezTo>
                  <a:cubicBezTo>
                    <a:pt x="130" y="18"/>
                    <a:pt x="130" y="18"/>
                    <a:pt x="130" y="18"/>
                  </a:cubicBezTo>
                  <a:cubicBezTo>
                    <a:pt x="129" y="18"/>
                    <a:pt x="127" y="19"/>
                    <a:pt x="126" y="19"/>
                  </a:cubicBezTo>
                  <a:cubicBezTo>
                    <a:pt x="127" y="18"/>
                    <a:pt x="128" y="18"/>
                    <a:pt x="129" y="18"/>
                  </a:cubicBezTo>
                  <a:cubicBezTo>
                    <a:pt x="130" y="18"/>
                    <a:pt x="130" y="17"/>
                    <a:pt x="130" y="17"/>
                  </a:cubicBezTo>
                  <a:cubicBezTo>
                    <a:pt x="130" y="17"/>
                    <a:pt x="130" y="17"/>
                    <a:pt x="130" y="17"/>
                  </a:cubicBezTo>
                  <a:cubicBezTo>
                    <a:pt x="134" y="17"/>
                    <a:pt x="134" y="17"/>
                    <a:pt x="134" y="17"/>
                  </a:cubicBezTo>
                  <a:cubicBezTo>
                    <a:pt x="138" y="16"/>
                    <a:pt x="142" y="15"/>
                    <a:pt x="146" y="15"/>
                  </a:cubicBezTo>
                  <a:cubicBezTo>
                    <a:pt x="155" y="13"/>
                    <a:pt x="164" y="12"/>
                    <a:pt x="172" y="12"/>
                  </a:cubicBezTo>
                  <a:cubicBezTo>
                    <a:pt x="175" y="11"/>
                    <a:pt x="175" y="11"/>
                    <a:pt x="169" y="11"/>
                  </a:cubicBezTo>
                  <a:cubicBezTo>
                    <a:pt x="171" y="11"/>
                    <a:pt x="172" y="11"/>
                    <a:pt x="174" y="11"/>
                  </a:cubicBezTo>
                  <a:cubicBezTo>
                    <a:pt x="174" y="11"/>
                    <a:pt x="174" y="11"/>
                    <a:pt x="173" y="11"/>
                  </a:cubicBezTo>
                  <a:cubicBezTo>
                    <a:pt x="182" y="10"/>
                    <a:pt x="183" y="10"/>
                    <a:pt x="192" y="10"/>
                  </a:cubicBezTo>
                  <a:cubicBezTo>
                    <a:pt x="194" y="10"/>
                    <a:pt x="194" y="9"/>
                    <a:pt x="193" y="9"/>
                  </a:cubicBezTo>
                  <a:cubicBezTo>
                    <a:pt x="186" y="10"/>
                    <a:pt x="179" y="10"/>
                    <a:pt x="172" y="10"/>
                  </a:cubicBezTo>
                  <a:cubicBezTo>
                    <a:pt x="168" y="11"/>
                    <a:pt x="165" y="11"/>
                    <a:pt x="162" y="12"/>
                  </a:cubicBezTo>
                  <a:cubicBezTo>
                    <a:pt x="160" y="12"/>
                    <a:pt x="160" y="12"/>
                    <a:pt x="158" y="12"/>
                  </a:cubicBezTo>
                  <a:cubicBezTo>
                    <a:pt x="156" y="12"/>
                    <a:pt x="153" y="13"/>
                    <a:pt x="151" y="13"/>
                  </a:cubicBezTo>
                  <a:cubicBezTo>
                    <a:pt x="146" y="13"/>
                    <a:pt x="146" y="13"/>
                    <a:pt x="146" y="13"/>
                  </a:cubicBezTo>
                  <a:cubicBezTo>
                    <a:pt x="141" y="14"/>
                    <a:pt x="137" y="15"/>
                    <a:pt x="133" y="16"/>
                  </a:cubicBezTo>
                  <a:cubicBezTo>
                    <a:pt x="131" y="16"/>
                    <a:pt x="131" y="16"/>
                    <a:pt x="131" y="16"/>
                  </a:cubicBezTo>
                  <a:cubicBezTo>
                    <a:pt x="130" y="16"/>
                    <a:pt x="130" y="16"/>
                    <a:pt x="130" y="16"/>
                  </a:cubicBezTo>
                  <a:cubicBezTo>
                    <a:pt x="130" y="16"/>
                    <a:pt x="130" y="16"/>
                    <a:pt x="130" y="16"/>
                  </a:cubicBezTo>
                  <a:cubicBezTo>
                    <a:pt x="130" y="16"/>
                    <a:pt x="130" y="16"/>
                    <a:pt x="130" y="16"/>
                  </a:cubicBezTo>
                  <a:cubicBezTo>
                    <a:pt x="130" y="16"/>
                    <a:pt x="129" y="16"/>
                    <a:pt x="129" y="16"/>
                  </a:cubicBezTo>
                  <a:cubicBezTo>
                    <a:pt x="129" y="16"/>
                    <a:pt x="128" y="16"/>
                    <a:pt x="128" y="16"/>
                  </a:cubicBezTo>
                  <a:cubicBezTo>
                    <a:pt x="128" y="16"/>
                    <a:pt x="128" y="16"/>
                    <a:pt x="129" y="16"/>
                  </a:cubicBezTo>
                  <a:cubicBezTo>
                    <a:pt x="129" y="16"/>
                    <a:pt x="129" y="16"/>
                    <a:pt x="130" y="16"/>
                  </a:cubicBezTo>
                  <a:cubicBezTo>
                    <a:pt x="130" y="16"/>
                    <a:pt x="130" y="16"/>
                    <a:pt x="130" y="16"/>
                  </a:cubicBezTo>
                  <a:cubicBezTo>
                    <a:pt x="130" y="16"/>
                    <a:pt x="130" y="16"/>
                    <a:pt x="130" y="16"/>
                  </a:cubicBezTo>
                  <a:cubicBezTo>
                    <a:pt x="130" y="16"/>
                    <a:pt x="130" y="16"/>
                    <a:pt x="130" y="16"/>
                  </a:cubicBezTo>
                  <a:cubicBezTo>
                    <a:pt x="132" y="15"/>
                    <a:pt x="132" y="15"/>
                    <a:pt x="132" y="15"/>
                  </a:cubicBezTo>
                  <a:cubicBezTo>
                    <a:pt x="139" y="14"/>
                    <a:pt x="139" y="14"/>
                    <a:pt x="139" y="14"/>
                  </a:cubicBezTo>
                  <a:cubicBezTo>
                    <a:pt x="148" y="12"/>
                    <a:pt x="156" y="11"/>
                    <a:pt x="163" y="11"/>
                  </a:cubicBezTo>
                  <a:cubicBezTo>
                    <a:pt x="165" y="10"/>
                    <a:pt x="162" y="10"/>
                    <a:pt x="160" y="10"/>
                  </a:cubicBezTo>
                  <a:cubicBezTo>
                    <a:pt x="156" y="11"/>
                    <a:pt x="152" y="11"/>
                    <a:pt x="148" y="12"/>
                  </a:cubicBezTo>
                  <a:cubicBezTo>
                    <a:pt x="146" y="12"/>
                    <a:pt x="149" y="12"/>
                    <a:pt x="147" y="12"/>
                  </a:cubicBezTo>
                  <a:cubicBezTo>
                    <a:pt x="142" y="13"/>
                    <a:pt x="137" y="14"/>
                    <a:pt x="132" y="15"/>
                  </a:cubicBezTo>
                  <a:cubicBezTo>
                    <a:pt x="130" y="15"/>
                    <a:pt x="130" y="15"/>
                    <a:pt x="130" y="15"/>
                  </a:cubicBezTo>
                  <a:cubicBezTo>
                    <a:pt x="130" y="15"/>
                    <a:pt x="130" y="15"/>
                    <a:pt x="130" y="15"/>
                  </a:cubicBezTo>
                  <a:cubicBezTo>
                    <a:pt x="129" y="15"/>
                    <a:pt x="129" y="15"/>
                    <a:pt x="129" y="15"/>
                  </a:cubicBezTo>
                  <a:cubicBezTo>
                    <a:pt x="129" y="15"/>
                    <a:pt x="129" y="15"/>
                    <a:pt x="129" y="15"/>
                  </a:cubicBezTo>
                  <a:cubicBezTo>
                    <a:pt x="129" y="15"/>
                    <a:pt x="128" y="15"/>
                    <a:pt x="129" y="15"/>
                  </a:cubicBezTo>
                  <a:cubicBezTo>
                    <a:pt x="128" y="15"/>
                    <a:pt x="128" y="15"/>
                    <a:pt x="128" y="15"/>
                  </a:cubicBezTo>
                  <a:cubicBezTo>
                    <a:pt x="128" y="15"/>
                    <a:pt x="128" y="15"/>
                    <a:pt x="128" y="15"/>
                  </a:cubicBezTo>
                  <a:cubicBezTo>
                    <a:pt x="128" y="15"/>
                    <a:pt x="128" y="15"/>
                    <a:pt x="128" y="15"/>
                  </a:cubicBezTo>
                  <a:cubicBezTo>
                    <a:pt x="127" y="16"/>
                    <a:pt x="126" y="15"/>
                    <a:pt x="125" y="16"/>
                  </a:cubicBezTo>
                  <a:cubicBezTo>
                    <a:pt x="125" y="15"/>
                    <a:pt x="126" y="15"/>
                    <a:pt x="127" y="15"/>
                  </a:cubicBezTo>
                  <a:cubicBezTo>
                    <a:pt x="128" y="15"/>
                    <a:pt x="127" y="15"/>
                    <a:pt x="127" y="15"/>
                  </a:cubicBezTo>
                  <a:cubicBezTo>
                    <a:pt x="128" y="15"/>
                    <a:pt x="128" y="15"/>
                    <a:pt x="128" y="15"/>
                  </a:cubicBezTo>
                  <a:cubicBezTo>
                    <a:pt x="129" y="15"/>
                    <a:pt x="129" y="14"/>
                    <a:pt x="129" y="14"/>
                  </a:cubicBezTo>
                  <a:cubicBezTo>
                    <a:pt x="129" y="14"/>
                    <a:pt x="129" y="14"/>
                    <a:pt x="130" y="14"/>
                  </a:cubicBezTo>
                  <a:cubicBezTo>
                    <a:pt x="135" y="13"/>
                    <a:pt x="135" y="13"/>
                    <a:pt x="135" y="13"/>
                  </a:cubicBezTo>
                  <a:cubicBezTo>
                    <a:pt x="140" y="12"/>
                    <a:pt x="143" y="11"/>
                    <a:pt x="149" y="11"/>
                  </a:cubicBezTo>
                  <a:cubicBezTo>
                    <a:pt x="150" y="10"/>
                    <a:pt x="150" y="10"/>
                    <a:pt x="153" y="10"/>
                  </a:cubicBezTo>
                  <a:cubicBezTo>
                    <a:pt x="154" y="9"/>
                    <a:pt x="149" y="10"/>
                    <a:pt x="152" y="9"/>
                  </a:cubicBezTo>
                  <a:cubicBezTo>
                    <a:pt x="155" y="9"/>
                    <a:pt x="152" y="10"/>
                    <a:pt x="154" y="9"/>
                  </a:cubicBezTo>
                  <a:cubicBezTo>
                    <a:pt x="157" y="9"/>
                    <a:pt x="158" y="9"/>
                    <a:pt x="160" y="8"/>
                  </a:cubicBezTo>
                  <a:cubicBezTo>
                    <a:pt x="167" y="8"/>
                    <a:pt x="174" y="7"/>
                    <a:pt x="182" y="7"/>
                  </a:cubicBezTo>
                  <a:cubicBezTo>
                    <a:pt x="184" y="6"/>
                    <a:pt x="178" y="7"/>
                    <a:pt x="181" y="6"/>
                  </a:cubicBezTo>
                  <a:cubicBezTo>
                    <a:pt x="184" y="6"/>
                    <a:pt x="194" y="6"/>
                    <a:pt x="197" y="5"/>
                  </a:cubicBezTo>
                  <a:cubicBezTo>
                    <a:pt x="205" y="5"/>
                    <a:pt x="210" y="5"/>
                    <a:pt x="219" y="6"/>
                  </a:cubicBezTo>
                  <a:cubicBezTo>
                    <a:pt x="223" y="6"/>
                    <a:pt x="220" y="5"/>
                    <a:pt x="221" y="5"/>
                  </a:cubicBezTo>
                  <a:cubicBezTo>
                    <a:pt x="227" y="5"/>
                    <a:pt x="231" y="6"/>
                    <a:pt x="237" y="6"/>
                  </a:cubicBezTo>
                  <a:cubicBezTo>
                    <a:pt x="241" y="6"/>
                    <a:pt x="248" y="7"/>
                    <a:pt x="254" y="7"/>
                  </a:cubicBezTo>
                  <a:cubicBezTo>
                    <a:pt x="254" y="7"/>
                    <a:pt x="250" y="7"/>
                    <a:pt x="247" y="6"/>
                  </a:cubicBezTo>
                  <a:cubicBezTo>
                    <a:pt x="249" y="6"/>
                    <a:pt x="255" y="7"/>
                    <a:pt x="257" y="8"/>
                  </a:cubicBezTo>
                  <a:cubicBezTo>
                    <a:pt x="259" y="8"/>
                    <a:pt x="262" y="8"/>
                    <a:pt x="264" y="9"/>
                  </a:cubicBezTo>
                  <a:cubicBezTo>
                    <a:pt x="264" y="9"/>
                    <a:pt x="264" y="9"/>
                    <a:pt x="264" y="9"/>
                  </a:cubicBezTo>
                  <a:cubicBezTo>
                    <a:pt x="264" y="9"/>
                    <a:pt x="264" y="9"/>
                    <a:pt x="264" y="9"/>
                  </a:cubicBezTo>
                  <a:cubicBezTo>
                    <a:pt x="266" y="8"/>
                    <a:pt x="269" y="8"/>
                    <a:pt x="271" y="8"/>
                  </a:cubicBezTo>
                  <a:cubicBezTo>
                    <a:pt x="280" y="6"/>
                    <a:pt x="288" y="5"/>
                    <a:pt x="299" y="5"/>
                  </a:cubicBezTo>
                  <a:cubicBezTo>
                    <a:pt x="306" y="4"/>
                    <a:pt x="313" y="3"/>
                    <a:pt x="322" y="3"/>
                  </a:cubicBezTo>
                  <a:cubicBezTo>
                    <a:pt x="327" y="2"/>
                    <a:pt x="332" y="2"/>
                    <a:pt x="336" y="2"/>
                  </a:cubicBezTo>
                  <a:cubicBezTo>
                    <a:pt x="343" y="2"/>
                    <a:pt x="343" y="2"/>
                    <a:pt x="343" y="2"/>
                  </a:cubicBezTo>
                  <a:cubicBezTo>
                    <a:pt x="352" y="2"/>
                    <a:pt x="352" y="2"/>
                    <a:pt x="352" y="2"/>
                  </a:cubicBezTo>
                  <a:cubicBezTo>
                    <a:pt x="354" y="2"/>
                    <a:pt x="354" y="2"/>
                    <a:pt x="354" y="2"/>
                  </a:cubicBezTo>
                  <a:cubicBezTo>
                    <a:pt x="354" y="2"/>
                    <a:pt x="354" y="2"/>
                    <a:pt x="354" y="2"/>
                  </a:cubicBezTo>
                  <a:cubicBezTo>
                    <a:pt x="354" y="2"/>
                    <a:pt x="354" y="2"/>
                    <a:pt x="354" y="2"/>
                  </a:cubicBezTo>
                  <a:cubicBezTo>
                    <a:pt x="355" y="1"/>
                    <a:pt x="355" y="1"/>
                    <a:pt x="355" y="2"/>
                  </a:cubicBezTo>
                  <a:cubicBezTo>
                    <a:pt x="356" y="1"/>
                    <a:pt x="358" y="2"/>
                    <a:pt x="359" y="1"/>
                  </a:cubicBezTo>
                  <a:cubicBezTo>
                    <a:pt x="359" y="1"/>
                    <a:pt x="359" y="0"/>
                    <a:pt x="360" y="0"/>
                  </a:cubicBezTo>
                  <a:cubicBezTo>
                    <a:pt x="360" y="0"/>
                    <a:pt x="360" y="0"/>
                    <a:pt x="360" y="0"/>
                  </a:cubicBezTo>
                  <a:cubicBezTo>
                    <a:pt x="361" y="1"/>
                    <a:pt x="362" y="1"/>
                    <a:pt x="363" y="1"/>
                  </a:cubicBezTo>
                  <a:cubicBezTo>
                    <a:pt x="363" y="0"/>
                    <a:pt x="363" y="0"/>
                    <a:pt x="363" y="0"/>
                  </a:cubicBezTo>
                  <a:cubicBezTo>
                    <a:pt x="364" y="0"/>
                    <a:pt x="364" y="1"/>
                    <a:pt x="365" y="0"/>
                  </a:cubicBezTo>
                  <a:cubicBezTo>
                    <a:pt x="365" y="0"/>
                    <a:pt x="365" y="0"/>
                    <a:pt x="366" y="0"/>
                  </a:cubicBezTo>
                  <a:cubicBezTo>
                    <a:pt x="366" y="0"/>
                    <a:pt x="367" y="1"/>
                    <a:pt x="367" y="1"/>
                  </a:cubicBezTo>
                  <a:cubicBezTo>
                    <a:pt x="367" y="1"/>
                    <a:pt x="367" y="1"/>
                    <a:pt x="367" y="1"/>
                  </a:cubicBezTo>
                  <a:cubicBezTo>
                    <a:pt x="367" y="1"/>
                    <a:pt x="369" y="2"/>
                    <a:pt x="370" y="2"/>
                  </a:cubicBezTo>
                  <a:cubicBezTo>
                    <a:pt x="370" y="2"/>
                    <a:pt x="370" y="2"/>
                    <a:pt x="371" y="2"/>
                  </a:cubicBezTo>
                  <a:cubicBezTo>
                    <a:pt x="372" y="2"/>
                    <a:pt x="373" y="3"/>
                    <a:pt x="374" y="4"/>
                  </a:cubicBezTo>
                  <a:cubicBezTo>
                    <a:pt x="374" y="4"/>
                    <a:pt x="374" y="4"/>
                    <a:pt x="374" y="4"/>
                  </a:cubicBezTo>
                  <a:cubicBezTo>
                    <a:pt x="374" y="4"/>
                    <a:pt x="375" y="5"/>
                    <a:pt x="375" y="5"/>
                  </a:cubicBezTo>
                  <a:cubicBezTo>
                    <a:pt x="375" y="5"/>
                    <a:pt x="376" y="5"/>
                    <a:pt x="376" y="6"/>
                  </a:cubicBezTo>
                  <a:cubicBezTo>
                    <a:pt x="376" y="6"/>
                    <a:pt x="376" y="7"/>
                    <a:pt x="376" y="7"/>
                  </a:cubicBezTo>
                  <a:cubicBezTo>
                    <a:pt x="377" y="7"/>
                    <a:pt x="377" y="8"/>
                    <a:pt x="377" y="8"/>
                  </a:cubicBezTo>
                  <a:cubicBezTo>
                    <a:pt x="377" y="9"/>
                    <a:pt x="377" y="10"/>
                    <a:pt x="378" y="10"/>
                  </a:cubicBezTo>
                  <a:cubicBezTo>
                    <a:pt x="378" y="11"/>
                    <a:pt x="378" y="13"/>
                    <a:pt x="378" y="14"/>
                  </a:cubicBezTo>
                  <a:cubicBezTo>
                    <a:pt x="378" y="14"/>
                    <a:pt x="378" y="14"/>
                    <a:pt x="378" y="14"/>
                  </a:cubicBezTo>
                  <a:cubicBezTo>
                    <a:pt x="377" y="15"/>
                    <a:pt x="377" y="16"/>
                    <a:pt x="377" y="17"/>
                  </a:cubicBezTo>
                  <a:cubicBezTo>
                    <a:pt x="377" y="17"/>
                    <a:pt x="377" y="17"/>
                    <a:pt x="377" y="17"/>
                  </a:cubicBezTo>
                  <a:cubicBezTo>
                    <a:pt x="376" y="17"/>
                    <a:pt x="376" y="18"/>
                    <a:pt x="376" y="18"/>
                  </a:cubicBezTo>
                  <a:cubicBezTo>
                    <a:pt x="374" y="19"/>
                    <a:pt x="374" y="20"/>
                    <a:pt x="372" y="21"/>
                  </a:cubicBezTo>
                  <a:cubicBezTo>
                    <a:pt x="372" y="21"/>
                    <a:pt x="372" y="21"/>
                    <a:pt x="372" y="21"/>
                  </a:cubicBezTo>
                  <a:cubicBezTo>
                    <a:pt x="371" y="22"/>
                    <a:pt x="371" y="22"/>
                    <a:pt x="370" y="22"/>
                  </a:cubicBezTo>
                  <a:cubicBezTo>
                    <a:pt x="370" y="23"/>
                    <a:pt x="369" y="23"/>
                    <a:pt x="368" y="23"/>
                  </a:cubicBezTo>
                  <a:cubicBezTo>
                    <a:pt x="368" y="23"/>
                    <a:pt x="368" y="23"/>
                    <a:pt x="367" y="23"/>
                  </a:cubicBezTo>
                  <a:cubicBezTo>
                    <a:pt x="367" y="23"/>
                    <a:pt x="366" y="23"/>
                    <a:pt x="366" y="24"/>
                  </a:cubicBezTo>
                  <a:cubicBezTo>
                    <a:pt x="365" y="24"/>
                    <a:pt x="365" y="23"/>
                    <a:pt x="364" y="23"/>
                  </a:cubicBezTo>
                  <a:cubicBezTo>
                    <a:pt x="364" y="23"/>
                    <a:pt x="363" y="24"/>
                    <a:pt x="363" y="24"/>
                  </a:cubicBezTo>
                  <a:cubicBezTo>
                    <a:pt x="363" y="24"/>
                    <a:pt x="362" y="23"/>
                    <a:pt x="362" y="23"/>
                  </a:cubicBezTo>
                  <a:cubicBezTo>
                    <a:pt x="361" y="23"/>
                    <a:pt x="361" y="23"/>
                    <a:pt x="361" y="23"/>
                  </a:cubicBezTo>
                  <a:cubicBezTo>
                    <a:pt x="361" y="22"/>
                    <a:pt x="361" y="22"/>
                    <a:pt x="360" y="22"/>
                  </a:cubicBezTo>
                  <a:cubicBezTo>
                    <a:pt x="359" y="21"/>
                    <a:pt x="359" y="23"/>
                    <a:pt x="358" y="22"/>
                  </a:cubicBezTo>
                  <a:cubicBezTo>
                    <a:pt x="358" y="21"/>
                    <a:pt x="356" y="22"/>
                    <a:pt x="356" y="22"/>
                  </a:cubicBezTo>
                  <a:cubicBezTo>
                    <a:pt x="354" y="21"/>
                    <a:pt x="354" y="21"/>
                    <a:pt x="354" y="21"/>
                  </a:cubicBezTo>
                  <a:cubicBezTo>
                    <a:pt x="354" y="21"/>
                    <a:pt x="354" y="21"/>
                    <a:pt x="354" y="21"/>
                  </a:cubicBezTo>
                  <a:cubicBezTo>
                    <a:pt x="354" y="21"/>
                    <a:pt x="354" y="21"/>
                    <a:pt x="354" y="21"/>
                  </a:cubicBezTo>
                  <a:cubicBezTo>
                    <a:pt x="351" y="21"/>
                    <a:pt x="351" y="21"/>
                    <a:pt x="351" y="21"/>
                  </a:cubicBezTo>
                  <a:cubicBezTo>
                    <a:pt x="341" y="21"/>
                    <a:pt x="332" y="22"/>
                    <a:pt x="325" y="22"/>
                  </a:cubicBezTo>
                  <a:cubicBezTo>
                    <a:pt x="324" y="22"/>
                    <a:pt x="324" y="22"/>
                    <a:pt x="324" y="22"/>
                  </a:cubicBezTo>
                  <a:cubicBezTo>
                    <a:pt x="324" y="22"/>
                    <a:pt x="324" y="22"/>
                    <a:pt x="324" y="22"/>
                  </a:cubicBezTo>
                  <a:cubicBezTo>
                    <a:pt x="324" y="22"/>
                    <a:pt x="324" y="22"/>
                    <a:pt x="324" y="22"/>
                  </a:cubicBezTo>
                  <a:cubicBezTo>
                    <a:pt x="329" y="24"/>
                    <a:pt x="335" y="26"/>
                    <a:pt x="342" y="29"/>
                  </a:cubicBezTo>
                  <a:cubicBezTo>
                    <a:pt x="350" y="33"/>
                    <a:pt x="358" y="37"/>
                    <a:pt x="361" y="38"/>
                  </a:cubicBezTo>
                  <a:cubicBezTo>
                    <a:pt x="364" y="40"/>
                    <a:pt x="360" y="38"/>
                    <a:pt x="362" y="39"/>
                  </a:cubicBezTo>
                  <a:cubicBezTo>
                    <a:pt x="366" y="41"/>
                    <a:pt x="372" y="45"/>
                    <a:pt x="375" y="46"/>
                  </a:cubicBezTo>
                  <a:cubicBezTo>
                    <a:pt x="385" y="53"/>
                    <a:pt x="395" y="61"/>
                    <a:pt x="402" y="67"/>
                  </a:cubicBezTo>
                  <a:cubicBezTo>
                    <a:pt x="404" y="69"/>
                    <a:pt x="407" y="71"/>
                    <a:pt x="408" y="72"/>
                  </a:cubicBezTo>
                  <a:cubicBezTo>
                    <a:pt x="412" y="75"/>
                    <a:pt x="418" y="82"/>
                    <a:pt x="422" y="87"/>
                  </a:cubicBezTo>
                  <a:cubicBezTo>
                    <a:pt x="428" y="94"/>
                    <a:pt x="434" y="102"/>
                    <a:pt x="439" y="111"/>
                  </a:cubicBezTo>
                  <a:cubicBezTo>
                    <a:pt x="444" y="120"/>
                    <a:pt x="448" y="129"/>
                    <a:pt x="450" y="140"/>
                  </a:cubicBezTo>
                  <a:cubicBezTo>
                    <a:pt x="452" y="150"/>
                    <a:pt x="452" y="161"/>
                    <a:pt x="449" y="171"/>
                  </a:cubicBezTo>
                  <a:close/>
                  <a:moveTo>
                    <a:pt x="178" y="8"/>
                  </a:moveTo>
                  <a:cubicBezTo>
                    <a:pt x="173" y="8"/>
                    <a:pt x="171" y="8"/>
                    <a:pt x="163" y="9"/>
                  </a:cubicBezTo>
                  <a:cubicBezTo>
                    <a:pt x="161" y="9"/>
                    <a:pt x="160" y="9"/>
                    <a:pt x="156" y="10"/>
                  </a:cubicBezTo>
                  <a:cubicBezTo>
                    <a:pt x="155" y="10"/>
                    <a:pt x="146" y="11"/>
                    <a:pt x="146" y="12"/>
                  </a:cubicBezTo>
                  <a:cubicBezTo>
                    <a:pt x="151" y="11"/>
                    <a:pt x="154" y="11"/>
                    <a:pt x="157" y="10"/>
                  </a:cubicBezTo>
                  <a:cubicBezTo>
                    <a:pt x="159" y="10"/>
                    <a:pt x="157" y="10"/>
                    <a:pt x="158" y="10"/>
                  </a:cubicBezTo>
                  <a:cubicBezTo>
                    <a:pt x="163" y="10"/>
                    <a:pt x="172" y="8"/>
                    <a:pt x="179" y="8"/>
                  </a:cubicBezTo>
                  <a:cubicBezTo>
                    <a:pt x="180" y="8"/>
                    <a:pt x="177" y="8"/>
                    <a:pt x="178" y="8"/>
                  </a:cubicBezTo>
                  <a:close/>
                  <a:moveTo>
                    <a:pt x="180" y="8"/>
                  </a:moveTo>
                  <a:cubicBezTo>
                    <a:pt x="181" y="8"/>
                    <a:pt x="181" y="8"/>
                    <a:pt x="181" y="8"/>
                  </a:cubicBezTo>
                  <a:cubicBezTo>
                    <a:pt x="186" y="8"/>
                    <a:pt x="182" y="7"/>
                    <a:pt x="180" y="8"/>
                  </a:cubicBezTo>
                  <a:close/>
                  <a:moveTo>
                    <a:pt x="218" y="17"/>
                  </a:moveTo>
                  <a:cubicBezTo>
                    <a:pt x="221" y="16"/>
                    <a:pt x="226" y="15"/>
                    <a:pt x="232" y="14"/>
                  </a:cubicBezTo>
                  <a:cubicBezTo>
                    <a:pt x="230" y="14"/>
                    <a:pt x="229" y="14"/>
                    <a:pt x="227" y="15"/>
                  </a:cubicBezTo>
                  <a:cubicBezTo>
                    <a:pt x="224" y="16"/>
                    <a:pt x="221" y="16"/>
                    <a:pt x="218" y="17"/>
                  </a:cubicBezTo>
                  <a:close/>
                  <a:moveTo>
                    <a:pt x="427" y="122"/>
                  </a:moveTo>
                  <a:cubicBezTo>
                    <a:pt x="421" y="111"/>
                    <a:pt x="412" y="100"/>
                    <a:pt x="403" y="90"/>
                  </a:cubicBezTo>
                  <a:cubicBezTo>
                    <a:pt x="402" y="89"/>
                    <a:pt x="401" y="88"/>
                    <a:pt x="400" y="86"/>
                  </a:cubicBezTo>
                  <a:cubicBezTo>
                    <a:pt x="398" y="84"/>
                    <a:pt x="398" y="85"/>
                    <a:pt x="396" y="83"/>
                  </a:cubicBezTo>
                  <a:cubicBezTo>
                    <a:pt x="394" y="81"/>
                    <a:pt x="395" y="82"/>
                    <a:pt x="394" y="81"/>
                  </a:cubicBezTo>
                  <a:cubicBezTo>
                    <a:pt x="376" y="64"/>
                    <a:pt x="355" y="52"/>
                    <a:pt x="335" y="43"/>
                  </a:cubicBezTo>
                  <a:cubicBezTo>
                    <a:pt x="331" y="41"/>
                    <a:pt x="335" y="42"/>
                    <a:pt x="332" y="41"/>
                  </a:cubicBezTo>
                  <a:cubicBezTo>
                    <a:pt x="320" y="36"/>
                    <a:pt x="302" y="30"/>
                    <a:pt x="286" y="26"/>
                  </a:cubicBezTo>
                  <a:cubicBezTo>
                    <a:pt x="285" y="26"/>
                    <a:pt x="283" y="26"/>
                    <a:pt x="282" y="25"/>
                  </a:cubicBezTo>
                  <a:cubicBezTo>
                    <a:pt x="282" y="25"/>
                    <a:pt x="283" y="25"/>
                    <a:pt x="283" y="25"/>
                  </a:cubicBezTo>
                  <a:cubicBezTo>
                    <a:pt x="282" y="25"/>
                    <a:pt x="282" y="25"/>
                    <a:pt x="282" y="25"/>
                  </a:cubicBezTo>
                  <a:cubicBezTo>
                    <a:pt x="282" y="25"/>
                    <a:pt x="282" y="25"/>
                    <a:pt x="282" y="25"/>
                  </a:cubicBezTo>
                  <a:cubicBezTo>
                    <a:pt x="282" y="25"/>
                    <a:pt x="282" y="25"/>
                    <a:pt x="282" y="25"/>
                  </a:cubicBezTo>
                  <a:cubicBezTo>
                    <a:pt x="268" y="27"/>
                    <a:pt x="253" y="29"/>
                    <a:pt x="240" y="32"/>
                  </a:cubicBezTo>
                  <a:cubicBezTo>
                    <a:pt x="227" y="34"/>
                    <a:pt x="212" y="38"/>
                    <a:pt x="201" y="41"/>
                  </a:cubicBezTo>
                  <a:cubicBezTo>
                    <a:pt x="188" y="45"/>
                    <a:pt x="175" y="48"/>
                    <a:pt x="164" y="53"/>
                  </a:cubicBezTo>
                  <a:cubicBezTo>
                    <a:pt x="156" y="56"/>
                    <a:pt x="150" y="59"/>
                    <a:pt x="143" y="62"/>
                  </a:cubicBezTo>
                  <a:cubicBezTo>
                    <a:pt x="141" y="63"/>
                    <a:pt x="139" y="64"/>
                    <a:pt x="137" y="65"/>
                  </a:cubicBezTo>
                  <a:cubicBezTo>
                    <a:pt x="130" y="68"/>
                    <a:pt x="124" y="72"/>
                    <a:pt x="117" y="76"/>
                  </a:cubicBezTo>
                  <a:cubicBezTo>
                    <a:pt x="111" y="79"/>
                    <a:pt x="106" y="83"/>
                    <a:pt x="100" y="87"/>
                  </a:cubicBezTo>
                  <a:cubicBezTo>
                    <a:pt x="83" y="99"/>
                    <a:pt x="62" y="117"/>
                    <a:pt x="47" y="136"/>
                  </a:cubicBezTo>
                  <a:cubicBezTo>
                    <a:pt x="45" y="137"/>
                    <a:pt x="45" y="138"/>
                    <a:pt x="44" y="140"/>
                  </a:cubicBezTo>
                  <a:cubicBezTo>
                    <a:pt x="34" y="152"/>
                    <a:pt x="26" y="165"/>
                    <a:pt x="22" y="178"/>
                  </a:cubicBezTo>
                  <a:cubicBezTo>
                    <a:pt x="19" y="186"/>
                    <a:pt x="17" y="195"/>
                    <a:pt x="17" y="205"/>
                  </a:cubicBezTo>
                  <a:cubicBezTo>
                    <a:pt x="18" y="209"/>
                    <a:pt x="18" y="214"/>
                    <a:pt x="19" y="218"/>
                  </a:cubicBezTo>
                  <a:cubicBezTo>
                    <a:pt x="21" y="222"/>
                    <a:pt x="22" y="226"/>
                    <a:pt x="25" y="229"/>
                  </a:cubicBezTo>
                  <a:cubicBezTo>
                    <a:pt x="33" y="241"/>
                    <a:pt x="48" y="249"/>
                    <a:pt x="64" y="254"/>
                  </a:cubicBezTo>
                  <a:cubicBezTo>
                    <a:pt x="75" y="258"/>
                    <a:pt x="88" y="261"/>
                    <a:pt x="102" y="263"/>
                  </a:cubicBezTo>
                  <a:cubicBezTo>
                    <a:pt x="106" y="263"/>
                    <a:pt x="111" y="264"/>
                    <a:pt x="116" y="265"/>
                  </a:cubicBezTo>
                  <a:cubicBezTo>
                    <a:pt x="122" y="265"/>
                    <a:pt x="129" y="266"/>
                    <a:pt x="136" y="266"/>
                  </a:cubicBezTo>
                  <a:cubicBezTo>
                    <a:pt x="149" y="267"/>
                    <a:pt x="161" y="268"/>
                    <a:pt x="173" y="268"/>
                  </a:cubicBezTo>
                  <a:cubicBezTo>
                    <a:pt x="185" y="268"/>
                    <a:pt x="196" y="268"/>
                    <a:pt x="208" y="268"/>
                  </a:cubicBezTo>
                  <a:cubicBezTo>
                    <a:pt x="212" y="267"/>
                    <a:pt x="216" y="267"/>
                    <a:pt x="220" y="267"/>
                  </a:cubicBezTo>
                  <a:cubicBezTo>
                    <a:pt x="223" y="267"/>
                    <a:pt x="226" y="266"/>
                    <a:pt x="228" y="266"/>
                  </a:cubicBezTo>
                  <a:cubicBezTo>
                    <a:pt x="242" y="265"/>
                    <a:pt x="260" y="262"/>
                    <a:pt x="276" y="259"/>
                  </a:cubicBezTo>
                  <a:cubicBezTo>
                    <a:pt x="298" y="254"/>
                    <a:pt x="318" y="249"/>
                    <a:pt x="341" y="240"/>
                  </a:cubicBezTo>
                  <a:cubicBezTo>
                    <a:pt x="358" y="233"/>
                    <a:pt x="377" y="227"/>
                    <a:pt x="393" y="217"/>
                  </a:cubicBezTo>
                  <a:cubicBezTo>
                    <a:pt x="403" y="210"/>
                    <a:pt x="412" y="202"/>
                    <a:pt x="420" y="192"/>
                  </a:cubicBezTo>
                  <a:cubicBezTo>
                    <a:pt x="428" y="182"/>
                    <a:pt x="433" y="171"/>
                    <a:pt x="435" y="160"/>
                  </a:cubicBezTo>
                  <a:cubicBezTo>
                    <a:pt x="436" y="147"/>
                    <a:pt x="433" y="134"/>
                    <a:pt x="427" y="122"/>
                  </a:cubicBezTo>
                  <a:close/>
                  <a:moveTo>
                    <a:pt x="122" y="17"/>
                  </a:moveTo>
                  <a:cubicBezTo>
                    <a:pt x="122" y="17"/>
                    <a:pt x="123" y="17"/>
                    <a:pt x="123" y="16"/>
                  </a:cubicBezTo>
                  <a:cubicBezTo>
                    <a:pt x="123" y="17"/>
                    <a:pt x="122" y="16"/>
                    <a:pt x="122" y="17"/>
                  </a:cubicBezTo>
                  <a:close/>
                  <a:moveTo>
                    <a:pt x="123" y="16"/>
                  </a:moveTo>
                  <a:cubicBezTo>
                    <a:pt x="124" y="16"/>
                    <a:pt x="124" y="16"/>
                    <a:pt x="124" y="16"/>
                  </a:cubicBezTo>
                  <a:cubicBezTo>
                    <a:pt x="124" y="16"/>
                    <a:pt x="123" y="16"/>
                    <a:pt x="123" y="16"/>
                  </a:cubicBezTo>
                  <a:close/>
                  <a:moveTo>
                    <a:pt x="123" y="20"/>
                  </a:moveTo>
                  <a:cubicBezTo>
                    <a:pt x="123" y="19"/>
                    <a:pt x="123" y="19"/>
                    <a:pt x="123" y="19"/>
                  </a:cubicBezTo>
                  <a:cubicBezTo>
                    <a:pt x="123" y="19"/>
                    <a:pt x="122" y="19"/>
                    <a:pt x="123" y="20"/>
                  </a:cubicBezTo>
                  <a:close/>
                  <a:moveTo>
                    <a:pt x="124" y="19"/>
                  </a:moveTo>
                  <a:cubicBezTo>
                    <a:pt x="124" y="19"/>
                    <a:pt x="124" y="19"/>
                    <a:pt x="124" y="19"/>
                  </a:cubicBezTo>
                  <a:cubicBezTo>
                    <a:pt x="124" y="19"/>
                    <a:pt x="124" y="19"/>
                    <a:pt x="123" y="19"/>
                  </a:cubicBezTo>
                  <a:cubicBezTo>
                    <a:pt x="123" y="19"/>
                    <a:pt x="123" y="19"/>
                    <a:pt x="124" y="19"/>
                  </a:cubicBezTo>
                  <a:close/>
                  <a:moveTo>
                    <a:pt x="124" y="19"/>
                  </a:moveTo>
                  <a:cubicBezTo>
                    <a:pt x="124" y="19"/>
                    <a:pt x="124" y="19"/>
                    <a:pt x="124" y="19"/>
                  </a:cubicBezTo>
                  <a:cubicBezTo>
                    <a:pt x="124" y="19"/>
                    <a:pt x="124" y="19"/>
                    <a:pt x="124" y="19"/>
                  </a:cubicBezTo>
                  <a:cubicBezTo>
                    <a:pt x="124" y="19"/>
                    <a:pt x="124" y="19"/>
                    <a:pt x="124" y="19"/>
                  </a:cubicBezTo>
                  <a:close/>
                  <a:moveTo>
                    <a:pt x="124" y="17"/>
                  </a:moveTo>
                  <a:cubicBezTo>
                    <a:pt x="124" y="17"/>
                    <a:pt x="124" y="17"/>
                    <a:pt x="124" y="17"/>
                  </a:cubicBezTo>
                  <a:cubicBezTo>
                    <a:pt x="124" y="17"/>
                    <a:pt x="124" y="17"/>
                    <a:pt x="124" y="17"/>
                  </a:cubicBezTo>
                  <a:close/>
                  <a:moveTo>
                    <a:pt x="240" y="4"/>
                  </a:moveTo>
                  <a:cubicBezTo>
                    <a:pt x="239" y="4"/>
                    <a:pt x="235" y="3"/>
                    <a:pt x="234" y="4"/>
                  </a:cubicBezTo>
                  <a:cubicBezTo>
                    <a:pt x="236" y="4"/>
                    <a:pt x="240" y="4"/>
                    <a:pt x="240" y="4"/>
                  </a:cubicBezTo>
                  <a:close/>
                  <a:moveTo>
                    <a:pt x="248" y="5"/>
                  </a:moveTo>
                  <a:cubicBezTo>
                    <a:pt x="246" y="5"/>
                    <a:pt x="245" y="5"/>
                    <a:pt x="242" y="5"/>
                  </a:cubicBezTo>
                  <a:cubicBezTo>
                    <a:pt x="242" y="5"/>
                    <a:pt x="247" y="5"/>
                    <a:pt x="248" y="5"/>
                  </a:cubicBezTo>
                  <a:close/>
                  <a:moveTo>
                    <a:pt x="217" y="5"/>
                  </a:moveTo>
                  <a:cubicBezTo>
                    <a:pt x="215" y="5"/>
                    <a:pt x="212" y="5"/>
                    <a:pt x="211" y="5"/>
                  </a:cubicBezTo>
                  <a:cubicBezTo>
                    <a:pt x="213" y="5"/>
                    <a:pt x="216" y="5"/>
                    <a:pt x="217" y="5"/>
                  </a:cubicBezTo>
                  <a:close/>
                  <a:moveTo>
                    <a:pt x="123" y="22"/>
                  </a:moveTo>
                  <a:cubicBezTo>
                    <a:pt x="123" y="22"/>
                    <a:pt x="124" y="23"/>
                    <a:pt x="124" y="22"/>
                  </a:cubicBezTo>
                  <a:cubicBezTo>
                    <a:pt x="124" y="22"/>
                    <a:pt x="124" y="22"/>
                    <a:pt x="124" y="22"/>
                  </a:cubicBezTo>
                  <a:cubicBezTo>
                    <a:pt x="124" y="22"/>
                    <a:pt x="124" y="22"/>
                    <a:pt x="125" y="22"/>
                  </a:cubicBezTo>
                  <a:cubicBezTo>
                    <a:pt x="125" y="22"/>
                    <a:pt x="125" y="22"/>
                    <a:pt x="125" y="22"/>
                  </a:cubicBezTo>
                  <a:cubicBezTo>
                    <a:pt x="125" y="22"/>
                    <a:pt x="125" y="22"/>
                    <a:pt x="125" y="22"/>
                  </a:cubicBezTo>
                  <a:cubicBezTo>
                    <a:pt x="125" y="22"/>
                    <a:pt x="125" y="22"/>
                    <a:pt x="125" y="22"/>
                  </a:cubicBezTo>
                  <a:cubicBezTo>
                    <a:pt x="125" y="22"/>
                    <a:pt x="125" y="22"/>
                    <a:pt x="125" y="22"/>
                  </a:cubicBezTo>
                  <a:cubicBezTo>
                    <a:pt x="125" y="22"/>
                    <a:pt x="123" y="22"/>
                    <a:pt x="123" y="22"/>
                  </a:cubicBezTo>
                  <a:close/>
                  <a:moveTo>
                    <a:pt x="125" y="24"/>
                  </a:moveTo>
                  <a:cubicBezTo>
                    <a:pt x="124" y="24"/>
                    <a:pt x="124" y="24"/>
                    <a:pt x="124" y="24"/>
                  </a:cubicBezTo>
                  <a:cubicBezTo>
                    <a:pt x="124" y="24"/>
                    <a:pt x="125" y="24"/>
                    <a:pt x="125" y="24"/>
                  </a:cubicBezTo>
                  <a:close/>
                  <a:moveTo>
                    <a:pt x="124" y="16"/>
                  </a:moveTo>
                  <a:cubicBezTo>
                    <a:pt x="124" y="16"/>
                    <a:pt x="125" y="16"/>
                    <a:pt x="125" y="16"/>
                  </a:cubicBezTo>
                  <a:cubicBezTo>
                    <a:pt x="125" y="16"/>
                    <a:pt x="124" y="16"/>
                    <a:pt x="124" y="16"/>
                  </a:cubicBezTo>
                  <a:close/>
                  <a:moveTo>
                    <a:pt x="197" y="3"/>
                  </a:moveTo>
                  <a:cubicBezTo>
                    <a:pt x="201" y="3"/>
                    <a:pt x="205" y="3"/>
                    <a:pt x="207" y="3"/>
                  </a:cubicBezTo>
                  <a:cubicBezTo>
                    <a:pt x="203" y="3"/>
                    <a:pt x="198" y="3"/>
                    <a:pt x="197" y="3"/>
                  </a:cubicBezTo>
                  <a:close/>
                  <a:moveTo>
                    <a:pt x="125" y="19"/>
                  </a:moveTo>
                  <a:cubicBezTo>
                    <a:pt x="125" y="19"/>
                    <a:pt x="124" y="19"/>
                    <a:pt x="124" y="19"/>
                  </a:cubicBezTo>
                  <a:cubicBezTo>
                    <a:pt x="124" y="19"/>
                    <a:pt x="125" y="19"/>
                    <a:pt x="125" y="19"/>
                  </a:cubicBezTo>
                  <a:close/>
                  <a:moveTo>
                    <a:pt x="159" y="12"/>
                  </a:moveTo>
                  <a:cubicBezTo>
                    <a:pt x="158" y="12"/>
                    <a:pt x="156" y="13"/>
                    <a:pt x="154" y="13"/>
                  </a:cubicBezTo>
                  <a:cubicBezTo>
                    <a:pt x="152" y="13"/>
                    <a:pt x="140" y="15"/>
                    <a:pt x="141" y="15"/>
                  </a:cubicBezTo>
                  <a:cubicBezTo>
                    <a:pt x="148" y="13"/>
                    <a:pt x="159" y="13"/>
                    <a:pt x="165" y="12"/>
                  </a:cubicBezTo>
                  <a:cubicBezTo>
                    <a:pt x="163" y="12"/>
                    <a:pt x="161" y="12"/>
                    <a:pt x="159" y="12"/>
                  </a:cubicBezTo>
                  <a:close/>
                  <a:moveTo>
                    <a:pt x="161" y="18"/>
                  </a:moveTo>
                  <a:cubicBezTo>
                    <a:pt x="164" y="17"/>
                    <a:pt x="174" y="16"/>
                    <a:pt x="179" y="16"/>
                  </a:cubicBezTo>
                  <a:cubicBezTo>
                    <a:pt x="173" y="16"/>
                    <a:pt x="167" y="17"/>
                    <a:pt x="161" y="18"/>
                  </a:cubicBezTo>
                  <a:close/>
                  <a:moveTo>
                    <a:pt x="120" y="28"/>
                  </a:moveTo>
                  <a:cubicBezTo>
                    <a:pt x="119" y="29"/>
                    <a:pt x="119" y="29"/>
                    <a:pt x="120" y="28"/>
                  </a:cubicBezTo>
                  <a:close/>
                  <a:moveTo>
                    <a:pt x="188" y="18"/>
                  </a:moveTo>
                  <a:cubicBezTo>
                    <a:pt x="188" y="18"/>
                    <a:pt x="187" y="18"/>
                    <a:pt x="187" y="18"/>
                  </a:cubicBezTo>
                  <a:cubicBezTo>
                    <a:pt x="187" y="18"/>
                    <a:pt x="187" y="18"/>
                    <a:pt x="188" y="18"/>
                  </a:cubicBezTo>
                  <a:close/>
                  <a:moveTo>
                    <a:pt x="127" y="16"/>
                  </a:moveTo>
                  <a:cubicBezTo>
                    <a:pt x="127" y="16"/>
                    <a:pt x="127" y="17"/>
                    <a:pt x="127" y="17"/>
                  </a:cubicBezTo>
                  <a:cubicBezTo>
                    <a:pt x="127" y="17"/>
                    <a:pt x="127" y="16"/>
                    <a:pt x="127" y="16"/>
                  </a:cubicBezTo>
                  <a:close/>
                  <a:moveTo>
                    <a:pt x="125" y="25"/>
                  </a:moveTo>
                  <a:cubicBezTo>
                    <a:pt x="125" y="25"/>
                    <a:pt x="125" y="25"/>
                    <a:pt x="125" y="25"/>
                  </a:cubicBezTo>
                  <a:cubicBezTo>
                    <a:pt x="125" y="25"/>
                    <a:pt x="125" y="25"/>
                    <a:pt x="125" y="25"/>
                  </a:cubicBezTo>
                  <a:close/>
                  <a:moveTo>
                    <a:pt x="119" y="19"/>
                  </a:moveTo>
                  <a:cubicBezTo>
                    <a:pt x="119" y="19"/>
                    <a:pt x="119" y="19"/>
                    <a:pt x="119" y="19"/>
                  </a:cubicBezTo>
                  <a:cubicBezTo>
                    <a:pt x="120" y="18"/>
                    <a:pt x="121" y="18"/>
                    <a:pt x="121" y="18"/>
                  </a:cubicBezTo>
                  <a:cubicBezTo>
                    <a:pt x="121" y="18"/>
                    <a:pt x="121" y="18"/>
                    <a:pt x="121" y="18"/>
                  </a:cubicBezTo>
                  <a:cubicBezTo>
                    <a:pt x="121" y="17"/>
                    <a:pt x="123" y="18"/>
                    <a:pt x="123" y="17"/>
                  </a:cubicBezTo>
                  <a:cubicBezTo>
                    <a:pt x="122" y="18"/>
                    <a:pt x="121" y="18"/>
                    <a:pt x="120" y="18"/>
                  </a:cubicBezTo>
                  <a:cubicBezTo>
                    <a:pt x="120" y="18"/>
                    <a:pt x="120" y="18"/>
                    <a:pt x="120" y="18"/>
                  </a:cubicBezTo>
                  <a:cubicBezTo>
                    <a:pt x="119" y="19"/>
                    <a:pt x="118" y="18"/>
                    <a:pt x="118" y="19"/>
                  </a:cubicBezTo>
                  <a:cubicBezTo>
                    <a:pt x="118" y="19"/>
                    <a:pt x="119" y="19"/>
                    <a:pt x="119" y="19"/>
                  </a:cubicBezTo>
                  <a:close/>
                  <a:moveTo>
                    <a:pt x="316" y="36"/>
                  </a:moveTo>
                  <a:cubicBezTo>
                    <a:pt x="315" y="35"/>
                    <a:pt x="312" y="35"/>
                    <a:pt x="312" y="35"/>
                  </a:cubicBezTo>
                  <a:cubicBezTo>
                    <a:pt x="314" y="35"/>
                    <a:pt x="315" y="36"/>
                    <a:pt x="316" y="36"/>
                  </a:cubicBezTo>
                  <a:close/>
                  <a:moveTo>
                    <a:pt x="132" y="26"/>
                  </a:moveTo>
                  <a:cubicBezTo>
                    <a:pt x="134" y="26"/>
                    <a:pt x="134" y="26"/>
                    <a:pt x="134" y="26"/>
                  </a:cubicBezTo>
                  <a:cubicBezTo>
                    <a:pt x="132" y="26"/>
                    <a:pt x="132" y="26"/>
                    <a:pt x="132" y="26"/>
                  </a:cubicBezTo>
                  <a:cubicBezTo>
                    <a:pt x="132" y="26"/>
                    <a:pt x="132" y="26"/>
                    <a:pt x="132" y="26"/>
                  </a:cubicBezTo>
                  <a:cubicBezTo>
                    <a:pt x="131" y="26"/>
                    <a:pt x="131" y="26"/>
                    <a:pt x="131" y="26"/>
                  </a:cubicBezTo>
                  <a:cubicBezTo>
                    <a:pt x="131" y="26"/>
                    <a:pt x="132" y="26"/>
                    <a:pt x="132" y="26"/>
                  </a:cubicBezTo>
                  <a:cubicBezTo>
                    <a:pt x="132" y="26"/>
                    <a:pt x="132" y="26"/>
                    <a:pt x="132" y="26"/>
                  </a:cubicBezTo>
                  <a:close/>
                  <a:moveTo>
                    <a:pt x="121" y="25"/>
                  </a:moveTo>
                  <a:cubicBezTo>
                    <a:pt x="121" y="25"/>
                    <a:pt x="121" y="25"/>
                    <a:pt x="121" y="25"/>
                  </a:cubicBezTo>
                  <a:cubicBezTo>
                    <a:pt x="121" y="26"/>
                    <a:pt x="121" y="25"/>
                    <a:pt x="121" y="25"/>
                  </a:cubicBezTo>
                  <a:close/>
                  <a:moveTo>
                    <a:pt x="121" y="25"/>
                  </a:moveTo>
                  <a:cubicBezTo>
                    <a:pt x="121" y="25"/>
                    <a:pt x="121" y="25"/>
                    <a:pt x="121" y="25"/>
                  </a:cubicBezTo>
                  <a:cubicBezTo>
                    <a:pt x="121" y="25"/>
                    <a:pt x="121" y="25"/>
                    <a:pt x="121" y="25"/>
                  </a:cubicBezTo>
                  <a:close/>
                  <a:moveTo>
                    <a:pt x="122" y="19"/>
                  </a:moveTo>
                  <a:cubicBezTo>
                    <a:pt x="122" y="19"/>
                    <a:pt x="122" y="19"/>
                    <a:pt x="122" y="19"/>
                  </a:cubicBezTo>
                  <a:cubicBezTo>
                    <a:pt x="122" y="19"/>
                    <a:pt x="122" y="19"/>
                    <a:pt x="122" y="19"/>
                  </a:cubicBezTo>
                  <a:close/>
                  <a:moveTo>
                    <a:pt x="121" y="23"/>
                  </a:moveTo>
                  <a:cubicBezTo>
                    <a:pt x="122" y="23"/>
                    <a:pt x="122" y="22"/>
                    <a:pt x="121" y="23"/>
                  </a:cubicBezTo>
                  <a:close/>
                  <a:moveTo>
                    <a:pt x="121" y="26"/>
                  </a:moveTo>
                  <a:cubicBezTo>
                    <a:pt x="121" y="26"/>
                    <a:pt x="121" y="26"/>
                    <a:pt x="121" y="26"/>
                  </a:cubicBezTo>
                  <a:cubicBezTo>
                    <a:pt x="121" y="26"/>
                    <a:pt x="121" y="26"/>
                    <a:pt x="121" y="26"/>
                  </a:cubicBezTo>
                  <a:close/>
                  <a:moveTo>
                    <a:pt x="122" y="18"/>
                  </a:moveTo>
                  <a:cubicBezTo>
                    <a:pt x="122" y="18"/>
                    <a:pt x="122" y="18"/>
                    <a:pt x="121" y="18"/>
                  </a:cubicBezTo>
                  <a:cubicBezTo>
                    <a:pt x="121" y="18"/>
                    <a:pt x="121" y="18"/>
                    <a:pt x="121" y="18"/>
                  </a:cubicBezTo>
                  <a:cubicBezTo>
                    <a:pt x="121" y="18"/>
                    <a:pt x="122" y="18"/>
                    <a:pt x="122" y="18"/>
                  </a:cubicBezTo>
                  <a:close/>
                  <a:moveTo>
                    <a:pt x="121" y="29"/>
                  </a:moveTo>
                  <a:cubicBezTo>
                    <a:pt x="121" y="29"/>
                    <a:pt x="121" y="29"/>
                    <a:pt x="121" y="28"/>
                  </a:cubicBezTo>
                  <a:cubicBezTo>
                    <a:pt x="121" y="28"/>
                    <a:pt x="121" y="28"/>
                    <a:pt x="121" y="29"/>
                  </a:cubicBezTo>
                  <a:close/>
                </a:path>
              </a:pathLst>
            </a:custGeom>
            <a:solidFill>
              <a:srgbClr val="FF0000"/>
            </a:solidFill>
            <a:ln>
              <a:noFill/>
            </a:ln>
            <a:effectLst>
              <a:outerShdw blurRad="50800" dist="25401" dir="2700000" algn="tl" rotWithShape="0">
                <a:srgbClr val="000000">
                  <a:alpha val="39998"/>
                </a:srgbClr>
              </a:outerShdw>
            </a:effectLst>
          </p:spPr>
          <p:txBody>
            <a:bodyPr/>
            <a:lstStyle/>
            <a:p>
              <a:pPr eaLnBrk="1" hangingPunct="1">
                <a:defRPr/>
              </a:pPr>
              <a:endParaRPr lang="en-US"/>
            </a:p>
          </p:txBody>
        </p:sp>
        <p:sp>
          <p:nvSpPr>
            <p:cNvPr id="23" name="Freeform 505">
              <a:extLst>
                <a:ext uri="{FF2B5EF4-FFF2-40B4-BE49-F238E27FC236}">
                  <a16:creationId xmlns:a16="http://schemas.microsoft.com/office/drawing/2014/main" id="{A8E907C3-2181-4460-82C7-E94BA4DEE7EB}"/>
                </a:ext>
              </a:extLst>
            </p:cNvPr>
            <p:cNvSpPr>
              <a:spLocks noChangeAspect="1" noEditPoints="1"/>
            </p:cNvSpPr>
            <p:nvPr/>
          </p:nvSpPr>
          <p:spPr bwMode="auto">
            <a:xfrm>
              <a:off x="6365852" y="2421112"/>
              <a:ext cx="366753" cy="182512"/>
            </a:xfrm>
            <a:custGeom>
              <a:avLst/>
              <a:gdLst>
                <a:gd name="T0" fmla="*/ 80979387 w 452"/>
                <a:gd name="T1" fmla="*/ 6971958 h 285"/>
                <a:gd name="T2" fmla="*/ 220554057 w 452"/>
                <a:gd name="T3" fmla="*/ 106626712 h 285"/>
                <a:gd name="T4" fmla="*/ 75712587 w 452"/>
                <a:gd name="T5" fmla="*/ 115238717 h 285"/>
                <a:gd name="T6" fmla="*/ 1316903 w 452"/>
                <a:gd name="T7" fmla="*/ 89812554 h 285"/>
                <a:gd name="T8" fmla="*/ 53986528 w 452"/>
                <a:gd name="T9" fmla="*/ 31988270 h 285"/>
                <a:gd name="T10" fmla="*/ 141549619 w 452"/>
                <a:gd name="T11" fmla="*/ 7381810 h 285"/>
                <a:gd name="T12" fmla="*/ 126407264 w 452"/>
                <a:gd name="T13" fmla="*/ 7381810 h 285"/>
                <a:gd name="T14" fmla="*/ 96121742 w 452"/>
                <a:gd name="T15" fmla="*/ 8202153 h 285"/>
                <a:gd name="T16" fmla="*/ 83613193 w 452"/>
                <a:gd name="T17" fmla="*/ 9842200 h 285"/>
                <a:gd name="T18" fmla="*/ 87563090 w 452"/>
                <a:gd name="T19" fmla="*/ 9022497 h 285"/>
                <a:gd name="T20" fmla="*/ 142207664 w 452"/>
                <a:gd name="T21" fmla="*/ 5331272 h 285"/>
                <a:gd name="T22" fmla="*/ 86246187 w 452"/>
                <a:gd name="T23" fmla="*/ 7381810 h 285"/>
                <a:gd name="T24" fmla="*/ 85588141 w 452"/>
                <a:gd name="T25" fmla="*/ 6971958 h 285"/>
                <a:gd name="T26" fmla="*/ 114556760 w 452"/>
                <a:gd name="T27" fmla="*/ 4510928 h 285"/>
                <a:gd name="T28" fmla="*/ 104022348 w 452"/>
                <a:gd name="T29" fmla="*/ 4921420 h 285"/>
                <a:gd name="T30" fmla="*/ 85588141 w 452"/>
                <a:gd name="T31" fmla="*/ 6561466 h 285"/>
                <a:gd name="T32" fmla="*/ 85588141 w 452"/>
                <a:gd name="T33" fmla="*/ 6561466 h 285"/>
                <a:gd name="T34" fmla="*/ 105339251 w 452"/>
                <a:gd name="T35" fmla="*/ 4101077 h 285"/>
                <a:gd name="T36" fmla="*/ 84930096 w 452"/>
                <a:gd name="T37" fmla="*/ 6151615 h 285"/>
                <a:gd name="T38" fmla="*/ 82296290 w 452"/>
                <a:gd name="T39" fmla="*/ 6561466 h 285"/>
                <a:gd name="T40" fmla="*/ 88879993 w 452"/>
                <a:gd name="T41" fmla="*/ 5331272 h 285"/>
                <a:gd name="T42" fmla="*/ 119823560 w 452"/>
                <a:gd name="T43" fmla="*/ 2870882 h 285"/>
                <a:gd name="T44" fmla="*/ 167226386 w 452"/>
                <a:gd name="T45" fmla="*/ 2870882 h 285"/>
                <a:gd name="T46" fmla="*/ 178418843 w 452"/>
                <a:gd name="T47" fmla="*/ 3280733 h 285"/>
                <a:gd name="T48" fmla="*/ 233063417 w 452"/>
                <a:gd name="T49" fmla="*/ 820343 h 285"/>
                <a:gd name="T50" fmla="*/ 237013315 w 452"/>
                <a:gd name="T51" fmla="*/ 0 h 285"/>
                <a:gd name="T52" fmla="*/ 241622069 w 452"/>
                <a:gd name="T53" fmla="*/ 409852 h 285"/>
                <a:gd name="T54" fmla="*/ 247547727 w 452"/>
                <a:gd name="T55" fmla="*/ 2460390 h 285"/>
                <a:gd name="T56" fmla="*/ 248205773 w 452"/>
                <a:gd name="T57" fmla="*/ 6971958 h 285"/>
                <a:gd name="T58" fmla="*/ 242280115 w 452"/>
                <a:gd name="T59" fmla="*/ 9432348 h 285"/>
                <a:gd name="T60" fmla="*/ 237672172 w 452"/>
                <a:gd name="T61" fmla="*/ 9432348 h 285"/>
                <a:gd name="T62" fmla="*/ 233063417 w 452"/>
                <a:gd name="T63" fmla="*/ 8612005 h 285"/>
                <a:gd name="T64" fmla="*/ 225162811 w 452"/>
                <a:gd name="T65" fmla="*/ 11892738 h 285"/>
                <a:gd name="T66" fmla="*/ 277832437 w 452"/>
                <a:gd name="T67" fmla="*/ 35678855 h 285"/>
                <a:gd name="T68" fmla="*/ 102705445 w 452"/>
                <a:gd name="T69" fmla="*/ 4101077 h 285"/>
                <a:gd name="T70" fmla="*/ 118506657 w 452"/>
                <a:gd name="T71" fmla="*/ 3280733 h 285"/>
                <a:gd name="T72" fmla="*/ 143524567 w 452"/>
                <a:gd name="T73" fmla="*/ 6971958 h 285"/>
                <a:gd name="T74" fmla="*/ 220554057 w 452"/>
                <a:gd name="T75" fmla="*/ 17634502 h 285"/>
                <a:gd name="T76" fmla="*/ 185660592 w 452"/>
                <a:gd name="T77" fmla="*/ 10252692 h 285"/>
                <a:gd name="T78" fmla="*/ 90196896 w 452"/>
                <a:gd name="T79" fmla="*/ 26656998 h 285"/>
                <a:gd name="T80" fmla="*/ 11192458 w 452"/>
                <a:gd name="T81" fmla="*/ 84071431 h 285"/>
                <a:gd name="T82" fmla="*/ 89538039 w 452"/>
                <a:gd name="T83" fmla="*/ 109087743 h 285"/>
                <a:gd name="T84" fmla="*/ 224504766 w 452"/>
                <a:gd name="T85" fmla="*/ 98424559 h 285"/>
                <a:gd name="T86" fmla="*/ 80979387 w 452"/>
                <a:gd name="T87" fmla="*/ 6561466 h 285"/>
                <a:gd name="T88" fmla="*/ 80979387 w 452"/>
                <a:gd name="T89" fmla="*/ 7791661 h 285"/>
                <a:gd name="T90" fmla="*/ 81638244 w 452"/>
                <a:gd name="T91" fmla="*/ 7791661 h 285"/>
                <a:gd name="T92" fmla="*/ 81638244 w 452"/>
                <a:gd name="T93" fmla="*/ 6971958 h 285"/>
                <a:gd name="T94" fmla="*/ 163275677 w 452"/>
                <a:gd name="T95" fmla="*/ 2050538 h 285"/>
                <a:gd name="T96" fmla="*/ 81638244 w 452"/>
                <a:gd name="T97" fmla="*/ 9022497 h 285"/>
                <a:gd name="T98" fmla="*/ 80979387 w 452"/>
                <a:gd name="T99" fmla="*/ 9022497 h 285"/>
                <a:gd name="T100" fmla="*/ 81638244 w 452"/>
                <a:gd name="T101" fmla="*/ 6561466 h 285"/>
                <a:gd name="T102" fmla="*/ 82296290 w 452"/>
                <a:gd name="T103" fmla="*/ 7791661 h 285"/>
                <a:gd name="T104" fmla="*/ 105997297 w 452"/>
                <a:gd name="T105" fmla="*/ 7381810 h 285"/>
                <a:gd name="T106" fmla="*/ 123115412 w 452"/>
                <a:gd name="T107" fmla="*/ 7381810 h 285"/>
                <a:gd name="T108" fmla="*/ 82296290 w 452"/>
                <a:gd name="T109" fmla="*/ 10252692 h 285"/>
                <a:gd name="T110" fmla="*/ 80979387 w 452"/>
                <a:gd name="T111" fmla="*/ 6971958 h 285"/>
                <a:gd name="T112" fmla="*/ 205411702 w 452"/>
                <a:gd name="T113" fmla="*/ 14353768 h 285"/>
                <a:gd name="T114" fmla="*/ 86246187 w 452"/>
                <a:gd name="T115" fmla="*/ 10662543 h 285"/>
                <a:gd name="T116" fmla="*/ 79662484 w 452"/>
                <a:gd name="T117" fmla="*/ 10252692 h 285"/>
                <a:gd name="T118" fmla="*/ 79662484 w 452"/>
                <a:gd name="T119" fmla="*/ 9432348 h 285"/>
                <a:gd name="T120" fmla="*/ 79662484 w 452"/>
                <a:gd name="T121" fmla="*/ 7381810 h 28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52" h="285">
                  <a:moveTo>
                    <a:pt x="126" y="23"/>
                  </a:moveTo>
                  <a:cubicBezTo>
                    <a:pt x="126" y="24"/>
                    <a:pt x="125" y="23"/>
                    <a:pt x="125" y="24"/>
                  </a:cubicBezTo>
                  <a:cubicBezTo>
                    <a:pt x="125" y="23"/>
                    <a:pt x="125" y="23"/>
                    <a:pt x="126" y="23"/>
                  </a:cubicBezTo>
                  <a:close/>
                  <a:moveTo>
                    <a:pt x="123" y="17"/>
                  </a:moveTo>
                  <a:cubicBezTo>
                    <a:pt x="123" y="17"/>
                    <a:pt x="123" y="17"/>
                    <a:pt x="123" y="17"/>
                  </a:cubicBezTo>
                  <a:cubicBezTo>
                    <a:pt x="123" y="17"/>
                    <a:pt x="123" y="17"/>
                    <a:pt x="123" y="17"/>
                  </a:cubicBezTo>
                  <a:cubicBezTo>
                    <a:pt x="124" y="17"/>
                    <a:pt x="123" y="17"/>
                    <a:pt x="123" y="17"/>
                  </a:cubicBezTo>
                  <a:close/>
                  <a:moveTo>
                    <a:pt x="449" y="171"/>
                  </a:moveTo>
                  <a:cubicBezTo>
                    <a:pt x="446" y="182"/>
                    <a:pt x="441" y="191"/>
                    <a:pt x="435" y="199"/>
                  </a:cubicBezTo>
                  <a:cubicBezTo>
                    <a:pt x="423" y="216"/>
                    <a:pt x="407" y="229"/>
                    <a:pt x="389" y="238"/>
                  </a:cubicBezTo>
                  <a:cubicBezTo>
                    <a:pt x="380" y="243"/>
                    <a:pt x="370" y="246"/>
                    <a:pt x="361" y="250"/>
                  </a:cubicBezTo>
                  <a:cubicBezTo>
                    <a:pt x="353" y="253"/>
                    <a:pt x="344" y="257"/>
                    <a:pt x="335" y="260"/>
                  </a:cubicBezTo>
                  <a:cubicBezTo>
                    <a:pt x="317" y="266"/>
                    <a:pt x="296" y="272"/>
                    <a:pt x="278" y="276"/>
                  </a:cubicBezTo>
                  <a:cubicBezTo>
                    <a:pt x="273" y="277"/>
                    <a:pt x="268" y="278"/>
                    <a:pt x="262" y="279"/>
                  </a:cubicBezTo>
                  <a:cubicBezTo>
                    <a:pt x="250" y="281"/>
                    <a:pt x="236" y="283"/>
                    <a:pt x="223" y="284"/>
                  </a:cubicBezTo>
                  <a:cubicBezTo>
                    <a:pt x="210" y="285"/>
                    <a:pt x="197" y="285"/>
                    <a:pt x="186" y="285"/>
                  </a:cubicBezTo>
                  <a:cubicBezTo>
                    <a:pt x="170" y="285"/>
                    <a:pt x="152" y="285"/>
                    <a:pt x="135" y="283"/>
                  </a:cubicBezTo>
                  <a:cubicBezTo>
                    <a:pt x="128" y="283"/>
                    <a:pt x="121" y="282"/>
                    <a:pt x="115" y="281"/>
                  </a:cubicBezTo>
                  <a:cubicBezTo>
                    <a:pt x="112" y="281"/>
                    <a:pt x="109" y="281"/>
                    <a:pt x="106" y="281"/>
                  </a:cubicBezTo>
                  <a:cubicBezTo>
                    <a:pt x="95" y="279"/>
                    <a:pt x="83" y="277"/>
                    <a:pt x="72" y="274"/>
                  </a:cubicBezTo>
                  <a:cubicBezTo>
                    <a:pt x="65" y="272"/>
                    <a:pt x="60" y="271"/>
                    <a:pt x="54" y="269"/>
                  </a:cubicBezTo>
                  <a:cubicBezTo>
                    <a:pt x="45" y="265"/>
                    <a:pt x="34" y="260"/>
                    <a:pt x="23" y="252"/>
                  </a:cubicBezTo>
                  <a:cubicBezTo>
                    <a:pt x="18" y="248"/>
                    <a:pt x="14" y="243"/>
                    <a:pt x="10" y="238"/>
                  </a:cubicBezTo>
                  <a:cubicBezTo>
                    <a:pt x="6" y="232"/>
                    <a:pt x="3" y="226"/>
                    <a:pt x="2" y="219"/>
                  </a:cubicBezTo>
                  <a:cubicBezTo>
                    <a:pt x="0" y="213"/>
                    <a:pt x="0" y="206"/>
                    <a:pt x="0" y="200"/>
                  </a:cubicBezTo>
                  <a:cubicBezTo>
                    <a:pt x="0" y="197"/>
                    <a:pt x="0" y="194"/>
                    <a:pt x="1" y="190"/>
                  </a:cubicBezTo>
                  <a:cubicBezTo>
                    <a:pt x="2" y="179"/>
                    <a:pt x="7" y="165"/>
                    <a:pt x="13" y="155"/>
                  </a:cubicBezTo>
                  <a:cubicBezTo>
                    <a:pt x="15" y="150"/>
                    <a:pt x="18" y="145"/>
                    <a:pt x="22" y="140"/>
                  </a:cubicBezTo>
                  <a:cubicBezTo>
                    <a:pt x="29" y="129"/>
                    <a:pt x="37" y="119"/>
                    <a:pt x="44" y="112"/>
                  </a:cubicBezTo>
                  <a:cubicBezTo>
                    <a:pt x="53" y="102"/>
                    <a:pt x="69" y="88"/>
                    <a:pt x="82" y="78"/>
                  </a:cubicBezTo>
                  <a:cubicBezTo>
                    <a:pt x="83" y="77"/>
                    <a:pt x="83" y="77"/>
                    <a:pt x="84" y="77"/>
                  </a:cubicBezTo>
                  <a:cubicBezTo>
                    <a:pt x="94" y="70"/>
                    <a:pt x="104" y="62"/>
                    <a:pt x="114" y="57"/>
                  </a:cubicBezTo>
                  <a:cubicBezTo>
                    <a:pt x="116" y="56"/>
                    <a:pt x="116" y="56"/>
                    <a:pt x="117" y="55"/>
                  </a:cubicBezTo>
                  <a:cubicBezTo>
                    <a:pt x="131" y="47"/>
                    <a:pt x="131" y="47"/>
                    <a:pt x="131" y="47"/>
                  </a:cubicBezTo>
                  <a:cubicBezTo>
                    <a:pt x="152" y="38"/>
                    <a:pt x="167" y="32"/>
                    <a:pt x="186" y="26"/>
                  </a:cubicBezTo>
                  <a:cubicBezTo>
                    <a:pt x="195" y="23"/>
                    <a:pt x="205" y="20"/>
                    <a:pt x="215" y="18"/>
                  </a:cubicBezTo>
                  <a:cubicBezTo>
                    <a:pt x="215" y="18"/>
                    <a:pt x="215" y="18"/>
                    <a:pt x="215" y="18"/>
                  </a:cubicBezTo>
                  <a:cubicBezTo>
                    <a:pt x="215" y="18"/>
                    <a:pt x="215" y="18"/>
                    <a:pt x="215" y="18"/>
                  </a:cubicBezTo>
                  <a:cubicBezTo>
                    <a:pt x="215" y="18"/>
                    <a:pt x="215" y="18"/>
                    <a:pt x="215" y="18"/>
                  </a:cubicBezTo>
                  <a:cubicBezTo>
                    <a:pt x="212" y="18"/>
                    <a:pt x="210" y="18"/>
                    <a:pt x="207" y="18"/>
                  </a:cubicBezTo>
                  <a:cubicBezTo>
                    <a:pt x="204" y="18"/>
                    <a:pt x="204" y="18"/>
                    <a:pt x="199" y="18"/>
                  </a:cubicBezTo>
                  <a:cubicBezTo>
                    <a:pt x="195" y="18"/>
                    <a:pt x="196" y="18"/>
                    <a:pt x="192" y="18"/>
                  </a:cubicBezTo>
                  <a:cubicBezTo>
                    <a:pt x="192" y="18"/>
                    <a:pt x="188" y="18"/>
                    <a:pt x="187" y="18"/>
                  </a:cubicBezTo>
                  <a:cubicBezTo>
                    <a:pt x="187" y="18"/>
                    <a:pt x="188" y="18"/>
                    <a:pt x="187" y="18"/>
                  </a:cubicBezTo>
                  <a:cubicBezTo>
                    <a:pt x="184" y="18"/>
                    <a:pt x="174" y="19"/>
                    <a:pt x="168" y="19"/>
                  </a:cubicBezTo>
                  <a:cubicBezTo>
                    <a:pt x="161" y="20"/>
                    <a:pt x="153" y="21"/>
                    <a:pt x="145" y="22"/>
                  </a:cubicBezTo>
                  <a:cubicBezTo>
                    <a:pt x="153" y="20"/>
                    <a:pt x="159" y="19"/>
                    <a:pt x="161" y="19"/>
                  </a:cubicBezTo>
                  <a:cubicBezTo>
                    <a:pt x="157" y="19"/>
                    <a:pt x="151" y="20"/>
                    <a:pt x="146" y="20"/>
                  </a:cubicBezTo>
                  <a:cubicBezTo>
                    <a:pt x="137" y="22"/>
                    <a:pt x="137" y="22"/>
                    <a:pt x="137" y="22"/>
                  </a:cubicBezTo>
                  <a:cubicBezTo>
                    <a:pt x="133" y="22"/>
                    <a:pt x="133" y="22"/>
                    <a:pt x="133" y="22"/>
                  </a:cubicBezTo>
                  <a:cubicBezTo>
                    <a:pt x="132" y="23"/>
                    <a:pt x="132" y="23"/>
                    <a:pt x="132" y="23"/>
                  </a:cubicBezTo>
                  <a:cubicBezTo>
                    <a:pt x="131" y="23"/>
                    <a:pt x="131" y="23"/>
                    <a:pt x="131" y="23"/>
                  </a:cubicBezTo>
                  <a:cubicBezTo>
                    <a:pt x="131" y="23"/>
                    <a:pt x="131" y="23"/>
                    <a:pt x="131" y="23"/>
                  </a:cubicBezTo>
                  <a:cubicBezTo>
                    <a:pt x="130" y="23"/>
                    <a:pt x="128" y="23"/>
                    <a:pt x="127" y="24"/>
                  </a:cubicBezTo>
                  <a:cubicBezTo>
                    <a:pt x="127" y="24"/>
                    <a:pt x="127" y="24"/>
                    <a:pt x="127" y="24"/>
                  </a:cubicBezTo>
                  <a:cubicBezTo>
                    <a:pt x="125" y="24"/>
                    <a:pt x="123" y="25"/>
                    <a:pt x="122" y="25"/>
                  </a:cubicBezTo>
                  <a:cubicBezTo>
                    <a:pt x="125" y="24"/>
                    <a:pt x="128" y="23"/>
                    <a:pt x="131" y="22"/>
                  </a:cubicBezTo>
                  <a:cubicBezTo>
                    <a:pt x="131" y="22"/>
                    <a:pt x="131" y="22"/>
                    <a:pt x="131" y="22"/>
                  </a:cubicBezTo>
                  <a:cubicBezTo>
                    <a:pt x="131" y="22"/>
                    <a:pt x="131" y="22"/>
                    <a:pt x="131" y="22"/>
                  </a:cubicBezTo>
                  <a:cubicBezTo>
                    <a:pt x="133" y="22"/>
                    <a:pt x="133" y="22"/>
                    <a:pt x="133" y="22"/>
                  </a:cubicBezTo>
                  <a:cubicBezTo>
                    <a:pt x="137" y="21"/>
                    <a:pt x="142" y="21"/>
                    <a:pt x="147" y="20"/>
                  </a:cubicBezTo>
                  <a:cubicBezTo>
                    <a:pt x="156" y="19"/>
                    <a:pt x="166" y="18"/>
                    <a:pt x="173" y="17"/>
                  </a:cubicBezTo>
                  <a:cubicBezTo>
                    <a:pt x="182" y="16"/>
                    <a:pt x="187" y="16"/>
                    <a:pt x="182" y="15"/>
                  </a:cubicBezTo>
                  <a:cubicBezTo>
                    <a:pt x="171" y="16"/>
                    <a:pt x="161" y="17"/>
                    <a:pt x="150" y="18"/>
                  </a:cubicBezTo>
                  <a:cubicBezTo>
                    <a:pt x="148" y="18"/>
                    <a:pt x="146" y="18"/>
                    <a:pt x="149" y="18"/>
                  </a:cubicBezTo>
                  <a:cubicBezTo>
                    <a:pt x="171" y="14"/>
                    <a:pt x="197" y="13"/>
                    <a:pt x="216" y="13"/>
                  </a:cubicBezTo>
                  <a:cubicBezTo>
                    <a:pt x="226" y="14"/>
                    <a:pt x="226" y="14"/>
                    <a:pt x="226" y="14"/>
                  </a:cubicBezTo>
                  <a:cubicBezTo>
                    <a:pt x="231" y="13"/>
                    <a:pt x="231" y="13"/>
                    <a:pt x="231" y="13"/>
                  </a:cubicBezTo>
                  <a:cubicBezTo>
                    <a:pt x="230" y="13"/>
                    <a:pt x="229" y="13"/>
                    <a:pt x="229" y="13"/>
                  </a:cubicBezTo>
                  <a:cubicBezTo>
                    <a:pt x="207" y="12"/>
                    <a:pt x="190" y="11"/>
                    <a:pt x="167" y="13"/>
                  </a:cubicBezTo>
                  <a:cubicBezTo>
                    <a:pt x="164" y="13"/>
                    <a:pt x="161" y="13"/>
                    <a:pt x="158" y="14"/>
                  </a:cubicBezTo>
                  <a:cubicBezTo>
                    <a:pt x="151" y="14"/>
                    <a:pt x="140" y="16"/>
                    <a:pt x="131" y="18"/>
                  </a:cubicBezTo>
                  <a:cubicBezTo>
                    <a:pt x="130" y="18"/>
                    <a:pt x="130" y="18"/>
                    <a:pt x="130" y="18"/>
                  </a:cubicBezTo>
                  <a:cubicBezTo>
                    <a:pt x="130" y="18"/>
                    <a:pt x="130" y="18"/>
                    <a:pt x="130" y="18"/>
                  </a:cubicBezTo>
                  <a:cubicBezTo>
                    <a:pt x="130" y="18"/>
                    <a:pt x="130" y="18"/>
                    <a:pt x="130" y="18"/>
                  </a:cubicBezTo>
                  <a:cubicBezTo>
                    <a:pt x="129" y="18"/>
                    <a:pt x="127" y="19"/>
                    <a:pt x="126" y="19"/>
                  </a:cubicBezTo>
                  <a:cubicBezTo>
                    <a:pt x="127" y="18"/>
                    <a:pt x="128" y="18"/>
                    <a:pt x="129" y="18"/>
                  </a:cubicBezTo>
                  <a:cubicBezTo>
                    <a:pt x="130" y="18"/>
                    <a:pt x="130" y="17"/>
                    <a:pt x="130" y="17"/>
                  </a:cubicBezTo>
                  <a:cubicBezTo>
                    <a:pt x="130" y="17"/>
                    <a:pt x="130" y="17"/>
                    <a:pt x="130" y="17"/>
                  </a:cubicBezTo>
                  <a:cubicBezTo>
                    <a:pt x="134" y="17"/>
                    <a:pt x="134" y="17"/>
                    <a:pt x="134" y="17"/>
                  </a:cubicBezTo>
                  <a:cubicBezTo>
                    <a:pt x="138" y="16"/>
                    <a:pt x="142" y="15"/>
                    <a:pt x="146" y="15"/>
                  </a:cubicBezTo>
                  <a:cubicBezTo>
                    <a:pt x="155" y="13"/>
                    <a:pt x="164" y="12"/>
                    <a:pt x="172" y="12"/>
                  </a:cubicBezTo>
                  <a:cubicBezTo>
                    <a:pt x="175" y="11"/>
                    <a:pt x="175" y="11"/>
                    <a:pt x="169" y="11"/>
                  </a:cubicBezTo>
                  <a:cubicBezTo>
                    <a:pt x="171" y="11"/>
                    <a:pt x="172" y="11"/>
                    <a:pt x="174" y="11"/>
                  </a:cubicBezTo>
                  <a:cubicBezTo>
                    <a:pt x="174" y="11"/>
                    <a:pt x="174" y="11"/>
                    <a:pt x="173" y="11"/>
                  </a:cubicBezTo>
                  <a:cubicBezTo>
                    <a:pt x="182" y="10"/>
                    <a:pt x="183" y="10"/>
                    <a:pt x="192" y="10"/>
                  </a:cubicBezTo>
                  <a:cubicBezTo>
                    <a:pt x="194" y="10"/>
                    <a:pt x="194" y="9"/>
                    <a:pt x="193" y="9"/>
                  </a:cubicBezTo>
                  <a:cubicBezTo>
                    <a:pt x="186" y="10"/>
                    <a:pt x="179" y="10"/>
                    <a:pt x="172" y="10"/>
                  </a:cubicBezTo>
                  <a:cubicBezTo>
                    <a:pt x="168" y="11"/>
                    <a:pt x="165" y="11"/>
                    <a:pt x="162" y="12"/>
                  </a:cubicBezTo>
                  <a:cubicBezTo>
                    <a:pt x="160" y="12"/>
                    <a:pt x="160" y="12"/>
                    <a:pt x="158" y="12"/>
                  </a:cubicBezTo>
                  <a:cubicBezTo>
                    <a:pt x="156" y="12"/>
                    <a:pt x="153" y="13"/>
                    <a:pt x="151" y="13"/>
                  </a:cubicBezTo>
                  <a:cubicBezTo>
                    <a:pt x="146" y="13"/>
                    <a:pt x="146" y="13"/>
                    <a:pt x="146" y="13"/>
                  </a:cubicBezTo>
                  <a:cubicBezTo>
                    <a:pt x="141" y="14"/>
                    <a:pt x="137" y="15"/>
                    <a:pt x="133" y="16"/>
                  </a:cubicBezTo>
                  <a:cubicBezTo>
                    <a:pt x="131" y="16"/>
                    <a:pt x="131" y="16"/>
                    <a:pt x="131" y="16"/>
                  </a:cubicBezTo>
                  <a:cubicBezTo>
                    <a:pt x="130" y="16"/>
                    <a:pt x="130" y="16"/>
                    <a:pt x="130" y="16"/>
                  </a:cubicBezTo>
                  <a:cubicBezTo>
                    <a:pt x="130" y="16"/>
                    <a:pt x="130" y="16"/>
                    <a:pt x="130" y="16"/>
                  </a:cubicBezTo>
                  <a:cubicBezTo>
                    <a:pt x="130" y="16"/>
                    <a:pt x="130" y="16"/>
                    <a:pt x="130" y="16"/>
                  </a:cubicBezTo>
                  <a:cubicBezTo>
                    <a:pt x="130" y="16"/>
                    <a:pt x="129" y="16"/>
                    <a:pt x="129" y="16"/>
                  </a:cubicBezTo>
                  <a:cubicBezTo>
                    <a:pt x="129" y="16"/>
                    <a:pt x="128" y="16"/>
                    <a:pt x="128" y="16"/>
                  </a:cubicBezTo>
                  <a:cubicBezTo>
                    <a:pt x="128" y="16"/>
                    <a:pt x="128" y="16"/>
                    <a:pt x="129" y="16"/>
                  </a:cubicBezTo>
                  <a:cubicBezTo>
                    <a:pt x="129" y="16"/>
                    <a:pt x="129" y="16"/>
                    <a:pt x="130" y="16"/>
                  </a:cubicBezTo>
                  <a:cubicBezTo>
                    <a:pt x="130" y="16"/>
                    <a:pt x="130" y="16"/>
                    <a:pt x="130" y="16"/>
                  </a:cubicBezTo>
                  <a:cubicBezTo>
                    <a:pt x="130" y="16"/>
                    <a:pt x="130" y="16"/>
                    <a:pt x="130" y="16"/>
                  </a:cubicBezTo>
                  <a:cubicBezTo>
                    <a:pt x="130" y="16"/>
                    <a:pt x="130" y="16"/>
                    <a:pt x="130" y="16"/>
                  </a:cubicBezTo>
                  <a:cubicBezTo>
                    <a:pt x="132" y="15"/>
                    <a:pt x="132" y="15"/>
                    <a:pt x="132" y="15"/>
                  </a:cubicBezTo>
                  <a:cubicBezTo>
                    <a:pt x="139" y="14"/>
                    <a:pt x="139" y="14"/>
                    <a:pt x="139" y="14"/>
                  </a:cubicBezTo>
                  <a:cubicBezTo>
                    <a:pt x="148" y="12"/>
                    <a:pt x="156" y="11"/>
                    <a:pt x="163" y="11"/>
                  </a:cubicBezTo>
                  <a:cubicBezTo>
                    <a:pt x="165" y="10"/>
                    <a:pt x="162" y="10"/>
                    <a:pt x="160" y="10"/>
                  </a:cubicBezTo>
                  <a:cubicBezTo>
                    <a:pt x="156" y="11"/>
                    <a:pt x="152" y="11"/>
                    <a:pt x="148" y="12"/>
                  </a:cubicBezTo>
                  <a:cubicBezTo>
                    <a:pt x="146" y="12"/>
                    <a:pt x="149" y="12"/>
                    <a:pt x="147" y="12"/>
                  </a:cubicBezTo>
                  <a:cubicBezTo>
                    <a:pt x="142" y="13"/>
                    <a:pt x="137" y="14"/>
                    <a:pt x="132" y="15"/>
                  </a:cubicBezTo>
                  <a:cubicBezTo>
                    <a:pt x="130" y="15"/>
                    <a:pt x="130" y="15"/>
                    <a:pt x="130" y="15"/>
                  </a:cubicBezTo>
                  <a:cubicBezTo>
                    <a:pt x="130" y="15"/>
                    <a:pt x="130" y="15"/>
                    <a:pt x="130" y="15"/>
                  </a:cubicBezTo>
                  <a:cubicBezTo>
                    <a:pt x="129" y="15"/>
                    <a:pt x="129" y="15"/>
                    <a:pt x="129" y="15"/>
                  </a:cubicBezTo>
                  <a:cubicBezTo>
                    <a:pt x="129" y="15"/>
                    <a:pt x="129" y="15"/>
                    <a:pt x="129" y="15"/>
                  </a:cubicBezTo>
                  <a:cubicBezTo>
                    <a:pt x="129" y="15"/>
                    <a:pt x="128" y="15"/>
                    <a:pt x="129" y="15"/>
                  </a:cubicBezTo>
                  <a:cubicBezTo>
                    <a:pt x="128" y="15"/>
                    <a:pt x="128" y="15"/>
                    <a:pt x="128" y="15"/>
                  </a:cubicBezTo>
                  <a:cubicBezTo>
                    <a:pt x="128" y="15"/>
                    <a:pt x="128" y="15"/>
                    <a:pt x="128" y="15"/>
                  </a:cubicBezTo>
                  <a:cubicBezTo>
                    <a:pt x="128" y="15"/>
                    <a:pt x="128" y="15"/>
                    <a:pt x="128" y="15"/>
                  </a:cubicBezTo>
                  <a:cubicBezTo>
                    <a:pt x="127" y="16"/>
                    <a:pt x="126" y="15"/>
                    <a:pt x="125" y="16"/>
                  </a:cubicBezTo>
                  <a:cubicBezTo>
                    <a:pt x="125" y="15"/>
                    <a:pt x="126" y="15"/>
                    <a:pt x="127" y="15"/>
                  </a:cubicBezTo>
                  <a:cubicBezTo>
                    <a:pt x="128" y="15"/>
                    <a:pt x="127" y="15"/>
                    <a:pt x="127" y="15"/>
                  </a:cubicBezTo>
                  <a:cubicBezTo>
                    <a:pt x="128" y="15"/>
                    <a:pt x="128" y="15"/>
                    <a:pt x="128" y="15"/>
                  </a:cubicBezTo>
                  <a:cubicBezTo>
                    <a:pt x="129" y="15"/>
                    <a:pt x="129" y="14"/>
                    <a:pt x="129" y="14"/>
                  </a:cubicBezTo>
                  <a:cubicBezTo>
                    <a:pt x="129" y="14"/>
                    <a:pt x="129" y="14"/>
                    <a:pt x="130" y="14"/>
                  </a:cubicBezTo>
                  <a:cubicBezTo>
                    <a:pt x="135" y="13"/>
                    <a:pt x="135" y="13"/>
                    <a:pt x="135" y="13"/>
                  </a:cubicBezTo>
                  <a:cubicBezTo>
                    <a:pt x="140" y="12"/>
                    <a:pt x="143" y="11"/>
                    <a:pt x="149" y="11"/>
                  </a:cubicBezTo>
                  <a:cubicBezTo>
                    <a:pt x="150" y="10"/>
                    <a:pt x="150" y="10"/>
                    <a:pt x="153" y="10"/>
                  </a:cubicBezTo>
                  <a:cubicBezTo>
                    <a:pt x="154" y="9"/>
                    <a:pt x="149" y="10"/>
                    <a:pt x="152" y="9"/>
                  </a:cubicBezTo>
                  <a:cubicBezTo>
                    <a:pt x="155" y="9"/>
                    <a:pt x="152" y="10"/>
                    <a:pt x="154" y="9"/>
                  </a:cubicBezTo>
                  <a:cubicBezTo>
                    <a:pt x="157" y="9"/>
                    <a:pt x="158" y="9"/>
                    <a:pt x="160" y="8"/>
                  </a:cubicBezTo>
                  <a:cubicBezTo>
                    <a:pt x="167" y="8"/>
                    <a:pt x="174" y="7"/>
                    <a:pt x="182" y="7"/>
                  </a:cubicBezTo>
                  <a:cubicBezTo>
                    <a:pt x="184" y="6"/>
                    <a:pt x="178" y="7"/>
                    <a:pt x="181" y="6"/>
                  </a:cubicBezTo>
                  <a:cubicBezTo>
                    <a:pt x="184" y="6"/>
                    <a:pt x="194" y="6"/>
                    <a:pt x="197" y="5"/>
                  </a:cubicBezTo>
                  <a:cubicBezTo>
                    <a:pt x="205" y="5"/>
                    <a:pt x="210" y="5"/>
                    <a:pt x="219" y="6"/>
                  </a:cubicBezTo>
                  <a:cubicBezTo>
                    <a:pt x="223" y="6"/>
                    <a:pt x="220" y="5"/>
                    <a:pt x="221" y="5"/>
                  </a:cubicBezTo>
                  <a:cubicBezTo>
                    <a:pt x="227" y="5"/>
                    <a:pt x="231" y="6"/>
                    <a:pt x="237" y="6"/>
                  </a:cubicBezTo>
                  <a:cubicBezTo>
                    <a:pt x="241" y="6"/>
                    <a:pt x="248" y="7"/>
                    <a:pt x="254" y="7"/>
                  </a:cubicBezTo>
                  <a:cubicBezTo>
                    <a:pt x="254" y="7"/>
                    <a:pt x="250" y="7"/>
                    <a:pt x="247" y="6"/>
                  </a:cubicBezTo>
                  <a:cubicBezTo>
                    <a:pt x="249" y="6"/>
                    <a:pt x="255" y="7"/>
                    <a:pt x="257" y="8"/>
                  </a:cubicBezTo>
                  <a:cubicBezTo>
                    <a:pt x="259" y="8"/>
                    <a:pt x="262" y="8"/>
                    <a:pt x="264" y="9"/>
                  </a:cubicBezTo>
                  <a:cubicBezTo>
                    <a:pt x="264" y="9"/>
                    <a:pt x="264" y="9"/>
                    <a:pt x="264" y="9"/>
                  </a:cubicBezTo>
                  <a:cubicBezTo>
                    <a:pt x="264" y="9"/>
                    <a:pt x="264" y="9"/>
                    <a:pt x="264" y="9"/>
                  </a:cubicBezTo>
                  <a:cubicBezTo>
                    <a:pt x="266" y="8"/>
                    <a:pt x="269" y="8"/>
                    <a:pt x="271" y="8"/>
                  </a:cubicBezTo>
                  <a:cubicBezTo>
                    <a:pt x="280" y="6"/>
                    <a:pt x="288" y="5"/>
                    <a:pt x="299" y="5"/>
                  </a:cubicBezTo>
                  <a:cubicBezTo>
                    <a:pt x="306" y="4"/>
                    <a:pt x="313" y="3"/>
                    <a:pt x="322" y="3"/>
                  </a:cubicBezTo>
                  <a:cubicBezTo>
                    <a:pt x="327" y="2"/>
                    <a:pt x="332" y="2"/>
                    <a:pt x="336" y="2"/>
                  </a:cubicBezTo>
                  <a:cubicBezTo>
                    <a:pt x="343" y="2"/>
                    <a:pt x="343" y="2"/>
                    <a:pt x="343" y="2"/>
                  </a:cubicBezTo>
                  <a:cubicBezTo>
                    <a:pt x="352" y="2"/>
                    <a:pt x="352" y="2"/>
                    <a:pt x="352" y="2"/>
                  </a:cubicBezTo>
                  <a:cubicBezTo>
                    <a:pt x="354" y="2"/>
                    <a:pt x="354" y="2"/>
                    <a:pt x="354" y="2"/>
                  </a:cubicBezTo>
                  <a:cubicBezTo>
                    <a:pt x="354" y="2"/>
                    <a:pt x="354" y="2"/>
                    <a:pt x="354" y="2"/>
                  </a:cubicBezTo>
                  <a:cubicBezTo>
                    <a:pt x="354" y="2"/>
                    <a:pt x="354" y="2"/>
                    <a:pt x="354" y="2"/>
                  </a:cubicBezTo>
                  <a:cubicBezTo>
                    <a:pt x="355" y="1"/>
                    <a:pt x="355" y="1"/>
                    <a:pt x="355" y="2"/>
                  </a:cubicBezTo>
                  <a:cubicBezTo>
                    <a:pt x="356" y="1"/>
                    <a:pt x="358" y="2"/>
                    <a:pt x="359" y="1"/>
                  </a:cubicBezTo>
                  <a:cubicBezTo>
                    <a:pt x="359" y="1"/>
                    <a:pt x="359" y="0"/>
                    <a:pt x="360" y="0"/>
                  </a:cubicBezTo>
                  <a:cubicBezTo>
                    <a:pt x="360" y="0"/>
                    <a:pt x="360" y="0"/>
                    <a:pt x="360" y="0"/>
                  </a:cubicBezTo>
                  <a:cubicBezTo>
                    <a:pt x="361" y="1"/>
                    <a:pt x="362" y="1"/>
                    <a:pt x="363" y="1"/>
                  </a:cubicBezTo>
                  <a:cubicBezTo>
                    <a:pt x="363" y="0"/>
                    <a:pt x="363" y="0"/>
                    <a:pt x="363" y="0"/>
                  </a:cubicBezTo>
                  <a:cubicBezTo>
                    <a:pt x="364" y="0"/>
                    <a:pt x="364" y="1"/>
                    <a:pt x="365" y="0"/>
                  </a:cubicBezTo>
                  <a:cubicBezTo>
                    <a:pt x="365" y="0"/>
                    <a:pt x="365" y="0"/>
                    <a:pt x="366" y="0"/>
                  </a:cubicBezTo>
                  <a:cubicBezTo>
                    <a:pt x="366" y="0"/>
                    <a:pt x="367" y="1"/>
                    <a:pt x="367" y="1"/>
                  </a:cubicBezTo>
                  <a:cubicBezTo>
                    <a:pt x="367" y="1"/>
                    <a:pt x="367" y="1"/>
                    <a:pt x="367" y="1"/>
                  </a:cubicBezTo>
                  <a:cubicBezTo>
                    <a:pt x="367" y="1"/>
                    <a:pt x="369" y="2"/>
                    <a:pt x="370" y="2"/>
                  </a:cubicBezTo>
                  <a:cubicBezTo>
                    <a:pt x="370" y="2"/>
                    <a:pt x="370" y="2"/>
                    <a:pt x="371" y="2"/>
                  </a:cubicBezTo>
                  <a:cubicBezTo>
                    <a:pt x="372" y="2"/>
                    <a:pt x="373" y="3"/>
                    <a:pt x="374" y="4"/>
                  </a:cubicBezTo>
                  <a:cubicBezTo>
                    <a:pt x="374" y="4"/>
                    <a:pt x="374" y="4"/>
                    <a:pt x="374" y="4"/>
                  </a:cubicBezTo>
                  <a:cubicBezTo>
                    <a:pt x="374" y="4"/>
                    <a:pt x="375" y="5"/>
                    <a:pt x="375" y="5"/>
                  </a:cubicBezTo>
                  <a:cubicBezTo>
                    <a:pt x="375" y="5"/>
                    <a:pt x="376" y="5"/>
                    <a:pt x="376" y="6"/>
                  </a:cubicBezTo>
                  <a:cubicBezTo>
                    <a:pt x="376" y="6"/>
                    <a:pt x="376" y="7"/>
                    <a:pt x="376" y="7"/>
                  </a:cubicBezTo>
                  <a:cubicBezTo>
                    <a:pt x="377" y="7"/>
                    <a:pt x="377" y="8"/>
                    <a:pt x="377" y="8"/>
                  </a:cubicBezTo>
                  <a:cubicBezTo>
                    <a:pt x="377" y="9"/>
                    <a:pt x="377" y="10"/>
                    <a:pt x="378" y="10"/>
                  </a:cubicBezTo>
                  <a:cubicBezTo>
                    <a:pt x="378" y="11"/>
                    <a:pt x="378" y="13"/>
                    <a:pt x="378" y="14"/>
                  </a:cubicBezTo>
                  <a:cubicBezTo>
                    <a:pt x="378" y="14"/>
                    <a:pt x="378" y="14"/>
                    <a:pt x="378" y="14"/>
                  </a:cubicBezTo>
                  <a:cubicBezTo>
                    <a:pt x="377" y="15"/>
                    <a:pt x="377" y="16"/>
                    <a:pt x="377" y="17"/>
                  </a:cubicBezTo>
                  <a:cubicBezTo>
                    <a:pt x="377" y="17"/>
                    <a:pt x="377" y="17"/>
                    <a:pt x="377" y="17"/>
                  </a:cubicBezTo>
                  <a:cubicBezTo>
                    <a:pt x="376" y="17"/>
                    <a:pt x="376" y="18"/>
                    <a:pt x="376" y="18"/>
                  </a:cubicBezTo>
                  <a:cubicBezTo>
                    <a:pt x="374" y="19"/>
                    <a:pt x="374" y="20"/>
                    <a:pt x="372" y="21"/>
                  </a:cubicBezTo>
                  <a:cubicBezTo>
                    <a:pt x="372" y="21"/>
                    <a:pt x="372" y="21"/>
                    <a:pt x="372" y="21"/>
                  </a:cubicBezTo>
                  <a:cubicBezTo>
                    <a:pt x="371" y="22"/>
                    <a:pt x="371" y="22"/>
                    <a:pt x="370" y="22"/>
                  </a:cubicBezTo>
                  <a:cubicBezTo>
                    <a:pt x="370" y="23"/>
                    <a:pt x="369" y="23"/>
                    <a:pt x="368" y="23"/>
                  </a:cubicBezTo>
                  <a:cubicBezTo>
                    <a:pt x="368" y="23"/>
                    <a:pt x="368" y="23"/>
                    <a:pt x="367" y="23"/>
                  </a:cubicBezTo>
                  <a:cubicBezTo>
                    <a:pt x="367" y="23"/>
                    <a:pt x="366" y="23"/>
                    <a:pt x="366" y="24"/>
                  </a:cubicBezTo>
                  <a:cubicBezTo>
                    <a:pt x="365" y="24"/>
                    <a:pt x="365" y="23"/>
                    <a:pt x="364" y="23"/>
                  </a:cubicBezTo>
                  <a:cubicBezTo>
                    <a:pt x="364" y="23"/>
                    <a:pt x="363" y="24"/>
                    <a:pt x="363" y="24"/>
                  </a:cubicBezTo>
                  <a:cubicBezTo>
                    <a:pt x="363" y="24"/>
                    <a:pt x="362" y="23"/>
                    <a:pt x="362" y="23"/>
                  </a:cubicBezTo>
                  <a:cubicBezTo>
                    <a:pt x="361" y="23"/>
                    <a:pt x="361" y="23"/>
                    <a:pt x="361" y="23"/>
                  </a:cubicBezTo>
                  <a:cubicBezTo>
                    <a:pt x="361" y="22"/>
                    <a:pt x="361" y="22"/>
                    <a:pt x="360" y="22"/>
                  </a:cubicBezTo>
                  <a:cubicBezTo>
                    <a:pt x="359" y="21"/>
                    <a:pt x="359" y="23"/>
                    <a:pt x="358" y="22"/>
                  </a:cubicBezTo>
                  <a:cubicBezTo>
                    <a:pt x="358" y="21"/>
                    <a:pt x="356" y="22"/>
                    <a:pt x="356" y="22"/>
                  </a:cubicBezTo>
                  <a:cubicBezTo>
                    <a:pt x="354" y="21"/>
                    <a:pt x="354" y="21"/>
                    <a:pt x="354" y="21"/>
                  </a:cubicBezTo>
                  <a:cubicBezTo>
                    <a:pt x="354" y="21"/>
                    <a:pt x="354" y="21"/>
                    <a:pt x="354" y="21"/>
                  </a:cubicBezTo>
                  <a:cubicBezTo>
                    <a:pt x="354" y="21"/>
                    <a:pt x="354" y="21"/>
                    <a:pt x="354" y="21"/>
                  </a:cubicBezTo>
                  <a:cubicBezTo>
                    <a:pt x="351" y="21"/>
                    <a:pt x="351" y="21"/>
                    <a:pt x="351" y="21"/>
                  </a:cubicBezTo>
                  <a:cubicBezTo>
                    <a:pt x="341" y="21"/>
                    <a:pt x="332" y="22"/>
                    <a:pt x="325" y="22"/>
                  </a:cubicBezTo>
                  <a:cubicBezTo>
                    <a:pt x="324" y="22"/>
                    <a:pt x="324" y="22"/>
                    <a:pt x="324" y="22"/>
                  </a:cubicBezTo>
                  <a:cubicBezTo>
                    <a:pt x="324" y="22"/>
                    <a:pt x="324" y="22"/>
                    <a:pt x="324" y="22"/>
                  </a:cubicBezTo>
                  <a:cubicBezTo>
                    <a:pt x="324" y="22"/>
                    <a:pt x="324" y="22"/>
                    <a:pt x="324" y="22"/>
                  </a:cubicBezTo>
                  <a:cubicBezTo>
                    <a:pt x="329" y="24"/>
                    <a:pt x="335" y="26"/>
                    <a:pt x="342" y="29"/>
                  </a:cubicBezTo>
                  <a:cubicBezTo>
                    <a:pt x="350" y="33"/>
                    <a:pt x="358" y="37"/>
                    <a:pt x="361" y="38"/>
                  </a:cubicBezTo>
                  <a:cubicBezTo>
                    <a:pt x="364" y="40"/>
                    <a:pt x="360" y="38"/>
                    <a:pt x="362" y="39"/>
                  </a:cubicBezTo>
                  <a:cubicBezTo>
                    <a:pt x="366" y="41"/>
                    <a:pt x="372" y="45"/>
                    <a:pt x="375" y="46"/>
                  </a:cubicBezTo>
                  <a:cubicBezTo>
                    <a:pt x="385" y="53"/>
                    <a:pt x="395" y="61"/>
                    <a:pt x="402" y="67"/>
                  </a:cubicBezTo>
                  <a:cubicBezTo>
                    <a:pt x="404" y="69"/>
                    <a:pt x="407" y="71"/>
                    <a:pt x="408" y="72"/>
                  </a:cubicBezTo>
                  <a:cubicBezTo>
                    <a:pt x="412" y="75"/>
                    <a:pt x="418" y="82"/>
                    <a:pt x="422" y="87"/>
                  </a:cubicBezTo>
                  <a:cubicBezTo>
                    <a:pt x="428" y="94"/>
                    <a:pt x="434" y="102"/>
                    <a:pt x="439" y="111"/>
                  </a:cubicBezTo>
                  <a:cubicBezTo>
                    <a:pt x="444" y="120"/>
                    <a:pt x="448" y="129"/>
                    <a:pt x="450" y="140"/>
                  </a:cubicBezTo>
                  <a:cubicBezTo>
                    <a:pt x="452" y="150"/>
                    <a:pt x="452" y="161"/>
                    <a:pt x="449" y="171"/>
                  </a:cubicBezTo>
                  <a:close/>
                  <a:moveTo>
                    <a:pt x="178" y="8"/>
                  </a:moveTo>
                  <a:cubicBezTo>
                    <a:pt x="173" y="8"/>
                    <a:pt x="171" y="8"/>
                    <a:pt x="163" y="9"/>
                  </a:cubicBezTo>
                  <a:cubicBezTo>
                    <a:pt x="161" y="9"/>
                    <a:pt x="160" y="9"/>
                    <a:pt x="156" y="10"/>
                  </a:cubicBezTo>
                  <a:cubicBezTo>
                    <a:pt x="155" y="10"/>
                    <a:pt x="146" y="11"/>
                    <a:pt x="146" y="12"/>
                  </a:cubicBezTo>
                  <a:cubicBezTo>
                    <a:pt x="151" y="11"/>
                    <a:pt x="154" y="11"/>
                    <a:pt x="157" y="10"/>
                  </a:cubicBezTo>
                  <a:cubicBezTo>
                    <a:pt x="159" y="10"/>
                    <a:pt x="157" y="10"/>
                    <a:pt x="158" y="10"/>
                  </a:cubicBezTo>
                  <a:cubicBezTo>
                    <a:pt x="163" y="10"/>
                    <a:pt x="172" y="8"/>
                    <a:pt x="179" y="8"/>
                  </a:cubicBezTo>
                  <a:cubicBezTo>
                    <a:pt x="180" y="8"/>
                    <a:pt x="177" y="8"/>
                    <a:pt x="178" y="8"/>
                  </a:cubicBezTo>
                  <a:close/>
                  <a:moveTo>
                    <a:pt x="180" y="8"/>
                  </a:moveTo>
                  <a:cubicBezTo>
                    <a:pt x="181" y="8"/>
                    <a:pt x="181" y="8"/>
                    <a:pt x="181" y="8"/>
                  </a:cubicBezTo>
                  <a:cubicBezTo>
                    <a:pt x="186" y="8"/>
                    <a:pt x="182" y="7"/>
                    <a:pt x="180" y="8"/>
                  </a:cubicBezTo>
                  <a:close/>
                  <a:moveTo>
                    <a:pt x="218" y="17"/>
                  </a:moveTo>
                  <a:cubicBezTo>
                    <a:pt x="221" y="16"/>
                    <a:pt x="226" y="15"/>
                    <a:pt x="232" y="14"/>
                  </a:cubicBezTo>
                  <a:cubicBezTo>
                    <a:pt x="230" y="14"/>
                    <a:pt x="229" y="14"/>
                    <a:pt x="227" y="15"/>
                  </a:cubicBezTo>
                  <a:cubicBezTo>
                    <a:pt x="224" y="16"/>
                    <a:pt x="221" y="16"/>
                    <a:pt x="218" y="17"/>
                  </a:cubicBezTo>
                  <a:close/>
                  <a:moveTo>
                    <a:pt x="427" y="122"/>
                  </a:moveTo>
                  <a:cubicBezTo>
                    <a:pt x="421" y="111"/>
                    <a:pt x="412" y="100"/>
                    <a:pt x="403" y="90"/>
                  </a:cubicBezTo>
                  <a:cubicBezTo>
                    <a:pt x="402" y="89"/>
                    <a:pt x="401" y="88"/>
                    <a:pt x="400" y="86"/>
                  </a:cubicBezTo>
                  <a:cubicBezTo>
                    <a:pt x="398" y="84"/>
                    <a:pt x="398" y="85"/>
                    <a:pt x="396" y="83"/>
                  </a:cubicBezTo>
                  <a:cubicBezTo>
                    <a:pt x="394" y="81"/>
                    <a:pt x="395" y="82"/>
                    <a:pt x="394" y="81"/>
                  </a:cubicBezTo>
                  <a:cubicBezTo>
                    <a:pt x="376" y="64"/>
                    <a:pt x="355" y="52"/>
                    <a:pt x="335" y="43"/>
                  </a:cubicBezTo>
                  <a:cubicBezTo>
                    <a:pt x="331" y="41"/>
                    <a:pt x="335" y="42"/>
                    <a:pt x="332" y="41"/>
                  </a:cubicBezTo>
                  <a:cubicBezTo>
                    <a:pt x="320" y="36"/>
                    <a:pt x="302" y="30"/>
                    <a:pt x="286" y="26"/>
                  </a:cubicBezTo>
                  <a:cubicBezTo>
                    <a:pt x="285" y="26"/>
                    <a:pt x="283" y="26"/>
                    <a:pt x="282" y="25"/>
                  </a:cubicBezTo>
                  <a:cubicBezTo>
                    <a:pt x="282" y="25"/>
                    <a:pt x="283" y="25"/>
                    <a:pt x="283" y="25"/>
                  </a:cubicBezTo>
                  <a:cubicBezTo>
                    <a:pt x="282" y="25"/>
                    <a:pt x="282" y="25"/>
                    <a:pt x="282" y="25"/>
                  </a:cubicBezTo>
                  <a:cubicBezTo>
                    <a:pt x="282" y="25"/>
                    <a:pt x="282" y="25"/>
                    <a:pt x="282" y="25"/>
                  </a:cubicBezTo>
                  <a:cubicBezTo>
                    <a:pt x="282" y="25"/>
                    <a:pt x="282" y="25"/>
                    <a:pt x="282" y="25"/>
                  </a:cubicBezTo>
                  <a:cubicBezTo>
                    <a:pt x="268" y="27"/>
                    <a:pt x="253" y="29"/>
                    <a:pt x="240" y="32"/>
                  </a:cubicBezTo>
                  <a:cubicBezTo>
                    <a:pt x="227" y="34"/>
                    <a:pt x="212" y="38"/>
                    <a:pt x="201" y="41"/>
                  </a:cubicBezTo>
                  <a:cubicBezTo>
                    <a:pt x="188" y="45"/>
                    <a:pt x="175" y="48"/>
                    <a:pt x="164" y="53"/>
                  </a:cubicBezTo>
                  <a:cubicBezTo>
                    <a:pt x="156" y="56"/>
                    <a:pt x="150" y="59"/>
                    <a:pt x="143" y="62"/>
                  </a:cubicBezTo>
                  <a:cubicBezTo>
                    <a:pt x="141" y="63"/>
                    <a:pt x="139" y="64"/>
                    <a:pt x="137" y="65"/>
                  </a:cubicBezTo>
                  <a:cubicBezTo>
                    <a:pt x="130" y="68"/>
                    <a:pt x="124" y="72"/>
                    <a:pt x="117" y="76"/>
                  </a:cubicBezTo>
                  <a:cubicBezTo>
                    <a:pt x="111" y="79"/>
                    <a:pt x="106" y="83"/>
                    <a:pt x="100" y="87"/>
                  </a:cubicBezTo>
                  <a:cubicBezTo>
                    <a:pt x="83" y="99"/>
                    <a:pt x="62" y="117"/>
                    <a:pt x="47" y="136"/>
                  </a:cubicBezTo>
                  <a:cubicBezTo>
                    <a:pt x="45" y="137"/>
                    <a:pt x="45" y="138"/>
                    <a:pt x="44" y="140"/>
                  </a:cubicBezTo>
                  <a:cubicBezTo>
                    <a:pt x="34" y="152"/>
                    <a:pt x="26" y="165"/>
                    <a:pt x="22" y="178"/>
                  </a:cubicBezTo>
                  <a:cubicBezTo>
                    <a:pt x="19" y="186"/>
                    <a:pt x="17" y="195"/>
                    <a:pt x="17" y="205"/>
                  </a:cubicBezTo>
                  <a:cubicBezTo>
                    <a:pt x="18" y="209"/>
                    <a:pt x="18" y="214"/>
                    <a:pt x="19" y="218"/>
                  </a:cubicBezTo>
                  <a:cubicBezTo>
                    <a:pt x="21" y="222"/>
                    <a:pt x="22" y="226"/>
                    <a:pt x="25" y="229"/>
                  </a:cubicBezTo>
                  <a:cubicBezTo>
                    <a:pt x="33" y="241"/>
                    <a:pt x="48" y="249"/>
                    <a:pt x="64" y="254"/>
                  </a:cubicBezTo>
                  <a:cubicBezTo>
                    <a:pt x="75" y="258"/>
                    <a:pt x="88" y="261"/>
                    <a:pt x="102" y="263"/>
                  </a:cubicBezTo>
                  <a:cubicBezTo>
                    <a:pt x="106" y="263"/>
                    <a:pt x="111" y="264"/>
                    <a:pt x="116" y="265"/>
                  </a:cubicBezTo>
                  <a:cubicBezTo>
                    <a:pt x="122" y="265"/>
                    <a:pt x="129" y="266"/>
                    <a:pt x="136" y="266"/>
                  </a:cubicBezTo>
                  <a:cubicBezTo>
                    <a:pt x="149" y="267"/>
                    <a:pt x="161" y="268"/>
                    <a:pt x="173" y="268"/>
                  </a:cubicBezTo>
                  <a:cubicBezTo>
                    <a:pt x="185" y="268"/>
                    <a:pt x="196" y="268"/>
                    <a:pt x="208" y="268"/>
                  </a:cubicBezTo>
                  <a:cubicBezTo>
                    <a:pt x="212" y="267"/>
                    <a:pt x="216" y="267"/>
                    <a:pt x="220" y="267"/>
                  </a:cubicBezTo>
                  <a:cubicBezTo>
                    <a:pt x="223" y="267"/>
                    <a:pt x="226" y="266"/>
                    <a:pt x="228" y="266"/>
                  </a:cubicBezTo>
                  <a:cubicBezTo>
                    <a:pt x="242" y="265"/>
                    <a:pt x="260" y="262"/>
                    <a:pt x="276" y="259"/>
                  </a:cubicBezTo>
                  <a:cubicBezTo>
                    <a:pt x="298" y="254"/>
                    <a:pt x="318" y="249"/>
                    <a:pt x="341" y="240"/>
                  </a:cubicBezTo>
                  <a:cubicBezTo>
                    <a:pt x="358" y="233"/>
                    <a:pt x="377" y="227"/>
                    <a:pt x="393" y="217"/>
                  </a:cubicBezTo>
                  <a:cubicBezTo>
                    <a:pt x="403" y="210"/>
                    <a:pt x="412" y="202"/>
                    <a:pt x="420" y="192"/>
                  </a:cubicBezTo>
                  <a:cubicBezTo>
                    <a:pt x="428" y="182"/>
                    <a:pt x="433" y="171"/>
                    <a:pt x="435" y="160"/>
                  </a:cubicBezTo>
                  <a:cubicBezTo>
                    <a:pt x="436" y="147"/>
                    <a:pt x="433" y="134"/>
                    <a:pt x="427" y="122"/>
                  </a:cubicBezTo>
                  <a:close/>
                  <a:moveTo>
                    <a:pt x="122" y="17"/>
                  </a:moveTo>
                  <a:cubicBezTo>
                    <a:pt x="122" y="17"/>
                    <a:pt x="123" y="17"/>
                    <a:pt x="123" y="16"/>
                  </a:cubicBezTo>
                  <a:cubicBezTo>
                    <a:pt x="123" y="17"/>
                    <a:pt x="122" y="16"/>
                    <a:pt x="122" y="17"/>
                  </a:cubicBezTo>
                  <a:close/>
                  <a:moveTo>
                    <a:pt x="123" y="16"/>
                  </a:moveTo>
                  <a:cubicBezTo>
                    <a:pt x="124" y="16"/>
                    <a:pt x="124" y="16"/>
                    <a:pt x="124" y="16"/>
                  </a:cubicBezTo>
                  <a:cubicBezTo>
                    <a:pt x="124" y="16"/>
                    <a:pt x="123" y="16"/>
                    <a:pt x="123" y="16"/>
                  </a:cubicBezTo>
                  <a:close/>
                  <a:moveTo>
                    <a:pt x="123" y="20"/>
                  </a:moveTo>
                  <a:cubicBezTo>
                    <a:pt x="123" y="19"/>
                    <a:pt x="123" y="19"/>
                    <a:pt x="123" y="19"/>
                  </a:cubicBezTo>
                  <a:cubicBezTo>
                    <a:pt x="123" y="19"/>
                    <a:pt x="122" y="19"/>
                    <a:pt x="123" y="20"/>
                  </a:cubicBezTo>
                  <a:close/>
                  <a:moveTo>
                    <a:pt x="124" y="19"/>
                  </a:moveTo>
                  <a:cubicBezTo>
                    <a:pt x="124" y="19"/>
                    <a:pt x="124" y="19"/>
                    <a:pt x="124" y="19"/>
                  </a:cubicBezTo>
                  <a:cubicBezTo>
                    <a:pt x="124" y="19"/>
                    <a:pt x="124" y="19"/>
                    <a:pt x="123" y="19"/>
                  </a:cubicBezTo>
                  <a:cubicBezTo>
                    <a:pt x="123" y="19"/>
                    <a:pt x="123" y="19"/>
                    <a:pt x="124" y="19"/>
                  </a:cubicBezTo>
                  <a:close/>
                  <a:moveTo>
                    <a:pt x="124" y="19"/>
                  </a:moveTo>
                  <a:cubicBezTo>
                    <a:pt x="124" y="19"/>
                    <a:pt x="124" y="19"/>
                    <a:pt x="124" y="19"/>
                  </a:cubicBezTo>
                  <a:cubicBezTo>
                    <a:pt x="124" y="19"/>
                    <a:pt x="124" y="19"/>
                    <a:pt x="124" y="19"/>
                  </a:cubicBezTo>
                  <a:cubicBezTo>
                    <a:pt x="124" y="19"/>
                    <a:pt x="124" y="19"/>
                    <a:pt x="124" y="19"/>
                  </a:cubicBezTo>
                  <a:close/>
                  <a:moveTo>
                    <a:pt x="124" y="17"/>
                  </a:moveTo>
                  <a:cubicBezTo>
                    <a:pt x="124" y="17"/>
                    <a:pt x="124" y="17"/>
                    <a:pt x="124" y="17"/>
                  </a:cubicBezTo>
                  <a:cubicBezTo>
                    <a:pt x="124" y="17"/>
                    <a:pt x="124" y="17"/>
                    <a:pt x="124" y="17"/>
                  </a:cubicBezTo>
                  <a:close/>
                  <a:moveTo>
                    <a:pt x="240" y="4"/>
                  </a:moveTo>
                  <a:cubicBezTo>
                    <a:pt x="239" y="4"/>
                    <a:pt x="235" y="3"/>
                    <a:pt x="234" y="4"/>
                  </a:cubicBezTo>
                  <a:cubicBezTo>
                    <a:pt x="236" y="4"/>
                    <a:pt x="240" y="4"/>
                    <a:pt x="240" y="4"/>
                  </a:cubicBezTo>
                  <a:close/>
                  <a:moveTo>
                    <a:pt x="248" y="5"/>
                  </a:moveTo>
                  <a:cubicBezTo>
                    <a:pt x="246" y="5"/>
                    <a:pt x="245" y="5"/>
                    <a:pt x="242" y="5"/>
                  </a:cubicBezTo>
                  <a:cubicBezTo>
                    <a:pt x="242" y="5"/>
                    <a:pt x="247" y="5"/>
                    <a:pt x="248" y="5"/>
                  </a:cubicBezTo>
                  <a:close/>
                  <a:moveTo>
                    <a:pt x="217" y="5"/>
                  </a:moveTo>
                  <a:cubicBezTo>
                    <a:pt x="215" y="5"/>
                    <a:pt x="212" y="5"/>
                    <a:pt x="211" y="5"/>
                  </a:cubicBezTo>
                  <a:cubicBezTo>
                    <a:pt x="213" y="5"/>
                    <a:pt x="216" y="5"/>
                    <a:pt x="217" y="5"/>
                  </a:cubicBezTo>
                  <a:close/>
                  <a:moveTo>
                    <a:pt x="123" y="22"/>
                  </a:moveTo>
                  <a:cubicBezTo>
                    <a:pt x="123" y="22"/>
                    <a:pt x="124" y="23"/>
                    <a:pt x="124" y="22"/>
                  </a:cubicBezTo>
                  <a:cubicBezTo>
                    <a:pt x="124" y="22"/>
                    <a:pt x="124" y="22"/>
                    <a:pt x="124" y="22"/>
                  </a:cubicBezTo>
                  <a:cubicBezTo>
                    <a:pt x="124" y="22"/>
                    <a:pt x="124" y="22"/>
                    <a:pt x="125" y="22"/>
                  </a:cubicBezTo>
                  <a:cubicBezTo>
                    <a:pt x="125" y="22"/>
                    <a:pt x="125" y="22"/>
                    <a:pt x="125" y="22"/>
                  </a:cubicBezTo>
                  <a:cubicBezTo>
                    <a:pt x="125" y="22"/>
                    <a:pt x="125" y="22"/>
                    <a:pt x="125" y="22"/>
                  </a:cubicBezTo>
                  <a:cubicBezTo>
                    <a:pt x="125" y="22"/>
                    <a:pt x="125" y="22"/>
                    <a:pt x="125" y="22"/>
                  </a:cubicBezTo>
                  <a:cubicBezTo>
                    <a:pt x="125" y="22"/>
                    <a:pt x="125" y="22"/>
                    <a:pt x="125" y="22"/>
                  </a:cubicBezTo>
                  <a:cubicBezTo>
                    <a:pt x="125" y="22"/>
                    <a:pt x="123" y="22"/>
                    <a:pt x="123" y="22"/>
                  </a:cubicBezTo>
                  <a:close/>
                  <a:moveTo>
                    <a:pt x="125" y="24"/>
                  </a:moveTo>
                  <a:cubicBezTo>
                    <a:pt x="124" y="24"/>
                    <a:pt x="124" y="24"/>
                    <a:pt x="124" y="24"/>
                  </a:cubicBezTo>
                  <a:cubicBezTo>
                    <a:pt x="124" y="24"/>
                    <a:pt x="125" y="24"/>
                    <a:pt x="125" y="24"/>
                  </a:cubicBezTo>
                  <a:close/>
                  <a:moveTo>
                    <a:pt x="124" y="16"/>
                  </a:moveTo>
                  <a:cubicBezTo>
                    <a:pt x="124" y="16"/>
                    <a:pt x="125" y="16"/>
                    <a:pt x="125" y="16"/>
                  </a:cubicBezTo>
                  <a:cubicBezTo>
                    <a:pt x="125" y="16"/>
                    <a:pt x="124" y="16"/>
                    <a:pt x="124" y="16"/>
                  </a:cubicBezTo>
                  <a:close/>
                  <a:moveTo>
                    <a:pt x="197" y="3"/>
                  </a:moveTo>
                  <a:cubicBezTo>
                    <a:pt x="201" y="3"/>
                    <a:pt x="205" y="3"/>
                    <a:pt x="207" y="3"/>
                  </a:cubicBezTo>
                  <a:cubicBezTo>
                    <a:pt x="203" y="3"/>
                    <a:pt x="198" y="3"/>
                    <a:pt x="197" y="3"/>
                  </a:cubicBezTo>
                  <a:close/>
                  <a:moveTo>
                    <a:pt x="125" y="19"/>
                  </a:moveTo>
                  <a:cubicBezTo>
                    <a:pt x="125" y="19"/>
                    <a:pt x="124" y="19"/>
                    <a:pt x="124" y="19"/>
                  </a:cubicBezTo>
                  <a:cubicBezTo>
                    <a:pt x="124" y="19"/>
                    <a:pt x="125" y="19"/>
                    <a:pt x="125" y="19"/>
                  </a:cubicBezTo>
                  <a:close/>
                  <a:moveTo>
                    <a:pt x="159" y="12"/>
                  </a:moveTo>
                  <a:cubicBezTo>
                    <a:pt x="158" y="12"/>
                    <a:pt x="156" y="13"/>
                    <a:pt x="154" y="13"/>
                  </a:cubicBezTo>
                  <a:cubicBezTo>
                    <a:pt x="152" y="13"/>
                    <a:pt x="140" y="15"/>
                    <a:pt x="141" y="15"/>
                  </a:cubicBezTo>
                  <a:cubicBezTo>
                    <a:pt x="148" y="13"/>
                    <a:pt x="159" y="13"/>
                    <a:pt x="165" y="12"/>
                  </a:cubicBezTo>
                  <a:cubicBezTo>
                    <a:pt x="163" y="12"/>
                    <a:pt x="161" y="12"/>
                    <a:pt x="159" y="12"/>
                  </a:cubicBezTo>
                  <a:close/>
                  <a:moveTo>
                    <a:pt x="161" y="18"/>
                  </a:moveTo>
                  <a:cubicBezTo>
                    <a:pt x="164" y="17"/>
                    <a:pt x="174" y="16"/>
                    <a:pt x="179" y="16"/>
                  </a:cubicBezTo>
                  <a:cubicBezTo>
                    <a:pt x="173" y="16"/>
                    <a:pt x="167" y="17"/>
                    <a:pt x="161" y="18"/>
                  </a:cubicBezTo>
                  <a:close/>
                  <a:moveTo>
                    <a:pt x="120" y="28"/>
                  </a:moveTo>
                  <a:cubicBezTo>
                    <a:pt x="119" y="29"/>
                    <a:pt x="119" y="29"/>
                    <a:pt x="120" y="28"/>
                  </a:cubicBezTo>
                  <a:close/>
                  <a:moveTo>
                    <a:pt x="188" y="18"/>
                  </a:moveTo>
                  <a:cubicBezTo>
                    <a:pt x="188" y="18"/>
                    <a:pt x="187" y="18"/>
                    <a:pt x="187" y="18"/>
                  </a:cubicBezTo>
                  <a:cubicBezTo>
                    <a:pt x="187" y="18"/>
                    <a:pt x="187" y="18"/>
                    <a:pt x="188" y="18"/>
                  </a:cubicBezTo>
                  <a:close/>
                  <a:moveTo>
                    <a:pt x="127" y="16"/>
                  </a:moveTo>
                  <a:cubicBezTo>
                    <a:pt x="127" y="16"/>
                    <a:pt x="127" y="17"/>
                    <a:pt x="127" y="17"/>
                  </a:cubicBezTo>
                  <a:cubicBezTo>
                    <a:pt x="127" y="17"/>
                    <a:pt x="127" y="16"/>
                    <a:pt x="127" y="16"/>
                  </a:cubicBezTo>
                  <a:close/>
                  <a:moveTo>
                    <a:pt x="125" y="25"/>
                  </a:moveTo>
                  <a:cubicBezTo>
                    <a:pt x="125" y="25"/>
                    <a:pt x="125" y="25"/>
                    <a:pt x="125" y="25"/>
                  </a:cubicBezTo>
                  <a:cubicBezTo>
                    <a:pt x="125" y="25"/>
                    <a:pt x="125" y="25"/>
                    <a:pt x="125" y="25"/>
                  </a:cubicBezTo>
                  <a:close/>
                  <a:moveTo>
                    <a:pt x="119" y="19"/>
                  </a:moveTo>
                  <a:cubicBezTo>
                    <a:pt x="119" y="19"/>
                    <a:pt x="119" y="19"/>
                    <a:pt x="119" y="19"/>
                  </a:cubicBezTo>
                  <a:cubicBezTo>
                    <a:pt x="120" y="18"/>
                    <a:pt x="121" y="18"/>
                    <a:pt x="121" y="18"/>
                  </a:cubicBezTo>
                  <a:cubicBezTo>
                    <a:pt x="121" y="18"/>
                    <a:pt x="121" y="18"/>
                    <a:pt x="121" y="18"/>
                  </a:cubicBezTo>
                  <a:cubicBezTo>
                    <a:pt x="121" y="17"/>
                    <a:pt x="123" y="18"/>
                    <a:pt x="123" y="17"/>
                  </a:cubicBezTo>
                  <a:cubicBezTo>
                    <a:pt x="122" y="18"/>
                    <a:pt x="121" y="18"/>
                    <a:pt x="120" y="18"/>
                  </a:cubicBezTo>
                  <a:cubicBezTo>
                    <a:pt x="120" y="18"/>
                    <a:pt x="120" y="18"/>
                    <a:pt x="120" y="18"/>
                  </a:cubicBezTo>
                  <a:cubicBezTo>
                    <a:pt x="119" y="19"/>
                    <a:pt x="118" y="18"/>
                    <a:pt x="118" y="19"/>
                  </a:cubicBezTo>
                  <a:cubicBezTo>
                    <a:pt x="118" y="19"/>
                    <a:pt x="119" y="19"/>
                    <a:pt x="119" y="19"/>
                  </a:cubicBezTo>
                  <a:close/>
                  <a:moveTo>
                    <a:pt x="316" y="36"/>
                  </a:moveTo>
                  <a:cubicBezTo>
                    <a:pt x="315" y="35"/>
                    <a:pt x="312" y="35"/>
                    <a:pt x="312" y="35"/>
                  </a:cubicBezTo>
                  <a:cubicBezTo>
                    <a:pt x="314" y="35"/>
                    <a:pt x="315" y="36"/>
                    <a:pt x="316" y="36"/>
                  </a:cubicBezTo>
                  <a:close/>
                  <a:moveTo>
                    <a:pt x="132" y="26"/>
                  </a:moveTo>
                  <a:cubicBezTo>
                    <a:pt x="134" y="26"/>
                    <a:pt x="134" y="26"/>
                    <a:pt x="134" y="26"/>
                  </a:cubicBezTo>
                  <a:cubicBezTo>
                    <a:pt x="132" y="26"/>
                    <a:pt x="132" y="26"/>
                    <a:pt x="132" y="26"/>
                  </a:cubicBezTo>
                  <a:cubicBezTo>
                    <a:pt x="132" y="26"/>
                    <a:pt x="132" y="26"/>
                    <a:pt x="132" y="26"/>
                  </a:cubicBezTo>
                  <a:cubicBezTo>
                    <a:pt x="131" y="26"/>
                    <a:pt x="131" y="26"/>
                    <a:pt x="131" y="26"/>
                  </a:cubicBezTo>
                  <a:cubicBezTo>
                    <a:pt x="131" y="26"/>
                    <a:pt x="132" y="26"/>
                    <a:pt x="132" y="26"/>
                  </a:cubicBezTo>
                  <a:cubicBezTo>
                    <a:pt x="132" y="26"/>
                    <a:pt x="132" y="26"/>
                    <a:pt x="132" y="26"/>
                  </a:cubicBezTo>
                  <a:close/>
                  <a:moveTo>
                    <a:pt x="121" y="25"/>
                  </a:moveTo>
                  <a:cubicBezTo>
                    <a:pt x="121" y="25"/>
                    <a:pt x="121" y="25"/>
                    <a:pt x="121" y="25"/>
                  </a:cubicBezTo>
                  <a:cubicBezTo>
                    <a:pt x="121" y="26"/>
                    <a:pt x="121" y="25"/>
                    <a:pt x="121" y="25"/>
                  </a:cubicBezTo>
                  <a:close/>
                  <a:moveTo>
                    <a:pt x="121" y="25"/>
                  </a:moveTo>
                  <a:cubicBezTo>
                    <a:pt x="121" y="25"/>
                    <a:pt x="121" y="25"/>
                    <a:pt x="121" y="25"/>
                  </a:cubicBezTo>
                  <a:cubicBezTo>
                    <a:pt x="121" y="25"/>
                    <a:pt x="121" y="25"/>
                    <a:pt x="121" y="25"/>
                  </a:cubicBezTo>
                  <a:close/>
                  <a:moveTo>
                    <a:pt x="122" y="19"/>
                  </a:moveTo>
                  <a:cubicBezTo>
                    <a:pt x="122" y="19"/>
                    <a:pt x="122" y="19"/>
                    <a:pt x="122" y="19"/>
                  </a:cubicBezTo>
                  <a:cubicBezTo>
                    <a:pt x="122" y="19"/>
                    <a:pt x="122" y="19"/>
                    <a:pt x="122" y="19"/>
                  </a:cubicBezTo>
                  <a:close/>
                  <a:moveTo>
                    <a:pt x="121" y="23"/>
                  </a:moveTo>
                  <a:cubicBezTo>
                    <a:pt x="122" y="23"/>
                    <a:pt x="122" y="22"/>
                    <a:pt x="121" y="23"/>
                  </a:cubicBezTo>
                  <a:close/>
                  <a:moveTo>
                    <a:pt x="121" y="26"/>
                  </a:moveTo>
                  <a:cubicBezTo>
                    <a:pt x="121" y="26"/>
                    <a:pt x="121" y="26"/>
                    <a:pt x="121" y="26"/>
                  </a:cubicBezTo>
                  <a:cubicBezTo>
                    <a:pt x="121" y="26"/>
                    <a:pt x="121" y="26"/>
                    <a:pt x="121" y="26"/>
                  </a:cubicBezTo>
                  <a:close/>
                  <a:moveTo>
                    <a:pt x="122" y="18"/>
                  </a:moveTo>
                  <a:cubicBezTo>
                    <a:pt x="122" y="18"/>
                    <a:pt x="122" y="18"/>
                    <a:pt x="121" y="18"/>
                  </a:cubicBezTo>
                  <a:cubicBezTo>
                    <a:pt x="121" y="18"/>
                    <a:pt x="121" y="18"/>
                    <a:pt x="121" y="18"/>
                  </a:cubicBezTo>
                  <a:cubicBezTo>
                    <a:pt x="121" y="18"/>
                    <a:pt x="122" y="18"/>
                    <a:pt x="122" y="18"/>
                  </a:cubicBezTo>
                  <a:close/>
                  <a:moveTo>
                    <a:pt x="121" y="29"/>
                  </a:moveTo>
                  <a:cubicBezTo>
                    <a:pt x="121" y="29"/>
                    <a:pt x="121" y="29"/>
                    <a:pt x="121" y="28"/>
                  </a:cubicBezTo>
                  <a:cubicBezTo>
                    <a:pt x="121" y="28"/>
                    <a:pt x="121" y="28"/>
                    <a:pt x="121" y="29"/>
                  </a:cubicBezTo>
                  <a:close/>
                </a:path>
              </a:pathLst>
            </a:custGeom>
            <a:solidFill>
              <a:srgbClr val="FF0000"/>
            </a:solidFill>
            <a:ln>
              <a:noFill/>
            </a:ln>
            <a:effectLst>
              <a:outerShdw blurRad="50800" dist="25401" dir="2700000" algn="tl" rotWithShape="0">
                <a:srgbClr val="000000">
                  <a:alpha val="39998"/>
                </a:srgbClr>
              </a:outerShdw>
            </a:effectLst>
          </p:spPr>
          <p:txBody>
            <a:bodyPr/>
            <a:lstStyle/>
            <a:p>
              <a:pPr eaLnBrk="1" hangingPunct="1">
                <a:defRPr/>
              </a:pPr>
              <a:endParaRPr lang="en-US"/>
            </a:p>
          </p:txBody>
        </p:sp>
      </p:grpSp>
    </p:spTree>
  </p:cSld>
  <p:clrMapOvr>
    <a:masterClrMapping/>
  </p:clrMapOvr>
</p:sld>
</file>

<file path=ppt/theme/theme1.xml><?xml version="1.0" encoding="utf-8"?>
<a:theme xmlns:a="http://schemas.openxmlformats.org/drawingml/2006/main" name="1_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D94011DA4FE764F8F5E147AB07330B6" ma:contentTypeVersion="10" ma:contentTypeDescription="Create a new document." ma:contentTypeScope="" ma:versionID="af1cf94c1532317287d0abc1ef2c45fc">
  <xsd:schema xmlns:xsd="http://www.w3.org/2001/XMLSchema" xmlns:xs="http://www.w3.org/2001/XMLSchema" xmlns:p="http://schemas.microsoft.com/office/2006/metadata/properties" xmlns:ns3="0e5d193c-dd20-477e-88be-eb8e5692ac0b" targetNamespace="http://schemas.microsoft.com/office/2006/metadata/properties" ma:root="true" ma:fieldsID="104c59b4da32bc065f3bc4ec3c549682" ns3:_="">
    <xsd:import namespace="0e5d193c-dd20-477e-88be-eb8e5692ac0b"/>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3:MediaServiceOCR"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e5d193c-dd20-477e-88be-eb8e5692ac0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94C2914-60C2-4B02-A0A7-C2669C8026F7}">
  <ds:schemaRefs>
    <ds:schemaRef ds:uri="http://purl.org/dc/terms/"/>
    <ds:schemaRef ds:uri="http://schemas.openxmlformats.org/package/2006/metadata/core-properties"/>
    <ds:schemaRef ds:uri="0e5d193c-dd20-477e-88be-eb8e5692ac0b"/>
    <ds:schemaRef ds:uri="http://purl.org/dc/dcmitype/"/>
    <ds:schemaRef ds:uri="http://schemas.microsoft.com/office/infopath/2007/PartnerControls"/>
    <ds:schemaRef ds:uri="http://schemas.microsoft.com/office/2006/documentManagement/types"/>
    <ds:schemaRef ds:uri="http://purl.org/dc/elements/1.1/"/>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A7A33654-BAA9-4213-ABA4-9ABE93A9DA9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e5d193c-dd20-477e-88be-eb8e5692ac0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7323840-6595-4231-9DB2-357ACA3590E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55357</TotalTime>
  <Words>1965</Words>
  <Application>Microsoft Office PowerPoint</Application>
  <PresentationFormat>On-screen Show (4:3)</PresentationFormat>
  <Paragraphs>209</Paragraphs>
  <Slides>15</Slides>
  <Notes>15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15</vt:i4>
      </vt:variant>
    </vt:vector>
  </HeadingPairs>
  <TitlesOfParts>
    <vt:vector size="24" baseType="lpstr">
      <vt:lpstr>Arial</vt:lpstr>
      <vt:lpstr>Arial Narrow</vt:lpstr>
      <vt:lpstr>Comic Sans MS</vt:lpstr>
      <vt:lpstr>Gill Sans MT</vt:lpstr>
      <vt:lpstr>Limon F3</vt:lpstr>
      <vt:lpstr>Mistral</vt:lpstr>
      <vt:lpstr>Times</vt:lpstr>
      <vt:lpstr>Wingdings</vt:lpstr>
      <vt:lpstr>1_PPTtemplate</vt:lpstr>
      <vt:lpstr>PowerPoint Presentation</vt:lpstr>
      <vt:lpstr>PowerPoint Presentation</vt:lpstr>
      <vt:lpstr>Key issues</vt:lpstr>
      <vt:lpstr>What are the main uses of the immunization card? </vt:lpstr>
      <vt:lpstr>How to use the immunization card </vt:lpstr>
      <vt:lpstr>PowerPoint Presentation</vt:lpstr>
      <vt:lpstr>PowerPoint Presentation</vt:lpstr>
      <vt:lpstr>PowerPoint Presentation</vt:lpstr>
      <vt:lpstr>PowerPoint Presentation</vt:lpstr>
      <vt:lpstr>How to record IPV vaccination on the tally sheet? </vt:lpstr>
      <vt:lpstr>How to record IPV vaccine on the monthly report</vt:lpstr>
      <vt:lpstr>How to track infants for IPV vaccine</vt:lpstr>
      <vt:lpstr>How to track infants who have not received a dose of IPV vaccine</vt:lpstr>
      <vt:lpstr>Key messages </vt:lpstr>
      <vt:lpstr>End of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RAMIREZ GONZALEZ, Alejandro</cp:lastModifiedBy>
  <cp:revision>791</cp:revision>
  <cp:lastPrinted>2014-07-04T11:50:49Z</cp:lastPrinted>
  <dcterms:created xsi:type="dcterms:W3CDTF">2012-01-26T16:42:59Z</dcterms:created>
  <dcterms:modified xsi:type="dcterms:W3CDTF">2022-06-16T10:11:01Z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0x0101004D94011DA4FE764F8F5E147AB07330B6</vt:lpwstr>
  </property>
</Properties>
</file>