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4"/>
    <p:sldMasterId id="2147484347" r:id="rId5"/>
  </p:sldMasterIdLst>
  <p:notesMasterIdLst>
    <p:notesMasterId r:id="rId25"/>
  </p:notesMasterIdLst>
  <p:handoutMasterIdLst>
    <p:handoutMasterId r:id="rId26"/>
  </p:handoutMasterIdLst>
  <p:sldIdLst>
    <p:sldId id="336" r:id="rId6"/>
    <p:sldId id="279" r:id="rId7"/>
    <p:sldId id="282" r:id="rId8"/>
    <p:sldId id="381" r:id="rId9"/>
    <p:sldId id="315" r:id="rId10"/>
    <p:sldId id="367" r:id="rId11"/>
    <p:sldId id="373" r:id="rId12"/>
    <p:sldId id="372" r:id="rId13"/>
    <p:sldId id="371" r:id="rId14"/>
    <p:sldId id="382" r:id="rId15"/>
    <p:sldId id="351" r:id="rId16"/>
    <p:sldId id="361" r:id="rId17"/>
    <p:sldId id="357" r:id="rId18"/>
    <p:sldId id="352" r:id="rId19"/>
    <p:sldId id="383" r:id="rId20"/>
    <p:sldId id="384" r:id="rId21"/>
    <p:sldId id="385" r:id="rId22"/>
    <p:sldId id="360" r:id="rId23"/>
    <p:sldId id="334" r:id="rId24"/>
  </p:sldIdLst>
  <p:sldSz cx="9144000" cy="6858000" type="screen4x3"/>
  <p:notesSz cx="6805613" cy="99393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5" clrIdx="0">
    <p:extLst>
      <p:ext uri="{19B8F6BF-5375-455C-9EA6-DF929625EA0E}">
        <p15:presenceInfo xmlns:p15="http://schemas.microsoft.com/office/powerpoint/2012/main" userId="0b969f44a77387f9" providerId="Windows Live"/>
      </p:ext>
    </p:extLst>
  </p:cmAuthor>
  <p:cmAuthor id="2" name="RAMIREZ GONZALEZ, Alejandro" initials="RGA" lastIdx="12"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988" autoAdjust="0"/>
  </p:normalViewPr>
  <p:slideViewPr>
    <p:cSldViewPr>
      <p:cViewPr varScale="1">
        <p:scale>
          <a:sx n="80" d="100"/>
          <a:sy n="80" d="100"/>
        </p:scale>
        <p:origin x="562" y="6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8" d="100"/>
          <a:sy n="48" d="100"/>
        </p:scale>
        <p:origin x="-2394" y="-10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F81B48D6-07C2-4EC0-8900-6E3BAB311C9A}"/>
    <pc:docChg chg="custSel delSld modSld">
      <pc:chgData name="RAMIREZ GONZALEZ, Alejandro" userId="f85759c6-dd51-4b10-afc6-8161062f0dd8" providerId="ADAL" clId="{F81B48D6-07C2-4EC0-8900-6E3BAB311C9A}" dt="2022-06-16T10:18:56.689" v="45" actId="47"/>
      <pc:docMkLst>
        <pc:docMk/>
      </pc:docMkLst>
      <pc:sldChg chg="delCm">
        <pc:chgData name="RAMIREZ GONZALEZ, Alejandro" userId="f85759c6-dd51-4b10-afc6-8161062f0dd8" providerId="ADAL" clId="{F81B48D6-07C2-4EC0-8900-6E3BAB311C9A}" dt="2022-06-16T10:15:45.629" v="1" actId="1592"/>
        <pc:sldMkLst>
          <pc:docMk/>
          <pc:sldMk cId="1684319873" sldId="351"/>
        </pc:sldMkLst>
      </pc:sldChg>
      <pc:sldChg chg="modSp mod delCm">
        <pc:chgData name="RAMIREZ GONZALEZ, Alejandro" userId="f85759c6-dd51-4b10-afc6-8161062f0dd8" providerId="ADAL" clId="{F81B48D6-07C2-4EC0-8900-6E3BAB311C9A}" dt="2022-06-16T10:17:13.711" v="34" actId="207"/>
        <pc:sldMkLst>
          <pc:docMk/>
          <pc:sldMk cId="2182342792" sldId="352"/>
        </pc:sldMkLst>
        <pc:spChg chg="mod">
          <ac:chgData name="RAMIREZ GONZALEZ, Alejandro" userId="f85759c6-dd51-4b10-afc6-8161062f0dd8" providerId="ADAL" clId="{F81B48D6-07C2-4EC0-8900-6E3BAB311C9A}" dt="2022-06-16T10:17:13.711" v="34" actId="207"/>
          <ac:spMkLst>
            <pc:docMk/>
            <pc:sldMk cId="2182342792" sldId="352"/>
            <ac:spMk id="7" creationId="{00000000-0000-0000-0000-000000000000}"/>
          </ac:spMkLst>
        </pc:spChg>
      </pc:sldChg>
      <pc:sldChg chg="modSp mod delCm">
        <pc:chgData name="RAMIREZ GONZALEZ, Alejandro" userId="f85759c6-dd51-4b10-afc6-8161062f0dd8" providerId="ADAL" clId="{F81B48D6-07C2-4EC0-8900-6E3BAB311C9A}" dt="2022-06-16T10:16:37.624" v="32" actId="20577"/>
        <pc:sldMkLst>
          <pc:docMk/>
          <pc:sldMk cId="3378973673" sldId="361"/>
        </pc:sldMkLst>
        <pc:spChg chg="mod">
          <ac:chgData name="RAMIREZ GONZALEZ, Alejandro" userId="f85759c6-dd51-4b10-afc6-8161062f0dd8" providerId="ADAL" clId="{F81B48D6-07C2-4EC0-8900-6E3BAB311C9A}" dt="2022-06-16T10:16:37.624" v="32" actId="20577"/>
          <ac:spMkLst>
            <pc:docMk/>
            <pc:sldMk cId="3378973673" sldId="361"/>
            <ac:spMk id="6" creationId="{00000000-0000-0000-0000-000000000000}"/>
          </ac:spMkLst>
        </pc:spChg>
      </pc:sldChg>
      <pc:sldChg chg="modSp mod">
        <pc:chgData name="RAMIREZ GONZALEZ, Alejandro" userId="f85759c6-dd51-4b10-afc6-8161062f0dd8" providerId="ADAL" clId="{F81B48D6-07C2-4EC0-8900-6E3BAB311C9A}" dt="2022-06-16T10:18:52.902" v="44" actId="1036"/>
        <pc:sldMkLst>
          <pc:docMk/>
          <pc:sldMk cId="2936415290" sldId="385"/>
        </pc:sldMkLst>
        <pc:spChg chg="mod">
          <ac:chgData name="RAMIREZ GONZALEZ, Alejandro" userId="f85759c6-dd51-4b10-afc6-8161062f0dd8" providerId="ADAL" clId="{F81B48D6-07C2-4EC0-8900-6E3BAB311C9A}" dt="2022-06-16T10:18:52.902" v="44" actId="1036"/>
          <ac:spMkLst>
            <pc:docMk/>
            <pc:sldMk cId="2936415290" sldId="385"/>
            <ac:spMk id="7" creationId="{00000000-0000-0000-0000-000000000000}"/>
          </ac:spMkLst>
        </pc:spChg>
      </pc:sldChg>
      <pc:sldChg chg="modSp del mod">
        <pc:chgData name="RAMIREZ GONZALEZ, Alejandro" userId="f85759c6-dd51-4b10-afc6-8161062f0dd8" providerId="ADAL" clId="{F81B48D6-07C2-4EC0-8900-6E3BAB311C9A}" dt="2022-06-16T10:18:56.689" v="45" actId="47"/>
        <pc:sldMkLst>
          <pc:docMk/>
          <pc:sldMk cId="513937438" sldId="386"/>
        </pc:sldMkLst>
        <pc:spChg chg="mod">
          <ac:chgData name="RAMIREZ GONZALEZ, Alejandro" userId="f85759c6-dd51-4b10-afc6-8161062f0dd8" providerId="ADAL" clId="{F81B48D6-07C2-4EC0-8900-6E3BAB311C9A}" dt="2022-06-16T10:18:27.463" v="35" actId="20577"/>
          <ac:spMkLst>
            <pc:docMk/>
            <pc:sldMk cId="513937438" sldId="386"/>
            <ac:spMk id="7" creationId="{00000000-0000-0000-0000-000000000000}"/>
          </ac:spMkLst>
        </pc:spChg>
      </pc:sldChg>
    </pc:docChg>
  </pc:docChgLst>
  <pc:docChgLst>
    <pc:chgData name="RAMIREZ GONZALEZ, Alejandro" userId="f85759c6-dd51-4b10-afc6-8161062f0dd8" providerId="ADAL" clId="{7FC17FFA-1D7E-4C0E-ABD4-1A5EDF8C07E9}"/>
    <pc:docChg chg="custSel modSld">
      <pc:chgData name="RAMIREZ GONZALEZ, Alejandro" userId="f85759c6-dd51-4b10-afc6-8161062f0dd8" providerId="ADAL" clId="{7FC17FFA-1D7E-4C0E-ABD4-1A5EDF8C07E9}" dt="2020-12-13T08:55:17.548" v="79"/>
      <pc:docMkLst>
        <pc:docMk/>
      </pc:docMkLst>
      <pc:sldChg chg="addCm modCm">
        <pc:chgData name="RAMIREZ GONZALEZ, Alejandro" userId="f85759c6-dd51-4b10-afc6-8161062f0dd8" providerId="ADAL" clId="{7FC17FFA-1D7E-4C0E-ABD4-1A5EDF8C07E9}" dt="2020-12-13T08:50:14.189" v="3"/>
        <pc:sldMkLst>
          <pc:docMk/>
          <pc:sldMk cId="1684319873" sldId="351"/>
        </pc:sldMkLst>
      </pc:sldChg>
      <pc:sldChg chg="modSp addCm">
        <pc:chgData name="RAMIREZ GONZALEZ, Alejandro" userId="f85759c6-dd51-4b10-afc6-8161062f0dd8" providerId="ADAL" clId="{7FC17FFA-1D7E-4C0E-ABD4-1A5EDF8C07E9}" dt="2020-12-13T08:55:17.548" v="79"/>
        <pc:sldMkLst>
          <pc:docMk/>
          <pc:sldMk cId="2182342792" sldId="352"/>
        </pc:sldMkLst>
        <pc:spChg chg="mod">
          <ac:chgData name="RAMIREZ GONZALEZ, Alejandro" userId="f85759c6-dd51-4b10-afc6-8161062f0dd8" providerId="ADAL" clId="{7FC17FFA-1D7E-4C0E-ABD4-1A5EDF8C07E9}" dt="2020-12-13T08:54:20.218" v="78" actId="20577"/>
          <ac:spMkLst>
            <pc:docMk/>
            <pc:sldMk cId="2182342792" sldId="352"/>
            <ac:spMk id="7" creationId="{00000000-0000-0000-0000-000000000000}"/>
          </ac:spMkLst>
        </pc:spChg>
      </pc:sldChg>
      <pc:sldChg chg="addCm">
        <pc:chgData name="RAMIREZ GONZALEZ, Alejandro" userId="f85759c6-dd51-4b10-afc6-8161062f0dd8" providerId="ADAL" clId="{7FC17FFA-1D7E-4C0E-ABD4-1A5EDF8C07E9}" dt="2020-12-13T08:52:37.927" v="5"/>
        <pc:sldMkLst>
          <pc:docMk/>
          <pc:sldMk cId="3378973673" sldId="36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defTabSz="909627">
              <a:defRPr sz="1200">
                <a:latin typeface="Arial" pitchFamily="34" charset="0"/>
              </a:defRPr>
            </a:lvl1pPr>
          </a:lstStyle>
          <a:p>
            <a:pPr>
              <a:defRPr/>
            </a:pPr>
            <a:endParaRPr lang="en-US" altLang="en-US"/>
          </a:p>
        </p:txBody>
      </p:sp>
      <p:sp>
        <p:nvSpPr>
          <p:cNvPr id="28675" name="Rectangle 3"/>
          <p:cNvSpPr>
            <a:spLocks noGrp="1" noChangeArrowheads="1"/>
          </p:cNvSpPr>
          <p:nvPr>
            <p:ph type="dt" sz="quarter" idx="1"/>
          </p:nvPr>
        </p:nvSpPr>
        <p:spPr bwMode="auto">
          <a:xfrm>
            <a:off x="3853910"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algn="r" defTabSz="909627">
              <a:defRPr sz="1200">
                <a:latin typeface="Arial" pitchFamily="34" charset="0"/>
              </a:defRPr>
            </a:lvl1pPr>
          </a:lstStyle>
          <a:p>
            <a:pPr>
              <a:defRPr/>
            </a:pPr>
            <a:endParaRPr lang="en-US" altLang="en-US"/>
          </a:p>
        </p:txBody>
      </p:sp>
      <p:sp>
        <p:nvSpPr>
          <p:cNvPr id="28676" name="Rectangle 4"/>
          <p:cNvSpPr>
            <a:spLocks noGrp="1" noChangeArrowheads="1"/>
          </p:cNvSpPr>
          <p:nvPr>
            <p:ph type="ftr" sz="quarter" idx="2"/>
          </p:nvPr>
        </p:nvSpPr>
        <p:spPr bwMode="auto">
          <a:xfrm>
            <a:off x="1"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defTabSz="909627">
              <a:defRPr sz="1200">
                <a:latin typeface="Arial" pitchFamily="34"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853910"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algn="r" defTabSz="909627">
              <a:defRPr sz="1200">
                <a:latin typeface="Arial" pitchFamily="34" charset="0"/>
              </a:defRPr>
            </a:lvl1pPr>
          </a:lstStyle>
          <a:p>
            <a:pPr>
              <a:defRPr/>
            </a:pPr>
            <a:fld id="{8FA843A4-CCF9-42D3-BB80-893F03ADBFAB}" type="slidenum">
              <a:rPr lang="en-US" altLang="en-US"/>
              <a:pPr>
                <a:defRPr/>
              </a:pPr>
              <a:t>‹#›</a:t>
            </a:fld>
            <a:endParaRPr lang="en-US" altLang="en-US"/>
          </a:p>
        </p:txBody>
      </p:sp>
    </p:spTree>
    <p:extLst>
      <p:ext uri="{BB962C8B-B14F-4D97-AF65-F5344CB8AC3E}">
        <p14:creationId xmlns:p14="http://schemas.microsoft.com/office/powerpoint/2010/main" val="8863874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defTabSz="909627">
              <a:defRPr sz="1200">
                <a:latin typeface="Arial" pitchFamily="34" charset="0"/>
              </a:defRPr>
            </a:lvl1pPr>
          </a:lstStyle>
          <a:p>
            <a:pPr>
              <a:defRPr/>
            </a:pPr>
            <a:endParaRPr lang="fr-FR" altLang="en-US"/>
          </a:p>
        </p:txBody>
      </p:sp>
      <p:sp>
        <p:nvSpPr>
          <p:cNvPr id="8195" name="Rectangle 3"/>
          <p:cNvSpPr>
            <a:spLocks noGrp="1" noChangeArrowheads="1"/>
          </p:cNvSpPr>
          <p:nvPr>
            <p:ph type="dt" idx="1"/>
          </p:nvPr>
        </p:nvSpPr>
        <p:spPr bwMode="auto">
          <a:xfrm>
            <a:off x="3853910" y="0"/>
            <a:ext cx="2950171" cy="496628"/>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lvl1pPr algn="r" defTabSz="909627">
              <a:defRPr sz="1200">
                <a:latin typeface="Arial" pitchFamily="34" charset="0"/>
              </a:defRPr>
            </a:lvl1pPr>
          </a:lstStyle>
          <a:p>
            <a:pPr>
              <a:defRPr/>
            </a:pPr>
            <a:endParaRPr lang="fr-FR" altLang="en-US"/>
          </a:p>
        </p:txBody>
      </p:sp>
      <p:sp>
        <p:nvSpPr>
          <p:cNvPr id="28676" name="Rectangle 4"/>
          <p:cNvSpPr>
            <a:spLocks noGrp="1" noRot="1" noChangeAspect="1" noChangeArrowheads="1" noTextEdit="1"/>
          </p:cNvSpPr>
          <p:nvPr>
            <p:ph type="sldImg" idx="2"/>
          </p:nvPr>
        </p:nvSpPr>
        <p:spPr bwMode="auto">
          <a:xfrm>
            <a:off x="919163" y="746125"/>
            <a:ext cx="4968875"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1634" y="4720508"/>
            <a:ext cx="5442345" cy="4473041"/>
          </a:xfrm>
          <a:prstGeom prst="rect">
            <a:avLst/>
          </a:prstGeom>
          <a:noFill/>
          <a:ln w="9525">
            <a:noFill/>
            <a:miter lim="800000"/>
            <a:headEnd/>
            <a:tailEnd/>
          </a:ln>
        </p:spPr>
        <p:txBody>
          <a:bodyPr vert="horz" wrap="square" lIns="91028" tIns="45513" rIns="91028" bIns="455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1"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defTabSz="909627">
              <a:defRPr sz="1200">
                <a:latin typeface="Arial" pitchFamily="34" charset="0"/>
              </a:defRPr>
            </a:lvl1pPr>
          </a:lstStyle>
          <a:p>
            <a:pPr>
              <a:defRPr/>
            </a:pPr>
            <a:endParaRPr lang="fr-FR" altLang="en-US"/>
          </a:p>
        </p:txBody>
      </p:sp>
      <p:sp>
        <p:nvSpPr>
          <p:cNvPr id="8199" name="Rectangle 7"/>
          <p:cNvSpPr>
            <a:spLocks noGrp="1" noChangeArrowheads="1"/>
          </p:cNvSpPr>
          <p:nvPr>
            <p:ph type="sldNum" sz="quarter" idx="5"/>
          </p:nvPr>
        </p:nvSpPr>
        <p:spPr bwMode="auto">
          <a:xfrm>
            <a:off x="3853910" y="9441016"/>
            <a:ext cx="2950171" cy="496628"/>
          </a:xfrm>
          <a:prstGeom prst="rect">
            <a:avLst/>
          </a:prstGeom>
          <a:noFill/>
          <a:ln w="9525">
            <a:noFill/>
            <a:miter lim="800000"/>
            <a:headEnd/>
            <a:tailEnd/>
          </a:ln>
        </p:spPr>
        <p:txBody>
          <a:bodyPr vert="horz" wrap="square" lIns="91028" tIns="45513" rIns="91028" bIns="45513" numCol="1" anchor="b" anchorCtr="0" compatLnSpc="1">
            <a:prstTxWarp prst="textNoShape">
              <a:avLst/>
            </a:prstTxWarp>
          </a:bodyPr>
          <a:lstStyle>
            <a:lvl1pPr algn="r" defTabSz="909627">
              <a:defRPr sz="1200">
                <a:latin typeface="Arial" pitchFamily="34" charset="0"/>
              </a:defRPr>
            </a:lvl1pPr>
          </a:lstStyle>
          <a:p>
            <a:pPr>
              <a:defRPr/>
            </a:pPr>
            <a:fld id="{243242F7-845A-4D47-819B-2C635B0CAF7B}" type="slidenum">
              <a:rPr lang="en-GB" altLang="en-US"/>
              <a:pPr>
                <a:defRPr/>
              </a:pPr>
              <a:t>‹#›</a:t>
            </a:fld>
            <a:endParaRPr lang="en-GB" altLang="en-US"/>
          </a:p>
        </p:txBody>
      </p:sp>
    </p:spTree>
    <p:extLst>
      <p:ext uri="{BB962C8B-B14F-4D97-AF65-F5344CB8AC3E}">
        <p14:creationId xmlns:p14="http://schemas.microsoft.com/office/powerpoint/2010/main" val="26197551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defRPr>
                <a:solidFill>
                  <a:schemeClr val="tx1"/>
                </a:solidFill>
                <a:latin typeface="Limon F3" charset="0"/>
                <a:ea typeface="MS PGothic" pitchFamily="34" charset="-128"/>
              </a:defRPr>
            </a:lvl1pPr>
            <a:lvl2pPr marL="742941" indent="-285746" defTabSz="909627" eaLnBrk="0" hangingPunct="0">
              <a:defRPr>
                <a:solidFill>
                  <a:schemeClr val="tx1"/>
                </a:solidFill>
                <a:latin typeface="Limon F3" charset="0"/>
                <a:ea typeface="MS PGothic" pitchFamily="34" charset="-128"/>
              </a:defRPr>
            </a:lvl2pPr>
            <a:lvl3pPr marL="1142987" indent="-228598" defTabSz="909627" eaLnBrk="0" hangingPunct="0">
              <a:defRPr>
                <a:solidFill>
                  <a:schemeClr val="tx1"/>
                </a:solidFill>
                <a:latin typeface="Limon F3" charset="0"/>
                <a:ea typeface="MS PGothic" pitchFamily="34" charset="-128"/>
              </a:defRPr>
            </a:lvl3pPr>
            <a:lvl4pPr marL="1600181" indent="-228598" defTabSz="909627" eaLnBrk="0" hangingPunct="0">
              <a:defRPr>
                <a:solidFill>
                  <a:schemeClr val="tx1"/>
                </a:solidFill>
                <a:latin typeface="Limon F3" charset="0"/>
                <a:ea typeface="MS PGothic" pitchFamily="34" charset="-128"/>
              </a:defRPr>
            </a:lvl4pPr>
            <a:lvl5pPr marL="2057376" indent="-228598" defTabSz="909627" eaLnBrk="0" hangingPunct="0">
              <a:defRPr>
                <a:solidFill>
                  <a:schemeClr val="tx1"/>
                </a:solidFill>
                <a:latin typeface="Limon F3" charset="0"/>
                <a:ea typeface="MS PGothic" pitchFamily="34" charset="-128"/>
              </a:defRPr>
            </a:lvl5pPr>
            <a:lvl6pPr marL="2514571" indent="-228598" defTabSz="909627" eaLnBrk="0" fontAlgn="base" hangingPunct="0">
              <a:spcBef>
                <a:spcPct val="0"/>
              </a:spcBef>
              <a:spcAft>
                <a:spcPct val="0"/>
              </a:spcAft>
              <a:defRPr>
                <a:solidFill>
                  <a:schemeClr val="tx1"/>
                </a:solidFill>
                <a:latin typeface="Limon F3" charset="0"/>
                <a:ea typeface="MS PGothic" pitchFamily="34" charset="-128"/>
              </a:defRPr>
            </a:lvl6pPr>
            <a:lvl7pPr marL="2971766" indent="-228598" defTabSz="909627" eaLnBrk="0" fontAlgn="base" hangingPunct="0">
              <a:spcBef>
                <a:spcPct val="0"/>
              </a:spcBef>
              <a:spcAft>
                <a:spcPct val="0"/>
              </a:spcAft>
              <a:defRPr>
                <a:solidFill>
                  <a:schemeClr val="tx1"/>
                </a:solidFill>
                <a:latin typeface="Limon F3" charset="0"/>
                <a:ea typeface="MS PGothic" pitchFamily="34" charset="-128"/>
              </a:defRPr>
            </a:lvl7pPr>
            <a:lvl8pPr marL="3428960" indent="-228598" defTabSz="909627" eaLnBrk="0" fontAlgn="base" hangingPunct="0">
              <a:spcBef>
                <a:spcPct val="0"/>
              </a:spcBef>
              <a:spcAft>
                <a:spcPct val="0"/>
              </a:spcAft>
              <a:defRPr>
                <a:solidFill>
                  <a:schemeClr val="tx1"/>
                </a:solidFill>
                <a:latin typeface="Limon F3" charset="0"/>
                <a:ea typeface="MS PGothic" pitchFamily="34" charset="-128"/>
              </a:defRPr>
            </a:lvl8pPr>
            <a:lvl9pPr marL="3886155" indent="-228598" defTabSz="909627"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C9D5E290-4B3A-4EDC-8906-2F498BDA9117}" type="slidenum">
              <a:rPr lang="en-GB" altLang="en-US" smtClean="0">
                <a:latin typeface="Arial" pitchFamily="34" charset="0"/>
              </a:rPr>
              <a:pPr eaLnBrk="1" hangingPunct="1"/>
              <a:t>1</a:t>
            </a:fld>
            <a:endParaRPr lang="en-GB"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Facilitator: Review</a:t>
            </a:r>
            <a:r>
              <a:rPr lang="en-US" altLang="en-US" b="1" baseline="0" dirty="0"/>
              <a:t> the steps to minimizing pain during vaccination.</a:t>
            </a:r>
            <a:endParaRPr lang="en-US" altLang="en-US" dirty="0">
              <a:latin typeface="Gill Sans MT" panose="020B0502020104020203" pitchFamily="34" charset="0"/>
            </a:endParaRPr>
          </a:p>
          <a:p>
            <a:endParaRPr lang="en-GB" dirty="0"/>
          </a:p>
          <a:p>
            <a:endParaRPr lang="en-GB" altLang="en-US" b="1" dirty="0"/>
          </a:p>
          <a:p>
            <a:endParaRPr lang="en-US" altLang="en-US" b="1"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Facilitator: Review</a:t>
            </a:r>
            <a:r>
              <a:rPr lang="en-US" altLang="en-US" b="1" baseline="0" dirty="0"/>
              <a:t> the steps to minimizing pain during vaccination.</a:t>
            </a:r>
            <a:endParaRPr lang="en-US" altLang="en-US" dirty="0">
              <a:latin typeface="Gill Sans MT" panose="020B0502020104020203" pitchFamily="34" charset="0"/>
            </a:endParaRP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Please see this position paper on reducing pain.  https://www.who.int/immunization/policy/position_papers/reducing_pain_vaccination/en/</a:t>
            </a:r>
          </a:p>
          <a:p>
            <a:endParaRPr lang="en-GB" altLang="en-US" b="1" dirty="0"/>
          </a:p>
          <a:p>
            <a:endParaRPr lang="en-US" altLang="en-US" b="1"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endParaRPr lang="en-US" altLang="en-US" b="1" dirty="0"/>
          </a:p>
          <a:p>
            <a:r>
              <a:rPr lang="en-US" altLang="en-US" b="0" dirty="0"/>
              <a:t>It</a:t>
            </a:r>
            <a:r>
              <a:rPr lang="en-US" altLang="en-US" b="0" baseline="0" dirty="0"/>
              <a:t> is important for health workers to explain the advantages of IPV and multiple injections and listen to their concerns.  This will reassure parents, who may be concerned about a new vaccine and receiving multiple injections on the same visit. </a:t>
            </a:r>
            <a:endParaRPr lang="en-US" altLang="en-US" b="0"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12</a:t>
            </a:fld>
            <a:endParaRPr lang="en-GB" altLang="en-US">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endParaRPr lang="en-US" altLang="en-US" dirty="0">
              <a:latin typeface="Limon F3" charset="0"/>
            </a:endParaRPr>
          </a:p>
          <a:p>
            <a:endParaRPr lang="en-US" altLang="en-US" b="1" dirty="0"/>
          </a:p>
        </p:txBody>
      </p:sp>
      <p:sp>
        <p:nvSpPr>
          <p:cNvPr id="32772"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14DEFB0-E11C-483B-921B-40DCF77095DF}"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7509">
              <a:defRPr/>
            </a:pPr>
            <a:r>
              <a:rPr lang="en-US" altLang="en-US" b="1" dirty="0"/>
              <a:t>To the facilitator:</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14</a:t>
            </a:fld>
            <a:endParaRPr lang="en-GB"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en-US" b="1" dirty="0">
                <a:latin typeface="Arial" pitchFamily="34" charset="0"/>
              </a:rPr>
              <a:t>To the </a:t>
            </a:r>
            <a:r>
              <a:rPr lang="fr-FR" altLang="en-US" b="1" dirty="0" err="1">
                <a:latin typeface="Arial" pitchFamily="34" charset="0"/>
              </a:rPr>
              <a:t>facilitator</a:t>
            </a:r>
            <a:r>
              <a:rPr lang="fr-FR" altLang="en-US" b="1" dirty="0">
                <a:latin typeface="Arial" pitchFamily="34" charset="0"/>
              </a:rPr>
              <a:t>:</a:t>
            </a:r>
            <a:r>
              <a:rPr lang="fr-FR" altLang="en-US" b="1" baseline="0" dirty="0">
                <a:latin typeface="Arial" pitchFamily="34" charset="0"/>
              </a:rPr>
              <a:t>  </a:t>
            </a:r>
            <a:r>
              <a:rPr lang="fr-FR" altLang="en-US" b="1" baseline="0" dirty="0" err="1">
                <a:latin typeface="Arial" pitchFamily="34" charset="0"/>
              </a:rPr>
              <a:t>These</a:t>
            </a:r>
            <a:r>
              <a:rPr lang="fr-FR" altLang="en-US" b="1" baseline="0" dirty="0">
                <a:latin typeface="Arial" pitchFamily="34" charset="0"/>
              </a:rPr>
              <a:t> are questions </a:t>
            </a:r>
            <a:r>
              <a:rPr lang="fr-FR" altLang="en-US" b="1" baseline="0" dirty="0" err="1">
                <a:latin typeface="Arial" pitchFamily="34" charset="0"/>
              </a:rPr>
              <a:t>that</a:t>
            </a:r>
            <a:r>
              <a:rPr lang="fr-FR" altLang="en-US" b="1" baseline="0" dirty="0">
                <a:latin typeface="Arial" pitchFamily="34" charset="0"/>
              </a:rPr>
              <a:t> parents </a:t>
            </a:r>
            <a:r>
              <a:rPr lang="fr-FR" altLang="en-US" b="1" baseline="0" dirty="0" err="1">
                <a:latin typeface="Arial" pitchFamily="34" charset="0"/>
              </a:rPr>
              <a:t>may</a:t>
            </a:r>
            <a:r>
              <a:rPr lang="fr-FR" altLang="en-US" b="1" baseline="0" dirty="0">
                <a:latin typeface="Arial" pitchFamily="34" charset="0"/>
              </a:rPr>
              <a:t> </a:t>
            </a:r>
            <a:r>
              <a:rPr lang="fr-FR" altLang="en-US" b="1" baseline="0" dirty="0" err="1">
                <a:latin typeface="Arial" pitchFamily="34" charset="0"/>
              </a:rPr>
              <a:t>ask</a:t>
            </a:r>
            <a:r>
              <a:rPr lang="fr-FR" altLang="en-US" b="1" baseline="0" dirty="0">
                <a:latin typeface="Arial" pitchFamily="34" charset="0"/>
              </a:rPr>
              <a:t> </a:t>
            </a:r>
            <a:r>
              <a:rPr lang="fr-FR" altLang="en-US" b="1" baseline="0" dirty="0" err="1">
                <a:latin typeface="Arial" pitchFamily="34" charset="0"/>
              </a:rPr>
              <a:t>caregivers</a:t>
            </a:r>
            <a:r>
              <a:rPr lang="fr-FR" altLang="en-US" b="1" baseline="0" dirty="0">
                <a:latin typeface="Arial" pitchFamily="34" charset="0"/>
              </a:rPr>
              <a:t> and a </a:t>
            </a:r>
            <a:r>
              <a:rPr lang="fr-FR" altLang="en-US" b="1" baseline="0" dirty="0" err="1">
                <a:latin typeface="Arial" pitchFamily="34" charset="0"/>
              </a:rPr>
              <a:t>suggested</a:t>
            </a:r>
            <a:r>
              <a:rPr lang="fr-FR" altLang="en-US" b="1" baseline="0" dirty="0">
                <a:latin typeface="Arial" pitchFamily="34" charset="0"/>
              </a:rPr>
              <a:t> </a:t>
            </a:r>
            <a:r>
              <a:rPr lang="fr-FR" altLang="en-US" b="1" baseline="0" dirty="0" err="1">
                <a:latin typeface="Arial" pitchFamily="34" charset="0"/>
              </a:rPr>
              <a:t>response</a:t>
            </a:r>
            <a:r>
              <a:rPr lang="fr-FR" altLang="en-US" b="1" baseline="0" dirty="0">
                <a:latin typeface="Arial" pitchFamily="34" charset="0"/>
              </a:rPr>
              <a:t>.</a:t>
            </a:r>
            <a:endParaRPr lang="fr-FR" altLang="en-US" b="1" dirty="0">
              <a:latin typeface="Arial"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15</a:t>
            </a:fld>
            <a:endParaRPr lang="en-GB" altLang="en-US">
              <a:cs typeface="Arial" pitchFamily="34" charset="0"/>
            </a:endParaRPr>
          </a:p>
        </p:txBody>
      </p:sp>
    </p:spTree>
    <p:extLst>
      <p:ext uri="{BB962C8B-B14F-4D97-AF65-F5344CB8AC3E}">
        <p14:creationId xmlns:p14="http://schemas.microsoft.com/office/powerpoint/2010/main" val="2096809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en-US" b="1" dirty="0">
                <a:latin typeface="Arial" pitchFamily="34" charset="0"/>
              </a:rPr>
              <a:t>To the </a:t>
            </a:r>
            <a:r>
              <a:rPr lang="fr-FR" altLang="en-US" b="1" dirty="0" err="1">
                <a:latin typeface="Arial" pitchFamily="34" charset="0"/>
              </a:rPr>
              <a:t>facilitator</a:t>
            </a:r>
            <a:r>
              <a:rPr lang="fr-FR" altLang="en-US" b="1" dirty="0">
                <a:latin typeface="Arial" pitchFamily="34" charset="0"/>
              </a:rPr>
              <a:t>:</a:t>
            </a:r>
            <a:r>
              <a:rPr lang="fr-FR" altLang="en-US" b="1" baseline="0" dirty="0">
                <a:latin typeface="Arial" pitchFamily="34" charset="0"/>
              </a:rPr>
              <a:t>  </a:t>
            </a:r>
            <a:r>
              <a:rPr lang="fr-FR" altLang="en-US" b="1" baseline="0" dirty="0" err="1">
                <a:latin typeface="Arial" pitchFamily="34" charset="0"/>
              </a:rPr>
              <a:t>These</a:t>
            </a:r>
            <a:r>
              <a:rPr lang="fr-FR" altLang="en-US" b="1" baseline="0" dirty="0">
                <a:latin typeface="Arial" pitchFamily="34" charset="0"/>
              </a:rPr>
              <a:t> are questions </a:t>
            </a:r>
            <a:r>
              <a:rPr lang="fr-FR" altLang="en-US" b="1" baseline="0" dirty="0" err="1">
                <a:latin typeface="Arial" pitchFamily="34" charset="0"/>
              </a:rPr>
              <a:t>that</a:t>
            </a:r>
            <a:r>
              <a:rPr lang="fr-FR" altLang="en-US" b="1" baseline="0" dirty="0">
                <a:latin typeface="Arial" pitchFamily="34" charset="0"/>
              </a:rPr>
              <a:t> parents </a:t>
            </a:r>
            <a:r>
              <a:rPr lang="fr-FR" altLang="en-US" b="1" baseline="0" dirty="0" err="1">
                <a:latin typeface="Arial" pitchFamily="34" charset="0"/>
              </a:rPr>
              <a:t>may</a:t>
            </a:r>
            <a:r>
              <a:rPr lang="fr-FR" altLang="en-US" b="1" baseline="0" dirty="0">
                <a:latin typeface="Arial" pitchFamily="34" charset="0"/>
              </a:rPr>
              <a:t> </a:t>
            </a:r>
            <a:r>
              <a:rPr lang="fr-FR" altLang="en-US" b="1" baseline="0" dirty="0" err="1">
                <a:latin typeface="Arial" pitchFamily="34" charset="0"/>
              </a:rPr>
              <a:t>ask</a:t>
            </a:r>
            <a:r>
              <a:rPr lang="fr-FR" altLang="en-US" b="1" baseline="0" dirty="0">
                <a:latin typeface="Arial" pitchFamily="34" charset="0"/>
              </a:rPr>
              <a:t> </a:t>
            </a:r>
            <a:r>
              <a:rPr lang="fr-FR" altLang="en-US" b="1" baseline="0" dirty="0" err="1">
                <a:latin typeface="Arial" pitchFamily="34" charset="0"/>
              </a:rPr>
              <a:t>caregivers</a:t>
            </a:r>
            <a:r>
              <a:rPr lang="fr-FR" altLang="en-US" b="1" baseline="0" dirty="0">
                <a:latin typeface="Arial" pitchFamily="34" charset="0"/>
              </a:rPr>
              <a:t> and a </a:t>
            </a:r>
            <a:r>
              <a:rPr lang="fr-FR" altLang="en-US" b="1" baseline="0" dirty="0" err="1">
                <a:latin typeface="Arial" pitchFamily="34" charset="0"/>
              </a:rPr>
              <a:t>suggested</a:t>
            </a:r>
            <a:r>
              <a:rPr lang="fr-FR" altLang="en-US" b="1" baseline="0" dirty="0">
                <a:latin typeface="Arial" pitchFamily="34" charset="0"/>
              </a:rPr>
              <a:t> </a:t>
            </a:r>
            <a:r>
              <a:rPr lang="fr-FR" altLang="en-US" b="1" baseline="0" dirty="0" err="1">
                <a:latin typeface="Arial" pitchFamily="34" charset="0"/>
              </a:rPr>
              <a:t>response</a:t>
            </a:r>
            <a:r>
              <a:rPr lang="fr-FR" altLang="en-US" b="1" baseline="0" dirty="0">
                <a:latin typeface="Arial" pitchFamily="34" charset="0"/>
              </a:rPr>
              <a:t>.</a:t>
            </a:r>
            <a:endParaRPr lang="fr-FR" altLang="en-US" b="1" dirty="0">
              <a:latin typeface="Arial"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16</a:t>
            </a:fld>
            <a:endParaRPr lang="en-GB" altLang="en-US">
              <a:cs typeface="Arial" pitchFamily="34" charset="0"/>
            </a:endParaRPr>
          </a:p>
        </p:txBody>
      </p:sp>
    </p:spTree>
    <p:extLst>
      <p:ext uri="{BB962C8B-B14F-4D97-AF65-F5344CB8AC3E}">
        <p14:creationId xmlns:p14="http://schemas.microsoft.com/office/powerpoint/2010/main" val="25981832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en-US" b="1" dirty="0">
                <a:latin typeface="Arial" pitchFamily="34" charset="0"/>
              </a:rPr>
              <a:t>To the </a:t>
            </a:r>
            <a:r>
              <a:rPr lang="fr-FR" altLang="en-US" b="1" dirty="0" err="1">
                <a:latin typeface="Arial" pitchFamily="34" charset="0"/>
              </a:rPr>
              <a:t>facilitator</a:t>
            </a:r>
            <a:r>
              <a:rPr lang="fr-FR" altLang="en-US" b="1" dirty="0">
                <a:latin typeface="Arial" pitchFamily="34" charset="0"/>
              </a:rPr>
              <a:t>:</a:t>
            </a:r>
            <a:r>
              <a:rPr lang="fr-FR" altLang="en-US" b="1" baseline="0" dirty="0">
                <a:latin typeface="Arial" pitchFamily="34" charset="0"/>
              </a:rPr>
              <a:t>  </a:t>
            </a:r>
            <a:r>
              <a:rPr lang="fr-FR" altLang="en-US" b="1" baseline="0" dirty="0" err="1">
                <a:latin typeface="Arial" pitchFamily="34" charset="0"/>
              </a:rPr>
              <a:t>These</a:t>
            </a:r>
            <a:r>
              <a:rPr lang="fr-FR" altLang="en-US" b="1" baseline="0" dirty="0">
                <a:latin typeface="Arial" pitchFamily="34" charset="0"/>
              </a:rPr>
              <a:t> are questions </a:t>
            </a:r>
            <a:r>
              <a:rPr lang="fr-FR" altLang="en-US" b="1" baseline="0" dirty="0" err="1">
                <a:latin typeface="Arial" pitchFamily="34" charset="0"/>
              </a:rPr>
              <a:t>that</a:t>
            </a:r>
            <a:r>
              <a:rPr lang="fr-FR" altLang="en-US" b="1" baseline="0" dirty="0">
                <a:latin typeface="Arial" pitchFamily="34" charset="0"/>
              </a:rPr>
              <a:t> parents </a:t>
            </a:r>
            <a:r>
              <a:rPr lang="fr-FR" altLang="en-US" b="1" baseline="0" dirty="0" err="1">
                <a:latin typeface="Arial" pitchFamily="34" charset="0"/>
              </a:rPr>
              <a:t>may</a:t>
            </a:r>
            <a:r>
              <a:rPr lang="fr-FR" altLang="en-US" b="1" baseline="0" dirty="0">
                <a:latin typeface="Arial" pitchFamily="34" charset="0"/>
              </a:rPr>
              <a:t> </a:t>
            </a:r>
            <a:r>
              <a:rPr lang="fr-FR" altLang="en-US" b="1" baseline="0" dirty="0" err="1">
                <a:latin typeface="Arial" pitchFamily="34" charset="0"/>
              </a:rPr>
              <a:t>ask</a:t>
            </a:r>
            <a:r>
              <a:rPr lang="fr-FR" altLang="en-US" b="1" baseline="0" dirty="0">
                <a:latin typeface="Arial" pitchFamily="34" charset="0"/>
              </a:rPr>
              <a:t> </a:t>
            </a:r>
            <a:r>
              <a:rPr lang="fr-FR" altLang="en-US" b="1" baseline="0" dirty="0" err="1">
                <a:latin typeface="Arial" pitchFamily="34" charset="0"/>
              </a:rPr>
              <a:t>caregivers</a:t>
            </a:r>
            <a:r>
              <a:rPr lang="fr-FR" altLang="en-US" b="1" baseline="0" dirty="0">
                <a:latin typeface="Arial" pitchFamily="34" charset="0"/>
              </a:rPr>
              <a:t> and a </a:t>
            </a:r>
            <a:r>
              <a:rPr lang="fr-FR" altLang="en-US" b="1" baseline="0" dirty="0" err="1">
                <a:latin typeface="Arial" pitchFamily="34" charset="0"/>
              </a:rPr>
              <a:t>suggested</a:t>
            </a:r>
            <a:r>
              <a:rPr lang="fr-FR" altLang="en-US" b="1" baseline="0" dirty="0">
                <a:latin typeface="Arial" pitchFamily="34" charset="0"/>
              </a:rPr>
              <a:t> </a:t>
            </a:r>
            <a:r>
              <a:rPr lang="fr-FR" altLang="en-US" b="1" baseline="0" dirty="0" err="1">
                <a:latin typeface="Arial" pitchFamily="34" charset="0"/>
              </a:rPr>
              <a:t>response</a:t>
            </a:r>
            <a:r>
              <a:rPr lang="fr-FR" altLang="en-US" b="1" baseline="0" dirty="0">
                <a:latin typeface="Arial" pitchFamily="34" charset="0"/>
              </a:rPr>
              <a:t>.</a:t>
            </a:r>
            <a:endParaRPr lang="fr-FR" altLang="en-US" b="1" dirty="0">
              <a:latin typeface="Arial"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17</a:t>
            </a:fld>
            <a:endParaRPr lang="en-GB" altLang="en-US">
              <a:cs typeface="Arial" pitchFamily="34" charset="0"/>
            </a:endParaRPr>
          </a:p>
        </p:txBody>
      </p:sp>
    </p:spTree>
    <p:extLst>
      <p:ext uri="{BB962C8B-B14F-4D97-AF65-F5344CB8AC3E}">
        <p14:creationId xmlns:p14="http://schemas.microsoft.com/office/powerpoint/2010/main" val="2062650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7509">
              <a:defRPr/>
            </a:pPr>
            <a:r>
              <a:rPr lang="en-US" altLang="en-US" b="1" dirty="0"/>
              <a:t>To the facilitator: review the key messages</a:t>
            </a:r>
            <a:r>
              <a:rPr lang="en-US" altLang="en-US" b="1" baseline="0" dirty="0"/>
              <a:t> related to IPV and multiple injections.</a:t>
            </a:r>
          </a:p>
          <a:p>
            <a:pPr defTabSz="917509">
              <a:defRPr/>
            </a:pPr>
            <a:endParaRPr lang="en-US" altLang="en-US" b="1" baseline="0" dirty="0"/>
          </a:p>
          <a:p>
            <a:pPr marL="228600" indent="-228600" defTabSz="917509">
              <a:buAutoNum type="arabicPeriod"/>
              <a:defRPr/>
            </a:pPr>
            <a:r>
              <a:rPr lang="en-US" altLang="en-US" b="1" baseline="0" dirty="0"/>
              <a:t>Multiple vaccine injections at one visit are safe.</a:t>
            </a:r>
          </a:p>
          <a:p>
            <a:pPr marL="228600" indent="-228600" defTabSz="917509">
              <a:buAutoNum type="arabicPeriod"/>
              <a:defRPr/>
            </a:pPr>
            <a:r>
              <a:rPr lang="en-US" altLang="en-US" b="1" baseline="0" dirty="0"/>
              <a:t>They are better because they protect children, increase efficiency and are more convenient for caregivers.</a:t>
            </a:r>
          </a:p>
          <a:p>
            <a:pPr marL="228600" indent="-228600" defTabSz="917509">
              <a:buAutoNum type="arabicPeriod"/>
              <a:defRPr/>
            </a:pPr>
            <a:r>
              <a:rPr lang="en-US" altLang="en-US" b="1" baseline="0" dirty="0"/>
              <a:t>Health workers can help caregivers by providing clear communication and reassurance, and taking steps to reduce pain during vaccination.</a:t>
            </a:r>
          </a:p>
          <a:p>
            <a:pPr marL="0" indent="0" defTabSz="917509">
              <a:buNone/>
              <a:defRPr/>
            </a:pPr>
            <a:r>
              <a:rPr lang="en-US" altLang="en-US" b="1" baseline="0" dirty="0"/>
              <a:t>4.  Caregiver concerns over multiple injections can be addressed by listening, providing encouragement and effective communication. </a:t>
            </a:r>
            <a:endParaRPr lang="en-US" altLang="en-US" b="1" dirty="0"/>
          </a:p>
          <a:p>
            <a:pPr defTabSz="917509">
              <a:defRPr/>
            </a:pPr>
            <a:endParaRPr lang="en-US" altLang="en-US" b="1" dirty="0">
              <a:latin typeface="Gill Sans MT" panose="020B0502020104020203" pitchFamily="34" charset="0"/>
            </a:endParaRPr>
          </a:p>
          <a:p>
            <a:pPr defTabSz="917509">
              <a:defRPr/>
            </a:pPr>
            <a:endParaRPr lang="en-US" altLang="en-US" dirty="0">
              <a:latin typeface="Gill Sans MT" panose="020B0502020104020203"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18</a:t>
            </a:fld>
            <a:endParaRPr lang="en-GB" altLang="en-US">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p:txBody>
      </p:sp>
      <p:sp>
        <p:nvSpPr>
          <p:cNvPr id="542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spcBef>
                <a:spcPct val="30000"/>
              </a:spcBef>
              <a:defRPr sz="1200">
                <a:solidFill>
                  <a:schemeClr val="tx1"/>
                </a:solidFill>
                <a:latin typeface="Arial" pitchFamily="34" charset="0"/>
                <a:ea typeface="MS PGothic" pitchFamily="34" charset="-128"/>
              </a:defRPr>
            </a:lvl1pPr>
            <a:lvl2pPr marL="742941" indent="-285746" defTabSz="909627" eaLnBrk="0" hangingPunct="0">
              <a:spcBef>
                <a:spcPct val="30000"/>
              </a:spcBef>
              <a:defRPr sz="1200">
                <a:solidFill>
                  <a:schemeClr val="tx1"/>
                </a:solidFill>
                <a:latin typeface="Arial" pitchFamily="34" charset="0"/>
                <a:ea typeface="MS PGothic" pitchFamily="34" charset="-128"/>
              </a:defRPr>
            </a:lvl2pPr>
            <a:lvl3pPr marL="1142987" indent="-228598" defTabSz="909627" eaLnBrk="0" hangingPunct="0">
              <a:spcBef>
                <a:spcPct val="30000"/>
              </a:spcBef>
              <a:defRPr sz="1200">
                <a:solidFill>
                  <a:schemeClr val="tx1"/>
                </a:solidFill>
                <a:latin typeface="Arial" pitchFamily="34" charset="0"/>
                <a:ea typeface="MS PGothic" pitchFamily="34" charset="-128"/>
              </a:defRPr>
            </a:lvl3pPr>
            <a:lvl4pPr marL="1600181" indent="-228598" defTabSz="909627" eaLnBrk="0" hangingPunct="0">
              <a:spcBef>
                <a:spcPct val="30000"/>
              </a:spcBef>
              <a:defRPr sz="1200">
                <a:solidFill>
                  <a:schemeClr val="tx1"/>
                </a:solidFill>
                <a:latin typeface="Arial" pitchFamily="34" charset="0"/>
                <a:ea typeface="MS PGothic" pitchFamily="34" charset="-128"/>
              </a:defRPr>
            </a:lvl4pPr>
            <a:lvl5pPr marL="2057376" indent="-228598" defTabSz="909627" eaLnBrk="0" hangingPunct="0">
              <a:spcBef>
                <a:spcPct val="30000"/>
              </a:spcBef>
              <a:defRPr sz="1200">
                <a:solidFill>
                  <a:schemeClr val="tx1"/>
                </a:solidFill>
                <a:latin typeface="Arial" pitchFamily="34" charset="0"/>
                <a:ea typeface="MS PGothic" pitchFamily="34" charset="-128"/>
              </a:defRPr>
            </a:lvl5pPr>
            <a:lvl6pPr marL="2514571"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766"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7pPr>
            <a:lvl8pPr marL="3428960"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155"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248C6BE-652A-4AE2-9D3E-443FA0FE55CE}" type="slidenum">
              <a:rPr lang="en-GB" altLang="en-US" smtClean="0">
                <a:cs typeface="Arial" pitchFamily="34" charset="0"/>
              </a:rPr>
              <a:pPr eaLnBrk="1" hangingPunct="1">
                <a:spcBef>
                  <a:spcPct val="0"/>
                </a:spcBef>
              </a:pPr>
              <a:t>19</a:t>
            </a:fld>
            <a:endParaRPr lang="en-GB" altLang="en-US">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xfrm>
            <a:off x="681634" y="4720510"/>
            <a:ext cx="5442345" cy="478322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3072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spcBef>
                <a:spcPct val="30000"/>
              </a:spcBef>
              <a:defRPr sz="1200">
                <a:solidFill>
                  <a:schemeClr val="tx1"/>
                </a:solidFill>
                <a:latin typeface="Arial" pitchFamily="34" charset="0"/>
                <a:ea typeface="MS PGothic" pitchFamily="34" charset="-128"/>
              </a:defRPr>
            </a:lvl1pPr>
            <a:lvl2pPr marL="742941" indent="-285746" defTabSz="909627" eaLnBrk="0" hangingPunct="0">
              <a:spcBef>
                <a:spcPct val="30000"/>
              </a:spcBef>
              <a:defRPr sz="1200">
                <a:solidFill>
                  <a:schemeClr val="tx1"/>
                </a:solidFill>
                <a:latin typeface="Arial" pitchFamily="34" charset="0"/>
                <a:ea typeface="MS PGothic" pitchFamily="34" charset="-128"/>
              </a:defRPr>
            </a:lvl2pPr>
            <a:lvl3pPr marL="1142987" indent="-228598" defTabSz="909627" eaLnBrk="0" hangingPunct="0">
              <a:spcBef>
                <a:spcPct val="30000"/>
              </a:spcBef>
              <a:defRPr sz="1200">
                <a:solidFill>
                  <a:schemeClr val="tx1"/>
                </a:solidFill>
                <a:latin typeface="Arial" pitchFamily="34" charset="0"/>
                <a:ea typeface="MS PGothic" pitchFamily="34" charset="-128"/>
              </a:defRPr>
            </a:lvl3pPr>
            <a:lvl4pPr marL="1600181" indent="-228598" defTabSz="909627" eaLnBrk="0" hangingPunct="0">
              <a:spcBef>
                <a:spcPct val="30000"/>
              </a:spcBef>
              <a:defRPr sz="1200">
                <a:solidFill>
                  <a:schemeClr val="tx1"/>
                </a:solidFill>
                <a:latin typeface="Arial" pitchFamily="34" charset="0"/>
                <a:ea typeface="MS PGothic" pitchFamily="34" charset="-128"/>
              </a:defRPr>
            </a:lvl4pPr>
            <a:lvl5pPr marL="2057376" indent="-228598" defTabSz="909627" eaLnBrk="0" hangingPunct="0">
              <a:spcBef>
                <a:spcPct val="30000"/>
              </a:spcBef>
              <a:defRPr sz="1200">
                <a:solidFill>
                  <a:schemeClr val="tx1"/>
                </a:solidFill>
                <a:latin typeface="Arial" pitchFamily="34" charset="0"/>
                <a:ea typeface="MS PGothic" pitchFamily="34" charset="-128"/>
              </a:defRPr>
            </a:lvl5pPr>
            <a:lvl6pPr marL="2514571"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766"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7pPr>
            <a:lvl8pPr marL="3428960"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155"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7CF16A54-6B5B-4779-9500-D4DF2A2A6AC0}" type="slidenum">
              <a:rPr lang="fr-FR" altLang="en-US" smtClean="0">
                <a:cs typeface="Arial" pitchFamily="34" charset="0"/>
              </a:rPr>
              <a:pPr eaLnBrk="1" hangingPunct="1">
                <a:spcBef>
                  <a:spcPct val="0"/>
                </a:spcBef>
              </a:pPr>
              <a:t>2</a:t>
            </a:fld>
            <a:endParaRPr lang="fr-FR"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the key issues raised in this module.</a:t>
            </a:r>
          </a:p>
        </p:txBody>
      </p:sp>
      <p:sp>
        <p:nvSpPr>
          <p:cNvPr id="3174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27" eaLnBrk="0" hangingPunct="0">
              <a:spcBef>
                <a:spcPct val="30000"/>
              </a:spcBef>
              <a:defRPr sz="1200">
                <a:solidFill>
                  <a:schemeClr val="tx1"/>
                </a:solidFill>
                <a:latin typeface="Arial" pitchFamily="34" charset="0"/>
                <a:ea typeface="MS PGothic" pitchFamily="34" charset="-128"/>
              </a:defRPr>
            </a:lvl1pPr>
            <a:lvl2pPr marL="742941" indent="-285746" defTabSz="909627" eaLnBrk="0" hangingPunct="0">
              <a:spcBef>
                <a:spcPct val="30000"/>
              </a:spcBef>
              <a:defRPr sz="1200">
                <a:solidFill>
                  <a:schemeClr val="tx1"/>
                </a:solidFill>
                <a:latin typeface="Arial" pitchFamily="34" charset="0"/>
                <a:ea typeface="MS PGothic" pitchFamily="34" charset="-128"/>
              </a:defRPr>
            </a:lvl2pPr>
            <a:lvl3pPr marL="1142987" indent="-228598" defTabSz="909627" eaLnBrk="0" hangingPunct="0">
              <a:spcBef>
                <a:spcPct val="30000"/>
              </a:spcBef>
              <a:defRPr sz="1200">
                <a:solidFill>
                  <a:schemeClr val="tx1"/>
                </a:solidFill>
                <a:latin typeface="Arial" pitchFamily="34" charset="0"/>
                <a:ea typeface="MS PGothic" pitchFamily="34" charset="-128"/>
              </a:defRPr>
            </a:lvl3pPr>
            <a:lvl4pPr marL="1600181" indent="-228598" defTabSz="909627" eaLnBrk="0" hangingPunct="0">
              <a:spcBef>
                <a:spcPct val="30000"/>
              </a:spcBef>
              <a:defRPr sz="1200">
                <a:solidFill>
                  <a:schemeClr val="tx1"/>
                </a:solidFill>
                <a:latin typeface="Arial" pitchFamily="34" charset="0"/>
                <a:ea typeface="MS PGothic" pitchFamily="34" charset="-128"/>
              </a:defRPr>
            </a:lvl4pPr>
            <a:lvl5pPr marL="2057376" indent="-228598" defTabSz="909627" eaLnBrk="0" hangingPunct="0">
              <a:spcBef>
                <a:spcPct val="30000"/>
              </a:spcBef>
              <a:defRPr sz="1200">
                <a:solidFill>
                  <a:schemeClr val="tx1"/>
                </a:solidFill>
                <a:latin typeface="Arial" pitchFamily="34" charset="0"/>
                <a:ea typeface="MS PGothic" pitchFamily="34" charset="-128"/>
              </a:defRPr>
            </a:lvl5pPr>
            <a:lvl6pPr marL="2514571"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766"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7pPr>
            <a:lvl8pPr marL="3428960"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155" indent="-228598" defTabSz="909627"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33C21AF9-203D-4F0F-82A4-CB85B47393B8}" type="slidenum">
              <a:rPr lang="fr-FR" altLang="en-US" smtClean="0">
                <a:cs typeface="Arial" pitchFamily="34" charset="0"/>
              </a:rPr>
              <a:pPr eaLnBrk="1" hangingPunct="1">
                <a:spcBef>
                  <a:spcPct val="0"/>
                </a:spcBef>
              </a:pPr>
              <a:t>3</a:t>
            </a:fld>
            <a:endParaRPr lang="fr-FR"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Explain to the participants that it is safe to give multiple vaccine injections during one single visit.</a:t>
            </a:r>
          </a:p>
          <a:p>
            <a:pPr>
              <a:spcBef>
                <a:spcPts val="1806"/>
              </a:spcBef>
            </a:pPr>
            <a:endParaRPr lang="en-US" altLang="en-US" dirty="0">
              <a:latin typeface="Gill Sans MT" pitchFamily="34" charset="0"/>
            </a:endParaRPr>
          </a:p>
          <a:p>
            <a:pPr lvl="0"/>
            <a:r>
              <a:rPr lang="en-US" sz="1200" dirty="0">
                <a:solidFill>
                  <a:srgbClr val="000066"/>
                </a:solidFill>
              </a:rPr>
              <a:t>Many countries have immunization schedules where children receive multiple vaccine injections at one visit.</a:t>
            </a:r>
          </a:p>
          <a:p>
            <a:r>
              <a:rPr lang="en-US" sz="1200" dirty="0">
                <a:solidFill>
                  <a:srgbClr val="000066"/>
                </a:solidFill>
              </a:rPr>
              <a:t> </a:t>
            </a:r>
          </a:p>
          <a:p>
            <a:pPr lvl="0"/>
            <a:r>
              <a:rPr lang="en-US" sz="1200" dirty="0">
                <a:solidFill>
                  <a:srgbClr val="000066"/>
                </a:solidFill>
              </a:rPr>
              <a:t>Globally, most countries have been safely using multiple injections for several decades.</a:t>
            </a:r>
          </a:p>
          <a:p>
            <a:pPr>
              <a:spcBef>
                <a:spcPts val="1806"/>
              </a:spcBef>
            </a:pPr>
            <a:endParaRPr lang="en-US" altLang="en-US" dirty="0">
              <a:latin typeface="Gill Sans MT" pitchFamily="34" charset="0"/>
            </a:endParaRPr>
          </a:p>
          <a:p>
            <a:endParaRPr lang="en-US" altLang="en-US" b="1" dirty="0"/>
          </a:p>
        </p:txBody>
      </p:sp>
      <p:sp>
        <p:nvSpPr>
          <p:cNvPr id="32772"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the</a:t>
            </a:r>
            <a:r>
              <a:rPr lang="en-US" altLang="en-US" b="1" baseline="0" dirty="0"/>
              <a:t> following slides describe how multiple injections protect children, increase efficiency and lead to fewer vaccination visits for parents and caregivers. </a:t>
            </a:r>
            <a:endParaRPr lang="en-US" altLang="en-US" b="0" dirty="0"/>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a:t>
            </a:r>
          </a:p>
          <a:p>
            <a:endParaRPr lang="en-US" altLang="en-US" sz="1200" b="1" dirty="0">
              <a:latin typeface="Arial" panose="020B0604020202020204" pitchFamily="34" charset="0"/>
              <a:cs typeface="Arial" panose="020B0604020202020204" pitchFamily="34" charset="0"/>
            </a:endParaRPr>
          </a:p>
          <a:p>
            <a:r>
              <a:rPr lang="en-US" altLang="en-US" sz="1200" b="0" dirty="0">
                <a:latin typeface="Arial" panose="020B0604020202020204" pitchFamily="34" charset="0"/>
                <a:cs typeface="Arial" panose="020B0604020202020204" pitchFamily="34" charset="0"/>
              </a:rPr>
              <a:t>Multiple</a:t>
            </a:r>
            <a:r>
              <a:rPr lang="en-US" altLang="en-US" sz="1200" b="0" baseline="0" dirty="0">
                <a:latin typeface="Arial" panose="020B0604020202020204" pitchFamily="34" charset="0"/>
                <a:cs typeface="Arial" panose="020B0604020202020204" pitchFamily="34" charset="0"/>
              </a:rPr>
              <a:t> vaccine injections protect children during their early months of life.  Spreading out vaccinations leaves babies unprotected for a longer time and means that caregivers will have to schedule additional visits and bring their children back.  If they do not bring their child back, their child will be unprotected from serious disease and their child's lives may be threatened by illness.</a:t>
            </a:r>
            <a:endParaRPr lang="en-GB" altLang="en-US" sz="1200" b="0" dirty="0">
              <a:latin typeface="Arial" panose="020B0604020202020204" pitchFamily="34" charset="0"/>
              <a:cs typeface="Arial" panose="020B0604020202020204"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6</a:t>
            </a:fld>
            <a:endParaRPr lang="en-GB"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endParaRPr lang="en-US" altLang="en-US" b="1" baseline="0" dirty="0"/>
          </a:p>
          <a:p>
            <a:r>
              <a:rPr lang="en-US" altLang="en-US" b="0" baseline="0" dirty="0"/>
              <a:t>Giving as many of the necessary vaccines as possible on one visit prevents caregivers from having to schedule additional visits.  This is more convenient for caregivers, and saves them time and travel.</a:t>
            </a: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endParaRPr lang="en-US" altLang="en-US" b="1" baseline="0" dirty="0"/>
          </a:p>
          <a:p>
            <a:r>
              <a:rPr lang="en-US" altLang="en-US" sz="1200" b="0" baseline="0" dirty="0">
                <a:latin typeface="Arial" pitchFamily="34" charset="0"/>
              </a:rPr>
              <a:t>Giving a child multiple injections in one visit is more efficient for health care workers.  They will not need to schedule the child for extra visits for additional vaccines.  This reduces the amount of time they need to provide vaccinations and increase efficiency.</a:t>
            </a:r>
            <a:endParaRPr lang="en-GB" altLang="en-US" sz="2400" dirty="0">
              <a:latin typeface="Gill Sans MT" panose="020B0502020104020203"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a:t>
            </a:r>
          </a:p>
          <a:p>
            <a:endParaRPr lang="en-US" altLang="en-US" sz="1200" b="1"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200" dirty="0">
                <a:solidFill>
                  <a:srgbClr val="000066"/>
                </a:solidFill>
                <a:latin typeface="Arial" panose="020B0604020202020204" pitchFamily="34" charset="0"/>
                <a:cs typeface="Arial" panose="020B0604020202020204" pitchFamily="34" charset="0"/>
              </a:rPr>
              <a:t>IPV is administered by intramuscular injection (IM) in a dose of 0.5 ml into the outer part of the thigh</a:t>
            </a:r>
            <a:br>
              <a:rPr lang="en-US" sz="1200" dirty="0">
                <a:solidFill>
                  <a:srgbClr val="000066"/>
                </a:solidFill>
                <a:latin typeface="Arial" panose="020B0604020202020204" pitchFamily="34" charset="0"/>
                <a:cs typeface="Arial" panose="020B0604020202020204" pitchFamily="34" charset="0"/>
              </a:rPr>
            </a:br>
            <a:endParaRPr lang="en-US" sz="1200" dirty="0">
              <a:solidFill>
                <a:srgbClr val="000066"/>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200" dirty="0">
                <a:solidFill>
                  <a:srgbClr val="000066"/>
                </a:solidFill>
                <a:latin typeface="Arial" panose="020B0604020202020204" pitchFamily="34" charset="0"/>
                <a:cs typeface="Arial" panose="020B0604020202020204" pitchFamily="34" charset="0"/>
              </a:rPr>
              <a:t>First, IPV and PCV injections should be given in one thigh, with injection sites separated by at least 2.5 centimeters (cm). The pentavalent injection should be given in the other thigh.</a:t>
            </a:r>
          </a:p>
          <a:p>
            <a:pPr marL="285750" lvl="0" indent="-285750">
              <a:buFont typeface="Arial" panose="020B0604020202020204" pitchFamily="34" charset="0"/>
              <a:buChar char="•"/>
            </a:pPr>
            <a:r>
              <a:rPr lang="en-US" sz="1200" dirty="0">
                <a:solidFill>
                  <a:srgbClr val="000066"/>
                </a:solidFill>
                <a:latin typeface="Arial" panose="020B0604020202020204" pitchFamily="34" charset="0"/>
                <a:cs typeface="Arial" panose="020B0604020202020204" pitchFamily="34" charset="0"/>
              </a:rPr>
              <a:t>IPV2 injection should be given in one thigh, and measles injection in the upper arm.</a:t>
            </a:r>
            <a:br>
              <a:rPr lang="en-US" sz="1200" dirty="0">
                <a:solidFill>
                  <a:srgbClr val="000066"/>
                </a:solidFill>
                <a:latin typeface="Arial" panose="020B0604020202020204" pitchFamily="34" charset="0"/>
                <a:cs typeface="Arial" panose="020B0604020202020204" pitchFamily="34" charset="0"/>
              </a:rPr>
            </a:br>
            <a:endParaRPr lang="en-US" sz="1200" dirty="0">
              <a:solidFill>
                <a:srgbClr val="000066"/>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200" dirty="0">
                <a:solidFill>
                  <a:srgbClr val="000066"/>
                </a:solidFill>
                <a:latin typeface="Arial" panose="020B0604020202020204" pitchFamily="34" charset="0"/>
                <a:cs typeface="Arial" panose="020B0604020202020204" pitchFamily="34" charset="0"/>
              </a:rPr>
              <a:t>IPV can be administered to prematurely born infants and children with </a:t>
            </a:r>
            <a:r>
              <a:rPr lang="en-US" sz="1200" dirty="0" err="1">
                <a:solidFill>
                  <a:srgbClr val="000066"/>
                </a:solidFill>
                <a:latin typeface="Arial" panose="020B0604020202020204" pitchFamily="34" charset="0"/>
                <a:cs typeface="Arial" panose="020B0604020202020204" pitchFamily="34" charset="0"/>
              </a:rPr>
              <a:t>immunodeficiencies</a:t>
            </a:r>
            <a:r>
              <a:rPr lang="en-US" sz="1200" dirty="0">
                <a:solidFill>
                  <a:srgbClr val="000066"/>
                </a:solidFill>
                <a:latin typeface="Arial" panose="020B0604020202020204" pitchFamily="34" charset="0"/>
                <a:cs typeface="Arial" panose="020B0604020202020204" pitchFamily="34" charset="0"/>
              </a:rPr>
              <a:t>.</a:t>
            </a:r>
          </a:p>
          <a:p>
            <a:br>
              <a:rPr lang="en-US" sz="1200" b="1" dirty="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a:p>
            <a:endParaRPr lang="en-GB" altLang="en-US" sz="2400" dirty="0">
              <a:latin typeface="Gill Sans MT" panose="020B0502020104020203" pitchFamily="34" charset="0"/>
            </a:endParaRPr>
          </a:p>
        </p:txBody>
      </p:sp>
      <p:sp>
        <p:nvSpPr>
          <p:cNvPr id="33796" name="Espace réservé du numéro de diapositive 3"/>
          <p:cNvSpPr txBox="1">
            <a:spLocks noGrp="1"/>
          </p:cNvSpPr>
          <p:nvPr/>
        </p:nvSpPr>
        <p:spPr bwMode="auto">
          <a:xfrm>
            <a:off x="3853910" y="9441016"/>
            <a:ext cx="2950171" cy="49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3" rIns="91028" bIns="4551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9</a:t>
            </a:fld>
            <a:endParaRPr lang="en-GB" altLang="en-US">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a:solidFill>
                <a:srgbClr val="000066"/>
              </a:solidFill>
              <a:latin typeface="Arial" pitchFamily="34" charset="0"/>
            </a:endParaRPr>
          </a:p>
        </p:txBody>
      </p:sp>
    </p:spTree>
    <p:extLst>
      <p:ext uri="{BB962C8B-B14F-4D97-AF65-F5344CB8AC3E}">
        <p14:creationId xmlns:p14="http://schemas.microsoft.com/office/powerpoint/2010/main" val="2555481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760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228922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0" name="Rectangle 9"/>
          <p:cNvSpPr/>
          <p:nvPr userDrawn="1"/>
        </p:nvSpPr>
        <p:spPr bwMode="auto">
          <a:xfrm>
            <a:off x="0" y="0"/>
            <a:ext cx="9144000" cy="4464996"/>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ctrTitle"/>
          </p:nvPr>
        </p:nvSpPr>
        <p:spPr>
          <a:xfrm>
            <a:off x="457200" y="537405"/>
            <a:ext cx="8226425" cy="447815"/>
          </a:xfrm>
        </p:spPr>
        <p:txBody>
          <a:bodyPr wrap="square" tIns="0">
            <a:spAutoFit/>
          </a:bodyPr>
          <a:lstStyle>
            <a:lvl1pPr>
              <a:lnSpc>
                <a:spcPct val="77000"/>
              </a:lnSpc>
              <a:defRPr sz="3600" cap="none" spc="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31965" y="5223084"/>
            <a:ext cx="5694209" cy="460639"/>
          </a:xfrm>
        </p:spPr>
        <p:txBody>
          <a:bodyPr wrap="square" anchor="t" anchorCtr="0">
            <a:noAutofit/>
          </a:bodyPr>
          <a:lstStyle>
            <a:lvl1pPr marL="0" indent="0" algn="l">
              <a:lnSpc>
                <a:spcPts val="2200"/>
              </a:lnSpc>
              <a:spcBef>
                <a:spcPts val="0"/>
              </a:spcBef>
              <a:spcAft>
                <a:spcPts val="0"/>
              </a:spcAft>
              <a:buNone/>
              <a:defRPr sz="1700" spc="0" baseline="0">
                <a:solidFill>
                  <a:schemeClr val="accent2"/>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4" hasCustomPrompt="1"/>
          </p:nvPr>
        </p:nvSpPr>
        <p:spPr>
          <a:xfrm>
            <a:off x="457200" y="1567987"/>
            <a:ext cx="8226426" cy="1241081"/>
          </a:xfrm>
        </p:spPr>
        <p:txBody>
          <a:bodyPr/>
          <a:lstStyle>
            <a:lvl1pPr marL="0" indent="0">
              <a:lnSpc>
                <a:spcPts val="2600"/>
              </a:lnSpc>
              <a:spcAft>
                <a:spcPts val="400"/>
              </a:spcAft>
              <a:buNone/>
              <a:defRPr>
                <a:solidFill>
                  <a:srgbClr val="FFFFFF"/>
                </a:solidFill>
              </a:defRPr>
            </a:lvl1pPr>
            <a:lvl2pPr marL="0" indent="0">
              <a:lnSpc>
                <a:spcPts val="2800"/>
              </a:lnSpc>
              <a:spcAft>
                <a:spcPts val="600"/>
              </a:spcAft>
              <a:buNone/>
              <a:defRPr sz="2400" b="1">
                <a:solidFill>
                  <a:srgbClr val="FFFFFF"/>
                </a:solidFill>
              </a:defRPr>
            </a:lvl2pPr>
            <a:lvl3pPr marL="0" indent="0">
              <a:lnSpc>
                <a:spcPts val="2800"/>
              </a:lnSpc>
              <a:spcAft>
                <a:spcPts val="600"/>
              </a:spcAft>
              <a:buNone/>
              <a:defRPr sz="2400" b="1">
                <a:solidFill>
                  <a:srgbClr val="FFFFFF"/>
                </a:solidFill>
              </a:defRPr>
            </a:lvl3pPr>
            <a:lvl4pPr>
              <a:buNone/>
              <a:defRPr/>
            </a:lvl4pPr>
            <a:lvl5pPr>
              <a:buNone/>
              <a:defRPr/>
            </a:lvl5pPr>
          </a:lstStyle>
          <a:p>
            <a:pPr lvl="1"/>
            <a:r>
              <a:rPr lang="en-US" dirty="0"/>
              <a:t>Second level</a:t>
            </a:r>
          </a:p>
          <a:p>
            <a:pPr lvl="2"/>
            <a:r>
              <a:rPr lang="en-US" dirty="0"/>
              <a:t>Third level</a:t>
            </a:r>
          </a:p>
        </p:txBody>
      </p:sp>
    </p:spTree>
    <p:extLst>
      <p:ext uri="{BB962C8B-B14F-4D97-AF65-F5344CB8AC3E}">
        <p14:creationId xmlns:p14="http://schemas.microsoft.com/office/powerpoint/2010/main" val="23289616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rgbClr val="FFFFFF"/>
        </a:solidFill>
        <a:effectLst/>
      </p:bgPr>
    </p:bg>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title"/>
          </p:nvPr>
        </p:nvSpPr>
        <p:spPr>
          <a:xfrm>
            <a:off x="457200" y="555675"/>
            <a:ext cx="8226425" cy="415498"/>
          </a:xfrm>
        </p:spPr>
        <p:txBody>
          <a:bodyPr anchor="t" anchorCtr="0"/>
          <a:lstStyle>
            <a:lvl1pPr>
              <a:lnSpc>
                <a:spcPct val="75000"/>
              </a:lnSpc>
              <a:defRPr sz="3600" spc="0" baseline="0">
                <a:solidFill>
                  <a:schemeClr val="accent2"/>
                </a:solidFill>
              </a:defRPr>
            </a:lvl1pPr>
          </a:lstStyle>
          <a:p>
            <a:r>
              <a:rPr lang="en-US"/>
              <a:t>Click to edit Master title style</a:t>
            </a:r>
            <a:endParaRPr lang="en-US" dirty="0"/>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fld id="{508F0164-4D5E-4075-9D19-6F2CEAEBDA71}" type="datetime1">
              <a:rPr lang="en-US" smtClean="0">
                <a:solidFill>
                  <a:prstClr val="white"/>
                </a:solidFill>
              </a:rPr>
              <a:pPr/>
              <a:t>16-Jun-22</a:t>
            </a:fld>
            <a:endParaRPr lang="en-US" dirty="0">
              <a:solidFill>
                <a:prstClr val="white"/>
              </a:solidFill>
            </a:endParaRPr>
          </a:p>
        </p:txBody>
      </p:sp>
      <p:sp>
        <p:nvSpPr>
          <p:cNvPr id="9" name="Footer Placeholder 4"/>
          <p:cNvSpPr>
            <a:spLocks noGrp="1"/>
          </p:cNvSpPr>
          <p:nvPr>
            <p:ph type="ftr" sz="quarter" idx="3"/>
          </p:nvPr>
        </p:nvSpPr>
        <p:spPr>
          <a:xfrm>
            <a:off x="6243754" y="6409426"/>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10"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82622313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Rectangle 15"/>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9"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fld id="{25D643A6-340E-4C3B-ACA5-05A023EBF489}" type="datetime1">
              <a:rPr lang="en-US" smtClean="0">
                <a:solidFill>
                  <a:prstClr val="white"/>
                </a:solidFill>
              </a:rPr>
              <a:pPr/>
              <a:t>16-Jun-22</a:t>
            </a:fld>
            <a:endParaRPr lang="en-US" dirty="0">
              <a:solidFill>
                <a:prstClr val="white"/>
              </a:solidFill>
            </a:endParaRPr>
          </a:p>
        </p:txBody>
      </p:sp>
      <p:sp>
        <p:nvSpPr>
          <p:cNvPr id="10" name="Footer Placeholder 4"/>
          <p:cNvSpPr>
            <a:spLocks noGrp="1"/>
          </p:cNvSpPr>
          <p:nvPr>
            <p:ph type="ftr" sz="quarter" idx="3"/>
          </p:nvPr>
        </p:nvSpPr>
        <p:spPr>
          <a:xfrm>
            <a:off x="6245352" y="6409310"/>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11"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8"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12" name="Text Placeholder 2"/>
          <p:cNvSpPr>
            <a:spLocks noGrp="1"/>
          </p:cNvSpPr>
          <p:nvPr>
            <p:ph idx="1"/>
          </p:nvPr>
        </p:nvSpPr>
        <p:spPr>
          <a:xfrm>
            <a:off x="457200" y="1371600"/>
            <a:ext cx="8226425" cy="4495801"/>
          </a:xfrm>
          <a:prstGeom prst="rect">
            <a:avLst/>
          </a:prstGeom>
        </p:spPr>
        <p:txBody>
          <a:bodyPr vert="horz" wrap="square" lIns="0" tIns="0" rIns="0" bIns="0" rtlCol="0">
            <a:noAutofit/>
          </a:bodyPr>
          <a:lstStyle>
            <a:lvl1pPr>
              <a:defRPr sz="1800"/>
            </a:lvl1pPr>
            <a:lvl2pPr>
              <a:defRPr sz="18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1862571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Comparison">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3" name="Text Placeholder 2"/>
          <p:cNvSpPr>
            <a:spLocks noGrp="1"/>
          </p:cNvSpPr>
          <p:nvPr>
            <p:ph type="body" idx="1"/>
          </p:nvPr>
        </p:nvSpPr>
        <p:spPr>
          <a:xfrm>
            <a:off x="457200" y="1371600"/>
            <a:ext cx="3783013"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09442"/>
            <a:ext cx="3783012" cy="3757958"/>
          </a:xfrm>
        </p:spPr>
        <p:txBody>
          <a:bodyPr/>
          <a:lstStyle>
            <a:lvl1pPr marL="228600" indent="-228600">
              <a:lnSpc>
                <a:spcPts val="2400"/>
              </a:lnSpc>
              <a:defRPr sz="1200" spc="0" baseline="0"/>
            </a:lvl1pPr>
            <a:lvl2pPr marL="461963" indent="-233363">
              <a:lnSpc>
                <a:spcPts val="2400"/>
              </a:lnSpc>
              <a:defRPr sz="1200" spc="0" baseline="0"/>
            </a:lvl2pPr>
            <a:lvl3pPr marL="633413" indent="-227013">
              <a:lnSpc>
                <a:spcPts val="2400"/>
              </a:lnSpc>
              <a:defRPr sz="1200" spc="0" baseline="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5" name="Text Placeholder 4"/>
          <p:cNvSpPr>
            <a:spLocks noGrp="1"/>
          </p:cNvSpPr>
          <p:nvPr>
            <p:ph type="body" sz="quarter" idx="3"/>
          </p:nvPr>
        </p:nvSpPr>
        <p:spPr>
          <a:xfrm>
            <a:off x="4661855" y="1371600"/>
            <a:ext cx="4021770"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0900" y="2109442"/>
            <a:ext cx="4022725" cy="3757958"/>
          </a:xfrm>
        </p:spPr>
        <p:txBody>
          <a:bodyPr/>
          <a:lstStyle>
            <a:lvl1pPr marL="231775" indent="-231775">
              <a:lnSpc>
                <a:spcPts val="2400"/>
              </a:lnSpc>
              <a:defRPr lang="en-US" sz="1200" b="0" kern="1200" spc="0" baseline="0" dirty="0" smtClean="0">
                <a:solidFill>
                  <a:schemeClr val="tx1"/>
                </a:solidFill>
                <a:latin typeface="+mn-lt"/>
                <a:ea typeface="+mn-ea"/>
                <a:cs typeface="+mn-cs"/>
              </a:defRPr>
            </a:lvl1pPr>
            <a:lvl2pPr marL="461963" indent="-230188">
              <a:lnSpc>
                <a:spcPts val="2400"/>
              </a:lnSpc>
              <a:defRPr lang="en-US" sz="1200" b="0" kern="1200" spc="0" baseline="0" dirty="0" smtClean="0">
                <a:solidFill>
                  <a:schemeClr val="tx1"/>
                </a:solidFill>
                <a:latin typeface="+mn-lt"/>
                <a:ea typeface="+mn-ea"/>
                <a:cs typeface="+mn-cs"/>
              </a:defRPr>
            </a:lvl2pPr>
            <a:lvl3pPr marL="461962" indent="0">
              <a:lnSpc>
                <a:spcPts val="2400"/>
              </a:lnSpc>
              <a:buNone/>
              <a:defRPr lang="en-US" sz="1200" b="1" kern="1200" spc="0" baseline="0" dirty="0" smtClean="0">
                <a:solidFill>
                  <a:schemeClr val="tx1"/>
                </a:solidFill>
                <a:latin typeface="+mn-lt"/>
                <a:ea typeface="+mn-ea"/>
                <a:cs typeface="+mn-cs"/>
              </a:defRPr>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12" name="Date Placeholder 3"/>
          <p:cNvSpPr>
            <a:spLocks noGrp="1"/>
          </p:cNvSpPr>
          <p:nvPr>
            <p:ph type="dt" sz="half" idx="10"/>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fld id="{225E4D43-1972-42E3-B9E9-ECB2AAF9B820}" type="datetime1">
              <a:rPr lang="en-US" smtClean="0">
                <a:solidFill>
                  <a:prstClr val="white"/>
                </a:solidFill>
              </a:rPr>
              <a:pPr/>
              <a:t>16-Jun-22</a:t>
            </a:fld>
            <a:endParaRPr lang="en-US" dirty="0">
              <a:solidFill>
                <a:prstClr val="white"/>
              </a:solidFill>
            </a:endParaRPr>
          </a:p>
        </p:txBody>
      </p:sp>
      <p:sp>
        <p:nvSpPr>
          <p:cNvPr id="14" name="Footer Placeholder 4"/>
          <p:cNvSpPr>
            <a:spLocks noGrp="1"/>
          </p:cNvSpPr>
          <p:nvPr>
            <p:ph type="ftr" sz="quarter" idx="11"/>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15" name="Slide Number Placeholder 5"/>
          <p:cNvSpPr>
            <a:spLocks noGrp="1"/>
          </p:cNvSpPr>
          <p:nvPr>
            <p:ph type="sldNum" sz="quarter" idx="12"/>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11"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Tree>
    <p:extLst>
      <p:ext uri="{BB962C8B-B14F-4D97-AF65-F5344CB8AC3E}">
        <p14:creationId xmlns:p14="http://schemas.microsoft.com/office/powerpoint/2010/main" val="36799212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ntent Comparison">
    <p:spTree>
      <p:nvGrpSpPr>
        <p:cNvPr id="1" name=""/>
        <p:cNvGrpSpPr/>
        <p:nvPr/>
      </p:nvGrpSpPr>
      <p:grpSpPr>
        <a:xfrm>
          <a:off x="0" y="0"/>
          <a:ext cx="0" cy="0"/>
          <a:chOff x="0" y="0"/>
          <a:chExt cx="0" cy="0"/>
        </a:xfrm>
      </p:grpSpPr>
      <p:sp>
        <p:nvSpPr>
          <p:cNvPr id="17" name="Rectangle 16"/>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3" name="Text Placeholder 2"/>
          <p:cNvSpPr>
            <a:spLocks noGrp="1"/>
          </p:cNvSpPr>
          <p:nvPr>
            <p:ph type="body" idx="1"/>
          </p:nvPr>
        </p:nvSpPr>
        <p:spPr>
          <a:xfrm>
            <a:off x="475324" y="1371600"/>
            <a:ext cx="3840161"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475323" y="2057400"/>
            <a:ext cx="3840162" cy="1364836"/>
          </a:xfrm>
        </p:spPr>
        <p:txBody>
          <a:bodyPr/>
          <a:lstStyle>
            <a:lvl1pPr marL="231775" indent="-231775">
              <a:lnSpc>
                <a:spcPts val="2200"/>
              </a:lnSpc>
              <a:spcBef>
                <a:spcPts val="0"/>
              </a:spcBef>
              <a:tabLst>
                <a:tab pos="231775" algn="l"/>
              </a:tabLst>
              <a:defRPr lang="en-US" sz="1200" b="0" kern="1200" spc="0" baseline="0" dirty="0" smtClean="0">
                <a:solidFill>
                  <a:schemeClr val="tx1"/>
                </a:solidFill>
                <a:latin typeface="+mn-lt"/>
                <a:ea typeface="+mn-ea"/>
                <a:cs typeface="+mn-cs"/>
              </a:defRPr>
            </a:lvl1pPr>
            <a:lvl2pPr marL="461963" indent="-230188">
              <a:lnSpc>
                <a:spcPts val="2200"/>
              </a:lnSpc>
              <a:spcBef>
                <a:spcPts val="0"/>
              </a:spcBef>
              <a:defRPr lang="en-US" sz="1200" b="0" kern="1200" spc="0" baseline="0" dirty="0" smtClean="0">
                <a:solidFill>
                  <a:schemeClr val="tx1"/>
                </a:solidFill>
                <a:latin typeface="+mn-lt"/>
                <a:ea typeface="+mn-ea"/>
                <a:cs typeface="+mn-cs"/>
              </a:defRPr>
            </a:lvl2pPr>
            <a:lvl3pPr marL="461962" indent="0">
              <a:lnSpc>
                <a:spcPts val="2200"/>
              </a:lnSpc>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5" name="Text Placeholder 4"/>
          <p:cNvSpPr>
            <a:spLocks noGrp="1"/>
          </p:cNvSpPr>
          <p:nvPr>
            <p:ph type="body" sz="quarter" idx="3"/>
          </p:nvPr>
        </p:nvSpPr>
        <p:spPr>
          <a:xfrm>
            <a:off x="4665031" y="1371771"/>
            <a:ext cx="4021769"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7" name="Text Placeholder 2"/>
          <p:cNvSpPr>
            <a:spLocks noGrp="1"/>
          </p:cNvSpPr>
          <p:nvPr>
            <p:ph type="body" idx="10"/>
          </p:nvPr>
        </p:nvSpPr>
        <p:spPr>
          <a:xfrm>
            <a:off x="475323" y="3658148"/>
            <a:ext cx="3840162"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8" name="Content Placeholder 3"/>
          <p:cNvSpPr>
            <a:spLocks noGrp="1"/>
          </p:cNvSpPr>
          <p:nvPr>
            <p:ph sz="half" idx="11"/>
          </p:nvPr>
        </p:nvSpPr>
        <p:spPr>
          <a:xfrm>
            <a:off x="475322" y="4343400"/>
            <a:ext cx="3852861" cy="1514877"/>
          </a:xfrm>
        </p:spPr>
        <p:txBody>
          <a:bodyPr/>
          <a:lstStyle>
            <a:lvl1pPr marL="231775" indent="-231775">
              <a:spcBef>
                <a:spcPts val="0"/>
              </a:spcBef>
              <a:defRPr lang="en-US" sz="1200" b="0" kern="1200" spc="0" baseline="0" dirty="0" smtClean="0">
                <a:solidFill>
                  <a:schemeClr val="tx1"/>
                </a:solidFill>
                <a:latin typeface="+mn-lt"/>
                <a:ea typeface="+mn-ea"/>
                <a:cs typeface="+mn-cs"/>
              </a:defRPr>
            </a:lvl1pPr>
            <a:lvl2pPr marL="461963" indent="-230188">
              <a:spcBef>
                <a:spcPts val="0"/>
              </a:spcBef>
              <a:defRPr lang="en-US" sz="1200" b="0" kern="1200" spc="0" baseline="0" dirty="0" smtClean="0">
                <a:solidFill>
                  <a:schemeClr val="tx1"/>
                </a:solidFill>
                <a:latin typeface="+mn-lt"/>
                <a:ea typeface="+mn-ea"/>
                <a:cs typeface="+mn-cs"/>
              </a:defRPr>
            </a:lvl2pPr>
            <a:lvl3pPr marL="461962" indent="0">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9" name="Text Placeholder 4"/>
          <p:cNvSpPr>
            <a:spLocks noGrp="1"/>
          </p:cNvSpPr>
          <p:nvPr>
            <p:ph type="body" sz="quarter" idx="12"/>
          </p:nvPr>
        </p:nvSpPr>
        <p:spPr>
          <a:xfrm>
            <a:off x="4664075" y="3658319"/>
            <a:ext cx="4022725"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22" name="Content Placeholder 3"/>
          <p:cNvSpPr>
            <a:spLocks noGrp="1"/>
          </p:cNvSpPr>
          <p:nvPr>
            <p:ph sz="half" idx="16"/>
          </p:nvPr>
        </p:nvSpPr>
        <p:spPr>
          <a:xfrm>
            <a:off x="4664077" y="2057571"/>
            <a:ext cx="4022724" cy="1364836"/>
          </a:xfrm>
        </p:spPr>
        <p:txBody>
          <a:bodyPr/>
          <a:lstStyle>
            <a:lvl1pPr marL="231775" indent="-231775">
              <a:lnSpc>
                <a:spcPts val="2200"/>
              </a:lnSpc>
              <a:spcBef>
                <a:spcPts val="0"/>
              </a:spcBef>
              <a:defRPr lang="en-US" sz="1200" b="0" kern="1200" spc="0" baseline="0" dirty="0" smtClean="0">
                <a:solidFill>
                  <a:schemeClr val="tx1"/>
                </a:solidFill>
                <a:latin typeface="+mn-lt"/>
                <a:ea typeface="+mn-ea"/>
                <a:cs typeface="+mn-cs"/>
              </a:defRPr>
            </a:lvl1pPr>
            <a:lvl2pPr marL="461963" indent="-230188">
              <a:lnSpc>
                <a:spcPts val="2200"/>
              </a:lnSpc>
              <a:spcBef>
                <a:spcPts val="0"/>
              </a:spcBef>
              <a:defRPr lang="en-US" sz="1200" b="0" kern="1200" spc="0" baseline="0" dirty="0" smtClean="0">
                <a:solidFill>
                  <a:schemeClr val="tx1"/>
                </a:solidFill>
                <a:latin typeface="+mn-lt"/>
                <a:ea typeface="+mn-ea"/>
                <a:cs typeface="+mn-cs"/>
              </a:defRPr>
            </a:lvl2pPr>
            <a:lvl3pPr marL="461962" indent="0">
              <a:lnSpc>
                <a:spcPts val="2200"/>
              </a:lnSpc>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24" name="Content Placeholder 3"/>
          <p:cNvSpPr>
            <a:spLocks noGrp="1"/>
          </p:cNvSpPr>
          <p:nvPr>
            <p:ph sz="half" idx="18"/>
          </p:nvPr>
        </p:nvSpPr>
        <p:spPr>
          <a:xfrm>
            <a:off x="4664076" y="4343571"/>
            <a:ext cx="4022725" cy="1514877"/>
          </a:xfrm>
        </p:spPr>
        <p:txBody>
          <a:bodyPr/>
          <a:lstStyle>
            <a:lvl1pPr marL="231775" indent="-231775">
              <a:spcBef>
                <a:spcPts val="0"/>
              </a:spcBef>
              <a:defRPr lang="en-US" sz="1200" b="0" kern="1200" spc="0" baseline="0" dirty="0" smtClean="0">
                <a:solidFill>
                  <a:schemeClr val="tx1"/>
                </a:solidFill>
                <a:latin typeface="+mn-lt"/>
                <a:ea typeface="+mn-ea"/>
                <a:cs typeface="+mn-cs"/>
              </a:defRPr>
            </a:lvl1pPr>
            <a:lvl2pPr marL="461963" indent="-230188">
              <a:spcBef>
                <a:spcPts val="0"/>
              </a:spcBef>
              <a:defRPr lang="en-US" sz="1200" b="0" kern="1200" spc="0" baseline="0" dirty="0" smtClean="0">
                <a:solidFill>
                  <a:schemeClr val="tx1"/>
                </a:solidFill>
                <a:latin typeface="+mn-lt"/>
                <a:ea typeface="+mn-ea"/>
                <a:cs typeface="+mn-cs"/>
              </a:defRPr>
            </a:lvl2pPr>
            <a:lvl3pPr marL="461962" indent="0">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16" name="Date Placeholder 3"/>
          <p:cNvSpPr>
            <a:spLocks noGrp="1"/>
          </p:cNvSpPr>
          <p:nvPr>
            <p:ph type="dt" sz="half" idx="19"/>
          </p:nvPr>
        </p:nvSpPr>
        <p:spPr>
          <a:xfrm>
            <a:off x="457200" y="6409102"/>
            <a:ext cx="2133600" cy="365125"/>
          </a:xfrm>
          <a:prstGeom prst="rect">
            <a:avLst/>
          </a:prstGeom>
        </p:spPr>
        <p:txBody>
          <a:bodyPr vert="horz" lIns="91440" tIns="45720" rIns="91440" bIns="45720" rtlCol="0" anchor="ctr"/>
          <a:lstStyle>
            <a:lvl1pPr marL="0" marR="0" indent="0" algn="l" defTabSz="914363" rtl="0" eaLnBrk="1" fontAlgn="auto" latinLnBrk="0" hangingPunct="1">
              <a:lnSpc>
                <a:spcPct val="100000"/>
              </a:lnSpc>
              <a:spcBef>
                <a:spcPts val="0"/>
              </a:spcBef>
              <a:spcAft>
                <a:spcPts val="0"/>
              </a:spcAft>
              <a:buClrTx/>
              <a:buSzTx/>
              <a:buFontTx/>
              <a:buNone/>
              <a:tabLst/>
              <a:defRPr sz="800">
                <a:solidFill>
                  <a:schemeClr val="bg1"/>
                </a:solidFill>
              </a:defRPr>
            </a:lvl1pPr>
          </a:lstStyle>
          <a:p>
            <a:fld id="{FAC2CA02-752F-4557-82E2-4820D2A8CBC5}" type="datetime1">
              <a:rPr lang="en-US" smtClean="0">
                <a:solidFill>
                  <a:prstClr val="white"/>
                </a:solidFill>
              </a:rPr>
              <a:pPr/>
              <a:t>16-Jun-22</a:t>
            </a:fld>
            <a:endParaRPr lang="en-US" dirty="0">
              <a:solidFill>
                <a:prstClr val="white"/>
              </a:solidFill>
            </a:endParaRPr>
          </a:p>
        </p:txBody>
      </p:sp>
      <p:sp>
        <p:nvSpPr>
          <p:cNvPr id="18" name="Footer Placeholder 4"/>
          <p:cNvSpPr>
            <a:spLocks noGrp="1"/>
          </p:cNvSpPr>
          <p:nvPr>
            <p:ph type="ftr" sz="quarter" idx="20"/>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19"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15"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Tree>
    <p:extLst>
      <p:ext uri="{BB962C8B-B14F-4D97-AF65-F5344CB8AC3E}">
        <p14:creationId xmlns:p14="http://schemas.microsoft.com/office/powerpoint/2010/main" val="54411608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FFF"/>
        </a:solidFill>
        <a:effectLst/>
      </p:bgPr>
    </p:bg>
    <p:spTree>
      <p:nvGrpSpPr>
        <p:cNvPr id="1" name=""/>
        <p:cNvGrpSpPr/>
        <p:nvPr/>
      </p:nvGrpSpPr>
      <p:grpSpPr>
        <a:xfrm>
          <a:off x="0" y="0"/>
          <a:ext cx="0" cy="0"/>
          <a:chOff x="0" y="0"/>
          <a:chExt cx="0" cy="0"/>
        </a:xfrm>
      </p:grpSpPr>
      <p:sp>
        <p:nvSpPr>
          <p:cNvPr id="9" name="Rectangle 8"/>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fld id="{DF852292-9F21-4318-B351-0AF707EAE58D}" type="datetime1">
              <a:rPr lang="en-US" smtClean="0">
                <a:solidFill>
                  <a:prstClr val="white"/>
                </a:solidFill>
              </a:rPr>
              <a:pPr/>
              <a:t>16-Jun-22</a:t>
            </a:fld>
            <a:endParaRPr lang="en-US" dirty="0">
              <a:solidFill>
                <a:prstClr val="white"/>
              </a:solidFill>
            </a:endParaRPr>
          </a:p>
        </p:txBody>
      </p:sp>
      <p:sp>
        <p:nvSpPr>
          <p:cNvPr id="10"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11"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7"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a:t>Click to edit Master title style</a:t>
            </a:r>
            <a:endParaRPr lang="en-US" dirty="0"/>
          </a:p>
        </p:txBody>
      </p:sp>
    </p:spTree>
    <p:extLst>
      <p:ext uri="{BB962C8B-B14F-4D97-AF65-F5344CB8AC3E}">
        <p14:creationId xmlns:p14="http://schemas.microsoft.com/office/powerpoint/2010/main" val="320137170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FFFFFF"/>
        </a:solidFill>
        <a:effectLst/>
      </p:bgPr>
    </p:bg>
    <p:spTree>
      <p:nvGrpSpPr>
        <p:cNvPr id="1" name=""/>
        <p:cNvGrpSpPr/>
        <p:nvPr/>
      </p:nvGrpSpPr>
      <p:grpSpPr>
        <a:xfrm>
          <a:off x="0" y="0"/>
          <a:ext cx="0" cy="0"/>
          <a:chOff x="0" y="0"/>
          <a:chExt cx="0" cy="0"/>
        </a:xfrm>
      </p:grpSpPr>
      <p:sp>
        <p:nvSpPr>
          <p:cNvPr id="8" name="Rectangle 7"/>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6"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fld id="{1CFD9FC5-36C1-4EF0-A469-696627E93675}" type="datetime1">
              <a:rPr lang="en-US" smtClean="0">
                <a:solidFill>
                  <a:prstClr val="white"/>
                </a:solidFill>
              </a:rPr>
              <a:pPr/>
              <a:t>16-Jun-22</a:t>
            </a:fld>
            <a:endParaRPr lang="en-US" dirty="0">
              <a:solidFill>
                <a:prstClr val="white"/>
              </a:solidFill>
            </a:endParaRPr>
          </a:p>
        </p:txBody>
      </p:sp>
      <p:sp>
        <p:nvSpPr>
          <p:cNvPr id="7"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9"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24494193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339" y="162000"/>
            <a:ext cx="8189738" cy="831600"/>
          </a:xfrm>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33339" y="1408113"/>
            <a:ext cx="8189738" cy="4690935"/>
          </a:xfrm>
        </p:spPr>
        <p:txBody>
          <a:bodyPr lIns="0" tIns="0" rIns="0" bIns="0"/>
          <a:lstStyle>
            <a:lvl1pPr>
              <a:spcBef>
                <a:spcPts val="384"/>
              </a:spcBef>
              <a:defRPr/>
            </a:lvl1pPr>
            <a:lvl2pPr marL="457200" indent="-230400">
              <a:spcBef>
                <a:spcPts val="384"/>
              </a:spcBef>
              <a:buClr>
                <a:schemeClr val="tx2"/>
              </a:buClr>
              <a:defRPr/>
            </a:lvl2pPr>
            <a:lvl3pPr marL="914400" indent="-230400">
              <a:spcBef>
                <a:spcPts val="384"/>
              </a:spcBef>
              <a:buClr>
                <a:schemeClr val="tx2"/>
              </a:buClr>
              <a:defRPr/>
            </a:lvl3pPr>
            <a:lvl4pPr marL="1375200" indent="-234000">
              <a:spcBef>
                <a:spcPts val="384"/>
              </a:spcBef>
              <a:buClr>
                <a:schemeClr val="tx2"/>
              </a:buClr>
              <a:defRPr/>
            </a:lvl4pPr>
            <a:lvl5pPr marL="2059200" indent="-230400">
              <a:spcBef>
                <a:spcPts val="384"/>
              </a:spcBef>
              <a:buClr>
                <a:schemeClr val="tx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1"/>
          </p:nvPr>
        </p:nvSpPr>
        <p:spPr>
          <a:xfrm>
            <a:off x="8686800" y="6635105"/>
            <a:ext cx="457200" cy="182562"/>
          </a:xfrm>
          <a:prstGeom prst="rect">
            <a:avLst/>
          </a:prstGeom>
        </p:spPr>
        <p:txBody>
          <a:bodyPr/>
          <a:lstStyle>
            <a:lvl1pPr>
              <a:defRPr sz="1100"/>
            </a:lvl1pPr>
          </a:lstStyle>
          <a:p>
            <a:pPr>
              <a:defRPr/>
            </a:pPr>
            <a:fld id="{D4777A6C-C278-43C1-9BD0-D65784462A17}" type="slidenum">
              <a:rPr lang="en-GB" smtClean="0">
                <a:solidFill>
                  <a:prstClr val="white"/>
                </a:solidFill>
              </a:rPr>
              <a:pPr>
                <a:defRPr/>
              </a:pPr>
              <a:t>‹#›</a:t>
            </a:fld>
            <a:endParaRPr lang="en-GB" dirty="0">
              <a:solidFill>
                <a:prstClr val="white"/>
              </a:solidFill>
            </a:endParaRPr>
          </a:p>
        </p:txBody>
      </p:sp>
    </p:spTree>
    <p:extLst>
      <p:ext uri="{BB962C8B-B14F-4D97-AF65-F5344CB8AC3E}">
        <p14:creationId xmlns:p14="http://schemas.microsoft.com/office/powerpoint/2010/main" val="578797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5293216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7193F69-145E-47A4-899F-4A8620A7CEAA}" type="datetime1">
              <a:rPr lang="en-US" smtClean="0">
                <a:solidFill>
                  <a:prstClr val="white"/>
                </a:solidFill>
              </a:rPr>
              <a:pPr/>
              <a:t>16-Jun-22</a:t>
            </a:fld>
            <a:endParaRPr lang="en-GB">
              <a:solidFill>
                <a:prstClr val="white"/>
              </a:solidFill>
            </a:endParaRPr>
          </a:p>
        </p:txBody>
      </p:sp>
      <p:sp>
        <p:nvSpPr>
          <p:cNvPr id="6" name="Footer Placeholder 5"/>
          <p:cNvSpPr>
            <a:spLocks noGrp="1"/>
          </p:cNvSpPr>
          <p:nvPr>
            <p:ph type="ftr" sz="quarter" idx="11"/>
          </p:nvPr>
        </p:nvSpPr>
        <p:spPr/>
        <p:txBody>
          <a:bodyPr/>
          <a:lstStyle/>
          <a:p>
            <a:r>
              <a:rPr lang="en-US">
                <a:solidFill>
                  <a:prstClr val="white"/>
                </a:solidFill>
              </a:rPr>
              <a:t>IPV introduction </a:t>
            </a:r>
            <a:endParaRPr lang="en-GB">
              <a:solidFill>
                <a:prstClr val="white"/>
              </a:solidFill>
            </a:endParaRPr>
          </a:p>
        </p:txBody>
      </p:sp>
      <p:sp>
        <p:nvSpPr>
          <p:cNvPr id="7" name="Slide Number Placeholder 6"/>
          <p:cNvSpPr>
            <a:spLocks noGrp="1"/>
          </p:cNvSpPr>
          <p:nvPr>
            <p:ph type="sldNum" sz="quarter" idx="12"/>
          </p:nvPr>
        </p:nvSpPr>
        <p:spPr/>
        <p:txBody>
          <a:bodyPr/>
          <a:lstStyle/>
          <a:p>
            <a:fld id="{7114B26B-87E3-4878-B88F-C910C4C16187}"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15855373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10" name="Rectangle 9"/>
          <p:cNvSpPr/>
          <p:nvPr userDrawn="1"/>
        </p:nvSpPr>
        <p:spPr bwMode="auto">
          <a:xfrm>
            <a:off x="0" y="0"/>
            <a:ext cx="9144000" cy="4464996"/>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ctrTitle"/>
          </p:nvPr>
        </p:nvSpPr>
        <p:spPr>
          <a:xfrm>
            <a:off x="457200" y="537405"/>
            <a:ext cx="8226425" cy="447815"/>
          </a:xfrm>
        </p:spPr>
        <p:txBody>
          <a:bodyPr wrap="square" tIns="0">
            <a:spAutoFit/>
          </a:bodyPr>
          <a:lstStyle>
            <a:lvl1pPr>
              <a:lnSpc>
                <a:spcPct val="77000"/>
              </a:lnSpc>
              <a:defRPr sz="3600" cap="none" spc="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31965" y="5223084"/>
            <a:ext cx="5694209" cy="460639"/>
          </a:xfrm>
        </p:spPr>
        <p:txBody>
          <a:bodyPr wrap="square" anchor="t" anchorCtr="0">
            <a:noAutofit/>
          </a:bodyPr>
          <a:lstStyle>
            <a:lvl1pPr marL="0" indent="0" algn="l">
              <a:lnSpc>
                <a:spcPts val="2200"/>
              </a:lnSpc>
              <a:spcBef>
                <a:spcPts val="0"/>
              </a:spcBef>
              <a:spcAft>
                <a:spcPts val="0"/>
              </a:spcAft>
              <a:buNone/>
              <a:defRPr sz="1700" spc="0" baseline="0">
                <a:solidFill>
                  <a:schemeClr val="accent2"/>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4" hasCustomPrompt="1"/>
          </p:nvPr>
        </p:nvSpPr>
        <p:spPr>
          <a:xfrm>
            <a:off x="457200" y="1567987"/>
            <a:ext cx="8226426" cy="1241081"/>
          </a:xfrm>
        </p:spPr>
        <p:txBody>
          <a:bodyPr/>
          <a:lstStyle>
            <a:lvl1pPr marL="0" indent="0">
              <a:lnSpc>
                <a:spcPts val="2600"/>
              </a:lnSpc>
              <a:spcAft>
                <a:spcPts val="400"/>
              </a:spcAft>
              <a:buNone/>
              <a:defRPr>
                <a:solidFill>
                  <a:srgbClr val="FFFFFF"/>
                </a:solidFill>
              </a:defRPr>
            </a:lvl1pPr>
            <a:lvl2pPr marL="0" indent="0">
              <a:lnSpc>
                <a:spcPts val="2800"/>
              </a:lnSpc>
              <a:spcAft>
                <a:spcPts val="600"/>
              </a:spcAft>
              <a:buNone/>
              <a:defRPr sz="2400" b="1">
                <a:solidFill>
                  <a:srgbClr val="FFFFFF"/>
                </a:solidFill>
              </a:defRPr>
            </a:lvl2pPr>
            <a:lvl3pPr marL="0" indent="0">
              <a:lnSpc>
                <a:spcPts val="2800"/>
              </a:lnSpc>
              <a:spcAft>
                <a:spcPts val="600"/>
              </a:spcAft>
              <a:buNone/>
              <a:defRPr sz="2400" b="1">
                <a:solidFill>
                  <a:srgbClr val="FFFFFF"/>
                </a:solidFill>
              </a:defRPr>
            </a:lvl3pPr>
            <a:lvl4pPr>
              <a:buNone/>
              <a:defRPr/>
            </a:lvl4pPr>
            <a:lvl5pPr>
              <a:buNone/>
              <a:defRPr/>
            </a:lvl5pPr>
          </a:lstStyle>
          <a:p>
            <a:pPr lvl="1"/>
            <a:r>
              <a:rPr lang="en-US" dirty="0"/>
              <a:t>Second level</a:t>
            </a:r>
          </a:p>
          <a:p>
            <a:pPr lvl="2"/>
            <a:r>
              <a:rPr lang="en-US" dirty="0"/>
              <a:t>Third level</a:t>
            </a:r>
          </a:p>
        </p:txBody>
      </p:sp>
    </p:spTree>
    <p:extLst>
      <p:ext uri="{BB962C8B-B14F-4D97-AF65-F5344CB8AC3E}">
        <p14:creationId xmlns:p14="http://schemas.microsoft.com/office/powerpoint/2010/main" val="226456538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Section Header">
    <p:bg>
      <p:bgPr>
        <a:solidFill>
          <a:srgbClr val="FFFFFF"/>
        </a:solidFill>
        <a:effectLst/>
      </p:bgPr>
    </p:bg>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a:solidFill>
                <a:srgbClr val="C66951">
                  <a:lumMod val="50000"/>
                </a:srgbClr>
              </a:solidFill>
              <a:latin typeface="Segoe" pitchFamily="34" charset="0"/>
            </a:endParaRPr>
          </a:p>
        </p:txBody>
      </p:sp>
      <p:sp>
        <p:nvSpPr>
          <p:cNvPr id="2" name="Title 1"/>
          <p:cNvSpPr>
            <a:spLocks noGrp="1"/>
          </p:cNvSpPr>
          <p:nvPr>
            <p:ph type="title"/>
          </p:nvPr>
        </p:nvSpPr>
        <p:spPr>
          <a:xfrm>
            <a:off x="457200" y="555675"/>
            <a:ext cx="8226425" cy="415498"/>
          </a:xfrm>
        </p:spPr>
        <p:txBody>
          <a:bodyPr anchor="t" anchorCtr="0"/>
          <a:lstStyle>
            <a:lvl1pPr>
              <a:lnSpc>
                <a:spcPct val="75000"/>
              </a:lnSpc>
              <a:defRPr sz="3600" spc="0" baseline="0">
                <a:solidFill>
                  <a:schemeClr val="accent2"/>
                </a:solidFill>
              </a:defRPr>
            </a:lvl1pPr>
          </a:lstStyle>
          <a:p>
            <a:r>
              <a:rPr lang="en-US"/>
              <a:t>Click to edit Master title style</a:t>
            </a:r>
            <a:endParaRPr lang="en-US" dirty="0"/>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fld id="{508F0164-4D5E-4075-9D19-6F2CEAEBDA71}" type="datetime1">
              <a:rPr lang="en-US" smtClean="0">
                <a:solidFill>
                  <a:prstClr val="white"/>
                </a:solidFill>
              </a:rPr>
              <a:pPr/>
              <a:t>16-Jun-22</a:t>
            </a:fld>
            <a:endParaRPr lang="en-US" dirty="0">
              <a:solidFill>
                <a:prstClr val="white"/>
              </a:solidFill>
            </a:endParaRPr>
          </a:p>
        </p:txBody>
      </p:sp>
      <p:sp>
        <p:nvSpPr>
          <p:cNvPr id="9" name="Footer Placeholder 4"/>
          <p:cNvSpPr>
            <a:spLocks noGrp="1"/>
          </p:cNvSpPr>
          <p:nvPr>
            <p:ph type="ftr" sz="quarter" idx="3"/>
          </p:nvPr>
        </p:nvSpPr>
        <p:spPr>
          <a:xfrm>
            <a:off x="6243754" y="6409426"/>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a:solidFill>
                  <a:prstClr val="white"/>
                </a:solidFill>
              </a:rPr>
              <a:t>IPV introduction </a:t>
            </a:r>
            <a:endParaRPr lang="en-US" dirty="0">
              <a:solidFill>
                <a:prstClr val="white"/>
              </a:solidFill>
            </a:endParaRPr>
          </a:p>
        </p:txBody>
      </p:sp>
      <p:sp>
        <p:nvSpPr>
          <p:cNvPr id="10"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543613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790152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11694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8147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1070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842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884234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574472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n-US" sz="1200" b="1" dirty="0">
                <a:solidFill>
                  <a:srgbClr val="96CCEE"/>
                </a:solidFill>
                <a:latin typeface="Arial Narrow" pitchFamily="34" charset="0"/>
              </a:rPr>
              <a:t>Multiple Vaccine Injections, Module 8 </a:t>
            </a:r>
            <a:r>
              <a:rPr lang="en-GB" altLang="en-US" b="1" baseline="12000" dirty="0">
                <a:solidFill>
                  <a:srgbClr val="FFFFFF"/>
                </a:solidFill>
                <a:latin typeface="Arial Narrow" pitchFamily="34" charset="0"/>
              </a:rPr>
              <a:t>|</a:t>
            </a:r>
            <a:r>
              <a:rPr lang="en-GB" altLang="en-US" sz="1200" b="1" dirty="0">
                <a:solidFill>
                  <a:srgbClr val="96CCEE"/>
                </a:solidFill>
                <a:latin typeface="Arial Narrow" pitchFamily="34" charset="0"/>
              </a:rPr>
              <a:t>  </a:t>
            </a:r>
            <a:fld id="{7398F6E5-B30D-42B2-BD27-BA1B6D9744AA}" type="datetime4">
              <a:rPr lang="en-GB" altLang="en-US" sz="1200" smtClean="0">
                <a:solidFill>
                  <a:srgbClr val="96CCEE"/>
                </a:solidFill>
                <a:latin typeface="Arial Narrow" pitchFamily="34" charset="0"/>
              </a:rPr>
              <a:pPr eaLnBrk="1" hangingPunct="1">
                <a:defRPr/>
              </a:pPr>
              <a:t>16 June 2022</a:t>
            </a:fld>
            <a:endParaRPr lang="en-GB" altLang="en-US"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AFBFFF94-7F19-47EA-9CD6-5D62378F142F}" type="slidenum">
              <a:rPr lang="en-US" altLang="en-US" sz="1500" b="1" smtClean="0">
                <a:solidFill>
                  <a:srgbClr val="72BBE8"/>
                </a:solidFill>
                <a:latin typeface="Arial Narrow" pitchFamily="34" charset="0"/>
              </a:rPr>
              <a:pPr algn="r" eaLnBrk="1" hangingPunct="1">
                <a:defRPr/>
              </a:pPr>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46"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dirty="0"/>
              <a:t>Header 22pt</a:t>
            </a:r>
            <a:br>
              <a:rPr lang="en-US" dirty="0"/>
            </a:br>
            <a:r>
              <a:rPr lang="en-US" dirty="0"/>
              <a:t>Message 16pt</a:t>
            </a:r>
          </a:p>
        </p:txBody>
      </p:sp>
      <p:sp>
        <p:nvSpPr>
          <p:cNvPr id="3" name="Text Placeholder 2"/>
          <p:cNvSpPr>
            <a:spLocks noGrp="1"/>
          </p:cNvSpPr>
          <p:nvPr>
            <p:ph type="body" idx="1"/>
          </p:nvPr>
        </p:nvSpPr>
        <p:spPr>
          <a:xfrm>
            <a:off x="457200" y="1371600"/>
            <a:ext cx="8226425" cy="449580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pPr defTabSz="914363" fontAlgn="auto">
              <a:spcBef>
                <a:spcPts val="0"/>
              </a:spcBef>
              <a:spcAft>
                <a:spcPts val="0"/>
              </a:spcAft>
            </a:pPr>
            <a:fld id="{4F87C279-72DA-4E02-8019-B84217F47C19}" type="datetime1">
              <a:rPr lang="en-US" smtClean="0">
                <a:solidFill>
                  <a:prstClr val="white"/>
                </a:solidFill>
                <a:latin typeface="Arial"/>
              </a:rPr>
              <a:pPr defTabSz="914363" fontAlgn="auto">
                <a:spcBef>
                  <a:spcPts val="0"/>
                </a:spcBef>
                <a:spcAft>
                  <a:spcPts val="0"/>
                </a:spcAft>
              </a:pPr>
              <a:t>16-Jun-22</a:t>
            </a:fld>
            <a:endParaRPr lang="en-US">
              <a:solidFill>
                <a:prstClr val="white"/>
              </a:solidFill>
              <a:latin typeface="Arial"/>
            </a:endParaRPr>
          </a:p>
        </p:txBody>
      </p:sp>
      <p:sp>
        <p:nvSpPr>
          <p:cNvPr id="5"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pPr defTabSz="914363" fontAlgn="auto">
              <a:spcBef>
                <a:spcPts val="0"/>
              </a:spcBef>
              <a:spcAft>
                <a:spcPts val="0"/>
              </a:spcAft>
            </a:pPr>
            <a:r>
              <a:rPr lang="en-US">
                <a:solidFill>
                  <a:prstClr val="white"/>
                </a:solidFill>
                <a:latin typeface="Arial"/>
              </a:rPr>
              <a:t>IPV introduction </a:t>
            </a:r>
            <a:endParaRPr lang="en-US" dirty="0">
              <a:solidFill>
                <a:prstClr val="white"/>
              </a:solidFill>
              <a:latin typeface="Arial"/>
            </a:endParaRPr>
          </a:p>
        </p:txBody>
      </p:sp>
      <p:sp>
        <p:nvSpPr>
          <p:cNvPr id="6"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pPr defTabSz="914363" fontAlgn="auto">
              <a:spcBef>
                <a:spcPts val="0"/>
              </a:spcBef>
              <a:spcAft>
                <a:spcPts val="0"/>
              </a:spcAft>
            </a:pPr>
            <a:fld id="{01052961-14CD-45D2-98DF-50022118EB18}" type="slidenum">
              <a:rPr lang="en-US" smtClean="0">
                <a:solidFill>
                  <a:prstClr val="white"/>
                </a:solidFill>
                <a:latin typeface="Arial"/>
              </a:rPr>
              <a:pPr defTabSz="914363" fontAlgn="auto">
                <a:spcBef>
                  <a:spcPts val="0"/>
                </a:spcBef>
                <a:spcAft>
                  <a:spcPts val="0"/>
                </a:spcAft>
              </a:pPr>
              <a:t>‹#›</a:t>
            </a:fld>
            <a:endParaRPr lang="en-US" dirty="0">
              <a:solidFill>
                <a:prstClr val="white"/>
              </a:solidFill>
              <a:latin typeface="Arial"/>
            </a:endParaRPr>
          </a:p>
        </p:txBody>
      </p:sp>
      <p:cxnSp>
        <p:nvCxnSpPr>
          <p:cNvPr id="12" name="Straight Connector 11"/>
          <p:cNvCxnSpPr/>
          <p:nvPr userDrawn="1"/>
        </p:nvCxnSpPr>
        <p:spPr>
          <a:xfrm>
            <a:off x="457200" y="1066800"/>
            <a:ext cx="82296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880369"/>
      </p:ext>
    </p:extLst>
  </p:cSld>
  <p:clrMap bg1="lt1" tx1="dk1" bg2="lt2" tx2="dk2" accent1="accent1" accent2="accent2" accent3="accent3" accent4="accent4" accent5="accent5" accent6="accent6" hlink="hlink" folHlink="folHlink"/>
  <p:sldLayoutIdLst>
    <p:sldLayoutId id="2147484348" r:id="rId1"/>
    <p:sldLayoutId id="2147484349" r:id="rId2"/>
    <p:sldLayoutId id="2147484350" r:id="rId3"/>
    <p:sldLayoutId id="2147484351" r:id="rId4"/>
    <p:sldLayoutId id="2147484352" r:id="rId5"/>
    <p:sldLayoutId id="2147484353" r:id="rId6"/>
    <p:sldLayoutId id="2147484354" r:id="rId7"/>
    <p:sldLayoutId id="2147484355" r:id="rId8"/>
    <p:sldLayoutId id="2147484356" r:id="rId9"/>
    <p:sldLayoutId id="2147484357" r:id="rId10"/>
    <p:sldLayoutId id="2147484358" r:id="rId11"/>
  </p:sldLayoutIdLst>
  <p:transition>
    <p:fade/>
  </p:transition>
  <p:hf hdr="0" ftr="0"/>
  <p:txStyles>
    <p:titleStyle>
      <a:lvl1pPr algn="l" defTabSz="914363" rtl="0" eaLnBrk="1" latinLnBrk="0" hangingPunct="1">
        <a:lnSpc>
          <a:spcPct val="90000"/>
        </a:lnSpc>
        <a:spcBef>
          <a:spcPct val="0"/>
        </a:spcBef>
        <a:buNone/>
        <a:defRPr lang="en-US" sz="2200" b="1" kern="1200" cap="none" spc="0" baseline="0" dirty="0" smtClean="0">
          <a:ln w="3175">
            <a:noFill/>
          </a:ln>
          <a:solidFill>
            <a:schemeClr val="tx1"/>
          </a:solidFill>
          <a:effectLst/>
          <a:latin typeface="+mj-lt"/>
          <a:ea typeface="+mn-ea"/>
          <a:cs typeface="Arial" charset="0"/>
        </a:defRPr>
      </a:lvl1pPr>
    </p:titleStyle>
    <p:bodyStyle>
      <a:lvl1pPr marL="228600" indent="-228600" algn="l" defTabSz="914363" rtl="0" eaLnBrk="1" latinLnBrk="0" hangingPunct="1">
        <a:lnSpc>
          <a:spcPts val="2600"/>
        </a:lnSpc>
        <a:spcBef>
          <a:spcPts val="0"/>
        </a:spcBef>
        <a:spcAft>
          <a:spcPts val="400"/>
        </a:spcAft>
        <a:buClr>
          <a:schemeClr val="accent2"/>
        </a:buClr>
        <a:buFont typeface="Wingdings" pitchFamily="2" charset="2"/>
        <a:buChar char="§"/>
        <a:defRPr sz="1400" b="0" kern="1200" spc="0" baseline="0">
          <a:solidFill>
            <a:schemeClr val="tx1"/>
          </a:solidFill>
          <a:latin typeface="+mn-lt"/>
          <a:ea typeface="+mn-ea"/>
          <a:cs typeface="+mn-cs"/>
        </a:defRPr>
      </a:lvl1pPr>
      <a:lvl2pPr marL="457200" indent="-228600" algn="l" defTabSz="914363" rtl="0" eaLnBrk="1" latinLnBrk="0" hangingPunct="1">
        <a:lnSpc>
          <a:spcPts val="2400"/>
        </a:lnSpc>
        <a:spcBef>
          <a:spcPts val="0"/>
        </a:spcBef>
        <a:spcAft>
          <a:spcPts val="400"/>
        </a:spcAft>
        <a:buClr>
          <a:schemeClr val="accent2"/>
        </a:buClr>
        <a:buSzPct val="125000"/>
        <a:buFont typeface="Lucida Grande"/>
        <a:buChar char="-"/>
        <a:defRPr sz="1400" b="0" kern="1200" spc="0" baseline="0">
          <a:solidFill>
            <a:schemeClr val="tx1"/>
          </a:solidFill>
          <a:latin typeface="+mn-lt"/>
          <a:ea typeface="+mn-ea"/>
          <a:cs typeface="+mn-cs"/>
        </a:defRPr>
      </a:lvl2pPr>
      <a:lvl3pPr marL="682625" indent="-225425" algn="l" defTabSz="914363" rtl="0" eaLnBrk="1" latinLnBrk="0" hangingPunct="1">
        <a:lnSpc>
          <a:spcPts val="2500"/>
        </a:lnSpc>
        <a:spcBef>
          <a:spcPts val="0"/>
        </a:spcBef>
        <a:spcAft>
          <a:spcPts val="400"/>
        </a:spcAft>
        <a:buClr>
          <a:schemeClr val="accent2"/>
        </a:buClr>
        <a:buSzPct val="90000"/>
        <a:buFont typeface="Arial" pitchFamily="34" charset="0"/>
        <a:buChar char="−"/>
        <a:defRPr sz="1400" b="1" kern="1200" spc="0" baseline="0">
          <a:solidFill>
            <a:schemeClr val="tx1"/>
          </a:solidFill>
          <a:latin typeface="+mn-lt"/>
          <a:ea typeface="+mn-ea"/>
          <a:cs typeface="+mn-cs"/>
        </a:defRPr>
      </a:lvl3pPr>
      <a:lvl4pPr marL="800100" indent="-165100" algn="l" defTabSz="914363" rtl="0" eaLnBrk="1" latinLnBrk="0" hangingPunct="1">
        <a:lnSpc>
          <a:spcPts val="2200"/>
        </a:lnSpc>
        <a:spcBef>
          <a:spcPts val="0"/>
        </a:spcBef>
        <a:spcAft>
          <a:spcPts val="0"/>
        </a:spcAft>
        <a:buClr>
          <a:schemeClr val="accent6"/>
        </a:buClr>
        <a:buSzPct val="90000"/>
        <a:buFont typeface="Arial" pitchFamily="34" charset="0"/>
        <a:buChar char="◊"/>
        <a:defRPr sz="1600" b="1" kern="1200" spc="0" baseline="0">
          <a:solidFill>
            <a:schemeClr val="tx1"/>
          </a:solidFill>
          <a:latin typeface="+mn-lt"/>
          <a:ea typeface="+mn-ea"/>
          <a:cs typeface="+mn-cs"/>
        </a:defRPr>
      </a:lvl4pPr>
      <a:lvl5pPr marL="977900" indent="-177800" algn="l" defTabSz="914363" rtl="0" eaLnBrk="1" latinLnBrk="0" hangingPunct="1">
        <a:lnSpc>
          <a:spcPts val="2000"/>
        </a:lnSpc>
        <a:spcBef>
          <a:spcPts val="0"/>
        </a:spcBef>
        <a:spcAft>
          <a:spcPts val="0"/>
        </a:spcAft>
        <a:buClr>
          <a:schemeClr val="accent6"/>
        </a:buClr>
        <a:buSzPct val="90000"/>
        <a:buFont typeface="Arial" pitchFamily="34" charset="0"/>
        <a:buChar char="◊"/>
        <a:defRPr sz="1400" b="1" kern="1200" spc="0" baseline="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1557338"/>
            <a:ext cx="64008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buFont typeface="Wingdings" pitchFamily="2" charset="2"/>
              <a:buNone/>
            </a:pPr>
            <a:r>
              <a:rPr lang="en-US" altLang="en-US" sz="3200" b="1" dirty="0">
                <a:solidFill>
                  <a:srgbClr val="FFFFFF"/>
                </a:solidFill>
              </a:rPr>
              <a:t>Module 8</a:t>
            </a:r>
          </a:p>
          <a:p>
            <a:pPr algn="ctr">
              <a:buNone/>
            </a:pPr>
            <a:r>
              <a:rPr lang="en-US" altLang="en-US" sz="3200" b="1" dirty="0">
                <a:solidFill>
                  <a:schemeClr val="bg1"/>
                </a:solidFill>
              </a:rPr>
              <a:t>Safety and acceptability of multiple injections</a:t>
            </a:r>
            <a:endParaRPr lang="fr-FR" altLang="en-US" sz="3200" b="1" dirty="0">
              <a:solidFill>
                <a:schemeClr val="bg1"/>
              </a:solidFill>
            </a:endParaRPr>
          </a:p>
        </p:txBody>
      </p:sp>
      <p:pic>
        <p:nvPicPr>
          <p:cNvPr id="3076" name="Picture 5" descr="WHO-EN-white-H"/>
          <p:cNvPicPr>
            <a:picLocks noChangeAspect="1" noChangeArrowheads="1"/>
          </p:cNvPicPr>
          <p:nvPr/>
        </p:nvPicPr>
        <p:blipFill>
          <a:blip r:embed="rId3" cstate="print">
            <a:extLst>
              <a:ext uri="{28A0092B-C50C-407E-A947-70E740481C1C}">
                <a14:useLocalDpi xmlns:a14="http://schemas.microsoft.com/office/drawing/2010/main" val="0"/>
              </a:ext>
            </a:extLst>
          </a:blip>
          <a:srcRect t="-13240"/>
          <a:stretch>
            <a:fillRect/>
          </a:stretch>
        </p:blipFill>
        <p:spPr bwMode="auto">
          <a:xfrm>
            <a:off x="2676525" y="4895850"/>
            <a:ext cx="3789363"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a:xfrm>
            <a:off x="685800" y="260648"/>
            <a:ext cx="7772400" cy="864096"/>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eaLnBrk="1" hangingPunct="1">
              <a:defRPr/>
            </a:pPr>
            <a:r>
              <a:rPr lang="fr-FR" sz="2400" dirty="0">
                <a:solidFill>
                  <a:schemeClr val="bg1"/>
                </a:solidFill>
                <a:latin typeface="Arial" pitchFamily="34" charset="0"/>
              </a:rPr>
              <a:t>Training for the addition of a second dose of </a:t>
            </a:r>
            <a:r>
              <a:rPr lang="fr-FR" sz="2400" dirty="0" err="1">
                <a:solidFill>
                  <a:schemeClr val="bg1"/>
                </a:solidFill>
                <a:latin typeface="Arial" pitchFamily="34" charset="0"/>
              </a:rPr>
              <a:t>Inactivated</a:t>
            </a:r>
            <a:r>
              <a:rPr lang="fr-FR" sz="2400" dirty="0">
                <a:solidFill>
                  <a:schemeClr val="bg1"/>
                </a:solidFill>
                <a:latin typeface="Arial" pitchFamily="34" charset="0"/>
              </a:rPr>
              <a:t> Poliovirus Vaccine (IPV)</a:t>
            </a:r>
            <a:endParaRPr lang="fr-FR" sz="3500" dirty="0">
              <a:solidFill>
                <a:schemeClr val="bg1"/>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 name="Content Placeholder 4"/>
          <p:cNvSpPr txBox="1">
            <a:spLocks/>
          </p:cNvSpPr>
          <p:nvPr/>
        </p:nvSpPr>
        <p:spPr>
          <a:xfrm>
            <a:off x="276627" y="1412776"/>
            <a:ext cx="8543845" cy="4320480"/>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lvl="0" indent="-457200">
              <a:spcBef>
                <a:spcPts val="0"/>
              </a:spcBef>
              <a:buFont typeface="+mj-lt"/>
              <a:buAutoNum type="arabicPeriod"/>
            </a:pPr>
            <a:r>
              <a:rPr lang="en-GB" sz="2400" dirty="0">
                <a:latin typeface="Gill Sans MT" panose="020B0502020104020203" pitchFamily="34" charset="0"/>
              </a:rPr>
              <a:t>Wash skin that is dirty. Swabbing clean skin is not necessary.</a:t>
            </a:r>
            <a:endParaRPr lang="en-US" sz="2400" dirty="0">
              <a:latin typeface="Gill Sans MT" panose="020B0502020104020203" pitchFamily="34" charset="0"/>
            </a:endParaRPr>
          </a:p>
          <a:p>
            <a:pPr marL="457200" lvl="0" indent="-457200">
              <a:spcBef>
                <a:spcPts val="0"/>
              </a:spcBef>
              <a:buFont typeface="+mj-lt"/>
              <a:buAutoNum type="arabicPeriod"/>
            </a:pPr>
            <a:r>
              <a:rPr lang="en-GB" sz="2400" dirty="0">
                <a:latin typeface="Gill Sans MT" panose="020B0502020104020203" pitchFamily="34" charset="0"/>
              </a:rPr>
              <a:t>For intramuscular injections (IM), gently stretch and support the skin between thumb and forefinger.  Push the entire needle in at a 90 degree angle with a quick, smooth action.</a:t>
            </a:r>
          </a:p>
          <a:p>
            <a:pPr marL="457200" lvl="0" indent="-457200">
              <a:spcBef>
                <a:spcPts val="0"/>
              </a:spcBef>
              <a:buFont typeface="+mj-lt"/>
              <a:buAutoNum type="arabicPeriod"/>
            </a:pPr>
            <a:r>
              <a:rPr lang="en-GB" sz="2400" dirty="0">
                <a:latin typeface="Gill Sans MT" panose="020B0502020104020203" pitchFamily="34" charset="0"/>
              </a:rPr>
              <a:t>Do not aspirate.</a:t>
            </a:r>
            <a:endParaRPr lang="en-US" sz="2400" dirty="0">
              <a:latin typeface="Gill Sans MT" panose="020B0502020104020203" pitchFamily="34" charset="0"/>
            </a:endParaRPr>
          </a:p>
          <a:p>
            <a:pPr marL="457200" lvl="0" indent="-457200">
              <a:spcBef>
                <a:spcPts val="0"/>
              </a:spcBef>
              <a:buFont typeface="+mj-lt"/>
              <a:buAutoNum type="arabicPeriod"/>
            </a:pPr>
            <a:r>
              <a:rPr lang="en-GB" sz="2400" dirty="0">
                <a:latin typeface="Gill Sans MT" panose="020B0502020104020203" pitchFamily="34" charset="0"/>
              </a:rPr>
              <a:t>For all injections, depress the plunger slowly and smoothly, taking care not to move the syringe around.</a:t>
            </a:r>
            <a:endParaRPr lang="en-US" sz="2400" dirty="0">
              <a:latin typeface="Gill Sans MT" panose="020B0502020104020203" pitchFamily="34" charset="0"/>
            </a:endParaRPr>
          </a:p>
          <a:p>
            <a:pPr marL="457200" lvl="0" indent="-457200">
              <a:spcBef>
                <a:spcPts val="0"/>
              </a:spcBef>
              <a:buFont typeface="+mj-lt"/>
              <a:buAutoNum type="arabicPeriod"/>
            </a:pPr>
            <a:r>
              <a:rPr lang="en-GB" sz="2400" dirty="0">
                <a:latin typeface="Gill Sans MT" panose="020B0502020104020203" pitchFamily="34" charset="0"/>
              </a:rPr>
              <a:t>Pull the needle out quickly and smoothly at the same angle that it went in.</a:t>
            </a:r>
            <a:endParaRPr lang="en-US" sz="2400" dirty="0">
              <a:latin typeface="Gill Sans MT" panose="020B0502020104020203" pitchFamily="34" charset="0"/>
            </a:endParaRPr>
          </a:p>
          <a:p>
            <a:pPr marL="457200" lvl="0" indent="-457200">
              <a:spcBef>
                <a:spcPts val="0"/>
              </a:spcBef>
              <a:buFont typeface="+mj-lt"/>
              <a:buAutoNum type="arabicPeriod"/>
            </a:pPr>
            <a:r>
              <a:rPr lang="en-GB" sz="2400" dirty="0">
                <a:latin typeface="Gill Sans MT" panose="020B0502020104020203" pitchFamily="34" charset="0"/>
              </a:rPr>
              <a:t>The caregiver may hold a clean swab gently over the site if it is bleeding after injection.</a:t>
            </a:r>
            <a:endParaRPr lang="en-US" sz="2400" dirty="0">
              <a:latin typeface="Gill Sans MT" panose="020B0502020104020203" pitchFamily="34" charset="0"/>
            </a:endParaRPr>
          </a:p>
        </p:txBody>
      </p:sp>
      <p:sp>
        <p:nvSpPr>
          <p:cNvPr id="2" name="TextBox 1"/>
          <p:cNvSpPr txBox="1"/>
          <p:nvPr/>
        </p:nvSpPr>
        <p:spPr>
          <a:xfrm>
            <a:off x="323528" y="332656"/>
            <a:ext cx="8604448" cy="615553"/>
          </a:xfrm>
          <a:prstGeom prst="rect">
            <a:avLst/>
          </a:prstGeom>
          <a:noFill/>
        </p:spPr>
        <p:txBody>
          <a:bodyPr wrap="square" rtlCol="0">
            <a:spAutoFit/>
          </a:bodyPr>
          <a:lstStyle/>
          <a:p>
            <a:r>
              <a:rPr lang="en-GB" sz="3400" b="1" dirty="0">
                <a:solidFill>
                  <a:srgbClr val="000066"/>
                </a:solidFill>
              </a:rPr>
              <a:t>How to minimize pain during vaccination</a:t>
            </a:r>
          </a:p>
        </p:txBody>
      </p:sp>
    </p:spTree>
    <p:extLst>
      <p:ext uri="{BB962C8B-B14F-4D97-AF65-F5344CB8AC3E}">
        <p14:creationId xmlns:p14="http://schemas.microsoft.com/office/powerpoint/2010/main" val="2422447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 name="Content Placeholder 4"/>
          <p:cNvSpPr txBox="1">
            <a:spLocks/>
          </p:cNvSpPr>
          <p:nvPr/>
        </p:nvSpPr>
        <p:spPr>
          <a:xfrm>
            <a:off x="348635" y="1610311"/>
            <a:ext cx="5375493" cy="3834913"/>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lvl="0" indent="-457200">
              <a:spcBef>
                <a:spcPts val="0"/>
              </a:spcBef>
              <a:buFont typeface="+mj-lt"/>
              <a:buAutoNum type="arabicPeriod"/>
            </a:pPr>
            <a:r>
              <a:rPr lang="en-GB" sz="2400" dirty="0">
                <a:latin typeface="Gill Sans MT" panose="020B0502020104020203" pitchFamily="34" charset="0"/>
              </a:rPr>
              <a:t>Administer vaccines in order of increasing painfulness</a:t>
            </a:r>
            <a:endParaRPr lang="en-US" sz="2400" dirty="0">
              <a:latin typeface="Gill Sans MT" panose="020B0502020104020203" pitchFamily="34" charset="0"/>
            </a:endParaRPr>
          </a:p>
          <a:p>
            <a:pPr marL="457200" lvl="0" indent="-457200">
              <a:spcBef>
                <a:spcPts val="0"/>
              </a:spcBef>
              <a:buFont typeface="+mj-lt"/>
              <a:buAutoNum type="arabicPeriod"/>
            </a:pPr>
            <a:r>
              <a:rPr lang="en-GB" sz="2400" dirty="0">
                <a:latin typeface="Gill Sans MT" panose="020B0502020104020203" pitchFamily="34" charset="0"/>
              </a:rPr>
              <a:t>Proper positioning:  Ask caregiver to hold the infant on his/her lap</a:t>
            </a:r>
          </a:p>
          <a:p>
            <a:pPr marL="457200" lvl="0" indent="-457200">
              <a:spcBef>
                <a:spcPts val="0"/>
              </a:spcBef>
              <a:buFont typeface="+mj-lt"/>
              <a:buAutoNum type="arabicPeriod"/>
            </a:pPr>
            <a:r>
              <a:rPr lang="en-GB" sz="2400" dirty="0">
                <a:latin typeface="Gill Sans MT" panose="020B0502020104020203" pitchFamily="34" charset="0"/>
              </a:rPr>
              <a:t>Encourage breastfeeding (if feasible and culturally acceptable) during or just before injection</a:t>
            </a:r>
            <a:endParaRPr lang="en-US" sz="2400" dirty="0">
              <a:latin typeface="Gill Sans MT" panose="020B0502020104020203" pitchFamily="34" charset="0"/>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026"/>
          <a:stretch/>
        </p:blipFill>
        <p:spPr bwMode="auto">
          <a:xfrm>
            <a:off x="5652120" y="2132856"/>
            <a:ext cx="2780086" cy="287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23528" y="332656"/>
            <a:ext cx="8712968" cy="615553"/>
          </a:xfrm>
          <a:prstGeom prst="rect">
            <a:avLst/>
          </a:prstGeom>
          <a:noFill/>
        </p:spPr>
        <p:txBody>
          <a:bodyPr wrap="square" rtlCol="0">
            <a:spAutoFit/>
          </a:bodyPr>
          <a:lstStyle/>
          <a:p>
            <a:r>
              <a:rPr lang="en-GB" sz="3400" b="1" dirty="0">
                <a:solidFill>
                  <a:srgbClr val="000066"/>
                </a:solidFill>
              </a:rPr>
              <a:t>Other recommendations to minimize pain</a:t>
            </a:r>
          </a:p>
        </p:txBody>
      </p:sp>
    </p:spTree>
    <p:extLst>
      <p:ext uri="{BB962C8B-B14F-4D97-AF65-F5344CB8AC3E}">
        <p14:creationId xmlns:p14="http://schemas.microsoft.com/office/powerpoint/2010/main" val="1684319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413074" y="465831"/>
            <a:ext cx="8136904" cy="646331"/>
          </a:xfrm>
          <a:prstGeom prst="rect">
            <a:avLst/>
          </a:prstGeom>
        </p:spPr>
        <p:txBody>
          <a:bodyPr wrap="square">
            <a:spAutoFit/>
          </a:bodyPr>
          <a:lstStyle/>
          <a:p>
            <a:pPr algn="ctr"/>
            <a:r>
              <a:rPr lang="en-US" altLang="en-US" sz="3600" b="1" dirty="0">
                <a:solidFill>
                  <a:srgbClr val="000066"/>
                </a:solidFill>
                <a:latin typeface="Gill Sans MT" panose="020B0502020104020203" pitchFamily="34" charset="0"/>
              </a:rPr>
              <a:t>Importance of good communication</a:t>
            </a:r>
            <a:endParaRPr lang="en-US" sz="3600" b="1" dirty="0">
              <a:solidFill>
                <a:srgbClr val="000066"/>
              </a:solidFill>
              <a:latin typeface="Gill Sans MT" panose="020B0502020104020203" pitchFamily="34" charset="0"/>
            </a:endParaRPr>
          </a:p>
        </p:txBody>
      </p:sp>
      <p:sp>
        <p:nvSpPr>
          <p:cNvPr id="6" name="Rectangle 5"/>
          <p:cNvSpPr/>
          <p:nvPr/>
        </p:nvSpPr>
        <p:spPr>
          <a:xfrm>
            <a:off x="633426" y="1484784"/>
            <a:ext cx="7696200" cy="4422749"/>
          </a:xfrm>
          <a:prstGeom prst="rect">
            <a:avLst/>
          </a:prstGeom>
        </p:spPr>
        <p:txBody>
          <a:bodyPr wrap="square">
            <a:spAutoFit/>
          </a:bodyPr>
          <a:lstStyle/>
          <a:p>
            <a:pPr>
              <a:spcBef>
                <a:spcPts val="1800"/>
              </a:spcBef>
            </a:pPr>
            <a:r>
              <a:rPr lang="en-US" altLang="en-US" sz="2400" dirty="0">
                <a:solidFill>
                  <a:srgbClr val="000066"/>
                </a:solidFill>
                <a:latin typeface="Gill Sans MT" panose="020B0502020104020203" pitchFamily="34" charset="0"/>
              </a:rPr>
              <a:t>Health workers play important roles in parent and caregiver acceptance.  Caregivers may not understand why their child needs an </a:t>
            </a:r>
            <a:r>
              <a:rPr lang="en-US" altLang="en-US" sz="2400" dirty="0">
                <a:solidFill>
                  <a:srgbClr val="002060"/>
                </a:solidFill>
                <a:latin typeface="Gill Sans MT" panose="020B0502020104020203" pitchFamily="34" charset="0"/>
              </a:rPr>
              <a:t>additional two doses of the injectable vaccine </a:t>
            </a:r>
            <a:r>
              <a:rPr lang="en-US" altLang="en-US" sz="2400" dirty="0">
                <a:solidFill>
                  <a:srgbClr val="000066"/>
                </a:solidFill>
                <a:latin typeface="Gill Sans MT" panose="020B0502020104020203" pitchFamily="34" charset="0"/>
              </a:rPr>
              <a:t>for polio and may be concerned about receiving multiple injections on the same visit.  </a:t>
            </a:r>
            <a:br>
              <a:rPr lang="en-US" altLang="en-US" sz="2400" dirty="0">
                <a:solidFill>
                  <a:srgbClr val="000066"/>
                </a:solidFill>
                <a:latin typeface="Gill Sans MT" panose="020B0502020104020203" pitchFamily="34" charset="0"/>
              </a:rPr>
            </a:br>
            <a:br>
              <a:rPr lang="en-US" altLang="en-US" sz="2400" dirty="0">
                <a:solidFill>
                  <a:srgbClr val="000066"/>
                </a:solidFill>
                <a:latin typeface="Gill Sans MT" panose="020B0502020104020203" pitchFamily="34" charset="0"/>
              </a:rPr>
            </a:br>
            <a:r>
              <a:rPr lang="en-US" altLang="en-US" sz="2400" dirty="0">
                <a:solidFill>
                  <a:srgbClr val="000066"/>
                </a:solidFill>
                <a:latin typeface="Gill Sans MT" panose="020B0502020104020203" pitchFamily="34" charset="0"/>
              </a:rPr>
              <a:t>Health workers need to explain the advantages of IPV and multiple injections, listen to caregiver’s concerns, and provide reassurance.</a:t>
            </a:r>
            <a:endParaRPr lang="en-GB" altLang="en-US" sz="2400" dirty="0">
              <a:solidFill>
                <a:srgbClr val="000066"/>
              </a:solidFill>
              <a:latin typeface="Gill Sans MT" panose="020B0502020104020203" pitchFamily="34" charset="0"/>
            </a:endParaRPr>
          </a:p>
          <a:p>
            <a:pPr>
              <a:spcBef>
                <a:spcPts val="1800"/>
              </a:spcBef>
            </a:pPr>
            <a:endParaRPr lang="en-US" altLang="en-US" sz="2400" dirty="0">
              <a:latin typeface="Gill Sans MT" pitchFamily="34" charset="0"/>
            </a:endParaRPr>
          </a:p>
          <a:p>
            <a:pPr marL="396875" indent="-396875">
              <a:lnSpc>
                <a:spcPct val="90000"/>
              </a:lnSpc>
              <a:spcBef>
                <a:spcPct val="20000"/>
              </a:spcBef>
              <a:buClr>
                <a:srgbClr val="CE6B28"/>
              </a:buClr>
              <a:buFont typeface="Wingdings" pitchFamily="2" charset="2"/>
              <a:buChar char="§"/>
            </a:pPr>
            <a:endParaRPr lang="en-US" sz="2400" b="1" dirty="0">
              <a:solidFill>
                <a:srgbClr val="5A471C"/>
              </a:solidFill>
            </a:endParaRPr>
          </a:p>
        </p:txBody>
      </p:sp>
    </p:spTree>
    <p:extLst>
      <p:ext uri="{BB962C8B-B14F-4D97-AF65-F5344CB8AC3E}">
        <p14:creationId xmlns:p14="http://schemas.microsoft.com/office/powerpoint/2010/main" val="3378973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142875"/>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dirty="0">
                <a:ln w="3175">
                  <a:noFill/>
                </a:ln>
                <a:solidFill>
                  <a:srgbClr val="002060"/>
                </a:solidFill>
                <a:latin typeface="Gill Sans MT" panose="020B0502020104020203" pitchFamily="34" charset="0"/>
                <a:cs typeface="Arial" charset="0"/>
              </a:rPr>
              <a:t>Responding to parental concerns</a:t>
            </a:r>
            <a:endParaRPr lang="fr-FR" altLang="en-US" sz="3200" b="1" dirty="0">
              <a:solidFill>
                <a:srgbClr val="000066"/>
              </a:solidFill>
              <a:latin typeface="Gill Sans MT" panose="020B0502020104020203"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7" name="Rectangle 6"/>
          <p:cNvSpPr/>
          <p:nvPr/>
        </p:nvSpPr>
        <p:spPr>
          <a:xfrm>
            <a:off x="467544" y="1445870"/>
            <a:ext cx="8280920" cy="4339650"/>
          </a:xfrm>
          <a:prstGeom prst="rect">
            <a:avLst/>
          </a:prstGeom>
        </p:spPr>
        <p:txBody>
          <a:bodyPr wrap="square">
            <a:spAutoFit/>
          </a:bodyPr>
          <a:lstStyle/>
          <a:p>
            <a:r>
              <a:rPr lang="en-US" sz="2000" b="1" dirty="0">
                <a:solidFill>
                  <a:srgbClr val="000066"/>
                </a:solidFill>
              </a:rPr>
              <a:t>Provide reassurance:  </a:t>
            </a:r>
            <a:r>
              <a:rPr lang="en-US" sz="2000" dirty="0">
                <a:solidFill>
                  <a:srgbClr val="000066"/>
                </a:solidFill>
              </a:rPr>
              <a:t>A strong health worker endorsement of IPV vaccines and multiple injections is essential to increase parent or caregiver acceptance.  </a:t>
            </a:r>
            <a:r>
              <a:rPr lang="en-US" sz="2000" b="1" dirty="0">
                <a:solidFill>
                  <a:srgbClr val="000066"/>
                </a:solidFill>
              </a:rPr>
              <a:t>Health workers should also encourage and promote the importance of immunization generally</a:t>
            </a:r>
            <a:br>
              <a:rPr lang="en-US" sz="2000" dirty="0">
                <a:solidFill>
                  <a:srgbClr val="000066"/>
                </a:solidFill>
              </a:rPr>
            </a:br>
            <a:endParaRPr lang="en-US" sz="2000" dirty="0">
              <a:solidFill>
                <a:srgbClr val="000066"/>
              </a:solidFill>
            </a:endParaRPr>
          </a:p>
          <a:p>
            <a:pPr lvl="0"/>
            <a:r>
              <a:rPr lang="en-US" sz="2000" b="1" dirty="0">
                <a:solidFill>
                  <a:srgbClr val="000066"/>
                </a:solidFill>
              </a:rPr>
              <a:t>Provide clear responses to parent or caregiver questions:  </a:t>
            </a:r>
            <a:r>
              <a:rPr lang="en-US" sz="2000" dirty="0">
                <a:solidFill>
                  <a:srgbClr val="000066"/>
                </a:solidFill>
              </a:rPr>
              <a:t>Health workers or providers need to be able to effectively answer or address questions and concerns related to the safety and value of multiple injections, the effectiveness of the vaccines, and child pain or discomfort.</a:t>
            </a:r>
            <a:br>
              <a:rPr lang="en-US" sz="2000" dirty="0">
                <a:solidFill>
                  <a:srgbClr val="000066"/>
                </a:solidFill>
              </a:rPr>
            </a:br>
            <a:endParaRPr lang="en-US" sz="2000" dirty="0">
              <a:solidFill>
                <a:srgbClr val="000066"/>
              </a:solidFill>
            </a:endParaRPr>
          </a:p>
          <a:p>
            <a:pPr lvl="0"/>
            <a:r>
              <a:rPr lang="en-US" sz="2000" b="1" dirty="0">
                <a:solidFill>
                  <a:srgbClr val="000066"/>
                </a:solidFill>
              </a:rPr>
              <a:t>Take steps to minimize pain during immunization:</a:t>
            </a:r>
            <a:r>
              <a:rPr lang="en-US" sz="2000" dirty="0">
                <a:solidFill>
                  <a:srgbClr val="000066"/>
                </a:solidFill>
              </a:rPr>
              <a:t>  Healthcare workers should take appropriate steps to decrease pain during immunization.</a:t>
            </a:r>
          </a:p>
          <a:p>
            <a:br>
              <a:rPr lang="en-US" b="1" dirty="0"/>
            </a:br>
            <a:r>
              <a:rPr lang="en-US" b="1" dirty="0"/>
              <a:t> </a:t>
            </a:r>
            <a:endParaRPr lang="en-US" dirty="0"/>
          </a:p>
        </p:txBody>
      </p:sp>
    </p:spTree>
    <p:extLst>
      <p:ext uri="{BB962C8B-B14F-4D97-AF65-F5344CB8AC3E}">
        <p14:creationId xmlns:p14="http://schemas.microsoft.com/office/powerpoint/2010/main" val="992463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1088381" y="548680"/>
            <a:ext cx="6967238" cy="584775"/>
          </a:xfrm>
          <a:prstGeom prst="rect">
            <a:avLst/>
          </a:prstGeom>
        </p:spPr>
        <p:txBody>
          <a:bodyPr wrap="square">
            <a:spAutoFit/>
          </a:bodyPr>
          <a:lstStyle/>
          <a:p>
            <a:pPr algn="ctr"/>
            <a:r>
              <a:rPr lang="en-US" altLang="en-US" sz="3200" b="1" dirty="0">
                <a:solidFill>
                  <a:srgbClr val="000066"/>
                </a:solidFill>
                <a:latin typeface="Gill Sans MT" panose="020B0502020104020203" pitchFamily="34" charset="0"/>
              </a:rPr>
              <a:t>Healthcare providers can say:</a:t>
            </a:r>
            <a:endParaRPr lang="en-US" sz="3200" b="1" dirty="0">
              <a:solidFill>
                <a:srgbClr val="000066"/>
              </a:solidFill>
              <a:latin typeface="Gill Sans MT" panose="020B0502020104020203" pitchFamily="34" charset="0"/>
            </a:endParaRPr>
          </a:p>
        </p:txBody>
      </p:sp>
      <p:sp>
        <p:nvSpPr>
          <p:cNvPr id="7" name="Rectangle 6"/>
          <p:cNvSpPr/>
          <p:nvPr/>
        </p:nvSpPr>
        <p:spPr>
          <a:xfrm>
            <a:off x="323528" y="1312307"/>
            <a:ext cx="8496944" cy="4524315"/>
          </a:xfrm>
          <a:prstGeom prst="rect">
            <a:avLst/>
          </a:prstGeom>
        </p:spPr>
        <p:txBody>
          <a:bodyPr wrap="square">
            <a:spAutoFit/>
          </a:bodyPr>
          <a:lstStyle/>
          <a:p>
            <a:pPr lvl="0"/>
            <a:r>
              <a:rPr lang="en-US" dirty="0">
                <a:solidFill>
                  <a:srgbClr val="000066"/>
                </a:solidFill>
              </a:rPr>
              <a:t>“</a:t>
            </a:r>
            <a:r>
              <a:rPr lang="en-US" dirty="0">
                <a:solidFill>
                  <a:srgbClr val="002060"/>
                </a:solidFill>
              </a:rPr>
              <a:t>Your child needs three shots/injections today: IPV1 vaccine, DTP3 and PCV3” or, </a:t>
            </a:r>
          </a:p>
          <a:p>
            <a:pPr lvl="0"/>
            <a:endParaRPr lang="en-US" dirty="0">
              <a:solidFill>
                <a:srgbClr val="002060"/>
              </a:solidFill>
            </a:endParaRPr>
          </a:p>
          <a:p>
            <a:pPr lvl="0"/>
            <a:r>
              <a:rPr lang="en-US" dirty="0">
                <a:solidFill>
                  <a:srgbClr val="002060"/>
                </a:solidFill>
              </a:rPr>
              <a:t>“ Your child needs two injections today: IPV2 vaccine and measles (or could be more depending on the country schedule: YF, RTSS, TCV, </a:t>
            </a:r>
            <a:r>
              <a:rPr lang="en-US" dirty="0" err="1">
                <a:solidFill>
                  <a:srgbClr val="002060"/>
                </a:solidFill>
              </a:rPr>
              <a:t>MenA</a:t>
            </a:r>
            <a:r>
              <a:rPr lang="en-US" dirty="0">
                <a:solidFill>
                  <a:srgbClr val="002060"/>
                </a:solidFill>
              </a:rPr>
              <a:t>)”</a:t>
            </a:r>
          </a:p>
          <a:p>
            <a:r>
              <a:rPr lang="en-US" dirty="0">
                <a:solidFill>
                  <a:srgbClr val="000066"/>
                </a:solidFill>
              </a:rPr>
              <a:t> </a:t>
            </a:r>
          </a:p>
          <a:p>
            <a:pPr lvl="0"/>
            <a:r>
              <a:rPr lang="en-US" dirty="0">
                <a:solidFill>
                  <a:srgbClr val="000066"/>
                </a:solidFill>
              </a:rPr>
              <a:t>“IPV vaccine is very important because along with OPV it will provide your child with strong protection against polio.  Two doses of IPV will help protect your children against polio disease even more – and will give your child the benefits of both vaccines.” </a:t>
            </a:r>
          </a:p>
          <a:p>
            <a:pPr lvl="0"/>
            <a:endParaRPr lang="en-US" dirty="0">
              <a:solidFill>
                <a:srgbClr val="000066"/>
              </a:solidFill>
            </a:endParaRPr>
          </a:p>
          <a:p>
            <a:pPr lvl="0"/>
            <a:r>
              <a:rPr lang="en-US" dirty="0">
                <a:solidFill>
                  <a:srgbClr val="000066"/>
                </a:solidFill>
              </a:rPr>
              <a:t>“IPV provides immunity through the blood, while OPV provides immunity through the gut”</a:t>
            </a:r>
          </a:p>
          <a:p>
            <a:r>
              <a:rPr lang="en-US" dirty="0">
                <a:solidFill>
                  <a:srgbClr val="000066"/>
                </a:solidFill>
              </a:rPr>
              <a:t> </a:t>
            </a:r>
          </a:p>
          <a:p>
            <a:pPr lvl="0"/>
            <a:r>
              <a:rPr lang="en-US" dirty="0">
                <a:solidFill>
                  <a:srgbClr val="000066"/>
                </a:solidFill>
              </a:rPr>
              <a:t>“Getting OPV and IPV is safe and strong protection against polio – a disease that is a threat to the health of your child and other children.  Using both vaccines together provides the best form of protection – it protects your child and helps protect our community.”</a:t>
            </a:r>
          </a:p>
        </p:txBody>
      </p:sp>
    </p:spTree>
    <p:extLst>
      <p:ext uri="{BB962C8B-B14F-4D97-AF65-F5344CB8AC3E}">
        <p14:creationId xmlns:p14="http://schemas.microsoft.com/office/powerpoint/2010/main" val="2182342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323528" y="188640"/>
            <a:ext cx="8640959" cy="1077218"/>
          </a:xfrm>
          <a:prstGeom prst="rect">
            <a:avLst/>
          </a:prstGeom>
        </p:spPr>
        <p:txBody>
          <a:bodyPr wrap="square">
            <a:spAutoFit/>
          </a:bodyPr>
          <a:lstStyle/>
          <a:p>
            <a:pPr algn="ctr" defTabSz="913837" fontAlgn="auto">
              <a:spcBef>
                <a:spcPts val="0"/>
              </a:spcBef>
              <a:spcAft>
                <a:spcPts val="0"/>
              </a:spcAft>
              <a:defRPr/>
            </a:pPr>
            <a:r>
              <a:rPr lang="en-US" sz="3200" b="1" dirty="0">
                <a:solidFill>
                  <a:srgbClr val="000066"/>
                </a:solidFill>
                <a:latin typeface="Gill Sans MT" panose="020B0502020104020203" pitchFamily="34" charset="0"/>
                <a:ea typeface="MS PGothic" charset="0"/>
                <a:cs typeface="MS PGothic" charset="0"/>
              </a:rPr>
              <a:t>Common questions from caregivers about </a:t>
            </a:r>
            <a:br>
              <a:rPr lang="en-US" sz="3200" b="1" dirty="0">
                <a:solidFill>
                  <a:srgbClr val="000066"/>
                </a:solidFill>
                <a:latin typeface="Gill Sans MT" panose="020B0502020104020203" pitchFamily="34" charset="0"/>
                <a:ea typeface="MS PGothic" charset="0"/>
                <a:cs typeface="MS PGothic" charset="0"/>
              </a:rPr>
            </a:br>
            <a:r>
              <a:rPr lang="en-US" sz="3200" b="1" dirty="0">
                <a:solidFill>
                  <a:srgbClr val="000066"/>
                </a:solidFill>
                <a:latin typeface="Gill Sans MT" panose="020B0502020104020203" pitchFamily="34" charset="0"/>
                <a:ea typeface="MS PGothic" charset="0"/>
                <a:cs typeface="MS PGothic" charset="0"/>
              </a:rPr>
              <a:t>multiple injections:</a:t>
            </a:r>
            <a:endParaRPr lang="fr-FR" sz="3200" b="1" dirty="0">
              <a:solidFill>
                <a:srgbClr val="000066"/>
              </a:solidFill>
              <a:latin typeface="Gill Sans MT" panose="020B0502020104020203" pitchFamily="34" charset="0"/>
              <a:ea typeface="MS PGothic" charset="0"/>
              <a:cs typeface="MS PGothic" charset="0"/>
            </a:endParaRPr>
          </a:p>
        </p:txBody>
      </p:sp>
      <p:sp>
        <p:nvSpPr>
          <p:cNvPr id="7" name="Rectangle 6"/>
          <p:cNvSpPr/>
          <p:nvPr/>
        </p:nvSpPr>
        <p:spPr>
          <a:xfrm>
            <a:off x="323528" y="1618342"/>
            <a:ext cx="8496944" cy="3754874"/>
          </a:xfrm>
          <a:prstGeom prst="rect">
            <a:avLst/>
          </a:prstGeom>
        </p:spPr>
        <p:txBody>
          <a:bodyPr wrap="square">
            <a:spAutoFit/>
          </a:bodyPr>
          <a:lstStyle/>
          <a:p>
            <a:pPr defTabSz="914363" fontAlgn="auto">
              <a:lnSpc>
                <a:spcPct val="90000"/>
              </a:lnSpc>
              <a:spcBef>
                <a:spcPct val="20000"/>
              </a:spcBef>
              <a:spcAft>
                <a:spcPts val="0"/>
              </a:spcAft>
              <a:buClr>
                <a:srgbClr val="CE6B28"/>
              </a:buClr>
            </a:pPr>
            <a:r>
              <a:rPr lang="en-GB" sz="2000" b="1" i="1" dirty="0">
                <a:solidFill>
                  <a:srgbClr val="000066"/>
                </a:solidFill>
                <a:latin typeface="Arial"/>
              </a:rPr>
              <a:t>Why does my child need three injections on one visit?</a:t>
            </a:r>
            <a:endParaRPr lang="en-US" sz="2000" i="1" dirty="0">
              <a:solidFill>
                <a:srgbClr val="000066"/>
              </a:solidFill>
              <a:latin typeface="Arial"/>
            </a:endParaRPr>
          </a:p>
          <a:p>
            <a:pPr defTabSz="914363" fontAlgn="auto">
              <a:spcBef>
                <a:spcPts val="0"/>
              </a:spcBef>
              <a:spcAft>
                <a:spcPts val="0"/>
              </a:spcAft>
            </a:pPr>
            <a:r>
              <a:rPr lang="en-GB" sz="2000" dirty="0">
                <a:solidFill>
                  <a:srgbClr val="000066"/>
                </a:solidFill>
                <a:latin typeface="Arial"/>
              </a:rPr>
              <a:t>Giving a child several vaccinations during the same visit allows your child to be fully immunized as soon as possible . This provides protection during the vulnerable early months of your child’s life.  In addition, giving multiple vaccinations at one time means fewer vaccination visits for parents and caregivers.</a:t>
            </a:r>
          </a:p>
          <a:p>
            <a:pPr defTabSz="914363" fontAlgn="auto">
              <a:spcBef>
                <a:spcPts val="0"/>
              </a:spcBef>
              <a:spcAft>
                <a:spcPts val="0"/>
              </a:spcAft>
            </a:pPr>
            <a:endParaRPr lang="en-GB" sz="2000" dirty="0">
              <a:solidFill>
                <a:srgbClr val="000066"/>
              </a:solidFill>
              <a:latin typeface="Arial"/>
            </a:endParaRPr>
          </a:p>
          <a:p>
            <a:pPr defTabSz="914363" fontAlgn="auto">
              <a:spcBef>
                <a:spcPts val="0"/>
              </a:spcBef>
              <a:spcAft>
                <a:spcPts val="0"/>
              </a:spcAft>
            </a:pPr>
            <a:r>
              <a:rPr lang="en-GB" sz="2000" b="1" i="1" dirty="0">
                <a:solidFill>
                  <a:srgbClr val="000066"/>
                </a:solidFill>
                <a:latin typeface="Arial"/>
              </a:rPr>
              <a:t>Is it safe to give multiple vaccine injections at one visit?</a:t>
            </a:r>
            <a:endParaRPr lang="en-US" sz="2000" i="1" dirty="0">
              <a:solidFill>
                <a:srgbClr val="000066"/>
              </a:solidFill>
              <a:latin typeface="Arial"/>
            </a:endParaRPr>
          </a:p>
          <a:p>
            <a:pPr defTabSz="914363" fontAlgn="auto">
              <a:spcBef>
                <a:spcPts val="0"/>
              </a:spcBef>
              <a:spcAft>
                <a:spcPts val="0"/>
              </a:spcAft>
            </a:pPr>
            <a:r>
              <a:rPr lang="en-GB" sz="2000" dirty="0">
                <a:solidFill>
                  <a:srgbClr val="000066"/>
                </a:solidFill>
                <a:latin typeface="Arial"/>
              </a:rPr>
              <a:t>It is safe for your child to receive multiple injections at once.  Many countries have immunization schedules where children receive multiple vaccine injections at one visit.</a:t>
            </a:r>
            <a:endParaRPr lang="en-US" sz="2000" dirty="0">
              <a:solidFill>
                <a:srgbClr val="000066"/>
              </a:solidFill>
              <a:latin typeface="Arial"/>
            </a:endParaRPr>
          </a:p>
          <a:p>
            <a:pPr defTabSz="914363" fontAlgn="auto">
              <a:spcBef>
                <a:spcPts val="0"/>
              </a:spcBef>
              <a:spcAft>
                <a:spcPts val="0"/>
              </a:spcAft>
            </a:pPr>
            <a:endParaRPr lang="en-US" sz="2000" dirty="0">
              <a:solidFill>
                <a:srgbClr val="000066"/>
              </a:solidFill>
            </a:endParaRPr>
          </a:p>
        </p:txBody>
      </p:sp>
    </p:spTree>
    <p:extLst>
      <p:ext uri="{BB962C8B-B14F-4D97-AF65-F5344CB8AC3E}">
        <p14:creationId xmlns:p14="http://schemas.microsoft.com/office/powerpoint/2010/main" val="3385000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323528" y="188640"/>
            <a:ext cx="8640959" cy="1077218"/>
          </a:xfrm>
          <a:prstGeom prst="rect">
            <a:avLst/>
          </a:prstGeom>
        </p:spPr>
        <p:txBody>
          <a:bodyPr wrap="square">
            <a:spAutoFit/>
          </a:bodyPr>
          <a:lstStyle/>
          <a:p>
            <a:pPr algn="ctr" defTabSz="913837" fontAlgn="auto">
              <a:spcBef>
                <a:spcPts val="0"/>
              </a:spcBef>
              <a:spcAft>
                <a:spcPts val="0"/>
              </a:spcAft>
              <a:defRPr/>
            </a:pPr>
            <a:r>
              <a:rPr lang="en-US" sz="3200" b="1" dirty="0">
                <a:solidFill>
                  <a:srgbClr val="000066"/>
                </a:solidFill>
                <a:latin typeface="Gill Sans MT" panose="020B0502020104020203" pitchFamily="34" charset="0"/>
                <a:ea typeface="MS PGothic" charset="0"/>
                <a:cs typeface="MS PGothic" charset="0"/>
              </a:rPr>
              <a:t>Common questions from caregivers about </a:t>
            </a:r>
            <a:br>
              <a:rPr lang="en-US" sz="3200" b="1" dirty="0">
                <a:solidFill>
                  <a:srgbClr val="000066"/>
                </a:solidFill>
                <a:latin typeface="Gill Sans MT" panose="020B0502020104020203" pitchFamily="34" charset="0"/>
                <a:ea typeface="MS PGothic" charset="0"/>
                <a:cs typeface="MS PGothic" charset="0"/>
              </a:rPr>
            </a:br>
            <a:r>
              <a:rPr lang="en-US" sz="3200" b="1" dirty="0">
                <a:solidFill>
                  <a:srgbClr val="000066"/>
                </a:solidFill>
                <a:latin typeface="Gill Sans MT" panose="020B0502020104020203" pitchFamily="34" charset="0"/>
                <a:ea typeface="MS PGothic" charset="0"/>
                <a:cs typeface="MS PGothic" charset="0"/>
              </a:rPr>
              <a:t>multiple injections:</a:t>
            </a:r>
            <a:endParaRPr lang="fr-FR" sz="3200" b="1" dirty="0">
              <a:solidFill>
                <a:srgbClr val="000066"/>
              </a:solidFill>
              <a:latin typeface="Gill Sans MT" panose="020B0502020104020203" pitchFamily="34" charset="0"/>
              <a:ea typeface="MS PGothic" charset="0"/>
              <a:cs typeface="MS PGothic" charset="0"/>
            </a:endParaRPr>
          </a:p>
        </p:txBody>
      </p:sp>
      <p:sp>
        <p:nvSpPr>
          <p:cNvPr id="7" name="Rectangle 6"/>
          <p:cNvSpPr/>
          <p:nvPr/>
        </p:nvSpPr>
        <p:spPr>
          <a:xfrm>
            <a:off x="323528" y="1546334"/>
            <a:ext cx="8496944" cy="3785652"/>
          </a:xfrm>
          <a:prstGeom prst="rect">
            <a:avLst/>
          </a:prstGeom>
        </p:spPr>
        <p:txBody>
          <a:bodyPr wrap="square">
            <a:spAutoFit/>
          </a:bodyPr>
          <a:lstStyle/>
          <a:p>
            <a:pPr defTabSz="914363" fontAlgn="auto">
              <a:spcBef>
                <a:spcPts val="0"/>
              </a:spcBef>
              <a:spcAft>
                <a:spcPts val="0"/>
              </a:spcAft>
            </a:pPr>
            <a:r>
              <a:rPr lang="en-GB" sz="2000" b="1" i="1" dirty="0">
                <a:solidFill>
                  <a:srgbClr val="000066"/>
                </a:solidFill>
                <a:latin typeface="Arial"/>
              </a:rPr>
              <a:t>Is there any evidence that multiple injections of vaccines may increase the risk for adverse events?</a:t>
            </a:r>
            <a:endParaRPr lang="en-US" sz="2000" i="1" dirty="0">
              <a:solidFill>
                <a:srgbClr val="000066"/>
              </a:solidFill>
              <a:latin typeface="Arial"/>
            </a:endParaRPr>
          </a:p>
          <a:p>
            <a:pPr defTabSz="914363" fontAlgn="auto">
              <a:spcBef>
                <a:spcPts val="0"/>
              </a:spcBef>
              <a:spcAft>
                <a:spcPts val="0"/>
              </a:spcAft>
            </a:pPr>
            <a:r>
              <a:rPr lang="en-GB" sz="2000" dirty="0">
                <a:solidFill>
                  <a:srgbClr val="000066"/>
                </a:solidFill>
                <a:latin typeface="Arial"/>
              </a:rPr>
              <a:t>No. Numerous studies have shown that giving multiple vaccinations during the same visit does not result in higher incidence of adverse events.</a:t>
            </a:r>
          </a:p>
          <a:p>
            <a:pPr defTabSz="914363" fontAlgn="auto">
              <a:spcBef>
                <a:spcPts val="0"/>
              </a:spcBef>
              <a:spcAft>
                <a:spcPts val="0"/>
              </a:spcAft>
            </a:pPr>
            <a:endParaRPr lang="en-GB" sz="2000" dirty="0">
              <a:solidFill>
                <a:srgbClr val="000066"/>
              </a:solidFill>
              <a:latin typeface="Arial"/>
            </a:endParaRPr>
          </a:p>
          <a:p>
            <a:pPr defTabSz="914363" fontAlgn="auto">
              <a:spcBef>
                <a:spcPts val="0"/>
              </a:spcBef>
              <a:spcAft>
                <a:spcPts val="0"/>
              </a:spcAft>
            </a:pPr>
            <a:r>
              <a:rPr lang="en-GB" sz="2000" b="1" i="1" dirty="0">
                <a:solidFill>
                  <a:srgbClr val="000066"/>
                </a:solidFill>
                <a:latin typeface="Arial"/>
              </a:rPr>
              <a:t>Aren’t multiple injections painful for the child?</a:t>
            </a:r>
          </a:p>
          <a:p>
            <a:pPr defTabSz="914363" fontAlgn="auto">
              <a:spcBef>
                <a:spcPts val="0"/>
              </a:spcBef>
              <a:spcAft>
                <a:spcPts val="0"/>
              </a:spcAft>
            </a:pPr>
            <a:r>
              <a:rPr lang="en-GB" sz="2000" dirty="0">
                <a:solidFill>
                  <a:srgbClr val="000066"/>
                </a:solidFill>
                <a:latin typeface="Arial"/>
              </a:rPr>
              <a:t>While receiving multiple injections at once is painful, having to return for additional vaccines forces the child to experience pain on two visits.  It is better for the child to experience one brief moment of pain than pain on two separate days. </a:t>
            </a:r>
            <a:endParaRPr lang="en-US" sz="2000" dirty="0">
              <a:solidFill>
                <a:srgbClr val="000066"/>
              </a:solidFill>
              <a:latin typeface="Arial"/>
            </a:endParaRPr>
          </a:p>
          <a:p>
            <a:pPr defTabSz="914363" fontAlgn="auto">
              <a:spcBef>
                <a:spcPts val="0"/>
              </a:spcBef>
              <a:spcAft>
                <a:spcPts val="0"/>
              </a:spcAft>
            </a:pPr>
            <a:endParaRPr lang="en-US" sz="2000" dirty="0">
              <a:solidFill>
                <a:srgbClr val="000066"/>
              </a:solidFill>
            </a:endParaRPr>
          </a:p>
        </p:txBody>
      </p:sp>
    </p:spTree>
    <p:extLst>
      <p:ext uri="{BB962C8B-B14F-4D97-AF65-F5344CB8AC3E}">
        <p14:creationId xmlns:p14="http://schemas.microsoft.com/office/powerpoint/2010/main" val="265077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323528" y="188640"/>
            <a:ext cx="8640959" cy="1077218"/>
          </a:xfrm>
          <a:prstGeom prst="rect">
            <a:avLst/>
          </a:prstGeom>
        </p:spPr>
        <p:txBody>
          <a:bodyPr wrap="square">
            <a:spAutoFit/>
          </a:bodyPr>
          <a:lstStyle/>
          <a:p>
            <a:pPr algn="ctr" defTabSz="913837" fontAlgn="auto">
              <a:spcBef>
                <a:spcPts val="0"/>
              </a:spcBef>
              <a:spcAft>
                <a:spcPts val="0"/>
              </a:spcAft>
              <a:defRPr/>
            </a:pPr>
            <a:r>
              <a:rPr lang="en-US" sz="3200" b="1" dirty="0">
                <a:solidFill>
                  <a:srgbClr val="000066"/>
                </a:solidFill>
                <a:latin typeface="Gill Sans MT" panose="020B0502020104020203" pitchFamily="34" charset="0"/>
                <a:ea typeface="MS PGothic" charset="0"/>
                <a:cs typeface="MS PGothic" charset="0"/>
              </a:rPr>
              <a:t>Common questions from caregivers about </a:t>
            </a:r>
            <a:br>
              <a:rPr lang="en-US" sz="3200" b="1" dirty="0">
                <a:solidFill>
                  <a:srgbClr val="000066"/>
                </a:solidFill>
                <a:latin typeface="Gill Sans MT" panose="020B0502020104020203" pitchFamily="34" charset="0"/>
                <a:ea typeface="MS PGothic" charset="0"/>
                <a:cs typeface="MS PGothic" charset="0"/>
              </a:rPr>
            </a:br>
            <a:r>
              <a:rPr lang="en-US" sz="3200" b="1" dirty="0">
                <a:solidFill>
                  <a:srgbClr val="000066"/>
                </a:solidFill>
                <a:latin typeface="Gill Sans MT" panose="020B0502020104020203" pitchFamily="34" charset="0"/>
                <a:ea typeface="MS PGothic" charset="0"/>
                <a:cs typeface="MS PGothic" charset="0"/>
              </a:rPr>
              <a:t>multiple injections:</a:t>
            </a:r>
            <a:endParaRPr lang="fr-FR" sz="3200" b="1" dirty="0">
              <a:solidFill>
                <a:srgbClr val="000066"/>
              </a:solidFill>
              <a:latin typeface="Gill Sans MT" panose="020B0502020104020203" pitchFamily="34" charset="0"/>
              <a:ea typeface="MS PGothic" charset="0"/>
              <a:cs typeface="MS PGothic" charset="0"/>
            </a:endParaRPr>
          </a:p>
        </p:txBody>
      </p:sp>
      <p:sp>
        <p:nvSpPr>
          <p:cNvPr id="7" name="Rectangle 6"/>
          <p:cNvSpPr/>
          <p:nvPr/>
        </p:nvSpPr>
        <p:spPr>
          <a:xfrm>
            <a:off x="323528" y="1568981"/>
            <a:ext cx="8496944" cy="4524315"/>
          </a:xfrm>
          <a:prstGeom prst="rect">
            <a:avLst/>
          </a:prstGeom>
        </p:spPr>
        <p:txBody>
          <a:bodyPr wrap="square">
            <a:spAutoFit/>
          </a:bodyPr>
          <a:lstStyle/>
          <a:p>
            <a:pPr defTabSz="914363" fontAlgn="auto">
              <a:spcBef>
                <a:spcPts val="0"/>
              </a:spcBef>
              <a:spcAft>
                <a:spcPts val="0"/>
              </a:spcAft>
            </a:pPr>
            <a:r>
              <a:rPr lang="en-US" b="1" i="1" dirty="0">
                <a:solidFill>
                  <a:srgbClr val="000066"/>
                </a:solidFill>
                <a:latin typeface="Arial"/>
              </a:rPr>
              <a:t>Wouldn’t it be safer to separate vaccine injections and spread them out?</a:t>
            </a:r>
          </a:p>
          <a:p>
            <a:pPr defTabSz="914363" fontAlgn="auto">
              <a:spcBef>
                <a:spcPts val="0"/>
              </a:spcBef>
              <a:spcAft>
                <a:spcPts val="0"/>
              </a:spcAft>
            </a:pPr>
            <a:r>
              <a:rPr lang="en-GB" dirty="0">
                <a:solidFill>
                  <a:srgbClr val="000066"/>
                </a:solidFill>
                <a:latin typeface="Arial"/>
              </a:rPr>
              <a:t>No, it is safer for your child to receive all of their vaccinations at once.  Spreading out vaccinations leaves babies unprotected for a longer time.</a:t>
            </a:r>
          </a:p>
          <a:p>
            <a:pPr defTabSz="914363" fontAlgn="auto">
              <a:spcBef>
                <a:spcPts val="0"/>
              </a:spcBef>
              <a:spcAft>
                <a:spcPts val="0"/>
              </a:spcAft>
            </a:pPr>
            <a:endParaRPr lang="en-GB" dirty="0">
              <a:solidFill>
                <a:srgbClr val="000066"/>
              </a:solidFill>
              <a:latin typeface="Arial"/>
            </a:endParaRPr>
          </a:p>
          <a:p>
            <a:pPr defTabSz="914363" fontAlgn="auto">
              <a:spcBef>
                <a:spcPts val="0"/>
              </a:spcBef>
              <a:spcAft>
                <a:spcPts val="0"/>
              </a:spcAft>
            </a:pPr>
            <a:r>
              <a:rPr lang="en-GB" b="1" i="1" dirty="0">
                <a:solidFill>
                  <a:srgbClr val="000066"/>
                </a:solidFill>
                <a:latin typeface="Arial"/>
              </a:rPr>
              <a:t>If my child receives multiple injections at the same visit, will the vaccines be as effective if given alone?</a:t>
            </a:r>
          </a:p>
          <a:p>
            <a:pPr defTabSz="914363" fontAlgn="auto">
              <a:spcBef>
                <a:spcPts val="0"/>
              </a:spcBef>
              <a:spcAft>
                <a:spcPts val="0"/>
              </a:spcAft>
            </a:pPr>
            <a:r>
              <a:rPr lang="en-US" dirty="0">
                <a:solidFill>
                  <a:srgbClr val="000066"/>
                </a:solidFill>
                <a:latin typeface="Arial"/>
              </a:rPr>
              <a:t>Yes. IPV does not interfere with other vaccines and IPV is equally effective when given alone or with other vaccines. </a:t>
            </a:r>
          </a:p>
          <a:p>
            <a:pPr defTabSz="914363" fontAlgn="auto">
              <a:spcBef>
                <a:spcPts val="0"/>
              </a:spcBef>
              <a:spcAft>
                <a:spcPts val="0"/>
              </a:spcAft>
            </a:pPr>
            <a:endParaRPr lang="en-US" dirty="0">
              <a:solidFill>
                <a:srgbClr val="000066"/>
              </a:solidFill>
              <a:latin typeface="Arial"/>
            </a:endParaRPr>
          </a:p>
          <a:p>
            <a:pPr defTabSz="914363" fontAlgn="auto">
              <a:spcBef>
                <a:spcPts val="0"/>
              </a:spcBef>
              <a:spcAft>
                <a:spcPts val="0"/>
              </a:spcAft>
            </a:pPr>
            <a:r>
              <a:rPr lang="en-US" b="1" i="1" dirty="0">
                <a:solidFill>
                  <a:srgbClr val="000066"/>
                </a:solidFill>
                <a:latin typeface="Arial"/>
              </a:rPr>
              <a:t>Can multiple vaccines given at once “overwhelm” a child’s immune system?</a:t>
            </a:r>
          </a:p>
          <a:p>
            <a:pPr defTabSz="914363" fontAlgn="auto">
              <a:spcBef>
                <a:spcPts val="0"/>
              </a:spcBef>
              <a:spcAft>
                <a:spcPts val="0"/>
              </a:spcAft>
            </a:pPr>
            <a:r>
              <a:rPr lang="en-US" dirty="0">
                <a:solidFill>
                  <a:srgbClr val="000066"/>
                </a:solidFill>
                <a:latin typeface="Arial"/>
              </a:rPr>
              <a:t>No. Children are exposed to numerous bacteria and viruses on a daily basis through eating and playing. Vaccines do not add a significant burden to the immune system. </a:t>
            </a:r>
          </a:p>
          <a:p>
            <a:pPr defTabSz="914363" fontAlgn="auto">
              <a:spcBef>
                <a:spcPts val="0"/>
              </a:spcBef>
              <a:spcAft>
                <a:spcPts val="0"/>
              </a:spcAft>
            </a:pPr>
            <a:endParaRPr lang="en-US" dirty="0">
              <a:solidFill>
                <a:srgbClr val="000066"/>
              </a:solidFill>
              <a:latin typeface="Arial"/>
            </a:endParaRPr>
          </a:p>
          <a:p>
            <a:pPr defTabSz="914363" fontAlgn="auto">
              <a:spcBef>
                <a:spcPts val="0"/>
              </a:spcBef>
              <a:spcAft>
                <a:spcPts val="0"/>
              </a:spcAft>
            </a:pPr>
            <a:endParaRPr lang="en-US" dirty="0">
              <a:solidFill>
                <a:srgbClr val="000066"/>
              </a:solidFill>
            </a:endParaRPr>
          </a:p>
        </p:txBody>
      </p:sp>
    </p:spTree>
    <p:extLst>
      <p:ext uri="{BB962C8B-B14F-4D97-AF65-F5344CB8AC3E}">
        <p14:creationId xmlns:p14="http://schemas.microsoft.com/office/powerpoint/2010/main" val="2936415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2" name="Rectangle 1"/>
          <p:cNvSpPr/>
          <p:nvPr/>
        </p:nvSpPr>
        <p:spPr>
          <a:xfrm>
            <a:off x="413074" y="161032"/>
            <a:ext cx="8136904" cy="584776"/>
          </a:xfrm>
          <a:prstGeom prst="rect">
            <a:avLst/>
          </a:prstGeom>
        </p:spPr>
        <p:txBody>
          <a:bodyPr wrap="square">
            <a:spAutoFit/>
          </a:bodyPr>
          <a:lstStyle/>
          <a:p>
            <a:pPr algn="ctr"/>
            <a:r>
              <a:rPr lang="en-GB" sz="3200" b="1" dirty="0">
                <a:solidFill>
                  <a:srgbClr val="000066"/>
                </a:solidFill>
                <a:latin typeface="Gill Sans MT" panose="020B0502020104020203" pitchFamily="34" charset="0"/>
              </a:rPr>
              <a:t>Key Messages</a:t>
            </a:r>
            <a:endParaRPr lang="en-US" sz="3200" b="1" dirty="0">
              <a:solidFill>
                <a:srgbClr val="000066"/>
              </a:solidFill>
              <a:latin typeface="Gill Sans MT" panose="020B0502020104020203" pitchFamily="34" charset="0"/>
            </a:endParaRPr>
          </a:p>
        </p:txBody>
      </p:sp>
      <p:sp>
        <p:nvSpPr>
          <p:cNvPr id="5" name="Content Placeholder 4"/>
          <p:cNvSpPr txBox="1">
            <a:spLocks/>
          </p:cNvSpPr>
          <p:nvPr/>
        </p:nvSpPr>
        <p:spPr>
          <a:xfrm>
            <a:off x="413074" y="1238250"/>
            <a:ext cx="8305800" cy="4711030"/>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600"/>
              </a:spcBef>
            </a:pPr>
            <a:r>
              <a:rPr lang="en-US" sz="2400" kern="0" dirty="0">
                <a:latin typeface="Gill Sans MT" panose="020B0502020104020203" pitchFamily="34" charset="0"/>
              </a:rPr>
              <a:t>It is safe to give multiple vaccine injections at one visit. Many countries have successfully introduced multiple vaccine injections into their routine immunization schedule.</a:t>
            </a:r>
          </a:p>
          <a:p>
            <a:pPr>
              <a:spcBef>
                <a:spcPts val="600"/>
              </a:spcBef>
            </a:pPr>
            <a:r>
              <a:rPr lang="en-US" sz="2400" kern="0" dirty="0">
                <a:latin typeface="Gill Sans MT" panose="020B0502020104020203" pitchFamily="34" charset="0"/>
              </a:rPr>
              <a:t>Multiple injections are better than spacing injections because they protect children, increase efficiency and lead to fewer overall vaccination visits.</a:t>
            </a:r>
          </a:p>
          <a:p>
            <a:pPr>
              <a:spcBef>
                <a:spcPts val="600"/>
              </a:spcBef>
            </a:pPr>
            <a:r>
              <a:rPr lang="en-US" sz="2400" kern="0" dirty="0">
                <a:latin typeface="Gill Sans MT" panose="020B0502020104020203" pitchFamily="34" charset="0"/>
              </a:rPr>
              <a:t>Parental concerns about multiple injections can be addressed through reassurance, clear communication and pain reducing techniques.</a:t>
            </a:r>
          </a:p>
          <a:p>
            <a:pPr>
              <a:spcBef>
                <a:spcPts val="600"/>
              </a:spcBef>
            </a:pPr>
            <a:r>
              <a:rPr lang="en-US" sz="2400" kern="0" dirty="0">
                <a:latin typeface="Gill Sans MT" panose="020B0502020104020203" pitchFamily="34" charset="0"/>
              </a:rPr>
              <a:t>Health workers need to listen, encourage and effectively communicate with caregivers to ensure that they receive their vaccines and return for future vaccinations.</a:t>
            </a:r>
          </a:p>
          <a:p>
            <a:endParaRPr lang="en-US" kern="0" dirty="0"/>
          </a:p>
        </p:txBody>
      </p:sp>
    </p:spTree>
    <p:extLst>
      <p:ext uri="{BB962C8B-B14F-4D97-AF65-F5344CB8AC3E}">
        <p14:creationId xmlns:p14="http://schemas.microsoft.com/office/powerpoint/2010/main" val="2134672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a:t>End of module</a:t>
            </a:r>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br>
              <a:rPr lang="en-US" altLang="en-US" sz="1400" dirty="0">
                <a:solidFill>
                  <a:srgbClr val="000066"/>
                </a:solidFill>
                <a:latin typeface="Gill Sans MT" panose="020B0502020104020203" pitchFamily="34" charset="0"/>
              </a:rPr>
            </a:br>
            <a:r>
              <a:rPr lang="en-US" altLang="en-US" sz="2400" dirty="0">
                <a:solidFill>
                  <a:srgbClr val="000066"/>
                </a:solidFill>
                <a:latin typeface="Gill Sans MT" panose="020B0502020104020203" pitchFamily="34" charset="0"/>
              </a:rPr>
              <a:t>Thank you</a:t>
            </a:r>
          </a:p>
          <a:p>
            <a:pPr algn="ctr" rtl="1" eaLnBrk="1" hangingPunct="1">
              <a:defRPr/>
            </a:pPr>
            <a:r>
              <a:rPr lang="en-US" altLang="en-US" sz="2400" dirty="0">
                <a:solidFill>
                  <a:srgbClr val="000066"/>
                </a:solidFill>
                <a:latin typeface="Gill Sans MT" panose="020B0502020104020203" pitchFamily="34" charset="0"/>
              </a:rPr>
              <a:t>for your attention! </a:t>
            </a:r>
            <a:br>
              <a:rPr lang="en-US" altLang="en-US" sz="2400" dirty="0">
                <a:solidFill>
                  <a:srgbClr val="000066"/>
                </a:solidFill>
                <a:latin typeface="Gill Sans MT" panose="020B0502020104020203" pitchFamily="34" charset="0"/>
              </a:rPr>
            </a:br>
            <a:br>
              <a:rPr lang="en-US" altLang="en-US" sz="2400" dirty="0">
                <a:solidFill>
                  <a:srgbClr val="000066"/>
                </a:solidFill>
                <a:latin typeface="Gill Sans MT" panose="020B0502020104020203" pitchFamily="34" charset="0"/>
              </a:rPr>
            </a:br>
            <a:endParaRPr lang="en-US" altLang="en-US" sz="2400" dirty="0">
              <a:solidFill>
                <a:srgbClr val="000066"/>
              </a:solidFill>
              <a:latin typeface="Gill Sans MT" panose="020B0502020104020203"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r>
              <a:rPr lang="fr-FR" altLang="en-US" sz="2000" b="1" dirty="0">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ea typeface="Arial" charset="0"/>
              </a:rPr>
              <a:t>Learning objectives</a:t>
            </a:r>
          </a:p>
        </p:txBody>
      </p:sp>
      <p:sp>
        <p:nvSpPr>
          <p:cNvPr id="4099" name="Rectangle 14"/>
          <p:cNvSpPr>
            <a:spLocks noChangeArrowheads="1"/>
          </p:cNvSpPr>
          <p:nvPr/>
        </p:nvSpPr>
        <p:spPr bwMode="auto">
          <a:xfrm>
            <a:off x="1476375" y="1323975"/>
            <a:ext cx="72580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altLang="en-US" dirty="0">
                <a:latin typeface="Gill Sans MT" pitchFamily="34" charset="0"/>
              </a:rPr>
              <a:t>At the end of the module, the participant </a:t>
            </a:r>
            <a:r>
              <a:rPr lang="fr-FR" altLang="en-US" dirty="0" err="1">
                <a:latin typeface="Gill Sans MT" pitchFamily="34" charset="0"/>
              </a:rPr>
              <a:t>will</a:t>
            </a:r>
            <a:r>
              <a:rPr lang="fr-FR" altLang="en-US" dirty="0">
                <a:latin typeface="Gill Sans MT" pitchFamily="34" charset="0"/>
              </a:rPr>
              <a:t>:</a:t>
            </a:r>
          </a:p>
          <a:p>
            <a:pPr lvl="1"/>
            <a:r>
              <a:rPr lang="en-GB" altLang="en-US" dirty="0">
                <a:latin typeface="Gill Sans MT" pitchFamily="34" charset="0"/>
                <a:ea typeface="MS PGothic" pitchFamily="34" charset="-128"/>
              </a:rPr>
              <a:t>Know the benefits of multiple injections </a:t>
            </a:r>
          </a:p>
          <a:p>
            <a:pPr lvl="1"/>
            <a:r>
              <a:rPr lang="en-GB" altLang="en-US" dirty="0">
                <a:latin typeface="Gill Sans MT" pitchFamily="34" charset="0"/>
                <a:ea typeface="MS PGothic" pitchFamily="34" charset="-128"/>
              </a:rPr>
              <a:t>Understand the safety of IPV when administered with other vaccines </a:t>
            </a:r>
          </a:p>
          <a:p>
            <a:pPr lvl="1"/>
            <a:r>
              <a:rPr lang="en-GB" altLang="en-US" dirty="0">
                <a:latin typeface="Gill Sans MT" pitchFamily="34" charset="0"/>
                <a:ea typeface="MS PGothic" pitchFamily="34" charset="-128"/>
              </a:rPr>
              <a:t>Be able to respond to parental concerns regarding IPV and multiple injections</a:t>
            </a:r>
          </a:p>
          <a:p>
            <a:r>
              <a:rPr lang="en-GB" altLang="en-US" dirty="0">
                <a:latin typeface="Gill Sans MT" pitchFamily="34" charset="0"/>
              </a:rPr>
              <a:t>Duration</a:t>
            </a:r>
          </a:p>
          <a:p>
            <a:pPr lvl="1"/>
            <a:r>
              <a:rPr lang="en-GB" altLang="ja-JP" dirty="0">
                <a:latin typeface="Gill Sans MT" pitchFamily="34" charset="0"/>
                <a:ea typeface="MS PGothic" pitchFamily="34" charset="-128"/>
              </a:rPr>
              <a:t>30</a:t>
            </a:r>
            <a:r>
              <a:rPr lang="ja-JP" altLang="en-US" dirty="0">
                <a:latin typeface="Gill Sans MT" pitchFamily="34" charset="0"/>
                <a:ea typeface="MS PGothic" pitchFamily="34" charset="-128"/>
              </a:rPr>
              <a:t> </a:t>
            </a:r>
            <a:r>
              <a:rPr lang="en-GB" altLang="ja-JP" dirty="0">
                <a:latin typeface="Gill Sans MT" pitchFamily="34" charset="0"/>
                <a:ea typeface="MS PGothic" pitchFamily="34" charset="-128"/>
              </a:rPr>
              <a:t>minutes</a:t>
            </a:r>
          </a:p>
          <a:p>
            <a:pPr lvl="1"/>
            <a:endParaRPr lang="fr-FR" altLang="en-US" dirty="0">
              <a:latin typeface="Gill Sans MT" pitchFamily="34" charset="0"/>
              <a:ea typeface="MS PGothic" pitchFamily="34" charset="-128"/>
            </a:endParaRPr>
          </a:p>
        </p:txBody>
      </p:sp>
      <p:pic>
        <p:nvPicPr>
          <p:cNvPr id="4100" name="Picture 6" descr="C:\Users\sfellache\Desktop\ammp\sandcl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645542"/>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251520" y="1338263"/>
            <a:ext cx="5032747" cy="1010617"/>
            <a:chOff x="539750" y="1338263"/>
            <a:chExt cx="4677394" cy="1010617"/>
          </a:xfrm>
        </p:grpSpPr>
        <p:sp>
          <p:nvSpPr>
            <p:cNvPr id="4" name="Rectangle à coins arrondis 3"/>
            <p:cNvSpPr/>
            <p:nvPr/>
          </p:nvSpPr>
          <p:spPr bwMode="auto">
            <a:xfrm>
              <a:off x="897556" y="1459281"/>
              <a:ext cx="4319588" cy="889599"/>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2000" b="1" kern="0" dirty="0">
                  <a:solidFill>
                    <a:srgbClr val="000066"/>
                  </a:solidFill>
                  <a:latin typeface="Gill Sans MT" panose="020B0502020104020203" pitchFamily="34" charset="0"/>
                </a:rPr>
                <a:t>It is safe to give multiple vaccine injections at one visit. </a:t>
              </a:r>
              <a:endParaRPr lang="fr-FR" altLang="en-US" sz="2000" b="1" dirty="0">
                <a:solidFill>
                  <a:srgbClr val="000066"/>
                </a:solidFill>
                <a:latin typeface="Gill Sans MT" panose="020B0502020104020203" pitchFamily="34" charset="0"/>
              </a:endParaRPr>
            </a:p>
          </p:txBody>
        </p:sp>
        <p:sp>
          <p:nvSpPr>
            <p:cNvPr id="8" name="Ellipse 7"/>
            <p:cNvSpPr>
              <a:spLocks noChangeArrowheads="1"/>
            </p:cNvSpPr>
            <p:nvPr/>
          </p:nvSpPr>
          <p:spPr bwMode="auto">
            <a:xfrm>
              <a:off x="539750" y="1338263"/>
              <a:ext cx="504825" cy="555099"/>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10" name="Group 9"/>
          <p:cNvGrpSpPr/>
          <p:nvPr/>
        </p:nvGrpSpPr>
        <p:grpSpPr>
          <a:xfrm>
            <a:off x="195344" y="2409382"/>
            <a:ext cx="5140200" cy="1800200"/>
            <a:chOff x="494508" y="3049587"/>
            <a:chExt cx="4825205" cy="1800200"/>
          </a:xfrm>
        </p:grpSpPr>
        <p:sp>
          <p:nvSpPr>
            <p:cNvPr id="6" name="Rectangle à coins arrondis 5"/>
            <p:cNvSpPr/>
            <p:nvPr/>
          </p:nvSpPr>
          <p:spPr bwMode="auto">
            <a:xfrm>
              <a:off x="891383" y="3140967"/>
              <a:ext cx="4428330" cy="1708820"/>
            </a:xfrm>
            <a:prstGeom prst="wedgeRoundRectCallout">
              <a:avLst>
                <a:gd name="adj1" fmla="val 67461"/>
                <a:gd name="adj2" fmla="val -19598"/>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spcBef>
                  <a:spcPts val="600"/>
                </a:spcBef>
              </a:pPr>
              <a:r>
                <a:rPr lang="en-US" sz="2000" b="1" kern="0" dirty="0">
                  <a:solidFill>
                    <a:srgbClr val="000066"/>
                  </a:solidFill>
                  <a:latin typeface="Gill Sans MT" panose="020B0502020104020203" pitchFamily="34" charset="0"/>
                </a:rPr>
                <a:t>Multiple injections are better than spacing injections because they protect children, increase efficiency and lead to fewer overall vaccination visits.</a:t>
              </a:r>
            </a:p>
          </p:txBody>
        </p:sp>
        <p:sp>
          <p:nvSpPr>
            <p:cNvPr id="9" name="Ellipse 8"/>
            <p:cNvSpPr>
              <a:spLocks noChangeArrowheads="1"/>
            </p:cNvSpPr>
            <p:nvPr/>
          </p:nvSpPr>
          <p:spPr bwMode="auto">
            <a:xfrm>
              <a:off x="494508" y="3049587"/>
              <a:ext cx="504825" cy="587570"/>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2</a:t>
              </a:r>
            </a:p>
          </p:txBody>
        </p:sp>
      </p:grpSp>
      <p:sp>
        <p:nvSpPr>
          <p:cNvPr id="5125" name="ZoneTexte 15"/>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GB" altLang="en-US" sz="3600" b="1" dirty="0">
                <a:latin typeface="Gill Sans MT" pitchFamily="34" charset="0"/>
              </a:rPr>
              <a:t>Key issues </a:t>
            </a:r>
          </a:p>
        </p:txBody>
      </p:sp>
      <p:grpSp>
        <p:nvGrpSpPr>
          <p:cNvPr id="16" name="Group 14"/>
          <p:cNvGrpSpPr>
            <a:grpSpLocks/>
          </p:cNvGrpSpPr>
          <p:nvPr/>
        </p:nvGrpSpPr>
        <p:grpSpPr bwMode="auto">
          <a:xfrm>
            <a:off x="212484" y="4211233"/>
            <a:ext cx="5140200" cy="1656183"/>
            <a:chOff x="339" y="1569"/>
            <a:chExt cx="2969" cy="681"/>
          </a:xfrm>
        </p:grpSpPr>
        <p:sp>
          <p:nvSpPr>
            <p:cNvPr id="17" name="Rectangle à coins arrondis 5"/>
            <p:cNvSpPr/>
            <p:nvPr/>
          </p:nvSpPr>
          <p:spPr bwMode="auto">
            <a:xfrm>
              <a:off x="587" y="1649"/>
              <a:ext cx="2721" cy="601"/>
            </a:xfrm>
            <a:prstGeom prst="wedgeRoundRectCallout">
              <a:avLst>
                <a:gd name="adj1" fmla="val 68106"/>
                <a:gd name="adj2" fmla="val -50011"/>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spcBef>
                  <a:spcPts val="600"/>
                </a:spcBef>
              </a:pPr>
              <a:r>
                <a:rPr lang="en-US" sz="2000" b="1" kern="0" dirty="0">
                  <a:solidFill>
                    <a:srgbClr val="000066"/>
                  </a:solidFill>
                  <a:latin typeface="Gill Sans MT" panose="020B0502020104020203" pitchFamily="34" charset="0"/>
                </a:rPr>
                <a:t>Parental concerns about multiple injections can be addressed through reassurance, clear communication and pain reducing techniques.</a:t>
              </a:r>
            </a:p>
          </p:txBody>
        </p:sp>
        <p:sp>
          <p:nvSpPr>
            <p:cNvPr id="18" name="Ellipse 8"/>
            <p:cNvSpPr>
              <a:spLocks noChangeArrowheads="1"/>
            </p:cNvSpPr>
            <p:nvPr/>
          </p:nvSpPr>
          <p:spPr bwMode="auto">
            <a:xfrm>
              <a:off x="339" y="1569"/>
              <a:ext cx="318" cy="241"/>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GB" sz="3200" b="1" dirty="0">
                <a:solidFill>
                  <a:srgbClr val="000066"/>
                </a:solidFill>
                <a:latin typeface="Gill Sans MT" panose="020B0502020104020203" pitchFamily="34" charset="0"/>
              </a:rPr>
              <a:t>Multiple Injections</a:t>
            </a:r>
            <a:endParaRPr lang="fr-FR" altLang="en-US" sz="3500" b="1" dirty="0">
              <a:solidFill>
                <a:srgbClr val="000066"/>
              </a:solidFill>
              <a:latin typeface="Gill Sans MT" panose="020B0502020104020203"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r>
              <a:rPr lang="en-US" kern="0" dirty="0">
                <a:solidFill>
                  <a:srgbClr val="002060"/>
                </a:solidFill>
                <a:latin typeface="Limon F3"/>
              </a:rPr>
              <a:t>It is safe to give multiple vaccine injections during one single visit.</a:t>
            </a:r>
            <a:endParaRPr lang="en-US" kern="0" dirty="0">
              <a:latin typeface="Limon F3"/>
            </a:endParaRPr>
          </a:p>
        </p:txBody>
      </p:sp>
      <p:sp>
        <p:nvSpPr>
          <p:cNvPr id="8" name="Rectangle 7"/>
          <p:cNvSpPr/>
          <p:nvPr/>
        </p:nvSpPr>
        <p:spPr>
          <a:xfrm>
            <a:off x="882396" y="2839576"/>
            <a:ext cx="7506028" cy="1938992"/>
          </a:xfrm>
          <a:prstGeom prst="rect">
            <a:avLst/>
          </a:prstGeom>
        </p:spPr>
        <p:txBody>
          <a:bodyPr wrap="square">
            <a:spAutoFit/>
          </a:bodyPr>
          <a:lstStyle/>
          <a:p>
            <a:pPr lvl="0"/>
            <a:r>
              <a:rPr lang="en-US" sz="2400" dirty="0">
                <a:solidFill>
                  <a:srgbClr val="000066"/>
                </a:solidFill>
              </a:rPr>
              <a:t>Many countries have immunization schedules where children receive multiple vaccine injections at one visit.</a:t>
            </a:r>
          </a:p>
          <a:p>
            <a:r>
              <a:rPr lang="en-US" sz="2400" dirty="0">
                <a:solidFill>
                  <a:srgbClr val="000066"/>
                </a:solidFill>
              </a:rPr>
              <a:t> </a:t>
            </a:r>
          </a:p>
          <a:p>
            <a:pPr lvl="0"/>
            <a:r>
              <a:rPr lang="en-US" sz="2400" dirty="0">
                <a:solidFill>
                  <a:srgbClr val="000066"/>
                </a:solidFill>
              </a:rPr>
              <a:t>Globally, most countries have been safely using multiple injections for several decades.</a:t>
            </a:r>
          </a:p>
        </p:txBody>
      </p:sp>
    </p:spTree>
    <p:extLst>
      <p:ext uri="{BB962C8B-B14F-4D97-AF65-F5344CB8AC3E}">
        <p14:creationId xmlns:p14="http://schemas.microsoft.com/office/powerpoint/2010/main" val="1584078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628800"/>
            <a:ext cx="7344816"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en-GB" altLang="en-US" sz="2800" dirty="0">
                <a:latin typeface="Gill Sans MT" panose="020B0502020104020203" pitchFamily="34" charset="0"/>
              </a:rPr>
              <a:t>Protect children against most common childhood illnesses</a:t>
            </a:r>
          </a:p>
          <a:p>
            <a:pPr eaLnBrk="1" hangingPunct="1"/>
            <a:r>
              <a:rPr lang="en-US" sz="2800" dirty="0">
                <a:solidFill>
                  <a:srgbClr val="002060"/>
                </a:solidFill>
              </a:rPr>
              <a:t>Lead to fewer vaccination visits for parents and caregivers</a:t>
            </a:r>
          </a:p>
          <a:p>
            <a:pPr eaLnBrk="1" hangingPunct="1"/>
            <a:r>
              <a:rPr lang="en-GB" altLang="en-US" sz="2800" dirty="0">
                <a:latin typeface="Gill Sans MT" panose="020B0502020104020203" pitchFamily="34" charset="0"/>
              </a:rPr>
              <a:t>Increase the efficiency of immunization programs</a:t>
            </a:r>
          </a:p>
          <a:p>
            <a:pPr marL="0" indent="0" eaLnBrk="1" hangingPunct="1">
              <a:buNone/>
            </a:pPr>
            <a:endParaRPr lang="en-GB" altLang="en-US" sz="2800" dirty="0">
              <a:latin typeface="Gill Sans MT" panose="020B0502020104020203" pitchFamily="34" charset="0"/>
            </a:endParaRPr>
          </a:p>
        </p:txBody>
      </p:sp>
      <p:sp>
        <p:nvSpPr>
          <p:cNvPr id="4" name="Rectangle 3"/>
          <p:cNvSpPr/>
          <p:nvPr/>
        </p:nvSpPr>
        <p:spPr>
          <a:xfrm>
            <a:off x="899592" y="476672"/>
            <a:ext cx="3721491" cy="584776"/>
          </a:xfrm>
          <a:prstGeom prst="rect">
            <a:avLst/>
          </a:prstGeom>
        </p:spPr>
        <p:txBody>
          <a:bodyPr wrap="none">
            <a:spAutoFit/>
          </a:bodyPr>
          <a:lstStyle/>
          <a:p>
            <a:r>
              <a:rPr lang="en-US" altLang="en-US" sz="3200" b="1" dirty="0">
                <a:solidFill>
                  <a:srgbClr val="000066"/>
                </a:solidFill>
                <a:latin typeface="Gill Sans MT" panose="020B0502020104020203" pitchFamily="34" charset="0"/>
              </a:rPr>
              <a:t>Multiple Injections </a:t>
            </a:r>
            <a:endParaRPr lang="en-US" sz="3200" dirty="0">
              <a:solidFill>
                <a:srgbClr val="000066"/>
              </a:solidFill>
              <a:latin typeface="Gill Sans MT" panose="020B0502020104020203"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86742" y="116632"/>
            <a:ext cx="9057258" cy="1077218"/>
          </a:xfrm>
          <a:prstGeom prst="rect">
            <a:avLst/>
          </a:prstGeom>
        </p:spPr>
        <p:txBody>
          <a:bodyPr wrap="square">
            <a:spAutoFit/>
          </a:bodyPr>
          <a:lstStyle/>
          <a:p>
            <a:pPr lvl="0" algn="ctr"/>
            <a:r>
              <a:rPr lang="en-US" sz="3200" b="1" dirty="0">
                <a:solidFill>
                  <a:srgbClr val="002060"/>
                </a:solidFill>
              </a:rPr>
              <a:t>Multiple vaccine injections </a:t>
            </a:r>
          </a:p>
          <a:p>
            <a:pPr lvl="0" algn="ctr"/>
            <a:r>
              <a:rPr lang="en-US" sz="3200" i="1" dirty="0">
                <a:solidFill>
                  <a:srgbClr val="002060"/>
                </a:solidFill>
              </a:rPr>
              <a:t>protect children </a:t>
            </a:r>
          </a:p>
        </p:txBody>
      </p:sp>
      <p:sp>
        <p:nvSpPr>
          <p:cNvPr id="7" name="Rectangle 6"/>
          <p:cNvSpPr/>
          <p:nvPr/>
        </p:nvSpPr>
        <p:spPr>
          <a:xfrm>
            <a:off x="573431" y="1340768"/>
            <a:ext cx="7933330" cy="4893647"/>
          </a:xfrm>
          <a:prstGeom prst="rect">
            <a:avLst/>
          </a:prstGeom>
        </p:spPr>
        <p:txBody>
          <a:bodyPr wrap="square">
            <a:spAutoFit/>
          </a:bodyPr>
          <a:lstStyle/>
          <a:p>
            <a:pPr marL="342900" lvl="0" indent="-342900">
              <a:buFont typeface="Arial" panose="020B0604020202020204" pitchFamily="34" charset="0"/>
              <a:buChar char="•"/>
            </a:pPr>
            <a:r>
              <a:rPr lang="en-US" sz="2400" dirty="0">
                <a:solidFill>
                  <a:srgbClr val="000066"/>
                </a:solidFill>
                <a:latin typeface="Gill Sans MT" panose="020B0502020104020203" pitchFamily="34" charset="0"/>
              </a:rPr>
              <a:t>Giving a child two or more vaccinations during the same visit offers protection during the most vulnerable early months of life.</a:t>
            </a:r>
            <a:br>
              <a:rPr lang="en-US" sz="2400" dirty="0">
                <a:solidFill>
                  <a:srgbClr val="000066"/>
                </a:solidFill>
                <a:latin typeface="Gill Sans MT" panose="020B0502020104020203" pitchFamily="34" charset="0"/>
              </a:rPr>
            </a:br>
            <a:endParaRPr lang="en-US" sz="2400" dirty="0">
              <a:solidFill>
                <a:srgbClr val="000066"/>
              </a:solidFill>
              <a:latin typeface="Gill Sans MT" panose="020B0502020104020203" pitchFamily="34" charset="0"/>
            </a:endParaRPr>
          </a:p>
          <a:p>
            <a:pPr marL="342900" indent="-342900">
              <a:buFont typeface="Arial" panose="020B0604020202020204" pitchFamily="34" charset="0"/>
              <a:buChar char="•"/>
            </a:pPr>
            <a:r>
              <a:rPr lang="en-US" sz="2400" dirty="0">
                <a:solidFill>
                  <a:srgbClr val="000066"/>
                </a:solidFill>
                <a:latin typeface="Gill Sans MT" panose="020B0502020104020203" pitchFamily="34" charset="0"/>
              </a:rPr>
              <a:t>Spreading out vaccinations leaves babies unprotected from common childhood illnesses for a longer time.</a:t>
            </a:r>
            <a:br>
              <a:rPr lang="en-US" sz="2400" dirty="0">
                <a:solidFill>
                  <a:srgbClr val="000066"/>
                </a:solidFill>
                <a:latin typeface="Gill Sans MT" panose="020B0502020104020203" pitchFamily="34" charset="0"/>
              </a:rPr>
            </a:br>
            <a:endParaRPr lang="en-US" sz="2400" dirty="0">
              <a:solidFill>
                <a:srgbClr val="000066"/>
              </a:solidFill>
              <a:latin typeface="Gill Sans MT" panose="020B0502020104020203" pitchFamily="34" charset="0"/>
            </a:endParaRPr>
          </a:p>
          <a:p>
            <a:pPr marL="342900" indent="-342900">
              <a:buFont typeface="Arial" panose="020B0604020202020204" pitchFamily="34" charset="0"/>
              <a:buChar char="•"/>
            </a:pPr>
            <a:r>
              <a:rPr lang="en-US" sz="2400" dirty="0">
                <a:solidFill>
                  <a:srgbClr val="000066"/>
                </a:solidFill>
                <a:latin typeface="Gill Sans MT" panose="020B0502020104020203" pitchFamily="34" charset="0"/>
              </a:rPr>
              <a:t>Spreading out vaccinations means parents or caregivers will have to schedule additional visits and bring their children back. </a:t>
            </a:r>
            <a:r>
              <a:rPr lang="en-US" sz="2400" b="1" i="1" dirty="0">
                <a:solidFill>
                  <a:srgbClr val="000066"/>
                </a:solidFill>
                <a:latin typeface="Gill Sans MT" panose="020B0502020104020203" pitchFamily="34" charset="0"/>
              </a:rPr>
              <a:t>If children are not brought back, they will be unprotected from serious diseases and their lives may be threatened by illness.</a:t>
            </a:r>
            <a:br>
              <a:rPr lang="en-US" sz="2400" b="1" i="1" dirty="0">
                <a:solidFill>
                  <a:srgbClr val="000066"/>
                </a:solidFill>
                <a:latin typeface="Gill Sans MT" panose="020B0502020104020203" pitchFamily="34" charset="0"/>
              </a:rPr>
            </a:br>
            <a:endParaRPr lang="en-US" sz="24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1463697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92526" y="58514"/>
            <a:ext cx="9057258" cy="1077218"/>
          </a:xfrm>
          <a:prstGeom prst="rect">
            <a:avLst/>
          </a:prstGeom>
        </p:spPr>
        <p:txBody>
          <a:bodyPr wrap="square">
            <a:spAutoFit/>
          </a:bodyPr>
          <a:lstStyle/>
          <a:p>
            <a:pPr lvl="0" algn="ctr"/>
            <a:r>
              <a:rPr lang="en-US" sz="3200" b="1" dirty="0">
                <a:solidFill>
                  <a:srgbClr val="002060"/>
                </a:solidFill>
                <a:latin typeface="Gill Sans MT" panose="020B0502020104020203" pitchFamily="34" charset="0"/>
              </a:rPr>
              <a:t>Multiple vaccine injections </a:t>
            </a:r>
          </a:p>
          <a:p>
            <a:pPr lvl="0" algn="ctr"/>
            <a:r>
              <a:rPr lang="en-US" sz="3200" i="1" dirty="0">
                <a:solidFill>
                  <a:srgbClr val="002060"/>
                </a:solidFill>
                <a:latin typeface="Gill Sans MT" panose="020B0502020104020203" pitchFamily="34" charset="0"/>
              </a:rPr>
              <a:t>are more convenient for caregivers</a:t>
            </a:r>
          </a:p>
        </p:txBody>
      </p:sp>
      <p:sp>
        <p:nvSpPr>
          <p:cNvPr id="6" name="Rectangle 5"/>
          <p:cNvSpPr/>
          <p:nvPr/>
        </p:nvSpPr>
        <p:spPr>
          <a:xfrm>
            <a:off x="617344" y="1382266"/>
            <a:ext cx="7391400" cy="3508653"/>
          </a:xfrm>
          <a:prstGeom prst="rect">
            <a:avLst/>
          </a:prstGeom>
        </p:spPr>
        <p:txBody>
          <a:bodyPr wrap="square">
            <a:spAutoFit/>
          </a:bodyPr>
          <a:lstStyle/>
          <a:p>
            <a:pPr marL="342900" lvl="0" indent="-342900">
              <a:buFont typeface="Arial" panose="020B0604020202020204" pitchFamily="34" charset="0"/>
              <a:buChar char="•"/>
            </a:pPr>
            <a:r>
              <a:rPr lang="en-US" sz="2400" dirty="0">
                <a:solidFill>
                  <a:srgbClr val="000066"/>
                </a:solidFill>
                <a:latin typeface="Gill Sans MT" panose="020B0502020104020203" pitchFamily="34" charset="0"/>
              </a:rPr>
              <a:t>Spreading out vaccinations means parents or caregivers will have to schedule additional visits and bring their children back. </a:t>
            </a:r>
            <a:br>
              <a:rPr lang="en-US" sz="2400" dirty="0">
                <a:solidFill>
                  <a:srgbClr val="000066"/>
                </a:solidFill>
                <a:latin typeface="Gill Sans MT" panose="020B0502020104020203" pitchFamily="34" charset="0"/>
              </a:rPr>
            </a:br>
            <a:endParaRPr lang="en-US" sz="2400" dirty="0">
              <a:solidFill>
                <a:srgbClr val="000066"/>
              </a:solidFill>
              <a:latin typeface="Gill Sans MT" panose="020B0502020104020203" pitchFamily="34" charset="0"/>
            </a:endParaRPr>
          </a:p>
          <a:p>
            <a:pPr marL="342900" lvl="0" indent="-342900">
              <a:buFont typeface="Arial" panose="020B0604020202020204" pitchFamily="34" charset="0"/>
              <a:buChar char="•"/>
            </a:pPr>
            <a:r>
              <a:rPr lang="en-US" sz="2400" dirty="0">
                <a:solidFill>
                  <a:srgbClr val="000066"/>
                </a:solidFill>
                <a:latin typeface="Gill Sans MT" panose="020B0502020104020203" pitchFamily="34" charset="0"/>
              </a:rPr>
              <a:t>By reducing the number of visits that a caregiver has to make, multiple injections are more convenient for caregivers</a:t>
            </a:r>
            <a:br>
              <a:rPr lang="en-US" sz="2400" dirty="0"/>
            </a:br>
            <a:br>
              <a:rPr lang="en-US" dirty="0"/>
            </a:br>
            <a:endParaRPr lang="en-US" dirty="0"/>
          </a:p>
          <a:p>
            <a:pPr marL="285750" lvl="0" indent="-285750">
              <a:buFont typeface="Arial" panose="020B0604020202020204" pitchFamily="34" charset="0"/>
              <a:buChar char="•"/>
            </a:pPr>
            <a:endParaRPr lang="en-US" dirty="0"/>
          </a:p>
        </p:txBody>
      </p:sp>
    </p:spTree>
    <p:extLst>
      <p:ext uri="{BB962C8B-B14F-4D97-AF65-F5344CB8AC3E}">
        <p14:creationId xmlns:p14="http://schemas.microsoft.com/office/powerpoint/2010/main" val="3577081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86742" y="116632"/>
            <a:ext cx="9057258" cy="1077218"/>
          </a:xfrm>
          <a:prstGeom prst="rect">
            <a:avLst/>
          </a:prstGeom>
        </p:spPr>
        <p:txBody>
          <a:bodyPr wrap="square">
            <a:spAutoFit/>
          </a:bodyPr>
          <a:lstStyle/>
          <a:p>
            <a:pPr lvl="0" algn="ctr"/>
            <a:r>
              <a:rPr lang="en-US" sz="3200" b="1" dirty="0">
                <a:solidFill>
                  <a:srgbClr val="002060"/>
                </a:solidFill>
                <a:latin typeface="Gill Sans MT" panose="020B0502020104020203" pitchFamily="34" charset="0"/>
              </a:rPr>
              <a:t>Multiple vaccine injections </a:t>
            </a:r>
          </a:p>
          <a:p>
            <a:pPr lvl="0" algn="ctr"/>
            <a:r>
              <a:rPr lang="en-US" sz="3200" i="1" dirty="0">
                <a:solidFill>
                  <a:srgbClr val="002060"/>
                </a:solidFill>
                <a:latin typeface="Gill Sans MT" panose="020B0502020104020203" pitchFamily="34" charset="0"/>
              </a:rPr>
              <a:t>increase efficiency</a:t>
            </a:r>
          </a:p>
        </p:txBody>
      </p:sp>
      <p:sp>
        <p:nvSpPr>
          <p:cNvPr id="6" name="Rectangle 5"/>
          <p:cNvSpPr/>
          <p:nvPr/>
        </p:nvSpPr>
        <p:spPr>
          <a:xfrm>
            <a:off x="611560" y="1484784"/>
            <a:ext cx="7391400" cy="2862322"/>
          </a:xfrm>
          <a:prstGeom prst="rect">
            <a:avLst/>
          </a:prstGeom>
        </p:spPr>
        <p:txBody>
          <a:bodyPr wrap="square">
            <a:spAutoFit/>
          </a:bodyPr>
          <a:lstStyle/>
          <a:p>
            <a:pPr marL="342900" lvl="0" indent="-342900">
              <a:buFont typeface="Arial" panose="020B0604020202020204" pitchFamily="34" charset="0"/>
              <a:buChar char="•"/>
            </a:pPr>
            <a:r>
              <a:rPr lang="en-US" sz="2400" dirty="0">
                <a:solidFill>
                  <a:srgbClr val="000066"/>
                </a:solidFill>
                <a:latin typeface="Gill Sans MT" panose="020B0502020104020203" pitchFamily="34" charset="0"/>
              </a:rPr>
              <a:t>Giving a child two or more vaccinations during the same visit is more efficient for health care providers </a:t>
            </a:r>
            <a:br>
              <a:rPr lang="en-US" sz="2400" dirty="0">
                <a:solidFill>
                  <a:srgbClr val="000066"/>
                </a:solidFill>
                <a:latin typeface="Gill Sans MT" panose="020B0502020104020203" pitchFamily="34" charset="0"/>
              </a:rPr>
            </a:br>
            <a:endParaRPr lang="en-US" sz="2400" dirty="0">
              <a:solidFill>
                <a:srgbClr val="000066"/>
              </a:solidFill>
              <a:latin typeface="Gill Sans MT" panose="020B0502020104020203" pitchFamily="34" charset="0"/>
            </a:endParaRPr>
          </a:p>
          <a:p>
            <a:pPr marL="342900" lvl="0" indent="-342900">
              <a:buFont typeface="Arial" panose="020B0604020202020204" pitchFamily="34" charset="0"/>
              <a:buChar char="•"/>
            </a:pPr>
            <a:r>
              <a:rPr lang="en-US" sz="2400" dirty="0">
                <a:solidFill>
                  <a:srgbClr val="000066"/>
                </a:solidFill>
                <a:latin typeface="Gill Sans MT" panose="020B0502020104020203" pitchFamily="34" charset="0"/>
              </a:rPr>
              <a:t>Health providers are able to more efficiently provide and deliver other health services by reducing the time they need to spend providing vaccinations.</a:t>
            </a:r>
            <a:br>
              <a:rPr lang="en-US" dirty="0"/>
            </a:br>
            <a:endParaRPr lang="en-US" dirty="0"/>
          </a:p>
          <a:p>
            <a:pPr marL="285750" lvl="0" indent="-285750">
              <a:buFont typeface="Arial" panose="020B0604020202020204" pitchFamily="34" charset="0"/>
              <a:buChar char="•"/>
            </a:pPr>
            <a:endParaRPr lang="en-US" dirty="0"/>
          </a:p>
        </p:txBody>
      </p:sp>
    </p:spTree>
    <p:extLst>
      <p:ext uri="{BB962C8B-B14F-4D97-AF65-F5344CB8AC3E}">
        <p14:creationId xmlns:p14="http://schemas.microsoft.com/office/powerpoint/2010/main" val="1808020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4" name="Rectangle 3"/>
          <p:cNvSpPr/>
          <p:nvPr/>
        </p:nvSpPr>
        <p:spPr>
          <a:xfrm>
            <a:off x="1178282" y="476672"/>
            <a:ext cx="6787436" cy="584775"/>
          </a:xfrm>
          <a:prstGeom prst="rect">
            <a:avLst/>
          </a:prstGeom>
        </p:spPr>
        <p:txBody>
          <a:bodyPr wrap="none">
            <a:spAutoFit/>
          </a:bodyPr>
          <a:lstStyle/>
          <a:p>
            <a:r>
              <a:rPr lang="en-US" sz="3200" b="1" dirty="0">
                <a:solidFill>
                  <a:srgbClr val="002060"/>
                </a:solidFill>
                <a:latin typeface="Gill Sans MT" panose="020B0502020104020203" pitchFamily="34" charset="0"/>
              </a:rPr>
              <a:t>How should IPV be administered?</a:t>
            </a:r>
            <a:endParaRPr lang="en-US" sz="3200" b="1" dirty="0">
              <a:solidFill>
                <a:srgbClr val="000066"/>
              </a:solidFill>
              <a:latin typeface="Gill Sans MT" panose="020B0502020104020203" pitchFamily="34" charset="0"/>
            </a:endParaRPr>
          </a:p>
        </p:txBody>
      </p:sp>
      <p:sp>
        <p:nvSpPr>
          <p:cNvPr id="5" name="Rectangle 4"/>
          <p:cNvSpPr/>
          <p:nvPr/>
        </p:nvSpPr>
        <p:spPr>
          <a:xfrm>
            <a:off x="665875" y="1412776"/>
            <a:ext cx="4554197" cy="1446550"/>
          </a:xfrm>
          <a:prstGeom prst="rect">
            <a:avLst/>
          </a:prstGeom>
        </p:spPr>
        <p:txBody>
          <a:bodyPr wrap="square">
            <a:spAutoFit/>
          </a:bodyPr>
          <a:lstStyle/>
          <a:p>
            <a:pPr marL="285750" lvl="0" indent="-285750">
              <a:buFont typeface="Arial" panose="020B0604020202020204" pitchFamily="34" charset="0"/>
              <a:buChar char="•"/>
            </a:pPr>
            <a:r>
              <a:rPr lang="en-US" sz="2200" dirty="0">
                <a:solidFill>
                  <a:srgbClr val="000066"/>
                </a:solidFill>
              </a:rPr>
              <a:t>I</a:t>
            </a:r>
            <a:r>
              <a:rPr lang="en-US" sz="2200" dirty="0">
                <a:solidFill>
                  <a:srgbClr val="000066"/>
                </a:solidFill>
                <a:latin typeface="Gill Sans MT" panose="020B0502020104020203" pitchFamily="34" charset="0"/>
              </a:rPr>
              <a:t>PV is administered by intramuscular injection (IM) in a dose of 0.5 ml into the outer part of the thigh.</a:t>
            </a: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1303784"/>
            <a:ext cx="2807657" cy="1981200"/>
          </a:xfrm>
          <a:prstGeom prst="rect">
            <a:avLst/>
          </a:prstGeom>
          <a:noFill/>
          <a:ln>
            <a:noFill/>
          </a:ln>
        </p:spPr>
      </p:pic>
      <p:sp>
        <p:nvSpPr>
          <p:cNvPr id="2" name="Rectangle 1">
            <a:extLst>
              <a:ext uri="{FF2B5EF4-FFF2-40B4-BE49-F238E27FC236}">
                <a16:creationId xmlns:a16="http://schemas.microsoft.com/office/drawing/2014/main" id="{4491E8DA-DD8A-4B69-AB35-E233FC9A1FB6}"/>
              </a:ext>
            </a:extLst>
          </p:cNvPr>
          <p:cNvSpPr/>
          <p:nvPr/>
        </p:nvSpPr>
        <p:spPr>
          <a:xfrm>
            <a:off x="567037" y="3177550"/>
            <a:ext cx="8009926" cy="2123658"/>
          </a:xfrm>
          <a:prstGeom prst="rect">
            <a:avLst/>
          </a:prstGeom>
        </p:spPr>
        <p:txBody>
          <a:bodyPr wrap="square">
            <a:spAutoFit/>
          </a:bodyPr>
          <a:lstStyle/>
          <a:p>
            <a:pPr marL="285750" lvl="0" indent="-285750">
              <a:buFont typeface="Arial" panose="020B0604020202020204" pitchFamily="34" charset="0"/>
              <a:buChar char="•"/>
            </a:pPr>
            <a:r>
              <a:rPr lang="en-US" sz="2200" dirty="0">
                <a:solidFill>
                  <a:srgbClr val="000066"/>
                </a:solidFill>
                <a:latin typeface="Gill Sans MT" panose="020B0502020104020203" pitchFamily="34" charset="0"/>
              </a:rPr>
              <a:t>First, IPV1 and PCV injections should be given in one thigh, with injection sites separated by at least 2.5 </a:t>
            </a:r>
            <a:r>
              <a:rPr lang="en-US" sz="2200" dirty="0" err="1">
                <a:solidFill>
                  <a:srgbClr val="000066"/>
                </a:solidFill>
                <a:latin typeface="Gill Sans MT" panose="020B0502020104020203" pitchFamily="34" charset="0"/>
              </a:rPr>
              <a:t>centimetres</a:t>
            </a:r>
            <a:r>
              <a:rPr lang="en-US" sz="2200" dirty="0">
                <a:solidFill>
                  <a:srgbClr val="000066"/>
                </a:solidFill>
                <a:latin typeface="Gill Sans MT" panose="020B0502020104020203" pitchFamily="34" charset="0"/>
              </a:rPr>
              <a:t> (cm). The pentavalent injection should be given in the other thigh.</a:t>
            </a:r>
          </a:p>
          <a:p>
            <a:pPr marL="285750" lvl="0" indent="-285750">
              <a:buFont typeface="Arial" panose="020B0604020202020204" pitchFamily="34" charset="0"/>
              <a:buChar char="•"/>
            </a:pPr>
            <a:endParaRPr lang="en-US" sz="2200" dirty="0">
              <a:solidFill>
                <a:srgbClr val="000066"/>
              </a:solidFill>
              <a:latin typeface="Gill Sans MT" panose="020B0502020104020203" pitchFamily="34" charset="0"/>
            </a:endParaRPr>
          </a:p>
          <a:p>
            <a:pPr marL="285750" lvl="0" indent="-285750">
              <a:buFont typeface="Arial" panose="020B0604020202020204" pitchFamily="34" charset="0"/>
              <a:buChar char="•"/>
            </a:pPr>
            <a:r>
              <a:rPr lang="en-US" sz="2200" dirty="0">
                <a:solidFill>
                  <a:srgbClr val="000066"/>
                </a:solidFill>
                <a:latin typeface="Gill Sans MT" panose="020B0502020104020203" pitchFamily="34" charset="0"/>
              </a:rPr>
              <a:t>IPV2 injection should be given in one thigh, and measles injection, sub-</a:t>
            </a:r>
            <a:r>
              <a:rPr lang="en-US" sz="2200" dirty="0" err="1">
                <a:solidFill>
                  <a:srgbClr val="000066"/>
                </a:solidFill>
                <a:latin typeface="Gill Sans MT" panose="020B0502020104020203" pitchFamily="34" charset="0"/>
              </a:rPr>
              <a:t>cutaneously</a:t>
            </a:r>
            <a:r>
              <a:rPr lang="en-US" sz="2200" dirty="0">
                <a:solidFill>
                  <a:srgbClr val="000066"/>
                </a:solidFill>
                <a:latin typeface="Gill Sans MT" panose="020B0502020104020203" pitchFamily="34" charset="0"/>
              </a:rPr>
              <a:t>, in the upper arm.</a:t>
            </a:r>
          </a:p>
        </p:txBody>
      </p:sp>
    </p:spTree>
    <p:extLst>
      <p:ext uri="{BB962C8B-B14F-4D97-AF65-F5344CB8AC3E}">
        <p14:creationId xmlns:p14="http://schemas.microsoft.com/office/powerpoint/2010/main" val="764148861"/>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ates Foundation Deck Template v1.0">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ates Found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w="12700">
          <a:noFill/>
          <a:headEnd type="none" w="med" len="med"/>
          <a:tailEnd type="none" w="med" len="med"/>
        </a:ln>
        <a:effectLst/>
        <a:scene3d>
          <a:camera prst="orthographicFront">
            <a:rot lat="0" lon="0" rev="0"/>
          </a:camera>
          <a:lightRig rig="threePt" dir="t">
            <a:rot lat="0" lon="0" rev="1200000"/>
          </a:lightRig>
        </a:scene3d>
        <a:sp3d/>
      </a:spPr>
      <a:bodyPr vert="horz" wrap="square" lIns="91436" tIns="45718" rIns="91436" bIns="45718" numCol="1" rtlCol="0" anchor="ctr" anchorCtr="0" compatLnSpc="1">
        <a:prstTxWarp prst="textNoShape">
          <a:avLst/>
        </a:prstTxWarp>
      </a:bodyPr>
      <a:lstStyle>
        <a:defPPr algn="ctr" defTabSz="914099">
          <a:defRPr sz="2300" dirty="0" smtClean="0">
            <a:solidFill>
              <a:schemeClr val="accent1">
                <a:lumMod val="50000"/>
              </a:schemeClr>
            </a:solidFill>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marL="396875" indent="-396875">
          <a:lnSpc>
            <a:spcPct val="90000"/>
          </a:lnSpc>
          <a:spcBef>
            <a:spcPct val="20000"/>
          </a:spcBef>
          <a:buClr>
            <a:srgbClr val="CE6B28"/>
          </a:buClr>
          <a:buFont typeface="Wingdings" pitchFamily="2" charset="2"/>
          <a:buChar char="§"/>
          <a:defRPr sz="2400" b="1" dirty="0" smtClean="0">
            <a:solidFill>
              <a:srgbClr val="5A471C"/>
            </a:solidFill>
          </a:defRPr>
        </a:defPPr>
      </a:lstStyle>
    </a:tx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580FABC-313D-4F07-BF9D-F5BAE8F39415}">
  <ds:schemaRefs>
    <ds:schemaRef ds:uri="http://purl.org/dc/terms/"/>
    <ds:schemaRef ds:uri="http://schemas.openxmlformats.org/package/2006/metadata/core-properties"/>
    <ds:schemaRef ds:uri="0e5d193c-dd20-477e-88be-eb8e5692ac0b"/>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8A4D1A76-5E3D-4A3C-B60F-9B427406B517}">
  <ds:schemaRefs>
    <ds:schemaRef ds:uri="http://schemas.microsoft.com/sharepoint/v3/contenttype/forms"/>
  </ds:schemaRefs>
</ds:datastoreItem>
</file>

<file path=customXml/itemProps3.xml><?xml version="1.0" encoding="utf-8"?>
<ds:datastoreItem xmlns:ds="http://schemas.openxmlformats.org/officeDocument/2006/customXml" ds:itemID="{1F962B7E-C857-45F1-AC22-93AF7E554C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53530</TotalTime>
  <Words>2037</Words>
  <Application>Microsoft Office PowerPoint</Application>
  <PresentationFormat>On-screen Show (4:3)</PresentationFormat>
  <Paragraphs>169</Paragraphs>
  <Slides>19</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Arial</vt:lpstr>
      <vt:lpstr>Arial Narrow</vt:lpstr>
      <vt:lpstr>Gill Sans MT</vt:lpstr>
      <vt:lpstr>Limon F3</vt:lpstr>
      <vt:lpstr>Lucida Grande</vt:lpstr>
      <vt:lpstr>Segoe</vt:lpstr>
      <vt:lpstr>Wingdings</vt:lpstr>
      <vt:lpstr>PPTtemplate</vt:lpstr>
      <vt:lpstr>Gates Foundation Deck Template v1.0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RAMIREZ GONZALEZ, Alejandro</cp:lastModifiedBy>
  <cp:revision>1182</cp:revision>
  <cp:lastPrinted>2014-07-04T12:09:22Z</cp:lastPrinted>
  <dcterms:created xsi:type="dcterms:W3CDTF">2012-01-26T16:16:35Z</dcterms:created>
  <dcterms:modified xsi:type="dcterms:W3CDTF">2022-06-16T10:19:01Z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