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Lst>
  <p:notesMasterIdLst>
    <p:notesMasterId r:id="rId17"/>
  </p:notesMasterIdLst>
  <p:sldIdLst>
    <p:sldId id="609" r:id="rId5"/>
    <p:sldId id="605" r:id="rId6"/>
    <p:sldId id="606" r:id="rId7"/>
    <p:sldId id="607" r:id="rId8"/>
    <p:sldId id="608" r:id="rId9"/>
    <p:sldId id="611" r:id="rId10"/>
    <p:sldId id="610" r:id="rId11"/>
    <p:sldId id="612" r:id="rId12"/>
    <p:sldId id="613" r:id="rId13"/>
    <p:sldId id="614" r:id="rId14"/>
    <p:sldId id="615" r:id="rId15"/>
    <p:sldId id="616" r:id="rId1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ERIAN, Thomas" initials="cheriant"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BD5F88-C506-4B14-B893-E9E53C642888}" v="44" dt="2021-07-19T09:23:53.3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F7F644-48D6-4933-8D5F-AB07EFA7DD13}" type="datetimeFigureOut">
              <a:rPr lang="en-GB" smtClean="0"/>
              <a:t>23/07/2021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21BCC-894A-4083-A2E1-13EFB1B54F92}" type="slidenum">
              <a:rPr lang="en-GB" smtClean="0"/>
              <a:t>‹#›</a:t>
            </a:fld>
            <a:endParaRPr lang="en-GB"/>
          </a:p>
        </p:txBody>
      </p:sp>
    </p:spTree>
    <p:extLst>
      <p:ext uri="{BB962C8B-B14F-4D97-AF65-F5344CB8AC3E}">
        <p14:creationId xmlns:p14="http://schemas.microsoft.com/office/powerpoint/2010/main" val="39802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blue">
    <p:bg>
      <p:bgRef idx="1001">
        <a:schemeClr val="bg1"/>
      </p:bgRef>
    </p:bg>
    <p:spTree>
      <p:nvGrpSpPr>
        <p:cNvPr id="1" name=""/>
        <p:cNvGrpSpPr/>
        <p:nvPr/>
      </p:nvGrpSpPr>
      <p:grpSpPr>
        <a:xfrm>
          <a:off x="0" y="0"/>
          <a:ext cx="0" cy="0"/>
          <a:chOff x="0" y="0"/>
          <a:chExt cx="0" cy="0"/>
        </a:xfrm>
      </p:grpSpPr>
      <p:sp>
        <p:nvSpPr>
          <p:cNvPr id="61" name="Picture Placeholder 4"/>
          <p:cNvSpPr>
            <a:spLocks noGrp="1"/>
          </p:cNvSpPr>
          <p:nvPr>
            <p:ph type="pic" sz="quarter" idx="13" hasCustomPrompt="1"/>
          </p:nvPr>
        </p:nvSpPr>
        <p:spPr bwMode="gray">
          <a:xfrm>
            <a:off x="0" y="0"/>
            <a:ext cx="9144000" cy="6858000"/>
          </a:xfrm>
          <a:solidFill>
            <a:schemeClr val="bg1"/>
          </a:solidFill>
        </p:spPr>
        <p:txBody>
          <a:bodyPr bIns="1980000" anchor="ctr">
            <a:normAutofit/>
          </a:bodyPr>
          <a:lstStyle>
            <a:lvl1pPr algn="ctr">
              <a:defRPr sz="1050">
                <a:solidFill>
                  <a:schemeClr val="accent4"/>
                </a:solidFill>
              </a:defRPr>
            </a:lvl1pPr>
          </a:lstStyle>
          <a:p>
            <a:r>
              <a:rPr lang="en-GB" noProof="0" dirty="0"/>
              <a:t>Click on Icon to add picture, then arrange object (send to back)</a:t>
            </a:r>
            <a:br>
              <a:rPr lang="en-GB" noProof="0" dirty="0"/>
            </a:br>
            <a:r>
              <a:rPr lang="en-GB" noProof="0" dirty="0"/>
              <a:t>Change picture either by right mouse click on picture + „change picture“ </a:t>
            </a:r>
            <a:br>
              <a:rPr lang="en-GB" noProof="0" dirty="0"/>
            </a:br>
            <a:r>
              <a:rPr lang="en-GB" noProof="0" dirty="0"/>
              <a:t>or by deleting picture + resetting slide</a:t>
            </a:r>
          </a:p>
        </p:txBody>
      </p:sp>
      <p:sp>
        <p:nvSpPr>
          <p:cNvPr id="3" name="Subtitle 2"/>
          <p:cNvSpPr>
            <a:spLocks noGrp="1"/>
          </p:cNvSpPr>
          <p:nvPr>
            <p:ph type="subTitle" idx="1"/>
          </p:nvPr>
        </p:nvSpPr>
        <p:spPr bwMode="gray">
          <a:xfrm>
            <a:off x="2" y="4482004"/>
            <a:ext cx="9143999" cy="1655999"/>
          </a:xfrm>
          <a:solidFill>
            <a:schemeClr val="tx2"/>
          </a:solidFill>
        </p:spPr>
        <p:txBody>
          <a:bodyPr lIns="468000" tIns="360000" rIns="360000" bIns="828000" anchor="b">
            <a:noAutofit/>
          </a:bodyPr>
          <a:lstStyle>
            <a:lvl1pPr marL="0" indent="0" algn="l">
              <a:lnSpc>
                <a:spcPct val="90000"/>
              </a:lnSpc>
              <a:buNone/>
              <a:defRPr sz="1800" b="1">
                <a:solidFill>
                  <a:schemeClr val="bg1"/>
                </a:solidFill>
                <a:latin typeface="+mj-lt"/>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a:t>Click to edit Master subtitle style</a:t>
            </a:r>
          </a:p>
        </p:txBody>
      </p:sp>
      <p:sp>
        <p:nvSpPr>
          <p:cNvPr id="2" name="Title 1"/>
          <p:cNvSpPr>
            <a:spLocks noGrp="1"/>
          </p:cNvSpPr>
          <p:nvPr>
            <p:ph type="ctrTitle" hasCustomPrompt="1"/>
          </p:nvPr>
        </p:nvSpPr>
        <p:spPr bwMode="gray">
          <a:xfrm>
            <a:off x="0" y="485184"/>
            <a:ext cx="5508000" cy="1119158"/>
          </a:xfrm>
          <a:noFill/>
        </p:spPr>
        <p:txBody>
          <a:bodyPr lIns="468000" tIns="72000" rIns="450000" bIns="180000" anchor="t" anchorCtr="0">
            <a:noAutofit/>
          </a:bodyPr>
          <a:lstStyle>
            <a:lvl1pPr algn="l">
              <a:lnSpc>
                <a:spcPct val="85000"/>
              </a:lnSpc>
              <a:defRPr sz="3150">
                <a:solidFill>
                  <a:schemeClr val="tx2"/>
                </a:solidFill>
                <a:latin typeface="+mj-lt"/>
              </a:defRPr>
            </a:lvl1pPr>
          </a:lstStyle>
          <a:p>
            <a:r>
              <a:rPr lang="en-GB" noProof="0" dirty="0"/>
              <a:t>Click to edit </a:t>
            </a:r>
            <a:br>
              <a:rPr lang="en-GB" noProof="0" dirty="0"/>
            </a:br>
            <a:r>
              <a:rPr lang="en-GB" noProof="0" dirty="0"/>
              <a:t>Master title style</a:t>
            </a:r>
          </a:p>
        </p:txBody>
      </p:sp>
      <p:sp>
        <p:nvSpPr>
          <p:cNvPr id="36" name="Text Placeholder 35"/>
          <p:cNvSpPr>
            <a:spLocks noGrp="1"/>
          </p:cNvSpPr>
          <p:nvPr>
            <p:ph type="body" sz="quarter" idx="10" hasCustomPrompt="1"/>
          </p:nvPr>
        </p:nvSpPr>
        <p:spPr bwMode="gray">
          <a:xfrm>
            <a:off x="360000" y="6507006"/>
            <a:ext cx="4478700" cy="247650"/>
          </a:xfrm>
        </p:spPr>
        <p:txBody>
          <a:bodyPr lIns="0" anchor="ctr">
            <a:noAutofit/>
          </a:bodyPr>
          <a:lstStyle>
            <a:lvl1pPr>
              <a:defRPr sz="750" b="0">
                <a:solidFill>
                  <a:schemeClr val="tx1"/>
                </a:solidFill>
                <a:latin typeface="+mn-lt"/>
                <a:cs typeface="Times New Roman" panose="02020603050405020304" pitchFamily="18" charset="0"/>
              </a:defRPr>
            </a:lvl1pPr>
            <a:lvl2pPr>
              <a:defRPr>
                <a:solidFill>
                  <a:schemeClr val="bg1"/>
                </a:solidFill>
                <a:latin typeface="Times New Roman" panose="02020603050405020304" pitchFamily="18" charset="0"/>
                <a:cs typeface="Times New Roman" panose="02020603050405020304" pitchFamily="18" charset="0"/>
              </a:defRPr>
            </a:lvl2pPr>
            <a:lvl3pPr>
              <a:defRPr>
                <a:solidFill>
                  <a:schemeClr val="bg1"/>
                </a:solidFill>
                <a:latin typeface="Times New Roman" panose="02020603050405020304" pitchFamily="18" charset="0"/>
                <a:cs typeface="Times New Roman" panose="02020603050405020304" pitchFamily="18" charset="0"/>
              </a:defRPr>
            </a:lvl3pPr>
            <a:lvl4pPr>
              <a:defRPr>
                <a:solidFill>
                  <a:schemeClr val="bg1"/>
                </a:solidFill>
                <a:latin typeface="Times New Roman" panose="02020603050405020304" pitchFamily="18" charset="0"/>
                <a:cs typeface="Times New Roman" panose="02020603050405020304" pitchFamily="18" charset="0"/>
              </a:defRPr>
            </a:lvl4pPr>
            <a:lvl5pPr>
              <a:defRPr>
                <a:solidFill>
                  <a:schemeClr val="bg1"/>
                </a:solidFill>
                <a:latin typeface="Times New Roman" panose="02020603050405020304" pitchFamily="18" charset="0"/>
                <a:cs typeface="Times New Roman" panose="02020603050405020304" pitchFamily="18" charset="0"/>
              </a:defRPr>
            </a:lvl5pPr>
          </a:lstStyle>
          <a:p>
            <a:pPr lvl="0"/>
            <a:r>
              <a:rPr lang="en-GB" noProof="0" dirty="0"/>
              <a:t>Name of Author  |  Function | Division | Country </a:t>
            </a:r>
          </a:p>
        </p:txBody>
      </p:sp>
      <p:sp>
        <p:nvSpPr>
          <p:cNvPr id="90" name="Text Placeholder 35"/>
          <p:cNvSpPr>
            <a:spLocks noGrp="1"/>
          </p:cNvSpPr>
          <p:nvPr>
            <p:ph type="body" sz="quarter" idx="16" hasCustomPrompt="1"/>
          </p:nvPr>
        </p:nvSpPr>
        <p:spPr bwMode="gray">
          <a:xfrm>
            <a:off x="7121935" y="6476048"/>
            <a:ext cx="1646444" cy="247650"/>
          </a:xfrm>
        </p:spPr>
        <p:txBody>
          <a:bodyPr rIns="0" anchor="ctr">
            <a:noAutofit/>
          </a:bodyPr>
          <a:lstStyle>
            <a:lvl1pPr algn="ctr">
              <a:defRPr sz="1200" b="1" spc="0" baseline="0">
                <a:solidFill>
                  <a:schemeClr val="tx2"/>
                </a:solidFill>
                <a:latin typeface="+mj-lt"/>
                <a:cs typeface="Times New Roman" panose="02020603050405020304" pitchFamily="18" charset="0"/>
              </a:defRPr>
            </a:lvl1pPr>
            <a:lvl2pPr>
              <a:defRPr>
                <a:solidFill>
                  <a:schemeClr val="bg1"/>
                </a:solidFill>
                <a:latin typeface="Times New Roman" panose="02020603050405020304" pitchFamily="18" charset="0"/>
                <a:cs typeface="Times New Roman" panose="02020603050405020304" pitchFamily="18" charset="0"/>
              </a:defRPr>
            </a:lvl2pPr>
            <a:lvl3pPr>
              <a:defRPr>
                <a:solidFill>
                  <a:schemeClr val="bg1"/>
                </a:solidFill>
                <a:latin typeface="Times New Roman" panose="02020603050405020304" pitchFamily="18" charset="0"/>
                <a:cs typeface="Times New Roman" panose="02020603050405020304" pitchFamily="18" charset="0"/>
              </a:defRPr>
            </a:lvl3pPr>
            <a:lvl4pPr>
              <a:defRPr>
                <a:solidFill>
                  <a:schemeClr val="bg1"/>
                </a:solidFill>
                <a:latin typeface="Times New Roman" panose="02020603050405020304" pitchFamily="18" charset="0"/>
                <a:cs typeface="Times New Roman" panose="02020603050405020304" pitchFamily="18" charset="0"/>
              </a:defRPr>
            </a:lvl4pPr>
            <a:lvl5pPr>
              <a:defRPr>
                <a:solidFill>
                  <a:schemeClr val="bg1"/>
                </a:solidFill>
                <a:latin typeface="Times New Roman" panose="02020603050405020304" pitchFamily="18" charset="0"/>
                <a:cs typeface="Times New Roman" panose="02020603050405020304" pitchFamily="18" charset="0"/>
              </a:defRPr>
            </a:lvl5pPr>
          </a:lstStyle>
          <a:p>
            <a:pPr lvl="0"/>
            <a:r>
              <a:rPr lang="en-GB" noProof="0" dirty="0"/>
              <a:t>www.who.int</a:t>
            </a:r>
          </a:p>
        </p:txBody>
      </p:sp>
      <p:sp>
        <p:nvSpPr>
          <p:cNvPr id="62" name="Text Placeholder 35"/>
          <p:cNvSpPr>
            <a:spLocks noGrp="1"/>
          </p:cNvSpPr>
          <p:nvPr>
            <p:ph type="body" sz="quarter" idx="15" hasCustomPrompt="1"/>
          </p:nvPr>
        </p:nvSpPr>
        <p:spPr bwMode="gray">
          <a:xfrm>
            <a:off x="359999" y="5440855"/>
            <a:ext cx="8408379" cy="288000"/>
          </a:xfrm>
        </p:spPr>
        <p:txBody>
          <a:bodyPr lIns="0" rIns="90000">
            <a:noAutofit/>
          </a:bodyPr>
          <a:lstStyle>
            <a:lvl1pPr algn="l">
              <a:defRPr sz="1200" b="0">
                <a:solidFill>
                  <a:schemeClr val="bg1"/>
                </a:solidFill>
                <a:latin typeface="+mj-lt"/>
                <a:cs typeface="Arial" panose="020B0604020202020204" pitchFamily="34" charset="0"/>
              </a:defRPr>
            </a:lvl1pPr>
            <a:lvl2pPr>
              <a:defRPr>
                <a:solidFill>
                  <a:schemeClr val="bg1"/>
                </a:solidFill>
                <a:latin typeface="Times New Roman" panose="02020603050405020304" pitchFamily="18" charset="0"/>
                <a:cs typeface="Times New Roman" panose="02020603050405020304" pitchFamily="18" charset="0"/>
              </a:defRPr>
            </a:lvl2pPr>
            <a:lvl3pPr>
              <a:defRPr>
                <a:solidFill>
                  <a:schemeClr val="bg1"/>
                </a:solidFill>
                <a:latin typeface="Times New Roman" panose="02020603050405020304" pitchFamily="18" charset="0"/>
                <a:cs typeface="Times New Roman" panose="02020603050405020304" pitchFamily="18" charset="0"/>
              </a:defRPr>
            </a:lvl3pPr>
            <a:lvl4pPr>
              <a:defRPr>
                <a:solidFill>
                  <a:schemeClr val="bg1"/>
                </a:solidFill>
                <a:latin typeface="Times New Roman" panose="02020603050405020304" pitchFamily="18" charset="0"/>
                <a:cs typeface="Times New Roman" panose="02020603050405020304" pitchFamily="18" charset="0"/>
              </a:defRPr>
            </a:lvl4pPr>
            <a:lvl5pPr>
              <a:defRPr>
                <a:solidFill>
                  <a:schemeClr val="bg1"/>
                </a:solidFill>
                <a:latin typeface="Times New Roman" panose="02020603050405020304" pitchFamily="18" charset="0"/>
                <a:cs typeface="Times New Roman" panose="02020603050405020304" pitchFamily="18" charset="0"/>
              </a:defRPr>
            </a:lvl5pPr>
          </a:lstStyle>
          <a:p>
            <a:pPr lvl="0"/>
            <a:r>
              <a:rPr lang="en-GB" noProof="0" dirty="0"/>
              <a:t>Date</a:t>
            </a:r>
          </a:p>
        </p:txBody>
      </p:sp>
      <p:sp>
        <p:nvSpPr>
          <p:cNvPr id="10" name="Picture Placeholder 8"/>
          <p:cNvSpPr>
            <a:spLocks noGrp="1"/>
          </p:cNvSpPr>
          <p:nvPr>
            <p:ph type="pic" sz="quarter" idx="22" hasCustomPrompt="1"/>
          </p:nvPr>
        </p:nvSpPr>
        <p:spPr>
          <a:xfrm>
            <a:off x="6388726" y="485184"/>
            <a:ext cx="2379653" cy="1112400"/>
          </a:xfrm>
          <a:blipFill dpi="0" rotWithShape="1">
            <a:blip r:embed="rId2"/>
            <a:srcRect/>
            <a:stretch>
              <a:fillRect/>
            </a:stretch>
          </a:blipFill>
        </p:spPr>
        <p:txBody>
          <a:bodyPr/>
          <a:lstStyle>
            <a:lvl1pPr algn="ctr">
              <a:defRPr sz="100">
                <a:solidFill>
                  <a:schemeClr val="bg1"/>
                </a:solidFill>
              </a:defRPr>
            </a:lvl1pPr>
          </a:lstStyle>
          <a:p>
            <a:r>
              <a:rPr lang="en-GB" noProof="0"/>
              <a:t>.</a:t>
            </a:r>
          </a:p>
        </p:txBody>
      </p:sp>
    </p:spTree>
    <p:extLst>
      <p:ext uri="{BB962C8B-B14F-4D97-AF65-F5344CB8AC3E}">
        <p14:creationId xmlns:p14="http://schemas.microsoft.com/office/powerpoint/2010/main" val="367825813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 Intro large Text blue">
    <p:spTree>
      <p:nvGrpSpPr>
        <p:cNvPr id="1" name=""/>
        <p:cNvGrpSpPr/>
        <p:nvPr/>
      </p:nvGrpSpPr>
      <p:grpSpPr>
        <a:xfrm>
          <a:off x="0" y="0"/>
          <a:ext cx="0" cy="0"/>
          <a:chOff x="0" y="0"/>
          <a:chExt cx="0" cy="0"/>
        </a:xfrm>
      </p:grpSpPr>
      <p:sp>
        <p:nvSpPr>
          <p:cNvPr id="18" name="Date Placeholder 17"/>
          <p:cNvSpPr>
            <a:spLocks noGrp="1"/>
          </p:cNvSpPr>
          <p:nvPr>
            <p:ph type="dt" sz="half" idx="14"/>
          </p:nvPr>
        </p:nvSpPr>
        <p:spPr bwMode="invGray">
          <a:noFill/>
        </p:spPr>
        <p:txBody>
          <a:bodyPr/>
          <a:lstStyle>
            <a:lvl1pPr>
              <a:defRPr>
                <a:solidFill>
                  <a:schemeClr val="tx1"/>
                </a:solidFill>
              </a:defRPr>
            </a:lvl1pPr>
          </a:lstStyle>
          <a:p>
            <a:fld id="{73CB9717-8E2C-47A0-91D2-A5900E566961}" type="datetime1">
              <a:rPr lang="en-US" smtClean="0"/>
              <a:t>7/23/2021</a:t>
            </a:fld>
            <a:endParaRPr lang="en-GB"/>
          </a:p>
        </p:txBody>
      </p:sp>
      <p:sp>
        <p:nvSpPr>
          <p:cNvPr id="20" name="Slide Number Placeholder 19"/>
          <p:cNvSpPr>
            <a:spLocks noGrp="1"/>
          </p:cNvSpPr>
          <p:nvPr>
            <p:ph type="sldNum" sz="quarter" idx="16"/>
          </p:nvPr>
        </p:nvSpPr>
        <p:spPr bwMode="invGray">
          <a:noFill/>
        </p:spPr>
        <p:txBody>
          <a:bodyPr/>
          <a:lstStyle/>
          <a:p>
            <a:fld id="{A74CE0EA-F3B5-4684-BA10-C594598FDB9C}" type="slidenum">
              <a:rPr lang="en-GB" noProof="0" smtClean="0"/>
              <a:pPr/>
              <a:t>‹#›</a:t>
            </a:fld>
            <a:endParaRPr lang="en-GB" noProof="0"/>
          </a:p>
        </p:txBody>
      </p:sp>
      <p:sp>
        <p:nvSpPr>
          <p:cNvPr id="17" name="Text Placeholder 7"/>
          <p:cNvSpPr>
            <a:spLocks noGrp="1"/>
          </p:cNvSpPr>
          <p:nvPr>
            <p:ph type="body" sz="quarter" idx="21" hasCustomPrompt="1"/>
          </p:nvPr>
        </p:nvSpPr>
        <p:spPr bwMode="invGray">
          <a:xfrm>
            <a:off x="360000" y="6293652"/>
            <a:ext cx="8419774" cy="208579"/>
          </a:xfrm>
          <a:noFill/>
        </p:spPr>
        <p:txBody>
          <a:bodyPr anchor="t">
            <a:normAutofit/>
          </a:bodyPr>
          <a:lstStyle>
            <a:lvl1pPr>
              <a:defRPr sz="600" b="0">
                <a:solidFill>
                  <a:schemeClr val="tx1"/>
                </a:solidFill>
                <a:latin typeface="+mn-lt"/>
              </a:defRPr>
            </a:lvl1pPr>
          </a:lstStyle>
          <a:p>
            <a:pPr lvl="0"/>
            <a:r>
              <a:rPr lang="en-GB" noProof="0"/>
              <a:t>Source:</a:t>
            </a:r>
          </a:p>
        </p:txBody>
      </p:sp>
      <p:sp>
        <p:nvSpPr>
          <p:cNvPr id="4" name="Title 3"/>
          <p:cNvSpPr>
            <a:spLocks noGrp="1"/>
          </p:cNvSpPr>
          <p:nvPr>
            <p:ph type="title"/>
          </p:nvPr>
        </p:nvSpPr>
        <p:spPr bwMode="invGray">
          <a:noFill/>
        </p:spPr>
        <p:txBody>
          <a:bodyPr/>
          <a:lstStyle/>
          <a:p>
            <a:r>
              <a:rPr lang="en-GB" noProof="0"/>
              <a:t>Click to edit Master title style</a:t>
            </a:r>
          </a:p>
        </p:txBody>
      </p:sp>
      <p:sp>
        <p:nvSpPr>
          <p:cNvPr id="15"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
        <p:nvSpPr>
          <p:cNvPr id="12" name="Text Placeholder 4"/>
          <p:cNvSpPr>
            <a:spLocks noGrp="1"/>
          </p:cNvSpPr>
          <p:nvPr>
            <p:ph type="body" sz="quarter" idx="18"/>
          </p:nvPr>
        </p:nvSpPr>
        <p:spPr bwMode="invGray">
          <a:xfrm>
            <a:off x="360000" y="1800000"/>
            <a:ext cx="8419774" cy="4237200"/>
          </a:xfrm>
          <a:noFill/>
        </p:spPr>
        <p:txBody>
          <a:bodyPr lIns="0" tIns="0" rIns="0" bIns="0"/>
          <a:lstStyle>
            <a:lvl1pPr>
              <a:lnSpc>
                <a:spcPct val="110000"/>
              </a:lnSpc>
              <a:defRPr sz="1050" b="1">
                <a:solidFill>
                  <a:schemeClr val="tx1"/>
                </a:solidFill>
                <a:latin typeface="+mn-lt"/>
              </a:defRPr>
            </a:lvl1pPr>
            <a:lvl2pPr>
              <a:lnSpc>
                <a:spcPct val="110000"/>
              </a:lnSpc>
              <a:defRPr sz="1050">
                <a:solidFill>
                  <a:schemeClr val="tx1"/>
                </a:solidFill>
                <a:latin typeface="+mn-lt"/>
              </a:defRPr>
            </a:lvl2pPr>
          </a:lstStyle>
          <a:p>
            <a:pPr lvl="0"/>
            <a:r>
              <a:rPr lang="en-GB" noProof="0" dirty="0"/>
              <a:t>Edit Master text styles</a:t>
            </a:r>
          </a:p>
          <a:p>
            <a:pPr lvl="1"/>
            <a:r>
              <a:rPr lang="en-GB" noProof="0" dirty="0"/>
              <a:t>Second level</a:t>
            </a:r>
          </a:p>
        </p:txBody>
      </p:sp>
    </p:spTree>
    <p:extLst>
      <p:ext uri="{BB962C8B-B14F-4D97-AF65-F5344CB8AC3E}">
        <p14:creationId xmlns:p14="http://schemas.microsoft.com/office/powerpoint/2010/main" val="133627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hapter Intro Image blue">
    <p:spTree>
      <p:nvGrpSpPr>
        <p:cNvPr id="1" name=""/>
        <p:cNvGrpSpPr/>
        <p:nvPr/>
      </p:nvGrpSpPr>
      <p:grpSpPr>
        <a:xfrm>
          <a:off x="0" y="0"/>
          <a:ext cx="0" cy="0"/>
          <a:chOff x="0" y="0"/>
          <a:chExt cx="0" cy="0"/>
        </a:xfrm>
      </p:grpSpPr>
      <p:sp>
        <p:nvSpPr>
          <p:cNvPr id="8" name="Picture Placeholder 5"/>
          <p:cNvSpPr>
            <a:spLocks noGrp="1"/>
          </p:cNvSpPr>
          <p:nvPr>
            <p:ph type="pic" sz="quarter" idx="17" hasCustomPrompt="1"/>
          </p:nvPr>
        </p:nvSpPr>
        <p:spPr bwMode="gray">
          <a:xfrm>
            <a:off x="0" y="0"/>
            <a:ext cx="9144000" cy="6858000"/>
          </a:xfrm>
          <a:solidFill>
            <a:schemeClr val="bg1"/>
          </a:solidFill>
        </p:spPr>
        <p:txBody>
          <a:bodyPr wrap="square" tIns="1980000" bIns="0" anchor="ctr"/>
          <a:lstStyle>
            <a:lvl1pPr marL="0" marR="0" indent="0" algn="ctr" defTabSz="685800" rtl="0" eaLnBrk="1" fontAlgn="auto" latinLnBrk="0" hangingPunct="1">
              <a:lnSpc>
                <a:spcPct val="110000"/>
              </a:lnSpc>
              <a:spcBef>
                <a:spcPts val="750"/>
              </a:spcBef>
              <a:spcAft>
                <a:spcPts val="450"/>
              </a:spcAft>
              <a:buClr>
                <a:schemeClr val="tx1"/>
              </a:buClr>
              <a:buSzPct val="80000"/>
              <a:buFontTx/>
              <a:buNone/>
              <a:tabLst/>
              <a:defRPr sz="1050">
                <a:solidFill>
                  <a:schemeClr val="accent4"/>
                </a:solidFill>
              </a:defRPr>
            </a:lvl1pPr>
          </a:lstStyle>
          <a:p>
            <a:pPr marL="0" marR="0" lvl="0" indent="0" algn="ctr" defTabSz="685800" rtl="0" eaLnBrk="1" fontAlgn="auto" latinLnBrk="0" hangingPunct="1">
              <a:lnSpc>
                <a:spcPct val="110000"/>
              </a:lnSpc>
              <a:spcBef>
                <a:spcPts val="750"/>
              </a:spcBef>
              <a:spcAft>
                <a:spcPts val="450"/>
              </a:spcAft>
              <a:buClr>
                <a:schemeClr val="tx1"/>
              </a:buClr>
              <a:buSzPct val="80000"/>
              <a:buFontTx/>
              <a:buNone/>
              <a:tabLst/>
              <a:defRPr/>
            </a:pPr>
            <a:r>
              <a:rPr lang="en-GB" noProof="0" dirty="0"/>
              <a:t>Click on Icon to add picture, then arrange object (send to back)</a:t>
            </a:r>
            <a:br>
              <a:rPr lang="en-GB" noProof="0" dirty="0"/>
            </a:br>
            <a:r>
              <a:rPr lang="en-GB" noProof="0" dirty="0"/>
              <a:t>Change picture either by</a:t>
            </a:r>
            <a:br>
              <a:rPr lang="en-GB" noProof="0" dirty="0"/>
            </a:br>
            <a:r>
              <a:rPr lang="en-GB" noProof="0" dirty="0"/>
              <a:t>right mouse click on picture + „change picture“ </a:t>
            </a:r>
            <a:br>
              <a:rPr lang="en-GB" noProof="0" dirty="0"/>
            </a:br>
            <a:r>
              <a:rPr lang="en-GB" noProof="0" dirty="0"/>
              <a:t>or by deleting picture + resetting slide</a:t>
            </a:r>
          </a:p>
        </p:txBody>
      </p:sp>
      <p:sp>
        <p:nvSpPr>
          <p:cNvPr id="9" name="Text Placeholder 4"/>
          <p:cNvSpPr>
            <a:spLocks noGrp="1"/>
          </p:cNvSpPr>
          <p:nvPr>
            <p:ph type="body" sz="quarter" idx="18"/>
          </p:nvPr>
        </p:nvSpPr>
        <p:spPr bwMode="gray">
          <a:xfrm>
            <a:off x="2" y="1800000"/>
            <a:ext cx="3209925" cy="1649446"/>
          </a:xfrm>
          <a:solidFill>
            <a:schemeClr val="tx2">
              <a:alpha val="90000"/>
            </a:schemeClr>
          </a:solidFill>
        </p:spPr>
        <p:txBody>
          <a:bodyPr lIns="468000" tIns="180000" rIns="360000" bIns="180000">
            <a:noAutofit/>
          </a:bodyPr>
          <a:lstStyle>
            <a:lvl1pPr>
              <a:defRPr sz="2100" b="1">
                <a:solidFill>
                  <a:schemeClr val="bg1"/>
                </a:solidFill>
                <a:latin typeface="+mj-lt"/>
              </a:defRPr>
            </a:lvl1pPr>
            <a:lvl2pPr marL="406004" indent="-205979">
              <a:tabLst>
                <a:tab pos="1210866" algn="l"/>
              </a:tabLst>
              <a:defRPr sz="2100">
                <a:solidFill>
                  <a:schemeClr val="bg1"/>
                </a:solidFill>
                <a:latin typeface="+mj-lt"/>
              </a:defRPr>
            </a:lvl2pPr>
          </a:lstStyle>
          <a:p>
            <a:pPr lvl="0"/>
            <a:r>
              <a:rPr lang="en-GB" noProof="0" dirty="0"/>
              <a:t>Edit Master text styles</a:t>
            </a:r>
          </a:p>
        </p:txBody>
      </p:sp>
      <p:sp>
        <p:nvSpPr>
          <p:cNvPr id="2" name="Date Placeholder 1"/>
          <p:cNvSpPr>
            <a:spLocks noGrp="1"/>
          </p:cNvSpPr>
          <p:nvPr>
            <p:ph type="dt" sz="half" idx="19"/>
          </p:nvPr>
        </p:nvSpPr>
        <p:spPr bwMode="gray"/>
        <p:txBody>
          <a:bodyPr/>
          <a:lstStyle>
            <a:lvl1pPr>
              <a:defRPr>
                <a:solidFill>
                  <a:schemeClr val="tx1"/>
                </a:solidFill>
              </a:defRPr>
            </a:lvl1pPr>
          </a:lstStyle>
          <a:p>
            <a:fld id="{34998111-CFFC-450D-A424-52B301330702}" type="datetime1">
              <a:rPr lang="en-US" smtClean="0"/>
              <a:t>7/23/2021</a:t>
            </a:fld>
            <a:endParaRPr lang="en-GB"/>
          </a:p>
        </p:txBody>
      </p:sp>
      <p:sp>
        <p:nvSpPr>
          <p:cNvPr id="4" name="Slide Number Placeholder 3"/>
          <p:cNvSpPr>
            <a:spLocks noGrp="1"/>
          </p:cNvSpPr>
          <p:nvPr>
            <p:ph type="sldNum" sz="quarter" idx="21"/>
          </p:nvPr>
        </p:nvSpPr>
        <p:spPr bwMode="gray"/>
        <p:txBody>
          <a:bodyPr/>
          <a:lstStyle>
            <a:lvl1pPr>
              <a:defRPr>
                <a:solidFill>
                  <a:schemeClr val="tx1"/>
                </a:solidFill>
              </a:defRPr>
            </a:lvl1pPr>
          </a:lstStyle>
          <a:p>
            <a:fld id="{A74CE0EA-F3B5-4684-BA10-C594598FDB9C}" type="slidenum">
              <a:rPr lang="en-GB" smtClean="0"/>
              <a:pPr/>
              <a:t>‹#›</a:t>
            </a:fld>
            <a:endParaRPr lang="en-GB"/>
          </a:p>
        </p:txBody>
      </p:sp>
      <p:sp>
        <p:nvSpPr>
          <p:cNvPr id="15" name="Text Placeholder 7"/>
          <p:cNvSpPr>
            <a:spLocks noGrp="1"/>
          </p:cNvSpPr>
          <p:nvPr>
            <p:ph type="body" sz="quarter" idx="22" hasCustomPrompt="1"/>
          </p:nvPr>
        </p:nvSpPr>
        <p:spPr bwMode="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7" name="Title 16"/>
          <p:cNvSpPr>
            <a:spLocks noGrp="1"/>
          </p:cNvSpPr>
          <p:nvPr>
            <p:ph type="title"/>
          </p:nvPr>
        </p:nvSpPr>
        <p:spPr bwMode="gray"/>
        <p:txBody>
          <a:bodyPr/>
          <a:lstStyle/>
          <a:p>
            <a:r>
              <a:rPr lang="en-GB" noProof="0" dirty="0"/>
              <a:t>Click to edit Master title style</a:t>
            </a:r>
          </a:p>
        </p:txBody>
      </p:sp>
      <p:sp>
        <p:nvSpPr>
          <p:cNvPr id="13" name="Picture Placeholder 5"/>
          <p:cNvSpPr>
            <a:spLocks noGrp="1"/>
          </p:cNvSpPr>
          <p:nvPr>
            <p:ph type="pic" sz="quarter" idx="24" hasCustomPrompt="1"/>
          </p:nvPr>
        </p:nvSpPr>
        <p:spPr bwMode="gray">
          <a:xfrm>
            <a:off x="7303322" y="371958"/>
            <a:ext cx="1482300" cy="694800"/>
          </a:xfrm>
          <a:blipFill dpi="0" rotWithShape="1">
            <a:blip r:embed="rId2"/>
            <a:srcRect/>
            <a:stretch>
              <a:fillRect/>
            </a:stretch>
          </a:blipFill>
        </p:spPr>
        <p:txBody>
          <a:bodyPr anchor="ctr"/>
          <a:lstStyle>
            <a:lvl1pPr algn="ctr">
              <a:defRPr sz="100">
                <a:solidFill>
                  <a:schemeClr val="bg1"/>
                </a:solidFill>
              </a:defRPr>
            </a:lvl1pPr>
          </a:lstStyle>
          <a:p>
            <a:r>
              <a:rPr lang="en-GB" noProof="0"/>
              <a:t>.</a:t>
            </a:r>
          </a:p>
        </p:txBody>
      </p:sp>
    </p:spTree>
    <p:extLst>
      <p:ext uri="{BB962C8B-B14F-4D97-AF65-F5344CB8AC3E}">
        <p14:creationId xmlns:p14="http://schemas.microsoft.com/office/powerpoint/2010/main" val="3531990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blue new">
    <p:spTree>
      <p:nvGrpSpPr>
        <p:cNvPr id="1" name=""/>
        <p:cNvGrpSpPr/>
        <p:nvPr/>
      </p:nvGrpSpPr>
      <p:grpSpPr>
        <a:xfrm>
          <a:off x="0" y="0"/>
          <a:ext cx="0" cy="0"/>
          <a:chOff x="0" y="0"/>
          <a:chExt cx="0" cy="0"/>
        </a:xfrm>
      </p:grpSpPr>
      <p:sp>
        <p:nvSpPr>
          <p:cNvPr id="7" name="Date Placeholder 6"/>
          <p:cNvSpPr>
            <a:spLocks noGrp="1"/>
          </p:cNvSpPr>
          <p:nvPr>
            <p:ph type="dt" sz="half" idx="30"/>
          </p:nvPr>
        </p:nvSpPr>
        <p:spPr bwMode="gray"/>
        <p:txBody>
          <a:bodyPr/>
          <a:lstStyle>
            <a:lvl1pPr>
              <a:defRPr>
                <a:solidFill>
                  <a:schemeClr val="tx1"/>
                </a:solidFill>
              </a:defRPr>
            </a:lvl1pPr>
          </a:lstStyle>
          <a:p>
            <a:fld id="{A5F67E0E-D256-46FC-BCB0-C17EBF4B84A2}" type="datetime1">
              <a:rPr lang="en-US" smtClean="0"/>
              <a:t>7/23/2021</a:t>
            </a:fld>
            <a:endParaRPr lang="en-GB"/>
          </a:p>
        </p:txBody>
      </p:sp>
      <p:sp>
        <p:nvSpPr>
          <p:cNvPr id="9" name="Slide Number Placeholder 8"/>
          <p:cNvSpPr>
            <a:spLocks noGrp="1"/>
          </p:cNvSpPr>
          <p:nvPr>
            <p:ph type="sldNum" sz="quarter" idx="32"/>
          </p:nvPr>
        </p:nvSpPr>
        <p:spPr bwMode="gray"/>
        <p:txBody>
          <a:bodyPr/>
          <a:lstStyle>
            <a:lvl1pPr>
              <a:defRPr>
                <a:solidFill>
                  <a:schemeClr val="tx1"/>
                </a:solidFill>
              </a:defRPr>
            </a:lvl1pPr>
          </a:lstStyle>
          <a:p>
            <a:fld id="{A74CE0EA-F3B5-4684-BA10-C594598FDB9C}" type="slidenum">
              <a:rPr lang="en-GB" smtClean="0"/>
              <a:pPr/>
              <a:t>‹#›</a:t>
            </a:fld>
            <a:endParaRPr lang="en-GB"/>
          </a:p>
        </p:txBody>
      </p:sp>
      <p:sp>
        <p:nvSpPr>
          <p:cNvPr id="10" name="Title 9"/>
          <p:cNvSpPr>
            <a:spLocks noGrp="1"/>
          </p:cNvSpPr>
          <p:nvPr>
            <p:ph type="title"/>
          </p:nvPr>
        </p:nvSpPr>
        <p:spPr bwMode="gray">
          <a:xfrm>
            <a:off x="359999" y="359999"/>
            <a:ext cx="6120000" cy="720000"/>
          </a:xfrm>
        </p:spPr>
        <p:txBody>
          <a:bodyPr/>
          <a:lstStyle/>
          <a:p>
            <a:r>
              <a:rPr lang="en-GB" noProof="0"/>
              <a:t>Click to edit Master title style</a:t>
            </a:r>
          </a:p>
        </p:txBody>
      </p:sp>
      <p:sp>
        <p:nvSpPr>
          <p:cNvPr id="28" name="Rectangle 27"/>
          <p:cNvSpPr/>
          <p:nvPr userDrawn="1"/>
        </p:nvSpPr>
        <p:spPr bwMode="gray">
          <a:xfrm>
            <a:off x="360001" y="1800002"/>
            <a:ext cx="4775881" cy="1424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noProof="0">
              <a:solidFill>
                <a:schemeClr val="tx1"/>
              </a:solidFill>
            </a:endParaRPr>
          </a:p>
        </p:txBody>
      </p:sp>
      <p:sp>
        <p:nvSpPr>
          <p:cNvPr id="4" name="Text Placeholder 3"/>
          <p:cNvSpPr>
            <a:spLocks noGrp="1"/>
          </p:cNvSpPr>
          <p:nvPr>
            <p:ph type="body" sz="quarter" idx="33" hasCustomPrompt="1"/>
          </p:nvPr>
        </p:nvSpPr>
        <p:spPr>
          <a:xfrm>
            <a:off x="359999" y="2143683"/>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01</a:t>
            </a:r>
          </a:p>
        </p:txBody>
      </p:sp>
      <p:sp>
        <p:nvSpPr>
          <p:cNvPr id="31" name="Text Placeholder 3"/>
          <p:cNvSpPr>
            <a:spLocks noGrp="1"/>
          </p:cNvSpPr>
          <p:nvPr>
            <p:ph type="body" sz="quarter" idx="34" hasCustomPrompt="1"/>
          </p:nvPr>
        </p:nvSpPr>
        <p:spPr>
          <a:xfrm>
            <a:off x="1280578" y="2143683"/>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34" name="Text Placeholder 3"/>
          <p:cNvSpPr>
            <a:spLocks noGrp="1"/>
          </p:cNvSpPr>
          <p:nvPr>
            <p:ph type="body" sz="quarter" idx="35" hasCustomPrompt="1"/>
          </p:nvPr>
        </p:nvSpPr>
        <p:spPr>
          <a:xfrm>
            <a:off x="5574552" y="2143683"/>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36" name="Text Placeholder 3"/>
          <p:cNvSpPr>
            <a:spLocks noGrp="1"/>
          </p:cNvSpPr>
          <p:nvPr>
            <p:ph type="body" sz="quarter" idx="36" hasCustomPrompt="1"/>
          </p:nvPr>
        </p:nvSpPr>
        <p:spPr>
          <a:xfrm>
            <a:off x="359999" y="2877928"/>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02</a:t>
            </a:r>
          </a:p>
        </p:txBody>
      </p:sp>
      <p:sp>
        <p:nvSpPr>
          <p:cNvPr id="37" name="Text Placeholder 3"/>
          <p:cNvSpPr>
            <a:spLocks noGrp="1"/>
          </p:cNvSpPr>
          <p:nvPr>
            <p:ph type="body" sz="quarter" idx="37" hasCustomPrompt="1"/>
          </p:nvPr>
        </p:nvSpPr>
        <p:spPr>
          <a:xfrm>
            <a:off x="1280578" y="2877928"/>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39" name="Text Placeholder 3"/>
          <p:cNvSpPr>
            <a:spLocks noGrp="1"/>
          </p:cNvSpPr>
          <p:nvPr>
            <p:ph type="body" sz="quarter" idx="38" hasCustomPrompt="1"/>
          </p:nvPr>
        </p:nvSpPr>
        <p:spPr>
          <a:xfrm>
            <a:off x="5574552" y="2877928"/>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40" name="Text Placeholder 3"/>
          <p:cNvSpPr>
            <a:spLocks noGrp="1"/>
          </p:cNvSpPr>
          <p:nvPr>
            <p:ph type="body" sz="quarter" idx="39" hasCustomPrompt="1"/>
          </p:nvPr>
        </p:nvSpPr>
        <p:spPr>
          <a:xfrm>
            <a:off x="359999" y="3612173"/>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03</a:t>
            </a:r>
          </a:p>
        </p:txBody>
      </p:sp>
      <p:sp>
        <p:nvSpPr>
          <p:cNvPr id="41" name="Text Placeholder 3"/>
          <p:cNvSpPr>
            <a:spLocks noGrp="1"/>
          </p:cNvSpPr>
          <p:nvPr>
            <p:ph type="body" sz="quarter" idx="40" hasCustomPrompt="1"/>
          </p:nvPr>
        </p:nvSpPr>
        <p:spPr>
          <a:xfrm>
            <a:off x="1280578" y="3612173"/>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42" name="Text Placeholder 3"/>
          <p:cNvSpPr>
            <a:spLocks noGrp="1"/>
          </p:cNvSpPr>
          <p:nvPr>
            <p:ph type="body" sz="quarter" idx="41" hasCustomPrompt="1"/>
          </p:nvPr>
        </p:nvSpPr>
        <p:spPr>
          <a:xfrm>
            <a:off x="5574552" y="3612173"/>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43" name="Text Placeholder 3"/>
          <p:cNvSpPr>
            <a:spLocks noGrp="1"/>
          </p:cNvSpPr>
          <p:nvPr>
            <p:ph type="body" sz="quarter" idx="42" hasCustomPrompt="1"/>
          </p:nvPr>
        </p:nvSpPr>
        <p:spPr>
          <a:xfrm>
            <a:off x="359999" y="4346418"/>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04</a:t>
            </a:r>
          </a:p>
        </p:txBody>
      </p:sp>
      <p:sp>
        <p:nvSpPr>
          <p:cNvPr id="44" name="Text Placeholder 3"/>
          <p:cNvSpPr>
            <a:spLocks noGrp="1"/>
          </p:cNvSpPr>
          <p:nvPr>
            <p:ph type="body" sz="quarter" idx="43" hasCustomPrompt="1"/>
          </p:nvPr>
        </p:nvSpPr>
        <p:spPr>
          <a:xfrm>
            <a:off x="1280578" y="4346418"/>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45" name="Text Placeholder 3"/>
          <p:cNvSpPr>
            <a:spLocks noGrp="1"/>
          </p:cNvSpPr>
          <p:nvPr>
            <p:ph type="body" sz="quarter" idx="44" hasCustomPrompt="1"/>
          </p:nvPr>
        </p:nvSpPr>
        <p:spPr>
          <a:xfrm>
            <a:off x="5574552" y="4346418"/>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46" name="Text Placeholder 3"/>
          <p:cNvSpPr>
            <a:spLocks noGrp="1"/>
          </p:cNvSpPr>
          <p:nvPr>
            <p:ph type="body" sz="quarter" idx="45" hasCustomPrompt="1"/>
          </p:nvPr>
        </p:nvSpPr>
        <p:spPr>
          <a:xfrm>
            <a:off x="359999" y="5080663"/>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05</a:t>
            </a:r>
          </a:p>
        </p:txBody>
      </p:sp>
      <p:sp>
        <p:nvSpPr>
          <p:cNvPr id="47" name="Text Placeholder 3"/>
          <p:cNvSpPr>
            <a:spLocks noGrp="1"/>
          </p:cNvSpPr>
          <p:nvPr>
            <p:ph type="body" sz="quarter" idx="46" hasCustomPrompt="1"/>
          </p:nvPr>
        </p:nvSpPr>
        <p:spPr>
          <a:xfrm>
            <a:off x="1280578" y="5080663"/>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48" name="Text Placeholder 3"/>
          <p:cNvSpPr>
            <a:spLocks noGrp="1"/>
          </p:cNvSpPr>
          <p:nvPr>
            <p:ph type="body" sz="quarter" idx="47" hasCustomPrompt="1"/>
          </p:nvPr>
        </p:nvSpPr>
        <p:spPr>
          <a:xfrm>
            <a:off x="5574552" y="5080663"/>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49" name="Text Placeholder 3"/>
          <p:cNvSpPr>
            <a:spLocks noGrp="1"/>
          </p:cNvSpPr>
          <p:nvPr>
            <p:ph type="body" sz="quarter" idx="48" hasCustomPrompt="1"/>
          </p:nvPr>
        </p:nvSpPr>
        <p:spPr>
          <a:xfrm>
            <a:off x="359999" y="5814910"/>
            <a:ext cx="741363" cy="396000"/>
          </a:xfrm>
        </p:spPr>
        <p:txBody>
          <a:bodyPr/>
          <a:lstStyle>
            <a:lvl1pPr>
              <a:defRPr sz="2100" b="1">
                <a:solidFill>
                  <a:schemeClr val="tx2"/>
                </a:solidFill>
                <a:latin typeface="+mj-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06</a:t>
            </a:r>
          </a:p>
        </p:txBody>
      </p:sp>
      <p:sp>
        <p:nvSpPr>
          <p:cNvPr id="50" name="Text Placeholder 3"/>
          <p:cNvSpPr>
            <a:spLocks noGrp="1"/>
          </p:cNvSpPr>
          <p:nvPr>
            <p:ph type="body" sz="quarter" idx="49" hasCustomPrompt="1"/>
          </p:nvPr>
        </p:nvSpPr>
        <p:spPr>
          <a:xfrm>
            <a:off x="1280578" y="5814910"/>
            <a:ext cx="385530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Headline</a:t>
            </a:r>
          </a:p>
        </p:txBody>
      </p:sp>
      <p:sp>
        <p:nvSpPr>
          <p:cNvPr id="51" name="Text Placeholder 3"/>
          <p:cNvSpPr>
            <a:spLocks noGrp="1"/>
          </p:cNvSpPr>
          <p:nvPr>
            <p:ph type="body" sz="quarter" idx="50" hasCustomPrompt="1"/>
          </p:nvPr>
        </p:nvSpPr>
        <p:spPr>
          <a:xfrm>
            <a:off x="5574552" y="5814910"/>
            <a:ext cx="3205222" cy="396000"/>
          </a:xfrm>
        </p:spPr>
        <p:txBody>
          <a:bodyPr tIns="144000"/>
          <a:lstStyle>
            <a:lvl1pPr>
              <a:lnSpc>
                <a:spcPct val="100000"/>
              </a:lnSpc>
              <a:spcBef>
                <a:spcPts val="0"/>
              </a:spcBef>
              <a:spcAft>
                <a:spcPts val="0"/>
              </a:spcAft>
              <a:defRPr sz="1200" b="0">
                <a:solidFill>
                  <a:schemeClr val="tx1"/>
                </a:solidFill>
                <a:latin typeface="+mn-lt"/>
              </a:defRPr>
            </a:lvl1pPr>
            <a:lvl2pPr>
              <a:defRPr sz="2100" b="1">
                <a:latin typeface="+mj-lt"/>
              </a:defRPr>
            </a:lvl2pPr>
            <a:lvl3pPr>
              <a:defRPr sz="2100" b="1">
                <a:latin typeface="+mj-lt"/>
              </a:defRPr>
            </a:lvl3pPr>
            <a:lvl4pPr>
              <a:defRPr sz="2100" b="1">
                <a:latin typeface="+mj-lt"/>
              </a:defRPr>
            </a:lvl4pPr>
            <a:lvl5pPr>
              <a:defRPr sz="2100" b="1">
                <a:latin typeface="+mj-lt"/>
              </a:defRPr>
            </a:lvl5pPr>
          </a:lstStyle>
          <a:p>
            <a:pPr lvl="0"/>
            <a:r>
              <a:rPr lang="en-GB" noProof="0"/>
              <a:t>Speaker</a:t>
            </a:r>
          </a:p>
        </p:txBody>
      </p:sp>
      <p:sp>
        <p:nvSpPr>
          <p:cNvPr id="25"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735092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blue">
    <p:spTree>
      <p:nvGrpSpPr>
        <p:cNvPr id="1" name=""/>
        <p:cNvGrpSpPr/>
        <p:nvPr/>
      </p:nvGrpSpPr>
      <p:grpSpPr>
        <a:xfrm>
          <a:off x="0" y="0"/>
          <a:ext cx="0" cy="0"/>
          <a:chOff x="0" y="0"/>
          <a:chExt cx="0" cy="0"/>
        </a:xfrm>
      </p:grpSpPr>
      <p:sp>
        <p:nvSpPr>
          <p:cNvPr id="3" name="Date Placeholder 2"/>
          <p:cNvSpPr>
            <a:spLocks noGrp="1"/>
          </p:cNvSpPr>
          <p:nvPr>
            <p:ph type="dt" sz="half" idx="10"/>
          </p:nvPr>
        </p:nvSpPr>
        <p:spPr bwMode="invGray"/>
        <p:txBody>
          <a:bodyPr/>
          <a:lstStyle>
            <a:lvl1pPr>
              <a:defRPr>
                <a:solidFill>
                  <a:schemeClr val="tx1"/>
                </a:solidFill>
              </a:defRPr>
            </a:lvl1pPr>
          </a:lstStyle>
          <a:p>
            <a:fld id="{15F184B4-750F-4E27-82EC-A32CEBB9DEC0}" type="datetime1">
              <a:rPr lang="en-US" smtClean="0"/>
              <a:t>7/23/2021</a:t>
            </a:fld>
            <a:endParaRPr lang="en-GB"/>
          </a:p>
        </p:txBody>
      </p:sp>
      <p:sp>
        <p:nvSpPr>
          <p:cNvPr id="5" name="Slide Number Placeholder 4"/>
          <p:cNvSpPr>
            <a:spLocks noGrp="1"/>
          </p:cNvSpPr>
          <p:nvPr>
            <p:ph type="sldNum" sz="quarter" idx="12"/>
          </p:nvPr>
        </p:nvSpPr>
        <p:spPr bwMode="invGray"/>
        <p:txBody>
          <a:bodyPr/>
          <a:lstStyle>
            <a:lvl1pPr>
              <a:defRPr>
                <a:solidFill>
                  <a:schemeClr val="tx1"/>
                </a:solidFill>
              </a:defRPr>
            </a:lvl1pPr>
          </a:lstStyle>
          <a:p>
            <a:fld id="{A74CE0EA-F3B5-4684-BA10-C594598FDB9C}" type="slidenum">
              <a:rPr lang="en-GB" smtClean="0"/>
              <a:pPr/>
              <a:t>‹#›</a:t>
            </a:fld>
            <a:endParaRPr lang="en-GB"/>
          </a:p>
        </p:txBody>
      </p:sp>
      <p:sp>
        <p:nvSpPr>
          <p:cNvPr id="12"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3" name="Title 12"/>
          <p:cNvSpPr>
            <a:spLocks noGrp="1"/>
          </p:cNvSpPr>
          <p:nvPr>
            <p:ph type="title"/>
          </p:nvPr>
        </p:nvSpPr>
        <p:spPr bwMode="invGray"/>
        <p:txBody>
          <a:bodyPr/>
          <a:lstStyle/>
          <a:p>
            <a:r>
              <a:rPr lang="en-GB" noProof="0"/>
              <a:t>Click to edit Master title style</a:t>
            </a:r>
          </a:p>
        </p:txBody>
      </p:sp>
      <p:sp>
        <p:nvSpPr>
          <p:cNvPr id="10"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dirty="0"/>
              <a:t>One line Subtitle (optional)</a:t>
            </a:r>
          </a:p>
        </p:txBody>
      </p:sp>
    </p:spTree>
    <p:extLst>
      <p:ext uri="{BB962C8B-B14F-4D97-AF65-F5344CB8AC3E}">
        <p14:creationId xmlns:p14="http://schemas.microsoft.com/office/powerpoint/2010/main" val="1392537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losing slide blue">
    <p:spTree>
      <p:nvGrpSpPr>
        <p:cNvPr id="1" name=""/>
        <p:cNvGrpSpPr/>
        <p:nvPr/>
      </p:nvGrpSpPr>
      <p:grpSpPr>
        <a:xfrm>
          <a:off x="0" y="0"/>
          <a:ext cx="0" cy="0"/>
          <a:chOff x="0" y="0"/>
          <a:chExt cx="0" cy="0"/>
        </a:xfrm>
      </p:grpSpPr>
      <p:sp>
        <p:nvSpPr>
          <p:cNvPr id="61" name="Picture Placeholder 4"/>
          <p:cNvSpPr>
            <a:spLocks noGrp="1"/>
          </p:cNvSpPr>
          <p:nvPr>
            <p:ph type="pic" sz="quarter" idx="13" hasCustomPrompt="1"/>
          </p:nvPr>
        </p:nvSpPr>
        <p:spPr bwMode="gray">
          <a:xfrm>
            <a:off x="0" y="0"/>
            <a:ext cx="9144000" cy="6858000"/>
          </a:xfrm>
          <a:solidFill>
            <a:schemeClr val="bg1"/>
          </a:solidFill>
        </p:spPr>
        <p:txBody>
          <a:bodyPr bIns="1980000" anchor="ctr">
            <a:normAutofit/>
          </a:bodyPr>
          <a:lstStyle>
            <a:lvl1pPr marL="0" marR="0" indent="0" algn="ctr" defTabSz="685800" rtl="0" eaLnBrk="1" fontAlgn="auto" latinLnBrk="0" hangingPunct="1">
              <a:lnSpc>
                <a:spcPct val="110000"/>
              </a:lnSpc>
              <a:spcBef>
                <a:spcPts val="750"/>
              </a:spcBef>
              <a:spcAft>
                <a:spcPts val="450"/>
              </a:spcAft>
              <a:buClr>
                <a:schemeClr val="tx1"/>
              </a:buClr>
              <a:buSzPct val="80000"/>
              <a:buFontTx/>
              <a:buNone/>
              <a:tabLst/>
              <a:defRPr sz="1050">
                <a:solidFill>
                  <a:schemeClr val="accent4"/>
                </a:solidFill>
              </a:defRPr>
            </a:lvl1pPr>
          </a:lstStyle>
          <a:p>
            <a:pPr marL="0" marR="0" lvl="0" indent="0" algn="ctr" defTabSz="685800" rtl="0" eaLnBrk="1" fontAlgn="auto" latinLnBrk="0" hangingPunct="1">
              <a:lnSpc>
                <a:spcPct val="110000"/>
              </a:lnSpc>
              <a:spcBef>
                <a:spcPts val="750"/>
              </a:spcBef>
              <a:spcAft>
                <a:spcPts val="450"/>
              </a:spcAft>
              <a:buClr>
                <a:schemeClr val="tx1"/>
              </a:buClr>
              <a:buSzPct val="80000"/>
              <a:buFontTx/>
              <a:buNone/>
              <a:tabLst/>
              <a:defRPr/>
            </a:pPr>
            <a:r>
              <a:rPr lang="en-GB" noProof="0"/>
              <a:t>Click on Icon to add picture, then arrange object (send to back)</a:t>
            </a:r>
            <a:br>
              <a:rPr lang="en-GB" noProof="0"/>
            </a:br>
            <a:r>
              <a:rPr lang="en-GB" noProof="0"/>
              <a:t>Change picture either by</a:t>
            </a:r>
            <a:br>
              <a:rPr lang="en-GB" noProof="0"/>
            </a:br>
            <a:r>
              <a:rPr lang="en-GB" noProof="0"/>
              <a:t>right mouse click on picture + „change picture“ </a:t>
            </a:r>
            <a:br>
              <a:rPr lang="en-GB" noProof="0"/>
            </a:br>
            <a:r>
              <a:rPr lang="en-GB" noProof="0"/>
              <a:t>or by deleting picture + resetting slide</a:t>
            </a:r>
          </a:p>
        </p:txBody>
      </p:sp>
      <p:sp>
        <p:nvSpPr>
          <p:cNvPr id="36" name="Text Placeholder 35"/>
          <p:cNvSpPr>
            <a:spLocks noGrp="1"/>
          </p:cNvSpPr>
          <p:nvPr>
            <p:ph type="body" sz="quarter" idx="10" hasCustomPrompt="1"/>
          </p:nvPr>
        </p:nvSpPr>
        <p:spPr bwMode="gray">
          <a:xfrm>
            <a:off x="360000" y="6507006"/>
            <a:ext cx="4478700" cy="247650"/>
          </a:xfrm>
        </p:spPr>
        <p:txBody>
          <a:bodyPr anchor="ctr">
            <a:noAutofit/>
          </a:bodyPr>
          <a:lstStyle>
            <a:lvl1pPr>
              <a:defRPr sz="750" b="0">
                <a:solidFill>
                  <a:schemeClr val="tx1"/>
                </a:solidFill>
                <a:latin typeface="+mn-lt"/>
                <a:cs typeface="Times New Roman" panose="02020603050405020304" pitchFamily="18" charset="0"/>
              </a:defRPr>
            </a:lvl1pPr>
            <a:lvl2pPr>
              <a:defRPr>
                <a:solidFill>
                  <a:schemeClr val="bg1"/>
                </a:solidFill>
                <a:latin typeface="Times New Roman" panose="02020603050405020304" pitchFamily="18" charset="0"/>
                <a:cs typeface="Times New Roman" panose="02020603050405020304" pitchFamily="18" charset="0"/>
              </a:defRPr>
            </a:lvl2pPr>
            <a:lvl3pPr>
              <a:defRPr>
                <a:solidFill>
                  <a:schemeClr val="bg1"/>
                </a:solidFill>
                <a:latin typeface="Times New Roman" panose="02020603050405020304" pitchFamily="18" charset="0"/>
                <a:cs typeface="Times New Roman" panose="02020603050405020304" pitchFamily="18" charset="0"/>
              </a:defRPr>
            </a:lvl3pPr>
            <a:lvl4pPr>
              <a:defRPr>
                <a:solidFill>
                  <a:schemeClr val="bg1"/>
                </a:solidFill>
                <a:latin typeface="Times New Roman" panose="02020603050405020304" pitchFamily="18" charset="0"/>
                <a:cs typeface="Times New Roman" panose="02020603050405020304" pitchFamily="18" charset="0"/>
              </a:defRPr>
            </a:lvl4pPr>
            <a:lvl5pPr>
              <a:defRPr>
                <a:solidFill>
                  <a:schemeClr val="bg1"/>
                </a:solidFill>
                <a:latin typeface="Times New Roman" panose="02020603050405020304" pitchFamily="18" charset="0"/>
                <a:cs typeface="Times New Roman" panose="02020603050405020304" pitchFamily="18" charset="0"/>
              </a:defRPr>
            </a:lvl5pPr>
          </a:lstStyle>
          <a:p>
            <a:pPr lvl="0"/>
            <a:r>
              <a:rPr lang="en-GB" noProof="0"/>
              <a:t>Name of Author  |  Function | Division | Country </a:t>
            </a:r>
          </a:p>
        </p:txBody>
      </p:sp>
      <p:sp>
        <p:nvSpPr>
          <p:cNvPr id="37" name="Text Placeholder 35"/>
          <p:cNvSpPr>
            <a:spLocks noGrp="1"/>
          </p:cNvSpPr>
          <p:nvPr>
            <p:ph type="body" sz="quarter" idx="16" hasCustomPrompt="1"/>
          </p:nvPr>
        </p:nvSpPr>
        <p:spPr bwMode="gray">
          <a:xfrm>
            <a:off x="7121935" y="6476048"/>
            <a:ext cx="1646444" cy="247650"/>
          </a:xfrm>
        </p:spPr>
        <p:txBody>
          <a:bodyPr rIns="0" anchor="ctr">
            <a:noAutofit/>
          </a:bodyPr>
          <a:lstStyle>
            <a:lvl1pPr algn="ctr">
              <a:defRPr sz="1200" b="1" spc="0" baseline="0">
                <a:solidFill>
                  <a:schemeClr val="tx2"/>
                </a:solidFill>
                <a:latin typeface="+mj-lt"/>
                <a:cs typeface="Times New Roman" panose="02020603050405020304" pitchFamily="18" charset="0"/>
              </a:defRPr>
            </a:lvl1pPr>
            <a:lvl2pPr>
              <a:defRPr>
                <a:solidFill>
                  <a:schemeClr val="bg1"/>
                </a:solidFill>
                <a:latin typeface="Times New Roman" panose="02020603050405020304" pitchFamily="18" charset="0"/>
                <a:cs typeface="Times New Roman" panose="02020603050405020304" pitchFamily="18" charset="0"/>
              </a:defRPr>
            </a:lvl2pPr>
            <a:lvl3pPr>
              <a:defRPr>
                <a:solidFill>
                  <a:schemeClr val="bg1"/>
                </a:solidFill>
                <a:latin typeface="Times New Roman" panose="02020603050405020304" pitchFamily="18" charset="0"/>
                <a:cs typeface="Times New Roman" panose="02020603050405020304" pitchFamily="18" charset="0"/>
              </a:defRPr>
            </a:lvl3pPr>
            <a:lvl4pPr>
              <a:defRPr>
                <a:solidFill>
                  <a:schemeClr val="bg1"/>
                </a:solidFill>
                <a:latin typeface="Times New Roman" panose="02020603050405020304" pitchFamily="18" charset="0"/>
                <a:cs typeface="Times New Roman" panose="02020603050405020304" pitchFamily="18" charset="0"/>
              </a:defRPr>
            </a:lvl4pPr>
            <a:lvl5pPr>
              <a:defRPr>
                <a:solidFill>
                  <a:schemeClr val="bg1"/>
                </a:solidFill>
                <a:latin typeface="Times New Roman" panose="02020603050405020304" pitchFamily="18" charset="0"/>
                <a:cs typeface="Times New Roman" panose="02020603050405020304" pitchFamily="18" charset="0"/>
              </a:defRPr>
            </a:lvl5pPr>
          </a:lstStyle>
          <a:p>
            <a:pPr lvl="0"/>
            <a:r>
              <a:rPr lang="en-GB" noProof="0"/>
              <a:t>www.who.int</a:t>
            </a:r>
          </a:p>
        </p:txBody>
      </p:sp>
      <p:sp>
        <p:nvSpPr>
          <p:cNvPr id="39" name="Title 1"/>
          <p:cNvSpPr>
            <a:spLocks noGrp="1"/>
          </p:cNvSpPr>
          <p:nvPr>
            <p:ph type="ctrTitle" hasCustomPrompt="1"/>
          </p:nvPr>
        </p:nvSpPr>
        <p:spPr bwMode="gray">
          <a:xfrm>
            <a:off x="0" y="485184"/>
            <a:ext cx="5508000" cy="1119158"/>
          </a:xfrm>
          <a:noFill/>
        </p:spPr>
        <p:txBody>
          <a:bodyPr lIns="468000" tIns="72000" rIns="450000" bIns="180000" anchor="t" anchorCtr="0">
            <a:noAutofit/>
          </a:bodyPr>
          <a:lstStyle>
            <a:lvl1pPr algn="l">
              <a:lnSpc>
                <a:spcPct val="85000"/>
              </a:lnSpc>
              <a:defRPr sz="3150">
                <a:solidFill>
                  <a:schemeClr val="tx2"/>
                </a:solidFill>
                <a:latin typeface="+mj-lt"/>
              </a:defRPr>
            </a:lvl1pPr>
          </a:lstStyle>
          <a:p>
            <a:r>
              <a:rPr lang="en-GB" noProof="0" dirty="0"/>
              <a:t>Click to edit </a:t>
            </a:r>
            <a:br>
              <a:rPr lang="en-GB" noProof="0" dirty="0"/>
            </a:br>
            <a:r>
              <a:rPr lang="en-GB" noProof="0" dirty="0"/>
              <a:t>Master title style</a:t>
            </a:r>
          </a:p>
        </p:txBody>
      </p:sp>
      <p:sp>
        <p:nvSpPr>
          <p:cNvPr id="9" name="Subtitle 2"/>
          <p:cNvSpPr>
            <a:spLocks noGrp="1"/>
          </p:cNvSpPr>
          <p:nvPr>
            <p:ph type="subTitle" idx="1" hasCustomPrompt="1"/>
          </p:nvPr>
        </p:nvSpPr>
        <p:spPr bwMode="gray">
          <a:xfrm>
            <a:off x="2" y="4482000"/>
            <a:ext cx="9143999" cy="1656000"/>
          </a:xfrm>
          <a:solidFill>
            <a:schemeClr val="tx2">
              <a:alpha val="90000"/>
            </a:schemeClr>
          </a:solidFill>
        </p:spPr>
        <p:txBody>
          <a:bodyPr lIns="468000" tIns="216000" rIns="360000" bIns="216000" numCol="3" anchor="t">
            <a:noAutofit/>
          </a:bodyPr>
          <a:lstStyle>
            <a:lvl1pPr marL="0" indent="0" algn="l">
              <a:lnSpc>
                <a:spcPct val="90000"/>
              </a:lnSpc>
              <a:buNone/>
              <a:defRPr sz="1050" b="0">
                <a:solidFill>
                  <a:schemeClr val="bg1"/>
                </a:solidFill>
                <a:latin typeface="+mj-lt"/>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b="1" noProof="0" dirty="0"/>
              <a:t>WHO</a:t>
            </a:r>
          </a:p>
          <a:p>
            <a:r>
              <a:rPr lang="en-GB" noProof="0" dirty="0"/>
              <a:t>20, Avenue </a:t>
            </a:r>
            <a:r>
              <a:rPr lang="en-GB" noProof="0" dirty="0" err="1"/>
              <a:t>Appia</a:t>
            </a:r>
            <a:r>
              <a:rPr lang="en-GB" noProof="0" dirty="0"/>
              <a:t> </a:t>
            </a:r>
            <a:br>
              <a:rPr lang="en-GB" noProof="0" dirty="0"/>
            </a:br>
            <a:r>
              <a:rPr lang="en-GB" noProof="0" dirty="0"/>
              <a:t>1211 Geneva</a:t>
            </a:r>
          </a:p>
          <a:p>
            <a:r>
              <a:rPr lang="en-GB" noProof="0" dirty="0"/>
              <a:t>Switzerland</a:t>
            </a:r>
          </a:p>
          <a:p>
            <a:endParaRPr lang="en-GB" noProof="0" dirty="0"/>
          </a:p>
          <a:p>
            <a:r>
              <a:rPr lang="en-GB" noProof="0" dirty="0"/>
              <a:t>Tel.: +xx</a:t>
            </a:r>
            <a:br>
              <a:rPr lang="en-GB" noProof="0" dirty="0"/>
            </a:br>
            <a:r>
              <a:rPr lang="en-GB" noProof="0" dirty="0"/>
              <a:t>Fax: +xx</a:t>
            </a:r>
          </a:p>
        </p:txBody>
      </p:sp>
      <p:sp>
        <p:nvSpPr>
          <p:cNvPr id="10" name="Picture Placeholder 8"/>
          <p:cNvSpPr>
            <a:spLocks noGrp="1"/>
          </p:cNvSpPr>
          <p:nvPr>
            <p:ph type="pic" sz="quarter" idx="23" hasCustomPrompt="1"/>
          </p:nvPr>
        </p:nvSpPr>
        <p:spPr>
          <a:xfrm>
            <a:off x="6388726" y="485184"/>
            <a:ext cx="2379653" cy="1112400"/>
          </a:xfrm>
          <a:blipFill dpi="0" rotWithShape="1">
            <a:blip r:embed="rId2"/>
            <a:srcRect/>
            <a:stretch>
              <a:fillRect/>
            </a:stretch>
          </a:blipFill>
        </p:spPr>
        <p:txBody>
          <a:bodyPr/>
          <a:lstStyle>
            <a:lvl1pPr algn="ctr">
              <a:defRPr sz="100">
                <a:solidFill>
                  <a:schemeClr val="bg1"/>
                </a:solidFill>
              </a:defRPr>
            </a:lvl1pPr>
          </a:lstStyle>
          <a:p>
            <a:r>
              <a:rPr lang="en-GB" noProof="0"/>
              <a:t>.</a:t>
            </a:r>
          </a:p>
        </p:txBody>
      </p:sp>
    </p:spTree>
    <p:extLst>
      <p:ext uri="{BB962C8B-B14F-4D97-AF65-F5344CB8AC3E}">
        <p14:creationId xmlns:p14="http://schemas.microsoft.com/office/powerpoint/2010/main" val="3374362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1D25F51-7E79-44B2-925B-857BE29DFBF9}" type="datetime1">
              <a:rPr lang="en-US" smtClean="0"/>
              <a:t>7/23/2021</a:t>
            </a:fld>
            <a:endParaRPr lang="en-US"/>
          </a:p>
        </p:txBody>
      </p:sp>
      <p:sp>
        <p:nvSpPr>
          <p:cNvPr id="6" name="Slide Number Placeholder 5"/>
          <p:cNvSpPr>
            <a:spLocks noGrp="1"/>
          </p:cNvSpPr>
          <p:nvPr>
            <p:ph type="sldNum" sz="quarter" idx="12"/>
          </p:nvPr>
        </p:nvSpPr>
        <p:spPr/>
        <p:txBody>
          <a:bodyPr/>
          <a:lstStyle/>
          <a:p>
            <a:fld id="{A51870CB-8A96-42EB-82C7-80C87D065C61}" type="slidenum">
              <a:rPr lang="en-US" smtClean="0"/>
              <a:t>‹#›</a:t>
            </a:fld>
            <a:endParaRPr lang="en-US"/>
          </a:p>
        </p:txBody>
      </p:sp>
    </p:spTree>
    <p:extLst>
      <p:ext uri="{BB962C8B-B14F-4D97-AF65-F5344CB8AC3E}">
        <p14:creationId xmlns:p14="http://schemas.microsoft.com/office/powerpoint/2010/main" val="3020822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631DFA-EB89-4C68-83DF-A414E269C05A}" type="datetime1">
              <a:rPr lang="en-US" smtClean="0"/>
              <a:t>7/23/2021</a:t>
            </a:fld>
            <a:endParaRPr lang="en-US"/>
          </a:p>
        </p:txBody>
      </p:sp>
      <p:sp>
        <p:nvSpPr>
          <p:cNvPr id="6" name="Slide Number Placeholder 5"/>
          <p:cNvSpPr>
            <a:spLocks noGrp="1"/>
          </p:cNvSpPr>
          <p:nvPr>
            <p:ph type="sldNum" sz="quarter" idx="12"/>
          </p:nvPr>
        </p:nvSpPr>
        <p:spPr/>
        <p:txBody>
          <a:bodyPr/>
          <a:lstStyle/>
          <a:p>
            <a:fld id="{A2ED3E2B-7A78-4820-8A3A-3FF77FB740A3}" type="slidenum">
              <a:rPr lang="en-US" smtClean="0"/>
              <a:t>‹#›</a:t>
            </a:fld>
            <a:endParaRPr lang="en-US"/>
          </a:p>
        </p:txBody>
      </p:sp>
    </p:spTree>
    <p:extLst>
      <p:ext uri="{BB962C8B-B14F-4D97-AF65-F5344CB8AC3E}">
        <p14:creationId xmlns:p14="http://schemas.microsoft.com/office/powerpoint/2010/main" val="205216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75AE3-E01B-4A51-892F-003E89350816}" type="datetime1">
              <a:rPr lang="en-US" smtClean="0"/>
              <a:t>7/23/2021</a:t>
            </a:fld>
            <a:endParaRPr lang="en-GB"/>
          </a:p>
        </p:txBody>
      </p:sp>
      <p:sp>
        <p:nvSpPr>
          <p:cNvPr id="4" name="Slide Number Placeholder 3"/>
          <p:cNvSpPr>
            <a:spLocks noGrp="1"/>
          </p:cNvSpPr>
          <p:nvPr>
            <p:ph type="sldNum" sz="quarter" idx="12"/>
          </p:nvPr>
        </p:nvSpPr>
        <p:spPr/>
        <p:txBody>
          <a:bodyPr/>
          <a:lstStyle/>
          <a:p>
            <a:fld id="{2561EA17-2A7C-4546-85F4-4F32FD97F340}" type="slidenum">
              <a:rPr lang="en-GB" smtClean="0"/>
              <a:t>‹#›</a:t>
            </a:fld>
            <a:endParaRPr lang="en-GB"/>
          </a:p>
        </p:txBody>
      </p:sp>
    </p:spTree>
    <p:extLst>
      <p:ext uri="{BB962C8B-B14F-4D97-AF65-F5344CB8AC3E}">
        <p14:creationId xmlns:p14="http://schemas.microsoft.com/office/powerpoint/2010/main" val="2511805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p:cNvSpPr>
            <a:spLocks noGrp="1" noChangeArrowheads="1"/>
          </p:cNvSpPr>
          <p:nvPr>
            <p:ph type="sldNum" sz="quarter" idx="10"/>
          </p:nvPr>
        </p:nvSpPr>
        <p:spPr>
          <a:ln/>
        </p:spPr>
        <p:txBody>
          <a:bodyPr/>
          <a:lstStyle>
            <a:lvl1pPr>
              <a:defRPr/>
            </a:lvl1pPr>
          </a:lstStyle>
          <a:p>
            <a:pPr>
              <a:defRPr/>
            </a:pPr>
            <a:fld id="{E059BFF3-D5FD-4D47-8C55-ECE7A7C65143}" type="slidenum">
              <a:rPr lang="en-US"/>
              <a:pPr>
                <a:defRPr/>
              </a:pPr>
              <a:t>‹#›</a:t>
            </a:fld>
            <a:endParaRPr lang="en-US"/>
          </a:p>
        </p:txBody>
      </p:sp>
    </p:spTree>
    <p:extLst>
      <p:ext uri="{BB962C8B-B14F-4D97-AF65-F5344CB8AC3E}">
        <p14:creationId xmlns:p14="http://schemas.microsoft.com/office/powerpoint/2010/main" val="3624373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6" y="1146412"/>
            <a:ext cx="8563970" cy="4952456"/>
          </a:xfrm>
        </p:spPr>
        <p:txBody>
          <a:bodyPr>
            <a:normAutofit/>
          </a:bodyPr>
          <a:lstStyle>
            <a:lvl1pPr marL="128588" indent="-128588">
              <a:defRPr sz="1500">
                <a:solidFill>
                  <a:srgbClr val="1F497D"/>
                </a:solidFill>
                <a:latin typeface="Cambria" panose="02040503050406030204" pitchFamily="18" charset="0"/>
              </a:defRPr>
            </a:lvl1pPr>
            <a:lvl2pPr>
              <a:defRPr sz="1500">
                <a:solidFill>
                  <a:srgbClr val="1F497D"/>
                </a:solidFill>
                <a:latin typeface="Cambria" panose="02040503050406030204" pitchFamily="18" charset="0"/>
              </a:defRPr>
            </a:lvl2pPr>
            <a:lvl3pPr>
              <a:defRPr sz="1500">
                <a:solidFill>
                  <a:srgbClr val="1F497D"/>
                </a:solidFill>
                <a:latin typeface="Cambria" panose="02040503050406030204" pitchFamily="18" charset="0"/>
              </a:defRPr>
            </a:lvl3pPr>
            <a:lvl4pPr>
              <a:defRPr sz="1500">
                <a:solidFill>
                  <a:srgbClr val="1F497D"/>
                </a:solidFill>
                <a:latin typeface="Cambria" panose="02040503050406030204" pitchFamily="18" charset="0"/>
              </a:defRPr>
            </a:lvl4pPr>
            <a:lvl5pPr>
              <a:defRPr sz="1500">
                <a:solidFill>
                  <a:srgbClr val="1F497D"/>
                </a:solidFill>
                <a:latin typeface="Cambria" panose="02040503050406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Rectangle 12"/>
          <p:cNvSpPr>
            <a:spLocks noChangeArrowheads="1"/>
          </p:cNvSpPr>
          <p:nvPr userDrawn="1"/>
        </p:nvSpPr>
        <p:spPr bwMode="auto">
          <a:xfrm>
            <a:off x="-17462" y="6412675"/>
            <a:ext cx="9161462" cy="457200"/>
          </a:xfrm>
          <a:prstGeom prst="rect">
            <a:avLst/>
          </a:prstGeom>
          <a:solidFill>
            <a:srgbClr val="1F497D"/>
          </a:solidFill>
          <a:ln>
            <a:solidFill>
              <a:srgbClr val="1F497D"/>
            </a:solidFill>
          </a:ln>
        </p:spPr>
        <p:txBody>
          <a:bodyPr wrap="none" lIns="60079" tIns="30040" rIns="60079" bIns="30040" anchor="ctr"/>
          <a:lstStyle>
            <a:lvl1pPr eaLnBrk="0" hangingPunct="0">
              <a:defRPr sz="1200">
                <a:solidFill>
                  <a:schemeClr val="tx1"/>
                </a:solidFill>
                <a:latin typeface="Garamond" pitchFamily="18" charset="0"/>
              </a:defRPr>
            </a:lvl1pPr>
            <a:lvl2pPr marL="742950" indent="-285750" eaLnBrk="0" hangingPunct="0">
              <a:defRPr sz="1200">
                <a:solidFill>
                  <a:schemeClr val="tx1"/>
                </a:solidFill>
                <a:latin typeface="Garamond" pitchFamily="18" charset="0"/>
              </a:defRPr>
            </a:lvl2pPr>
            <a:lvl3pPr marL="1143000" indent="-228600" eaLnBrk="0" hangingPunct="0">
              <a:defRPr sz="1200">
                <a:solidFill>
                  <a:schemeClr val="tx1"/>
                </a:solidFill>
                <a:latin typeface="Garamond" pitchFamily="18" charset="0"/>
              </a:defRPr>
            </a:lvl3pPr>
            <a:lvl4pPr marL="1600200" indent="-228600" eaLnBrk="0" hangingPunct="0">
              <a:defRPr sz="1200">
                <a:solidFill>
                  <a:schemeClr val="tx1"/>
                </a:solidFill>
                <a:latin typeface="Garamond" pitchFamily="18" charset="0"/>
              </a:defRPr>
            </a:lvl4pPr>
            <a:lvl5pPr marL="2057400" indent="-228600" eaLnBrk="0" hangingPunct="0">
              <a:defRPr sz="1200">
                <a:solidFill>
                  <a:schemeClr val="tx1"/>
                </a:solidFill>
                <a:latin typeface="Garamond" pitchFamily="18" charset="0"/>
              </a:defRPr>
            </a:lvl5pPr>
            <a:lvl6pPr marL="2514600" indent="-228600" eaLnBrk="0" fontAlgn="base" hangingPunct="0">
              <a:spcBef>
                <a:spcPct val="0"/>
              </a:spcBef>
              <a:spcAft>
                <a:spcPct val="0"/>
              </a:spcAft>
              <a:defRPr sz="1200">
                <a:solidFill>
                  <a:schemeClr val="tx1"/>
                </a:solidFill>
                <a:latin typeface="Garamond" pitchFamily="18" charset="0"/>
              </a:defRPr>
            </a:lvl6pPr>
            <a:lvl7pPr marL="2971800" indent="-228600" eaLnBrk="0" fontAlgn="base" hangingPunct="0">
              <a:spcBef>
                <a:spcPct val="0"/>
              </a:spcBef>
              <a:spcAft>
                <a:spcPct val="0"/>
              </a:spcAft>
              <a:defRPr sz="1200">
                <a:solidFill>
                  <a:schemeClr val="tx1"/>
                </a:solidFill>
                <a:latin typeface="Garamond" pitchFamily="18" charset="0"/>
              </a:defRPr>
            </a:lvl7pPr>
            <a:lvl8pPr marL="3429000" indent="-228600" eaLnBrk="0" fontAlgn="base" hangingPunct="0">
              <a:spcBef>
                <a:spcPct val="0"/>
              </a:spcBef>
              <a:spcAft>
                <a:spcPct val="0"/>
              </a:spcAft>
              <a:defRPr sz="1200">
                <a:solidFill>
                  <a:schemeClr val="tx1"/>
                </a:solidFill>
                <a:latin typeface="Garamond" pitchFamily="18" charset="0"/>
              </a:defRPr>
            </a:lvl8pPr>
            <a:lvl9pPr marL="3886200" indent="-228600" eaLnBrk="0" fontAlgn="base" hangingPunct="0">
              <a:spcBef>
                <a:spcPct val="0"/>
              </a:spcBef>
              <a:spcAft>
                <a:spcPct val="0"/>
              </a:spcAft>
              <a:defRPr sz="1200">
                <a:solidFill>
                  <a:schemeClr val="tx1"/>
                </a:solidFill>
                <a:latin typeface="Garamond" pitchFamily="18" charset="0"/>
              </a:defRPr>
            </a:lvl9pPr>
          </a:lstStyle>
          <a:p>
            <a:pPr rtl="1" eaLnBrk="1" hangingPunct="1">
              <a:defRPr/>
            </a:pPr>
            <a:endParaRPr lang="en-US" altLang="en-US" sz="2550" b="1">
              <a:solidFill>
                <a:srgbClr val="000066"/>
              </a:solidFill>
              <a:latin typeface="Arial" charset="0"/>
            </a:endParaRPr>
          </a:p>
        </p:txBody>
      </p:sp>
      <p:sp>
        <p:nvSpPr>
          <p:cNvPr id="10" name="Rectangle 14"/>
          <p:cNvSpPr>
            <a:spLocks noChangeArrowheads="1"/>
          </p:cNvSpPr>
          <p:nvPr userDrawn="1"/>
        </p:nvSpPr>
        <p:spPr bwMode="auto">
          <a:xfrm>
            <a:off x="51614" y="6475787"/>
            <a:ext cx="355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912813" eaLnBrk="0" hangingPunct="0">
              <a:defRPr sz="1200">
                <a:solidFill>
                  <a:schemeClr val="tx1"/>
                </a:solidFill>
                <a:latin typeface="Garamond" pitchFamily="18" charset="0"/>
              </a:defRPr>
            </a:lvl1pPr>
            <a:lvl2pPr marL="742950" indent="-285750" defTabSz="912813" eaLnBrk="0" hangingPunct="0">
              <a:defRPr sz="1200">
                <a:solidFill>
                  <a:schemeClr val="tx1"/>
                </a:solidFill>
                <a:latin typeface="Garamond" pitchFamily="18" charset="0"/>
              </a:defRPr>
            </a:lvl2pPr>
            <a:lvl3pPr marL="1143000" indent="-228600" defTabSz="912813" eaLnBrk="0" hangingPunct="0">
              <a:defRPr sz="1200">
                <a:solidFill>
                  <a:schemeClr val="tx1"/>
                </a:solidFill>
                <a:latin typeface="Garamond" pitchFamily="18" charset="0"/>
              </a:defRPr>
            </a:lvl3pPr>
            <a:lvl4pPr marL="1600200" indent="-228600" defTabSz="912813" eaLnBrk="0" hangingPunct="0">
              <a:defRPr sz="1200">
                <a:solidFill>
                  <a:schemeClr val="tx1"/>
                </a:solidFill>
                <a:latin typeface="Garamond" pitchFamily="18" charset="0"/>
              </a:defRPr>
            </a:lvl4pPr>
            <a:lvl5pPr marL="2057400" indent="-228600" defTabSz="912813" eaLnBrk="0" hangingPunct="0">
              <a:defRPr sz="1200">
                <a:solidFill>
                  <a:schemeClr val="tx1"/>
                </a:solidFill>
                <a:latin typeface="Garamond" pitchFamily="18" charset="0"/>
              </a:defRPr>
            </a:lvl5pPr>
            <a:lvl6pPr marL="2514600" indent="-228600" defTabSz="912813" eaLnBrk="0" fontAlgn="base" hangingPunct="0">
              <a:spcBef>
                <a:spcPct val="0"/>
              </a:spcBef>
              <a:spcAft>
                <a:spcPct val="0"/>
              </a:spcAft>
              <a:defRPr sz="1200">
                <a:solidFill>
                  <a:schemeClr val="tx1"/>
                </a:solidFill>
                <a:latin typeface="Garamond" pitchFamily="18" charset="0"/>
              </a:defRPr>
            </a:lvl6pPr>
            <a:lvl7pPr marL="2971800" indent="-228600" defTabSz="912813" eaLnBrk="0" fontAlgn="base" hangingPunct="0">
              <a:spcBef>
                <a:spcPct val="0"/>
              </a:spcBef>
              <a:spcAft>
                <a:spcPct val="0"/>
              </a:spcAft>
              <a:defRPr sz="1200">
                <a:solidFill>
                  <a:schemeClr val="tx1"/>
                </a:solidFill>
                <a:latin typeface="Garamond" pitchFamily="18" charset="0"/>
              </a:defRPr>
            </a:lvl7pPr>
            <a:lvl8pPr marL="3429000" indent="-228600" defTabSz="912813" eaLnBrk="0" fontAlgn="base" hangingPunct="0">
              <a:spcBef>
                <a:spcPct val="0"/>
              </a:spcBef>
              <a:spcAft>
                <a:spcPct val="0"/>
              </a:spcAft>
              <a:defRPr sz="1200">
                <a:solidFill>
                  <a:schemeClr val="tx1"/>
                </a:solidFill>
                <a:latin typeface="Garamond" pitchFamily="18" charset="0"/>
              </a:defRPr>
            </a:lvl8pPr>
            <a:lvl9pPr marL="3886200" indent="-228600" defTabSz="912813" eaLnBrk="0" fontAlgn="base" hangingPunct="0">
              <a:spcBef>
                <a:spcPct val="0"/>
              </a:spcBef>
              <a:spcAft>
                <a:spcPct val="0"/>
              </a:spcAft>
              <a:defRPr sz="1200">
                <a:solidFill>
                  <a:schemeClr val="tx1"/>
                </a:solidFill>
                <a:latin typeface="Garamond" pitchFamily="18" charset="0"/>
              </a:defRPr>
            </a:lvl9pPr>
          </a:lstStyle>
          <a:p>
            <a:pPr algn="ctr" eaLnBrk="1" hangingPunct="1">
              <a:defRPr/>
            </a:pPr>
            <a:fld id="{3B9FC360-7585-4BB0-A8F0-9EBDD6A10BD7}" type="slidenum">
              <a:rPr lang="en-US" altLang="en-US" sz="900" b="1" smtClean="0">
                <a:solidFill>
                  <a:prstClr val="white"/>
                </a:solidFill>
                <a:latin typeface="Arial Narrow" pitchFamily="34" charset="0"/>
              </a:rPr>
              <a:pPr algn="ctr" eaLnBrk="1" hangingPunct="1">
                <a:defRPr/>
              </a:pPr>
              <a:t>‹#›</a:t>
            </a:fld>
            <a:r>
              <a:rPr lang="en-US" altLang="en-US" sz="900" b="1" dirty="0">
                <a:solidFill>
                  <a:prstClr val="white"/>
                </a:solidFill>
                <a:latin typeface="Arial Narrow" pitchFamily="34" charset="0"/>
              </a:rPr>
              <a:t> </a:t>
            </a:r>
            <a:r>
              <a:rPr lang="en-US" altLang="en-US" sz="900" b="1" baseline="14000" dirty="0">
                <a:solidFill>
                  <a:prstClr val="white"/>
                </a:solidFill>
                <a:latin typeface="Arial Narrow" pitchFamily="34" charset="0"/>
              </a:rPr>
              <a:t>|</a:t>
            </a:r>
          </a:p>
        </p:txBody>
      </p:sp>
      <p:pic>
        <p:nvPicPr>
          <p:cNvPr id="11" name="Picture 9" descr="WHO-WPRO whit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37276" y="6472052"/>
            <a:ext cx="760102" cy="344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943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blue">
    <p:spTree>
      <p:nvGrpSpPr>
        <p:cNvPr id="1" name=""/>
        <p:cNvGrpSpPr/>
        <p:nvPr/>
      </p:nvGrpSpPr>
      <p:grpSpPr>
        <a:xfrm>
          <a:off x="0" y="0"/>
          <a:ext cx="0" cy="0"/>
          <a:chOff x="0" y="0"/>
          <a:chExt cx="0" cy="0"/>
        </a:xfrm>
      </p:grpSpPr>
      <p:sp>
        <p:nvSpPr>
          <p:cNvPr id="3" name="Content Placeholder 2"/>
          <p:cNvSpPr>
            <a:spLocks noGrp="1"/>
          </p:cNvSpPr>
          <p:nvPr>
            <p:ph idx="1"/>
          </p:nvPr>
        </p:nvSpPr>
        <p:spPr bwMode="invGray">
          <a:xfrm>
            <a:off x="360000" y="1800000"/>
            <a:ext cx="8424001" cy="423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dirty="0"/>
              <a:t>One line Subtitle (optional)</a:t>
            </a:r>
          </a:p>
        </p:txBody>
      </p:sp>
      <p:sp>
        <p:nvSpPr>
          <p:cNvPr id="4" name="Date Placeholder 3"/>
          <p:cNvSpPr>
            <a:spLocks noGrp="1"/>
          </p:cNvSpPr>
          <p:nvPr>
            <p:ph type="dt" sz="half" idx="14"/>
          </p:nvPr>
        </p:nvSpPr>
        <p:spPr bwMode="invGray"/>
        <p:txBody>
          <a:bodyPr/>
          <a:lstStyle/>
          <a:p>
            <a:fld id="{D2EEA995-4891-4DD7-93C3-D4F2D4C07DFA}" type="datetime1">
              <a:rPr lang="en-US" noProof="0" smtClean="0"/>
              <a:t>7/23/2021</a:t>
            </a:fld>
            <a:endParaRPr lang="en-GB" noProof="0"/>
          </a:p>
        </p:txBody>
      </p:sp>
      <p:sp>
        <p:nvSpPr>
          <p:cNvPr id="5" name="Footer Placeholder 4"/>
          <p:cNvSpPr>
            <a:spLocks noGrp="1"/>
          </p:cNvSpPr>
          <p:nvPr>
            <p:ph type="ftr" sz="quarter" idx="15"/>
          </p:nvPr>
        </p:nvSpPr>
        <p:spPr bwMode="invGray">
          <a:xfrm>
            <a:off x="1044744" y="6580588"/>
            <a:ext cx="1698456" cy="180000"/>
          </a:xfrm>
          <a:prstGeom prst="rect">
            <a:avLst/>
          </a:prstGeom>
        </p:spPr>
        <p:txBody>
          <a:bodyPr/>
          <a:lstStyle/>
          <a:p>
            <a:endParaRPr lang="en-GB" noProof="0" dirty="0"/>
          </a:p>
        </p:txBody>
      </p:sp>
      <p:sp>
        <p:nvSpPr>
          <p:cNvPr id="6" name="Slide Number Placeholder 5"/>
          <p:cNvSpPr>
            <a:spLocks noGrp="1"/>
          </p:cNvSpPr>
          <p:nvPr>
            <p:ph type="sldNum" sz="quarter" idx="16"/>
          </p:nvPr>
        </p:nvSpPr>
        <p:spPr bwMode="invGray"/>
        <p:txBody>
          <a:bodyPr/>
          <a:lstStyle/>
          <a:p>
            <a:fld id="{A74CE0EA-F3B5-4684-BA10-C594598FDB9C}" type="slidenum">
              <a:rPr lang="en-GB" noProof="0" smtClean="0"/>
              <a:pPr/>
              <a:t>‹#›</a:t>
            </a:fld>
            <a:endParaRPr lang="en-GB" noProof="0"/>
          </a:p>
        </p:txBody>
      </p:sp>
      <p:sp>
        <p:nvSpPr>
          <p:cNvPr id="13"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7" name="Title 6"/>
          <p:cNvSpPr>
            <a:spLocks noGrp="1"/>
          </p:cNvSpPr>
          <p:nvPr>
            <p:ph type="title"/>
          </p:nvPr>
        </p:nvSpPr>
        <p:spPr bwMode="invGray">
          <a:xfrm>
            <a:off x="359999" y="359999"/>
            <a:ext cx="6120000" cy="720000"/>
          </a:xfrm>
        </p:spPr>
        <p:txBody>
          <a:bodyPr/>
          <a:lstStyle>
            <a:lvl1pPr>
              <a:defRPr/>
            </a:lvl1pPr>
          </a:lstStyle>
          <a:p>
            <a:r>
              <a:rPr lang="en-GB" noProof="0" dirty="0"/>
              <a:t>Click to edit Master title style</a:t>
            </a:r>
          </a:p>
        </p:txBody>
      </p:sp>
    </p:spTree>
    <p:extLst>
      <p:ext uri="{BB962C8B-B14F-4D97-AF65-F5344CB8AC3E}">
        <p14:creationId xmlns:p14="http://schemas.microsoft.com/office/powerpoint/2010/main" val="11419692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1_Two Content">
    <p:spTree>
      <p:nvGrpSpPr>
        <p:cNvPr id="1" name=""/>
        <p:cNvGrpSpPr/>
        <p:nvPr/>
      </p:nvGrpSpPr>
      <p:grpSpPr>
        <a:xfrm>
          <a:off x="0" y="0"/>
          <a:ext cx="0" cy="0"/>
          <a:chOff x="0" y="0"/>
          <a:chExt cx="0" cy="0"/>
        </a:xfrm>
      </p:grpSpPr>
      <p:sp>
        <p:nvSpPr>
          <p:cNvPr id="330" name="Shape 330"/>
          <p:cNvSpPr>
            <a:spLocks noGrp="1"/>
          </p:cNvSpPr>
          <p:nvPr>
            <p:ph type="title"/>
          </p:nvPr>
        </p:nvSpPr>
        <p:spPr>
          <a:prstGeom prst="rect">
            <a:avLst/>
          </a:prstGeom>
        </p:spPr>
        <p:txBody>
          <a:bodyPr/>
          <a:lstStyle/>
          <a:p>
            <a:r>
              <a:t>Title Text</a:t>
            </a:r>
          </a:p>
        </p:txBody>
      </p:sp>
      <p:sp>
        <p:nvSpPr>
          <p:cNvPr id="331" name="Shape 331"/>
          <p:cNvSpPr>
            <a:spLocks noGrp="1"/>
          </p:cNvSpPr>
          <p:nvPr>
            <p:ph type="body" sz="half" idx="1"/>
          </p:nvPr>
        </p:nvSpPr>
        <p:spPr>
          <a:xfrm>
            <a:off x="457200" y="1600202"/>
            <a:ext cx="4038600" cy="4525963"/>
          </a:xfrm>
          <a:prstGeom prst="rect">
            <a:avLst/>
          </a:prstGeom>
        </p:spPr>
        <p:txBody>
          <a:bodyPr/>
          <a:lstStyle>
            <a:lvl1pPr>
              <a:spcBef>
                <a:spcPts val="450"/>
              </a:spcBef>
              <a:defRPr sz="2100"/>
            </a:lvl1pPr>
            <a:lvl2pPr marL="592618" indent="-249900">
              <a:spcBef>
                <a:spcPts val="450"/>
              </a:spcBef>
              <a:defRPr sz="2100"/>
            </a:lvl2pPr>
            <a:lvl3pPr marL="925340" indent="-239903">
              <a:spcBef>
                <a:spcPts val="450"/>
              </a:spcBef>
              <a:defRPr sz="2100"/>
            </a:lvl3pPr>
            <a:lvl4pPr marL="1294714" indent="-266558">
              <a:spcBef>
                <a:spcPts val="450"/>
              </a:spcBef>
              <a:defRPr sz="2100"/>
            </a:lvl4pPr>
            <a:lvl5pPr marL="1637432" indent="-266558">
              <a:spcBef>
                <a:spcPts val="450"/>
              </a:spcBef>
              <a:defRPr sz="2100"/>
            </a:lvl5pPr>
          </a:lstStyle>
          <a:p>
            <a:r>
              <a:t>Body Level One</a:t>
            </a:r>
          </a:p>
          <a:p>
            <a:pPr lvl="1"/>
            <a:r>
              <a:t>Body Level Two</a:t>
            </a:r>
          </a:p>
          <a:p>
            <a:pPr lvl="2"/>
            <a:r>
              <a:t>Body Level Three</a:t>
            </a:r>
          </a:p>
          <a:p>
            <a:pPr lvl="3"/>
            <a:r>
              <a:t>Body Level Four</a:t>
            </a:r>
          </a:p>
          <a:p>
            <a:pPr lvl="4"/>
            <a:r>
              <a:t>Body Level Five</a:t>
            </a:r>
          </a:p>
        </p:txBody>
      </p:sp>
      <p:sp>
        <p:nvSpPr>
          <p:cNvPr id="332" name="Shape 332"/>
          <p:cNvSpPr>
            <a:spLocks noGrp="1"/>
          </p:cNvSpPr>
          <p:nvPr>
            <p:ph type="sldNum" sz="quarter" idx="2"/>
          </p:nvPr>
        </p:nvSpPr>
        <p:spPr>
          <a:prstGeom prst="rect">
            <a:avLst/>
          </a:prstGeom>
        </p:spPr>
        <p:txBody>
          <a:bodyPr/>
          <a:lstStyle/>
          <a:p>
            <a:fld id="{86CB4B4D-7CA3-9044-876B-883B54F8677D}" type="slidenum">
              <a:rPr>
                <a:solidFill>
                  <a:prstClr val="white">
                    <a:tint val="75000"/>
                  </a:prstClr>
                </a:solidFill>
              </a:rPr>
              <a:pPr/>
              <a:t>‹#›</a:t>
            </a:fld>
            <a:endParaRPr>
              <a:solidFill>
                <a:prstClr val="white">
                  <a:tint val="75000"/>
                </a:prstClr>
              </a:solidFill>
            </a:endParaRPr>
          </a:p>
        </p:txBody>
      </p:sp>
    </p:spTree>
    <p:extLst>
      <p:ext uri="{BB962C8B-B14F-4D97-AF65-F5344CB8AC3E}">
        <p14:creationId xmlns:p14="http://schemas.microsoft.com/office/powerpoint/2010/main" val="1268282112"/>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5"/>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5"/>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41F2B5-0041-4259-B408-0EEAD8DA730F}" type="datetime1">
              <a:rPr lang="en-US" smtClean="0"/>
              <a:t>7/23/2021</a:t>
            </a:fld>
            <a:endParaRPr lang="en-US"/>
          </a:p>
        </p:txBody>
      </p:sp>
      <p:sp>
        <p:nvSpPr>
          <p:cNvPr id="7" name="Slide Number Placeholder 6"/>
          <p:cNvSpPr>
            <a:spLocks noGrp="1"/>
          </p:cNvSpPr>
          <p:nvPr>
            <p:ph type="sldNum" sz="quarter" idx="12"/>
          </p:nvPr>
        </p:nvSpPr>
        <p:spPr/>
        <p:txBody>
          <a:bodyPr/>
          <a:lstStyle/>
          <a:p>
            <a:fld id="{C1D9C7E6-4647-49F2-9D65-DDF2FD977959}" type="slidenum">
              <a:rPr lang="en-US" smtClean="0"/>
              <a:t>‹#›</a:t>
            </a:fld>
            <a:endParaRPr lang="en-US"/>
          </a:p>
        </p:txBody>
      </p:sp>
    </p:spTree>
    <p:extLst>
      <p:ext uri="{BB962C8B-B14F-4D97-AF65-F5344CB8AC3E}">
        <p14:creationId xmlns:p14="http://schemas.microsoft.com/office/powerpoint/2010/main" val="94428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blue">
    <p:spTree>
      <p:nvGrpSpPr>
        <p:cNvPr id="1" name=""/>
        <p:cNvGrpSpPr/>
        <p:nvPr/>
      </p:nvGrpSpPr>
      <p:grpSpPr>
        <a:xfrm>
          <a:off x="0" y="0"/>
          <a:ext cx="0" cy="0"/>
          <a:chOff x="0" y="0"/>
          <a:chExt cx="0" cy="0"/>
        </a:xfrm>
      </p:grpSpPr>
      <p:sp>
        <p:nvSpPr>
          <p:cNvPr id="3" name="Content Placeholder 2"/>
          <p:cNvSpPr>
            <a:spLocks noGrp="1"/>
          </p:cNvSpPr>
          <p:nvPr>
            <p:ph sz="half" idx="1"/>
          </p:nvPr>
        </p:nvSpPr>
        <p:spPr bwMode="invGray">
          <a:xfrm>
            <a:off x="359999" y="1800000"/>
            <a:ext cx="4104000" cy="423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Content Placeholder 3"/>
          <p:cNvSpPr>
            <a:spLocks noGrp="1"/>
          </p:cNvSpPr>
          <p:nvPr>
            <p:ph sz="half" idx="2"/>
          </p:nvPr>
        </p:nvSpPr>
        <p:spPr bwMode="invGray">
          <a:xfrm>
            <a:off x="4675773" y="1800000"/>
            <a:ext cx="4104000" cy="423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Date Placeholder 7"/>
          <p:cNvSpPr>
            <a:spLocks noGrp="1"/>
          </p:cNvSpPr>
          <p:nvPr>
            <p:ph type="dt" sz="half" idx="22"/>
          </p:nvPr>
        </p:nvSpPr>
        <p:spPr bwMode="invGray"/>
        <p:txBody>
          <a:bodyPr/>
          <a:lstStyle/>
          <a:p>
            <a:fld id="{2B986247-EA38-4625-B885-2CC8F96BCF01}" type="datetime1">
              <a:rPr lang="en-US" noProof="0" smtClean="0"/>
              <a:t>7/23/2021</a:t>
            </a:fld>
            <a:endParaRPr lang="en-GB" noProof="0"/>
          </a:p>
        </p:txBody>
      </p:sp>
      <p:sp>
        <p:nvSpPr>
          <p:cNvPr id="10" name="Slide Number Placeholder 9"/>
          <p:cNvSpPr>
            <a:spLocks noGrp="1"/>
          </p:cNvSpPr>
          <p:nvPr>
            <p:ph type="sldNum" sz="quarter" idx="24"/>
          </p:nvPr>
        </p:nvSpPr>
        <p:spPr bwMode="invGray"/>
        <p:txBody>
          <a:bodyPr/>
          <a:lstStyle/>
          <a:p>
            <a:fld id="{A74CE0EA-F3B5-4684-BA10-C594598FDB9C}" type="slidenum">
              <a:rPr lang="en-GB" noProof="0" smtClean="0"/>
              <a:pPr/>
              <a:t>‹#›</a:t>
            </a:fld>
            <a:endParaRPr lang="en-GB" noProof="0"/>
          </a:p>
        </p:txBody>
      </p:sp>
      <p:sp>
        <p:nvSpPr>
          <p:cNvPr id="21"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1" name="Title 10"/>
          <p:cNvSpPr>
            <a:spLocks noGrp="1"/>
          </p:cNvSpPr>
          <p:nvPr>
            <p:ph type="title"/>
          </p:nvPr>
        </p:nvSpPr>
        <p:spPr bwMode="invGray"/>
        <p:txBody>
          <a:bodyPr/>
          <a:lstStyle/>
          <a:p>
            <a:r>
              <a:rPr lang="en-GB" noProof="0"/>
              <a:t>Click to edit Master title style</a:t>
            </a:r>
          </a:p>
        </p:txBody>
      </p:sp>
      <p:sp>
        <p:nvSpPr>
          <p:cNvPr id="15"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231470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boxes blue">
    <p:spTree>
      <p:nvGrpSpPr>
        <p:cNvPr id="1" name=""/>
        <p:cNvGrpSpPr/>
        <p:nvPr/>
      </p:nvGrpSpPr>
      <p:grpSpPr>
        <a:xfrm>
          <a:off x="0" y="0"/>
          <a:ext cx="0" cy="0"/>
          <a:chOff x="0" y="0"/>
          <a:chExt cx="0" cy="0"/>
        </a:xfrm>
      </p:grpSpPr>
      <p:sp>
        <p:nvSpPr>
          <p:cNvPr id="8" name="Date Placeholder 7"/>
          <p:cNvSpPr>
            <a:spLocks noGrp="1"/>
          </p:cNvSpPr>
          <p:nvPr>
            <p:ph type="dt" sz="half" idx="22"/>
          </p:nvPr>
        </p:nvSpPr>
        <p:spPr bwMode="invGray"/>
        <p:txBody>
          <a:bodyPr/>
          <a:lstStyle/>
          <a:p>
            <a:fld id="{EF89E228-E2DC-42E3-92E4-99FD5B097ECC}" type="datetime1">
              <a:rPr lang="en-US" noProof="0" smtClean="0"/>
              <a:t>7/23/2021</a:t>
            </a:fld>
            <a:endParaRPr lang="en-GB" noProof="0"/>
          </a:p>
        </p:txBody>
      </p:sp>
      <p:sp>
        <p:nvSpPr>
          <p:cNvPr id="10" name="Slide Number Placeholder 9"/>
          <p:cNvSpPr>
            <a:spLocks noGrp="1"/>
          </p:cNvSpPr>
          <p:nvPr>
            <p:ph type="sldNum" sz="quarter" idx="24"/>
          </p:nvPr>
        </p:nvSpPr>
        <p:spPr bwMode="invGray"/>
        <p:txBody>
          <a:bodyPr/>
          <a:lstStyle/>
          <a:p>
            <a:fld id="{A74CE0EA-F3B5-4684-BA10-C594598FDB9C}" type="slidenum">
              <a:rPr lang="en-GB" noProof="0" smtClean="0"/>
              <a:pPr/>
              <a:t>‹#›</a:t>
            </a:fld>
            <a:endParaRPr lang="en-GB" noProof="0"/>
          </a:p>
        </p:txBody>
      </p:sp>
      <p:sp>
        <p:nvSpPr>
          <p:cNvPr id="21"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1" name="Title 10"/>
          <p:cNvSpPr>
            <a:spLocks noGrp="1"/>
          </p:cNvSpPr>
          <p:nvPr>
            <p:ph type="title"/>
          </p:nvPr>
        </p:nvSpPr>
        <p:spPr bwMode="invGray"/>
        <p:txBody>
          <a:bodyPr/>
          <a:lstStyle/>
          <a:p>
            <a:r>
              <a:rPr lang="en-GB" noProof="0"/>
              <a:t>Click to edit Master title style</a:t>
            </a:r>
          </a:p>
        </p:txBody>
      </p:sp>
      <p:sp>
        <p:nvSpPr>
          <p:cNvPr id="12" name="Content Placeholder 2"/>
          <p:cNvSpPr>
            <a:spLocks noGrp="1"/>
          </p:cNvSpPr>
          <p:nvPr>
            <p:ph sz="half" idx="25"/>
          </p:nvPr>
        </p:nvSpPr>
        <p:spPr bwMode="invGray">
          <a:xfrm>
            <a:off x="359999" y="2160000"/>
            <a:ext cx="4104000" cy="387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Content Placeholder 3"/>
          <p:cNvSpPr>
            <a:spLocks noGrp="1"/>
          </p:cNvSpPr>
          <p:nvPr>
            <p:ph sz="half" idx="26"/>
          </p:nvPr>
        </p:nvSpPr>
        <p:spPr bwMode="invGray">
          <a:xfrm>
            <a:off x="4675773" y="2160000"/>
            <a:ext cx="4104000" cy="387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8"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
        <p:nvSpPr>
          <p:cNvPr id="25" name="Text Placeholder 5"/>
          <p:cNvSpPr>
            <a:spLocks noGrp="1"/>
          </p:cNvSpPr>
          <p:nvPr>
            <p:ph type="body" sz="quarter" idx="27"/>
          </p:nvPr>
        </p:nvSpPr>
        <p:spPr bwMode="invGray">
          <a:xfrm>
            <a:off x="360000" y="1800000"/>
            <a:ext cx="4104001" cy="252012"/>
          </a:xfrm>
          <a:solidFill>
            <a:srgbClr val="009CDE"/>
          </a:solidFill>
        </p:spPr>
        <p:txBody>
          <a:bodyPr vert="horz" lIns="72000" tIns="18000" rIns="72000" bIns="18000" rtlCol="0" anchor="ctr">
            <a:normAutofit/>
          </a:bodyPr>
          <a:lstStyle>
            <a:lvl1pPr>
              <a:defRPr lang="en-US" sz="1050" b="1" kern="1200" dirty="0">
                <a:solidFill>
                  <a:schemeClr val="bg1"/>
                </a:solidFill>
                <a:latin typeface="+mj-lt"/>
                <a:ea typeface="+mn-ea"/>
                <a:cs typeface="Times New Roman" panose="02020603050405020304" pitchFamily="18" charset="0"/>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lvl="0"/>
            <a:r>
              <a:rPr lang="en-GB" noProof="0"/>
              <a:t>Edit Master text styles</a:t>
            </a:r>
          </a:p>
        </p:txBody>
      </p:sp>
      <p:sp>
        <p:nvSpPr>
          <p:cNvPr id="26" name="Text Placeholder 5"/>
          <p:cNvSpPr>
            <a:spLocks noGrp="1"/>
          </p:cNvSpPr>
          <p:nvPr>
            <p:ph type="body" sz="quarter" idx="28"/>
          </p:nvPr>
        </p:nvSpPr>
        <p:spPr bwMode="invGray">
          <a:xfrm>
            <a:off x="4675774" y="1800000"/>
            <a:ext cx="410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dirty="0"/>
              <a:t>Edit Master text styles</a:t>
            </a:r>
          </a:p>
        </p:txBody>
      </p:sp>
    </p:spTree>
    <p:extLst>
      <p:ext uri="{BB962C8B-B14F-4D97-AF65-F5344CB8AC3E}">
        <p14:creationId xmlns:p14="http://schemas.microsoft.com/office/powerpoint/2010/main" val="3465384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Boxes blue">
    <p:spTree>
      <p:nvGrpSpPr>
        <p:cNvPr id="1" name=""/>
        <p:cNvGrpSpPr/>
        <p:nvPr/>
      </p:nvGrpSpPr>
      <p:grpSpPr>
        <a:xfrm>
          <a:off x="0" y="0"/>
          <a:ext cx="0" cy="0"/>
          <a:chOff x="0" y="0"/>
          <a:chExt cx="0" cy="0"/>
        </a:xfrm>
      </p:grpSpPr>
      <p:sp>
        <p:nvSpPr>
          <p:cNvPr id="8" name="Date Placeholder 7"/>
          <p:cNvSpPr>
            <a:spLocks noGrp="1"/>
          </p:cNvSpPr>
          <p:nvPr>
            <p:ph type="dt" sz="half" idx="22"/>
          </p:nvPr>
        </p:nvSpPr>
        <p:spPr bwMode="invGray"/>
        <p:txBody>
          <a:bodyPr/>
          <a:lstStyle/>
          <a:p>
            <a:fld id="{B2DF0A73-CC35-4918-BD2D-DEB67E5DB055}" type="datetime1">
              <a:rPr lang="en-US" noProof="0" smtClean="0"/>
              <a:t>7/23/2021</a:t>
            </a:fld>
            <a:endParaRPr lang="en-GB" noProof="0"/>
          </a:p>
        </p:txBody>
      </p:sp>
      <p:sp>
        <p:nvSpPr>
          <p:cNvPr id="10" name="Slide Number Placeholder 9"/>
          <p:cNvSpPr>
            <a:spLocks noGrp="1"/>
          </p:cNvSpPr>
          <p:nvPr>
            <p:ph type="sldNum" sz="quarter" idx="24"/>
          </p:nvPr>
        </p:nvSpPr>
        <p:spPr bwMode="invGray"/>
        <p:txBody>
          <a:bodyPr/>
          <a:lstStyle/>
          <a:p>
            <a:fld id="{A74CE0EA-F3B5-4684-BA10-C594598FDB9C}" type="slidenum">
              <a:rPr lang="en-GB" noProof="0" smtClean="0"/>
              <a:pPr/>
              <a:t>‹#›</a:t>
            </a:fld>
            <a:endParaRPr lang="en-GB" noProof="0"/>
          </a:p>
        </p:txBody>
      </p:sp>
      <p:sp>
        <p:nvSpPr>
          <p:cNvPr id="21"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1" name="Title 10"/>
          <p:cNvSpPr>
            <a:spLocks noGrp="1"/>
          </p:cNvSpPr>
          <p:nvPr>
            <p:ph type="title"/>
          </p:nvPr>
        </p:nvSpPr>
        <p:spPr bwMode="invGray"/>
        <p:txBody>
          <a:bodyPr/>
          <a:lstStyle/>
          <a:p>
            <a:r>
              <a:rPr lang="en-GB" noProof="0"/>
              <a:t>Click to edit Master title style</a:t>
            </a:r>
          </a:p>
        </p:txBody>
      </p:sp>
      <p:sp>
        <p:nvSpPr>
          <p:cNvPr id="12" name="Content Placeholder 2"/>
          <p:cNvSpPr>
            <a:spLocks noGrp="1"/>
          </p:cNvSpPr>
          <p:nvPr>
            <p:ph sz="half" idx="25"/>
          </p:nvPr>
        </p:nvSpPr>
        <p:spPr bwMode="invGray">
          <a:xfrm>
            <a:off x="359999" y="2160000"/>
            <a:ext cx="4104000" cy="1656000"/>
          </a:xfrm>
        </p:spPr>
        <p:txBody>
          <a:bodyPr>
            <a:noAutofit/>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Content Placeholder 3"/>
          <p:cNvSpPr>
            <a:spLocks noGrp="1"/>
          </p:cNvSpPr>
          <p:nvPr>
            <p:ph sz="half" idx="26"/>
          </p:nvPr>
        </p:nvSpPr>
        <p:spPr bwMode="invGray">
          <a:xfrm>
            <a:off x="4675773" y="2160000"/>
            <a:ext cx="4104000" cy="1656000"/>
          </a:xfrm>
        </p:spPr>
        <p:txBody>
          <a:bodyPr>
            <a:noAutofit/>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9" name="Text Placeholder 5"/>
          <p:cNvSpPr>
            <a:spLocks noGrp="1"/>
          </p:cNvSpPr>
          <p:nvPr>
            <p:ph type="body" sz="quarter" idx="27"/>
          </p:nvPr>
        </p:nvSpPr>
        <p:spPr bwMode="invGray">
          <a:xfrm>
            <a:off x="360000" y="1800000"/>
            <a:ext cx="4104001" cy="252012"/>
          </a:xfrm>
          <a:solidFill>
            <a:srgbClr val="009CDE"/>
          </a:solidFill>
        </p:spPr>
        <p:txBody>
          <a:bodyPr vert="horz" lIns="72000" tIns="18000" rIns="72000" bIns="18000" rtlCol="0" anchor="ctr">
            <a:normAutofit/>
          </a:bodyPr>
          <a:lstStyle>
            <a:lvl1pPr>
              <a:defRPr lang="en-US" sz="1050" b="1" kern="1200" dirty="0">
                <a:solidFill>
                  <a:schemeClr val="bg1"/>
                </a:solidFill>
                <a:latin typeface="+mj-lt"/>
                <a:ea typeface="+mn-ea"/>
                <a:cs typeface="Times New Roman" panose="02020603050405020304" pitchFamily="18" charset="0"/>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lvl="0"/>
            <a:r>
              <a:rPr lang="en-GB" noProof="0"/>
              <a:t>Edit Master text styles</a:t>
            </a:r>
          </a:p>
        </p:txBody>
      </p:sp>
      <p:sp>
        <p:nvSpPr>
          <p:cNvPr id="20" name="Text Placeholder 5"/>
          <p:cNvSpPr>
            <a:spLocks noGrp="1"/>
          </p:cNvSpPr>
          <p:nvPr>
            <p:ph type="body" sz="quarter" idx="28"/>
          </p:nvPr>
        </p:nvSpPr>
        <p:spPr bwMode="invGray">
          <a:xfrm>
            <a:off x="4675774" y="1800000"/>
            <a:ext cx="410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a:t>Edit Master text styles</a:t>
            </a:r>
          </a:p>
        </p:txBody>
      </p:sp>
      <p:sp>
        <p:nvSpPr>
          <p:cNvPr id="35"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
        <p:nvSpPr>
          <p:cNvPr id="37" name="Content Placeholder 2"/>
          <p:cNvSpPr>
            <a:spLocks noGrp="1"/>
          </p:cNvSpPr>
          <p:nvPr>
            <p:ph sz="half" idx="30"/>
          </p:nvPr>
        </p:nvSpPr>
        <p:spPr bwMode="invGray">
          <a:xfrm>
            <a:off x="359999" y="4381200"/>
            <a:ext cx="4104000" cy="1656000"/>
          </a:xfrm>
        </p:spPr>
        <p:txBody>
          <a:bodyPr>
            <a:noAutofit/>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8" name="Content Placeholder 3"/>
          <p:cNvSpPr>
            <a:spLocks noGrp="1"/>
          </p:cNvSpPr>
          <p:nvPr>
            <p:ph sz="half" idx="34"/>
          </p:nvPr>
        </p:nvSpPr>
        <p:spPr bwMode="invGray">
          <a:xfrm>
            <a:off x="4675773" y="4381200"/>
            <a:ext cx="4104000" cy="1656000"/>
          </a:xfrm>
        </p:spPr>
        <p:txBody>
          <a:bodyPr>
            <a:noAutofit/>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9" name="Text Placeholder 5"/>
          <p:cNvSpPr>
            <a:spLocks noGrp="1"/>
          </p:cNvSpPr>
          <p:nvPr>
            <p:ph type="body" sz="quarter" idx="35"/>
          </p:nvPr>
        </p:nvSpPr>
        <p:spPr bwMode="invGray">
          <a:xfrm>
            <a:off x="360000" y="4039524"/>
            <a:ext cx="4104001" cy="252012"/>
          </a:xfrm>
          <a:solidFill>
            <a:srgbClr val="009CDE"/>
          </a:solidFill>
        </p:spPr>
        <p:txBody>
          <a:bodyPr vert="horz" lIns="72000" tIns="18000" rIns="72000" bIns="18000" rtlCol="0" anchor="ctr">
            <a:normAutofit/>
          </a:bodyPr>
          <a:lstStyle>
            <a:lvl1pPr>
              <a:defRPr lang="en-US" sz="1050" b="1" kern="1200" dirty="0">
                <a:solidFill>
                  <a:schemeClr val="bg1"/>
                </a:solidFill>
                <a:latin typeface="+mj-lt"/>
                <a:ea typeface="+mn-ea"/>
                <a:cs typeface="Times New Roman" panose="02020603050405020304" pitchFamily="18" charset="0"/>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lvl="0"/>
            <a:r>
              <a:rPr lang="en-GB" noProof="0"/>
              <a:t>Edit Master text styles</a:t>
            </a:r>
          </a:p>
        </p:txBody>
      </p:sp>
      <p:sp>
        <p:nvSpPr>
          <p:cNvPr id="40" name="Text Placeholder 5"/>
          <p:cNvSpPr>
            <a:spLocks noGrp="1"/>
          </p:cNvSpPr>
          <p:nvPr>
            <p:ph type="body" sz="quarter" idx="36"/>
          </p:nvPr>
        </p:nvSpPr>
        <p:spPr bwMode="invGray">
          <a:xfrm>
            <a:off x="4675774" y="4039524"/>
            <a:ext cx="410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a:t>Edit Master text styles</a:t>
            </a:r>
          </a:p>
        </p:txBody>
      </p:sp>
    </p:spTree>
    <p:extLst>
      <p:ext uri="{BB962C8B-B14F-4D97-AF65-F5344CB8AC3E}">
        <p14:creationId xmlns:p14="http://schemas.microsoft.com/office/powerpoint/2010/main" val="1129043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Columns blue">
    <p:spTree>
      <p:nvGrpSpPr>
        <p:cNvPr id="1" name=""/>
        <p:cNvGrpSpPr/>
        <p:nvPr/>
      </p:nvGrpSpPr>
      <p:grpSpPr>
        <a:xfrm>
          <a:off x="0" y="0"/>
          <a:ext cx="0" cy="0"/>
          <a:chOff x="0" y="0"/>
          <a:chExt cx="0" cy="0"/>
        </a:xfrm>
      </p:grpSpPr>
      <p:sp>
        <p:nvSpPr>
          <p:cNvPr id="8" name="Date Placeholder 7"/>
          <p:cNvSpPr>
            <a:spLocks noGrp="1"/>
          </p:cNvSpPr>
          <p:nvPr>
            <p:ph type="dt" sz="half" idx="22"/>
          </p:nvPr>
        </p:nvSpPr>
        <p:spPr bwMode="invGray"/>
        <p:txBody>
          <a:bodyPr/>
          <a:lstStyle/>
          <a:p>
            <a:fld id="{60AD89C7-5876-4C60-BAEE-9BBD51C2EB9A}" type="datetime1">
              <a:rPr lang="en-US" noProof="0" smtClean="0"/>
              <a:t>7/23/2021</a:t>
            </a:fld>
            <a:endParaRPr lang="en-GB" noProof="0"/>
          </a:p>
        </p:txBody>
      </p:sp>
      <p:sp>
        <p:nvSpPr>
          <p:cNvPr id="10" name="Slide Number Placeholder 9"/>
          <p:cNvSpPr>
            <a:spLocks noGrp="1"/>
          </p:cNvSpPr>
          <p:nvPr>
            <p:ph type="sldNum" sz="quarter" idx="24"/>
          </p:nvPr>
        </p:nvSpPr>
        <p:spPr bwMode="invGray"/>
        <p:txBody>
          <a:bodyPr/>
          <a:lstStyle/>
          <a:p>
            <a:fld id="{A74CE0EA-F3B5-4684-BA10-C594598FDB9C}" type="slidenum">
              <a:rPr lang="en-GB" noProof="0" smtClean="0"/>
              <a:pPr/>
              <a:t>‹#›</a:t>
            </a:fld>
            <a:endParaRPr lang="en-GB" noProof="0"/>
          </a:p>
        </p:txBody>
      </p:sp>
      <p:sp>
        <p:nvSpPr>
          <p:cNvPr id="21"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1" name="Title 10"/>
          <p:cNvSpPr>
            <a:spLocks noGrp="1"/>
          </p:cNvSpPr>
          <p:nvPr>
            <p:ph type="title"/>
          </p:nvPr>
        </p:nvSpPr>
        <p:spPr bwMode="invGray"/>
        <p:txBody>
          <a:bodyPr/>
          <a:lstStyle/>
          <a:p>
            <a:r>
              <a:rPr lang="en-GB" noProof="0"/>
              <a:t>Click to edit Master title style</a:t>
            </a:r>
          </a:p>
        </p:txBody>
      </p:sp>
      <p:sp>
        <p:nvSpPr>
          <p:cNvPr id="12" name="Content Placeholder 2"/>
          <p:cNvSpPr>
            <a:spLocks noGrp="1"/>
          </p:cNvSpPr>
          <p:nvPr>
            <p:ph sz="half" idx="25"/>
          </p:nvPr>
        </p:nvSpPr>
        <p:spPr bwMode="invGray">
          <a:xfrm>
            <a:off x="359999" y="2160000"/>
            <a:ext cx="2664000" cy="3877200"/>
          </a:xfrm>
        </p:spPr>
        <p:txBody>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9" name="Text Placeholder 5"/>
          <p:cNvSpPr>
            <a:spLocks noGrp="1"/>
          </p:cNvSpPr>
          <p:nvPr>
            <p:ph type="body" sz="quarter" idx="27"/>
          </p:nvPr>
        </p:nvSpPr>
        <p:spPr bwMode="invGray">
          <a:xfrm>
            <a:off x="359999" y="1800000"/>
            <a:ext cx="266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a:t>Edit Master text styles</a:t>
            </a:r>
          </a:p>
        </p:txBody>
      </p:sp>
      <p:sp>
        <p:nvSpPr>
          <p:cNvPr id="16" name="Content Placeholder 2"/>
          <p:cNvSpPr>
            <a:spLocks noGrp="1"/>
          </p:cNvSpPr>
          <p:nvPr>
            <p:ph sz="half" idx="29"/>
          </p:nvPr>
        </p:nvSpPr>
        <p:spPr bwMode="invGray">
          <a:xfrm>
            <a:off x="3237886" y="2160000"/>
            <a:ext cx="2664000" cy="3877200"/>
          </a:xfrm>
        </p:spPr>
        <p:txBody>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7" name="Text Placeholder 5"/>
          <p:cNvSpPr>
            <a:spLocks noGrp="1"/>
          </p:cNvSpPr>
          <p:nvPr>
            <p:ph type="body" sz="quarter" idx="30"/>
          </p:nvPr>
        </p:nvSpPr>
        <p:spPr bwMode="invGray">
          <a:xfrm>
            <a:off x="3237886" y="1800000"/>
            <a:ext cx="266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a:t>Edit Master text styles</a:t>
            </a:r>
          </a:p>
        </p:txBody>
      </p:sp>
      <p:sp>
        <p:nvSpPr>
          <p:cNvPr id="24" name="Content Placeholder 2"/>
          <p:cNvSpPr>
            <a:spLocks noGrp="1"/>
          </p:cNvSpPr>
          <p:nvPr>
            <p:ph sz="half" idx="31"/>
          </p:nvPr>
        </p:nvSpPr>
        <p:spPr bwMode="invGray">
          <a:xfrm>
            <a:off x="6115773" y="2160000"/>
            <a:ext cx="2664000" cy="3877200"/>
          </a:xfrm>
        </p:spPr>
        <p:txBody>
          <a:bodyPr/>
          <a:lstStyle>
            <a:lvl1pPr>
              <a:defRPr sz="1050"/>
            </a:lvl1pPr>
            <a:lvl2pPr>
              <a:defRPr sz="1050"/>
            </a:lvl2pPr>
            <a:lvl3pPr>
              <a:defRPr sz="1050"/>
            </a:lvl3pPr>
            <a:lvl4pPr>
              <a:defRPr sz="1050"/>
            </a:lvl4pPr>
            <a:lvl5pPr>
              <a:defRPr sz="105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Text Placeholder 5"/>
          <p:cNvSpPr>
            <a:spLocks noGrp="1"/>
          </p:cNvSpPr>
          <p:nvPr>
            <p:ph type="body" sz="quarter" idx="32"/>
          </p:nvPr>
        </p:nvSpPr>
        <p:spPr bwMode="invGray">
          <a:xfrm>
            <a:off x="6115773" y="1800000"/>
            <a:ext cx="2664000" cy="252012"/>
          </a:xfrm>
          <a:solidFill>
            <a:srgbClr val="009CDE"/>
          </a:solidFill>
        </p:spPr>
        <p:txBody>
          <a:bodyPr vert="horz" lIns="72000" tIns="18000" rIns="72000" bIns="18000" rtlCol="0" anchor="ctr">
            <a:normAutofit/>
          </a:bodyPr>
          <a:lstStyle>
            <a:lvl1pPr>
              <a:defRPr lang="en-US" sz="1050" b="1" dirty="0">
                <a:solidFill>
                  <a:schemeClr val="bg1"/>
                </a:solidFill>
                <a:latin typeface="+mj-lt"/>
              </a:defRPr>
            </a:lvl1pPr>
          </a:lstStyle>
          <a:p>
            <a:pPr lvl="0"/>
            <a:r>
              <a:rPr lang="en-GB" noProof="0"/>
              <a:t>Edit Master text styles</a:t>
            </a:r>
          </a:p>
        </p:txBody>
      </p:sp>
      <p:sp>
        <p:nvSpPr>
          <p:cNvPr id="23"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239071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left / Text right blue">
    <p:spTree>
      <p:nvGrpSpPr>
        <p:cNvPr id="1" name=""/>
        <p:cNvGrpSpPr/>
        <p:nvPr/>
      </p:nvGrpSpPr>
      <p:grpSpPr>
        <a:xfrm>
          <a:off x="0" y="0"/>
          <a:ext cx="0" cy="0"/>
          <a:chOff x="0" y="0"/>
          <a:chExt cx="0" cy="0"/>
        </a:xfrm>
      </p:grpSpPr>
      <p:sp>
        <p:nvSpPr>
          <p:cNvPr id="4" name="Content Placeholder 3"/>
          <p:cNvSpPr>
            <a:spLocks noGrp="1"/>
          </p:cNvSpPr>
          <p:nvPr>
            <p:ph sz="half" idx="2"/>
          </p:nvPr>
        </p:nvSpPr>
        <p:spPr bwMode="invGray">
          <a:xfrm>
            <a:off x="4675773" y="1800000"/>
            <a:ext cx="4104000" cy="4237200"/>
          </a:xfrm>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Picture Placeholder 5"/>
          <p:cNvSpPr>
            <a:spLocks noGrp="1"/>
          </p:cNvSpPr>
          <p:nvPr>
            <p:ph type="pic" sz="quarter" idx="17" hasCustomPrompt="1"/>
          </p:nvPr>
        </p:nvSpPr>
        <p:spPr bwMode="invGray">
          <a:xfrm>
            <a:off x="359999" y="1800000"/>
            <a:ext cx="4104000" cy="4237200"/>
          </a:xfrm>
          <a:solidFill>
            <a:schemeClr val="bg1">
              <a:lumMod val="85000"/>
            </a:schemeClr>
          </a:solidFill>
        </p:spPr>
        <p:txBody>
          <a:bodyPr bIns="1980000" anchor="ctr"/>
          <a:lstStyle>
            <a:lvl1pPr marL="0" marR="0" indent="0" algn="ctr" defTabSz="685800" rtl="0" eaLnBrk="1" fontAlgn="auto" latinLnBrk="0" hangingPunct="1">
              <a:lnSpc>
                <a:spcPct val="110000"/>
              </a:lnSpc>
              <a:spcBef>
                <a:spcPts val="750"/>
              </a:spcBef>
              <a:spcAft>
                <a:spcPts val="450"/>
              </a:spcAft>
              <a:buClr>
                <a:schemeClr val="tx1"/>
              </a:buClr>
              <a:buSzPct val="80000"/>
              <a:buFontTx/>
              <a:buNone/>
              <a:tabLst/>
              <a:defRPr sz="1050">
                <a:solidFill>
                  <a:schemeClr val="bg1"/>
                </a:solidFill>
              </a:defRPr>
            </a:lvl1pPr>
          </a:lstStyle>
          <a:p>
            <a:pPr marL="0" marR="0" lvl="0" indent="0" algn="ctr" defTabSz="685800" rtl="0" eaLnBrk="1" fontAlgn="auto" latinLnBrk="0" hangingPunct="1">
              <a:lnSpc>
                <a:spcPct val="110000"/>
              </a:lnSpc>
              <a:spcBef>
                <a:spcPts val="750"/>
              </a:spcBef>
              <a:spcAft>
                <a:spcPts val="450"/>
              </a:spcAft>
              <a:buClr>
                <a:schemeClr val="tx1"/>
              </a:buClr>
              <a:buSzPct val="80000"/>
              <a:buFontTx/>
              <a:buNone/>
              <a:tabLst/>
              <a:defRPr/>
            </a:pPr>
            <a:r>
              <a:rPr lang="en-GB" noProof="0" dirty="0"/>
              <a:t>Click on Icon to add picture</a:t>
            </a:r>
            <a:br>
              <a:rPr lang="en-GB" noProof="0" dirty="0"/>
            </a:br>
            <a:r>
              <a:rPr lang="en-GB" noProof="0" dirty="0"/>
              <a:t>Change picture either by</a:t>
            </a:r>
            <a:br>
              <a:rPr lang="en-GB" noProof="0" dirty="0"/>
            </a:br>
            <a:r>
              <a:rPr lang="en-GB" noProof="0" dirty="0"/>
              <a:t>right mouse click on picture + „change picture“ </a:t>
            </a:r>
            <a:br>
              <a:rPr lang="en-GB" noProof="0" dirty="0"/>
            </a:br>
            <a:r>
              <a:rPr lang="en-GB" noProof="0" dirty="0"/>
              <a:t>or by deleting picture + resetting slide</a:t>
            </a:r>
          </a:p>
        </p:txBody>
      </p:sp>
      <p:sp>
        <p:nvSpPr>
          <p:cNvPr id="8" name="Date Placeholder 7"/>
          <p:cNvSpPr>
            <a:spLocks noGrp="1"/>
          </p:cNvSpPr>
          <p:nvPr>
            <p:ph type="dt" sz="half" idx="18"/>
          </p:nvPr>
        </p:nvSpPr>
        <p:spPr bwMode="invGray"/>
        <p:txBody>
          <a:bodyPr/>
          <a:lstStyle/>
          <a:p>
            <a:fld id="{4EB9ED38-424D-4979-AF0E-D013169E77B4}" type="datetime1">
              <a:rPr lang="en-US" noProof="0" smtClean="0"/>
              <a:t>7/23/2021</a:t>
            </a:fld>
            <a:endParaRPr lang="en-GB" noProof="0"/>
          </a:p>
        </p:txBody>
      </p:sp>
      <p:sp>
        <p:nvSpPr>
          <p:cNvPr id="10" name="Slide Number Placeholder 9"/>
          <p:cNvSpPr>
            <a:spLocks noGrp="1"/>
          </p:cNvSpPr>
          <p:nvPr>
            <p:ph type="sldNum" sz="quarter" idx="20"/>
          </p:nvPr>
        </p:nvSpPr>
        <p:spPr bwMode="invGray"/>
        <p:txBody>
          <a:bodyPr/>
          <a:lstStyle/>
          <a:p>
            <a:fld id="{A74CE0EA-F3B5-4684-BA10-C594598FDB9C}" type="slidenum">
              <a:rPr lang="en-GB" noProof="0" smtClean="0"/>
              <a:pPr/>
              <a:t>‹#›</a:t>
            </a:fld>
            <a:endParaRPr lang="en-GB" noProof="0"/>
          </a:p>
        </p:txBody>
      </p:sp>
      <p:sp>
        <p:nvSpPr>
          <p:cNvPr id="23"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5" name="Title 14"/>
          <p:cNvSpPr>
            <a:spLocks noGrp="1"/>
          </p:cNvSpPr>
          <p:nvPr>
            <p:ph type="title"/>
          </p:nvPr>
        </p:nvSpPr>
        <p:spPr bwMode="invGray"/>
        <p:txBody>
          <a:bodyPr/>
          <a:lstStyle/>
          <a:p>
            <a:r>
              <a:rPr lang="en-GB" noProof="0"/>
              <a:t>Click to edit Master title style</a:t>
            </a:r>
          </a:p>
        </p:txBody>
      </p:sp>
      <p:sp>
        <p:nvSpPr>
          <p:cNvPr id="16"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221750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blue">
    <p:spTree>
      <p:nvGrpSpPr>
        <p:cNvPr id="1" name=""/>
        <p:cNvGrpSpPr/>
        <p:nvPr/>
      </p:nvGrpSpPr>
      <p:grpSpPr>
        <a:xfrm>
          <a:off x="0" y="0"/>
          <a:ext cx="0" cy="0"/>
          <a:chOff x="0" y="0"/>
          <a:chExt cx="0" cy="0"/>
        </a:xfrm>
      </p:grpSpPr>
      <p:sp>
        <p:nvSpPr>
          <p:cNvPr id="4" name="Content Placeholder 3"/>
          <p:cNvSpPr>
            <a:spLocks noGrp="1"/>
          </p:cNvSpPr>
          <p:nvPr>
            <p:ph sz="half" idx="2"/>
          </p:nvPr>
        </p:nvSpPr>
        <p:spPr bwMode="invGray">
          <a:xfrm>
            <a:off x="4675773" y="1800000"/>
            <a:ext cx="4104000" cy="4237200"/>
          </a:xfrm>
          <a:solidFill>
            <a:srgbClr val="009CDE"/>
          </a:solidFill>
        </p:spPr>
        <p:txBody>
          <a:bodyPr lIns="144000" tIns="144000" rIns="144000" bIns="144000"/>
          <a:lstStyle>
            <a:lvl1pPr>
              <a:defRPr sz="1050" b="1">
                <a:solidFill>
                  <a:schemeClr val="bg1"/>
                </a:solidFill>
                <a:latin typeface="+mn-lt"/>
              </a:defRPr>
            </a:lvl1pPr>
            <a:lvl2pPr>
              <a:buClr>
                <a:schemeClr val="bg1"/>
              </a:buClr>
              <a:defRPr sz="1050">
                <a:solidFill>
                  <a:schemeClr val="bg1"/>
                </a:solidFill>
                <a:latin typeface="+mn-lt"/>
              </a:defRPr>
            </a:lvl2pPr>
            <a:lvl3pPr>
              <a:buClr>
                <a:schemeClr val="bg1"/>
              </a:buClr>
              <a:defRPr sz="1050">
                <a:solidFill>
                  <a:schemeClr val="bg1"/>
                </a:solidFill>
                <a:latin typeface="+mn-lt"/>
              </a:defRPr>
            </a:lvl3pPr>
            <a:lvl4pPr>
              <a:buClr>
                <a:schemeClr val="bg1"/>
              </a:buClr>
              <a:defRPr sz="1050">
                <a:solidFill>
                  <a:schemeClr val="bg1"/>
                </a:solidFill>
                <a:latin typeface="+mn-lt"/>
              </a:defRPr>
            </a:lvl4pPr>
            <a:lvl5pPr>
              <a:buClr>
                <a:schemeClr val="bg1"/>
              </a:buClr>
              <a:defRPr sz="1050">
                <a:solidFill>
                  <a:schemeClr val="bg1"/>
                </a:solidFill>
                <a:latin typeface="+mn-lt"/>
              </a:defRPr>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Picture Placeholder 5"/>
          <p:cNvSpPr>
            <a:spLocks noGrp="1"/>
          </p:cNvSpPr>
          <p:nvPr>
            <p:ph type="pic" sz="quarter" idx="17" hasCustomPrompt="1"/>
          </p:nvPr>
        </p:nvSpPr>
        <p:spPr bwMode="invGray">
          <a:xfrm>
            <a:off x="359999" y="1800000"/>
            <a:ext cx="4104000" cy="4237200"/>
          </a:xfrm>
          <a:solidFill>
            <a:schemeClr val="bg1">
              <a:lumMod val="85000"/>
            </a:schemeClr>
          </a:solidFill>
        </p:spPr>
        <p:txBody>
          <a:bodyPr bIns="1980000" anchor="ctr"/>
          <a:lstStyle>
            <a:lvl1pPr marL="0" marR="0" indent="0" algn="ctr" defTabSz="685800" rtl="0" eaLnBrk="1" fontAlgn="auto" latinLnBrk="0" hangingPunct="1">
              <a:lnSpc>
                <a:spcPct val="110000"/>
              </a:lnSpc>
              <a:spcBef>
                <a:spcPts val="750"/>
              </a:spcBef>
              <a:spcAft>
                <a:spcPts val="450"/>
              </a:spcAft>
              <a:buClr>
                <a:schemeClr val="tx1"/>
              </a:buClr>
              <a:buSzPct val="80000"/>
              <a:buFontTx/>
              <a:buNone/>
              <a:tabLst/>
              <a:defRPr sz="1050">
                <a:solidFill>
                  <a:schemeClr val="bg1"/>
                </a:solidFill>
              </a:defRPr>
            </a:lvl1pPr>
          </a:lstStyle>
          <a:p>
            <a:pPr marL="0" marR="0" lvl="0" indent="0" algn="ctr" defTabSz="685800" rtl="0" eaLnBrk="1" fontAlgn="auto" latinLnBrk="0" hangingPunct="1">
              <a:lnSpc>
                <a:spcPct val="110000"/>
              </a:lnSpc>
              <a:spcBef>
                <a:spcPts val="750"/>
              </a:spcBef>
              <a:spcAft>
                <a:spcPts val="450"/>
              </a:spcAft>
              <a:buClr>
                <a:schemeClr val="tx1"/>
              </a:buClr>
              <a:buSzPct val="80000"/>
              <a:buFontTx/>
              <a:buNone/>
              <a:tabLst/>
              <a:defRPr/>
            </a:pPr>
            <a:r>
              <a:rPr lang="en-GB" noProof="0" dirty="0"/>
              <a:t>Click on Icon to add picture</a:t>
            </a:r>
            <a:br>
              <a:rPr lang="en-GB" noProof="0" dirty="0"/>
            </a:br>
            <a:r>
              <a:rPr lang="en-GB" noProof="0" dirty="0"/>
              <a:t>Change picture either by</a:t>
            </a:r>
            <a:br>
              <a:rPr lang="en-GB" noProof="0" dirty="0"/>
            </a:br>
            <a:r>
              <a:rPr lang="en-GB" noProof="0" dirty="0"/>
              <a:t>right mouse click on picture + „change picture“ </a:t>
            </a:r>
            <a:br>
              <a:rPr lang="en-GB" noProof="0" dirty="0"/>
            </a:br>
            <a:r>
              <a:rPr lang="en-GB" noProof="0" dirty="0"/>
              <a:t>or by deleting picture + resetting slide</a:t>
            </a:r>
          </a:p>
        </p:txBody>
      </p:sp>
      <p:sp>
        <p:nvSpPr>
          <p:cNvPr id="8" name="Date Placeholder 7"/>
          <p:cNvSpPr>
            <a:spLocks noGrp="1"/>
          </p:cNvSpPr>
          <p:nvPr>
            <p:ph type="dt" sz="half" idx="18"/>
          </p:nvPr>
        </p:nvSpPr>
        <p:spPr bwMode="invGray"/>
        <p:txBody>
          <a:bodyPr/>
          <a:lstStyle/>
          <a:p>
            <a:fld id="{A0D21DC5-A1C8-4A08-B26A-6E3A4944CF64}" type="datetime1">
              <a:rPr lang="en-US" noProof="0" smtClean="0"/>
              <a:t>7/23/2021</a:t>
            </a:fld>
            <a:endParaRPr lang="en-GB" noProof="0"/>
          </a:p>
        </p:txBody>
      </p:sp>
      <p:sp>
        <p:nvSpPr>
          <p:cNvPr id="10" name="Slide Number Placeholder 9"/>
          <p:cNvSpPr>
            <a:spLocks noGrp="1"/>
          </p:cNvSpPr>
          <p:nvPr>
            <p:ph type="sldNum" sz="quarter" idx="20"/>
          </p:nvPr>
        </p:nvSpPr>
        <p:spPr bwMode="invGray"/>
        <p:txBody>
          <a:bodyPr/>
          <a:lstStyle/>
          <a:p>
            <a:fld id="{A74CE0EA-F3B5-4684-BA10-C594598FDB9C}" type="slidenum">
              <a:rPr lang="en-GB" noProof="0" smtClean="0"/>
              <a:pPr/>
              <a:t>‹#›</a:t>
            </a:fld>
            <a:endParaRPr lang="en-GB" noProof="0"/>
          </a:p>
        </p:txBody>
      </p:sp>
      <p:sp>
        <p:nvSpPr>
          <p:cNvPr id="23"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15" name="Title 14"/>
          <p:cNvSpPr>
            <a:spLocks noGrp="1"/>
          </p:cNvSpPr>
          <p:nvPr>
            <p:ph type="title"/>
          </p:nvPr>
        </p:nvSpPr>
        <p:spPr bwMode="invGray"/>
        <p:txBody>
          <a:bodyPr/>
          <a:lstStyle/>
          <a:p>
            <a:r>
              <a:rPr lang="en-GB" noProof="0"/>
              <a:t>Click to edit Master title style</a:t>
            </a:r>
          </a:p>
        </p:txBody>
      </p:sp>
      <p:sp>
        <p:nvSpPr>
          <p:cNvPr id="16"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236717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Image blue">
    <p:spTree>
      <p:nvGrpSpPr>
        <p:cNvPr id="1" name=""/>
        <p:cNvGrpSpPr/>
        <p:nvPr/>
      </p:nvGrpSpPr>
      <p:grpSpPr>
        <a:xfrm>
          <a:off x="0" y="0"/>
          <a:ext cx="0" cy="0"/>
          <a:chOff x="0" y="0"/>
          <a:chExt cx="0" cy="0"/>
        </a:xfrm>
      </p:grpSpPr>
      <p:sp>
        <p:nvSpPr>
          <p:cNvPr id="6" name="Picture Placeholder 5"/>
          <p:cNvSpPr>
            <a:spLocks noGrp="1"/>
          </p:cNvSpPr>
          <p:nvPr>
            <p:ph type="pic" sz="quarter" idx="17" hasCustomPrompt="1"/>
          </p:nvPr>
        </p:nvSpPr>
        <p:spPr bwMode="invGray">
          <a:xfrm>
            <a:off x="359999" y="1800000"/>
            <a:ext cx="8419773" cy="4237200"/>
          </a:xfrm>
          <a:solidFill>
            <a:schemeClr val="bg1">
              <a:lumMod val="85000"/>
            </a:schemeClr>
          </a:solidFill>
        </p:spPr>
        <p:txBody>
          <a:bodyPr bIns="1980000" anchor="ctr"/>
          <a:lstStyle>
            <a:lvl1pPr marL="0" marR="0" indent="0" algn="ctr" defTabSz="685800" rtl="0" eaLnBrk="1" fontAlgn="auto" latinLnBrk="0" hangingPunct="1">
              <a:lnSpc>
                <a:spcPct val="110000"/>
              </a:lnSpc>
              <a:spcBef>
                <a:spcPts val="750"/>
              </a:spcBef>
              <a:spcAft>
                <a:spcPts val="450"/>
              </a:spcAft>
              <a:buClr>
                <a:schemeClr val="tx1"/>
              </a:buClr>
              <a:buSzPct val="80000"/>
              <a:buFontTx/>
              <a:buNone/>
              <a:tabLst/>
              <a:defRPr sz="1050">
                <a:solidFill>
                  <a:schemeClr val="bg1"/>
                </a:solidFill>
              </a:defRPr>
            </a:lvl1pPr>
          </a:lstStyle>
          <a:p>
            <a:pPr marL="0" marR="0" lvl="0" indent="0" algn="ctr" defTabSz="685800" rtl="0" eaLnBrk="1" fontAlgn="auto" latinLnBrk="0" hangingPunct="1">
              <a:lnSpc>
                <a:spcPct val="110000"/>
              </a:lnSpc>
              <a:spcBef>
                <a:spcPts val="750"/>
              </a:spcBef>
              <a:spcAft>
                <a:spcPts val="450"/>
              </a:spcAft>
              <a:buClr>
                <a:schemeClr val="tx1"/>
              </a:buClr>
              <a:buSzPct val="80000"/>
              <a:buFontTx/>
              <a:buNone/>
              <a:tabLst/>
              <a:defRPr/>
            </a:pPr>
            <a:r>
              <a:rPr lang="en-GB" noProof="0" dirty="0"/>
              <a:t>Click on Icon to add picture</a:t>
            </a:r>
            <a:br>
              <a:rPr lang="en-GB" noProof="0" dirty="0"/>
            </a:br>
            <a:r>
              <a:rPr lang="en-GB" noProof="0" dirty="0"/>
              <a:t>Change picture either by</a:t>
            </a:r>
            <a:br>
              <a:rPr lang="en-GB" noProof="0" dirty="0"/>
            </a:br>
            <a:r>
              <a:rPr lang="en-GB" noProof="0" dirty="0"/>
              <a:t>right mouse click on picture + „change picture“ </a:t>
            </a:r>
            <a:br>
              <a:rPr lang="en-GB" noProof="0" dirty="0"/>
            </a:br>
            <a:r>
              <a:rPr lang="en-GB" noProof="0" dirty="0"/>
              <a:t>or by deleting picture + resetting slide</a:t>
            </a:r>
          </a:p>
        </p:txBody>
      </p:sp>
      <p:sp>
        <p:nvSpPr>
          <p:cNvPr id="3" name="Date Placeholder 2"/>
          <p:cNvSpPr>
            <a:spLocks noGrp="1"/>
          </p:cNvSpPr>
          <p:nvPr>
            <p:ph type="dt" sz="half" idx="18"/>
          </p:nvPr>
        </p:nvSpPr>
        <p:spPr bwMode="invGray"/>
        <p:txBody>
          <a:bodyPr/>
          <a:lstStyle/>
          <a:p>
            <a:fld id="{38470D68-276C-4AD1-AF72-6ABC15FBE698}" type="datetime1">
              <a:rPr lang="en-US" noProof="0" smtClean="0"/>
              <a:t>7/23/2021</a:t>
            </a:fld>
            <a:endParaRPr lang="en-GB" noProof="0"/>
          </a:p>
        </p:txBody>
      </p:sp>
      <p:sp>
        <p:nvSpPr>
          <p:cNvPr id="5" name="Slide Number Placeholder 4"/>
          <p:cNvSpPr>
            <a:spLocks noGrp="1"/>
          </p:cNvSpPr>
          <p:nvPr>
            <p:ph type="sldNum" sz="quarter" idx="20"/>
          </p:nvPr>
        </p:nvSpPr>
        <p:spPr bwMode="invGray"/>
        <p:txBody>
          <a:bodyPr/>
          <a:lstStyle/>
          <a:p>
            <a:fld id="{A74CE0EA-F3B5-4684-BA10-C594598FDB9C}" type="slidenum">
              <a:rPr lang="en-GB" noProof="0" smtClean="0"/>
              <a:pPr/>
              <a:t>‹#›</a:t>
            </a:fld>
            <a:endParaRPr lang="en-GB" noProof="0"/>
          </a:p>
        </p:txBody>
      </p:sp>
      <p:sp>
        <p:nvSpPr>
          <p:cNvPr id="16" name="Text Placeholder 7"/>
          <p:cNvSpPr>
            <a:spLocks noGrp="1"/>
          </p:cNvSpPr>
          <p:nvPr>
            <p:ph type="body" sz="quarter" idx="21" hasCustomPrompt="1"/>
          </p:nvPr>
        </p:nvSpPr>
        <p:spPr bwMode="invGray">
          <a:xfrm>
            <a:off x="360000" y="6293652"/>
            <a:ext cx="8419774" cy="208579"/>
          </a:xfrm>
        </p:spPr>
        <p:txBody>
          <a:bodyPr anchor="t">
            <a:normAutofit/>
          </a:bodyPr>
          <a:lstStyle>
            <a:lvl1pPr>
              <a:defRPr sz="600" b="0">
                <a:solidFill>
                  <a:schemeClr val="tx1"/>
                </a:solidFill>
                <a:latin typeface="+mn-lt"/>
              </a:defRPr>
            </a:lvl1pPr>
          </a:lstStyle>
          <a:p>
            <a:pPr lvl="0"/>
            <a:r>
              <a:rPr lang="en-GB" noProof="0"/>
              <a:t>Source:</a:t>
            </a:r>
          </a:p>
        </p:txBody>
      </p:sp>
      <p:sp>
        <p:nvSpPr>
          <p:cNvPr id="7" name="Title 6"/>
          <p:cNvSpPr>
            <a:spLocks noGrp="1"/>
          </p:cNvSpPr>
          <p:nvPr>
            <p:ph type="title"/>
          </p:nvPr>
        </p:nvSpPr>
        <p:spPr bwMode="invGray"/>
        <p:txBody>
          <a:bodyPr/>
          <a:lstStyle/>
          <a:p>
            <a:r>
              <a:rPr lang="en-GB" noProof="0"/>
              <a:t>Click to edit Master title style</a:t>
            </a:r>
          </a:p>
        </p:txBody>
      </p:sp>
      <p:sp>
        <p:nvSpPr>
          <p:cNvPr id="14" name="Text Placeholder 7"/>
          <p:cNvSpPr>
            <a:spLocks noGrp="1"/>
          </p:cNvSpPr>
          <p:nvPr>
            <p:ph type="body" sz="quarter" idx="13" hasCustomPrompt="1"/>
          </p:nvPr>
        </p:nvSpPr>
        <p:spPr bwMode="invGray">
          <a:xfrm>
            <a:off x="360364" y="1188004"/>
            <a:ext cx="6120000" cy="288925"/>
          </a:xfrm>
        </p:spPr>
        <p:txBody>
          <a:bodyPr lIns="18000" anchor="ctr">
            <a:normAutofit/>
          </a:bodyPr>
          <a:lstStyle>
            <a:lvl1pPr>
              <a:defRPr sz="1200" b="0">
                <a:solidFill>
                  <a:schemeClr val="tx1"/>
                </a:solidFill>
                <a:latin typeface="+mj-lt"/>
              </a:defRPr>
            </a:lvl1pPr>
          </a:lstStyle>
          <a:p>
            <a:pPr lvl="0"/>
            <a:r>
              <a:rPr lang="en-GB" noProof="0"/>
              <a:t>One line Subtitle (optional)</a:t>
            </a:r>
          </a:p>
        </p:txBody>
      </p:sp>
    </p:spTree>
    <p:extLst>
      <p:ext uri="{BB962C8B-B14F-4D97-AF65-F5344CB8AC3E}">
        <p14:creationId xmlns:p14="http://schemas.microsoft.com/office/powerpoint/2010/main" val="31931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invGray">
          <a:xfrm>
            <a:off x="359999" y="359999"/>
            <a:ext cx="6120000" cy="720000"/>
          </a:xfrm>
          <a:prstGeom prst="rect">
            <a:avLst/>
          </a:prstGeom>
        </p:spPr>
        <p:txBody>
          <a:bodyPr vert="horz" lIns="18000" tIns="0" rIns="360000" bIns="0" rtlCol="0" anchor="b">
            <a:noAutofit/>
          </a:bodyPr>
          <a:lstStyle/>
          <a:p>
            <a:r>
              <a:rPr lang="en-GB" noProof="0" dirty="0"/>
              <a:t>Click to edit Master title style</a:t>
            </a:r>
          </a:p>
        </p:txBody>
      </p:sp>
      <p:sp>
        <p:nvSpPr>
          <p:cNvPr id="3" name="Text Placeholder 2"/>
          <p:cNvSpPr>
            <a:spLocks noGrp="1"/>
          </p:cNvSpPr>
          <p:nvPr>
            <p:ph type="body" idx="1"/>
          </p:nvPr>
        </p:nvSpPr>
        <p:spPr bwMode="invGray">
          <a:xfrm>
            <a:off x="360000" y="1800000"/>
            <a:ext cx="8424001" cy="4237200"/>
          </a:xfrm>
          <a:prstGeom prst="rect">
            <a:avLst/>
          </a:prstGeom>
        </p:spPr>
        <p:txBody>
          <a:bodyPr vert="horz" lIns="18000" tIns="0" rIns="1800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p:txBody>
      </p:sp>
      <p:sp>
        <p:nvSpPr>
          <p:cNvPr id="4" name="Date Placeholder 3"/>
          <p:cNvSpPr>
            <a:spLocks noGrp="1"/>
          </p:cNvSpPr>
          <p:nvPr>
            <p:ph type="dt" sz="half" idx="2"/>
          </p:nvPr>
        </p:nvSpPr>
        <p:spPr bwMode="invGray">
          <a:xfrm>
            <a:off x="360000" y="6580588"/>
            <a:ext cx="592501" cy="180000"/>
          </a:xfrm>
          <a:prstGeom prst="rect">
            <a:avLst/>
          </a:prstGeom>
        </p:spPr>
        <p:txBody>
          <a:bodyPr vert="horz" lIns="0" tIns="0" rIns="0" bIns="0" rtlCol="0" anchor="t"/>
          <a:lstStyle>
            <a:lvl1pPr algn="l">
              <a:defRPr sz="600">
                <a:solidFill>
                  <a:schemeClr val="tx1"/>
                </a:solidFill>
                <a:latin typeface="+mn-lt"/>
                <a:cs typeface="Times New Roman" panose="02020603050405020304" pitchFamily="18" charset="0"/>
              </a:defRPr>
            </a:lvl1pPr>
          </a:lstStyle>
          <a:p>
            <a:fld id="{D152E0FA-7339-426E-B481-1102F74AFB16}" type="datetime1">
              <a:rPr lang="en-US" smtClean="0"/>
              <a:t>7/23/2021</a:t>
            </a:fld>
            <a:endParaRPr lang="en-GB"/>
          </a:p>
        </p:txBody>
      </p:sp>
      <p:sp>
        <p:nvSpPr>
          <p:cNvPr id="6" name="Slide Number Placeholder 5"/>
          <p:cNvSpPr>
            <a:spLocks noGrp="1"/>
          </p:cNvSpPr>
          <p:nvPr>
            <p:ph type="sldNum" sz="quarter" idx="4"/>
          </p:nvPr>
        </p:nvSpPr>
        <p:spPr bwMode="invGray">
          <a:xfrm>
            <a:off x="8562325" y="6580588"/>
            <a:ext cx="217448" cy="180000"/>
          </a:xfrm>
          <a:prstGeom prst="rect">
            <a:avLst/>
          </a:prstGeom>
        </p:spPr>
        <p:txBody>
          <a:bodyPr vert="horz" lIns="0" tIns="0" rIns="0" bIns="0" rtlCol="0" anchor="t"/>
          <a:lstStyle>
            <a:lvl1pPr algn="r">
              <a:defRPr sz="600" b="0">
                <a:solidFill>
                  <a:schemeClr val="tx1"/>
                </a:solidFill>
                <a:latin typeface="+mn-lt"/>
                <a:cs typeface="Times New Roman" panose="02020603050405020304" pitchFamily="18" charset="0"/>
              </a:defRPr>
            </a:lvl1pPr>
          </a:lstStyle>
          <a:p>
            <a:fld id="{A74CE0EA-F3B5-4684-BA10-C594598FDB9C}" type="slidenum">
              <a:rPr lang="en-GB" smtClean="0"/>
              <a:pPr/>
              <a:t>‹#›</a:t>
            </a:fld>
            <a:endParaRPr lang="en-GB"/>
          </a:p>
        </p:txBody>
      </p:sp>
      <p:sp>
        <p:nvSpPr>
          <p:cNvPr id="9" name="Rectangle 8"/>
          <p:cNvSpPr/>
          <p:nvPr userDrawn="1"/>
        </p:nvSpPr>
        <p:spPr bwMode="invGray">
          <a:xfrm>
            <a:off x="7301701" y="2128187"/>
            <a:ext cx="1482300" cy="694800"/>
          </a:xfrm>
          <a:prstGeom prst="rect">
            <a:avLst/>
          </a:prstGeom>
          <a:blipFill dpi="0" rotWithShape="1">
            <a:blip r:embed="rId2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noProof="0"/>
          </a:p>
        </p:txBody>
      </p:sp>
      <p:sp>
        <p:nvSpPr>
          <p:cNvPr id="12" name="Rectangle 11"/>
          <p:cNvSpPr/>
          <p:nvPr userDrawn="1"/>
        </p:nvSpPr>
        <p:spPr bwMode="gray">
          <a:xfrm>
            <a:off x="7301701" y="379578"/>
            <a:ext cx="1482300" cy="694800"/>
          </a:xfrm>
          <a:prstGeom prst="rect">
            <a:avLst/>
          </a:prstGeom>
          <a:blipFill dpi="0" rotWithShape="1">
            <a:blip r:embed="rId2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noProof="0"/>
          </a:p>
        </p:txBody>
      </p:sp>
    </p:spTree>
    <p:extLst>
      <p:ext uri="{BB962C8B-B14F-4D97-AF65-F5344CB8AC3E}">
        <p14:creationId xmlns:p14="http://schemas.microsoft.com/office/powerpoint/2010/main" val="26875258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Lst>
  <p:hf sldNum="0" hdr="0" dt="0"/>
  <p:txStyles>
    <p:titleStyle>
      <a:lvl1pPr algn="l" defTabSz="685800" rtl="0" eaLnBrk="1" latinLnBrk="0" hangingPunct="1">
        <a:lnSpc>
          <a:spcPct val="90000"/>
        </a:lnSpc>
        <a:spcBef>
          <a:spcPct val="0"/>
        </a:spcBef>
        <a:buNone/>
        <a:defRPr sz="2100" b="1" kern="1200">
          <a:solidFill>
            <a:schemeClr val="tx2"/>
          </a:solidFill>
          <a:latin typeface="+mj-lt"/>
          <a:ea typeface="+mj-ea"/>
          <a:cs typeface="+mj-cs"/>
        </a:defRPr>
      </a:lvl1pPr>
    </p:titleStyle>
    <p:bodyStyle>
      <a:lvl1pPr marL="0" indent="0" algn="l" defTabSz="685800" rtl="0" eaLnBrk="1" latinLnBrk="0" hangingPunct="1">
        <a:lnSpc>
          <a:spcPct val="110000"/>
        </a:lnSpc>
        <a:spcBef>
          <a:spcPts val="750"/>
        </a:spcBef>
        <a:spcAft>
          <a:spcPts val="450"/>
        </a:spcAft>
        <a:buClr>
          <a:schemeClr val="tx1"/>
        </a:buClr>
        <a:buSzPct val="80000"/>
        <a:buFontTx/>
        <a:buNone/>
        <a:defRPr sz="1050" b="0" kern="1200">
          <a:solidFill>
            <a:schemeClr val="tx1"/>
          </a:solidFill>
          <a:latin typeface="+mn-lt"/>
          <a:ea typeface="+mn-ea"/>
          <a:cs typeface="Times New Roman" panose="02020603050405020304" pitchFamily="18" charset="0"/>
        </a:defRPr>
      </a:lvl1pPr>
      <a:lvl2pPr marL="350044" indent="-214313" algn="l" defTabSz="685800" rtl="0" eaLnBrk="1" latinLnBrk="0" hangingPunct="1">
        <a:lnSpc>
          <a:spcPct val="110000"/>
        </a:lnSpc>
        <a:spcBef>
          <a:spcPts val="375"/>
        </a:spcBef>
        <a:spcAft>
          <a:spcPts val="450"/>
        </a:spcAft>
        <a:buClr>
          <a:schemeClr val="tx1"/>
        </a:buClr>
        <a:buSzPct val="100000"/>
        <a:buFont typeface="Arial" panose="020B0604020202020204" pitchFamily="34" charset="0"/>
        <a:buChar char="•"/>
        <a:defRPr sz="1050" kern="1200">
          <a:solidFill>
            <a:schemeClr val="tx1"/>
          </a:solidFill>
          <a:latin typeface="+mn-lt"/>
          <a:ea typeface="+mn-ea"/>
          <a:cs typeface="+mn-cs"/>
        </a:defRPr>
      </a:lvl2pPr>
      <a:lvl3pPr marL="620315" indent="-214313" algn="l" defTabSz="685800" rtl="0" eaLnBrk="1" latinLnBrk="0" hangingPunct="1">
        <a:lnSpc>
          <a:spcPct val="110000"/>
        </a:lnSpc>
        <a:spcBef>
          <a:spcPts val="375"/>
        </a:spcBef>
        <a:spcAft>
          <a:spcPts val="450"/>
        </a:spcAft>
        <a:buClr>
          <a:schemeClr val="tx1"/>
        </a:buClr>
        <a:buSzPct val="100000"/>
        <a:buFont typeface="Arial" panose="020B0604020202020204" pitchFamily="34" charset="0"/>
        <a:buChar char="•"/>
        <a:defRPr sz="1050" kern="1200">
          <a:solidFill>
            <a:schemeClr val="tx1"/>
          </a:solidFill>
          <a:latin typeface="+mn-lt"/>
          <a:ea typeface="+mn-ea"/>
          <a:cs typeface="+mn-cs"/>
        </a:defRPr>
      </a:lvl3pPr>
      <a:lvl4pPr marL="884635" indent="-214313" algn="l" defTabSz="685800" rtl="0" eaLnBrk="1" latinLnBrk="0" hangingPunct="1">
        <a:lnSpc>
          <a:spcPct val="110000"/>
        </a:lnSpc>
        <a:spcBef>
          <a:spcPts val="375"/>
        </a:spcBef>
        <a:spcAft>
          <a:spcPts val="450"/>
        </a:spcAft>
        <a:buClr>
          <a:schemeClr val="tx1"/>
        </a:buClr>
        <a:buSzPct val="100000"/>
        <a:buFont typeface="Arial" panose="020B0604020202020204" pitchFamily="34" charset="0"/>
        <a:buChar char="•"/>
        <a:tabLst>
          <a:tab pos="806054" algn="l"/>
        </a:tabLst>
        <a:defRPr sz="1050" kern="1200">
          <a:solidFill>
            <a:schemeClr val="tx1"/>
          </a:solidFill>
          <a:latin typeface="+mn-lt"/>
          <a:ea typeface="+mn-ea"/>
          <a:cs typeface="+mn-cs"/>
        </a:defRPr>
      </a:lvl4pPr>
      <a:lvl5pPr marL="1212056" indent="-269081" algn="l" defTabSz="685800" rtl="0" eaLnBrk="1" latinLnBrk="0" hangingPunct="1">
        <a:lnSpc>
          <a:spcPct val="110000"/>
        </a:lnSpc>
        <a:spcBef>
          <a:spcPts val="375"/>
        </a:spcBef>
        <a:spcAft>
          <a:spcPts val="450"/>
        </a:spcAft>
        <a:buClr>
          <a:schemeClr val="tx1"/>
        </a:buClr>
        <a:buSzPct val="100000"/>
        <a:buFont typeface="Arial" panose="020B0604020202020204" pitchFamily="34" charset="0"/>
        <a:buChar char="•"/>
        <a:defRPr sz="1050" kern="1200">
          <a:solidFill>
            <a:schemeClr val="tx1"/>
          </a:solidFill>
          <a:latin typeface="+mn-lt"/>
          <a:ea typeface="+mn-ea"/>
          <a:cs typeface="+mn-cs"/>
        </a:defRPr>
      </a:lvl5pPr>
      <a:lvl6pPr marL="1546622" indent="-269081" algn="l" defTabSz="685800" rtl="0" eaLnBrk="1" latinLnBrk="0" hangingPunct="1">
        <a:lnSpc>
          <a:spcPct val="90000"/>
        </a:lnSpc>
        <a:spcBef>
          <a:spcPts val="375"/>
        </a:spcBef>
        <a:buClr>
          <a:schemeClr val="tx1"/>
        </a:buClr>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1">
          <p15:clr>
            <a:srgbClr val="F26B43"/>
          </p15:clr>
        </p15:guide>
        <p15:guide id="2" orient="horz" pos="3809">
          <p15:clr>
            <a:srgbClr val="F26B43"/>
          </p15:clr>
        </p15:guide>
        <p15:guide id="3" pos="3840">
          <p15:clr>
            <a:srgbClr val="F26B43"/>
          </p15:clr>
        </p15:guide>
        <p15:guide id="4" pos="302">
          <p15:clr>
            <a:srgbClr val="F26B43"/>
          </p15:clr>
        </p15:guide>
        <p15:guide id="5" pos="7379">
          <p15:clr>
            <a:srgbClr val="F26B43"/>
          </p15:clr>
        </p15:guide>
        <p15:guide id="6" pos="3761">
          <p15:clr>
            <a:srgbClr val="F26B43"/>
          </p15:clr>
        </p15:guide>
        <p15:guide id="7" pos="391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C77D5A6-D169-40F5-9270-8A0C298E5338}"/>
              </a:ext>
            </a:extLst>
          </p:cNvPr>
          <p:cNvSpPr>
            <a:spLocks noGrp="1"/>
          </p:cNvSpPr>
          <p:nvPr>
            <p:ph type="subTitle" idx="1"/>
          </p:nvPr>
        </p:nvSpPr>
        <p:spPr>
          <a:xfrm>
            <a:off x="2" y="4149080"/>
            <a:ext cx="9143999" cy="1988923"/>
          </a:xfrm>
        </p:spPr>
        <p:txBody>
          <a:bodyPr/>
          <a:lstStyle/>
          <a:p>
            <a:r>
              <a:rPr lang="nb-NO" dirty="0"/>
              <a:t>Published in the Weekly Epidemiological Record on 16 July 2021</a:t>
            </a:r>
          </a:p>
          <a:p>
            <a:r>
              <a:rPr lang="nb-NO" dirty="0"/>
              <a:t>See: www.who.int/teams/immunization-vaccines-and-biologicals/policies/position-papers/rotavirus</a:t>
            </a:r>
          </a:p>
        </p:txBody>
      </p:sp>
      <p:sp>
        <p:nvSpPr>
          <p:cNvPr id="4" name="Title 3">
            <a:extLst>
              <a:ext uri="{FF2B5EF4-FFF2-40B4-BE49-F238E27FC236}">
                <a16:creationId xmlns:a16="http://schemas.microsoft.com/office/drawing/2014/main" id="{E6866DA1-AD1F-4C5D-BEE0-B2BE3497E84D}"/>
              </a:ext>
            </a:extLst>
          </p:cNvPr>
          <p:cNvSpPr>
            <a:spLocks noGrp="1"/>
          </p:cNvSpPr>
          <p:nvPr>
            <p:ph type="ctrTitle"/>
          </p:nvPr>
        </p:nvSpPr>
        <p:spPr>
          <a:xfrm>
            <a:off x="-1" y="485184"/>
            <a:ext cx="6013105" cy="1119158"/>
          </a:xfrm>
        </p:spPr>
        <p:txBody>
          <a:bodyPr/>
          <a:lstStyle/>
          <a:p>
            <a:r>
              <a:rPr lang="en-GB" sz="3200" dirty="0"/>
              <a:t>Summary of key points</a:t>
            </a:r>
            <a:br>
              <a:rPr lang="en-GB" sz="3200" dirty="0"/>
            </a:br>
            <a:br>
              <a:rPr lang="en-GB" sz="3200" dirty="0"/>
            </a:br>
            <a:br>
              <a:rPr lang="en-GB" sz="3200" dirty="0"/>
            </a:br>
            <a:r>
              <a:rPr lang="en-US" sz="3200" dirty="0"/>
              <a:t>Rotavirus vaccines: WHO position paper – July 2021</a:t>
            </a:r>
            <a:br>
              <a:rPr lang="en-GB" sz="3200" dirty="0"/>
            </a:br>
            <a:endParaRPr lang="en-GB" dirty="0"/>
          </a:p>
        </p:txBody>
      </p:sp>
      <p:sp>
        <p:nvSpPr>
          <p:cNvPr id="6" name="Text Placeholder 5">
            <a:extLst>
              <a:ext uri="{FF2B5EF4-FFF2-40B4-BE49-F238E27FC236}">
                <a16:creationId xmlns:a16="http://schemas.microsoft.com/office/drawing/2014/main" id="{32FF10D7-6598-49EB-85C8-D1679C37FF54}"/>
              </a:ext>
            </a:extLst>
          </p:cNvPr>
          <p:cNvSpPr>
            <a:spLocks noGrp="1"/>
          </p:cNvSpPr>
          <p:nvPr>
            <p:ph type="body" sz="quarter" idx="16"/>
          </p:nvPr>
        </p:nvSpPr>
        <p:spPr/>
        <p:txBody>
          <a:bodyPr/>
          <a:lstStyle/>
          <a:p>
            <a:endParaRPr lang="en-GB"/>
          </a:p>
        </p:txBody>
      </p:sp>
      <p:sp>
        <p:nvSpPr>
          <p:cNvPr id="8" name="Picture Placeholder 7">
            <a:extLst>
              <a:ext uri="{FF2B5EF4-FFF2-40B4-BE49-F238E27FC236}">
                <a16:creationId xmlns:a16="http://schemas.microsoft.com/office/drawing/2014/main" id="{65A47CCC-6445-4791-9F46-B343F91AEC4D}"/>
              </a:ext>
            </a:extLst>
          </p:cNvPr>
          <p:cNvSpPr>
            <a:spLocks noGrp="1"/>
          </p:cNvSpPr>
          <p:nvPr>
            <p:ph type="pic" sz="quarter" idx="22"/>
          </p:nvPr>
        </p:nvSpPr>
        <p:spPr>
          <a:xfrm>
            <a:off x="5796136" y="485184"/>
            <a:ext cx="2972243" cy="1112400"/>
          </a:xfrm>
        </p:spPr>
      </p:sp>
    </p:spTree>
    <p:extLst>
      <p:ext uri="{BB962C8B-B14F-4D97-AF65-F5344CB8AC3E}">
        <p14:creationId xmlns:p14="http://schemas.microsoft.com/office/powerpoint/2010/main" val="3608639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8CE5-BE1C-4394-808B-6F21C91AF1BE}"/>
              </a:ext>
            </a:extLst>
          </p:cNvPr>
          <p:cNvSpPr>
            <a:spLocks noGrp="1"/>
          </p:cNvSpPr>
          <p:nvPr>
            <p:ph type="title"/>
          </p:nvPr>
        </p:nvSpPr>
        <p:spPr>
          <a:xfrm>
            <a:off x="359998" y="359999"/>
            <a:ext cx="6732282" cy="720000"/>
          </a:xfrm>
        </p:spPr>
        <p:txBody>
          <a:bodyPr/>
          <a:lstStyle/>
          <a:p>
            <a:r>
              <a:rPr lang="de-CH" dirty="0"/>
              <a:t>WHO Position- Vaccination of Special Populations </a:t>
            </a:r>
            <a:endParaRPr lang="en-GB" dirty="0"/>
          </a:p>
        </p:txBody>
      </p:sp>
      <p:sp>
        <p:nvSpPr>
          <p:cNvPr id="3" name="Content Placeholder 2">
            <a:extLst>
              <a:ext uri="{FF2B5EF4-FFF2-40B4-BE49-F238E27FC236}">
                <a16:creationId xmlns:a16="http://schemas.microsoft.com/office/drawing/2014/main" id="{5E1A3A62-004F-4508-B114-2D57C25B50D8}"/>
              </a:ext>
            </a:extLst>
          </p:cNvPr>
          <p:cNvSpPr>
            <a:spLocks noGrp="1"/>
          </p:cNvSpPr>
          <p:nvPr>
            <p:ph idx="1"/>
          </p:nvPr>
        </p:nvSpPr>
        <p:spPr/>
        <p:txBody>
          <a:bodyPr/>
          <a:lstStyle/>
          <a:p>
            <a:pPr marL="171450" indent="-171450">
              <a:buFont typeface="Arial" panose="020B0604020202020204" pitchFamily="34" charset="0"/>
              <a:buChar char="•"/>
            </a:pPr>
            <a:r>
              <a:rPr lang="en-US" sz="1800" dirty="0"/>
              <a:t>Rotavirus vaccine should not be given to children with prior history of intussusception, severe allergic reaction (e.g., anaphylaxis) after a previous dose, or severe immunodeficiency, including severe combined immunodeficiency. </a:t>
            </a:r>
          </a:p>
          <a:p>
            <a:pPr marL="171450" indent="-171450">
              <a:buFont typeface="Arial" panose="020B0604020202020204" pitchFamily="34" charset="0"/>
              <a:buChar char="•"/>
            </a:pPr>
            <a:r>
              <a:rPr lang="en-US" sz="1800" dirty="0"/>
              <a:t>Precautions include altered immunocompetence other than severe combined immunodeficiency, chronic gastrointestinal disease, and spina bifida or bladder exstrophy. </a:t>
            </a:r>
          </a:p>
          <a:p>
            <a:pPr marL="171450" indent="-171450">
              <a:buFont typeface="Arial" panose="020B0604020202020204" pitchFamily="34" charset="0"/>
              <a:buChar char="•"/>
            </a:pPr>
            <a:r>
              <a:rPr lang="en-US" sz="1800" dirty="0"/>
              <a:t>Vaccination may be postponed in case of ongoing acute gastroenteritis or fever with moderate to severe illness. </a:t>
            </a:r>
          </a:p>
          <a:p>
            <a:pPr marL="171450" indent="-171450">
              <a:buFont typeface="Arial" panose="020B0604020202020204" pitchFamily="34" charset="0"/>
              <a:buChar char="•"/>
            </a:pPr>
            <a:r>
              <a:rPr lang="en-US" sz="1800" dirty="0"/>
              <a:t>Malnourished children or HIV-positive children may be vaccinated with rotavirus vaccine using a standard schedule. With all prequalified rotavirus vaccines, prematurely born infants, including those who remain hospitalized, should follow the vaccination schedules recommended for their chronological age. </a:t>
            </a:r>
            <a:endParaRPr lang="en-GB" sz="1800" dirty="0"/>
          </a:p>
        </p:txBody>
      </p:sp>
    </p:spTree>
    <p:extLst>
      <p:ext uri="{BB962C8B-B14F-4D97-AF65-F5344CB8AC3E}">
        <p14:creationId xmlns:p14="http://schemas.microsoft.com/office/powerpoint/2010/main" val="4257776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8CE5-BE1C-4394-808B-6F21C91AF1BE}"/>
              </a:ext>
            </a:extLst>
          </p:cNvPr>
          <p:cNvSpPr>
            <a:spLocks noGrp="1"/>
          </p:cNvSpPr>
          <p:nvPr>
            <p:ph type="title"/>
          </p:nvPr>
        </p:nvSpPr>
        <p:spPr>
          <a:xfrm>
            <a:off x="359998" y="359999"/>
            <a:ext cx="6732282" cy="720000"/>
          </a:xfrm>
        </p:spPr>
        <p:txBody>
          <a:bodyPr/>
          <a:lstStyle/>
          <a:p>
            <a:r>
              <a:rPr lang="de-CH" dirty="0"/>
              <a:t>WHO Position- Surveillance</a:t>
            </a:r>
            <a:endParaRPr lang="en-GB" dirty="0"/>
          </a:p>
        </p:txBody>
      </p:sp>
      <p:sp>
        <p:nvSpPr>
          <p:cNvPr id="3" name="Content Placeholder 2">
            <a:extLst>
              <a:ext uri="{FF2B5EF4-FFF2-40B4-BE49-F238E27FC236}">
                <a16:creationId xmlns:a16="http://schemas.microsoft.com/office/drawing/2014/main" id="{5E1A3A62-004F-4508-B114-2D57C25B50D8}"/>
              </a:ext>
            </a:extLst>
          </p:cNvPr>
          <p:cNvSpPr>
            <a:spLocks noGrp="1"/>
          </p:cNvSpPr>
          <p:nvPr>
            <p:ph idx="1"/>
          </p:nvPr>
        </p:nvSpPr>
        <p:spPr>
          <a:xfrm>
            <a:off x="346876" y="1310400"/>
            <a:ext cx="8424001" cy="4237200"/>
          </a:xfrm>
        </p:spPr>
        <p:txBody>
          <a:bodyPr/>
          <a:lstStyle/>
          <a:p>
            <a:pPr marL="171450" indent="-171450">
              <a:buFont typeface="Arial" panose="020B0604020202020204" pitchFamily="34" charset="0"/>
              <a:buChar char="•"/>
            </a:pPr>
            <a:r>
              <a:rPr lang="en-US" sz="2000" dirty="0"/>
              <a:t>The effectiveness and safety of rotavirus vaccines should be monitored post-introduction, particularly for </a:t>
            </a:r>
            <a:r>
              <a:rPr lang="en-US" sz="2000" dirty="0" err="1"/>
              <a:t>Rotavac</a:t>
            </a:r>
            <a:r>
              <a:rPr lang="en-US" sz="2000" dirty="0"/>
              <a:t> and ROTASIIL as post-licensure safety data for these newer vaccines are still limited. </a:t>
            </a:r>
          </a:p>
          <a:p>
            <a:pPr marL="171450" indent="-171450">
              <a:buFont typeface="Arial" panose="020B0604020202020204" pitchFamily="34" charset="0"/>
              <a:buChar char="•"/>
            </a:pPr>
            <a:r>
              <a:rPr lang="en-US" sz="2000" dirty="0"/>
              <a:t>High quality surveillance should be conducted in selected countries and defined populations, including high-mortality settings. However, lack of such surveillance should not be an impediment to rotavirus vaccine introduction. </a:t>
            </a:r>
            <a:endParaRPr lang="en-GB" sz="4000" dirty="0"/>
          </a:p>
        </p:txBody>
      </p:sp>
    </p:spTree>
    <p:extLst>
      <p:ext uri="{BB962C8B-B14F-4D97-AF65-F5344CB8AC3E}">
        <p14:creationId xmlns:p14="http://schemas.microsoft.com/office/powerpoint/2010/main" val="2597764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8CE5-BE1C-4394-808B-6F21C91AF1BE}"/>
              </a:ext>
            </a:extLst>
          </p:cNvPr>
          <p:cNvSpPr>
            <a:spLocks noGrp="1"/>
          </p:cNvSpPr>
          <p:nvPr>
            <p:ph type="title"/>
          </p:nvPr>
        </p:nvSpPr>
        <p:spPr>
          <a:xfrm>
            <a:off x="359998" y="359999"/>
            <a:ext cx="6732282" cy="720000"/>
          </a:xfrm>
        </p:spPr>
        <p:txBody>
          <a:bodyPr/>
          <a:lstStyle/>
          <a:p>
            <a:r>
              <a:rPr lang="de-CH" dirty="0"/>
              <a:t>WHO Position- Research Priorities</a:t>
            </a:r>
            <a:endParaRPr lang="en-GB" dirty="0"/>
          </a:p>
        </p:txBody>
      </p:sp>
      <p:sp>
        <p:nvSpPr>
          <p:cNvPr id="3" name="Content Placeholder 2">
            <a:extLst>
              <a:ext uri="{FF2B5EF4-FFF2-40B4-BE49-F238E27FC236}">
                <a16:creationId xmlns:a16="http://schemas.microsoft.com/office/drawing/2014/main" id="{5E1A3A62-004F-4508-B114-2D57C25B50D8}"/>
              </a:ext>
            </a:extLst>
          </p:cNvPr>
          <p:cNvSpPr>
            <a:spLocks noGrp="1"/>
          </p:cNvSpPr>
          <p:nvPr>
            <p:ph idx="1"/>
          </p:nvPr>
        </p:nvSpPr>
        <p:spPr>
          <a:xfrm>
            <a:off x="440577" y="1553175"/>
            <a:ext cx="8424001" cy="4237200"/>
          </a:xfrm>
        </p:spPr>
        <p:txBody>
          <a:bodyPr/>
          <a:lstStyle/>
          <a:p>
            <a:pPr marL="171450" indent="-171450">
              <a:buFont typeface="Arial" panose="020B0604020202020204" pitchFamily="34" charset="0"/>
              <a:buChar char="•"/>
            </a:pPr>
            <a:r>
              <a:rPr lang="en-US" sz="1800" dirty="0"/>
              <a:t>Given the continuing burden of RVGE even after vaccination and into the second year of life in high-mortality settings, current research priorities include investigation of alternative schedules, including neonatal schedules and booster doses, as well as continued development of alternative formulations of rotavirus vaccines. </a:t>
            </a:r>
            <a:endParaRPr lang="en-GB" sz="3200" dirty="0"/>
          </a:p>
        </p:txBody>
      </p:sp>
    </p:spTree>
    <p:extLst>
      <p:ext uri="{BB962C8B-B14F-4D97-AF65-F5344CB8AC3E}">
        <p14:creationId xmlns:p14="http://schemas.microsoft.com/office/powerpoint/2010/main" val="2260811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endParaRPr lang="en-US" dirty="0"/>
          </a:p>
        </p:txBody>
      </p:sp>
      <p:sp>
        <p:nvSpPr>
          <p:cNvPr id="3" name="Content Placeholder 2"/>
          <p:cNvSpPr>
            <a:spLocks noGrp="1"/>
          </p:cNvSpPr>
          <p:nvPr>
            <p:ph idx="1"/>
          </p:nvPr>
        </p:nvSpPr>
        <p:spPr>
          <a:xfrm>
            <a:off x="359999" y="1268760"/>
            <a:ext cx="8424001" cy="3782290"/>
          </a:xfrm>
        </p:spPr>
        <p:txBody>
          <a:bodyPr/>
          <a:lstStyle/>
          <a:p>
            <a:pPr marL="171450" indent="-171450">
              <a:buFont typeface="Arial" panose="020B0604020202020204" pitchFamily="34" charset="0"/>
              <a:buChar char="•"/>
            </a:pPr>
            <a:r>
              <a:rPr lang="en-US" sz="1400" dirty="0"/>
              <a:t>Before rotavirus vaccines first became available in 2006, rotaviruses infected nearly every child by the age of 3–5 years. Globally, rotavirus was the leading cause of severe, dehydrating </a:t>
            </a:r>
            <a:r>
              <a:rPr lang="en-US" sz="1400" dirty="0" err="1"/>
              <a:t>diarrhoea</a:t>
            </a:r>
            <a:r>
              <a:rPr lang="en-US" sz="1400" dirty="0"/>
              <a:t> in children aged &lt;5 years, resulting in an estimated &gt;500 000 childhood deaths and &gt;2 million hospitalizations worldwide in 2000.</a:t>
            </a:r>
          </a:p>
          <a:p>
            <a:pPr marL="171450" indent="-171450">
              <a:buFont typeface="Arial" panose="020B0604020202020204" pitchFamily="34" charset="0"/>
              <a:buChar char="•"/>
            </a:pPr>
            <a:r>
              <a:rPr lang="en-US" sz="1400" dirty="0"/>
              <a:t>In the current rotavirus vaccine era, rotavirus continues to cause substantial morbidity and mortality, although overall </a:t>
            </a:r>
            <a:r>
              <a:rPr lang="en-US" sz="1400" dirty="0" err="1"/>
              <a:t>diarrhoea</a:t>
            </a:r>
            <a:r>
              <a:rPr lang="en-US" sz="1400" dirty="0"/>
              <a:t>-related deaths have declined. In 2013, rotavirus deaths accounted for about 3.4% of all child deaths and had a cause-specific mortality rate of 33 deaths per 100 000 children aged &lt;5 years. </a:t>
            </a:r>
          </a:p>
          <a:p>
            <a:pPr marL="171450" indent="-171450">
              <a:buFont typeface="Arial" panose="020B0604020202020204" pitchFamily="34" charset="0"/>
              <a:buChar char="•"/>
            </a:pPr>
            <a:r>
              <a:rPr lang="en-US" sz="1400" dirty="0"/>
              <a:t>Ten countries accounted for almost two-thirds of all rotavirus-associated deaths, and 4 countries (Democratic Republic of the Congo, India, Nigeria, and Pakistan) accounted for approximately half. All 10 of the countries with a rotavirus mortality rate &gt;100 per 100 000 children aged &lt;5 years were located in sub-Saharan Africa.</a:t>
            </a:r>
          </a:p>
          <a:p>
            <a:pPr marL="171450" indent="-171450">
              <a:buFont typeface="Arial" panose="020B0604020202020204" pitchFamily="34" charset="0"/>
              <a:buChar char="•"/>
            </a:pPr>
            <a:r>
              <a:rPr lang="en-US" sz="1400" dirty="0"/>
              <a:t>Between 2013 and 2017, an estimated 122 000–215 000 child deaths due to rotavirus occurred annually, representing a decline of 59%–77% since 2000.</a:t>
            </a:r>
          </a:p>
          <a:p>
            <a:pPr marL="171450" indent="-171450">
              <a:buFont typeface="Arial" panose="020B0604020202020204" pitchFamily="34" charset="0"/>
              <a:buChar char="•"/>
            </a:pPr>
            <a:r>
              <a:rPr lang="en-US" sz="1400" dirty="0"/>
              <a:t>In most low-income countries in Asia and Africa, rotavirus epidemiology is characterized by one or more periods of relatively intense rotavirus circulation against a background of year-round transmission, whereas in high-income countries with temperate climates, a distinct winter seasonality has been typically observed, particularly in the pre-vaccine era.</a:t>
            </a:r>
            <a:endParaRPr lang="en-GB" sz="1400" dirty="0"/>
          </a:p>
          <a:p>
            <a:pPr marL="171450" indent="-171450">
              <a:buFont typeface="Arial" panose="020B0604020202020204" pitchFamily="34" charset="0"/>
              <a:buChar char="•"/>
            </a:pPr>
            <a:endParaRPr lang="en-US" sz="1100" dirty="0"/>
          </a:p>
        </p:txBody>
      </p:sp>
    </p:spTree>
    <p:extLst>
      <p:ext uri="{BB962C8B-B14F-4D97-AF65-F5344CB8AC3E}">
        <p14:creationId xmlns:p14="http://schemas.microsoft.com/office/powerpoint/2010/main" val="280642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Disease, diagnosis and treatment</a:t>
            </a:r>
            <a:endParaRPr lang="en-US" dirty="0"/>
          </a:p>
        </p:txBody>
      </p:sp>
      <p:sp>
        <p:nvSpPr>
          <p:cNvPr id="3" name="Content Placeholder 2"/>
          <p:cNvSpPr>
            <a:spLocks noGrp="1"/>
          </p:cNvSpPr>
          <p:nvPr>
            <p:ph idx="1"/>
          </p:nvPr>
        </p:nvSpPr>
        <p:spPr>
          <a:xfrm>
            <a:off x="350300" y="1224015"/>
            <a:ext cx="8424001" cy="4869281"/>
          </a:xfrm>
        </p:spPr>
        <p:txBody>
          <a:bodyPr>
            <a:normAutofit fontScale="92500"/>
          </a:bodyPr>
          <a:lstStyle/>
          <a:p>
            <a:pPr marL="171450" indent="-171450">
              <a:buFont typeface="Arial" panose="020B0604020202020204" pitchFamily="34" charset="0"/>
              <a:buChar char="•"/>
            </a:pPr>
            <a:r>
              <a:rPr lang="en-US" sz="1600" dirty="0"/>
              <a:t>Rotavirus infections primarily affect the mature enterocytes on the tips of the small intestinal villi. Destruction of these cells reduces the absorptive capacity of the villi, resulting in </a:t>
            </a:r>
            <a:r>
              <a:rPr lang="en-US" sz="1600" dirty="0" err="1"/>
              <a:t>diarrhoea</a:t>
            </a:r>
            <a:r>
              <a:rPr lang="en-US" sz="1600" dirty="0"/>
              <a:t>. </a:t>
            </a:r>
          </a:p>
          <a:p>
            <a:pPr marL="171450" indent="-171450">
              <a:buFont typeface="Arial" panose="020B0604020202020204" pitchFamily="34" charset="0"/>
              <a:buChar char="•"/>
            </a:pPr>
            <a:r>
              <a:rPr lang="en-US" sz="1600" dirty="0"/>
              <a:t>The clinical spectrum of rotavirus disease is wide, ranging from transient loose stools to severe </a:t>
            </a:r>
            <a:r>
              <a:rPr lang="en-US" sz="1600" dirty="0" err="1"/>
              <a:t>diarrhoea</a:t>
            </a:r>
            <a:r>
              <a:rPr lang="en-US" sz="1600" dirty="0"/>
              <a:t> and vomiting causing dehydration, electrolyte disturbances, shock, and death if rehydration is not provided. </a:t>
            </a:r>
          </a:p>
          <a:p>
            <a:pPr marL="171450" indent="-171450">
              <a:buFont typeface="Arial" panose="020B0604020202020204" pitchFamily="34" charset="0"/>
              <a:buChar char="•"/>
            </a:pPr>
            <a:r>
              <a:rPr lang="en-US" sz="1600" dirty="0"/>
              <a:t>In typical cases, following an incubation period of 1–3 days, the onset of disease is abrupt, with fever and vomiting followed by watery </a:t>
            </a:r>
            <a:r>
              <a:rPr lang="en-US" sz="1600" dirty="0" err="1"/>
              <a:t>diarrhoea</a:t>
            </a:r>
            <a:r>
              <a:rPr lang="en-US" sz="1600" dirty="0"/>
              <a:t>. </a:t>
            </a:r>
          </a:p>
          <a:p>
            <a:pPr marL="171450" indent="-171450">
              <a:buFont typeface="Arial" panose="020B0604020202020204" pitchFamily="34" charset="0"/>
              <a:buChar char="•"/>
            </a:pPr>
            <a:r>
              <a:rPr lang="en-US" sz="1600" dirty="0"/>
              <a:t>Although recovery is complete in most cases, fatalities due to rotavirus gastroenteritis (RVGE) may occur in settings without timely access to rehydration, mainly in children ≤1 year of age. </a:t>
            </a:r>
          </a:p>
          <a:p>
            <a:pPr marL="171450" indent="-171450">
              <a:buFont typeface="Arial" panose="020B0604020202020204" pitchFamily="34" charset="0"/>
              <a:buChar char="•"/>
            </a:pPr>
            <a:r>
              <a:rPr lang="en-US" sz="1600" dirty="0"/>
              <a:t>An etiological diagnosis of RVGE may be established using one of a range of commercially available diagnostic tests. </a:t>
            </a:r>
          </a:p>
          <a:p>
            <a:pPr marL="171450" indent="-171450">
              <a:buFont typeface="Arial" panose="020B0604020202020204" pitchFamily="34" charset="0"/>
              <a:buChar char="•"/>
            </a:pPr>
            <a:r>
              <a:rPr lang="en-US" sz="1600" dirty="0"/>
              <a:t>No specific antiviral therapy is currently available against rotaviruses. As with other childhood </a:t>
            </a:r>
            <a:r>
              <a:rPr lang="en-US" sz="1600" dirty="0" err="1"/>
              <a:t>diarrhoeas</a:t>
            </a:r>
            <a:r>
              <a:rPr lang="en-US" sz="1600" dirty="0"/>
              <a:t>, the cornerstones of treatment are fluid replacement to prevent or treat dehydration, and zinc treatment, which reduces the duration and severity of </a:t>
            </a:r>
            <a:r>
              <a:rPr lang="en-US" sz="1600" dirty="0" err="1"/>
              <a:t>diarrhoea</a:t>
            </a:r>
            <a:r>
              <a:rPr lang="en-US" sz="1600" dirty="0"/>
              <a:t> episodes, stool volume, and the need for advanced medical care. </a:t>
            </a:r>
          </a:p>
        </p:txBody>
      </p:sp>
    </p:spTree>
    <p:extLst>
      <p:ext uri="{BB962C8B-B14F-4D97-AF65-F5344CB8AC3E}">
        <p14:creationId xmlns:p14="http://schemas.microsoft.com/office/powerpoint/2010/main" val="821168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Rotavirus vaccines</a:t>
            </a:r>
            <a:endParaRPr lang="en-US" dirty="0"/>
          </a:p>
        </p:txBody>
      </p:sp>
      <p:sp>
        <p:nvSpPr>
          <p:cNvPr id="3" name="Content Placeholder 2"/>
          <p:cNvSpPr>
            <a:spLocks noGrp="1"/>
          </p:cNvSpPr>
          <p:nvPr>
            <p:ph idx="1"/>
          </p:nvPr>
        </p:nvSpPr>
        <p:spPr>
          <a:xfrm>
            <a:off x="360000" y="1340768"/>
            <a:ext cx="8424001" cy="4752527"/>
          </a:xfrm>
        </p:spPr>
        <p:txBody>
          <a:bodyPr>
            <a:normAutofit/>
          </a:bodyPr>
          <a:lstStyle/>
          <a:p>
            <a:pPr marL="171450" indent="-171450">
              <a:buFont typeface="Arial" panose="020B0604020202020204" pitchFamily="34" charset="0"/>
              <a:buChar char="•"/>
            </a:pPr>
            <a:r>
              <a:rPr lang="en-US" sz="2000" dirty="0"/>
              <a:t>Currently available rotavirus vaccines are live, oral, attenuated rotavirus strains of human and/or animal origin that replicate in the human intestine to elicit an immune response.</a:t>
            </a:r>
          </a:p>
          <a:p>
            <a:pPr marL="171450" indent="-171450">
              <a:buFont typeface="Arial" panose="020B0604020202020204" pitchFamily="34" charset="0"/>
              <a:buChar char="•"/>
            </a:pPr>
            <a:r>
              <a:rPr lang="en-US" sz="2000" dirty="0"/>
              <a:t>The first 2 rotavirus vaccines prequalified by WHO were: </a:t>
            </a:r>
            <a:r>
              <a:rPr lang="en-US" sz="2000" dirty="0" err="1"/>
              <a:t>RotaTeq</a:t>
            </a:r>
            <a:r>
              <a:rPr lang="en-US" sz="2000" dirty="0"/>
              <a:t> (Merck &amp; Co. Inc., Whitehouse Station, NJ, USA) in 2008, and Rotarix (GlaxoSmithKline Biologicals, </a:t>
            </a:r>
            <a:r>
              <a:rPr lang="en-US" sz="2000" dirty="0" err="1"/>
              <a:t>Rixensart</a:t>
            </a:r>
            <a:r>
              <a:rPr lang="en-US" sz="2000" dirty="0"/>
              <a:t>, Belgium) in 2009. </a:t>
            </a:r>
          </a:p>
          <a:p>
            <a:pPr marL="171450" indent="-171450">
              <a:buFont typeface="Arial" panose="020B0604020202020204" pitchFamily="34" charset="0"/>
              <a:buChar char="•"/>
            </a:pPr>
            <a:r>
              <a:rPr lang="en-US" sz="2000" dirty="0"/>
              <a:t>In 2018, 2 additional vaccines were prequalified by WHO: </a:t>
            </a:r>
            <a:r>
              <a:rPr lang="en-US" sz="2000" dirty="0" err="1"/>
              <a:t>Rotavac</a:t>
            </a:r>
            <a:r>
              <a:rPr lang="en-US" sz="2000" dirty="0"/>
              <a:t> (Bharat Biotech International Ltd, India) and ROTASIIL (Serum Institute of India, India). </a:t>
            </a:r>
          </a:p>
          <a:p>
            <a:pPr marL="171450" indent="-171450">
              <a:buFont typeface="Arial" panose="020B0604020202020204" pitchFamily="34" charset="0"/>
              <a:buChar char="•"/>
            </a:pPr>
            <a:r>
              <a:rPr lang="en-US" sz="2000" dirty="0"/>
              <a:t>Other rotavirus vaccines are in use in certain countries but are not available internationally and thus are not discussed in the 2021 vaccine position paper. </a:t>
            </a:r>
            <a:endParaRPr lang="en-US" sz="3200" dirty="0"/>
          </a:p>
        </p:txBody>
      </p:sp>
    </p:spTree>
    <p:extLst>
      <p:ext uri="{BB962C8B-B14F-4D97-AF65-F5344CB8AC3E}">
        <p14:creationId xmlns:p14="http://schemas.microsoft.com/office/powerpoint/2010/main" val="2170612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Position</a:t>
            </a:r>
            <a:endParaRPr lang="en-US" dirty="0"/>
          </a:p>
        </p:txBody>
      </p:sp>
      <p:sp>
        <p:nvSpPr>
          <p:cNvPr id="3" name="Content Placeholder 2"/>
          <p:cNvSpPr>
            <a:spLocks noGrp="1"/>
          </p:cNvSpPr>
          <p:nvPr>
            <p:ph idx="1"/>
          </p:nvPr>
        </p:nvSpPr>
        <p:spPr>
          <a:xfrm>
            <a:off x="360000" y="1268760"/>
            <a:ext cx="8424001" cy="4752527"/>
          </a:xfrm>
        </p:spPr>
        <p:txBody>
          <a:bodyPr/>
          <a:lstStyle/>
          <a:p>
            <a:pPr marL="171450" indent="-171450">
              <a:buFont typeface="Arial" panose="020B0604020202020204" pitchFamily="34" charset="0"/>
              <a:buChar char="•"/>
            </a:pPr>
            <a:r>
              <a:rPr lang="en-US" sz="1600" dirty="0"/>
              <a:t>Rotavirus vaccines should be included in all national immunization </a:t>
            </a:r>
            <a:r>
              <a:rPr lang="en-US" sz="1600" dirty="0" err="1"/>
              <a:t>programmes</a:t>
            </a:r>
            <a:r>
              <a:rPr lang="en-US" sz="1600" dirty="0"/>
              <a:t> and considered a priority, particularly in countries with high RVGE-associated fatality rates, such as in South and South-eastern Asia and sub-Saharan Africa.</a:t>
            </a:r>
          </a:p>
          <a:p>
            <a:pPr marL="171450" indent="-171450">
              <a:buFont typeface="Arial" panose="020B0604020202020204" pitchFamily="34" charset="0"/>
              <a:buChar char="•"/>
            </a:pPr>
            <a:r>
              <a:rPr lang="en-US" sz="1600" dirty="0"/>
              <a:t>Introduction of rotavirus vaccine should be accompanied by measures to promote high vaccination coverage and timely administration of each dose. </a:t>
            </a:r>
          </a:p>
          <a:p>
            <a:pPr marL="171450" indent="-171450">
              <a:buFont typeface="Arial" panose="020B0604020202020204" pitchFamily="34" charset="0"/>
              <a:buChar char="•"/>
            </a:pPr>
            <a:r>
              <a:rPr lang="en-US" sz="1600" dirty="0"/>
              <a:t>The use of rotavirus vaccines should be part of a comprehensive strategy to control </a:t>
            </a:r>
            <a:r>
              <a:rPr lang="en-US" sz="1600" dirty="0" err="1"/>
              <a:t>diarrhoeal</a:t>
            </a:r>
            <a:r>
              <a:rPr lang="en-US" sz="1600" dirty="0"/>
              <a:t> diseases with the scaling up of both prevention (promotion of early and exclusive breastfeeding, handwashing, improved water supply, and sanitation) and treatment packages (low osmolarity ORS and zinc). </a:t>
            </a:r>
          </a:p>
          <a:p>
            <a:pPr marL="171450" indent="-171450">
              <a:buFont typeface="Arial" panose="020B0604020202020204" pitchFamily="34" charset="0"/>
              <a:buChar char="•"/>
            </a:pPr>
            <a:r>
              <a:rPr lang="en-US" sz="1600" dirty="0"/>
              <a:t>WHO emphasizes the importance of integration of immunization services with other health interventions throughout the life course to help maximize each interaction with a family. </a:t>
            </a:r>
            <a:endParaRPr lang="en-GB" sz="1600"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322815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Position- Schedule</a:t>
            </a:r>
            <a:endParaRPr lang="en-US" dirty="0"/>
          </a:p>
        </p:txBody>
      </p:sp>
      <p:sp>
        <p:nvSpPr>
          <p:cNvPr id="3" name="Content Placeholder 2"/>
          <p:cNvSpPr>
            <a:spLocks noGrp="1"/>
          </p:cNvSpPr>
          <p:nvPr>
            <p:ph idx="1"/>
          </p:nvPr>
        </p:nvSpPr>
        <p:spPr>
          <a:xfrm>
            <a:off x="360000" y="1268760"/>
            <a:ext cx="8424001" cy="4752528"/>
          </a:xfrm>
        </p:spPr>
        <p:txBody>
          <a:bodyPr>
            <a:normAutofit/>
          </a:bodyPr>
          <a:lstStyle/>
          <a:p>
            <a:pPr marL="171450" indent="-171450">
              <a:buFont typeface="Arial" panose="020B0604020202020204" pitchFamily="34" charset="0"/>
              <a:buChar char="•"/>
            </a:pPr>
            <a:r>
              <a:rPr lang="en-US" sz="1800" dirty="0"/>
              <a:t>Based on review of evidence on age-specific burden of rotavirus disease and deaths, timeliness of vaccination, risk of intussusception, and efficacy, and effectiveness of different immunization schedules, WHO recommends that the first dose of rotavirus vaccine be administered as soon as possible after 6 weeks of age to ensure induction of protection prior to exposure to rotavirus. </a:t>
            </a:r>
          </a:p>
          <a:p>
            <a:pPr marL="171450" indent="-171450">
              <a:buFont typeface="Arial" panose="020B0604020202020204" pitchFamily="34" charset="0"/>
              <a:buChar char="•"/>
            </a:pPr>
            <a:r>
              <a:rPr lang="en-US" sz="1800" dirty="0"/>
              <a:t>A minimum interval of 4 weeks should be maintained between doses. </a:t>
            </a:r>
          </a:p>
          <a:p>
            <a:pPr marL="171450" indent="-171450">
              <a:buFont typeface="Arial" panose="020B0604020202020204" pitchFamily="34" charset="0"/>
              <a:buChar char="•"/>
            </a:pPr>
            <a:r>
              <a:rPr lang="en-US" sz="1800" dirty="0" err="1"/>
              <a:t>RotaTeq</a:t>
            </a:r>
            <a:r>
              <a:rPr lang="en-US" sz="1800" dirty="0"/>
              <a:t>, </a:t>
            </a:r>
            <a:r>
              <a:rPr lang="en-US" sz="1800" dirty="0" err="1"/>
              <a:t>Rotavac</a:t>
            </a:r>
            <a:r>
              <a:rPr lang="en-US" sz="1800" dirty="0"/>
              <a:t>, and ROTASIIL should be administered in a 3-dose schedule, while a 2-dose schedule should be used for Rotarix. </a:t>
            </a:r>
          </a:p>
          <a:p>
            <a:pPr marL="171450" indent="-171450">
              <a:buFont typeface="Arial" panose="020B0604020202020204" pitchFamily="34" charset="0"/>
              <a:buChar char="•"/>
            </a:pPr>
            <a:r>
              <a:rPr lang="en-US" sz="1800" dirty="0"/>
              <a:t>Rotavirus vaccinations may be administered simultaneously with other vaccines of the childhood immunization </a:t>
            </a:r>
            <a:r>
              <a:rPr lang="en-US" sz="1800" dirty="0" err="1"/>
              <a:t>programme</a:t>
            </a:r>
            <a:r>
              <a:rPr lang="en-US" sz="1800" dirty="0"/>
              <a:t>. As oral rotavirus vaccines have been shown to have a pain mitigating effect due to their sucrose content,</a:t>
            </a:r>
            <a:r>
              <a:rPr lang="en-US" sz="1800" baseline="30000" dirty="0"/>
              <a:t> </a:t>
            </a:r>
            <a:r>
              <a:rPr lang="en-US" sz="1800" dirty="0"/>
              <a:t>it is useful to administer rotavirus vaccines prior to co-administered injectable vaccines. </a:t>
            </a:r>
          </a:p>
          <a:p>
            <a:pPr marL="171450" indent="-171450">
              <a:buFont typeface="Arial" panose="020B0604020202020204" pitchFamily="34" charset="0"/>
              <a:buChar char="•"/>
            </a:pPr>
            <a:endParaRPr lang="en-US" sz="1800" dirty="0"/>
          </a:p>
        </p:txBody>
      </p:sp>
    </p:spTree>
    <p:extLst>
      <p:ext uri="{BB962C8B-B14F-4D97-AF65-F5344CB8AC3E}">
        <p14:creationId xmlns:p14="http://schemas.microsoft.com/office/powerpoint/2010/main" val="45846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F5D7-2C10-493E-BE9C-2472C9DC7123}"/>
              </a:ext>
            </a:extLst>
          </p:cNvPr>
          <p:cNvSpPr>
            <a:spLocks noGrp="1"/>
          </p:cNvSpPr>
          <p:nvPr>
            <p:ph type="title"/>
          </p:nvPr>
        </p:nvSpPr>
        <p:spPr/>
        <p:txBody>
          <a:bodyPr/>
          <a:lstStyle/>
          <a:p>
            <a:r>
              <a:rPr lang="de-CH" dirty="0"/>
              <a:t>WHO Position- Product Choice</a:t>
            </a:r>
            <a:endParaRPr lang="en-GB" dirty="0"/>
          </a:p>
        </p:txBody>
      </p:sp>
      <p:sp>
        <p:nvSpPr>
          <p:cNvPr id="3" name="Content Placeholder 2">
            <a:extLst>
              <a:ext uri="{FF2B5EF4-FFF2-40B4-BE49-F238E27FC236}">
                <a16:creationId xmlns:a16="http://schemas.microsoft.com/office/drawing/2014/main" id="{B766D56D-D4ED-4B3B-A78B-6BE0296230D5}"/>
              </a:ext>
            </a:extLst>
          </p:cNvPr>
          <p:cNvSpPr>
            <a:spLocks noGrp="1"/>
          </p:cNvSpPr>
          <p:nvPr>
            <p:ph idx="1"/>
          </p:nvPr>
        </p:nvSpPr>
        <p:spPr>
          <a:xfrm>
            <a:off x="360000" y="1484784"/>
            <a:ext cx="8424001" cy="4237200"/>
          </a:xfrm>
        </p:spPr>
        <p:txBody>
          <a:bodyPr/>
          <a:lstStyle/>
          <a:p>
            <a:pPr marL="171450" indent="-171450">
              <a:buFont typeface="Arial" panose="020B0604020202020204" pitchFamily="34" charset="0"/>
              <a:buChar char="•"/>
            </a:pPr>
            <a:r>
              <a:rPr lang="en-US" sz="1800" dirty="0"/>
              <a:t>WHO prequalified rotavirus vaccines are safe and effective. The choice of product to be used in a country should be based on programmatic characteristics, vaccine supply, and vaccine price. </a:t>
            </a:r>
          </a:p>
          <a:p>
            <a:pPr marL="171450" indent="-171450">
              <a:buFont typeface="Arial" panose="020B0604020202020204" pitchFamily="34" charset="0"/>
              <a:buChar char="•"/>
            </a:pPr>
            <a:r>
              <a:rPr lang="en-US" sz="1800" dirty="0"/>
              <a:t>Current evidence indicates that local data on circulating rotavirus strains should not drive product choice, as the WHO prequalified rotavirus vaccines provide protection against heterologous strains. </a:t>
            </a:r>
            <a:endParaRPr lang="en-GB" sz="1800" dirty="0"/>
          </a:p>
        </p:txBody>
      </p:sp>
    </p:spTree>
    <p:extLst>
      <p:ext uri="{BB962C8B-B14F-4D97-AF65-F5344CB8AC3E}">
        <p14:creationId xmlns:p14="http://schemas.microsoft.com/office/powerpoint/2010/main" val="54939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8CE5-BE1C-4394-808B-6F21C91AF1BE}"/>
              </a:ext>
            </a:extLst>
          </p:cNvPr>
          <p:cNvSpPr>
            <a:spLocks noGrp="1"/>
          </p:cNvSpPr>
          <p:nvPr>
            <p:ph type="title"/>
          </p:nvPr>
        </p:nvSpPr>
        <p:spPr/>
        <p:txBody>
          <a:bodyPr/>
          <a:lstStyle/>
          <a:p>
            <a:r>
              <a:rPr lang="de-CH" dirty="0"/>
              <a:t>WHO Position- Interchangeability of Vaccines </a:t>
            </a:r>
            <a:endParaRPr lang="en-GB" dirty="0"/>
          </a:p>
        </p:txBody>
      </p:sp>
      <p:sp>
        <p:nvSpPr>
          <p:cNvPr id="3" name="Content Placeholder 2">
            <a:extLst>
              <a:ext uri="{FF2B5EF4-FFF2-40B4-BE49-F238E27FC236}">
                <a16:creationId xmlns:a16="http://schemas.microsoft.com/office/drawing/2014/main" id="{5E1A3A62-004F-4508-B114-2D57C25B50D8}"/>
              </a:ext>
            </a:extLst>
          </p:cNvPr>
          <p:cNvSpPr>
            <a:spLocks noGrp="1"/>
          </p:cNvSpPr>
          <p:nvPr>
            <p:ph idx="1"/>
          </p:nvPr>
        </p:nvSpPr>
        <p:spPr/>
        <p:txBody>
          <a:bodyPr/>
          <a:lstStyle/>
          <a:p>
            <a:pPr marL="171450" indent="-171450">
              <a:buFont typeface="Arial" panose="020B0604020202020204" pitchFamily="34" charset="0"/>
              <a:buChar char="•"/>
            </a:pPr>
            <a:r>
              <a:rPr lang="en-US" sz="1800" dirty="0"/>
              <a:t>The rotavirus vaccination series for each child should be completed with the same product whenever feasible. </a:t>
            </a:r>
          </a:p>
          <a:p>
            <a:pPr marL="171450" indent="-171450">
              <a:buFont typeface="Arial" panose="020B0604020202020204" pitchFamily="34" charset="0"/>
              <a:buChar char="•"/>
            </a:pPr>
            <a:r>
              <a:rPr lang="en-US" sz="1800" dirty="0"/>
              <a:t>However, if the product used for a prior dose is unavailable or unknown, the series should be completed with any available licensed product. Restarting the vaccine series is not recommended. </a:t>
            </a:r>
            <a:endParaRPr lang="en-GB" sz="1800" dirty="0"/>
          </a:p>
        </p:txBody>
      </p:sp>
    </p:spTree>
    <p:extLst>
      <p:ext uri="{BB962C8B-B14F-4D97-AF65-F5344CB8AC3E}">
        <p14:creationId xmlns:p14="http://schemas.microsoft.com/office/powerpoint/2010/main" val="3460072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8CE5-BE1C-4394-808B-6F21C91AF1BE}"/>
              </a:ext>
            </a:extLst>
          </p:cNvPr>
          <p:cNvSpPr>
            <a:spLocks noGrp="1"/>
          </p:cNvSpPr>
          <p:nvPr>
            <p:ph type="title"/>
          </p:nvPr>
        </p:nvSpPr>
        <p:spPr/>
        <p:txBody>
          <a:bodyPr/>
          <a:lstStyle/>
          <a:p>
            <a:r>
              <a:rPr lang="de-CH" dirty="0"/>
              <a:t>WHO Position- Catch-up Vaccination</a:t>
            </a:r>
            <a:endParaRPr lang="en-GB" dirty="0"/>
          </a:p>
        </p:txBody>
      </p:sp>
      <p:sp>
        <p:nvSpPr>
          <p:cNvPr id="3" name="Content Placeholder 2">
            <a:extLst>
              <a:ext uri="{FF2B5EF4-FFF2-40B4-BE49-F238E27FC236}">
                <a16:creationId xmlns:a16="http://schemas.microsoft.com/office/drawing/2014/main" id="{5E1A3A62-004F-4508-B114-2D57C25B50D8}"/>
              </a:ext>
            </a:extLst>
          </p:cNvPr>
          <p:cNvSpPr>
            <a:spLocks noGrp="1"/>
          </p:cNvSpPr>
          <p:nvPr>
            <p:ph idx="1"/>
          </p:nvPr>
        </p:nvSpPr>
        <p:spPr>
          <a:xfrm>
            <a:off x="360000" y="1196752"/>
            <a:ext cx="8424001" cy="4840448"/>
          </a:xfrm>
        </p:spPr>
        <p:txBody>
          <a:bodyPr>
            <a:normAutofit/>
          </a:bodyPr>
          <a:lstStyle/>
          <a:p>
            <a:pPr marL="171450" indent="-171450">
              <a:buFont typeface="Arial" panose="020B0604020202020204" pitchFamily="34" charset="0"/>
              <a:buChar char="•"/>
            </a:pPr>
            <a:r>
              <a:rPr lang="en-US" sz="1800" dirty="0"/>
              <a:t>If a child &lt;24 months of age misses a rotavirus dose or series for any reason, WHO recommends rotavirus vaccination for that child. </a:t>
            </a:r>
          </a:p>
          <a:p>
            <a:pPr marL="171450" indent="-171450">
              <a:buFont typeface="Arial" panose="020B0604020202020204" pitchFamily="34" charset="0"/>
              <a:buChar char="•"/>
            </a:pPr>
            <a:r>
              <a:rPr lang="en-US" sz="1800" dirty="0"/>
              <a:t>The need for rotavirus vaccination for children with missed, delayed or interrupted routine immunization is particularly important after significant disruptions to immunization </a:t>
            </a:r>
            <a:r>
              <a:rPr lang="en-US" sz="1800" dirty="0" err="1"/>
              <a:t>programmes</a:t>
            </a:r>
            <a:r>
              <a:rPr lang="en-US" sz="1800" dirty="0"/>
              <a:t> and in high-mortality or crisis contexts. </a:t>
            </a:r>
          </a:p>
          <a:p>
            <a:pPr marL="171450" indent="-171450">
              <a:buFont typeface="Arial" panose="020B0604020202020204" pitchFamily="34" charset="0"/>
              <a:buChar char="•"/>
            </a:pPr>
            <a:r>
              <a:rPr lang="en-US" sz="1800" dirty="0"/>
              <a:t>Interrupted schedules should be resumed without repeating the previous dose. Because of the typical age distribution of RVGE, rotavirus vaccination of children &gt;24 months of age is not recommended. </a:t>
            </a:r>
          </a:p>
          <a:p>
            <a:pPr marL="171450" indent="-171450">
              <a:buFont typeface="Arial" panose="020B0604020202020204" pitchFamily="34" charset="0"/>
              <a:buChar char="•"/>
            </a:pPr>
            <a:r>
              <a:rPr lang="en-US" sz="1800" dirty="0"/>
              <a:t>This WHO-recommended upper age limit for rotavirus vaccination is higher than the age restrictions indicated in the product information for Rotarix, </a:t>
            </a:r>
            <a:r>
              <a:rPr lang="en-US" sz="1800" dirty="0" err="1"/>
              <a:t>RotaTeq</a:t>
            </a:r>
            <a:r>
              <a:rPr lang="en-US" sz="1800" dirty="0"/>
              <a:t>, and </a:t>
            </a:r>
            <a:r>
              <a:rPr lang="en-US" sz="1800" dirty="0" err="1"/>
              <a:t>Rotavac</a:t>
            </a:r>
            <a:r>
              <a:rPr lang="en-US" sz="1800" dirty="0"/>
              <a:t> and thus constitutes an off-label recommendation for these products*. </a:t>
            </a:r>
            <a:endParaRPr lang="en-GB" sz="1800" dirty="0"/>
          </a:p>
        </p:txBody>
      </p:sp>
      <p:sp>
        <p:nvSpPr>
          <p:cNvPr id="4" name="TextBox 3">
            <a:extLst>
              <a:ext uri="{FF2B5EF4-FFF2-40B4-BE49-F238E27FC236}">
                <a16:creationId xmlns:a16="http://schemas.microsoft.com/office/drawing/2014/main" id="{76F3B5B5-DC74-46DC-9AD1-263CFF19DEB4}"/>
              </a:ext>
            </a:extLst>
          </p:cNvPr>
          <p:cNvSpPr txBox="1"/>
          <p:nvPr/>
        </p:nvSpPr>
        <p:spPr>
          <a:xfrm>
            <a:off x="179512" y="5840911"/>
            <a:ext cx="8784975" cy="900246"/>
          </a:xfrm>
          <a:prstGeom prst="rect">
            <a:avLst/>
          </a:prstGeom>
          <a:noFill/>
        </p:spPr>
        <p:txBody>
          <a:bodyPr wrap="square" rtlCol="0">
            <a:spAutoFit/>
          </a:bodyPr>
          <a:lstStyle/>
          <a:p>
            <a:r>
              <a:rPr lang="en-US" sz="1050" dirty="0">
                <a:solidFill>
                  <a:srgbClr val="000000"/>
                </a:solidFill>
                <a:latin typeface="Frutiger LT 57 Cn"/>
              </a:rPr>
              <a:t>*The recommendations contained in this publication are based on the advice of independent experts, who have considered the best available evidence, a risk–benefit analysis, and other factors, as appropriate. This publication may include recommendations on the use of vaccine products for an indication, in a dosage form, dose regimen, population or other use parameters that are not included in the approved labelling. Relevant stakeholders should familiarize themselves with applicable national legal and ethical requirements. WHO does not accept any liability for the procurement, distribution and/or administration of any product for any use. </a:t>
            </a:r>
            <a:endParaRPr lang="en-US" sz="2800" dirty="0"/>
          </a:p>
        </p:txBody>
      </p:sp>
    </p:spTree>
    <p:extLst>
      <p:ext uri="{BB962C8B-B14F-4D97-AF65-F5344CB8AC3E}">
        <p14:creationId xmlns:p14="http://schemas.microsoft.com/office/powerpoint/2010/main" val="2402920294"/>
      </p:ext>
    </p:extLst>
  </p:cSld>
  <p:clrMapOvr>
    <a:masterClrMapping/>
  </p:clrMapOvr>
</p:sld>
</file>

<file path=ppt/theme/theme1.xml><?xml version="1.0" encoding="utf-8"?>
<a:theme xmlns:a="http://schemas.openxmlformats.org/drawingml/2006/main" name="2_Office Theme">
  <a:themeElements>
    <a:clrScheme name="WHO PPT color scheme 2016">
      <a:dk1>
        <a:sysClr val="windowText" lastClr="000000"/>
      </a:dk1>
      <a:lt1>
        <a:sysClr val="window" lastClr="FFFFFF"/>
      </a:lt1>
      <a:dk2>
        <a:srgbClr val="009CDE"/>
      </a:dk2>
      <a:lt2>
        <a:srgbClr val="F3F3F3"/>
      </a:lt2>
      <a:accent1>
        <a:srgbClr val="009CDE"/>
      </a:accent1>
      <a:accent2>
        <a:srgbClr val="183C5C"/>
      </a:accent2>
      <a:accent3>
        <a:srgbClr val="66C4EB"/>
      </a:accent3>
      <a:accent4>
        <a:srgbClr val="9B9B9B"/>
      </a:accent4>
      <a:accent5>
        <a:srgbClr val="CCEBF8"/>
      </a:accent5>
      <a:accent6>
        <a:srgbClr val="C9C9C9"/>
      </a:accent6>
      <a:hlink>
        <a:srgbClr val="009CDE"/>
      </a:hlink>
      <a:folHlink>
        <a:srgbClr val="B2B2B2"/>
      </a:folHlink>
    </a:clrScheme>
    <a:fontScheme name="WHO Fonts PPT 2016">
      <a:majorFont>
        <a:latin typeface="Ebrima"/>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F923CFF01751940A6D0A15E95336E13" ma:contentTypeVersion="13" ma:contentTypeDescription="Create a new document." ma:contentTypeScope="" ma:versionID="5e699f19c04eca049ffce70c14131c9f">
  <xsd:schema xmlns:xsd="http://www.w3.org/2001/XMLSchema" xmlns:xs="http://www.w3.org/2001/XMLSchema" xmlns:p="http://schemas.microsoft.com/office/2006/metadata/properties" xmlns:ns3="023e93a4-d482-42c9-abe2-26361e68a851" xmlns:ns4="34394b7c-9461-4e00-bc26-418b8323426f" targetNamespace="http://schemas.microsoft.com/office/2006/metadata/properties" ma:root="true" ma:fieldsID="93627b51b295eb541734153cb37f608a" ns3:_="" ns4:_="">
    <xsd:import namespace="023e93a4-d482-42c9-abe2-26361e68a851"/>
    <xsd:import namespace="34394b7c-9461-4e00-bc26-418b8323426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3e93a4-d482-42c9-abe2-26361e68a8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394b7c-9461-4e00-bc26-418b8323426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5692D8-C563-4CF0-81D2-F8A19F5D2EBA}">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023e93a4-d482-42c9-abe2-26361e68a851"/>
    <ds:schemaRef ds:uri="34394b7c-9461-4e00-bc26-418b8323426f"/>
    <ds:schemaRef ds:uri="http://www.w3.org/XML/1998/namespace"/>
  </ds:schemaRefs>
</ds:datastoreItem>
</file>

<file path=customXml/itemProps2.xml><?xml version="1.0" encoding="utf-8"?>
<ds:datastoreItem xmlns:ds="http://schemas.openxmlformats.org/officeDocument/2006/customXml" ds:itemID="{F64C89D6-097E-4CF7-A50C-17C969F1B08A}">
  <ds:schemaRefs>
    <ds:schemaRef ds:uri="http://schemas.microsoft.com/sharepoint/v3/contenttype/forms"/>
  </ds:schemaRefs>
</ds:datastoreItem>
</file>

<file path=customXml/itemProps3.xml><?xml version="1.0" encoding="utf-8"?>
<ds:datastoreItem xmlns:ds="http://schemas.openxmlformats.org/officeDocument/2006/customXml" ds:itemID="{155D0377-62CF-4F2A-A1AE-D0B5D5B54C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3e93a4-d482-42c9-abe2-26361e68a851"/>
    <ds:schemaRef ds:uri="34394b7c-9461-4e00-bc26-418b832342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2668</TotalTime>
  <Words>1523</Words>
  <Application>Microsoft Office PowerPoint</Application>
  <PresentationFormat>On-screen Show (4:3)</PresentationFormat>
  <Paragraphs>53</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Narrow</vt:lpstr>
      <vt:lpstr>Calibri</vt:lpstr>
      <vt:lpstr>Cambria</vt:lpstr>
      <vt:lpstr>Ebrima</vt:lpstr>
      <vt:lpstr>Frutiger LT 57 Cn</vt:lpstr>
      <vt:lpstr>Times New Roman</vt:lpstr>
      <vt:lpstr>2_Office Theme</vt:lpstr>
      <vt:lpstr>Summary of key points   Rotavirus vaccines: WHO position paper – July 2021 </vt:lpstr>
      <vt:lpstr>Background</vt:lpstr>
      <vt:lpstr>Disease, diagnosis and treatment</vt:lpstr>
      <vt:lpstr>Rotavirus vaccines</vt:lpstr>
      <vt:lpstr>WHO Position</vt:lpstr>
      <vt:lpstr>WHO Position- Schedule</vt:lpstr>
      <vt:lpstr>WHO Position- Product Choice</vt:lpstr>
      <vt:lpstr>WHO Position- Interchangeability of Vaccines </vt:lpstr>
      <vt:lpstr>WHO Position- Catch-up Vaccination</vt:lpstr>
      <vt:lpstr>WHO Position- Vaccination of Special Populations </vt:lpstr>
      <vt:lpstr>WHO Position- Surveillance</vt:lpstr>
      <vt:lpstr>WHO Position- Research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position paper on pneumococcal vaccines</dc:title>
  <dc:creator>Bjarne Bjorvatn</dc:creator>
  <cp:lastModifiedBy>WANG, Susan Annemarie</cp:lastModifiedBy>
  <cp:revision>60</cp:revision>
  <dcterms:created xsi:type="dcterms:W3CDTF">2012-03-22T21:22:31Z</dcterms:created>
  <dcterms:modified xsi:type="dcterms:W3CDTF">2021-07-23T14:50:20Z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y fmtid="{D5CDD505-2E9C-101B-9397-08002B2CF9AE}" pid="7" name="ContentTypeId">
    <vt:lpwstr>0x0101003F923CFF01751940A6D0A15E95336E13</vt:lpwstr>
  </property>
</Properties>
</file>