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20"/>
  </p:notesMasterIdLst>
  <p:handoutMasterIdLst>
    <p:handoutMasterId r:id="rId21"/>
  </p:handoutMasterIdLst>
  <p:sldIdLst>
    <p:sldId id="312" r:id="rId2"/>
    <p:sldId id="286" r:id="rId3"/>
    <p:sldId id="344" r:id="rId4"/>
    <p:sldId id="354" r:id="rId5"/>
    <p:sldId id="356" r:id="rId6"/>
    <p:sldId id="332" r:id="rId7"/>
    <p:sldId id="351" r:id="rId8"/>
    <p:sldId id="338" r:id="rId9"/>
    <p:sldId id="340" r:id="rId10"/>
    <p:sldId id="357" r:id="rId11"/>
    <p:sldId id="373" r:id="rId12"/>
    <p:sldId id="371" r:id="rId13"/>
    <p:sldId id="361" r:id="rId14"/>
    <p:sldId id="363" r:id="rId15"/>
    <p:sldId id="375" r:id="rId16"/>
    <p:sldId id="376" r:id="rId17"/>
    <p:sldId id="370" r:id="rId18"/>
    <p:sldId id="330" r:id="rId19"/>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Windows User" initials="WU" lastIdx="4" clrIdx="1"/>
  <p:cmAuthor id="2" name="training2" initials="t" lastIdx="11" clrIdx="2"/>
  <p:cmAuthor id="3" name="BAHL, Jhilmil" initials="bahlj" lastIdx="14" clrIdx="3"/>
  <p:cmAuthor id="4" name="Dorothy" initials="D" lastIdx="3" clrIdx="4"/>
  <p:cmAuthor id="5" name="DAHL, Benjamin" initials="dahlb" lastIdx="6"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4BFF4B"/>
    <a:srgbClr val="00FA00"/>
    <a:srgbClr val="008000"/>
    <a:srgbClr val="57D3FF"/>
    <a:srgbClr val="ABDB77"/>
    <a:srgbClr val="C00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69675" autoAdjust="0"/>
  </p:normalViewPr>
  <p:slideViewPr>
    <p:cSldViewPr>
      <p:cViewPr varScale="1">
        <p:scale>
          <a:sx n="55" d="100"/>
          <a:sy n="55" d="100"/>
        </p:scale>
        <p:origin x="1860" y="72"/>
      </p:cViewPr>
      <p:guideLst>
        <p:guide orient="horz" pos="2160"/>
        <p:guide pos="2880"/>
      </p:guideLst>
    </p:cSldViewPr>
  </p:slideViewPr>
  <p:notesTextViewPr>
    <p:cViewPr>
      <p:scale>
        <a:sx n="100" d="100"/>
        <a:sy n="100" d="100"/>
      </p:scale>
      <p:origin x="0" y="0"/>
    </p:cViewPr>
  </p:notesTextViewPr>
  <p:notesViewPr>
    <p:cSldViewPr>
      <p:cViewPr>
        <p:scale>
          <a:sx n="70" d="100"/>
          <a:sy n="70" d="100"/>
        </p:scale>
        <p:origin x="-2478" y="756"/>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58F858A0-11ED-F3CC-5DCC-A2F80E6D555A}"/>
    <pc:docChg chg="modSld">
      <pc:chgData name="Mrs Gillian F. MAYERS (mayersgill@gmail.com)" userId="S::mayersgill_gmail.com#ext#@worldhealthorg.onmicrosoft.com::d9b941f0-ac22-4431-a954-e58ec48ed8eb" providerId="AD" clId="Web-{58F858A0-11ED-F3CC-5DCC-A2F80E6D555A}" dt="2022-02-21T11:14:02.302" v="7"/>
      <pc:docMkLst>
        <pc:docMk/>
      </pc:docMkLst>
      <pc:sldChg chg="modSp modNotes">
        <pc:chgData name="Mrs Gillian F. MAYERS (mayersgill@gmail.com)" userId="S::mayersgill_gmail.com#ext#@worldhealthorg.onmicrosoft.com::d9b941f0-ac22-4431-a954-e58ec48ed8eb" providerId="AD" clId="Web-{58F858A0-11ED-F3CC-5DCC-A2F80E6D555A}" dt="2022-02-21T11:14:02.302" v="7"/>
        <pc:sldMkLst>
          <pc:docMk/>
          <pc:sldMk cId="3447757871" sldId="371"/>
        </pc:sldMkLst>
        <pc:spChg chg="mod">
          <ac:chgData name="Mrs Gillian F. MAYERS (mayersgill@gmail.com)" userId="S::mayersgill_gmail.com#ext#@worldhealthorg.onmicrosoft.com::d9b941f0-ac22-4431-a954-e58ec48ed8eb" providerId="AD" clId="Web-{58F858A0-11ED-F3CC-5DCC-A2F80E6D555A}" dt="2022-02-21T11:13:52.380" v="1" actId="20577"/>
          <ac:spMkLst>
            <pc:docMk/>
            <pc:sldMk cId="3447757871" sldId="371"/>
            <ac:spMk id="3" creationId="{00000000-0000-0000-0000-000000000000}"/>
          </ac:spMkLst>
        </pc:spChg>
      </pc:sldChg>
    </pc:docChg>
  </pc:docChgLst>
  <pc:docChgLst>
    <pc:chgData name="AKABA, Hiroki" userId="db41f2cb-68b2-46d0-b1a9-2b507dcca92f" providerId="ADAL" clId="{ED5BCC8B-38F9-4FF6-9B0C-E9362BA067F7}"/>
    <pc:docChg chg="undo custSel modMainMaster">
      <pc:chgData name="AKABA, Hiroki" userId="db41f2cb-68b2-46d0-b1a9-2b507dcca92f" providerId="ADAL" clId="{ED5BCC8B-38F9-4FF6-9B0C-E9362BA067F7}" dt="2022-05-16T12:06:57.162" v="11"/>
      <pc:docMkLst>
        <pc:docMk/>
      </pc:docMkLst>
      <pc:sldMasterChg chg="modSp mod">
        <pc:chgData name="AKABA, Hiroki" userId="db41f2cb-68b2-46d0-b1a9-2b507dcca92f" providerId="ADAL" clId="{ED5BCC8B-38F9-4FF6-9B0C-E9362BA067F7}" dt="2022-05-16T12:06:57.162" v="11"/>
        <pc:sldMasterMkLst>
          <pc:docMk/>
          <pc:sldMasterMk cId="0" sldId="2147484192"/>
        </pc:sldMasterMkLst>
        <pc:spChg chg="mod">
          <ac:chgData name="AKABA, Hiroki" userId="db41f2cb-68b2-46d0-b1a9-2b507dcca92f" providerId="ADAL" clId="{ED5BCC8B-38F9-4FF6-9B0C-E9362BA067F7}" dt="2022-05-16T12:06:57.162" v="11"/>
          <ac:spMkLst>
            <pc:docMk/>
            <pc:sldMasterMk cId="0" sldId="2147484192"/>
            <ac:spMk id="1030"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en-US"/>
          </a:p>
        </p:txBody>
      </p:sp>
      <p:sp>
        <p:nvSpPr>
          <p:cNvPr id="28676" name="Rectangle 4"/>
          <p:cNvSpPr>
            <a:spLocks noGrp="1" noChangeArrowheads="1"/>
          </p:cNvSpPr>
          <p:nvPr>
            <p:ph type="ftr" sz="quarter" idx="2"/>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en-US"/>
          </a:p>
        </p:txBody>
      </p:sp>
      <p:sp>
        <p:nvSpPr>
          <p:cNvPr id="28677" name="Rectangle 5"/>
          <p:cNvSpPr>
            <a:spLocks noGrp="1" noChangeArrowheads="1"/>
          </p:cNvSpPr>
          <p:nvPr>
            <p:ph type="sldNum" sz="quarter" idx="3"/>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1F0271CD-0315-4C28-AE9A-E456F89A0FD6}" type="slidenum">
              <a:rPr lang="en-US"/>
              <a:pPr>
                <a:defRPr/>
              </a:pPr>
              <a:t>‹#›</a:t>
            </a:fld>
            <a:endParaRPr lang="en-US"/>
          </a:p>
        </p:txBody>
      </p:sp>
    </p:spTree>
    <p:extLst>
      <p:ext uri="{BB962C8B-B14F-4D97-AF65-F5344CB8AC3E}">
        <p14:creationId xmlns:p14="http://schemas.microsoft.com/office/powerpoint/2010/main" val="2963633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lvl1pPr algn="r" defTabSz="901997">
              <a:defRPr sz="1200">
                <a:latin typeface="Arial" charset="0"/>
                <a:ea typeface="Arial" charset="0"/>
                <a:cs typeface="Arial" charset="0"/>
              </a:defRPr>
            </a:lvl1pPr>
          </a:lstStyle>
          <a:p>
            <a:pPr>
              <a:defRPr/>
            </a:pPr>
            <a:endParaRPr lang="fr-FR"/>
          </a:p>
        </p:txBody>
      </p:sp>
      <p:sp>
        <p:nvSpPr>
          <p:cNvPr id="1434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8"/>
            <a:ext cx="5386715" cy="4409837"/>
          </a:xfrm>
          <a:prstGeom prst="rect">
            <a:avLst/>
          </a:prstGeom>
          <a:noFill/>
          <a:ln w="9525">
            <a:noFill/>
            <a:miter lim="800000"/>
            <a:headEnd/>
            <a:tailEnd/>
          </a:ln>
        </p:spPr>
        <p:txBody>
          <a:bodyPr vert="horz" wrap="square" lIns="90264" tIns="45132" rIns="90264" bIns="451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defTabSz="901997">
              <a:defRPr sz="1200">
                <a:latin typeface="Arial" charset="0"/>
                <a:ea typeface="Arial" charset="0"/>
                <a:cs typeface="Arial" charset="0"/>
              </a:defRPr>
            </a:lvl1pPr>
          </a:lstStyle>
          <a:p>
            <a:pPr>
              <a:defRPr/>
            </a:pPr>
            <a:endParaRPr lang="fr-FR"/>
          </a:p>
        </p:txBody>
      </p:sp>
      <p:sp>
        <p:nvSpPr>
          <p:cNvPr id="8199" name="Rectangle 7"/>
          <p:cNvSpPr>
            <a:spLocks noGrp="1" noChangeArrowheads="1"/>
          </p:cNvSpPr>
          <p:nvPr>
            <p:ph type="sldNum" sz="quarter" idx="5"/>
          </p:nvPr>
        </p:nvSpPr>
        <p:spPr bwMode="auto">
          <a:xfrm>
            <a:off x="3814932" y="9308086"/>
            <a:ext cx="2919252" cy="489982"/>
          </a:xfrm>
          <a:prstGeom prst="rect">
            <a:avLst/>
          </a:prstGeom>
          <a:noFill/>
          <a:ln w="9525">
            <a:noFill/>
            <a:miter lim="800000"/>
            <a:headEnd/>
            <a:tailEnd/>
          </a:ln>
        </p:spPr>
        <p:txBody>
          <a:bodyPr vert="horz" wrap="square" lIns="90264" tIns="45132" rIns="90264" bIns="45132" numCol="1" anchor="b" anchorCtr="0" compatLnSpc="1">
            <a:prstTxWarp prst="textNoShape">
              <a:avLst/>
            </a:prstTxWarp>
          </a:bodyPr>
          <a:lstStyle>
            <a:lvl1pPr algn="r" defTabSz="901997">
              <a:defRPr sz="1200">
                <a:latin typeface="Arial" pitchFamily="34" charset="0"/>
                <a:cs typeface="+mn-cs"/>
              </a:defRPr>
            </a:lvl1pPr>
          </a:lstStyle>
          <a:p>
            <a:pPr>
              <a:defRPr/>
            </a:pPr>
            <a:fld id="{68346B4C-9D64-4E8B-ABFE-42068B15FF67}" type="slidenum">
              <a:rPr lang="en-GB"/>
              <a:pPr>
                <a:defRPr/>
              </a:pPr>
              <a:t>‹#›</a:t>
            </a:fld>
            <a:endParaRPr lang="en-GB"/>
          </a:p>
        </p:txBody>
      </p:sp>
    </p:spTree>
    <p:extLst>
      <p:ext uri="{BB962C8B-B14F-4D97-AF65-F5344CB8AC3E}">
        <p14:creationId xmlns:p14="http://schemas.microsoft.com/office/powerpoint/2010/main" val="41710346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a:t>
            </a:fld>
            <a:endParaRPr lang="en-GB"/>
          </a:p>
        </p:txBody>
      </p:sp>
    </p:spTree>
    <p:extLst>
      <p:ext uri="{BB962C8B-B14F-4D97-AF65-F5344CB8AC3E}">
        <p14:creationId xmlns:p14="http://schemas.microsoft.com/office/powerpoint/2010/main" val="2970057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719">
              <a:defRPr/>
            </a:pPr>
            <a:r>
              <a:rPr lang="en-US" b="1" dirty="0"/>
              <a:t>Explain to the participants how to record monthly</a:t>
            </a:r>
            <a:r>
              <a:rPr lang="en-US" b="1" baseline="0" dirty="0"/>
              <a:t> the HPV doses given during the vaccination days/sessions/weeks</a:t>
            </a:r>
            <a:r>
              <a:rPr lang="en-US" b="1" dirty="0"/>
              <a:t>:</a:t>
            </a:r>
            <a:endParaRPr lang="en-US" dirty="0"/>
          </a:p>
          <a:p>
            <a:pPr marL="170010" indent="-170010">
              <a:buFont typeface="Arial" pitchFamily="34" charset="0"/>
              <a:buChar char="•"/>
            </a:pPr>
            <a:r>
              <a:rPr lang="en-US" dirty="0"/>
              <a:t>This form should be updated monthly to report to the </a:t>
            </a:r>
            <a:r>
              <a:rPr lang="en-US" strike="noStrike" dirty="0"/>
              <a:t>upper</a:t>
            </a:r>
            <a:r>
              <a:rPr lang="en-US" baseline="0" dirty="0"/>
              <a:t> level</a:t>
            </a:r>
            <a:endParaRPr lang="en-US" dirty="0"/>
          </a:p>
          <a:p>
            <a:pPr marL="170010" indent="-170010">
              <a:buFont typeface="Arial" pitchFamily="34" charset="0"/>
              <a:buChar char="•"/>
            </a:pPr>
            <a:r>
              <a:rPr lang="en-US" dirty="0"/>
              <a:t>Boxes marked 1. refer to the number of HPV1 doses given, by dose number and by age</a:t>
            </a:r>
          </a:p>
          <a:p>
            <a:pPr marL="170010" indent="-170010">
              <a:buFont typeface="Arial" pitchFamily="34" charset="0"/>
              <a:buChar char="•"/>
            </a:pPr>
            <a:r>
              <a:rPr lang="en-US" dirty="0"/>
              <a:t>Boxes marked 2. refer to the number of HPV2 doses given, by dose number and by age</a:t>
            </a:r>
          </a:p>
          <a:p>
            <a:pPr marL="170010" marR="0" indent="-17001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If</a:t>
            </a:r>
            <a:r>
              <a:rPr lang="en-US" baseline="0" dirty="0"/>
              <a:t> any comments are necessary, use the provided space. </a:t>
            </a:r>
            <a:endParaRPr lang="en-US" dirty="0"/>
          </a:p>
          <a:p>
            <a:pPr marL="170010" indent="-170010">
              <a:buFont typeface="Arial" pitchFamily="34" charset="0"/>
              <a:buChar char="•"/>
            </a:pPr>
            <a:endParaRPr lang="en-US" dirty="0"/>
          </a:p>
          <a:p>
            <a:pPr marL="170010" indent="-170010">
              <a:buFont typeface="Arial" pitchFamily="34" charset="0"/>
              <a:buChar char="•"/>
            </a:pPr>
            <a:endParaRPr lang="en-US" baseline="0" dirty="0">
              <a:solidFill>
                <a:srgbClr val="FF0000"/>
              </a:solidFill>
            </a:endParaRPr>
          </a:p>
          <a:p>
            <a:pPr marL="170010" indent="-170010">
              <a:buFont typeface="Arial" pitchFamily="34" charset="0"/>
              <a:buChar char="•"/>
            </a:pPr>
            <a:r>
              <a:rPr lang="en-US" b="1" baseline="0" dirty="0">
                <a:solidFill>
                  <a:srgbClr val="FF0000"/>
                </a:solidFill>
              </a:rPr>
              <a:t>Attention to trainers! change image for the monitoring tool used in the country that health workers are familiar with. Countries should adapt to country specific needs, i.e. will the vaccine be distributed in sessions, vaccination days, private providers, etc.</a:t>
            </a:r>
          </a:p>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10</a:t>
            </a:fld>
            <a:endParaRPr lang="en-GB"/>
          </a:p>
        </p:txBody>
      </p:sp>
    </p:spTree>
    <p:extLst>
      <p:ext uri="{BB962C8B-B14F-4D97-AF65-F5344CB8AC3E}">
        <p14:creationId xmlns:p14="http://schemas.microsoft.com/office/powerpoint/2010/main" val="4063180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collected on the monitoring tools should be used to improve HPV vaccine uptake.</a:t>
            </a:r>
          </a:p>
          <a:p>
            <a:r>
              <a:rPr lang="en-US" baseline="0" dirty="0"/>
              <a:t>On a regular basis, HPV1 doses administered by age group should be compared with number of girls in that age group. Ideally all girls in the target age group should be vaccinated with HPV vaccine.  If there are huge differences, you need to identify and address the reasons for these.</a:t>
            </a:r>
          </a:p>
          <a:p>
            <a:endParaRPr lang="en-US" baseline="0" dirty="0"/>
          </a:p>
          <a:p>
            <a:r>
              <a:rPr lang="en-US" baseline="0" dirty="0"/>
              <a:t>Similarly, compare </a:t>
            </a:r>
            <a:r>
              <a:rPr lang="en-US" dirty="0"/>
              <a:t>number of HPV1 doses administered with number </a:t>
            </a:r>
            <a:r>
              <a:rPr lang="en-US"/>
              <a:t>of HPV2/HPV3  </a:t>
            </a:r>
            <a:r>
              <a:rPr lang="en-US" dirty="0"/>
              <a:t>doses administered,</a:t>
            </a:r>
            <a:r>
              <a:rPr lang="en-US" baseline="0" dirty="0"/>
              <a:t> if HPV1 doses administered are much more </a:t>
            </a:r>
            <a:r>
              <a:rPr lang="en-US" baseline="0"/>
              <a:t>than HPV2/HPV3 </a:t>
            </a:r>
            <a:r>
              <a:rPr lang="en-US" baseline="0" dirty="0"/>
              <a:t>doses administered, then there is a problem of utilization, the girls are not returning for vaccination with their second dose. This problem needs to be addressed.</a:t>
            </a:r>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11</a:t>
            </a:fld>
            <a:endParaRPr lang="en-GB"/>
          </a:p>
        </p:txBody>
      </p:sp>
    </p:spTree>
    <p:extLst>
      <p:ext uri="{BB962C8B-B14F-4D97-AF65-F5344CB8AC3E}">
        <p14:creationId xmlns:p14="http://schemas.microsoft.com/office/powerpoint/2010/main" val="2313454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dirty="0"/>
              <a:t>HPV vaccine is a safe vaccine. </a:t>
            </a:r>
            <a:r>
              <a:rPr lang="en-US" kern="1200" dirty="0">
                <a:latin typeface="Arial" pitchFamily="34" charset="0"/>
                <a:ea typeface="MS PGothic" pitchFamily="34" charset="-128"/>
                <a:cs typeface="MS PGothic" pitchFamily="34" charset="-128"/>
              </a:rPr>
              <a:t>Results from clinical trials suggest that HPV vaccine is well tolerated with no major safety concerns.</a:t>
            </a:r>
          </a:p>
          <a:p>
            <a:pPr marL="171450" marR="0" lvl="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n-US" kern="1200" dirty="0">
                <a:latin typeface="Arial" pitchFamily="34" charset="0"/>
                <a:ea typeface="MS PGothic" pitchFamily="34" charset="-128"/>
                <a:cs typeface="MS PGothic" pitchFamily="34" charset="-128"/>
              </a:rPr>
              <a:t>The most common mild</a:t>
            </a:r>
            <a:r>
              <a:rPr lang="en-US" kern="1200" baseline="0" dirty="0">
                <a:latin typeface="Arial" pitchFamily="34" charset="0"/>
                <a:ea typeface="MS PGothic" pitchFamily="34" charset="-128"/>
                <a:cs typeface="MS PGothic" pitchFamily="34" charset="-128"/>
              </a:rPr>
              <a:t> </a:t>
            </a:r>
            <a:r>
              <a:rPr lang="en-US" kern="1200" dirty="0">
                <a:latin typeface="Arial" pitchFamily="34" charset="0"/>
                <a:ea typeface="MS PGothic" pitchFamily="34" charset="-128"/>
                <a:cs typeface="MS PGothic" pitchFamily="34" charset="-128"/>
              </a:rPr>
              <a:t>adverse events reported in vaccinated girls included redness, pain or swelling at the infection site</a:t>
            </a:r>
            <a:r>
              <a:rPr lang="en-US" kern="1200" baseline="0" dirty="0">
                <a:latin typeface="Arial" pitchFamily="34" charset="0"/>
                <a:ea typeface="MS PGothic" pitchFamily="34" charset="-128"/>
                <a:cs typeface="MS PGothic" pitchFamily="34" charset="-128"/>
              </a:rPr>
              <a:t>. </a:t>
            </a:r>
            <a:r>
              <a:rPr lang="en-US" sz="1200" kern="1200" dirty="0">
                <a:solidFill>
                  <a:schemeClr val="tx1"/>
                </a:solidFill>
                <a:effectLst/>
                <a:latin typeface="Arial" pitchFamily="34" charset="0"/>
                <a:ea typeface="MS PGothic" pitchFamily="34" charset="-128"/>
                <a:cs typeface="MS PGothic" pitchFamily="34" charset="-128"/>
              </a:rPr>
              <a:t>Syncope (fainting) may follow any vaccination, especially in adolescents and young adults</a:t>
            </a:r>
          </a:p>
          <a:p>
            <a:pPr marL="171450" marR="0" lvl="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In extremely rare instances it can cause anaphylaxis. Although</a:t>
            </a:r>
            <a:r>
              <a:rPr lang="en-US" baseline="0" dirty="0"/>
              <a:t> vaccine associated anaphylaxis is rare, health workers should be prepared to provide medical treatment should it occur. Each vaccinator must have an AEFI kit with adrenaline and be familiar with its dosage and administration.</a:t>
            </a:r>
            <a:endParaRPr lang="en-US" sz="1200" kern="1200" dirty="0">
              <a:solidFill>
                <a:schemeClr val="tx1"/>
              </a:solidFill>
              <a:effectLst/>
              <a:latin typeface="Arial" pitchFamily="34" charset="0"/>
              <a:ea typeface="MS PGothic" pitchFamily="34" charset="-128"/>
              <a:cs typeface="MS PGothic" pitchFamily="34" charset="-128"/>
            </a:endParaRPr>
          </a:p>
          <a:p>
            <a:pPr marL="171450" indent="-171450" algn="just">
              <a:buFont typeface="Arial" pitchFamily="34" charset="0"/>
              <a:buChar char="•"/>
              <a:defRPr/>
            </a:pPr>
            <a:r>
              <a:rPr lang="en-US" sz="1200" kern="1200" dirty="0">
                <a:solidFill>
                  <a:schemeClr val="tx1"/>
                </a:solidFill>
                <a:effectLst/>
                <a:latin typeface="Arial"/>
                <a:ea typeface="MS PGothic"/>
                <a:cs typeface="Arial"/>
              </a:rPr>
              <a:t>Carefully observe the girls for </a:t>
            </a:r>
            <a:r>
              <a:rPr lang="en-US" dirty="0">
                <a:latin typeface="Arial"/>
                <a:ea typeface="MS PGothic"/>
                <a:cs typeface="Arial"/>
              </a:rPr>
              <a:t>at least15</a:t>
            </a:r>
            <a:r>
              <a:rPr lang="en-US" sz="1200" kern="1200" dirty="0">
                <a:solidFill>
                  <a:schemeClr val="tx1"/>
                </a:solidFill>
                <a:effectLst/>
                <a:latin typeface="Arial"/>
                <a:ea typeface="MS PGothic"/>
                <a:cs typeface="Arial"/>
              </a:rPr>
              <a:t> minutes after administration of vaccine</a:t>
            </a:r>
            <a:endParaRPr lang="en-US" dirty="0">
              <a:latin typeface="Arial"/>
              <a:ea typeface="MS PGothic"/>
              <a:cs typeface="Arial"/>
            </a:endParaRPr>
          </a:p>
          <a:p>
            <a:pPr marL="171450" marR="0" lvl="1"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pitchFamily="34" charset="0"/>
                <a:ea typeface="MS PGothic" pitchFamily="34" charset="-128"/>
                <a:cs typeface="MS PGothic" pitchFamily="34" charset="-128"/>
              </a:rPr>
              <a:t>Should an adverse event occur, manage and document any adverse reaction</a:t>
            </a:r>
          </a:p>
          <a:p>
            <a:pPr marL="0" marR="0" lvl="1" indent="0" algn="just" defTabSz="914400" rtl="0" eaLnBrk="0" fontAlgn="base" latinLnBrk="0" hangingPunct="0">
              <a:lnSpc>
                <a:spcPct val="100000"/>
              </a:lnSpc>
              <a:spcBef>
                <a:spcPct val="30000"/>
              </a:spcBef>
              <a:spcAft>
                <a:spcPct val="0"/>
              </a:spcAft>
              <a:buClrTx/>
              <a:buSzTx/>
              <a:buFont typeface="Arial" pitchFamily="34" charset="0"/>
              <a:buNone/>
              <a:tabLst/>
              <a:defRPr/>
            </a:pPr>
            <a:r>
              <a:rPr lang="en-US" dirty="0"/>
              <a:t> </a:t>
            </a:r>
            <a:r>
              <a:rPr lang="en-US" u="none" dirty="0"/>
              <a:t>Reference: https://www.who.int/vaccine_safety/initiative/tools/HPV_vaccine_rates_information_sheet_1217.pdf</a:t>
            </a:r>
            <a:endParaRPr lang="en-US" sz="2400" dirty="0"/>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Arial" pitchFamily="34" charset="0"/>
              <a:ea typeface="MS PGothic" pitchFamily="34" charset="-128"/>
              <a:cs typeface="MS PGothic" pitchFamily="34" charset="-128"/>
            </a:endParaRPr>
          </a:p>
          <a:p>
            <a:pPr marL="0" marR="0" indent="0" algn="just" defTabSz="914400" rtl="0" eaLnBrk="0" fontAlgn="base" latinLnBrk="0" hangingPunct="0">
              <a:lnSpc>
                <a:spcPct val="100000"/>
              </a:lnSpc>
              <a:spcBef>
                <a:spcPct val="30000"/>
              </a:spcBef>
              <a:spcAft>
                <a:spcPct val="0"/>
              </a:spcAft>
              <a:buClrTx/>
              <a:buSzTx/>
              <a:buFontTx/>
              <a:buNone/>
              <a:tabLst/>
              <a:defRPr/>
            </a:pPr>
            <a:endParaRPr lang="en-US" sz="1200" dirty="0"/>
          </a:p>
          <a:p>
            <a:pPr algn="just"/>
            <a:endParaRPr lang="en-US" sz="1200" b="1" kern="1200" dirty="0">
              <a:solidFill>
                <a:schemeClr val="tx1"/>
              </a:solidFill>
              <a:latin typeface="Arial" pitchFamily="34" charset="0"/>
              <a:ea typeface="MS PGothic" pitchFamily="34" charset="-128"/>
              <a:cs typeface="MS PGothic" pitchFamily="34" charset="-128"/>
            </a:endParaRPr>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p:cNvSpPr>
            <a:spLocks noGrp="1" noRot="1" noChangeAspect="1" noTextEdit="1"/>
          </p:cNvSpPr>
          <p:nvPr>
            <p:ph type="sldImg"/>
          </p:nvPr>
        </p:nvSpPr>
        <p:spPr>
          <a:ln/>
        </p:spPr>
      </p:sp>
      <p:sp>
        <p:nvSpPr>
          <p:cNvPr id="18435" name="Espace réservé des commentaires 2"/>
          <p:cNvSpPr>
            <a:spLocks noGrp="1"/>
          </p:cNvSpPr>
          <p:nvPr>
            <p:ph type="body" idx="1"/>
          </p:nvPr>
        </p:nvSpPr>
        <p:spPr>
          <a:noFill/>
          <a:ln/>
        </p:spPr>
        <p:txBody>
          <a:bodyPr/>
          <a:lstStyle/>
          <a:p>
            <a:r>
              <a:rPr lang="en-US" b="1" dirty="0"/>
              <a:t>Explain to the participants the procedure for reporting on adverse events following immunization (AEFIs):</a:t>
            </a:r>
          </a:p>
          <a:p>
            <a:r>
              <a:rPr lang="en-US" b="0" i="1" dirty="0"/>
              <a:t>After dealing</a:t>
            </a:r>
            <a:r>
              <a:rPr lang="en-US" b="0" i="1" baseline="0" dirty="0"/>
              <a:t> with vaccine coverage monitoring process and tools, we are now moving to the procedure for reporting on AEFI related to HPV vaccine.</a:t>
            </a:r>
            <a:endParaRPr lang="en-US" b="0" i="1" dirty="0"/>
          </a:p>
          <a:p>
            <a:pPr marL="170010" indent="-170010" defTabSz="906719">
              <a:buFont typeface="Arial" pitchFamily="34" charset="0"/>
              <a:buChar char="•"/>
              <a:defRPr/>
            </a:pPr>
            <a:r>
              <a:rPr lang="en-US" dirty="0"/>
              <a:t>Report AEFIs through the existing AEFI reporting systems established by national immunization </a:t>
            </a:r>
            <a:r>
              <a:rPr lang="en-US" dirty="0" err="1"/>
              <a:t>programmes</a:t>
            </a:r>
            <a:endParaRPr lang="en-US" dirty="0"/>
          </a:p>
          <a:p>
            <a:pPr marL="170010" indent="-170010" defTabSz="906719">
              <a:buFont typeface="Arial" pitchFamily="34" charset="0"/>
              <a:buChar char="•"/>
              <a:defRPr/>
            </a:pPr>
            <a:r>
              <a:rPr lang="en-US" i="0" u="sng" dirty="0"/>
              <a:t>Animated</a:t>
            </a:r>
            <a:r>
              <a:rPr lang="en-US" i="0" u="sng" baseline="0" dirty="0"/>
              <a:t> picture </a:t>
            </a:r>
            <a:r>
              <a:rPr lang="en-US" i="0" u="sng" dirty="0"/>
              <a:t>1</a:t>
            </a:r>
            <a:r>
              <a:rPr lang="en-US" dirty="0"/>
              <a:t>: You should</a:t>
            </a:r>
            <a:r>
              <a:rPr lang="en-US" baseline="0" dirty="0"/>
              <a:t> inform </a:t>
            </a:r>
            <a:r>
              <a:rPr lang="en-US" dirty="0"/>
              <a:t>girl</a:t>
            </a:r>
            <a:r>
              <a:rPr lang="en-US" baseline="0" dirty="0"/>
              <a:t> </a:t>
            </a:r>
            <a:r>
              <a:rPr lang="en-US" dirty="0"/>
              <a:t>on the need to immediately report any reaction that may be related to the vaccine. If suspected signs or symptoms, you should </a:t>
            </a:r>
            <a:r>
              <a:rPr lang="en-US" b="0" dirty="0"/>
              <a:t>immediately </a:t>
            </a:r>
            <a:r>
              <a:rPr lang="en-US" dirty="0"/>
              <a:t>report AEFI to reporting authority which is,</a:t>
            </a:r>
            <a:r>
              <a:rPr lang="en-US" baseline="0" dirty="0"/>
              <a:t> in general, a local public health authority</a:t>
            </a:r>
            <a:endParaRPr lang="en-US" dirty="0"/>
          </a:p>
          <a:p>
            <a:pPr marL="170010" indent="-170010" defTabSz="906719">
              <a:buFont typeface="Arial" pitchFamily="34" charset="0"/>
              <a:buChar char="•"/>
              <a:defRPr/>
            </a:pPr>
            <a:r>
              <a:rPr lang="en-US" u="sng" dirty="0"/>
              <a:t>Animated picture 2:</a:t>
            </a:r>
            <a:r>
              <a:rPr lang="en-US" u="none" dirty="0"/>
              <a:t> T</a:t>
            </a:r>
            <a:r>
              <a:rPr lang="en-US" dirty="0"/>
              <a:t>he local public authority will move up to intermediate level, then to the national level and to the central immunization programme</a:t>
            </a:r>
            <a:r>
              <a:rPr lang="en-US" baseline="0" dirty="0"/>
              <a:t> or </a:t>
            </a:r>
            <a:r>
              <a:rPr lang="en-US" dirty="0"/>
              <a:t>national regulatory authority (</a:t>
            </a:r>
            <a:r>
              <a:rPr lang="en-US" baseline="0" dirty="0"/>
              <a:t>NRA)</a:t>
            </a:r>
            <a:endParaRPr lang="en-US" dirty="0"/>
          </a:p>
          <a:p>
            <a:pPr marL="170010" indent="-170010" defTabSz="906719">
              <a:buFont typeface="Arial" pitchFamily="34" charset="0"/>
              <a:buChar char="•"/>
              <a:defRPr/>
            </a:pPr>
            <a:r>
              <a:rPr lang="en-US" u="sng" dirty="0"/>
              <a:t>Animated picture 3</a:t>
            </a:r>
            <a:r>
              <a:rPr lang="en-US" dirty="0"/>
              <a:t>: The National Authorities will then decide if further investigation is required</a:t>
            </a:r>
            <a:br>
              <a:rPr lang="en-US" sz="1000" dirty="0"/>
            </a:br>
            <a:endParaRPr lang="en-US" sz="1000" dirty="0"/>
          </a:p>
          <a:p>
            <a:pPr defTabSz="906719">
              <a:defRPr/>
            </a:pPr>
            <a:endParaRPr lang="en-US" sz="1000" dirty="0"/>
          </a:p>
          <a:p>
            <a:endParaRPr lang="fr-FR" sz="1000" dirty="0"/>
          </a:p>
        </p:txBody>
      </p:sp>
      <p:sp>
        <p:nvSpPr>
          <p:cNvPr id="1843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7047DB35-C954-4AF5-AF7C-C21C42A11E5C}" type="slidenum">
              <a:rPr lang="en-GB" sz="1200">
                <a:solidFill>
                  <a:srgbClr val="000000"/>
                </a:solidFill>
                <a:latin typeface="Arial" pitchFamily="34" charset="0"/>
              </a:rPr>
              <a:pPr algn="r" defTabSz="901997"/>
              <a:t>13</a:t>
            </a:fld>
            <a:endParaRPr lang="en-GB" sz="1200">
              <a:solidFill>
                <a:srgbClr val="000000"/>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p:spPr>
        <p:txBody>
          <a:bodyPr/>
          <a:lstStyle/>
          <a:p>
            <a:r>
              <a:rPr lang="en-US" b="1" dirty="0"/>
              <a:t>Explain to the participants what information should be included in an AEFI report.</a:t>
            </a:r>
          </a:p>
          <a:p>
            <a:r>
              <a:rPr lang="en-US" dirty="0"/>
              <a:t>An AEFI report should contain:</a:t>
            </a:r>
          </a:p>
          <a:p>
            <a:pPr>
              <a:buFontTx/>
              <a:buChar char="•"/>
            </a:pPr>
            <a:r>
              <a:rPr lang="en-US" u="sng" dirty="0"/>
              <a:t>Animation 1:</a:t>
            </a:r>
            <a:r>
              <a:rPr lang="en-US" dirty="0"/>
              <a:t> Client – unique identifier, date of birth and gender</a:t>
            </a:r>
          </a:p>
          <a:p>
            <a:pPr>
              <a:buFontTx/>
              <a:buChar char="•"/>
            </a:pPr>
            <a:r>
              <a:rPr lang="en-US" u="sng" dirty="0"/>
              <a:t>Animation 2:</a:t>
            </a:r>
            <a:r>
              <a:rPr lang="en-US" dirty="0"/>
              <a:t>Immunization event(s) – province where given, date, all vaccines given including name, manufacturer, lot number, administration site and route, as well as  expiry date of vaccines </a:t>
            </a:r>
          </a:p>
          <a:p>
            <a:pPr>
              <a:buFontTx/>
              <a:buChar char="•"/>
            </a:pPr>
            <a:r>
              <a:rPr lang="en-US" u="sng" dirty="0"/>
              <a:t>Animation 3: </a:t>
            </a:r>
            <a:r>
              <a:rPr lang="en-US" dirty="0"/>
              <a:t>Adverse event(s) – description, including date vaccinated, date AEFI started, onset</a:t>
            </a:r>
            <a:r>
              <a:rPr lang="en-US" baseline="0" dirty="0"/>
              <a:t> interval, date of report, and description of AEFIs </a:t>
            </a:r>
          </a:p>
          <a:p>
            <a:pPr>
              <a:buFontTx/>
              <a:buChar char="•"/>
            </a:pPr>
            <a:r>
              <a:rPr lang="en-US" u="sng" dirty="0"/>
              <a:t>Animation 4:</a:t>
            </a:r>
            <a:r>
              <a:rPr lang="en-US" dirty="0"/>
              <a:t>Reporter details</a:t>
            </a:r>
          </a:p>
          <a:p>
            <a:pPr>
              <a:buFontTx/>
              <a:buChar char="•"/>
            </a:pPr>
            <a:endParaRPr lang="en-US" dirty="0"/>
          </a:p>
          <a:p>
            <a:pPr>
              <a:buFontTx/>
              <a:buChar char="•"/>
            </a:pPr>
            <a:r>
              <a:rPr lang="en-US" b="1" dirty="0">
                <a:solidFill>
                  <a:srgbClr val="FF0000"/>
                </a:solidFill>
              </a:rPr>
              <a:t>Attention: ensure to adapt this slide to display the national AEFI form on the slide</a:t>
            </a:r>
          </a:p>
        </p:txBody>
      </p:sp>
      <p:sp>
        <p:nvSpPr>
          <p:cNvPr id="20484" name="Espace réservé du numéro de diapositive 3"/>
          <p:cNvSpPr>
            <a:spLocks noGrp="1"/>
          </p:cNvSpPr>
          <p:nvPr>
            <p:ph type="sldNum" sz="quarter" idx="5"/>
          </p:nvPr>
        </p:nvSpPr>
        <p:spPr/>
        <p:txBody>
          <a:bodyPr/>
          <a:lstStyle/>
          <a:p>
            <a:pPr>
              <a:defRPr/>
            </a:pPr>
            <a:fld id="{653FC6A0-BF87-4166-A52D-9A4C93EB7C2A}" type="slidenum">
              <a:rPr lang="en-GB" smtClean="0">
                <a:solidFill>
                  <a:srgbClr val="000000"/>
                </a:solidFill>
              </a:rPr>
              <a:pPr>
                <a:defRPr/>
              </a:pPr>
              <a:t>14</a:t>
            </a:fld>
            <a:endParaRPr lang="en-GB">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a:lstStyle/>
          <a:p>
            <a:r>
              <a:rPr lang="en-US" b="1" dirty="0"/>
              <a:t>Explain to the participants that this is the main information to keep in mind.</a:t>
            </a:r>
            <a:endParaRPr lang="fr-FR" dirty="0"/>
          </a:p>
          <a:p>
            <a:endParaRPr lang="fr-FR" dirty="0"/>
          </a:p>
          <a:p>
            <a:pPr eaLnBrk="1" hangingPunct="1"/>
            <a:endParaRPr lang="fr-FR" dirty="0"/>
          </a:p>
        </p:txBody>
      </p:sp>
      <p:sp>
        <p:nvSpPr>
          <p:cNvPr id="29700" name="Espace réservé du numéro de diapositive 3"/>
          <p:cNvSpPr>
            <a:spLocks noGrp="1"/>
          </p:cNvSpPr>
          <p:nvPr>
            <p:ph type="sldNum" sz="quarter" idx="5"/>
          </p:nvPr>
        </p:nvSpPr>
        <p:spPr/>
        <p:txBody>
          <a:bodyPr/>
          <a:lstStyle/>
          <a:p>
            <a:pPr>
              <a:defRPr/>
            </a:pPr>
            <a:fld id="{A2D12ACF-8E9E-4B55-80FC-4EEBCC706C97}" type="slidenum">
              <a:rPr lang="en-GB" smtClean="0">
                <a:ea typeface="ＭＳ Ｐゴシック" pitchFamily="34" charset="-128"/>
              </a:rPr>
              <a:pPr>
                <a:defRPr/>
              </a:pPr>
              <a:t>15</a:t>
            </a:fld>
            <a:endParaRPr lang="en-GB">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r>
              <a:rPr lang="en-US" b="1" dirty="0"/>
              <a:t>Explain to the participants that this is the main information to keep in mind.</a:t>
            </a:r>
            <a:endParaRPr lang="fr-FR" b="1" dirty="0"/>
          </a:p>
        </p:txBody>
      </p:sp>
      <p:sp>
        <p:nvSpPr>
          <p:cNvPr id="21508" name="Espace réservé du numéro de diapositive 3"/>
          <p:cNvSpPr>
            <a:spLocks noGrp="1"/>
          </p:cNvSpPr>
          <p:nvPr>
            <p:ph type="sldNum" sz="quarter" idx="5"/>
          </p:nvPr>
        </p:nvSpPr>
        <p:spPr/>
        <p:txBody>
          <a:bodyPr/>
          <a:lstStyle/>
          <a:p>
            <a:pPr>
              <a:defRPr/>
            </a:pPr>
            <a:fld id="{9C99D736-56F9-4F4B-A449-31C01D69AA3B}" type="slidenum">
              <a:rPr lang="en-GB" smtClean="0">
                <a:solidFill>
                  <a:srgbClr val="000000"/>
                </a:solidFill>
              </a:rPr>
              <a:pPr>
                <a:defRPr/>
              </a:pPr>
              <a:t>16</a:t>
            </a:fld>
            <a:endParaRPr lang="en-GB">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a:t>This is the end of the module, thank you for your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E976738F-7B2B-45FE-90E5-CFBAE0F72764}" type="slidenum">
              <a:rPr lang="en-GB" smtClean="0">
                <a:latin typeface="Arial" pitchFamily="34" charset="0"/>
              </a:rPr>
              <a:pPr/>
              <a:t>18</a:t>
            </a:fld>
            <a:endParaRPr lang="en-GB">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p:cNvSpPr>
            <a:spLocks noGrp="1" noRot="1" noChangeAspect="1" noTextEdit="1"/>
          </p:cNvSpPr>
          <p:nvPr>
            <p:ph type="sldImg"/>
          </p:nvPr>
        </p:nvSpPr>
        <p:spPr>
          <a:ln/>
        </p:spPr>
      </p:sp>
      <p:sp>
        <p:nvSpPr>
          <p:cNvPr id="15363" name="Espace réservé des commentaires 2"/>
          <p:cNvSpPr>
            <a:spLocks noGrp="1"/>
          </p:cNvSpPr>
          <p:nvPr>
            <p:ph type="body" idx="1"/>
          </p:nvPr>
        </p:nvSpPr>
        <p:spPr>
          <a:noFill/>
          <a:ln/>
        </p:spPr>
        <p:txBody>
          <a:bodyPr/>
          <a:lstStyle/>
          <a:p>
            <a:pPr eaLnBrk="1" hangingPunct="1"/>
            <a:endParaRPr lang="fr-FR" dirty="0"/>
          </a:p>
        </p:txBody>
      </p:sp>
      <p:sp>
        <p:nvSpPr>
          <p:cNvPr id="14340" name="Espace réservé du numéro de diapositive 3"/>
          <p:cNvSpPr>
            <a:spLocks noGrp="1"/>
          </p:cNvSpPr>
          <p:nvPr>
            <p:ph type="sldNum" sz="quarter" idx="5"/>
          </p:nvPr>
        </p:nvSpPr>
        <p:spPr/>
        <p:txBody>
          <a:bodyPr/>
          <a:lstStyle/>
          <a:p>
            <a:pPr>
              <a:defRPr/>
            </a:pPr>
            <a:fld id="{15E5F7EE-598D-4214-BD18-2432F7B786DA}" type="slidenum">
              <a:rPr lang="fr-FR" smtClean="0"/>
              <a:pPr>
                <a:defRPr/>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ln/>
        </p:spPr>
      </p:sp>
      <p:sp>
        <p:nvSpPr>
          <p:cNvPr id="1945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Explain to the participants the key issues raised in this module.</a:t>
            </a:r>
          </a:p>
          <a:p>
            <a:r>
              <a:rPr lang="en-US" dirty="0"/>
              <a:t>We will provide you with answers to the following questions:</a:t>
            </a:r>
            <a:endParaRPr lang="en-US" b="0" dirty="0">
              <a:solidFill>
                <a:srgbClr val="000066"/>
              </a:solidFill>
            </a:endParaRPr>
          </a:p>
          <a:p>
            <a:pPr marL="170010" indent="-170010">
              <a:buFont typeface="Arial" pitchFamily="34" charset="0"/>
              <a:buChar char="•"/>
            </a:pPr>
            <a:r>
              <a:rPr lang="en-US" b="0" dirty="0">
                <a:solidFill>
                  <a:srgbClr val="000066"/>
                </a:solidFill>
              </a:rPr>
              <a:t>What is the process for HPV vaccine coverage monitoring?</a:t>
            </a:r>
          </a:p>
          <a:p>
            <a:pPr marL="170010" indent="-170010" defTabSz="906719">
              <a:buFont typeface="Arial" pitchFamily="34" charset="0"/>
              <a:buChar char="•"/>
            </a:pPr>
            <a:r>
              <a:rPr lang="en-US" dirty="0">
                <a:solidFill>
                  <a:srgbClr val="000066"/>
                </a:solidFill>
              </a:rPr>
              <a:t>How to use the tools of HPV vaccine coverage monitoring?</a:t>
            </a:r>
            <a:endParaRPr lang="fr-FR" dirty="0">
              <a:solidFill>
                <a:srgbClr val="000066"/>
              </a:solidFill>
            </a:endParaRPr>
          </a:p>
          <a:p>
            <a:pPr marL="170010" indent="-170010" defTabSz="906719">
              <a:buFont typeface="Arial" pitchFamily="34" charset="0"/>
              <a:buChar char="•"/>
            </a:pPr>
            <a:r>
              <a:rPr lang="fr-FR" dirty="0">
                <a:solidFill>
                  <a:srgbClr val="000066"/>
                </a:solidFill>
              </a:rPr>
              <a:t>How to monitor and report AEFI </a:t>
            </a:r>
            <a:r>
              <a:rPr lang="fr-FR" dirty="0" err="1">
                <a:solidFill>
                  <a:srgbClr val="000066"/>
                </a:solidFill>
              </a:rPr>
              <a:t>related</a:t>
            </a:r>
            <a:r>
              <a:rPr lang="fr-FR" dirty="0">
                <a:solidFill>
                  <a:srgbClr val="000066"/>
                </a:solidFill>
              </a:rPr>
              <a:t> to HPV vaccine?</a:t>
            </a:r>
          </a:p>
          <a:p>
            <a:pPr marL="170010" indent="-170010">
              <a:buFont typeface="Arial" pitchFamily="34" charset="0"/>
              <a:buChar char="•"/>
            </a:pPr>
            <a:endParaRPr lang="en-US" baseline="0" dirty="0"/>
          </a:p>
        </p:txBody>
      </p:sp>
      <p:sp>
        <p:nvSpPr>
          <p:cNvPr id="1946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997" eaLnBrk="0" hangingPunct="0">
              <a:defRPr>
                <a:solidFill>
                  <a:schemeClr val="tx1"/>
                </a:solidFill>
                <a:latin typeface="Limon F3" charset="0"/>
                <a:ea typeface="MS PGothic" pitchFamily="34" charset="-128"/>
              </a:defRPr>
            </a:lvl1pPr>
            <a:lvl2pPr marL="736709" indent="-283350" defTabSz="901997" eaLnBrk="0" hangingPunct="0">
              <a:defRPr>
                <a:solidFill>
                  <a:schemeClr val="tx1"/>
                </a:solidFill>
                <a:latin typeface="Limon F3" charset="0"/>
                <a:ea typeface="MS PGothic" pitchFamily="34" charset="-128"/>
              </a:defRPr>
            </a:lvl2pPr>
            <a:lvl3pPr marL="1133399" indent="-226680" defTabSz="901997" eaLnBrk="0" hangingPunct="0">
              <a:defRPr>
                <a:solidFill>
                  <a:schemeClr val="tx1"/>
                </a:solidFill>
                <a:latin typeface="Limon F3" charset="0"/>
                <a:ea typeface="MS PGothic" pitchFamily="34" charset="-128"/>
              </a:defRPr>
            </a:lvl3pPr>
            <a:lvl4pPr marL="1586758" indent="-226680" defTabSz="901997" eaLnBrk="0" hangingPunct="0">
              <a:defRPr>
                <a:solidFill>
                  <a:schemeClr val="tx1"/>
                </a:solidFill>
                <a:latin typeface="Limon F3" charset="0"/>
                <a:ea typeface="MS PGothic" pitchFamily="34" charset="-128"/>
              </a:defRPr>
            </a:lvl4pPr>
            <a:lvl5pPr marL="2040118" indent="-226680" defTabSz="901997" eaLnBrk="0" hangingPunct="0">
              <a:defRPr>
                <a:solidFill>
                  <a:schemeClr val="tx1"/>
                </a:solidFill>
                <a:latin typeface="Limon F3" charset="0"/>
                <a:ea typeface="MS PGothic" pitchFamily="34" charset="-128"/>
              </a:defRPr>
            </a:lvl5pPr>
            <a:lvl6pPr marL="2493477" indent="-226680" defTabSz="901997" eaLnBrk="0" fontAlgn="base" hangingPunct="0">
              <a:spcBef>
                <a:spcPct val="0"/>
              </a:spcBef>
              <a:spcAft>
                <a:spcPct val="0"/>
              </a:spcAft>
              <a:defRPr>
                <a:solidFill>
                  <a:schemeClr val="tx1"/>
                </a:solidFill>
                <a:latin typeface="Limon F3" charset="0"/>
                <a:ea typeface="MS PGothic" pitchFamily="34" charset="-128"/>
              </a:defRPr>
            </a:lvl6pPr>
            <a:lvl7pPr marL="2946837" indent="-226680" defTabSz="901997" eaLnBrk="0" fontAlgn="base" hangingPunct="0">
              <a:spcBef>
                <a:spcPct val="0"/>
              </a:spcBef>
              <a:spcAft>
                <a:spcPct val="0"/>
              </a:spcAft>
              <a:defRPr>
                <a:solidFill>
                  <a:schemeClr val="tx1"/>
                </a:solidFill>
                <a:latin typeface="Limon F3" charset="0"/>
                <a:ea typeface="MS PGothic" pitchFamily="34" charset="-128"/>
              </a:defRPr>
            </a:lvl7pPr>
            <a:lvl8pPr marL="3400196" indent="-226680" defTabSz="901997" eaLnBrk="0" fontAlgn="base" hangingPunct="0">
              <a:spcBef>
                <a:spcPct val="0"/>
              </a:spcBef>
              <a:spcAft>
                <a:spcPct val="0"/>
              </a:spcAft>
              <a:defRPr>
                <a:solidFill>
                  <a:schemeClr val="tx1"/>
                </a:solidFill>
                <a:latin typeface="Limon F3" charset="0"/>
                <a:ea typeface="MS PGothic" pitchFamily="34" charset="-128"/>
              </a:defRPr>
            </a:lvl8pPr>
            <a:lvl9pPr marL="3853556" indent="-226680" defTabSz="901997"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961C33AA-0056-46CE-A425-302A78AADAB6}" type="slidenum">
              <a:rPr lang="fr-FR" smtClean="0">
                <a:latin typeface="Arial" pitchFamily="34" charset="0"/>
              </a:rPr>
              <a:pPr eaLnBrk="1" hangingPunct="1"/>
              <a:t>3</a:t>
            </a:fld>
            <a:endParaRPr lang="fr-FR">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0010" indent="-170010">
              <a:buFont typeface="Arial" pitchFamily="34" charset="0"/>
              <a:buChar char="•"/>
            </a:pPr>
            <a:r>
              <a:rPr lang="en-US" dirty="0"/>
              <a:t>Let’s start</a:t>
            </a:r>
            <a:r>
              <a:rPr lang="en-US" baseline="0" dirty="0"/>
              <a:t> with HPV vaccine coverage monitoring</a:t>
            </a:r>
            <a:endParaRPr lang="en-US" dirty="0"/>
          </a:p>
          <a:p>
            <a:pPr marL="170010" indent="-170010">
              <a:buFont typeface="Arial" pitchFamily="34" charset="0"/>
              <a:buChar char="•"/>
            </a:pPr>
            <a:r>
              <a:rPr lang="en-US" dirty="0"/>
              <a:t>This diagram describes</a:t>
            </a:r>
            <a:r>
              <a:rPr lang="en-US" baseline="0" dirty="0"/>
              <a:t> generic instructions on how to monitor HPV vaccine coverage by </a:t>
            </a:r>
            <a:r>
              <a:rPr lang="en-US" b="1" baseline="0" dirty="0"/>
              <a:t>year of age</a:t>
            </a:r>
            <a:r>
              <a:rPr lang="en-US" baseline="0" dirty="0"/>
              <a:t> </a:t>
            </a:r>
            <a:r>
              <a:rPr lang="en-US" u="sng" baseline="0" dirty="0"/>
              <a:t>and</a:t>
            </a:r>
            <a:r>
              <a:rPr lang="en-US" baseline="0" dirty="0"/>
              <a:t> by </a:t>
            </a:r>
            <a:r>
              <a:rPr lang="en-US" b="1" baseline="0" dirty="0"/>
              <a:t>vaccine dose number </a:t>
            </a:r>
            <a:r>
              <a:rPr lang="en-US" b="0" baseline="0" dirty="0"/>
              <a:t>from the site of vaccine delivery up to the national level. For demonstrative purpose, only 3 levels of reporting are shown</a:t>
            </a:r>
          </a:p>
          <a:p>
            <a:pPr marL="170010" indent="-170010">
              <a:buFont typeface="Arial" pitchFamily="34" charset="0"/>
              <a:buChar char="•"/>
            </a:pPr>
            <a:r>
              <a:rPr lang="en-US" b="0" baseline="0" dirty="0"/>
              <a:t>There are mainly 3 key activities for monitoring HPV vaccine at site level:</a:t>
            </a:r>
          </a:p>
          <a:p>
            <a:pPr marL="680039" lvl="1" indent="-226680">
              <a:buFont typeface="Wingdings" pitchFamily="2" charset="2"/>
              <a:buChar char="ü"/>
            </a:pPr>
            <a:r>
              <a:rPr lang="en-US" b="0" baseline="0" dirty="0"/>
              <a:t>Activity 1: Record </a:t>
            </a:r>
            <a:r>
              <a:rPr lang="en-US" b="0" strike="noStrike" baseline="0" dirty="0">
                <a:solidFill>
                  <a:srgbClr val="FF0000"/>
                </a:solidFill>
              </a:rPr>
              <a:t>each </a:t>
            </a:r>
            <a:r>
              <a:rPr lang="en-US" b="0" baseline="0" dirty="0"/>
              <a:t>vaccinated girl </a:t>
            </a:r>
            <a:r>
              <a:rPr lang="en-US" b="1" baseline="0" dirty="0"/>
              <a:t>by year of age </a:t>
            </a:r>
            <a:r>
              <a:rPr lang="en-US" b="0" u="sng" baseline="0" dirty="0"/>
              <a:t>and</a:t>
            </a:r>
            <a:r>
              <a:rPr lang="en-US" b="0" baseline="0" dirty="0"/>
              <a:t> by </a:t>
            </a:r>
            <a:r>
              <a:rPr lang="en-US" b="1" baseline="0" dirty="0"/>
              <a:t>dose number </a:t>
            </a:r>
            <a:r>
              <a:rPr lang="en-US" b="0" baseline="0" dirty="0"/>
              <a:t>filling </a:t>
            </a:r>
            <a:r>
              <a:rPr lang="en-US" b="0" u="sng" baseline="0" dirty="0"/>
              <a:t>one tally sheet per vaccination day</a:t>
            </a:r>
          </a:p>
          <a:p>
            <a:pPr marL="680039" lvl="1" indent="-226680">
              <a:buFont typeface="Wingdings" pitchFamily="2" charset="2"/>
              <a:buChar char="ü"/>
            </a:pPr>
            <a:r>
              <a:rPr lang="en-US" b="0" baseline="0" dirty="0"/>
              <a:t>Activity 2: Sum up tally sheets </a:t>
            </a:r>
            <a:r>
              <a:rPr lang="en-US" b="0" u="sng" baseline="0" dirty="0"/>
              <a:t>monthly</a:t>
            </a:r>
          </a:p>
          <a:p>
            <a:pPr marL="680039" lvl="1" indent="-226680">
              <a:buFont typeface="Wingdings" pitchFamily="2" charset="2"/>
              <a:buChar char="ü"/>
            </a:pPr>
            <a:r>
              <a:rPr lang="en-US" b="0" baseline="0" dirty="0"/>
              <a:t>Activity 3: Report </a:t>
            </a:r>
            <a:r>
              <a:rPr lang="en-US" b="0" u="sng" baseline="0" dirty="0"/>
              <a:t>monthly</a:t>
            </a:r>
            <a:r>
              <a:rPr lang="en-US" b="0" baseline="0" dirty="0"/>
              <a:t> </a:t>
            </a:r>
            <a:r>
              <a:rPr lang="en-US" b="1" baseline="0" dirty="0"/>
              <a:t>number of doses given </a:t>
            </a:r>
            <a:r>
              <a:rPr lang="en-US" b="0" baseline="0" dirty="0"/>
              <a:t>per </a:t>
            </a:r>
            <a:r>
              <a:rPr lang="en-US" b="1" baseline="0" dirty="0"/>
              <a:t>dose number </a:t>
            </a:r>
            <a:r>
              <a:rPr lang="en-US" b="0" baseline="0" dirty="0"/>
              <a:t>and </a:t>
            </a:r>
            <a:r>
              <a:rPr lang="en-US" b="1" baseline="0" dirty="0"/>
              <a:t>per age of girls</a:t>
            </a:r>
            <a:endParaRPr lang="en-US" b="0" baseline="0" dirty="0"/>
          </a:p>
          <a:p>
            <a:pPr marL="170010" indent="-170010">
              <a:buFont typeface="Arial" pitchFamily="34" charset="0"/>
              <a:buChar char="•"/>
            </a:pPr>
            <a:r>
              <a:rPr lang="en-US" b="0" baseline="0" dirty="0"/>
              <a:t>There are 4 key data collection and reporting tools to be used for HPV vaccine coverage monitoring at site level: 1) the personal immunization cards of the girl, 2) the logbook or register of the site, 3) the tally sheet used for one single vaccination day, and 4) the monthly record sheet</a:t>
            </a:r>
          </a:p>
          <a:p>
            <a:r>
              <a:rPr lang="en-US" b="0" baseline="0" dirty="0"/>
              <a:t>In the next slides, we will discuss the </a:t>
            </a:r>
            <a:r>
              <a:rPr lang="en-US" b="0" i="1" baseline="0" dirty="0"/>
              <a:t>procedures and tools </a:t>
            </a:r>
            <a:r>
              <a:rPr lang="en-US" b="0" baseline="0" dirty="0"/>
              <a:t>for HPV vaccine coverage monitoring and reporting.</a:t>
            </a:r>
          </a:p>
          <a:p>
            <a:pPr marL="170010" indent="-170010">
              <a:buFont typeface="Arial" pitchFamily="34" charset="0"/>
              <a:buChar char="•"/>
            </a:pPr>
            <a:endParaRPr lang="en-US" b="0"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4</a:t>
            </a:fld>
            <a:endParaRPr lang="en-GB"/>
          </a:p>
        </p:txBody>
      </p:sp>
    </p:spTree>
    <p:extLst>
      <p:ext uri="{BB962C8B-B14F-4D97-AF65-F5344CB8AC3E}">
        <p14:creationId xmlns:p14="http://schemas.microsoft.com/office/powerpoint/2010/main" val="3093999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health centre level, a specific HPV vaccine data collection procedure is recommended. This diagram recaps 5 steps of the procedure:</a:t>
            </a:r>
          </a:p>
          <a:p>
            <a:pPr marL="226680" indent="-226680">
              <a:buFont typeface="+mj-lt"/>
              <a:buAutoNum type="arabicPeriod"/>
            </a:pPr>
            <a:r>
              <a:rPr lang="en-US" dirty="0"/>
              <a:t>Use </a:t>
            </a:r>
            <a:r>
              <a:rPr lang="en-US" u="sng" dirty="0"/>
              <a:t>one</a:t>
            </a:r>
            <a:r>
              <a:rPr lang="en-US" dirty="0"/>
              <a:t> logbook (register) </a:t>
            </a:r>
            <a:r>
              <a:rPr lang="en-US" u="sng" dirty="0"/>
              <a:t>per delivery site</a:t>
            </a:r>
          </a:p>
          <a:p>
            <a:pPr marL="226680" indent="-226680">
              <a:buFont typeface="+mj-lt"/>
              <a:buAutoNum type="arabicPeriod"/>
            </a:pPr>
            <a:r>
              <a:rPr lang="en-US" dirty="0"/>
              <a:t>Register each girl by collecting the following information</a:t>
            </a:r>
          </a:p>
          <a:p>
            <a:pPr marL="623369" lvl="1" indent="-170010">
              <a:buFont typeface="Wingdings" pitchFamily="2" charset="2"/>
              <a:buChar char="ü"/>
            </a:pPr>
            <a:r>
              <a:rPr lang="en-US" dirty="0"/>
              <a:t>Name</a:t>
            </a:r>
          </a:p>
          <a:p>
            <a:pPr marL="623369" lvl="1" indent="-170010">
              <a:buFont typeface="Wingdings" pitchFamily="2" charset="2"/>
              <a:buChar char="ü"/>
            </a:pPr>
            <a:r>
              <a:rPr lang="en-US" dirty="0"/>
              <a:t>Address</a:t>
            </a:r>
          </a:p>
          <a:p>
            <a:pPr marL="623369" lvl="1" indent="-170010">
              <a:buFont typeface="Wingdings" pitchFamily="2" charset="2"/>
              <a:buChar char="ü"/>
            </a:pPr>
            <a:r>
              <a:rPr lang="en-US" dirty="0"/>
              <a:t>Date of birth </a:t>
            </a:r>
            <a:r>
              <a:rPr lang="en-US" u="sng" dirty="0"/>
              <a:t>and</a:t>
            </a:r>
            <a:r>
              <a:rPr lang="en-US" dirty="0"/>
              <a:t> reported year of age (Note: if neither is known, vaccinator should document an age based on educated guess)</a:t>
            </a:r>
          </a:p>
          <a:p>
            <a:pPr marL="623369" lvl="1" indent="-170010">
              <a:buFont typeface="Wingdings" pitchFamily="2" charset="2"/>
              <a:buChar char="ü"/>
            </a:pPr>
            <a:r>
              <a:rPr lang="en-US" dirty="0"/>
              <a:t>Date of vaccination</a:t>
            </a:r>
          </a:p>
          <a:p>
            <a:pPr marL="623369" lvl="1" indent="-170010">
              <a:buFont typeface="Wingdings" pitchFamily="2" charset="2"/>
              <a:buChar char="ü"/>
            </a:pPr>
            <a:r>
              <a:rPr lang="en-US" dirty="0"/>
              <a:t>HPV dose number (1 or 2)</a:t>
            </a:r>
          </a:p>
          <a:p>
            <a:pPr marL="623369" lvl="1" indent="-170010">
              <a:buFont typeface="Wingdings" pitchFamily="2" charset="2"/>
              <a:buChar char="ü"/>
            </a:pPr>
            <a:r>
              <a:rPr lang="en-US" dirty="0"/>
              <a:t>Date of previous dose, if applicable</a:t>
            </a:r>
          </a:p>
          <a:p>
            <a:pPr marL="623369" lvl="1" indent="-170010">
              <a:buFont typeface="Wingdings" pitchFamily="2" charset="2"/>
              <a:buChar char="ü"/>
            </a:pPr>
            <a:r>
              <a:rPr lang="en-US" dirty="0"/>
              <a:t>Age at previous dose, if applicable</a:t>
            </a:r>
          </a:p>
          <a:p>
            <a:pPr marL="226680" indent="-226680">
              <a:buFont typeface="+mj-lt"/>
              <a:buAutoNum type="arabicPeriod"/>
            </a:pPr>
            <a:r>
              <a:rPr lang="en-US" dirty="0"/>
              <a:t>Ask girl to present her vaccination card. Check the logbook (register) to verify which dose is being given.  If she doesn’t have her card, check the register using information</a:t>
            </a:r>
            <a:r>
              <a:rPr lang="en-US" baseline="0" dirty="0"/>
              <a:t> she provides</a:t>
            </a:r>
            <a:endParaRPr lang="en-US" dirty="0"/>
          </a:p>
          <a:p>
            <a:pPr marL="226680" indent="-226680">
              <a:buFont typeface="+mj-lt"/>
              <a:buAutoNum type="arabicPeriod"/>
            </a:pPr>
            <a:r>
              <a:rPr lang="en-US" dirty="0"/>
              <a:t>Register each administered dose on the tally sheet (based on year of age and dose number)</a:t>
            </a:r>
          </a:p>
          <a:p>
            <a:pPr marL="226680" indent="-226680">
              <a:buFont typeface="+mj-lt"/>
              <a:buAutoNum type="arabicPeriod"/>
            </a:pPr>
            <a:r>
              <a:rPr lang="en-US" dirty="0"/>
              <a:t>At the end of the vaccination day, tally number of HPV doses given, by dose number and by year of age</a:t>
            </a:r>
          </a:p>
          <a:p>
            <a:pPr marL="623369" lvl="1" indent="-170010">
              <a:buFont typeface="Wingdings" pitchFamily="2" charset="2"/>
              <a:buChar char="ü"/>
            </a:pPr>
            <a:r>
              <a:rPr lang="en-US" dirty="0"/>
              <a:t>Count and record </a:t>
            </a:r>
            <a:r>
              <a:rPr lang="en-US" b="0" i="0" dirty="0">
                <a:solidFill>
                  <a:srgbClr val="FF0000"/>
                </a:solidFill>
              </a:rPr>
              <a:t>the</a:t>
            </a:r>
            <a:r>
              <a:rPr lang="en-US" b="0" i="0" dirty="0"/>
              <a:t> </a:t>
            </a:r>
            <a:r>
              <a:rPr lang="en-US" dirty="0"/>
              <a:t>number of strike-</a:t>
            </a:r>
            <a:r>
              <a:rPr lang="en-US" dirty="0" err="1"/>
              <a:t>throughs</a:t>
            </a:r>
            <a:r>
              <a:rPr lang="en-US" dirty="0"/>
              <a:t> on </a:t>
            </a:r>
            <a:r>
              <a:rPr lang="en-US" b="0" i="0" dirty="0"/>
              <a:t>the</a:t>
            </a:r>
            <a:r>
              <a:rPr lang="en-US" b="1" i="1" dirty="0"/>
              <a:t> </a:t>
            </a:r>
            <a:r>
              <a:rPr lang="en-US" dirty="0"/>
              <a:t>tally form for </a:t>
            </a:r>
            <a:r>
              <a:rPr lang="en-US" b="1" dirty="0"/>
              <a:t>each dose number</a:t>
            </a:r>
            <a:r>
              <a:rPr lang="en-US" dirty="0"/>
              <a:t> and </a:t>
            </a:r>
            <a:r>
              <a:rPr lang="en-US" b="1" dirty="0"/>
              <a:t>age category</a:t>
            </a:r>
          </a:p>
          <a:p>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5</a:t>
            </a:fld>
            <a:endParaRPr lang="en-GB"/>
          </a:p>
        </p:txBody>
      </p:sp>
    </p:spTree>
    <p:extLst>
      <p:ext uri="{BB962C8B-B14F-4D97-AF65-F5344CB8AC3E}">
        <p14:creationId xmlns:p14="http://schemas.microsoft.com/office/powerpoint/2010/main" val="3163474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r>
              <a:rPr lang="en-US" b="1" dirty="0"/>
              <a:t>Explain to the participants the main uses of the immunization card:</a:t>
            </a:r>
          </a:p>
          <a:p>
            <a:pPr marL="170010" indent="-170010">
              <a:buFont typeface="Arial" pitchFamily="34" charset="0"/>
              <a:buChar char="•"/>
            </a:pPr>
            <a:r>
              <a:rPr lang="en-US" dirty="0"/>
              <a:t>The immunization card</a:t>
            </a:r>
            <a:r>
              <a:rPr lang="en-US" baseline="0" dirty="0"/>
              <a:t> is an important tool to check and to register:</a:t>
            </a:r>
            <a:endParaRPr lang="en-US" dirty="0"/>
          </a:p>
          <a:p>
            <a:pPr marL="623369" lvl="1" indent="-170010">
              <a:buFont typeface="Wingdings" pitchFamily="2" charset="2"/>
              <a:buChar char="ü"/>
            </a:pPr>
            <a:r>
              <a:rPr lang="en-US" dirty="0"/>
              <a:t>the date of birth of the girl</a:t>
            </a:r>
          </a:p>
          <a:p>
            <a:pPr marL="623369" lvl="1" indent="-170010">
              <a:buFont typeface="Wingdings" pitchFamily="2" charset="2"/>
              <a:buChar char="ü"/>
            </a:pPr>
            <a:r>
              <a:rPr lang="en-US" dirty="0"/>
              <a:t>The vaccines already received and those needed in the future</a:t>
            </a:r>
          </a:p>
          <a:p>
            <a:pPr marL="623369" lvl="1" indent="-170010">
              <a:buFont typeface="Wingdings" pitchFamily="2" charset="2"/>
              <a:buChar char="ü"/>
            </a:pPr>
            <a:r>
              <a:rPr lang="en-US" dirty="0"/>
              <a:t>The next appointment for vaccination</a:t>
            </a:r>
          </a:p>
          <a:p>
            <a:pPr marL="170010" indent="-170010">
              <a:buFont typeface="Arial" pitchFamily="34" charset="0"/>
              <a:buChar char="•"/>
            </a:pPr>
            <a:r>
              <a:rPr lang="en-US" dirty="0"/>
              <a:t>Immunization</a:t>
            </a:r>
            <a:r>
              <a:rPr lang="en-US" baseline="0" dirty="0"/>
              <a:t> card can also be used during coverage survey to validate vaccination status</a:t>
            </a:r>
            <a:endParaRPr lang="en-US" dirty="0"/>
          </a:p>
          <a:p>
            <a:pPr marL="170010" indent="-170010">
              <a:buFont typeface="Arial" pitchFamily="34" charset="0"/>
              <a:buChar char="•"/>
            </a:pPr>
            <a:r>
              <a:rPr lang="en-US" dirty="0"/>
              <a:t>Explain to the girls how to use her immunization card:</a:t>
            </a:r>
          </a:p>
          <a:p>
            <a:pPr marL="623369" lvl="1" indent="-170010">
              <a:buFont typeface="Wingdings" pitchFamily="2" charset="2"/>
              <a:buChar char="ü"/>
            </a:pPr>
            <a:r>
              <a:rPr lang="en-US" i="0" dirty="0"/>
              <a:t>The girl should keep the immunization card in a safe place at home</a:t>
            </a:r>
          </a:p>
          <a:p>
            <a:pPr marL="623369" lvl="1" indent="-170010">
              <a:buFont typeface="Wingdings" pitchFamily="2" charset="2"/>
              <a:buChar char="ü"/>
            </a:pPr>
            <a:r>
              <a:rPr lang="en-US" i="0" dirty="0"/>
              <a:t>Then she needs to remember to bring the immunization card for</a:t>
            </a:r>
            <a:r>
              <a:rPr lang="en-US" i="0" baseline="0" dirty="0"/>
              <a:t> the next vaccination</a:t>
            </a:r>
            <a:endParaRPr lang="en-US" i="0" dirty="0"/>
          </a:p>
          <a:p>
            <a:pPr marL="623369" lvl="1" indent="-170010">
              <a:buFont typeface="Wingdings" pitchFamily="2" charset="2"/>
              <a:buChar char="ü"/>
            </a:pPr>
            <a:r>
              <a:rPr lang="en-US" i="0" dirty="0"/>
              <a:t>The health worker must check the card to determine eligibility, and add details after the girl’s vaccination, providing information of vaccines given and the date for the next visit</a:t>
            </a:r>
          </a:p>
          <a:p>
            <a:pPr marL="623369" lvl="1" indent="-170010">
              <a:buFont typeface="Wingdings" pitchFamily="2" charset="2"/>
              <a:buChar char="ü"/>
            </a:pPr>
            <a:r>
              <a:rPr lang="en-US" i="0" dirty="0"/>
              <a:t>Then, the girl should take the immunization card back home and keep in a safe place</a:t>
            </a:r>
            <a:endParaRPr lang="en-US" dirty="0"/>
          </a:p>
          <a:p>
            <a:r>
              <a:rPr lang="en-US" dirty="0"/>
              <a:t>NOTE</a:t>
            </a:r>
            <a:r>
              <a:rPr lang="en-US" baseline="0" dirty="0"/>
              <a:t> for facilitator: change scenario according to your country process (e.g. card maybe kept safe in the school)</a:t>
            </a:r>
            <a:endParaRPr lang="en-US" dirty="0"/>
          </a:p>
        </p:txBody>
      </p:sp>
      <p:sp>
        <p:nvSpPr>
          <p:cNvPr id="20484" name="Slide Number Placeholder 3"/>
          <p:cNvSpPr>
            <a:spLocks noGrp="1"/>
          </p:cNvSpPr>
          <p:nvPr>
            <p:ph type="sldNum" sz="quarter" idx="5"/>
          </p:nvPr>
        </p:nvSpPr>
        <p:spPr>
          <a:noFill/>
        </p:spPr>
        <p:txBody>
          <a:bodyPr/>
          <a:lstStyle/>
          <a:p>
            <a:fld id="{A1B00A97-4DFA-4FB9-95B3-7A8D4351EFEE}"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a:ln/>
        </p:spPr>
        <p:txBody>
          <a:bodyPr lIns="90244" tIns="45120" rIns="90244" bIns="45120"/>
          <a:lstStyle/>
          <a:p>
            <a:r>
              <a:rPr lang="en-US" b="1" dirty="0"/>
              <a:t>Read the situation and question to the participants.</a:t>
            </a:r>
          </a:p>
          <a:p>
            <a:r>
              <a:rPr lang="en-US" b="1" dirty="0"/>
              <a:t>This question will test if participants understand what to do in the event that the Immunization card is not</a:t>
            </a:r>
            <a:r>
              <a:rPr lang="en-US" b="1" baseline="0" dirty="0"/>
              <a:t> presented. </a:t>
            </a:r>
            <a:endParaRPr lang="en-US" b="1" dirty="0"/>
          </a:p>
          <a:p>
            <a:r>
              <a:rPr lang="en-US" b="1" dirty="0"/>
              <a:t>Response:</a:t>
            </a:r>
            <a:r>
              <a:rPr lang="en-US" b="1" baseline="0" dirty="0"/>
              <a:t> </a:t>
            </a:r>
            <a:r>
              <a:rPr lang="en-US" i="0" dirty="0"/>
              <a:t>If the </a:t>
            </a:r>
            <a:r>
              <a:rPr lang="en-US" i="0" baseline="0" dirty="0"/>
              <a:t>girl does not bring the HPV immunization card,</a:t>
            </a:r>
            <a:r>
              <a:rPr lang="en-US" dirty="0"/>
              <a:t> document the given dose on piece of paper, and ask her to bring the regular card next time for updating. </a:t>
            </a:r>
          </a:p>
          <a:p>
            <a:endParaRPr lang="fr-FR" dirty="0"/>
          </a:p>
        </p:txBody>
      </p:sp>
      <p:sp>
        <p:nvSpPr>
          <p:cNvPr id="2355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44" tIns="45120" rIns="90244" bIns="45120" anchor="b"/>
          <a:lstStyle/>
          <a:p>
            <a:pPr algn="r" defTabSz="900422"/>
            <a:fld id="{978088D0-BB68-4C39-BBA0-A318E4934659}" type="slidenum">
              <a:rPr lang="fr-FR" sz="1200">
                <a:latin typeface="Arial" pitchFamily="34" charset="0"/>
              </a:rPr>
              <a:pPr algn="r" defTabSz="900422"/>
              <a:t>7</a:t>
            </a:fld>
            <a:endParaRPr lang="fr-FR" sz="12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r>
              <a:rPr lang="en-US" b="1" dirty="0"/>
              <a:t>Explain to the participants how to use the HPV register</a:t>
            </a:r>
          </a:p>
          <a:p>
            <a:pPr marL="170010" indent="-170010" defTabSz="906719">
              <a:buFont typeface="Arial" pitchFamily="34" charset="0"/>
              <a:buChar char="•"/>
              <a:defRPr/>
            </a:pPr>
            <a:r>
              <a:rPr lang="en-GB" dirty="0"/>
              <a:t>Use only one register per service delivery site</a:t>
            </a:r>
          </a:p>
          <a:p>
            <a:pPr marL="170010" indent="-170010">
              <a:buFont typeface="Arial" pitchFamily="34" charset="0"/>
              <a:buChar char="•"/>
            </a:pPr>
            <a:r>
              <a:rPr lang="en-GB" dirty="0"/>
              <a:t>The register should include both date of birth or</a:t>
            </a:r>
            <a:r>
              <a:rPr lang="en-GB" baseline="0" dirty="0"/>
              <a:t> </a:t>
            </a:r>
            <a:r>
              <a:rPr lang="en-GB" dirty="0"/>
              <a:t>reported age at each vaccine dose given, in case one </a:t>
            </a:r>
            <a:r>
              <a:rPr lang="en-GB" b="0" i="0" strike="noStrike" dirty="0"/>
              <a:t>DOB</a:t>
            </a:r>
            <a:r>
              <a:rPr lang="en-GB" b="0" i="0" strike="noStrike" baseline="0" dirty="0"/>
              <a:t> </a:t>
            </a:r>
            <a:r>
              <a:rPr lang="en-GB" dirty="0"/>
              <a:t>is not available</a:t>
            </a:r>
          </a:p>
          <a:p>
            <a:pPr marL="170010" indent="-170010">
              <a:buFont typeface="Arial" pitchFamily="34" charset="0"/>
              <a:buChar char="•"/>
            </a:pPr>
            <a:r>
              <a:rPr lang="en-GB" dirty="0"/>
              <a:t>Register each girl by recording her name, address, date of birth, date of HPV1 or HPV2  and age when each dose is given:</a:t>
            </a:r>
            <a:endParaRPr lang="en-US" dirty="0"/>
          </a:p>
          <a:p>
            <a:pPr marL="623369" lvl="1" indent="-170010">
              <a:buFont typeface="Arial" pitchFamily="34" charset="0"/>
              <a:buChar char="•"/>
            </a:pPr>
            <a:r>
              <a:rPr lang="en-GB" dirty="0"/>
              <a:t>Enter the age as reported by the girl or her mother</a:t>
            </a:r>
            <a:endParaRPr lang="en-US" dirty="0"/>
          </a:p>
          <a:p>
            <a:pPr marL="170010" indent="-170010">
              <a:buFont typeface="Arial" pitchFamily="34" charset="0"/>
              <a:buChar char="•"/>
            </a:pPr>
            <a:r>
              <a:rPr lang="en-GB" dirty="0"/>
              <a:t>When a girl returns for HPV2, her personal immunization card should be used to locate her place in the log book and to verify the need for HPV2</a:t>
            </a:r>
          </a:p>
        </p:txBody>
      </p:sp>
      <p:sp>
        <p:nvSpPr>
          <p:cNvPr id="26628" name="Slide Number Placeholder 3"/>
          <p:cNvSpPr>
            <a:spLocks noGrp="1"/>
          </p:cNvSpPr>
          <p:nvPr>
            <p:ph type="sldNum" sz="quarter" idx="5"/>
          </p:nvPr>
        </p:nvSpPr>
        <p:spPr>
          <a:noFill/>
        </p:spPr>
        <p:txBody>
          <a:bodyPr/>
          <a:lstStyle/>
          <a:p>
            <a:fld id="{F14BFDCB-1215-4FD6-AB46-3270E7034C01}"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Explain to the participants how to record the </a:t>
            </a:r>
            <a:r>
              <a:rPr lang="en-GB" b="1" dirty="0"/>
              <a:t>number (No.) of HPV doses given on a single vaccination day</a:t>
            </a:r>
            <a:r>
              <a:rPr lang="en-US" b="1" dirty="0"/>
              <a:t>:</a:t>
            </a:r>
          </a:p>
          <a:p>
            <a:pPr marL="170010" indent="-170010">
              <a:buFont typeface="Arial" pitchFamily="34" charset="0"/>
              <a:buChar char="•"/>
            </a:pPr>
            <a:r>
              <a:rPr lang="en-US" dirty="0"/>
              <a:t>Tally sheets </a:t>
            </a:r>
            <a:r>
              <a:rPr lang="en-US" b="0" i="0" strike="noStrike" dirty="0"/>
              <a:t>are used </a:t>
            </a:r>
            <a:r>
              <a:rPr lang="en-US" dirty="0"/>
              <a:t>each vaccination day to recor</a:t>
            </a:r>
            <a:r>
              <a:rPr lang="en-US" baseline="0" dirty="0"/>
              <a:t>d the number of HPV</a:t>
            </a:r>
            <a:r>
              <a:rPr lang="en-US" dirty="0"/>
              <a:t> vaccine doses given</a:t>
            </a:r>
            <a:r>
              <a:rPr lang="en-US" baseline="0" dirty="0"/>
              <a:t> </a:t>
            </a:r>
            <a:r>
              <a:rPr lang="en-US" dirty="0"/>
              <a:t>in a single</a:t>
            </a:r>
            <a:r>
              <a:rPr lang="en-US" baseline="0" dirty="0"/>
              <a:t> vaccination day</a:t>
            </a:r>
            <a:endParaRPr lang="en-US" dirty="0"/>
          </a:p>
          <a:p>
            <a:pPr marL="170010" indent="-170010">
              <a:buFont typeface="Arial" pitchFamily="34" charset="0"/>
              <a:buChar char="•"/>
            </a:pPr>
            <a:r>
              <a:rPr lang="en-GB" dirty="0"/>
              <a:t>Circle 1: Fill out one Tally Sheet per vaccination day</a:t>
            </a:r>
            <a:endParaRPr lang="en-US" dirty="0"/>
          </a:p>
          <a:p>
            <a:pPr marL="170010" indent="-170010">
              <a:buFont typeface="Arial" pitchFamily="34" charset="0"/>
              <a:buChar char="•"/>
            </a:pPr>
            <a:r>
              <a:rPr lang="en-GB" dirty="0"/>
              <a:t>Circle 2: When registering each girl, strike one zero on the Tally Sheet according to the HPV dose number given and her age</a:t>
            </a:r>
            <a:endParaRPr lang="en-US" dirty="0"/>
          </a:p>
          <a:p>
            <a:pPr marL="170010" indent="-170010">
              <a:buFont typeface="Arial" pitchFamily="34" charset="0"/>
              <a:buChar char="•"/>
            </a:pPr>
            <a:r>
              <a:rPr lang="en-GB" dirty="0"/>
              <a:t>At the end of each vaccination day, calculate the sub-totals of HPV doses given, by dose number and by age: </a:t>
            </a:r>
            <a:endParaRPr lang="en-US" dirty="0"/>
          </a:p>
          <a:p>
            <a:pPr marL="623369" lvl="1" indent="-170010">
              <a:buFont typeface="Arial" pitchFamily="34" charset="0"/>
              <a:buChar char="•"/>
            </a:pPr>
            <a:r>
              <a:rPr lang="en-GB" dirty="0"/>
              <a:t>Count and record the number of strike-</a:t>
            </a:r>
            <a:r>
              <a:rPr lang="en-GB" dirty="0" err="1"/>
              <a:t>throughs</a:t>
            </a:r>
            <a:r>
              <a:rPr lang="en-GB" dirty="0"/>
              <a:t> made in each HPV dose number /age category </a:t>
            </a:r>
            <a:endParaRPr lang="en-US" dirty="0"/>
          </a:p>
          <a:p>
            <a:pPr marL="623369" lvl="1" indent="-170010">
              <a:buFont typeface="Arial" pitchFamily="34" charset="0"/>
              <a:buChar char="•"/>
            </a:pPr>
            <a:r>
              <a:rPr lang="en-GB" dirty="0"/>
              <a:t>For sub-totals of 0, do not leave blank but clearly record the number 0 with a strike-through</a:t>
            </a:r>
            <a:endParaRPr lang="en-US" dirty="0"/>
          </a:p>
          <a:p>
            <a:pPr marL="623369" lvl="1" indent="-170010">
              <a:buFont typeface="Arial" pitchFamily="34" charset="0"/>
              <a:buChar char="•"/>
            </a:pPr>
            <a:r>
              <a:rPr lang="en-GB" dirty="0"/>
              <a:t>Transfer the sub-totals to the Service Delivery Site - Monthly Record Sheet of Vaccination Days'</a:t>
            </a:r>
            <a:endParaRPr lang="en-US" dirty="0"/>
          </a:p>
        </p:txBody>
      </p:sp>
      <p:sp>
        <p:nvSpPr>
          <p:cNvPr id="4" name="Slide Number Placeholder 3"/>
          <p:cNvSpPr>
            <a:spLocks noGrp="1"/>
          </p:cNvSpPr>
          <p:nvPr>
            <p:ph type="sldNum" sz="quarter" idx="10"/>
          </p:nvPr>
        </p:nvSpPr>
        <p:spPr/>
        <p:txBody>
          <a:bodyPr/>
          <a:lstStyle/>
          <a:p>
            <a:pPr>
              <a:defRPr/>
            </a:pPr>
            <a:fld id="{68346B4C-9D64-4E8B-ABFE-42068B15FF67}" type="slidenum">
              <a:rPr lang="en-GB" smtClean="0"/>
              <a:pPr>
                <a:defRPr/>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ndParaRPr>
          </a:p>
        </p:txBody>
      </p:sp>
      <p:pic>
        <p:nvPicPr>
          <p:cNvPr id="5" name="Picture 17" descr="WHO-EN-white-H"/>
          <p:cNvPicPr>
            <a:picLocks noChangeAspect="1" noChangeArrowheads="1"/>
          </p:cNvPicPr>
          <p:nvPr userDrawn="1"/>
        </p:nvPicPr>
        <p:blipFill>
          <a:blip r:embed="rId2"/>
          <a:srcRect/>
          <a:stretch>
            <a:fillRect/>
          </a:stretch>
        </p:blipFill>
        <p:spPr bwMode="auto">
          <a:xfrm>
            <a:off x="3132138" y="5349875"/>
            <a:ext cx="2952750" cy="958850"/>
          </a:xfrm>
          <a:prstGeom prst="rect">
            <a:avLst/>
          </a:prstGeom>
          <a:noFill/>
          <a:ln w="9525">
            <a:noFill/>
            <a:miter lim="800000"/>
            <a:headEnd/>
            <a:tailEnd/>
          </a:ln>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ndParaRPr>
          </a:p>
        </p:txBody>
      </p:sp>
      <p:sp>
        <p:nvSpPr>
          <p:cNvPr id="1030" name="Rectangle 13"/>
          <p:cNvSpPr>
            <a:spLocks noChangeArrowheads="1"/>
          </p:cNvSpPr>
          <p:nvPr/>
        </p:nvSpPr>
        <p:spPr bwMode="auto">
          <a:xfrm>
            <a:off x="927100" y="6426200"/>
            <a:ext cx="5092700" cy="431800"/>
          </a:xfrm>
          <a:prstGeom prst="rect">
            <a:avLst/>
          </a:prstGeom>
          <a:noFill/>
          <a:ln w="9525">
            <a:noFill/>
            <a:miter lim="800000"/>
            <a:headEnd/>
            <a:tailEnd/>
          </a:ln>
        </p:spPr>
        <p:txBody>
          <a:bodyPr lIns="0" tIns="0" rIns="0" bIns="0"/>
          <a:lstStyle/>
          <a:p>
            <a:pPr defTabSz="912813">
              <a:defRPr/>
            </a:pPr>
            <a:r>
              <a:rPr lang="en-GB" sz="1200" b="0" dirty="0">
                <a:solidFill>
                  <a:srgbClr val="96CCEE"/>
                </a:solidFill>
                <a:latin typeface="Arial Narrow" pitchFamily="34" charset="0"/>
              </a:rPr>
              <a:t>Recording and </a:t>
            </a:r>
            <a:r>
              <a:rPr lang="en-GB" sz="1200" b="0" baseline="0" dirty="0">
                <a:solidFill>
                  <a:srgbClr val="96CCEE"/>
                </a:solidFill>
                <a:latin typeface="Arial Narrow" pitchFamily="34" charset="0"/>
              </a:rPr>
              <a:t>Monitoring  of </a:t>
            </a:r>
            <a:r>
              <a:rPr lang="en-GB" sz="1200" b="0" dirty="0">
                <a:solidFill>
                  <a:srgbClr val="96CCEE"/>
                </a:solidFill>
                <a:latin typeface="Arial Narrow" pitchFamily="34" charset="0"/>
              </a:rPr>
              <a:t>HPV </a:t>
            </a:r>
            <a:r>
              <a:rPr lang="en-GB" sz="1200" b="0" baseline="0" dirty="0">
                <a:solidFill>
                  <a:srgbClr val="96CCEE"/>
                </a:solidFill>
                <a:latin typeface="Arial Narrow" pitchFamily="34" charset="0"/>
              </a:rPr>
              <a:t>Vaccine, Module 5 </a:t>
            </a:r>
            <a:r>
              <a:rPr lang="en-GB" sz="1200" b="0" baseline="0" dirty="0" err="1">
                <a:solidFill>
                  <a:srgbClr val="96CCEE"/>
                </a:solidFill>
                <a:latin typeface="Arial Narrow" pitchFamily="34" charset="0"/>
              </a:rPr>
              <a:t>Cecolin</a:t>
            </a:r>
            <a:r>
              <a:rPr lang="en-GB" sz="1200" b="0" baseline="0" dirty="0">
                <a:solidFill>
                  <a:srgbClr val="96CCEE"/>
                </a:solidFill>
                <a:latin typeface="Arial Narrow" pitchFamily="34" charset="0"/>
              </a:rPr>
              <a:t>®</a:t>
            </a:r>
            <a:r>
              <a:rPr lang="en-GB" sz="1200" b="0" dirty="0">
                <a:solidFill>
                  <a:srgbClr val="96CCEE"/>
                </a:solidFill>
                <a:latin typeface="Arial Narrow" pitchFamily="34" charset="0"/>
              </a:rPr>
              <a:t> </a:t>
            </a:r>
            <a:r>
              <a:rPr kumimoji="0" lang="en-GB" sz="1800" b="0" i="0" u="none" strike="noStrike" kern="1200" cap="none" spc="0" normalizeH="0" baseline="12000" noProof="0" dirty="0">
                <a:ln>
                  <a:noFill/>
                </a:ln>
                <a:solidFill>
                  <a:srgbClr val="FFFFFF"/>
                </a:solidFill>
                <a:effectLst/>
                <a:uLnTx/>
                <a:uFillTx/>
                <a:latin typeface="Arial Narrow" pitchFamily="34" charset="0"/>
                <a:ea typeface="MS PGothic" pitchFamily="34" charset="-128"/>
                <a:cs typeface="Arial"/>
              </a:rPr>
              <a:t> |</a:t>
            </a:r>
            <a:r>
              <a:rPr lang="en-GB" sz="1200" b="0" baseline="12000" dirty="0">
                <a:solidFill>
                  <a:srgbClr val="FFFFFF"/>
                </a:solidFill>
                <a:latin typeface="Arial Narrow" pitchFamily="34" charset="0"/>
              </a:rPr>
              <a:t> </a:t>
            </a:r>
            <a:r>
              <a:rPr lang="en-GB" sz="1200" dirty="0">
                <a:solidFill>
                  <a:srgbClr val="96CCEE"/>
                </a:solidFill>
                <a:latin typeface="Arial Narrow" pitchFamily="34" charset="0"/>
              </a:rPr>
              <a:t>May 2022</a:t>
            </a:r>
            <a:endParaRPr lang="en-GB" sz="1200" b="0" dirty="0">
              <a:solidFill>
                <a:srgbClr val="96CCEE"/>
              </a:solidFill>
              <a:latin typeface="Arial Narrow" pitchFamily="34" charset="0"/>
            </a:endParaRPr>
          </a:p>
        </p:txBody>
      </p:sp>
      <p:sp>
        <p:nvSpPr>
          <p:cNvPr id="1031" name="Rectangle 14"/>
          <p:cNvSpPr>
            <a:spLocks noChangeArrowheads="1"/>
          </p:cNvSpPr>
          <p:nvPr/>
        </p:nvSpPr>
        <p:spPr bwMode="auto">
          <a:xfrm>
            <a:off x="360363" y="6399213"/>
            <a:ext cx="395287" cy="331787"/>
          </a:xfrm>
          <a:prstGeom prst="rect">
            <a:avLst/>
          </a:prstGeom>
          <a:noFill/>
          <a:ln w="9525">
            <a:noFill/>
            <a:miter lim="800000"/>
            <a:headEnd/>
            <a:tailEnd/>
          </a:ln>
        </p:spPr>
        <p:txBody>
          <a:bodyPr lIns="0" tIns="0" rIns="0" bIns="0"/>
          <a:lstStyle/>
          <a:p>
            <a:pPr algn="r" defTabSz="912813">
              <a:defRPr/>
            </a:pPr>
            <a:fld id="{9719EBA8-03A7-4D23-9808-7A90EB8B5661}" type="slidenum">
              <a:rPr lang="en-US" sz="1500" b="1">
                <a:solidFill>
                  <a:srgbClr val="72BBE8"/>
                </a:solidFill>
                <a:latin typeface="Arial Narrow" pitchFamily="34" charset="0"/>
              </a:rPr>
              <a:pPr algn="r" defTabSz="912813">
                <a:defRPr/>
              </a:pPr>
              <a:t>‹#›</a:t>
            </a:fld>
            <a:r>
              <a:rPr lang="en-GB" sz="1500" b="1">
                <a:solidFill>
                  <a:srgbClr val="72BBE8"/>
                </a:solidFill>
                <a:latin typeface="Arial Narrow" pitchFamily="34" charset="0"/>
              </a:rPr>
              <a:t> </a:t>
            </a:r>
            <a:r>
              <a:rPr lang="en-GB"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27"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www.who.int/publications/i/item/hpv-vaccine-coverage-monitoring-manua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www.who.int/vaccine_safety/initiative/tools/HPV_vaccine_rates_information_sheet_1217.pdf" TargetMode="External"/><Relationship Id="rId5" Type="http://schemas.openxmlformats.org/officeDocument/2006/relationships/hyperlink" Target="https://apps.who.int/iris/bitstream/handle/10665/144785/9789241548953_eng.pdf;sequence=1" TargetMode="External"/><Relationship Id="rId4" Type="http://schemas.openxmlformats.org/officeDocument/2006/relationships/hyperlink" Target="https://www.who.int/publications/i/item/9789241549769"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subTitle" idx="1"/>
          </p:nvPr>
        </p:nvSpPr>
        <p:spPr/>
        <p:txBody>
          <a:bodyPr/>
          <a:lstStyle/>
          <a:p>
            <a:pPr>
              <a:lnSpc>
                <a:spcPct val="90000"/>
              </a:lnSpc>
            </a:pPr>
            <a:r>
              <a:rPr lang="it-IT" dirty="0">
                <a:solidFill>
                  <a:srgbClr val="FFFFFF"/>
                </a:solidFill>
              </a:rPr>
              <a:t>Module 5</a:t>
            </a:r>
          </a:p>
          <a:p>
            <a:pPr>
              <a:lnSpc>
                <a:spcPct val="90000"/>
              </a:lnSpc>
            </a:pPr>
            <a:r>
              <a:rPr lang="it-IT" dirty="0">
                <a:solidFill>
                  <a:srgbClr val="FFFFFF"/>
                </a:solidFill>
              </a:rPr>
              <a:t>Recording and monitoring of HPV vaccine</a:t>
            </a:r>
          </a:p>
          <a:p>
            <a:pPr>
              <a:lnSpc>
                <a:spcPct val="90000"/>
              </a:lnSpc>
            </a:pPr>
            <a:r>
              <a:rPr lang="it-IT" dirty="0">
                <a:solidFill>
                  <a:srgbClr val="FFFFFF"/>
                </a:solidFill>
              </a:rPr>
              <a:t>Cecolin®</a:t>
            </a:r>
            <a:endParaRPr lang="fr-FR" dirty="0">
              <a:solidFill>
                <a:srgbClr val="FFFFFF"/>
              </a:solidFill>
            </a:endParaRPr>
          </a:p>
        </p:txBody>
      </p:sp>
      <p:sp>
        <p:nvSpPr>
          <p:cNvPr id="6" name="Rectangle 7"/>
          <p:cNvSpPr txBox="1">
            <a:spLocks noChangeArrowheads="1"/>
          </p:cNvSpPr>
          <p:nvPr/>
        </p:nvSpPr>
        <p:spPr>
          <a:xfrm>
            <a:off x="0" y="341313"/>
            <a:ext cx="9144000" cy="1470025"/>
          </a:xfrm>
          <a:prstGeom prst="rect">
            <a:avLst/>
          </a:prstGeom>
          <a:noFill/>
          <a:ln/>
        </p:spPr>
        <p:txBody>
          <a:bodyPr/>
          <a:lstStyle>
            <a:lvl1pPr defTabSz="912813" eaLnBrk="0" hangingPunct="0">
              <a:defRPr sz="2400">
                <a:solidFill>
                  <a:schemeClr val="tx1"/>
                </a:solidFill>
                <a:latin typeface="Limon F3" charset="0"/>
                <a:ea typeface="MS PGothic" pitchFamily="34" charset="-128"/>
              </a:defRPr>
            </a:lvl1pPr>
            <a:lvl2pPr marL="37931725" indent="-37474525" defTabSz="912813"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a:defRPr/>
            </a:pPr>
            <a:endParaRPr lang="en-US" b="1" dirty="0">
              <a:solidFill>
                <a:srgbClr val="FFFFFF"/>
              </a:solidFill>
              <a:latin typeface="Arial" pitchFamily="34" charset="0"/>
            </a:endParaRPr>
          </a:p>
          <a:p>
            <a:pPr algn="ctr">
              <a:defRPr/>
            </a:pPr>
            <a:endParaRPr lang="en-US" b="1" dirty="0">
              <a:solidFill>
                <a:srgbClr val="FFFFFF"/>
              </a:solidFill>
              <a:latin typeface="Arial" pitchFamily="34" charset="0"/>
            </a:endParaRPr>
          </a:p>
          <a:p>
            <a:pPr algn="ctr">
              <a:defRPr/>
            </a:pPr>
            <a:r>
              <a:rPr lang="fr-FR" b="1" dirty="0">
                <a:solidFill>
                  <a:schemeClr val="bg1"/>
                </a:solidFill>
              </a:rPr>
              <a:t>Essential Training Package for HPV Vaccine Introduction</a:t>
            </a:r>
            <a:endParaRPr lang="fr-FR" b="1" dirty="0">
              <a:solidFill>
                <a:schemeClr val="bg1"/>
              </a:solidFill>
              <a:latin typeface="Arial" charset="0"/>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009650"/>
          </a:xfrm>
        </p:spPr>
        <p:txBody>
          <a:bodyPr/>
          <a:lstStyle/>
          <a:p>
            <a:r>
              <a:rPr lang="en-US" kern="1200" dirty="0">
                <a:latin typeface="Arial" pitchFamily="34" charset="0"/>
                <a:cs typeface="+mn-cs"/>
              </a:rPr>
              <a:t>Monitoring tool 4: Monthly Record Sheet</a:t>
            </a:r>
          </a:p>
        </p:txBody>
      </p:sp>
      <p:grpSp>
        <p:nvGrpSpPr>
          <p:cNvPr id="3" name="Group 4">
            <a:extLst>
              <a:ext uri="{FF2B5EF4-FFF2-40B4-BE49-F238E27FC236}">
                <a16:creationId xmlns:a16="http://schemas.microsoft.com/office/drawing/2014/main" id="{8609FA40-95B8-46F5-935D-DFD0EF71B520}"/>
              </a:ext>
            </a:extLst>
          </p:cNvPr>
          <p:cNvGrpSpPr>
            <a:grpSpLocks noChangeAspect="1"/>
          </p:cNvGrpSpPr>
          <p:nvPr/>
        </p:nvGrpSpPr>
        <p:grpSpPr bwMode="auto">
          <a:xfrm>
            <a:off x="200025" y="706438"/>
            <a:ext cx="8812213" cy="5432424"/>
            <a:chOff x="126" y="445"/>
            <a:chExt cx="5551" cy="3422"/>
          </a:xfrm>
        </p:grpSpPr>
        <p:sp>
          <p:nvSpPr>
            <p:cNvPr id="4" name="AutoShape 3">
              <a:extLst>
                <a:ext uri="{FF2B5EF4-FFF2-40B4-BE49-F238E27FC236}">
                  <a16:creationId xmlns:a16="http://schemas.microsoft.com/office/drawing/2014/main" id="{86469250-13E7-498C-8004-825820AE7B07}"/>
                </a:ext>
              </a:extLst>
            </p:cNvPr>
            <p:cNvSpPr>
              <a:spLocks noChangeAspect="1" noChangeArrowheads="1" noTextEdit="1"/>
            </p:cNvSpPr>
            <p:nvPr/>
          </p:nvSpPr>
          <p:spPr bwMode="auto">
            <a:xfrm>
              <a:off x="126" y="445"/>
              <a:ext cx="5508" cy="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 name="Group 205">
              <a:extLst>
                <a:ext uri="{FF2B5EF4-FFF2-40B4-BE49-F238E27FC236}">
                  <a16:creationId xmlns:a16="http://schemas.microsoft.com/office/drawing/2014/main" id="{A1ABB2DA-E488-441E-BBFA-213671A82B44}"/>
                </a:ext>
              </a:extLst>
            </p:cNvPr>
            <p:cNvGrpSpPr>
              <a:grpSpLocks/>
            </p:cNvGrpSpPr>
            <p:nvPr/>
          </p:nvGrpSpPr>
          <p:grpSpPr bwMode="auto">
            <a:xfrm>
              <a:off x="169" y="445"/>
              <a:ext cx="5508" cy="871"/>
              <a:chOff x="169" y="445"/>
              <a:chExt cx="5508" cy="871"/>
            </a:xfrm>
          </p:grpSpPr>
          <p:sp>
            <p:nvSpPr>
              <p:cNvPr id="2694" name="Rectangle 5">
                <a:extLst>
                  <a:ext uri="{FF2B5EF4-FFF2-40B4-BE49-F238E27FC236}">
                    <a16:creationId xmlns:a16="http://schemas.microsoft.com/office/drawing/2014/main" id="{ACFDD358-FF2F-41F6-8E7B-7C3E8DA807A6}"/>
                  </a:ext>
                </a:extLst>
              </p:cNvPr>
              <p:cNvSpPr>
                <a:spLocks noChangeArrowheads="1"/>
              </p:cNvSpPr>
              <p:nvPr/>
            </p:nvSpPr>
            <p:spPr bwMode="auto">
              <a:xfrm>
                <a:off x="214" y="450"/>
                <a:ext cx="66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Month/Year of report: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95" name="Rectangle 6">
                <a:extLst>
                  <a:ext uri="{FF2B5EF4-FFF2-40B4-BE49-F238E27FC236}">
                    <a16:creationId xmlns:a16="http://schemas.microsoft.com/office/drawing/2014/main" id="{2127AC4A-838C-459F-A5F0-820C04CCE420}"/>
                  </a:ext>
                </a:extLst>
              </p:cNvPr>
              <p:cNvSpPr>
                <a:spLocks noChangeArrowheads="1"/>
              </p:cNvSpPr>
              <p:nvPr/>
            </p:nvSpPr>
            <p:spPr bwMode="auto">
              <a:xfrm>
                <a:off x="855" y="450"/>
                <a:ext cx="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97" name="Rectangle 8">
                <a:extLst>
                  <a:ext uri="{FF2B5EF4-FFF2-40B4-BE49-F238E27FC236}">
                    <a16:creationId xmlns:a16="http://schemas.microsoft.com/office/drawing/2014/main" id="{E8E87280-28D8-4CAE-AE8F-73EF2E2B8CE7}"/>
                  </a:ext>
                </a:extLst>
              </p:cNvPr>
              <p:cNvSpPr>
                <a:spLocks noChangeArrowheads="1"/>
              </p:cNvSpPr>
              <p:nvPr/>
            </p:nvSpPr>
            <p:spPr bwMode="auto">
              <a:xfrm>
                <a:off x="233" y="550"/>
                <a:ext cx="35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Times New Roman" panose="02020603050405020304" pitchFamily="18" charset="0"/>
                  </a:rPr>
                  <a:t>01/2022</a:t>
                </a:r>
                <a:endParaRPr kumimoji="0" lang="en-US" altLang="en-US" sz="1800" b="0" i="0" u="none" strike="noStrike" cap="none" normalizeH="0" baseline="0" dirty="0">
                  <a:ln>
                    <a:noFill/>
                  </a:ln>
                  <a:solidFill>
                    <a:schemeClr val="tx1"/>
                  </a:solidFill>
                  <a:effectLst/>
                </a:endParaRPr>
              </a:p>
            </p:txBody>
          </p:sp>
          <p:sp>
            <p:nvSpPr>
              <p:cNvPr id="2699" name="Rectangle 10">
                <a:extLst>
                  <a:ext uri="{FF2B5EF4-FFF2-40B4-BE49-F238E27FC236}">
                    <a16:creationId xmlns:a16="http://schemas.microsoft.com/office/drawing/2014/main" id="{EFA81E80-0570-4D0E-BEBC-927BC6EF7A80}"/>
                  </a:ext>
                </a:extLst>
              </p:cNvPr>
              <p:cNvSpPr>
                <a:spLocks noChangeArrowheads="1"/>
              </p:cNvSpPr>
              <p:nvPr/>
            </p:nvSpPr>
            <p:spPr bwMode="auto">
              <a:xfrm>
                <a:off x="529" y="532"/>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0" name="Rectangle 11">
                <a:extLst>
                  <a:ext uri="{FF2B5EF4-FFF2-40B4-BE49-F238E27FC236}">
                    <a16:creationId xmlns:a16="http://schemas.microsoft.com/office/drawing/2014/main" id="{7F9E56DC-5548-4487-A6BC-6A51A598CD3A}"/>
                  </a:ext>
                </a:extLst>
              </p:cNvPr>
              <p:cNvSpPr>
                <a:spLocks noChangeArrowheads="1"/>
              </p:cNvSpPr>
              <p:nvPr/>
            </p:nvSpPr>
            <p:spPr bwMode="auto">
              <a:xfrm>
                <a:off x="1150" y="450"/>
                <a:ext cx="28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District: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1" name="Rectangle 12">
                <a:extLst>
                  <a:ext uri="{FF2B5EF4-FFF2-40B4-BE49-F238E27FC236}">
                    <a16:creationId xmlns:a16="http://schemas.microsoft.com/office/drawing/2014/main" id="{32F48092-512D-4A17-827A-E45BD8DA4921}"/>
                  </a:ext>
                </a:extLst>
              </p:cNvPr>
              <p:cNvSpPr>
                <a:spLocks noChangeArrowheads="1"/>
              </p:cNvSpPr>
              <p:nvPr/>
            </p:nvSpPr>
            <p:spPr bwMode="auto">
              <a:xfrm>
                <a:off x="1405" y="450"/>
                <a:ext cx="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2" name="Rectangle 13">
                <a:extLst>
                  <a:ext uri="{FF2B5EF4-FFF2-40B4-BE49-F238E27FC236}">
                    <a16:creationId xmlns:a16="http://schemas.microsoft.com/office/drawing/2014/main" id="{8D73A0E9-3C5F-4D66-9747-5B33928D5CEF}"/>
                  </a:ext>
                </a:extLst>
              </p:cNvPr>
              <p:cNvSpPr>
                <a:spLocks noChangeArrowheads="1"/>
              </p:cNvSpPr>
              <p:nvPr/>
            </p:nvSpPr>
            <p:spPr bwMode="auto">
              <a:xfrm>
                <a:off x="1150" y="533"/>
                <a:ext cx="44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Town/Village: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3" name="Rectangle 14">
                <a:extLst>
                  <a:ext uri="{FF2B5EF4-FFF2-40B4-BE49-F238E27FC236}">
                    <a16:creationId xmlns:a16="http://schemas.microsoft.com/office/drawing/2014/main" id="{8FADA0C6-A80B-418C-BDE9-1828D39FDABF}"/>
                  </a:ext>
                </a:extLst>
              </p:cNvPr>
              <p:cNvSpPr>
                <a:spLocks noChangeArrowheads="1"/>
              </p:cNvSpPr>
              <p:nvPr/>
            </p:nvSpPr>
            <p:spPr bwMode="auto">
              <a:xfrm>
                <a:off x="1570" y="533"/>
                <a:ext cx="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4" name="Rectangle 15">
                <a:extLst>
                  <a:ext uri="{FF2B5EF4-FFF2-40B4-BE49-F238E27FC236}">
                    <a16:creationId xmlns:a16="http://schemas.microsoft.com/office/drawing/2014/main" id="{0381A717-E9FA-403D-8EEA-B3C70FD2AAB2}"/>
                  </a:ext>
                </a:extLst>
              </p:cNvPr>
              <p:cNvSpPr>
                <a:spLocks noChangeArrowheads="1"/>
              </p:cNvSpPr>
              <p:nvPr/>
            </p:nvSpPr>
            <p:spPr bwMode="auto">
              <a:xfrm>
                <a:off x="1150" y="616"/>
                <a:ext cx="60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Service delivery site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5" name="Rectangle 16">
                <a:extLst>
                  <a:ext uri="{FF2B5EF4-FFF2-40B4-BE49-F238E27FC236}">
                    <a16:creationId xmlns:a16="http://schemas.microsoft.com/office/drawing/2014/main" id="{28BABE13-DA9F-4C9E-A6C3-8EBDDB31898F}"/>
                  </a:ext>
                </a:extLst>
              </p:cNvPr>
              <p:cNvSpPr>
                <a:spLocks noChangeArrowheads="1"/>
              </p:cNvSpPr>
              <p:nvPr/>
            </p:nvSpPr>
            <p:spPr bwMode="auto">
              <a:xfrm>
                <a:off x="1737" y="616"/>
                <a:ext cx="4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6" name="Rectangle 17">
                <a:extLst>
                  <a:ext uri="{FF2B5EF4-FFF2-40B4-BE49-F238E27FC236}">
                    <a16:creationId xmlns:a16="http://schemas.microsoft.com/office/drawing/2014/main" id="{2F10DFF5-D424-4F05-B4FF-995A271CE536}"/>
                  </a:ext>
                </a:extLst>
              </p:cNvPr>
              <p:cNvSpPr>
                <a:spLocks noChangeArrowheads="1"/>
              </p:cNvSpPr>
              <p:nvPr/>
            </p:nvSpPr>
            <p:spPr bwMode="auto">
              <a:xfrm>
                <a:off x="1758" y="616"/>
                <a:ext cx="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7" name="Rectangle 18">
                <a:extLst>
                  <a:ext uri="{FF2B5EF4-FFF2-40B4-BE49-F238E27FC236}">
                    <a16:creationId xmlns:a16="http://schemas.microsoft.com/office/drawing/2014/main" id="{7A0941EC-3D3F-428E-ABF2-6B117714F5EC}"/>
                  </a:ext>
                </a:extLst>
              </p:cNvPr>
              <p:cNvSpPr>
                <a:spLocks noChangeArrowheads="1"/>
              </p:cNvSpPr>
              <p:nvPr/>
            </p:nvSpPr>
            <p:spPr bwMode="auto">
              <a:xfrm>
                <a:off x="1150" y="699"/>
                <a:ext cx="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8" name="Rectangle 19">
                <a:extLst>
                  <a:ext uri="{FF2B5EF4-FFF2-40B4-BE49-F238E27FC236}">
                    <a16:creationId xmlns:a16="http://schemas.microsoft.com/office/drawing/2014/main" id="{A6D6A93B-4823-44F4-BD0D-0B4E4D805F11}"/>
                  </a:ext>
                </a:extLst>
              </p:cNvPr>
              <p:cNvSpPr>
                <a:spLocks noChangeArrowheads="1"/>
              </p:cNvSpPr>
              <p:nvPr/>
            </p:nvSpPr>
            <p:spPr bwMode="auto">
              <a:xfrm>
                <a:off x="4637" y="450"/>
                <a:ext cx="129"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09" name="Rectangle 20">
                <a:extLst>
                  <a:ext uri="{FF2B5EF4-FFF2-40B4-BE49-F238E27FC236}">
                    <a16:creationId xmlns:a16="http://schemas.microsoft.com/office/drawing/2014/main" id="{7684589C-30D9-4CD9-ADE1-EDFBA2C3666E}"/>
                  </a:ext>
                </a:extLst>
              </p:cNvPr>
              <p:cNvSpPr>
                <a:spLocks noChangeArrowheads="1"/>
              </p:cNvSpPr>
              <p:nvPr/>
            </p:nvSpPr>
            <p:spPr bwMode="auto">
              <a:xfrm>
                <a:off x="4718" y="450"/>
                <a:ext cx="48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000000"/>
                    </a:solidFill>
                    <a:effectLst/>
                    <a:latin typeface="Times New Roman" panose="02020603050405020304" pitchFamily="18" charset="0"/>
                  </a:rPr>
                  <a:t>omments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0" name="Rectangle 21">
                <a:extLst>
                  <a:ext uri="{FF2B5EF4-FFF2-40B4-BE49-F238E27FC236}">
                    <a16:creationId xmlns:a16="http://schemas.microsoft.com/office/drawing/2014/main" id="{8B554304-FC3A-4CBE-9708-E76835C27E7B}"/>
                  </a:ext>
                </a:extLst>
              </p:cNvPr>
              <p:cNvSpPr>
                <a:spLocks noChangeArrowheads="1"/>
              </p:cNvSpPr>
              <p:nvPr/>
            </p:nvSpPr>
            <p:spPr bwMode="auto">
              <a:xfrm>
                <a:off x="5154" y="450"/>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11" name="Rectangle 22">
                <a:extLst>
                  <a:ext uri="{FF2B5EF4-FFF2-40B4-BE49-F238E27FC236}">
                    <a16:creationId xmlns:a16="http://schemas.microsoft.com/office/drawing/2014/main" id="{7B7A4C86-C2A7-42B8-885E-F832D71E0FFE}"/>
                  </a:ext>
                </a:extLst>
              </p:cNvPr>
              <p:cNvSpPr>
                <a:spLocks noChangeArrowheads="1"/>
              </p:cNvSpPr>
              <p:nvPr/>
            </p:nvSpPr>
            <p:spPr bwMode="auto">
              <a:xfrm>
                <a:off x="169"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2" name="Rectangle 23">
                <a:extLst>
                  <a:ext uri="{FF2B5EF4-FFF2-40B4-BE49-F238E27FC236}">
                    <a16:creationId xmlns:a16="http://schemas.microsoft.com/office/drawing/2014/main" id="{55A93D2E-C338-47FB-A406-BC8FCC3A1430}"/>
                  </a:ext>
                </a:extLst>
              </p:cNvPr>
              <p:cNvSpPr>
                <a:spLocks noChangeArrowheads="1"/>
              </p:cNvSpPr>
              <p:nvPr/>
            </p:nvSpPr>
            <p:spPr bwMode="auto">
              <a:xfrm>
                <a:off x="169"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3" name="Rectangle 24">
                <a:extLst>
                  <a:ext uri="{FF2B5EF4-FFF2-40B4-BE49-F238E27FC236}">
                    <a16:creationId xmlns:a16="http://schemas.microsoft.com/office/drawing/2014/main" id="{EB3941F5-69A1-4DD8-9C2A-E6301498CA45}"/>
                  </a:ext>
                </a:extLst>
              </p:cNvPr>
              <p:cNvSpPr>
                <a:spLocks noChangeArrowheads="1"/>
              </p:cNvSpPr>
              <p:nvPr/>
            </p:nvSpPr>
            <p:spPr bwMode="auto">
              <a:xfrm>
                <a:off x="173" y="445"/>
                <a:ext cx="93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4" name="Rectangle 25">
                <a:extLst>
                  <a:ext uri="{FF2B5EF4-FFF2-40B4-BE49-F238E27FC236}">
                    <a16:creationId xmlns:a16="http://schemas.microsoft.com/office/drawing/2014/main" id="{DEF041D1-5592-4FDE-924B-88E76A258293}"/>
                  </a:ext>
                </a:extLst>
              </p:cNvPr>
              <p:cNvSpPr>
                <a:spLocks noChangeArrowheads="1"/>
              </p:cNvSpPr>
              <p:nvPr/>
            </p:nvSpPr>
            <p:spPr bwMode="auto">
              <a:xfrm>
                <a:off x="1105"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5" name="Rectangle 26">
                <a:extLst>
                  <a:ext uri="{FF2B5EF4-FFF2-40B4-BE49-F238E27FC236}">
                    <a16:creationId xmlns:a16="http://schemas.microsoft.com/office/drawing/2014/main" id="{CEC4BDA7-5D55-478A-8CAF-B392DBEBC793}"/>
                  </a:ext>
                </a:extLst>
              </p:cNvPr>
              <p:cNvSpPr>
                <a:spLocks noChangeArrowheads="1"/>
              </p:cNvSpPr>
              <p:nvPr/>
            </p:nvSpPr>
            <p:spPr bwMode="auto">
              <a:xfrm>
                <a:off x="1109" y="445"/>
                <a:ext cx="34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6" name="Rectangle 27">
                <a:extLst>
                  <a:ext uri="{FF2B5EF4-FFF2-40B4-BE49-F238E27FC236}">
                    <a16:creationId xmlns:a16="http://schemas.microsoft.com/office/drawing/2014/main" id="{37D0405F-3932-4462-9D54-B51B10AB89CE}"/>
                  </a:ext>
                </a:extLst>
              </p:cNvPr>
              <p:cNvSpPr>
                <a:spLocks noChangeArrowheads="1"/>
              </p:cNvSpPr>
              <p:nvPr/>
            </p:nvSpPr>
            <p:spPr bwMode="auto">
              <a:xfrm>
                <a:off x="4592"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7" name="Rectangle 28">
                <a:extLst>
                  <a:ext uri="{FF2B5EF4-FFF2-40B4-BE49-F238E27FC236}">
                    <a16:creationId xmlns:a16="http://schemas.microsoft.com/office/drawing/2014/main" id="{44FD60C5-96AA-4BDC-AE5F-B74BAD0C7373}"/>
                  </a:ext>
                </a:extLst>
              </p:cNvPr>
              <p:cNvSpPr>
                <a:spLocks noChangeArrowheads="1"/>
              </p:cNvSpPr>
              <p:nvPr/>
            </p:nvSpPr>
            <p:spPr bwMode="auto">
              <a:xfrm>
                <a:off x="4596" y="445"/>
                <a:ext cx="107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8" name="Rectangle 29">
                <a:extLst>
                  <a:ext uri="{FF2B5EF4-FFF2-40B4-BE49-F238E27FC236}">
                    <a16:creationId xmlns:a16="http://schemas.microsoft.com/office/drawing/2014/main" id="{3E6D1E19-4300-42C9-A809-CC7451D6BA1B}"/>
                  </a:ext>
                </a:extLst>
              </p:cNvPr>
              <p:cNvSpPr>
                <a:spLocks noChangeArrowheads="1"/>
              </p:cNvSpPr>
              <p:nvPr/>
            </p:nvSpPr>
            <p:spPr bwMode="auto">
              <a:xfrm>
                <a:off x="5669"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19" name="Rectangle 30">
                <a:extLst>
                  <a:ext uri="{FF2B5EF4-FFF2-40B4-BE49-F238E27FC236}">
                    <a16:creationId xmlns:a16="http://schemas.microsoft.com/office/drawing/2014/main" id="{7F3B3544-771D-4410-807C-D156C247C75E}"/>
                  </a:ext>
                </a:extLst>
              </p:cNvPr>
              <p:cNvSpPr>
                <a:spLocks noChangeArrowheads="1"/>
              </p:cNvSpPr>
              <p:nvPr/>
            </p:nvSpPr>
            <p:spPr bwMode="auto">
              <a:xfrm>
                <a:off x="5669" y="4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0" name="Rectangle 31">
                <a:extLst>
                  <a:ext uri="{FF2B5EF4-FFF2-40B4-BE49-F238E27FC236}">
                    <a16:creationId xmlns:a16="http://schemas.microsoft.com/office/drawing/2014/main" id="{F96D2F65-D8CB-4A70-8812-DEC67AE8A794}"/>
                  </a:ext>
                </a:extLst>
              </p:cNvPr>
              <p:cNvSpPr>
                <a:spLocks noChangeArrowheads="1"/>
              </p:cNvSpPr>
              <p:nvPr/>
            </p:nvSpPr>
            <p:spPr bwMode="auto">
              <a:xfrm>
                <a:off x="169" y="449"/>
                <a:ext cx="4"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1" name="Rectangle 32">
                <a:extLst>
                  <a:ext uri="{FF2B5EF4-FFF2-40B4-BE49-F238E27FC236}">
                    <a16:creationId xmlns:a16="http://schemas.microsoft.com/office/drawing/2014/main" id="{A5CB0661-A9F1-4822-AA95-8D27D573CE06}"/>
                  </a:ext>
                </a:extLst>
              </p:cNvPr>
              <p:cNvSpPr>
                <a:spLocks noChangeArrowheads="1"/>
              </p:cNvSpPr>
              <p:nvPr/>
            </p:nvSpPr>
            <p:spPr bwMode="auto">
              <a:xfrm>
                <a:off x="1105" y="449"/>
                <a:ext cx="4"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2" name="Rectangle 33">
                <a:extLst>
                  <a:ext uri="{FF2B5EF4-FFF2-40B4-BE49-F238E27FC236}">
                    <a16:creationId xmlns:a16="http://schemas.microsoft.com/office/drawing/2014/main" id="{87997F29-5486-4A30-BB64-D056AE973C9F}"/>
                  </a:ext>
                </a:extLst>
              </p:cNvPr>
              <p:cNvSpPr>
                <a:spLocks noChangeArrowheads="1"/>
              </p:cNvSpPr>
              <p:nvPr/>
            </p:nvSpPr>
            <p:spPr bwMode="auto">
              <a:xfrm>
                <a:off x="4592" y="449"/>
                <a:ext cx="4"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3" name="Rectangle 34">
                <a:extLst>
                  <a:ext uri="{FF2B5EF4-FFF2-40B4-BE49-F238E27FC236}">
                    <a16:creationId xmlns:a16="http://schemas.microsoft.com/office/drawing/2014/main" id="{9C309173-D194-4470-AB16-36E187117F7D}"/>
                  </a:ext>
                </a:extLst>
              </p:cNvPr>
              <p:cNvSpPr>
                <a:spLocks noChangeArrowheads="1"/>
              </p:cNvSpPr>
              <p:nvPr/>
            </p:nvSpPr>
            <p:spPr bwMode="auto">
              <a:xfrm>
                <a:off x="5669" y="449"/>
                <a:ext cx="4"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24" name="Rectangle 35">
                <a:extLst>
                  <a:ext uri="{FF2B5EF4-FFF2-40B4-BE49-F238E27FC236}">
                    <a16:creationId xmlns:a16="http://schemas.microsoft.com/office/drawing/2014/main" id="{385D5A53-8BF0-4564-A1BB-2E9878E74EC9}"/>
                  </a:ext>
                </a:extLst>
              </p:cNvPr>
              <p:cNvSpPr>
                <a:spLocks noChangeArrowheads="1"/>
              </p:cNvSpPr>
              <p:nvPr/>
            </p:nvSpPr>
            <p:spPr bwMode="auto">
              <a:xfrm>
                <a:off x="214" y="784"/>
                <a:ext cx="508"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Age (years)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5" name="Rectangle 36">
                <a:extLst>
                  <a:ext uri="{FF2B5EF4-FFF2-40B4-BE49-F238E27FC236}">
                    <a16:creationId xmlns:a16="http://schemas.microsoft.com/office/drawing/2014/main" id="{424B86E2-F458-4F70-BD8C-ED2ADFD33EB3}"/>
                  </a:ext>
                </a:extLst>
              </p:cNvPr>
              <p:cNvSpPr>
                <a:spLocks noChangeArrowheads="1"/>
              </p:cNvSpPr>
              <p:nvPr/>
            </p:nvSpPr>
            <p:spPr bwMode="auto">
              <a:xfrm>
                <a:off x="681"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6" name="Rectangle 37">
                <a:extLst>
                  <a:ext uri="{FF2B5EF4-FFF2-40B4-BE49-F238E27FC236}">
                    <a16:creationId xmlns:a16="http://schemas.microsoft.com/office/drawing/2014/main" id="{2E96F1A5-959E-44C4-9A38-4658E9977A53}"/>
                  </a:ext>
                </a:extLst>
              </p:cNvPr>
              <p:cNvSpPr>
                <a:spLocks noChangeArrowheads="1"/>
              </p:cNvSpPr>
              <p:nvPr/>
            </p:nvSpPr>
            <p:spPr bwMode="auto">
              <a:xfrm>
                <a:off x="1384" y="784"/>
                <a:ext cx="1048"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No. of HPV1 doses given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7" name="Rectangle 38">
                <a:extLst>
                  <a:ext uri="{FF2B5EF4-FFF2-40B4-BE49-F238E27FC236}">
                    <a16:creationId xmlns:a16="http://schemas.microsoft.com/office/drawing/2014/main" id="{FA24BCA1-680A-4F84-AB61-F19E772EDE92}"/>
                  </a:ext>
                </a:extLst>
              </p:cNvPr>
              <p:cNvSpPr>
                <a:spLocks noChangeArrowheads="1"/>
              </p:cNvSpPr>
              <p:nvPr/>
            </p:nvSpPr>
            <p:spPr bwMode="auto">
              <a:xfrm>
                <a:off x="2390"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8" name="Rectangle 39">
                <a:extLst>
                  <a:ext uri="{FF2B5EF4-FFF2-40B4-BE49-F238E27FC236}">
                    <a16:creationId xmlns:a16="http://schemas.microsoft.com/office/drawing/2014/main" id="{5D634D46-46CA-4C38-9530-2711426920A4}"/>
                  </a:ext>
                </a:extLst>
              </p:cNvPr>
              <p:cNvSpPr>
                <a:spLocks noChangeArrowheads="1"/>
              </p:cNvSpPr>
              <p:nvPr/>
            </p:nvSpPr>
            <p:spPr bwMode="auto">
              <a:xfrm>
                <a:off x="2414"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29" name="Rectangle 40">
                <a:extLst>
                  <a:ext uri="{FF2B5EF4-FFF2-40B4-BE49-F238E27FC236}">
                    <a16:creationId xmlns:a16="http://schemas.microsoft.com/office/drawing/2014/main" id="{246A1156-FBED-4BDD-B9D2-887381E3D057}"/>
                  </a:ext>
                </a:extLst>
              </p:cNvPr>
              <p:cNvSpPr>
                <a:spLocks noChangeArrowheads="1"/>
              </p:cNvSpPr>
              <p:nvPr/>
            </p:nvSpPr>
            <p:spPr bwMode="auto">
              <a:xfrm>
                <a:off x="3130" y="784"/>
                <a:ext cx="1048"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No. of HPV2 doses given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30" name="Rectangle 41">
                <a:extLst>
                  <a:ext uri="{FF2B5EF4-FFF2-40B4-BE49-F238E27FC236}">
                    <a16:creationId xmlns:a16="http://schemas.microsoft.com/office/drawing/2014/main" id="{50CBEAEA-0310-4C55-AD77-926540A19218}"/>
                  </a:ext>
                </a:extLst>
              </p:cNvPr>
              <p:cNvSpPr>
                <a:spLocks noChangeArrowheads="1"/>
              </p:cNvSpPr>
              <p:nvPr/>
            </p:nvSpPr>
            <p:spPr bwMode="auto">
              <a:xfrm>
                <a:off x="4136"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31" name="Rectangle 42">
                <a:extLst>
                  <a:ext uri="{FF2B5EF4-FFF2-40B4-BE49-F238E27FC236}">
                    <a16:creationId xmlns:a16="http://schemas.microsoft.com/office/drawing/2014/main" id="{A13D279C-0DA2-484B-8A3F-40770B828D97}"/>
                  </a:ext>
                </a:extLst>
              </p:cNvPr>
              <p:cNvSpPr>
                <a:spLocks noChangeArrowheads="1"/>
              </p:cNvSpPr>
              <p:nvPr/>
            </p:nvSpPr>
            <p:spPr bwMode="auto">
              <a:xfrm>
                <a:off x="4160"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32" name="Rectangle 43">
                <a:extLst>
                  <a:ext uri="{FF2B5EF4-FFF2-40B4-BE49-F238E27FC236}">
                    <a16:creationId xmlns:a16="http://schemas.microsoft.com/office/drawing/2014/main" id="{552689EF-AB4F-4C98-9014-51F6592AAD15}"/>
                  </a:ext>
                </a:extLst>
              </p:cNvPr>
              <p:cNvSpPr>
                <a:spLocks noChangeArrowheads="1"/>
              </p:cNvSpPr>
              <p:nvPr/>
            </p:nvSpPr>
            <p:spPr bwMode="auto">
              <a:xfrm>
                <a:off x="5134" y="784"/>
                <a:ext cx="65" cy="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33" name="Rectangle 44">
                <a:extLst>
                  <a:ext uri="{FF2B5EF4-FFF2-40B4-BE49-F238E27FC236}">
                    <a16:creationId xmlns:a16="http://schemas.microsoft.com/office/drawing/2014/main" id="{71707CD3-ABFA-4FE1-98AE-C32E19567E65}"/>
                  </a:ext>
                </a:extLst>
              </p:cNvPr>
              <p:cNvSpPr>
                <a:spLocks noChangeArrowheads="1"/>
              </p:cNvSpPr>
              <p:nvPr/>
            </p:nvSpPr>
            <p:spPr bwMode="auto">
              <a:xfrm>
                <a:off x="169"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4" name="Rectangle 45">
                <a:extLst>
                  <a:ext uri="{FF2B5EF4-FFF2-40B4-BE49-F238E27FC236}">
                    <a16:creationId xmlns:a16="http://schemas.microsoft.com/office/drawing/2014/main" id="{792166F0-7C1E-47F8-8916-5C02C3147D37}"/>
                  </a:ext>
                </a:extLst>
              </p:cNvPr>
              <p:cNvSpPr>
                <a:spLocks noChangeArrowheads="1"/>
              </p:cNvSpPr>
              <p:nvPr/>
            </p:nvSpPr>
            <p:spPr bwMode="auto">
              <a:xfrm>
                <a:off x="173" y="780"/>
                <a:ext cx="93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5" name="Rectangle 46">
                <a:extLst>
                  <a:ext uri="{FF2B5EF4-FFF2-40B4-BE49-F238E27FC236}">
                    <a16:creationId xmlns:a16="http://schemas.microsoft.com/office/drawing/2014/main" id="{6120061B-FDF0-4EEC-BA02-FF9F59C9B21F}"/>
                  </a:ext>
                </a:extLst>
              </p:cNvPr>
              <p:cNvSpPr>
                <a:spLocks noChangeArrowheads="1"/>
              </p:cNvSpPr>
              <p:nvPr/>
            </p:nvSpPr>
            <p:spPr bwMode="auto">
              <a:xfrm>
                <a:off x="1105"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6" name="Rectangle 47">
                <a:extLst>
                  <a:ext uri="{FF2B5EF4-FFF2-40B4-BE49-F238E27FC236}">
                    <a16:creationId xmlns:a16="http://schemas.microsoft.com/office/drawing/2014/main" id="{28EB2359-AD24-45F5-B858-78FD77BDBC4D}"/>
                  </a:ext>
                </a:extLst>
              </p:cNvPr>
              <p:cNvSpPr>
                <a:spLocks noChangeArrowheads="1"/>
              </p:cNvSpPr>
              <p:nvPr/>
            </p:nvSpPr>
            <p:spPr bwMode="auto">
              <a:xfrm>
                <a:off x="1109" y="780"/>
                <a:ext cx="15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7" name="Rectangle 48">
                <a:extLst>
                  <a:ext uri="{FF2B5EF4-FFF2-40B4-BE49-F238E27FC236}">
                    <a16:creationId xmlns:a16="http://schemas.microsoft.com/office/drawing/2014/main" id="{81B7A2B5-5D4B-412B-90D4-3B2DF6D75E5F}"/>
                  </a:ext>
                </a:extLst>
              </p:cNvPr>
              <p:cNvSpPr>
                <a:spLocks noChangeArrowheads="1"/>
              </p:cNvSpPr>
              <p:nvPr/>
            </p:nvSpPr>
            <p:spPr bwMode="auto">
              <a:xfrm>
                <a:off x="2665"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8" name="Rectangle 49">
                <a:extLst>
                  <a:ext uri="{FF2B5EF4-FFF2-40B4-BE49-F238E27FC236}">
                    <a16:creationId xmlns:a16="http://schemas.microsoft.com/office/drawing/2014/main" id="{6455BDE2-0DCD-4A27-8C9A-037F86BB2F4A}"/>
                  </a:ext>
                </a:extLst>
              </p:cNvPr>
              <p:cNvSpPr>
                <a:spLocks noChangeArrowheads="1"/>
              </p:cNvSpPr>
              <p:nvPr/>
            </p:nvSpPr>
            <p:spPr bwMode="auto">
              <a:xfrm>
                <a:off x="2669" y="780"/>
                <a:ext cx="192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39" name="Rectangle 50">
                <a:extLst>
                  <a:ext uri="{FF2B5EF4-FFF2-40B4-BE49-F238E27FC236}">
                    <a16:creationId xmlns:a16="http://schemas.microsoft.com/office/drawing/2014/main" id="{3D2F70CD-FCAB-46BC-B21E-D5C88297E1F6}"/>
                  </a:ext>
                </a:extLst>
              </p:cNvPr>
              <p:cNvSpPr>
                <a:spLocks noChangeArrowheads="1"/>
              </p:cNvSpPr>
              <p:nvPr/>
            </p:nvSpPr>
            <p:spPr bwMode="auto">
              <a:xfrm>
                <a:off x="4592"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0" name="Rectangle 51">
                <a:extLst>
                  <a:ext uri="{FF2B5EF4-FFF2-40B4-BE49-F238E27FC236}">
                    <a16:creationId xmlns:a16="http://schemas.microsoft.com/office/drawing/2014/main" id="{E8E7A519-9518-48D5-8667-2FE01921AB2A}"/>
                  </a:ext>
                </a:extLst>
              </p:cNvPr>
              <p:cNvSpPr>
                <a:spLocks noChangeArrowheads="1"/>
              </p:cNvSpPr>
              <p:nvPr/>
            </p:nvSpPr>
            <p:spPr bwMode="auto">
              <a:xfrm>
                <a:off x="4596" y="780"/>
                <a:ext cx="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1" name="Rectangle 52">
                <a:extLst>
                  <a:ext uri="{FF2B5EF4-FFF2-40B4-BE49-F238E27FC236}">
                    <a16:creationId xmlns:a16="http://schemas.microsoft.com/office/drawing/2014/main" id="{BB9EFEE9-CA44-413C-ADC0-7F819E884AED}"/>
                  </a:ext>
                </a:extLst>
              </p:cNvPr>
              <p:cNvSpPr>
                <a:spLocks noChangeArrowheads="1"/>
              </p:cNvSpPr>
              <p:nvPr/>
            </p:nvSpPr>
            <p:spPr bwMode="auto">
              <a:xfrm>
                <a:off x="4598"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2" name="Rectangle 53">
                <a:extLst>
                  <a:ext uri="{FF2B5EF4-FFF2-40B4-BE49-F238E27FC236}">
                    <a16:creationId xmlns:a16="http://schemas.microsoft.com/office/drawing/2014/main" id="{846E458E-E1B2-4F78-AD7D-B21860F9870D}"/>
                  </a:ext>
                </a:extLst>
              </p:cNvPr>
              <p:cNvSpPr>
                <a:spLocks noChangeArrowheads="1"/>
              </p:cNvSpPr>
              <p:nvPr/>
            </p:nvSpPr>
            <p:spPr bwMode="auto">
              <a:xfrm>
                <a:off x="4602" y="780"/>
                <a:ext cx="106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3" name="Rectangle 54">
                <a:extLst>
                  <a:ext uri="{FF2B5EF4-FFF2-40B4-BE49-F238E27FC236}">
                    <a16:creationId xmlns:a16="http://schemas.microsoft.com/office/drawing/2014/main" id="{7B07E385-C0ED-4FBE-BF40-FE7771AF3325}"/>
                  </a:ext>
                </a:extLst>
              </p:cNvPr>
              <p:cNvSpPr>
                <a:spLocks noChangeArrowheads="1"/>
              </p:cNvSpPr>
              <p:nvPr/>
            </p:nvSpPr>
            <p:spPr bwMode="auto">
              <a:xfrm>
                <a:off x="5669" y="78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4" name="Rectangle 55">
                <a:extLst>
                  <a:ext uri="{FF2B5EF4-FFF2-40B4-BE49-F238E27FC236}">
                    <a16:creationId xmlns:a16="http://schemas.microsoft.com/office/drawing/2014/main" id="{95DC6D47-C21D-4F4B-A5EF-166A63F22130}"/>
                  </a:ext>
                </a:extLst>
              </p:cNvPr>
              <p:cNvSpPr>
                <a:spLocks noChangeArrowheads="1"/>
              </p:cNvSpPr>
              <p:nvPr/>
            </p:nvSpPr>
            <p:spPr bwMode="auto">
              <a:xfrm>
                <a:off x="169" y="784"/>
                <a:ext cx="4" cy="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5" name="Rectangle 56">
                <a:extLst>
                  <a:ext uri="{FF2B5EF4-FFF2-40B4-BE49-F238E27FC236}">
                    <a16:creationId xmlns:a16="http://schemas.microsoft.com/office/drawing/2014/main" id="{0608A77C-E011-4D70-A7FA-E0CFBA4A59BA}"/>
                  </a:ext>
                </a:extLst>
              </p:cNvPr>
              <p:cNvSpPr>
                <a:spLocks noChangeArrowheads="1"/>
              </p:cNvSpPr>
              <p:nvPr/>
            </p:nvSpPr>
            <p:spPr bwMode="auto">
              <a:xfrm>
                <a:off x="1105" y="784"/>
                <a:ext cx="4" cy="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6" name="Rectangle 57">
                <a:extLst>
                  <a:ext uri="{FF2B5EF4-FFF2-40B4-BE49-F238E27FC236}">
                    <a16:creationId xmlns:a16="http://schemas.microsoft.com/office/drawing/2014/main" id="{4D1893BA-99E8-4ED8-BED6-F006426A4EA8}"/>
                  </a:ext>
                </a:extLst>
              </p:cNvPr>
              <p:cNvSpPr>
                <a:spLocks noChangeArrowheads="1"/>
              </p:cNvSpPr>
              <p:nvPr/>
            </p:nvSpPr>
            <p:spPr bwMode="auto">
              <a:xfrm>
                <a:off x="2665" y="784"/>
                <a:ext cx="4" cy="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7" name="Rectangle 58">
                <a:extLst>
                  <a:ext uri="{FF2B5EF4-FFF2-40B4-BE49-F238E27FC236}">
                    <a16:creationId xmlns:a16="http://schemas.microsoft.com/office/drawing/2014/main" id="{997E0C15-AF72-4F9D-8C7D-69C1BFA6E8C6}"/>
                  </a:ext>
                </a:extLst>
              </p:cNvPr>
              <p:cNvSpPr>
                <a:spLocks noChangeArrowheads="1"/>
              </p:cNvSpPr>
              <p:nvPr/>
            </p:nvSpPr>
            <p:spPr bwMode="auto">
              <a:xfrm>
                <a:off x="4598" y="784"/>
                <a:ext cx="4" cy="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8" name="Rectangle 59">
                <a:extLst>
                  <a:ext uri="{FF2B5EF4-FFF2-40B4-BE49-F238E27FC236}">
                    <a16:creationId xmlns:a16="http://schemas.microsoft.com/office/drawing/2014/main" id="{0FD50F3C-98D6-41BB-8420-01C0ED4DF2FF}"/>
                  </a:ext>
                </a:extLst>
              </p:cNvPr>
              <p:cNvSpPr>
                <a:spLocks noChangeArrowheads="1"/>
              </p:cNvSpPr>
              <p:nvPr/>
            </p:nvSpPr>
            <p:spPr bwMode="auto">
              <a:xfrm>
                <a:off x="5669" y="784"/>
                <a:ext cx="4" cy="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49" name="Rectangle 60">
                <a:extLst>
                  <a:ext uri="{FF2B5EF4-FFF2-40B4-BE49-F238E27FC236}">
                    <a16:creationId xmlns:a16="http://schemas.microsoft.com/office/drawing/2014/main" id="{EB4307AD-5341-4677-A533-CFD77AABA21E}"/>
                  </a:ext>
                </a:extLst>
              </p:cNvPr>
              <p:cNvSpPr>
                <a:spLocks noChangeArrowheads="1"/>
              </p:cNvSpPr>
              <p:nvPr/>
            </p:nvSpPr>
            <p:spPr bwMode="auto">
              <a:xfrm>
                <a:off x="214" y="1068"/>
                <a:ext cx="86"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0" name="Rectangle 61">
                <a:extLst>
                  <a:ext uri="{FF2B5EF4-FFF2-40B4-BE49-F238E27FC236}">
                    <a16:creationId xmlns:a16="http://schemas.microsoft.com/office/drawing/2014/main" id="{1789C20A-6BC6-4D72-A6D7-B8C54CD85503}"/>
                  </a:ext>
                </a:extLst>
              </p:cNvPr>
              <p:cNvSpPr>
                <a:spLocks noChangeArrowheads="1"/>
              </p:cNvSpPr>
              <p:nvPr/>
            </p:nvSpPr>
            <p:spPr bwMode="auto">
              <a:xfrm>
                <a:off x="262" y="1068"/>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1" name="Rectangle 62">
                <a:extLst>
                  <a:ext uri="{FF2B5EF4-FFF2-40B4-BE49-F238E27FC236}">
                    <a16:creationId xmlns:a16="http://schemas.microsoft.com/office/drawing/2014/main" id="{2240F3DE-1997-4F68-AAD4-75773FC0A249}"/>
                  </a:ext>
                </a:extLst>
              </p:cNvPr>
              <p:cNvSpPr>
                <a:spLocks noChangeArrowheads="1"/>
              </p:cNvSpPr>
              <p:nvPr/>
            </p:nvSpPr>
            <p:spPr bwMode="auto">
              <a:xfrm>
                <a:off x="1723" y="957"/>
                <a:ext cx="33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9yrHPV1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2" name="Rectangle 63">
                <a:extLst>
                  <a:ext uri="{FF2B5EF4-FFF2-40B4-BE49-F238E27FC236}">
                    <a16:creationId xmlns:a16="http://schemas.microsoft.com/office/drawing/2014/main" id="{B299E866-5A94-468A-9D39-13746794A8E8}"/>
                  </a:ext>
                </a:extLst>
              </p:cNvPr>
              <p:cNvSpPr>
                <a:spLocks noChangeArrowheads="1"/>
              </p:cNvSpPr>
              <p:nvPr/>
            </p:nvSpPr>
            <p:spPr bwMode="auto">
              <a:xfrm>
                <a:off x="2025" y="957"/>
                <a:ext cx="5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3" name="Rectangle 64">
                <a:extLst>
                  <a:ext uri="{FF2B5EF4-FFF2-40B4-BE49-F238E27FC236}">
                    <a16:creationId xmlns:a16="http://schemas.microsoft.com/office/drawing/2014/main" id="{10C6D066-A10D-4882-9F45-97FD0DAC58CD}"/>
                  </a:ext>
                </a:extLst>
              </p:cNvPr>
              <p:cNvSpPr>
                <a:spLocks noChangeArrowheads="1"/>
              </p:cNvSpPr>
              <p:nvPr/>
            </p:nvSpPr>
            <p:spPr bwMode="auto">
              <a:xfrm>
                <a:off x="2052" y="95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4" name="Rectangle 65">
                <a:extLst>
                  <a:ext uri="{FF2B5EF4-FFF2-40B4-BE49-F238E27FC236}">
                    <a16:creationId xmlns:a16="http://schemas.microsoft.com/office/drawing/2014/main" id="{DB93E2CC-2F3B-4631-A402-C28321BD4392}"/>
                  </a:ext>
                </a:extLst>
              </p:cNvPr>
              <p:cNvSpPr>
                <a:spLocks noChangeArrowheads="1"/>
              </p:cNvSpPr>
              <p:nvPr/>
            </p:nvSpPr>
            <p:spPr bwMode="auto">
              <a:xfrm>
                <a:off x="3468" y="957"/>
                <a:ext cx="3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9yrHPV2: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5" name="Rectangle 66">
                <a:extLst>
                  <a:ext uri="{FF2B5EF4-FFF2-40B4-BE49-F238E27FC236}">
                    <a16:creationId xmlns:a16="http://schemas.microsoft.com/office/drawing/2014/main" id="{7CC1D2F5-8486-4A0D-949A-91984F51913F}"/>
                  </a:ext>
                </a:extLst>
              </p:cNvPr>
              <p:cNvSpPr>
                <a:spLocks noChangeArrowheads="1"/>
              </p:cNvSpPr>
              <p:nvPr/>
            </p:nvSpPr>
            <p:spPr bwMode="auto">
              <a:xfrm>
                <a:off x="3797" y="95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6" name="Rectangle 67">
                <a:extLst>
                  <a:ext uri="{FF2B5EF4-FFF2-40B4-BE49-F238E27FC236}">
                    <a16:creationId xmlns:a16="http://schemas.microsoft.com/office/drawing/2014/main" id="{0456E7B9-7240-46F3-889B-8DB965586FE5}"/>
                  </a:ext>
                </a:extLst>
              </p:cNvPr>
              <p:cNvSpPr>
                <a:spLocks noChangeArrowheads="1"/>
              </p:cNvSpPr>
              <p:nvPr/>
            </p:nvSpPr>
            <p:spPr bwMode="auto">
              <a:xfrm>
                <a:off x="5134" y="95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57" name="Rectangle 68">
                <a:extLst>
                  <a:ext uri="{FF2B5EF4-FFF2-40B4-BE49-F238E27FC236}">
                    <a16:creationId xmlns:a16="http://schemas.microsoft.com/office/drawing/2014/main" id="{E0F50AD5-DAD6-4B98-B171-7AFDDC388D21}"/>
                  </a:ext>
                </a:extLst>
              </p:cNvPr>
              <p:cNvSpPr>
                <a:spLocks noChangeArrowheads="1"/>
              </p:cNvSpPr>
              <p:nvPr/>
            </p:nvSpPr>
            <p:spPr bwMode="auto">
              <a:xfrm>
                <a:off x="169" y="947"/>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8" name="Rectangle 69">
                <a:extLst>
                  <a:ext uri="{FF2B5EF4-FFF2-40B4-BE49-F238E27FC236}">
                    <a16:creationId xmlns:a16="http://schemas.microsoft.com/office/drawing/2014/main" id="{98AF9304-65CA-4AD9-821B-AE9D31F71581}"/>
                  </a:ext>
                </a:extLst>
              </p:cNvPr>
              <p:cNvSpPr>
                <a:spLocks noChangeArrowheads="1"/>
              </p:cNvSpPr>
              <p:nvPr/>
            </p:nvSpPr>
            <p:spPr bwMode="auto">
              <a:xfrm>
                <a:off x="173" y="947"/>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59" name="Rectangle 70">
                <a:extLst>
                  <a:ext uri="{FF2B5EF4-FFF2-40B4-BE49-F238E27FC236}">
                    <a16:creationId xmlns:a16="http://schemas.microsoft.com/office/drawing/2014/main" id="{620F66FF-59D2-4F05-8CFD-CD6843E11F8C}"/>
                  </a:ext>
                </a:extLst>
              </p:cNvPr>
              <p:cNvSpPr>
                <a:spLocks noChangeArrowheads="1"/>
              </p:cNvSpPr>
              <p:nvPr/>
            </p:nvSpPr>
            <p:spPr bwMode="auto">
              <a:xfrm>
                <a:off x="1101"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0" name="Rectangle 71">
                <a:extLst>
                  <a:ext uri="{FF2B5EF4-FFF2-40B4-BE49-F238E27FC236}">
                    <a16:creationId xmlns:a16="http://schemas.microsoft.com/office/drawing/2014/main" id="{4CD18058-58DF-44F4-A724-F9205666A12A}"/>
                  </a:ext>
                </a:extLst>
              </p:cNvPr>
              <p:cNvSpPr>
                <a:spLocks noChangeArrowheads="1"/>
              </p:cNvSpPr>
              <p:nvPr/>
            </p:nvSpPr>
            <p:spPr bwMode="auto">
              <a:xfrm>
                <a:off x="1101"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1" name="Rectangle 72">
                <a:extLst>
                  <a:ext uri="{FF2B5EF4-FFF2-40B4-BE49-F238E27FC236}">
                    <a16:creationId xmlns:a16="http://schemas.microsoft.com/office/drawing/2014/main" id="{2A86E42D-A397-49FD-9A36-D7F18DD2043E}"/>
                  </a:ext>
                </a:extLst>
              </p:cNvPr>
              <p:cNvSpPr>
                <a:spLocks noChangeArrowheads="1"/>
              </p:cNvSpPr>
              <p:nvPr/>
            </p:nvSpPr>
            <p:spPr bwMode="auto">
              <a:xfrm>
                <a:off x="1109"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2" name="Rectangle 73">
                <a:extLst>
                  <a:ext uri="{FF2B5EF4-FFF2-40B4-BE49-F238E27FC236}">
                    <a16:creationId xmlns:a16="http://schemas.microsoft.com/office/drawing/2014/main" id="{D4D9B0E0-C98D-49C1-8A72-17B990D561BC}"/>
                  </a:ext>
                </a:extLst>
              </p:cNvPr>
              <p:cNvSpPr>
                <a:spLocks noChangeArrowheads="1"/>
              </p:cNvSpPr>
              <p:nvPr/>
            </p:nvSpPr>
            <p:spPr bwMode="auto">
              <a:xfrm>
                <a:off x="1117" y="947"/>
                <a:ext cx="1546"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3" name="Rectangle 74">
                <a:extLst>
                  <a:ext uri="{FF2B5EF4-FFF2-40B4-BE49-F238E27FC236}">
                    <a16:creationId xmlns:a16="http://schemas.microsoft.com/office/drawing/2014/main" id="{30F112A2-2CBF-4FC0-8AC4-29C94C063B4E}"/>
                  </a:ext>
                </a:extLst>
              </p:cNvPr>
              <p:cNvSpPr>
                <a:spLocks noChangeArrowheads="1"/>
              </p:cNvSpPr>
              <p:nvPr/>
            </p:nvSpPr>
            <p:spPr bwMode="auto">
              <a:xfrm>
                <a:off x="2663"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4" name="Rectangle 75">
                <a:extLst>
                  <a:ext uri="{FF2B5EF4-FFF2-40B4-BE49-F238E27FC236}">
                    <a16:creationId xmlns:a16="http://schemas.microsoft.com/office/drawing/2014/main" id="{DF48FC60-406B-4742-8FD5-8D727BDFBF65}"/>
                  </a:ext>
                </a:extLst>
              </p:cNvPr>
              <p:cNvSpPr>
                <a:spLocks noChangeArrowheads="1"/>
              </p:cNvSpPr>
              <p:nvPr/>
            </p:nvSpPr>
            <p:spPr bwMode="auto">
              <a:xfrm>
                <a:off x="2671"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5" name="Rectangle 76">
                <a:extLst>
                  <a:ext uri="{FF2B5EF4-FFF2-40B4-BE49-F238E27FC236}">
                    <a16:creationId xmlns:a16="http://schemas.microsoft.com/office/drawing/2014/main" id="{8052CBFE-01E9-40CA-B353-A89EEECD34A7}"/>
                  </a:ext>
                </a:extLst>
              </p:cNvPr>
              <p:cNvSpPr>
                <a:spLocks noChangeArrowheads="1"/>
              </p:cNvSpPr>
              <p:nvPr/>
            </p:nvSpPr>
            <p:spPr bwMode="auto">
              <a:xfrm>
                <a:off x="2679" y="947"/>
                <a:ext cx="191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6" name="Rectangle 77">
                <a:extLst>
                  <a:ext uri="{FF2B5EF4-FFF2-40B4-BE49-F238E27FC236}">
                    <a16:creationId xmlns:a16="http://schemas.microsoft.com/office/drawing/2014/main" id="{A0103522-B751-44FE-BB88-1F44DFA6E9FA}"/>
                  </a:ext>
                </a:extLst>
              </p:cNvPr>
              <p:cNvSpPr>
                <a:spLocks noChangeArrowheads="1"/>
              </p:cNvSpPr>
              <p:nvPr/>
            </p:nvSpPr>
            <p:spPr bwMode="auto">
              <a:xfrm>
                <a:off x="4596"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7" name="Rectangle 78">
                <a:extLst>
                  <a:ext uri="{FF2B5EF4-FFF2-40B4-BE49-F238E27FC236}">
                    <a16:creationId xmlns:a16="http://schemas.microsoft.com/office/drawing/2014/main" id="{CC31CEC3-4209-4BBE-BEC6-AC6E0F044265}"/>
                  </a:ext>
                </a:extLst>
              </p:cNvPr>
              <p:cNvSpPr>
                <a:spLocks noChangeArrowheads="1"/>
              </p:cNvSpPr>
              <p:nvPr/>
            </p:nvSpPr>
            <p:spPr bwMode="auto">
              <a:xfrm>
                <a:off x="4604" y="947"/>
                <a:ext cx="7"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8" name="Rectangle 79">
                <a:extLst>
                  <a:ext uri="{FF2B5EF4-FFF2-40B4-BE49-F238E27FC236}">
                    <a16:creationId xmlns:a16="http://schemas.microsoft.com/office/drawing/2014/main" id="{DD0EDC66-A68B-4EB9-847F-9ABE29CE5651}"/>
                  </a:ext>
                </a:extLst>
              </p:cNvPr>
              <p:cNvSpPr>
                <a:spLocks noChangeArrowheads="1"/>
              </p:cNvSpPr>
              <p:nvPr/>
            </p:nvSpPr>
            <p:spPr bwMode="auto">
              <a:xfrm>
                <a:off x="4611" y="947"/>
                <a:ext cx="1056"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69" name="Rectangle 80">
                <a:extLst>
                  <a:ext uri="{FF2B5EF4-FFF2-40B4-BE49-F238E27FC236}">
                    <a16:creationId xmlns:a16="http://schemas.microsoft.com/office/drawing/2014/main" id="{30DC5C48-DFD2-4655-B215-625BA019F822}"/>
                  </a:ext>
                </a:extLst>
              </p:cNvPr>
              <p:cNvSpPr>
                <a:spLocks noChangeArrowheads="1"/>
              </p:cNvSpPr>
              <p:nvPr/>
            </p:nvSpPr>
            <p:spPr bwMode="auto">
              <a:xfrm>
                <a:off x="5667" y="947"/>
                <a:ext cx="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0" name="Rectangle 81">
                <a:extLst>
                  <a:ext uri="{FF2B5EF4-FFF2-40B4-BE49-F238E27FC236}">
                    <a16:creationId xmlns:a16="http://schemas.microsoft.com/office/drawing/2014/main" id="{E6BA23F8-E348-41C8-85AD-5DE485642C98}"/>
                  </a:ext>
                </a:extLst>
              </p:cNvPr>
              <p:cNvSpPr>
                <a:spLocks noChangeArrowheads="1"/>
              </p:cNvSpPr>
              <p:nvPr/>
            </p:nvSpPr>
            <p:spPr bwMode="auto">
              <a:xfrm>
                <a:off x="169" y="955"/>
                <a:ext cx="4" cy="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1" name="Rectangle 82">
                <a:extLst>
                  <a:ext uri="{FF2B5EF4-FFF2-40B4-BE49-F238E27FC236}">
                    <a16:creationId xmlns:a16="http://schemas.microsoft.com/office/drawing/2014/main" id="{5D94F0D8-9DC8-4E7F-8698-804DAEDA09A8}"/>
                  </a:ext>
                </a:extLst>
              </p:cNvPr>
              <p:cNvSpPr>
                <a:spLocks noChangeArrowheads="1"/>
              </p:cNvSpPr>
              <p:nvPr/>
            </p:nvSpPr>
            <p:spPr bwMode="auto">
              <a:xfrm>
                <a:off x="1103" y="955"/>
                <a:ext cx="8" cy="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2" name="Rectangle 83">
                <a:extLst>
                  <a:ext uri="{FF2B5EF4-FFF2-40B4-BE49-F238E27FC236}">
                    <a16:creationId xmlns:a16="http://schemas.microsoft.com/office/drawing/2014/main" id="{6F1A403D-8050-42E0-9B64-07CC265B0ECB}"/>
                  </a:ext>
                </a:extLst>
              </p:cNvPr>
              <p:cNvSpPr>
                <a:spLocks noChangeArrowheads="1"/>
              </p:cNvSpPr>
              <p:nvPr/>
            </p:nvSpPr>
            <p:spPr bwMode="auto">
              <a:xfrm>
                <a:off x="2663" y="955"/>
                <a:ext cx="8" cy="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3" name="Rectangle 84">
                <a:extLst>
                  <a:ext uri="{FF2B5EF4-FFF2-40B4-BE49-F238E27FC236}">
                    <a16:creationId xmlns:a16="http://schemas.microsoft.com/office/drawing/2014/main" id="{716291A4-F787-4A78-8016-BA4FAFD08C85}"/>
                  </a:ext>
                </a:extLst>
              </p:cNvPr>
              <p:cNvSpPr>
                <a:spLocks noChangeArrowheads="1"/>
              </p:cNvSpPr>
              <p:nvPr/>
            </p:nvSpPr>
            <p:spPr bwMode="auto">
              <a:xfrm>
                <a:off x="4596" y="955"/>
                <a:ext cx="8" cy="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4" name="Rectangle 85">
                <a:extLst>
                  <a:ext uri="{FF2B5EF4-FFF2-40B4-BE49-F238E27FC236}">
                    <a16:creationId xmlns:a16="http://schemas.microsoft.com/office/drawing/2014/main" id="{288C32A8-48EC-4FF0-AF22-8537F09067A3}"/>
                  </a:ext>
                </a:extLst>
              </p:cNvPr>
              <p:cNvSpPr>
                <a:spLocks noChangeArrowheads="1"/>
              </p:cNvSpPr>
              <p:nvPr/>
            </p:nvSpPr>
            <p:spPr bwMode="auto">
              <a:xfrm>
                <a:off x="5667" y="955"/>
                <a:ext cx="8" cy="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75" name="Rectangle 86">
                <a:extLst>
                  <a:ext uri="{FF2B5EF4-FFF2-40B4-BE49-F238E27FC236}">
                    <a16:creationId xmlns:a16="http://schemas.microsoft.com/office/drawing/2014/main" id="{B619C0F7-62DA-4B3F-A2DB-A16B0D48E954}"/>
                  </a:ext>
                </a:extLst>
              </p:cNvPr>
              <p:cNvSpPr>
                <a:spLocks noChangeArrowheads="1"/>
              </p:cNvSpPr>
              <p:nvPr/>
            </p:nvSpPr>
            <p:spPr bwMode="auto">
              <a:xfrm>
                <a:off x="123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6" name="Rectangle 87">
                <a:extLst>
                  <a:ext uri="{FF2B5EF4-FFF2-40B4-BE49-F238E27FC236}">
                    <a16:creationId xmlns:a16="http://schemas.microsoft.com/office/drawing/2014/main" id="{6C70504C-4DDD-47CF-AA84-12BC7D33FF5A}"/>
                  </a:ext>
                </a:extLst>
              </p:cNvPr>
              <p:cNvSpPr>
                <a:spLocks noChangeArrowheads="1"/>
              </p:cNvSpPr>
              <p:nvPr/>
            </p:nvSpPr>
            <p:spPr bwMode="auto">
              <a:xfrm>
                <a:off x="149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7" name="Rectangle 88">
                <a:extLst>
                  <a:ext uri="{FF2B5EF4-FFF2-40B4-BE49-F238E27FC236}">
                    <a16:creationId xmlns:a16="http://schemas.microsoft.com/office/drawing/2014/main" id="{59005CD5-F2F1-4293-8EF6-78C3499F3614}"/>
                  </a:ext>
                </a:extLst>
              </p:cNvPr>
              <p:cNvSpPr>
                <a:spLocks noChangeArrowheads="1"/>
              </p:cNvSpPr>
              <p:nvPr/>
            </p:nvSpPr>
            <p:spPr bwMode="auto">
              <a:xfrm>
                <a:off x="175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8" name="Rectangle 89">
                <a:extLst>
                  <a:ext uri="{FF2B5EF4-FFF2-40B4-BE49-F238E27FC236}">
                    <a16:creationId xmlns:a16="http://schemas.microsoft.com/office/drawing/2014/main" id="{DA0859F1-33D3-42FF-BF3E-D04DE9EBACCA}"/>
                  </a:ext>
                </a:extLst>
              </p:cNvPr>
              <p:cNvSpPr>
                <a:spLocks noChangeArrowheads="1"/>
              </p:cNvSpPr>
              <p:nvPr/>
            </p:nvSpPr>
            <p:spPr bwMode="auto">
              <a:xfrm>
                <a:off x="2016"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79" name="Rectangle 90">
                <a:extLst>
                  <a:ext uri="{FF2B5EF4-FFF2-40B4-BE49-F238E27FC236}">
                    <a16:creationId xmlns:a16="http://schemas.microsoft.com/office/drawing/2014/main" id="{F8DCEAED-3B39-48EB-A54E-FE2E80D3832B}"/>
                  </a:ext>
                </a:extLst>
              </p:cNvPr>
              <p:cNvSpPr>
                <a:spLocks noChangeArrowheads="1"/>
              </p:cNvSpPr>
              <p:nvPr/>
            </p:nvSpPr>
            <p:spPr bwMode="auto">
              <a:xfrm>
                <a:off x="2276"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0" name="Rectangle 91">
                <a:extLst>
                  <a:ext uri="{FF2B5EF4-FFF2-40B4-BE49-F238E27FC236}">
                    <a16:creationId xmlns:a16="http://schemas.microsoft.com/office/drawing/2014/main" id="{E42E808F-0242-4581-99E9-083ACFD3F10E}"/>
                  </a:ext>
                </a:extLst>
              </p:cNvPr>
              <p:cNvSpPr>
                <a:spLocks noChangeArrowheads="1"/>
              </p:cNvSpPr>
              <p:nvPr/>
            </p:nvSpPr>
            <p:spPr bwMode="auto">
              <a:xfrm>
                <a:off x="2469" y="1061"/>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1" name="Rectangle 92">
                <a:extLst>
                  <a:ext uri="{FF2B5EF4-FFF2-40B4-BE49-F238E27FC236}">
                    <a16:creationId xmlns:a16="http://schemas.microsoft.com/office/drawing/2014/main" id="{9F8387F7-7140-41CC-87D1-4452666B9EC6}"/>
                  </a:ext>
                </a:extLst>
              </p:cNvPr>
              <p:cNvSpPr>
                <a:spLocks noChangeArrowheads="1"/>
              </p:cNvSpPr>
              <p:nvPr/>
            </p:nvSpPr>
            <p:spPr bwMode="auto">
              <a:xfrm>
                <a:off x="2605" y="104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2" name="Rectangle 93">
                <a:extLst>
                  <a:ext uri="{FF2B5EF4-FFF2-40B4-BE49-F238E27FC236}">
                    <a16:creationId xmlns:a16="http://schemas.microsoft.com/office/drawing/2014/main" id="{81130C74-A0C4-44CC-A8E6-628189B04087}"/>
                  </a:ext>
                </a:extLst>
              </p:cNvPr>
              <p:cNvSpPr>
                <a:spLocks noChangeArrowheads="1"/>
              </p:cNvSpPr>
              <p:nvPr/>
            </p:nvSpPr>
            <p:spPr bwMode="auto">
              <a:xfrm>
                <a:off x="279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3" name="Rectangle 94">
                <a:extLst>
                  <a:ext uri="{FF2B5EF4-FFF2-40B4-BE49-F238E27FC236}">
                    <a16:creationId xmlns:a16="http://schemas.microsoft.com/office/drawing/2014/main" id="{A8492982-0448-4F61-9781-886709776608}"/>
                  </a:ext>
                </a:extLst>
              </p:cNvPr>
              <p:cNvSpPr>
                <a:spLocks noChangeArrowheads="1"/>
              </p:cNvSpPr>
              <p:nvPr/>
            </p:nvSpPr>
            <p:spPr bwMode="auto">
              <a:xfrm>
                <a:off x="305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4" name="Rectangle 95">
                <a:extLst>
                  <a:ext uri="{FF2B5EF4-FFF2-40B4-BE49-F238E27FC236}">
                    <a16:creationId xmlns:a16="http://schemas.microsoft.com/office/drawing/2014/main" id="{C5226880-2654-4936-9692-05DBA55315C3}"/>
                  </a:ext>
                </a:extLst>
              </p:cNvPr>
              <p:cNvSpPr>
                <a:spLocks noChangeArrowheads="1"/>
              </p:cNvSpPr>
              <p:nvPr/>
            </p:nvSpPr>
            <p:spPr bwMode="auto">
              <a:xfrm>
                <a:off x="3317"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5" name="Rectangle 96">
                <a:extLst>
                  <a:ext uri="{FF2B5EF4-FFF2-40B4-BE49-F238E27FC236}">
                    <a16:creationId xmlns:a16="http://schemas.microsoft.com/office/drawing/2014/main" id="{8F9A0885-647A-4A28-AA80-25D8F03A1B12}"/>
                  </a:ext>
                </a:extLst>
              </p:cNvPr>
              <p:cNvSpPr>
                <a:spLocks noChangeArrowheads="1"/>
              </p:cNvSpPr>
              <p:nvPr/>
            </p:nvSpPr>
            <p:spPr bwMode="auto">
              <a:xfrm>
                <a:off x="3576"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6" name="Rectangle 97">
                <a:extLst>
                  <a:ext uri="{FF2B5EF4-FFF2-40B4-BE49-F238E27FC236}">
                    <a16:creationId xmlns:a16="http://schemas.microsoft.com/office/drawing/2014/main" id="{21CB7DE0-5739-4613-86F9-75242956D937}"/>
                  </a:ext>
                </a:extLst>
              </p:cNvPr>
              <p:cNvSpPr>
                <a:spLocks noChangeArrowheads="1"/>
              </p:cNvSpPr>
              <p:nvPr/>
            </p:nvSpPr>
            <p:spPr bwMode="auto">
              <a:xfrm>
                <a:off x="3836" y="10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7" name="Rectangle 98">
                <a:extLst>
                  <a:ext uri="{FF2B5EF4-FFF2-40B4-BE49-F238E27FC236}">
                    <a16:creationId xmlns:a16="http://schemas.microsoft.com/office/drawing/2014/main" id="{405CF2C2-6F61-449E-9241-C1ECCAD427F6}"/>
                  </a:ext>
                </a:extLst>
              </p:cNvPr>
              <p:cNvSpPr>
                <a:spLocks noChangeArrowheads="1"/>
              </p:cNvSpPr>
              <p:nvPr/>
            </p:nvSpPr>
            <p:spPr bwMode="auto">
              <a:xfrm>
                <a:off x="4215" y="1061"/>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8" name="Rectangle 99">
                <a:extLst>
                  <a:ext uri="{FF2B5EF4-FFF2-40B4-BE49-F238E27FC236}">
                    <a16:creationId xmlns:a16="http://schemas.microsoft.com/office/drawing/2014/main" id="{AC21AD03-CA2C-4397-8621-CF2F6E7F280C}"/>
                  </a:ext>
                </a:extLst>
              </p:cNvPr>
              <p:cNvSpPr>
                <a:spLocks noChangeArrowheads="1"/>
              </p:cNvSpPr>
              <p:nvPr/>
            </p:nvSpPr>
            <p:spPr bwMode="auto">
              <a:xfrm>
                <a:off x="4350" y="104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89" name="Rectangle 100">
                <a:extLst>
                  <a:ext uri="{FF2B5EF4-FFF2-40B4-BE49-F238E27FC236}">
                    <a16:creationId xmlns:a16="http://schemas.microsoft.com/office/drawing/2014/main" id="{BC34444A-962A-4827-B519-CE239935EDA4}"/>
                  </a:ext>
                </a:extLst>
              </p:cNvPr>
              <p:cNvSpPr>
                <a:spLocks noChangeArrowheads="1"/>
              </p:cNvSpPr>
              <p:nvPr/>
            </p:nvSpPr>
            <p:spPr bwMode="auto">
              <a:xfrm>
                <a:off x="5134" y="1061"/>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90" name="Rectangle 101">
                <a:extLst>
                  <a:ext uri="{FF2B5EF4-FFF2-40B4-BE49-F238E27FC236}">
                    <a16:creationId xmlns:a16="http://schemas.microsoft.com/office/drawing/2014/main" id="{DBC036F6-509C-4DD1-9249-B5D1E01FDF17}"/>
                  </a:ext>
                </a:extLst>
              </p:cNvPr>
              <p:cNvSpPr>
                <a:spLocks noChangeArrowheads="1"/>
              </p:cNvSpPr>
              <p:nvPr/>
            </p:nvSpPr>
            <p:spPr bwMode="auto">
              <a:xfrm>
                <a:off x="169" y="1049"/>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1" name="Rectangle 102">
                <a:extLst>
                  <a:ext uri="{FF2B5EF4-FFF2-40B4-BE49-F238E27FC236}">
                    <a16:creationId xmlns:a16="http://schemas.microsoft.com/office/drawing/2014/main" id="{6B0D8E41-CFF1-4688-B59D-CB2ECDF82A44}"/>
                  </a:ext>
                </a:extLst>
              </p:cNvPr>
              <p:cNvSpPr>
                <a:spLocks noChangeArrowheads="1"/>
              </p:cNvSpPr>
              <p:nvPr/>
            </p:nvSpPr>
            <p:spPr bwMode="auto">
              <a:xfrm>
                <a:off x="1101" y="10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2" name="Rectangle 103">
                <a:extLst>
                  <a:ext uri="{FF2B5EF4-FFF2-40B4-BE49-F238E27FC236}">
                    <a16:creationId xmlns:a16="http://schemas.microsoft.com/office/drawing/2014/main" id="{6131C96B-4991-45D9-861A-D85CED91D8D4}"/>
                  </a:ext>
                </a:extLst>
              </p:cNvPr>
              <p:cNvSpPr>
                <a:spLocks noChangeArrowheads="1"/>
              </p:cNvSpPr>
              <p:nvPr/>
            </p:nvSpPr>
            <p:spPr bwMode="auto">
              <a:xfrm>
                <a:off x="110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3" name="Rectangle 104">
                <a:extLst>
                  <a:ext uri="{FF2B5EF4-FFF2-40B4-BE49-F238E27FC236}">
                    <a16:creationId xmlns:a16="http://schemas.microsoft.com/office/drawing/2014/main" id="{48B8DAB3-BFF8-496A-88CA-17964E29DBCD}"/>
                  </a:ext>
                </a:extLst>
              </p:cNvPr>
              <p:cNvSpPr>
                <a:spLocks noChangeArrowheads="1"/>
              </p:cNvSpPr>
              <p:nvPr/>
            </p:nvSpPr>
            <p:spPr bwMode="auto">
              <a:xfrm>
                <a:off x="1113" y="10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4" name="Rectangle 105">
                <a:extLst>
                  <a:ext uri="{FF2B5EF4-FFF2-40B4-BE49-F238E27FC236}">
                    <a16:creationId xmlns:a16="http://schemas.microsoft.com/office/drawing/2014/main" id="{32351EA2-4279-4D66-8E30-6F883745001D}"/>
                  </a:ext>
                </a:extLst>
              </p:cNvPr>
              <p:cNvSpPr>
                <a:spLocks noChangeArrowheads="1"/>
              </p:cNvSpPr>
              <p:nvPr/>
            </p:nvSpPr>
            <p:spPr bwMode="auto">
              <a:xfrm>
                <a:off x="136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5" name="Rectangle 106">
                <a:extLst>
                  <a:ext uri="{FF2B5EF4-FFF2-40B4-BE49-F238E27FC236}">
                    <a16:creationId xmlns:a16="http://schemas.microsoft.com/office/drawing/2014/main" id="{A180D1C0-5771-46BD-A928-B595F5A94D64}"/>
                  </a:ext>
                </a:extLst>
              </p:cNvPr>
              <p:cNvSpPr>
                <a:spLocks noChangeArrowheads="1"/>
              </p:cNvSpPr>
              <p:nvPr/>
            </p:nvSpPr>
            <p:spPr bwMode="auto">
              <a:xfrm>
                <a:off x="136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6" name="Rectangle 107">
                <a:extLst>
                  <a:ext uri="{FF2B5EF4-FFF2-40B4-BE49-F238E27FC236}">
                    <a16:creationId xmlns:a16="http://schemas.microsoft.com/office/drawing/2014/main" id="{23C29409-4465-46BA-B4AD-701FF929295D}"/>
                  </a:ext>
                </a:extLst>
              </p:cNvPr>
              <p:cNvSpPr>
                <a:spLocks noChangeArrowheads="1"/>
              </p:cNvSpPr>
              <p:nvPr/>
            </p:nvSpPr>
            <p:spPr bwMode="auto">
              <a:xfrm>
                <a:off x="1373" y="10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7" name="Rectangle 108">
                <a:extLst>
                  <a:ext uri="{FF2B5EF4-FFF2-40B4-BE49-F238E27FC236}">
                    <a16:creationId xmlns:a16="http://schemas.microsoft.com/office/drawing/2014/main" id="{21ED268B-9AB1-4291-84A1-B6CEE0618401}"/>
                  </a:ext>
                </a:extLst>
              </p:cNvPr>
              <p:cNvSpPr>
                <a:spLocks noChangeArrowheads="1"/>
              </p:cNvSpPr>
              <p:nvPr/>
            </p:nvSpPr>
            <p:spPr bwMode="auto">
              <a:xfrm>
                <a:off x="162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8" name="Rectangle 109">
                <a:extLst>
                  <a:ext uri="{FF2B5EF4-FFF2-40B4-BE49-F238E27FC236}">
                    <a16:creationId xmlns:a16="http://schemas.microsoft.com/office/drawing/2014/main" id="{0394E048-CB98-407C-87DE-0F4330286A82}"/>
                  </a:ext>
                </a:extLst>
              </p:cNvPr>
              <p:cNvSpPr>
                <a:spLocks noChangeArrowheads="1"/>
              </p:cNvSpPr>
              <p:nvPr/>
            </p:nvSpPr>
            <p:spPr bwMode="auto">
              <a:xfrm>
                <a:off x="162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9" name="Rectangle 110">
                <a:extLst>
                  <a:ext uri="{FF2B5EF4-FFF2-40B4-BE49-F238E27FC236}">
                    <a16:creationId xmlns:a16="http://schemas.microsoft.com/office/drawing/2014/main" id="{DA7DF15D-FABE-4599-9EE3-211DB910357A}"/>
                  </a:ext>
                </a:extLst>
              </p:cNvPr>
              <p:cNvSpPr>
                <a:spLocks noChangeArrowheads="1"/>
              </p:cNvSpPr>
              <p:nvPr/>
            </p:nvSpPr>
            <p:spPr bwMode="auto">
              <a:xfrm>
                <a:off x="1633" y="10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0" name="Rectangle 111">
                <a:extLst>
                  <a:ext uri="{FF2B5EF4-FFF2-40B4-BE49-F238E27FC236}">
                    <a16:creationId xmlns:a16="http://schemas.microsoft.com/office/drawing/2014/main" id="{66DB6AD5-5CB4-4585-90C4-5C287484CC3F}"/>
                  </a:ext>
                </a:extLst>
              </p:cNvPr>
              <p:cNvSpPr>
                <a:spLocks noChangeArrowheads="1"/>
              </p:cNvSpPr>
              <p:nvPr/>
            </p:nvSpPr>
            <p:spPr bwMode="auto">
              <a:xfrm>
                <a:off x="188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1" name="Rectangle 112">
                <a:extLst>
                  <a:ext uri="{FF2B5EF4-FFF2-40B4-BE49-F238E27FC236}">
                    <a16:creationId xmlns:a16="http://schemas.microsoft.com/office/drawing/2014/main" id="{94DA4441-14EE-4EBD-9C3E-D677DB8F9D96}"/>
                  </a:ext>
                </a:extLst>
              </p:cNvPr>
              <p:cNvSpPr>
                <a:spLocks noChangeArrowheads="1"/>
              </p:cNvSpPr>
              <p:nvPr/>
            </p:nvSpPr>
            <p:spPr bwMode="auto">
              <a:xfrm>
                <a:off x="188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2" name="Rectangle 113">
                <a:extLst>
                  <a:ext uri="{FF2B5EF4-FFF2-40B4-BE49-F238E27FC236}">
                    <a16:creationId xmlns:a16="http://schemas.microsoft.com/office/drawing/2014/main" id="{3E0731F8-7D79-464D-A0FE-16199C1528E2}"/>
                  </a:ext>
                </a:extLst>
              </p:cNvPr>
              <p:cNvSpPr>
                <a:spLocks noChangeArrowheads="1"/>
              </p:cNvSpPr>
              <p:nvPr/>
            </p:nvSpPr>
            <p:spPr bwMode="auto">
              <a:xfrm>
                <a:off x="1893" y="10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3" name="Rectangle 114">
                <a:extLst>
                  <a:ext uri="{FF2B5EF4-FFF2-40B4-BE49-F238E27FC236}">
                    <a16:creationId xmlns:a16="http://schemas.microsoft.com/office/drawing/2014/main" id="{57BDA98D-B150-4F3F-BE2D-6400759941F3}"/>
                  </a:ext>
                </a:extLst>
              </p:cNvPr>
              <p:cNvSpPr>
                <a:spLocks noChangeArrowheads="1"/>
              </p:cNvSpPr>
              <p:nvPr/>
            </p:nvSpPr>
            <p:spPr bwMode="auto">
              <a:xfrm>
                <a:off x="2141"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4" name="Rectangle 115">
                <a:extLst>
                  <a:ext uri="{FF2B5EF4-FFF2-40B4-BE49-F238E27FC236}">
                    <a16:creationId xmlns:a16="http://schemas.microsoft.com/office/drawing/2014/main" id="{70D5BAF1-40E2-4CCC-8CCE-8871A4615B61}"/>
                  </a:ext>
                </a:extLst>
              </p:cNvPr>
              <p:cNvSpPr>
                <a:spLocks noChangeArrowheads="1"/>
              </p:cNvSpPr>
              <p:nvPr/>
            </p:nvSpPr>
            <p:spPr bwMode="auto">
              <a:xfrm>
                <a:off x="214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5" name="Rectangle 116">
                <a:extLst>
                  <a:ext uri="{FF2B5EF4-FFF2-40B4-BE49-F238E27FC236}">
                    <a16:creationId xmlns:a16="http://schemas.microsoft.com/office/drawing/2014/main" id="{BB6469DE-46FA-4C55-9614-3C91D0ABFBC9}"/>
                  </a:ext>
                </a:extLst>
              </p:cNvPr>
              <p:cNvSpPr>
                <a:spLocks noChangeArrowheads="1"/>
              </p:cNvSpPr>
              <p:nvPr/>
            </p:nvSpPr>
            <p:spPr bwMode="auto">
              <a:xfrm>
                <a:off x="2153" y="10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6" name="Rectangle 117">
                <a:extLst>
                  <a:ext uri="{FF2B5EF4-FFF2-40B4-BE49-F238E27FC236}">
                    <a16:creationId xmlns:a16="http://schemas.microsoft.com/office/drawing/2014/main" id="{2A873881-6FFB-4825-9D9C-19C111F884C2}"/>
                  </a:ext>
                </a:extLst>
              </p:cNvPr>
              <p:cNvSpPr>
                <a:spLocks noChangeArrowheads="1"/>
              </p:cNvSpPr>
              <p:nvPr/>
            </p:nvSpPr>
            <p:spPr bwMode="auto">
              <a:xfrm>
                <a:off x="2401"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7" name="Rectangle 118">
                <a:extLst>
                  <a:ext uri="{FF2B5EF4-FFF2-40B4-BE49-F238E27FC236}">
                    <a16:creationId xmlns:a16="http://schemas.microsoft.com/office/drawing/2014/main" id="{DA3B10CA-EE22-49CC-9978-794D0F6C0ACC}"/>
                  </a:ext>
                </a:extLst>
              </p:cNvPr>
              <p:cNvSpPr>
                <a:spLocks noChangeArrowheads="1"/>
              </p:cNvSpPr>
              <p:nvPr/>
            </p:nvSpPr>
            <p:spPr bwMode="auto">
              <a:xfrm>
                <a:off x="240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8" name="Rectangle 119">
                <a:extLst>
                  <a:ext uri="{FF2B5EF4-FFF2-40B4-BE49-F238E27FC236}">
                    <a16:creationId xmlns:a16="http://schemas.microsoft.com/office/drawing/2014/main" id="{6742A465-FAE1-4CAC-9061-59FC15FEEF55}"/>
                  </a:ext>
                </a:extLst>
              </p:cNvPr>
              <p:cNvSpPr>
                <a:spLocks noChangeArrowheads="1"/>
              </p:cNvSpPr>
              <p:nvPr/>
            </p:nvSpPr>
            <p:spPr bwMode="auto">
              <a:xfrm>
                <a:off x="2413" y="10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9" name="Rectangle 120">
                <a:extLst>
                  <a:ext uri="{FF2B5EF4-FFF2-40B4-BE49-F238E27FC236}">
                    <a16:creationId xmlns:a16="http://schemas.microsoft.com/office/drawing/2014/main" id="{4F7FBF9B-212B-4034-AA65-9A986560E610}"/>
                  </a:ext>
                </a:extLst>
              </p:cNvPr>
              <p:cNvSpPr>
                <a:spLocks noChangeArrowheads="1"/>
              </p:cNvSpPr>
              <p:nvPr/>
            </p:nvSpPr>
            <p:spPr bwMode="auto">
              <a:xfrm>
                <a:off x="2661"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0" name="Rectangle 121">
                <a:extLst>
                  <a:ext uri="{FF2B5EF4-FFF2-40B4-BE49-F238E27FC236}">
                    <a16:creationId xmlns:a16="http://schemas.microsoft.com/office/drawing/2014/main" id="{18B0B376-2655-40BE-8409-D14272C37323}"/>
                  </a:ext>
                </a:extLst>
              </p:cNvPr>
              <p:cNvSpPr>
                <a:spLocks noChangeArrowheads="1"/>
              </p:cNvSpPr>
              <p:nvPr/>
            </p:nvSpPr>
            <p:spPr bwMode="auto">
              <a:xfrm>
                <a:off x="266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1" name="Rectangle 122">
                <a:extLst>
                  <a:ext uri="{FF2B5EF4-FFF2-40B4-BE49-F238E27FC236}">
                    <a16:creationId xmlns:a16="http://schemas.microsoft.com/office/drawing/2014/main" id="{D1263868-6816-4138-B14E-0593B875E114}"/>
                  </a:ext>
                </a:extLst>
              </p:cNvPr>
              <p:cNvSpPr>
                <a:spLocks noChangeArrowheads="1"/>
              </p:cNvSpPr>
              <p:nvPr/>
            </p:nvSpPr>
            <p:spPr bwMode="auto">
              <a:xfrm>
                <a:off x="2673"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2" name="Rectangle 123">
                <a:extLst>
                  <a:ext uri="{FF2B5EF4-FFF2-40B4-BE49-F238E27FC236}">
                    <a16:creationId xmlns:a16="http://schemas.microsoft.com/office/drawing/2014/main" id="{D012ED53-04BC-4361-823F-5F617F542E33}"/>
                  </a:ext>
                </a:extLst>
              </p:cNvPr>
              <p:cNvSpPr>
                <a:spLocks noChangeArrowheads="1"/>
              </p:cNvSpPr>
              <p:nvPr/>
            </p:nvSpPr>
            <p:spPr bwMode="auto">
              <a:xfrm>
                <a:off x="2684" y="1049"/>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3" name="Rectangle 124">
                <a:extLst>
                  <a:ext uri="{FF2B5EF4-FFF2-40B4-BE49-F238E27FC236}">
                    <a16:creationId xmlns:a16="http://schemas.microsoft.com/office/drawing/2014/main" id="{D08EEB39-3880-4D12-B8AF-F3A18E77602C}"/>
                  </a:ext>
                </a:extLst>
              </p:cNvPr>
              <p:cNvSpPr>
                <a:spLocks noChangeArrowheads="1"/>
              </p:cNvSpPr>
              <p:nvPr/>
            </p:nvSpPr>
            <p:spPr bwMode="auto">
              <a:xfrm>
                <a:off x="292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4" name="Rectangle 125">
                <a:extLst>
                  <a:ext uri="{FF2B5EF4-FFF2-40B4-BE49-F238E27FC236}">
                    <a16:creationId xmlns:a16="http://schemas.microsoft.com/office/drawing/2014/main" id="{8A0BC060-F8F2-4193-AB03-E6CE7580758B}"/>
                  </a:ext>
                </a:extLst>
              </p:cNvPr>
              <p:cNvSpPr>
                <a:spLocks noChangeArrowheads="1"/>
              </p:cNvSpPr>
              <p:nvPr/>
            </p:nvSpPr>
            <p:spPr bwMode="auto">
              <a:xfrm>
                <a:off x="292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5" name="Rectangle 126">
                <a:extLst>
                  <a:ext uri="{FF2B5EF4-FFF2-40B4-BE49-F238E27FC236}">
                    <a16:creationId xmlns:a16="http://schemas.microsoft.com/office/drawing/2014/main" id="{D810E720-BAB4-4D04-BB41-20AFC87AD5E1}"/>
                  </a:ext>
                </a:extLst>
              </p:cNvPr>
              <p:cNvSpPr>
                <a:spLocks noChangeArrowheads="1"/>
              </p:cNvSpPr>
              <p:nvPr/>
            </p:nvSpPr>
            <p:spPr bwMode="auto">
              <a:xfrm>
                <a:off x="2933" y="10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6" name="Rectangle 127">
                <a:extLst>
                  <a:ext uri="{FF2B5EF4-FFF2-40B4-BE49-F238E27FC236}">
                    <a16:creationId xmlns:a16="http://schemas.microsoft.com/office/drawing/2014/main" id="{8F2CA9F6-3F73-4B8F-98CE-DC646DDBD103}"/>
                  </a:ext>
                </a:extLst>
              </p:cNvPr>
              <p:cNvSpPr>
                <a:spLocks noChangeArrowheads="1"/>
              </p:cNvSpPr>
              <p:nvPr/>
            </p:nvSpPr>
            <p:spPr bwMode="auto">
              <a:xfrm>
                <a:off x="318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7" name="Rectangle 128">
                <a:extLst>
                  <a:ext uri="{FF2B5EF4-FFF2-40B4-BE49-F238E27FC236}">
                    <a16:creationId xmlns:a16="http://schemas.microsoft.com/office/drawing/2014/main" id="{5EC67FC6-45A3-4B90-939C-1F181A0E4C48}"/>
                  </a:ext>
                </a:extLst>
              </p:cNvPr>
              <p:cNvSpPr>
                <a:spLocks noChangeArrowheads="1"/>
              </p:cNvSpPr>
              <p:nvPr/>
            </p:nvSpPr>
            <p:spPr bwMode="auto">
              <a:xfrm>
                <a:off x="318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8" name="Rectangle 129">
                <a:extLst>
                  <a:ext uri="{FF2B5EF4-FFF2-40B4-BE49-F238E27FC236}">
                    <a16:creationId xmlns:a16="http://schemas.microsoft.com/office/drawing/2014/main" id="{B0841AE4-1FA0-4EA5-8698-FD3A529F6011}"/>
                  </a:ext>
                </a:extLst>
              </p:cNvPr>
              <p:cNvSpPr>
                <a:spLocks noChangeArrowheads="1"/>
              </p:cNvSpPr>
              <p:nvPr/>
            </p:nvSpPr>
            <p:spPr bwMode="auto">
              <a:xfrm>
                <a:off x="3193" y="10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9" name="Rectangle 130">
                <a:extLst>
                  <a:ext uri="{FF2B5EF4-FFF2-40B4-BE49-F238E27FC236}">
                    <a16:creationId xmlns:a16="http://schemas.microsoft.com/office/drawing/2014/main" id="{8060A85C-939B-4698-A8D5-C2EA79BF9D5D}"/>
                  </a:ext>
                </a:extLst>
              </p:cNvPr>
              <p:cNvSpPr>
                <a:spLocks noChangeArrowheads="1"/>
              </p:cNvSpPr>
              <p:nvPr/>
            </p:nvSpPr>
            <p:spPr bwMode="auto">
              <a:xfrm>
                <a:off x="3442"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0" name="Rectangle 131">
                <a:extLst>
                  <a:ext uri="{FF2B5EF4-FFF2-40B4-BE49-F238E27FC236}">
                    <a16:creationId xmlns:a16="http://schemas.microsoft.com/office/drawing/2014/main" id="{D0B11387-032E-4B80-9CD8-3E3BFBC916C0}"/>
                  </a:ext>
                </a:extLst>
              </p:cNvPr>
              <p:cNvSpPr>
                <a:spLocks noChangeArrowheads="1"/>
              </p:cNvSpPr>
              <p:nvPr/>
            </p:nvSpPr>
            <p:spPr bwMode="auto">
              <a:xfrm>
                <a:off x="3442"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1" name="Rectangle 132">
                <a:extLst>
                  <a:ext uri="{FF2B5EF4-FFF2-40B4-BE49-F238E27FC236}">
                    <a16:creationId xmlns:a16="http://schemas.microsoft.com/office/drawing/2014/main" id="{A82DD8F9-1B6E-4DE0-A166-47450A9A027D}"/>
                  </a:ext>
                </a:extLst>
              </p:cNvPr>
              <p:cNvSpPr>
                <a:spLocks noChangeArrowheads="1"/>
              </p:cNvSpPr>
              <p:nvPr/>
            </p:nvSpPr>
            <p:spPr bwMode="auto">
              <a:xfrm>
                <a:off x="3453" y="10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2" name="Rectangle 133">
                <a:extLst>
                  <a:ext uri="{FF2B5EF4-FFF2-40B4-BE49-F238E27FC236}">
                    <a16:creationId xmlns:a16="http://schemas.microsoft.com/office/drawing/2014/main" id="{E98DACD8-46A7-41E9-9843-76E5BA3DDAB0}"/>
                  </a:ext>
                </a:extLst>
              </p:cNvPr>
              <p:cNvSpPr>
                <a:spLocks noChangeArrowheads="1"/>
              </p:cNvSpPr>
              <p:nvPr/>
            </p:nvSpPr>
            <p:spPr bwMode="auto">
              <a:xfrm>
                <a:off x="3701"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3" name="Rectangle 134">
                <a:extLst>
                  <a:ext uri="{FF2B5EF4-FFF2-40B4-BE49-F238E27FC236}">
                    <a16:creationId xmlns:a16="http://schemas.microsoft.com/office/drawing/2014/main" id="{ACFB3CAD-AB63-4855-9830-412D73135334}"/>
                  </a:ext>
                </a:extLst>
              </p:cNvPr>
              <p:cNvSpPr>
                <a:spLocks noChangeArrowheads="1"/>
              </p:cNvSpPr>
              <p:nvPr/>
            </p:nvSpPr>
            <p:spPr bwMode="auto">
              <a:xfrm>
                <a:off x="370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4" name="Rectangle 135">
                <a:extLst>
                  <a:ext uri="{FF2B5EF4-FFF2-40B4-BE49-F238E27FC236}">
                    <a16:creationId xmlns:a16="http://schemas.microsoft.com/office/drawing/2014/main" id="{1C92405A-3FB8-4807-804E-BC978CBBE9A8}"/>
                  </a:ext>
                </a:extLst>
              </p:cNvPr>
              <p:cNvSpPr>
                <a:spLocks noChangeArrowheads="1"/>
              </p:cNvSpPr>
              <p:nvPr/>
            </p:nvSpPr>
            <p:spPr bwMode="auto">
              <a:xfrm>
                <a:off x="3713" y="10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5" name="Rectangle 136">
                <a:extLst>
                  <a:ext uri="{FF2B5EF4-FFF2-40B4-BE49-F238E27FC236}">
                    <a16:creationId xmlns:a16="http://schemas.microsoft.com/office/drawing/2014/main" id="{0E455594-A754-448C-A43D-77D2014C0A24}"/>
                  </a:ext>
                </a:extLst>
              </p:cNvPr>
              <p:cNvSpPr>
                <a:spLocks noChangeArrowheads="1"/>
              </p:cNvSpPr>
              <p:nvPr/>
            </p:nvSpPr>
            <p:spPr bwMode="auto">
              <a:xfrm>
                <a:off x="3961"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6" name="Rectangle 137">
                <a:extLst>
                  <a:ext uri="{FF2B5EF4-FFF2-40B4-BE49-F238E27FC236}">
                    <a16:creationId xmlns:a16="http://schemas.microsoft.com/office/drawing/2014/main" id="{0B1ABBA4-9179-4A01-BACA-CD86D19E4C75}"/>
                  </a:ext>
                </a:extLst>
              </p:cNvPr>
              <p:cNvSpPr>
                <a:spLocks noChangeArrowheads="1"/>
              </p:cNvSpPr>
              <p:nvPr/>
            </p:nvSpPr>
            <p:spPr bwMode="auto">
              <a:xfrm>
                <a:off x="3961"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7" name="Rectangle 138">
                <a:extLst>
                  <a:ext uri="{FF2B5EF4-FFF2-40B4-BE49-F238E27FC236}">
                    <a16:creationId xmlns:a16="http://schemas.microsoft.com/office/drawing/2014/main" id="{91D1D4A1-EDF2-430A-B320-2A1FFC810810}"/>
                  </a:ext>
                </a:extLst>
              </p:cNvPr>
              <p:cNvSpPr>
                <a:spLocks noChangeArrowheads="1"/>
              </p:cNvSpPr>
              <p:nvPr/>
            </p:nvSpPr>
            <p:spPr bwMode="auto">
              <a:xfrm>
                <a:off x="3973" y="1049"/>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8" name="Rectangle 139">
                <a:extLst>
                  <a:ext uri="{FF2B5EF4-FFF2-40B4-BE49-F238E27FC236}">
                    <a16:creationId xmlns:a16="http://schemas.microsoft.com/office/drawing/2014/main" id="{E8850A32-021F-472B-9805-EFB39F7CFFAE}"/>
                  </a:ext>
                </a:extLst>
              </p:cNvPr>
              <p:cNvSpPr>
                <a:spLocks noChangeArrowheads="1"/>
              </p:cNvSpPr>
              <p:nvPr/>
            </p:nvSpPr>
            <p:spPr bwMode="auto">
              <a:xfrm>
                <a:off x="4594" y="1060"/>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29" name="Rectangle 140">
                <a:extLst>
                  <a:ext uri="{FF2B5EF4-FFF2-40B4-BE49-F238E27FC236}">
                    <a16:creationId xmlns:a16="http://schemas.microsoft.com/office/drawing/2014/main" id="{E0C38F9B-9EE5-4B6C-B889-F0696117563A}"/>
                  </a:ext>
                </a:extLst>
              </p:cNvPr>
              <p:cNvSpPr>
                <a:spLocks noChangeArrowheads="1"/>
              </p:cNvSpPr>
              <p:nvPr/>
            </p:nvSpPr>
            <p:spPr bwMode="auto">
              <a:xfrm>
                <a:off x="4594" y="10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0" name="Rectangle 141">
                <a:extLst>
                  <a:ext uri="{FF2B5EF4-FFF2-40B4-BE49-F238E27FC236}">
                    <a16:creationId xmlns:a16="http://schemas.microsoft.com/office/drawing/2014/main" id="{57C2C106-5F20-4DB9-9ADC-DD61D83CBC3E}"/>
                  </a:ext>
                </a:extLst>
              </p:cNvPr>
              <p:cNvSpPr>
                <a:spLocks noChangeArrowheads="1"/>
              </p:cNvSpPr>
              <p:nvPr/>
            </p:nvSpPr>
            <p:spPr bwMode="auto">
              <a:xfrm>
                <a:off x="4605"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1" name="Rectangle 142">
                <a:extLst>
                  <a:ext uri="{FF2B5EF4-FFF2-40B4-BE49-F238E27FC236}">
                    <a16:creationId xmlns:a16="http://schemas.microsoft.com/office/drawing/2014/main" id="{E98E5DFF-06CB-4593-9EB1-4E9B7D2B69DF}"/>
                  </a:ext>
                </a:extLst>
              </p:cNvPr>
              <p:cNvSpPr>
                <a:spLocks noChangeArrowheads="1"/>
              </p:cNvSpPr>
              <p:nvPr/>
            </p:nvSpPr>
            <p:spPr bwMode="auto">
              <a:xfrm>
                <a:off x="4617" y="1049"/>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2" name="Rectangle 143">
                <a:extLst>
                  <a:ext uri="{FF2B5EF4-FFF2-40B4-BE49-F238E27FC236}">
                    <a16:creationId xmlns:a16="http://schemas.microsoft.com/office/drawing/2014/main" id="{8FD0D058-638B-4529-9E9C-B52BD300D01C}"/>
                  </a:ext>
                </a:extLst>
              </p:cNvPr>
              <p:cNvSpPr>
                <a:spLocks noChangeArrowheads="1"/>
              </p:cNvSpPr>
              <p:nvPr/>
            </p:nvSpPr>
            <p:spPr bwMode="auto">
              <a:xfrm>
                <a:off x="5665" y="1060"/>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3" name="Rectangle 144">
                <a:extLst>
                  <a:ext uri="{FF2B5EF4-FFF2-40B4-BE49-F238E27FC236}">
                    <a16:creationId xmlns:a16="http://schemas.microsoft.com/office/drawing/2014/main" id="{F2424CD1-8330-40B6-BFD7-495595BB5701}"/>
                  </a:ext>
                </a:extLst>
              </p:cNvPr>
              <p:cNvSpPr>
                <a:spLocks noChangeArrowheads="1"/>
              </p:cNvSpPr>
              <p:nvPr/>
            </p:nvSpPr>
            <p:spPr bwMode="auto">
              <a:xfrm>
                <a:off x="5665" y="10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4" name="Rectangle 145">
                <a:extLst>
                  <a:ext uri="{FF2B5EF4-FFF2-40B4-BE49-F238E27FC236}">
                    <a16:creationId xmlns:a16="http://schemas.microsoft.com/office/drawing/2014/main" id="{6722F247-17A8-4C3A-B7E1-45C2236AC248}"/>
                  </a:ext>
                </a:extLst>
              </p:cNvPr>
              <p:cNvSpPr>
                <a:spLocks noChangeArrowheads="1"/>
              </p:cNvSpPr>
              <p:nvPr/>
            </p:nvSpPr>
            <p:spPr bwMode="auto">
              <a:xfrm>
                <a:off x="169" y="1061"/>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5" name="Rectangle 146">
                <a:extLst>
                  <a:ext uri="{FF2B5EF4-FFF2-40B4-BE49-F238E27FC236}">
                    <a16:creationId xmlns:a16="http://schemas.microsoft.com/office/drawing/2014/main" id="{0698AC89-F588-431B-85DA-0B7FAEF7C88C}"/>
                  </a:ext>
                </a:extLst>
              </p:cNvPr>
              <p:cNvSpPr>
                <a:spLocks noChangeArrowheads="1"/>
              </p:cNvSpPr>
              <p:nvPr/>
            </p:nvSpPr>
            <p:spPr bwMode="auto">
              <a:xfrm>
                <a:off x="110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6" name="Rectangle 147">
                <a:extLst>
                  <a:ext uri="{FF2B5EF4-FFF2-40B4-BE49-F238E27FC236}">
                    <a16:creationId xmlns:a16="http://schemas.microsoft.com/office/drawing/2014/main" id="{DEF2F6B2-0514-4F1F-9C64-FC8153CB06D8}"/>
                  </a:ext>
                </a:extLst>
              </p:cNvPr>
              <p:cNvSpPr>
                <a:spLocks noChangeArrowheads="1"/>
              </p:cNvSpPr>
              <p:nvPr/>
            </p:nvSpPr>
            <p:spPr bwMode="auto">
              <a:xfrm>
                <a:off x="136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7" name="Rectangle 148">
                <a:extLst>
                  <a:ext uri="{FF2B5EF4-FFF2-40B4-BE49-F238E27FC236}">
                    <a16:creationId xmlns:a16="http://schemas.microsoft.com/office/drawing/2014/main" id="{C4CD7A7B-FE41-46EE-A053-06D3A74B3308}"/>
                  </a:ext>
                </a:extLst>
              </p:cNvPr>
              <p:cNvSpPr>
                <a:spLocks noChangeArrowheads="1"/>
              </p:cNvSpPr>
              <p:nvPr/>
            </p:nvSpPr>
            <p:spPr bwMode="auto">
              <a:xfrm>
                <a:off x="162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8" name="Rectangle 149">
                <a:extLst>
                  <a:ext uri="{FF2B5EF4-FFF2-40B4-BE49-F238E27FC236}">
                    <a16:creationId xmlns:a16="http://schemas.microsoft.com/office/drawing/2014/main" id="{613E007C-A7F5-4E91-8A3D-C77435248E98}"/>
                  </a:ext>
                </a:extLst>
              </p:cNvPr>
              <p:cNvSpPr>
                <a:spLocks noChangeArrowheads="1"/>
              </p:cNvSpPr>
              <p:nvPr/>
            </p:nvSpPr>
            <p:spPr bwMode="auto">
              <a:xfrm>
                <a:off x="188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39" name="Rectangle 150">
                <a:extLst>
                  <a:ext uri="{FF2B5EF4-FFF2-40B4-BE49-F238E27FC236}">
                    <a16:creationId xmlns:a16="http://schemas.microsoft.com/office/drawing/2014/main" id="{95D743F9-1BCD-42FB-9D4E-06BDFC6DE762}"/>
                  </a:ext>
                </a:extLst>
              </p:cNvPr>
              <p:cNvSpPr>
                <a:spLocks noChangeArrowheads="1"/>
              </p:cNvSpPr>
              <p:nvPr/>
            </p:nvSpPr>
            <p:spPr bwMode="auto">
              <a:xfrm>
                <a:off x="214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0" name="Rectangle 151">
                <a:extLst>
                  <a:ext uri="{FF2B5EF4-FFF2-40B4-BE49-F238E27FC236}">
                    <a16:creationId xmlns:a16="http://schemas.microsoft.com/office/drawing/2014/main" id="{944781D6-E99F-43C3-9A39-EECBA9766695}"/>
                  </a:ext>
                </a:extLst>
              </p:cNvPr>
              <p:cNvSpPr>
                <a:spLocks noChangeArrowheads="1"/>
              </p:cNvSpPr>
              <p:nvPr/>
            </p:nvSpPr>
            <p:spPr bwMode="auto">
              <a:xfrm>
                <a:off x="240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1" name="Rectangle 152">
                <a:extLst>
                  <a:ext uri="{FF2B5EF4-FFF2-40B4-BE49-F238E27FC236}">
                    <a16:creationId xmlns:a16="http://schemas.microsoft.com/office/drawing/2014/main" id="{1B3A402C-3538-4FE0-9CDF-1ACA3DF9FFF5}"/>
                  </a:ext>
                </a:extLst>
              </p:cNvPr>
              <p:cNvSpPr>
                <a:spLocks noChangeArrowheads="1"/>
              </p:cNvSpPr>
              <p:nvPr/>
            </p:nvSpPr>
            <p:spPr bwMode="auto">
              <a:xfrm>
                <a:off x="266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2" name="Rectangle 153">
                <a:extLst>
                  <a:ext uri="{FF2B5EF4-FFF2-40B4-BE49-F238E27FC236}">
                    <a16:creationId xmlns:a16="http://schemas.microsoft.com/office/drawing/2014/main" id="{EDD795A9-CFE7-4827-BEFA-961FC8048017}"/>
                  </a:ext>
                </a:extLst>
              </p:cNvPr>
              <p:cNvSpPr>
                <a:spLocks noChangeArrowheads="1"/>
              </p:cNvSpPr>
              <p:nvPr/>
            </p:nvSpPr>
            <p:spPr bwMode="auto">
              <a:xfrm>
                <a:off x="292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3" name="Rectangle 154">
                <a:extLst>
                  <a:ext uri="{FF2B5EF4-FFF2-40B4-BE49-F238E27FC236}">
                    <a16:creationId xmlns:a16="http://schemas.microsoft.com/office/drawing/2014/main" id="{FFCF4483-86A8-42BF-87D7-0CD452E06DA4}"/>
                  </a:ext>
                </a:extLst>
              </p:cNvPr>
              <p:cNvSpPr>
                <a:spLocks noChangeArrowheads="1"/>
              </p:cNvSpPr>
              <p:nvPr/>
            </p:nvSpPr>
            <p:spPr bwMode="auto">
              <a:xfrm>
                <a:off x="318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4" name="Rectangle 155">
                <a:extLst>
                  <a:ext uri="{FF2B5EF4-FFF2-40B4-BE49-F238E27FC236}">
                    <a16:creationId xmlns:a16="http://schemas.microsoft.com/office/drawing/2014/main" id="{B35B1393-D3CE-4CB3-8AB4-645F98398BC9}"/>
                  </a:ext>
                </a:extLst>
              </p:cNvPr>
              <p:cNvSpPr>
                <a:spLocks noChangeArrowheads="1"/>
              </p:cNvSpPr>
              <p:nvPr/>
            </p:nvSpPr>
            <p:spPr bwMode="auto">
              <a:xfrm>
                <a:off x="3442"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5" name="Rectangle 156">
                <a:extLst>
                  <a:ext uri="{FF2B5EF4-FFF2-40B4-BE49-F238E27FC236}">
                    <a16:creationId xmlns:a16="http://schemas.microsoft.com/office/drawing/2014/main" id="{A68B9120-ADFB-4D2B-BF79-771D2970BABD}"/>
                  </a:ext>
                </a:extLst>
              </p:cNvPr>
              <p:cNvSpPr>
                <a:spLocks noChangeArrowheads="1"/>
              </p:cNvSpPr>
              <p:nvPr/>
            </p:nvSpPr>
            <p:spPr bwMode="auto">
              <a:xfrm>
                <a:off x="370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6" name="Rectangle 157">
                <a:extLst>
                  <a:ext uri="{FF2B5EF4-FFF2-40B4-BE49-F238E27FC236}">
                    <a16:creationId xmlns:a16="http://schemas.microsoft.com/office/drawing/2014/main" id="{84FB06F4-44D4-415B-A507-60E3076CD0CB}"/>
                  </a:ext>
                </a:extLst>
              </p:cNvPr>
              <p:cNvSpPr>
                <a:spLocks noChangeArrowheads="1"/>
              </p:cNvSpPr>
              <p:nvPr/>
            </p:nvSpPr>
            <p:spPr bwMode="auto">
              <a:xfrm>
                <a:off x="3961"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7" name="Rectangle 158">
                <a:extLst>
                  <a:ext uri="{FF2B5EF4-FFF2-40B4-BE49-F238E27FC236}">
                    <a16:creationId xmlns:a16="http://schemas.microsoft.com/office/drawing/2014/main" id="{A645B22A-C8D5-4352-AFFD-8907747A9A34}"/>
                  </a:ext>
                </a:extLst>
              </p:cNvPr>
              <p:cNvSpPr>
                <a:spLocks noChangeArrowheads="1"/>
              </p:cNvSpPr>
              <p:nvPr/>
            </p:nvSpPr>
            <p:spPr bwMode="auto">
              <a:xfrm>
                <a:off x="4594" y="1061"/>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8" name="Rectangle 159">
                <a:extLst>
                  <a:ext uri="{FF2B5EF4-FFF2-40B4-BE49-F238E27FC236}">
                    <a16:creationId xmlns:a16="http://schemas.microsoft.com/office/drawing/2014/main" id="{3358E86B-8C57-4282-AF43-DB3FE171B85D}"/>
                  </a:ext>
                </a:extLst>
              </p:cNvPr>
              <p:cNvSpPr>
                <a:spLocks noChangeArrowheads="1"/>
              </p:cNvSpPr>
              <p:nvPr/>
            </p:nvSpPr>
            <p:spPr bwMode="auto">
              <a:xfrm>
                <a:off x="5665" y="1061"/>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9" name="Rectangle 160">
                <a:extLst>
                  <a:ext uri="{FF2B5EF4-FFF2-40B4-BE49-F238E27FC236}">
                    <a16:creationId xmlns:a16="http://schemas.microsoft.com/office/drawing/2014/main" id="{71C3CF60-42BE-4B72-9F02-85299898B506}"/>
                  </a:ext>
                </a:extLst>
              </p:cNvPr>
              <p:cNvSpPr>
                <a:spLocks noChangeArrowheads="1"/>
              </p:cNvSpPr>
              <p:nvPr/>
            </p:nvSpPr>
            <p:spPr bwMode="auto">
              <a:xfrm>
                <a:off x="1113" y="1162"/>
                <a:ext cx="37"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0" name="Rectangle 161">
                <a:extLst>
                  <a:ext uri="{FF2B5EF4-FFF2-40B4-BE49-F238E27FC236}">
                    <a16:creationId xmlns:a16="http://schemas.microsoft.com/office/drawing/2014/main" id="{664F499A-CECB-4B75-99B1-32B5AD1C98A0}"/>
                  </a:ext>
                </a:extLst>
              </p:cNvPr>
              <p:cNvSpPr>
                <a:spLocks noChangeArrowheads="1"/>
              </p:cNvSpPr>
              <p:nvPr/>
            </p:nvSpPr>
            <p:spPr bwMode="auto">
              <a:xfrm>
                <a:off x="1324" y="1162"/>
                <a:ext cx="38"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1" name="Rectangle 162">
                <a:extLst>
                  <a:ext uri="{FF2B5EF4-FFF2-40B4-BE49-F238E27FC236}">
                    <a16:creationId xmlns:a16="http://schemas.microsoft.com/office/drawing/2014/main" id="{B56D13FB-0FC7-41C3-A6B6-5DAF40BC24EF}"/>
                  </a:ext>
                </a:extLst>
              </p:cNvPr>
              <p:cNvSpPr>
                <a:spLocks noChangeArrowheads="1"/>
              </p:cNvSpPr>
              <p:nvPr/>
            </p:nvSpPr>
            <p:spPr bwMode="auto">
              <a:xfrm>
                <a:off x="1150" y="1162"/>
                <a:ext cx="174"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2" name="Rectangle 163">
                <a:extLst>
                  <a:ext uri="{FF2B5EF4-FFF2-40B4-BE49-F238E27FC236}">
                    <a16:creationId xmlns:a16="http://schemas.microsoft.com/office/drawing/2014/main" id="{58F6C0FD-204E-4BB8-BCF3-7844F9D19BFA}"/>
                  </a:ext>
                </a:extLst>
              </p:cNvPr>
              <p:cNvSpPr>
                <a:spLocks noChangeArrowheads="1"/>
              </p:cNvSpPr>
              <p:nvPr/>
            </p:nvSpPr>
            <p:spPr bwMode="auto">
              <a:xfrm>
                <a:off x="1209" y="1163"/>
                <a:ext cx="104"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53" name="Rectangle 164">
                <a:extLst>
                  <a:ext uri="{FF2B5EF4-FFF2-40B4-BE49-F238E27FC236}">
                    <a16:creationId xmlns:a16="http://schemas.microsoft.com/office/drawing/2014/main" id="{7AAD3F34-51E8-4FC4-9B7B-6A2573705640}"/>
                  </a:ext>
                </a:extLst>
              </p:cNvPr>
              <p:cNvSpPr>
                <a:spLocks noChangeArrowheads="1"/>
              </p:cNvSpPr>
              <p:nvPr/>
            </p:nvSpPr>
            <p:spPr bwMode="auto">
              <a:xfrm>
                <a:off x="1265" y="1163"/>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54" name="Rectangle 165">
                <a:extLst>
                  <a:ext uri="{FF2B5EF4-FFF2-40B4-BE49-F238E27FC236}">
                    <a16:creationId xmlns:a16="http://schemas.microsoft.com/office/drawing/2014/main" id="{E70D52AE-DA43-4304-8509-E5854E428341}"/>
                  </a:ext>
                </a:extLst>
              </p:cNvPr>
              <p:cNvSpPr>
                <a:spLocks noChangeArrowheads="1"/>
              </p:cNvSpPr>
              <p:nvPr/>
            </p:nvSpPr>
            <p:spPr bwMode="auto">
              <a:xfrm>
                <a:off x="1373" y="1162"/>
                <a:ext cx="38"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5" name="Rectangle 166">
                <a:extLst>
                  <a:ext uri="{FF2B5EF4-FFF2-40B4-BE49-F238E27FC236}">
                    <a16:creationId xmlns:a16="http://schemas.microsoft.com/office/drawing/2014/main" id="{4BDB884D-CE53-46D1-90C7-13015239AAA9}"/>
                  </a:ext>
                </a:extLst>
              </p:cNvPr>
              <p:cNvSpPr>
                <a:spLocks noChangeArrowheads="1"/>
              </p:cNvSpPr>
              <p:nvPr/>
            </p:nvSpPr>
            <p:spPr bwMode="auto">
              <a:xfrm>
                <a:off x="1584" y="1162"/>
                <a:ext cx="37"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6" name="Rectangle 167">
                <a:extLst>
                  <a:ext uri="{FF2B5EF4-FFF2-40B4-BE49-F238E27FC236}">
                    <a16:creationId xmlns:a16="http://schemas.microsoft.com/office/drawing/2014/main" id="{D69756D4-9A7D-4445-B339-124932781B77}"/>
                  </a:ext>
                </a:extLst>
              </p:cNvPr>
              <p:cNvSpPr>
                <a:spLocks noChangeArrowheads="1"/>
              </p:cNvSpPr>
              <p:nvPr/>
            </p:nvSpPr>
            <p:spPr bwMode="auto">
              <a:xfrm>
                <a:off x="1411" y="1162"/>
                <a:ext cx="173"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7" name="Rectangle 168">
                <a:extLst>
                  <a:ext uri="{FF2B5EF4-FFF2-40B4-BE49-F238E27FC236}">
                    <a16:creationId xmlns:a16="http://schemas.microsoft.com/office/drawing/2014/main" id="{F2376C76-7894-4405-849E-7D9825ABE78F}"/>
                  </a:ext>
                </a:extLst>
              </p:cNvPr>
              <p:cNvSpPr>
                <a:spLocks noChangeArrowheads="1"/>
              </p:cNvSpPr>
              <p:nvPr/>
            </p:nvSpPr>
            <p:spPr bwMode="auto">
              <a:xfrm>
                <a:off x="1497" y="1163"/>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58" name="Rectangle 169">
                <a:extLst>
                  <a:ext uri="{FF2B5EF4-FFF2-40B4-BE49-F238E27FC236}">
                    <a16:creationId xmlns:a16="http://schemas.microsoft.com/office/drawing/2014/main" id="{984F2AB8-0DDD-443E-A6FE-12E9FD478641}"/>
                  </a:ext>
                </a:extLst>
              </p:cNvPr>
              <p:cNvSpPr>
                <a:spLocks noChangeArrowheads="1"/>
              </p:cNvSpPr>
              <p:nvPr/>
            </p:nvSpPr>
            <p:spPr bwMode="auto">
              <a:xfrm>
                <a:off x="1633" y="116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9" name="Rectangle 170">
                <a:extLst>
                  <a:ext uri="{FF2B5EF4-FFF2-40B4-BE49-F238E27FC236}">
                    <a16:creationId xmlns:a16="http://schemas.microsoft.com/office/drawing/2014/main" id="{BB3125F2-E62E-4169-AA60-14BF3DAAC60F}"/>
                  </a:ext>
                </a:extLst>
              </p:cNvPr>
              <p:cNvSpPr>
                <a:spLocks noChangeArrowheads="1"/>
              </p:cNvSpPr>
              <p:nvPr/>
            </p:nvSpPr>
            <p:spPr bwMode="auto">
              <a:xfrm>
                <a:off x="1633" y="118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0" name="Rectangle 171">
                <a:extLst>
                  <a:ext uri="{FF2B5EF4-FFF2-40B4-BE49-F238E27FC236}">
                    <a16:creationId xmlns:a16="http://schemas.microsoft.com/office/drawing/2014/main" id="{5D575291-D856-47F8-A2A8-04ED3724E868}"/>
                  </a:ext>
                </a:extLst>
              </p:cNvPr>
              <p:cNvSpPr>
                <a:spLocks noChangeArrowheads="1"/>
              </p:cNvSpPr>
              <p:nvPr/>
            </p:nvSpPr>
            <p:spPr bwMode="auto">
              <a:xfrm>
                <a:off x="1843" y="118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1" name="Rectangle 172">
                <a:extLst>
                  <a:ext uri="{FF2B5EF4-FFF2-40B4-BE49-F238E27FC236}">
                    <a16:creationId xmlns:a16="http://schemas.microsoft.com/office/drawing/2014/main" id="{2778A9DE-4F6A-420E-8D8C-5D9292EF21C3}"/>
                  </a:ext>
                </a:extLst>
              </p:cNvPr>
              <p:cNvSpPr>
                <a:spLocks noChangeArrowheads="1"/>
              </p:cNvSpPr>
              <p:nvPr/>
            </p:nvSpPr>
            <p:spPr bwMode="auto">
              <a:xfrm>
                <a:off x="1633" y="1273"/>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2" name="Rectangle 173">
                <a:extLst>
                  <a:ext uri="{FF2B5EF4-FFF2-40B4-BE49-F238E27FC236}">
                    <a16:creationId xmlns:a16="http://schemas.microsoft.com/office/drawing/2014/main" id="{139AF1BB-5A46-4F4B-A458-352B1CD927DD}"/>
                  </a:ext>
                </a:extLst>
              </p:cNvPr>
              <p:cNvSpPr>
                <a:spLocks noChangeArrowheads="1"/>
              </p:cNvSpPr>
              <p:nvPr/>
            </p:nvSpPr>
            <p:spPr bwMode="auto">
              <a:xfrm>
                <a:off x="1671" y="1181"/>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3" name="Rectangle 174">
                <a:extLst>
                  <a:ext uri="{FF2B5EF4-FFF2-40B4-BE49-F238E27FC236}">
                    <a16:creationId xmlns:a16="http://schemas.microsoft.com/office/drawing/2014/main" id="{FCBBD2C1-DD31-4C92-B836-9FF37E43F297}"/>
                  </a:ext>
                </a:extLst>
              </p:cNvPr>
              <p:cNvSpPr>
                <a:spLocks noChangeArrowheads="1"/>
              </p:cNvSpPr>
              <p:nvPr/>
            </p:nvSpPr>
            <p:spPr bwMode="auto">
              <a:xfrm>
                <a:off x="1671" y="118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64" name="Rectangle 175">
                <a:extLst>
                  <a:ext uri="{FF2B5EF4-FFF2-40B4-BE49-F238E27FC236}">
                    <a16:creationId xmlns:a16="http://schemas.microsoft.com/office/drawing/2014/main" id="{484C7F50-4228-49D0-B8E9-D84A1CB940AF}"/>
                  </a:ext>
                </a:extLst>
              </p:cNvPr>
              <p:cNvSpPr>
                <a:spLocks noChangeArrowheads="1"/>
              </p:cNvSpPr>
              <p:nvPr/>
            </p:nvSpPr>
            <p:spPr bwMode="auto">
              <a:xfrm>
                <a:off x="1893" y="116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5" name="Rectangle 176">
                <a:extLst>
                  <a:ext uri="{FF2B5EF4-FFF2-40B4-BE49-F238E27FC236}">
                    <a16:creationId xmlns:a16="http://schemas.microsoft.com/office/drawing/2014/main" id="{91FBD050-1F83-474F-85EF-9D83EF6F27C8}"/>
                  </a:ext>
                </a:extLst>
              </p:cNvPr>
              <p:cNvSpPr>
                <a:spLocks noChangeArrowheads="1"/>
              </p:cNvSpPr>
              <p:nvPr/>
            </p:nvSpPr>
            <p:spPr bwMode="auto">
              <a:xfrm>
                <a:off x="1893" y="118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6" name="Rectangle 177">
                <a:extLst>
                  <a:ext uri="{FF2B5EF4-FFF2-40B4-BE49-F238E27FC236}">
                    <a16:creationId xmlns:a16="http://schemas.microsoft.com/office/drawing/2014/main" id="{87B05732-C778-4AAD-90E0-05B34F9AB0BF}"/>
                  </a:ext>
                </a:extLst>
              </p:cNvPr>
              <p:cNvSpPr>
                <a:spLocks noChangeArrowheads="1"/>
              </p:cNvSpPr>
              <p:nvPr/>
            </p:nvSpPr>
            <p:spPr bwMode="auto">
              <a:xfrm>
                <a:off x="2104" y="118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7" name="Rectangle 178">
                <a:extLst>
                  <a:ext uri="{FF2B5EF4-FFF2-40B4-BE49-F238E27FC236}">
                    <a16:creationId xmlns:a16="http://schemas.microsoft.com/office/drawing/2014/main" id="{CB7983F5-8C46-40F4-BA83-0E3C03AC2A0A}"/>
                  </a:ext>
                </a:extLst>
              </p:cNvPr>
              <p:cNvSpPr>
                <a:spLocks noChangeArrowheads="1"/>
              </p:cNvSpPr>
              <p:nvPr/>
            </p:nvSpPr>
            <p:spPr bwMode="auto">
              <a:xfrm>
                <a:off x="1893" y="1273"/>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8" name="Rectangle 179">
                <a:extLst>
                  <a:ext uri="{FF2B5EF4-FFF2-40B4-BE49-F238E27FC236}">
                    <a16:creationId xmlns:a16="http://schemas.microsoft.com/office/drawing/2014/main" id="{2EA07E65-DF0F-4911-AAE4-56CD8BB793FC}"/>
                  </a:ext>
                </a:extLst>
              </p:cNvPr>
              <p:cNvSpPr>
                <a:spLocks noChangeArrowheads="1"/>
              </p:cNvSpPr>
              <p:nvPr/>
            </p:nvSpPr>
            <p:spPr bwMode="auto">
              <a:xfrm>
                <a:off x="1930" y="118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9" name="Rectangle 180">
                <a:extLst>
                  <a:ext uri="{FF2B5EF4-FFF2-40B4-BE49-F238E27FC236}">
                    <a16:creationId xmlns:a16="http://schemas.microsoft.com/office/drawing/2014/main" id="{7283D498-1520-4455-965D-3D85E3782783}"/>
                  </a:ext>
                </a:extLst>
              </p:cNvPr>
              <p:cNvSpPr>
                <a:spLocks noChangeArrowheads="1"/>
              </p:cNvSpPr>
              <p:nvPr/>
            </p:nvSpPr>
            <p:spPr bwMode="auto">
              <a:xfrm>
                <a:off x="1930" y="118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0" name="Rectangle 181">
                <a:extLst>
                  <a:ext uri="{FF2B5EF4-FFF2-40B4-BE49-F238E27FC236}">
                    <a16:creationId xmlns:a16="http://schemas.microsoft.com/office/drawing/2014/main" id="{4D95B0C4-C92A-4DD1-935D-8D553934138D}"/>
                  </a:ext>
                </a:extLst>
              </p:cNvPr>
              <p:cNvSpPr>
                <a:spLocks noChangeArrowheads="1"/>
              </p:cNvSpPr>
              <p:nvPr/>
            </p:nvSpPr>
            <p:spPr bwMode="auto">
              <a:xfrm>
                <a:off x="2154" y="1162"/>
                <a:ext cx="36"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1" name="Rectangle 182">
                <a:extLst>
                  <a:ext uri="{FF2B5EF4-FFF2-40B4-BE49-F238E27FC236}">
                    <a16:creationId xmlns:a16="http://schemas.microsoft.com/office/drawing/2014/main" id="{74595856-ED3B-4B3D-816E-5525CF33D7D7}"/>
                  </a:ext>
                </a:extLst>
              </p:cNvPr>
              <p:cNvSpPr>
                <a:spLocks noChangeArrowheads="1"/>
              </p:cNvSpPr>
              <p:nvPr/>
            </p:nvSpPr>
            <p:spPr bwMode="auto">
              <a:xfrm>
                <a:off x="2364" y="1162"/>
                <a:ext cx="37"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2" name="Rectangle 183">
                <a:extLst>
                  <a:ext uri="{FF2B5EF4-FFF2-40B4-BE49-F238E27FC236}">
                    <a16:creationId xmlns:a16="http://schemas.microsoft.com/office/drawing/2014/main" id="{71BBE34C-DC3C-48E0-AAC9-01477E4CF74D}"/>
                  </a:ext>
                </a:extLst>
              </p:cNvPr>
              <p:cNvSpPr>
                <a:spLocks noChangeArrowheads="1"/>
              </p:cNvSpPr>
              <p:nvPr/>
            </p:nvSpPr>
            <p:spPr bwMode="auto">
              <a:xfrm>
                <a:off x="2154" y="1236"/>
                <a:ext cx="247" cy="5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3" name="Rectangle 184">
                <a:extLst>
                  <a:ext uri="{FF2B5EF4-FFF2-40B4-BE49-F238E27FC236}">
                    <a16:creationId xmlns:a16="http://schemas.microsoft.com/office/drawing/2014/main" id="{6D270C2B-727C-4DB2-8850-6AD695F5CFBB}"/>
                  </a:ext>
                </a:extLst>
              </p:cNvPr>
              <p:cNvSpPr>
                <a:spLocks noChangeArrowheads="1"/>
              </p:cNvSpPr>
              <p:nvPr/>
            </p:nvSpPr>
            <p:spPr bwMode="auto">
              <a:xfrm>
                <a:off x="2190" y="1162"/>
                <a:ext cx="174"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4" name="Rectangle 185">
                <a:extLst>
                  <a:ext uri="{FF2B5EF4-FFF2-40B4-BE49-F238E27FC236}">
                    <a16:creationId xmlns:a16="http://schemas.microsoft.com/office/drawing/2014/main" id="{15E38DD9-1B05-481F-AA35-A16CFB3DDDD6}"/>
                  </a:ext>
                </a:extLst>
              </p:cNvPr>
              <p:cNvSpPr>
                <a:spLocks noChangeArrowheads="1"/>
              </p:cNvSpPr>
              <p:nvPr/>
            </p:nvSpPr>
            <p:spPr bwMode="auto">
              <a:xfrm>
                <a:off x="2276" y="116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5" name="Rectangle 186">
                <a:extLst>
                  <a:ext uri="{FF2B5EF4-FFF2-40B4-BE49-F238E27FC236}">
                    <a16:creationId xmlns:a16="http://schemas.microsoft.com/office/drawing/2014/main" id="{58E956FB-2F80-4264-BC21-087AB399A683}"/>
                  </a:ext>
                </a:extLst>
              </p:cNvPr>
              <p:cNvSpPr>
                <a:spLocks noChangeArrowheads="1"/>
              </p:cNvSpPr>
              <p:nvPr/>
            </p:nvSpPr>
            <p:spPr bwMode="auto">
              <a:xfrm>
                <a:off x="2537" y="116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76" name="Rectangle 187">
                <a:extLst>
                  <a:ext uri="{FF2B5EF4-FFF2-40B4-BE49-F238E27FC236}">
                    <a16:creationId xmlns:a16="http://schemas.microsoft.com/office/drawing/2014/main" id="{A67CCB39-5E81-4A92-8899-45D201B81711}"/>
                  </a:ext>
                </a:extLst>
              </p:cNvPr>
              <p:cNvSpPr>
                <a:spLocks noChangeArrowheads="1"/>
              </p:cNvSpPr>
              <p:nvPr/>
            </p:nvSpPr>
            <p:spPr bwMode="auto">
              <a:xfrm>
                <a:off x="2673" y="1162"/>
                <a:ext cx="37"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7" name="Rectangle 188">
                <a:extLst>
                  <a:ext uri="{FF2B5EF4-FFF2-40B4-BE49-F238E27FC236}">
                    <a16:creationId xmlns:a16="http://schemas.microsoft.com/office/drawing/2014/main" id="{1C13B6B7-DD56-4C9F-AD89-97F8B7E8131F}"/>
                  </a:ext>
                </a:extLst>
              </p:cNvPr>
              <p:cNvSpPr>
                <a:spLocks noChangeArrowheads="1"/>
              </p:cNvSpPr>
              <p:nvPr/>
            </p:nvSpPr>
            <p:spPr bwMode="auto">
              <a:xfrm>
                <a:off x="2884" y="1162"/>
                <a:ext cx="38"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8" name="Rectangle 189">
                <a:extLst>
                  <a:ext uri="{FF2B5EF4-FFF2-40B4-BE49-F238E27FC236}">
                    <a16:creationId xmlns:a16="http://schemas.microsoft.com/office/drawing/2014/main" id="{2CCF204F-112B-4851-AADD-A23F2AACCD66}"/>
                  </a:ext>
                </a:extLst>
              </p:cNvPr>
              <p:cNvSpPr>
                <a:spLocks noChangeArrowheads="1"/>
              </p:cNvSpPr>
              <p:nvPr/>
            </p:nvSpPr>
            <p:spPr bwMode="auto">
              <a:xfrm>
                <a:off x="2710" y="1162"/>
                <a:ext cx="174"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79" name="Rectangle 190">
                <a:extLst>
                  <a:ext uri="{FF2B5EF4-FFF2-40B4-BE49-F238E27FC236}">
                    <a16:creationId xmlns:a16="http://schemas.microsoft.com/office/drawing/2014/main" id="{2442425D-1D0B-4944-B967-A536B68E8B84}"/>
                  </a:ext>
                </a:extLst>
              </p:cNvPr>
              <p:cNvSpPr>
                <a:spLocks noChangeArrowheads="1"/>
              </p:cNvSpPr>
              <p:nvPr/>
            </p:nvSpPr>
            <p:spPr bwMode="auto">
              <a:xfrm>
                <a:off x="2741" y="1163"/>
                <a:ext cx="160"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0" name="Rectangle 191">
                <a:extLst>
                  <a:ext uri="{FF2B5EF4-FFF2-40B4-BE49-F238E27FC236}">
                    <a16:creationId xmlns:a16="http://schemas.microsoft.com/office/drawing/2014/main" id="{F42463F2-312C-451C-98B5-243B02130E1A}"/>
                  </a:ext>
                </a:extLst>
              </p:cNvPr>
              <p:cNvSpPr>
                <a:spLocks noChangeArrowheads="1"/>
              </p:cNvSpPr>
              <p:nvPr/>
            </p:nvSpPr>
            <p:spPr bwMode="auto">
              <a:xfrm>
                <a:off x="2853" y="1163"/>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1" name="Rectangle 192">
                <a:extLst>
                  <a:ext uri="{FF2B5EF4-FFF2-40B4-BE49-F238E27FC236}">
                    <a16:creationId xmlns:a16="http://schemas.microsoft.com/office/drawing/2014/main" id="{E7C94175-1729-4AB8-9AA0-D5B60C61BB43}"/>
                  </a:ext>
                </a:extLst>
              </p:cNvPr>
              <p:cNvSpPr>
                <a:spLocks noChangeArrowheads="1"/>
              </p:cNvSpPr>
              <p:nvPr/>
            </p:nvSpPr>
            <p:spPr bwMode="auto">
              <a:xfrm>
                <a:off x="2933" y="1162"/>
                <a:ext cx="38"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2" name="Rectangle 193">
                <a:extLst>
                  <a:ext uri="{FF2B5EF4-FFF2-40B4-BE49-F238E27FC236}">
                    <a16:creationId xmlns:a16="http://schemas.microsoft.com/office/drawing/2014/main" id="{6402E9C2-E020-4498-B550-E698BF689247}"/>
                  </a:ext>
                </a:extLst>
              </p:cNvPr>
              <p:cNvSpPr>
                <a:spLocks noChangeArrowheads="1"/>
              </p:cNvSpPr>
              <p:nvPr/>
            </p:nvSpPr>
            <p:spPr bwMode="auto">
              <a:xfrm>
                <a:off x="3144" y="1162"/>
                <a:ext cx="37"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3" name="Rectangle 194">
                <a:extLst>
                  <a:ext uri="{FF2B5EF4-FFF2-40B4-BE49-F238E27FC236}">
                    <a16:creationId xmlns:a16="http://schemas.microsoft.com/office/drawing/2014/main" id="{8FBFB2EF-BB59-4F61-867E-330B1D3E965E}"/>
                  </a:ext>
                </a:extLst>
              </p:cNvPr>
              <p:cNvSpPr>
                <a:spLocks noChangeArrowheads="1"/>
              </p:cNvSpPr>
              <p:nvPr/>
            </p:nvSpPr>
            <p:spPr bwMode="auto">
              <a:xfrm>
                <a:off x="2971" y="1162"/>
                <a:ext cx="173" cy="13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4" name="Rectangle 195">
                <a:extLst>
                  <a:ext uri="{FF2B5EF4-FFF2-40B4-BE49-F238E27FC236}">
                    <a16:creationId xmlns:a16="http://schemas.microsoft.com/office/drawing/2014/main" id="{0C6D7124-F8DC-4C64-803A-C5D28B71265B}"/>
                  </a:ext>
                </a:extLst>
              </p:cNvPr>
              <p:cNvSpPr>
                <a:spLocks noChangeArrowheads="1"/>
              </p:cNvSpPr>
              <p:nvPr/>
            </p:nvSpPr>
            <p:spPr bwMode="auto">
              <a:xfrm>
                <a:off x="3057" y="1163"/>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85" name="Rectangle 196">
                <a:extLst>
                  <a:ext uri="{FF2B5EF4-FFF2-40B4-BE49-F238E27FC236}">
                    <a16:creationId xmlns:a16="http://schemas.microsoft.com/office/drawing/2014/main" id="{E9E75A4E-8F7B-41C9-AA1B-BE453176C644}"/>
                  </a:ext>
                </a:extLst>
              </p:cNvPr>
              <p:cNvSpPr>
                <a:spLocks noChangeArrowheads="1"/>
              </p:cNvSpPr>
              <p:nvPr/>
            </p:nvSpPr>
            <p:spPr bwMode="auto">
              <a:xfrm>
                <a:off x="3193" y="116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6" name="Rectangle 197">
                <a:extLst>
                  <a:ext uri="{FF2B5EF4-FFF2-40B4-BE49-F238E27FC236}">
                    <a16:creationId xmlns:a16="http://schemas.microsoft.com/office/drawing/2014/main" id="{E4506817-D0E6-4214-B57B-FE5D0F33B877}"/>
                  </a:ext>
                </a:extLst>
              </p:cNvPr>
              <p:cNvSpPr>
                <a:spLocks noChangeArrowheads="1"/>
              </p:cNvSpPr>
              <p:nvPr/>
            </p:nvSpPr>
            <p:spPr bwMode="auto">
              <a:xfrm>
                <a:off x="3193" y="118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7" name="Rectangle 198">
                <a:extLst>
                  <a:ext uri="{FF2B5EF4-FFF2-40B4-BE49-F238E27FC236}">
                    <a16:creationId xmlns:a16="http://schemas.microsoft.com/office/drawing/2014/main" id="{531D9915-BF5A-465E-A8B8-763E06B464E0}"/>
                  </a:ext>
                </a:extLst>
              </p:cNvPr>
              <p:cNvSpPr>
                <a:spLocks noChangeArrowheads="1"/>
              </p:cNvSpPr>
              <p:nvPr/>
            </p:nvSpPr>
            <p:spPr bwMode="auto">
              <a:xfrm>
                <a:off x="3404" y="118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8" name="Rectangle 199">
                <a:extLst>
                  <a:ext uri="{FF2B5EF4-FFF2-40B4-BE49-F238E27FC236}">
                    <a16:creationId xmlns:a16="http://schemas.microsoft.com/office/drawing/2014/main" id="{5CADDCF2-B79E-44A7-99BD-D5F3296B0DCC}"/>
                  </a:ext>
                </a:extLst>
              </p:cNvPr>
              <p:cNvSpPr>
                <a:spLocks noChangeArrowheads="1"/>
              </p:cNvSpPr>
              <p:nvPr/>
            </p:nvSpPr>
            <p:spPr bwMode="auto">
              <a:xfrm>
                <a:off x="3193" y="1273"/>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89" name="Rectangle 200">
                <a:extLst>
                  <a:ext uri="{FF2B5EF4-FFF2-40B4-BE49-F238E27FC236}">
                    <a16:creationId xmlns:a16="http://schemas.microsoft.com/office/drawing/2014/main" id="{F8F98B5D-E120-492B-8BA8-CFFC95A6F2CB}"/>
                  </a:ext>
                </a:extLst>
              </p:cNvPr>
              <p:cNvSpPr>
                <a:spLocks noChangeArrowheads="1"/>
              </p:cNvSpPr>
              <p:nvPr/>
            </p:nvSpPr>
            <p:spPr bwMode="auto">
              <a:xfrm>
                <a:off x="3231" y="118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0" name="Rectangle 201">
                <a:extLst>
                  <a:ext uri="{FF2B5EF4-FFF2-40B4-BE49-F238E27FC236}">
                    <a16:creationId xmlns:a16="http://schemas.microsoft.com/office/drawing/2014/main" id="{62931D34-1986-4FD5-AF16-73E1F11497F5}"/>
                  </a:ext>
                </a:extLst>
              </p:cNvPr>
              <p:cNvSpPr>
                <a:spLocks noChangeArrowheads="1"/>
              </p:cNvSpPr>
              <p:nvPr/>
            </p:nvSpPr>
            <p:spPr bwMode="auto">
              <a:xfrm>
                <a:off x="3231" y="118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91" name="Rectangle 202">
                <a:extLst>
                  <a:ext uri="{FF2B5EF4-FFF2-40B4-BE49-F238E27FC236}">
                    <a16:creationId xmlns:a16="http://schemas.microsoft.com/office/drawing/2014/main" id="{1E8EBD62-8FE3-4BBD-B140-ACBB6F83544A}"/>
                  </a:ext>
                </a:extLst>
              </p:cNvPr>
              <p:cNvSpPr>
                <a:spLocks noChangeArrowheads="1"/>
              </p:cNvSpPr>
              <p:nvPr/>
            </p:nvSpPr>
            <p:spPr bwMode="auto">
              <a:xfrm>
                <a:off x="3453" y="116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2" name="Rectangle 203">
                <a:extLst>
                  <a:ext uri="{FF2B5EF4-FFF2-40B4-BE49-F238E27FC236}">
                    <a16:creationId xmlns:a16="http://schemas.microsoft.com/office/drawing/2014/main" id="{27193046-6B88-4817-A6D4-F7EC4CDB9FFF}"/>
                  </a:ext>
                </a:extLst>
              </p:cNvPr>
              <p:cNvSpPr>
                <a:spLocks noChangeArrowheads="1"/>
              </p:cNvSpPr>
              <p:nvPr/>
            </p:nvSpPr>
            <p:spPr bwMode="auto">
              <a:xfrm>
                <a:off x="3453" y="118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3" name="Rectangle 204">
                <a:extLst>
                  <a:ext uri="{FF2B5EF4-FFF2-40B4-BE49-F238E27FC236}">
                    <a16:creationId xmlns:a16="http://schemas.microsoft.com/office/drawing/2014/main" id="{C9BCC6C9-F44A-42F2-9723-3E9855F43FA0}"/>
                  </a:ext>
                </a:extLst>
              </p:cNvPr>
              <p:cNvSpPr>
                <a:spLocks noChangeArrowheads="1"/>
              </p:cNvSpPr>
              <p:nvPr/>
            </p:nvSpPr>
            <p:spPr bwMode="auto">
              <a:xfrm>
                <a:off x="3664" y="118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 name="Group 406">
              <a:extLst>
                <a:ext uri="{FF2B5EF4-FFF2-40B4-BE49-F238E27FC236}">
                  <a16:creationId xmlns:a16="http://schemas.microsoft.com/office/drawing/2014/main" id="{F9CC3E61-F163-4CF7-8BAF-940EB5554667}"/>
                </a:ext>
              </a:extLst>
            </p:cNvPr>
            <p:cNvGrpSpPr>
              <a:grpSpLocks/>
            </p:cNvGrpSpPr>
            <p:nvPr/>
          </p:nvGrpSpPr>
          <p:grpSpPr bwMode="auto">
            <a:xfrm>
              <a:off x="169" y="1154"/>
              <a:ext cx="5508" cy="520"/>
              <a:chOff x="169" y="1154"/>
              <a:chExt cx="5508" cy="520"/>
            </a:xfrm>
          </p:grpSpPr>
          <p:sp>
            <p:nvSpPr>
              <p:cNvPr id="2494" name="Rectangle 206">
                <a:extLst>
                  <a:ext uri="{FF2B5EF4-FFF2-40B4-BE49-F238E27FC236}">
                    <a16:creationId xmlns:a16="http://schemas.microsoft.com/office/drawing/2014/main" id="{A3B52FF3-979B-4A04-B7B1-C2CB5C5072E2}"/>
                  </a:ext>
                </a:extLst>
              </p:cNvPr>
              <p:cNvSpPr>
                <a:spLocks noChangeArrowheads="1"/>
              </p:cNvSpPr>
              <p:nvPr/>
            </p:nvSpPr>
            <p:spPr bwMode="auto">
              <a:xfrm>
                <a:off x="3453" y="1273"/>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5" name="Rectangle 207">
                <a:extLst>
                  <a:ext uri="{FF2B5EF4-FFF2-40B4-BE49-F238E27FC236}">
                    <a16:creationId xmlns:a16="http://schemas.microsoft.com/office/drawing/2014/main" id="{6CAA43AC-622B-43CD-BA7D-D2B64AFE685C}"/>
                  </a:ext>
                </a:extLst>
              </p:cNvPr>
              <p:cNvSpPr>
                <a:spLocks noChangeArrowheads="1"/>
              </p:cNvSpPr>
              <p:nvPr/>
            </p:nvSpPr>
            <p:spPr bwMode="auto">
              <a:xfrm>
                <a:off x="3490" y="118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6" name="Rectangle 208">
                <a:extLst>
                  <a:ext uri="{FF2B5EF4-FFF2-40B4-BE49-F238E27FC236}">
                    <a16:creationId xmlns:a16="http://schemas.microsoft.com/office/drawing/2014/main" id="{98B86788-EE71-436F-BCC6-3E2C2CA33BF6}"/>
                  </a:ext>
                </a:extLst>
              </p:cNvPr>
              <p:cNvSpPr>
                <a:spLocks noChangeArrowheads="1"/>
              </p:cNvSpPr>
              <p:nvPr/>
            </p:nvSpPr>
            <p:spPr bwMode="auto">
              <a:xfrm>
                <a:off x="3490" y="118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97" name="Rectangle 209">
                <a:extLst>
                  <a:ext uri="{FF2B5EF4-FFF2-40B4-BE49-F238E27FC236}">
                    <a16:creationId xmlns:a16="http://schemas.microsoft.com/office/drawing/2014/main" id="{770DDCF0-C511-4AC4-ACD3-68C1ACFBFE03}"/>
                  </a:ext>
                </a:extLst>
              </p:cNvPr>
              <p:cNvSpPr>
                <a:spLocks noChangeArrowheads="1"/>
              </p:cNvSpPr>
              <p:nvPr/>
            </p:nvSpPr>
            <p:spPr bwMode="auto">
              <a:xfrm>
                <a:off x="3714" y="1162"/>
                <a:ext cx="36"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8" name="Rectangle 210">
                <a:extLst>
                  <a:ext uri="{FF2B5EF4-FFF2-40B4-BE49-F238E27FC236}">
                    <a16:creationId xmlns:a16="http://schemas.microsoft.com/office/drawing/2014/main" id="{8A4FC8E7-A01F-40F0-87D9-6A5F91E019B1}"/>
                  </a:ext>
                </a:extLst>
              </p:cNvPr>
              <p:cNvSpPr>
                <a:spLocks noChangeArrowheads="1"/>
              </p:cNvSpPr>
              <p:nvPr/>
            </p:nvSpPr>
            <p:spPr bwMode="auto">
              <a:xfrm>
                <a:off x="3924" y="1162"/>
                <a:ext cx="37"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9" name="Rectangle 211">
                <a:extLst>
                  <a:ext uri="{FF2B5EF4-FFF2-40B4-BE49-F238E27FC236}">
                    <a16:creationId xmlns:a16="http://schemas.microsoft.com/office/drawing/2014/main" id="{C09484C7-8F21-4C38-81AD-B680B4AC06C1}"/>
                  </a:ext>
                </a:extLst>
              </p:cNvPr>
              <p:cNvSpPr>
                <a:spLocks noChangeArrowheads="1"/>
              </p:cNvSpPr>
              <p:nvPr/>
            </p:nvSpPr>
            <p:spPr bwMode="auto">
              <a:xfrm>
                <a:off x="3714" y="1236"/>
                <a:ext cx="247" cy="5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0" name="Rectangle 212">
                <a:extLst>
                  <a:ext uri="{FF2B5EF4-FFF2-40B4-BE49-F238E27FC236}">
                    <a16:creationId xmlns:a16="http://schemas.microsoft.com/office/drawing/2014/main" id="{2339542C-724D-4221-AB1E-6BA8E236B6F1}"/>
                  </a:ext>
                </a:extLst>
              </p:cNvPr>
              <p:cNvSpPr>
                <a:spLocks noChangeArrowheads="1"/>
              </p:cNvSpPr>
              <p:nvPr/>
            </p:nvSpPr>
            <p:spPr bwMode="auto">
              <a:xfrm>
                <a:off x="3750" y="1162"/>
                <a:ext cx="174" cy="74"/>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1" name="Rectangle 213">
                <a:extLst>
                  <a:ext uri="{FF2B5EF4-FFF2-40B4-BE49-F238E27FC236}">
                    <a16:creationId xmlns:a16="http://schemas.microsoft.com/office/drawing/2014/main" id="{A9B866FE-119D-41F1-9C6F-3E0965EBA63E}"/>
                  </a:ext>
                </a:extLst>
              </p:cNvPr>
              <p:cNvSpPr>
                <a:spLocks noChangeArrowheads="1"/>
              </p:cNvSpPr>
              <p:nvPr/>
            </p:nvSpPr>
            <p:spPr bwMode="auto">
              <a:xfrm>
                <a:off x="3836" y="116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2" name="Rectangle 214">
                <a:extLst>
                  <a:ext uri="{FF2B5EF4-FFF2-40B4-BE49-F238E27FC236}">
                    <a16:creationId xmlns:a16="http://schemas.microsoft.com/office/drawing/2014/main" id="{2C88EAE9-3A09-42CF-8762-E0C7F0BAC2F2}"/>
                  </a:ext>
                </a:extLst>
              </p:cNvPr>
              <p:cNvSpPr>
                <a:spLocks noChangeArrowheads="1"/>
              </p:cNvSpPr>
              <p:nvPr/>
            </p:nvSpPr>
            <p:spPr bwMode="auto">
              <a:xfrm>
                <a:off x="4283" y="116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3" name="Rectangle 215">
                <a:extLst>
                  <a:ext uri="{FF2B5EF4-FFF2-40B4-BE49-F238E27FC236}">
                    <a16:creationId xmlns:a16="http://schemas.microsoft.com/office/drawing/2014/main" id="{E49808DE-FF74-4F6F-A3F3-27EBCF7E9F08}"/>
                  </a:ext>
                </a:extLst>
              </p:cNvPr>
              <p:cNvSpPr>
                <a:spLocks noChangeArrowheads="1"/>
              </p:cNvSpPr>
              <p:nvPr/>
            </p:nvSpPr>
            <p:spPr bwMode="auto">
              <a:xfrm>
                <a:off x="5134" y="116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04" name="Rectangle 216">
                <a:extLst>
                  <a:ext uri="{FF2B5EF4-FFF2-40B4-BE49-F238E27FC236}">
                    <a16:creationId xmlns:a16="http://schemas.microsoft.com/office/drawing/2014/main" id="{0346AC3B-4E4E-4E7B-8B1B-CB8270967974}"/>
                  </a:ext>
                </a:extLst>
              </p:cNvPr>
              <p:cNvSpPr>
                <a:spLocks noChangeArrowheads="1"/>
              </p:cNvSpPr>
              <p:nvPr/>
            </p:nvSpPr>
            <p:spPr bwMode="auto">
              <a:xfrm>
                <a:off x="169" y="1154"/>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5" name="Rectangle 217">
                <a:extLst>
                  <a:ext uri="{FF2B5EF4-FFF2-40B4-BE49-F238E27FC236}">
                    <a16:creationId xmlns:a16="http://schemas.microsoft.com/office/drawing/2014/main" id="{3747236B-C704-4F8B-A98D-97892A4D4215}"/>
                  </a:ext>
                </a:extLst>
              </p:cNvPr>
              <p:cNvSpPr>
                <a:spLocks noChangeArrowheads="1"/>
              </p:cNvSpPr>
              <p:nvPr/>
            </p:nvSpPr>
            <p:spPr bwMode="auto">
              <a:xfrm>
                <a:off x="110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6" name="Rectangle 218">
                <a:extLst>
                  <a:ext uri="{FF2B5EF4-FFF2-40B4-BE49-F238E27FC236}">
                    <a16:creationId xmlns:a16="http://schemas.microsoft.com/office/drawing/2014/main" id="{D903583C-BCA2-4EB9-BC1B-59EA700919D2}"/>
                  </a:ext>
                </a:extLst>
              </p:cNvPr>
              <p:cNvSpPr>
                <a:spLocks noChangeArrowheads="1"/>
              </p:cNvSpPr>
              <p:nvPr/>
            </p:nvSpPr>
            <p:spPr bwMode="auto">
              <a:xfrm>
                <a:off x="111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7" name="Rectangle 219">
                <a:extLst>
                  <a:ext uri="{FF2B5EF4-FFF2-40B4-BE49-F238E27FC236}">
                    <a16:creationId xmlns:a16="http://schemas.microsoft.com/office/drawing/2014/main" id="{F8DBC85E-AA0B-42AF-821E-ADECBD9DAE41}"/>
                  </a:ext>
                </a:extLst>
              </p:cNvPr>
              <p:cNvSpPr>
                <a:spLocks noChangeArrowheads="1"/>
              </p:cNvSpPr>
              <p:nvPr/>
            </p:nvSpPr>
            <p:spPr bwMode="auto">
              <a:xfrm>
                <a:off x="136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8" name="Rectangle 220">
                <a:extLst>
                  <a:ext uri="{FF2B5EF4-FFF2-40B4-BE49-F238E27FC236}">
                    <a16:creationId xmlns:a16="http://schemas.microsoft.com/office/drawing/2014/main" id="{B4425882-713F-4A9B-BA20-B19ACA3D3279}"/>
                  </a:ext>
                </a:extLst>
              </p:cNvPr>
              <p:cNvSpPr>
                <a:spLocks noChangeArrowheads="1"/>
              </p:cNvSpPr>
              <p:nvPr/>
            </p:nvSpPr>
            <p:spPr bwMode="auto">
              <a:xfrm>
                <a:off x="137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09" name="Rectangle 221">
                <a:extLst>
                  <a:ext uri="{FF2B5EF4-FFF2-40B4-BE49-F238E27FC236}">
                    <a16:creationId xmlns:a16="http://schemas.microsoft.com/office/drawing/2014/main" id="{E9060B5A-2542-4A5C-B60E-87288EDE7941}"/>
                  </a:ext>
                </a:extLst>
              </p:cNvPr>
              <p:cNvSpPr>
                <a:spLocks noChangeArrowheads="1"/>
              </p:cNvSpPr>
              <p:nvPr/>
            </p:nvSpPr>
            <p:spPr bwMode="auto">
              <a:xfrm>
                <a:off x="162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0" name="Rectangle 222">
                <a:extLst>
                  <a:ext uri="{FF2B5EF4-FFF2-40B4-BE49-F238E27FC236}">
                    <a16:creationId xmlns:a16="http://schemas.microsoft.com/office/drawing/2014/main" id="{565EBA38-CBEB-44E8-B347-AF99E28DEDA1}"/>
                  </a:ext>
                </a:extLst>
              </p:cNvPr>
              <p:cNvSpPr>
                <a:spLocks noChangeArrowheads="1"/>
              </p:cNvSpPr>
              <p:nvPr/>
            </p:nvSpPr>
            <p:spPr bwMode="auto">
              <a:xfrm>
                <a:off x="163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1" name="Rectangle 223">
                <a:extLst>
                  <a:ext uri="{FF2B5EF4-FFF2-40B4-BE49-F238E27FC236}">
                    <a16:creationId xmlns:a16="http://schemas.microsoft.com/office/drawing/2014/main" id="{012ED50F-0F22-4B46-B7F9-30FF6FF294B0}"/>
                  </a:ext>
                </a:extLst>
              </p:cNvPr>
              <p:cNvSpPr>
                <a:spLocks noChangeArrowheads="1"/>
              </p:cNvSpPr>
              <p:nvPr/>
            </p:nvSpPr>
            <p:spPr bwMode="auto">
              <a:xfrm>
                <a:off x="188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2" name="Rectangle 224">
                <a:extLst>
                  <a:ext uri="{FF2B5EF4-FFF2-40B4-BE49-F238E27FC236}">
                    <a16:creationId xmlns:a16="http://schemas.microsoft.com/office/drawing/2014/main" id="{388BD156-84B8-4581-9454-DFAE266D1B1F}"/>
                  </a:ext>
                </a:extLst>
              </p:cNvPr>
              <p:cNvSpPr>
                <a:spLocks noChangeArrowheads="1"/>
              </p:cNvSpPr>
              <p:nvPr/>
            </p:nvSpPr>
            <p:spPr bwMode="auto">
              <a:xfrm>
                <a:off x="1893" y="1154"/>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3" name="Rectangle 225">
                <a:extLst>
                  <a:ext uri="{FF2B5EF4-FFF2-40B4-BE49-F238E27FC236}">
                    <a16:creationId xmlns:a16="http://schemas.microsoft.com/office/drawing/2014/main" id="{53B11E1F-49CE-432D-AC47-2CD1D197510A}"/>
                  </a:ext>
                </a:extLst>
              </p:cNvPr>
              <p:cNvSpPr>
                <a:spLocks noChangeArrowheads="1"/>
              </p:cNvSpPr>
              <p:nvPr/>
            </p:nvSpPr>
            <p:spPr bwMode="auto">
              <a:xfrm>
                <a:off x="214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4" name="Rectangle 226">
                <a:extLst>
                  <a:ext uri="{FF2B5EF4-FFF2-40B4-BE49-F238E27FC236}">
                    <a16:creationId xmlns:a16="http://schemas.microsoft.com/office/drawing/2014/main" id="{6E1F735F-B8EE-4487-82FC-E11B2C9F6845}"/>
                  </a:ext>
                </a:extLst>
              </p:cNvPr>
              <p:cNvSpPr>
                <a:spLocks noChangeArrowheads="1"/>
              </p:cNvSpPr>
              <p:nvPr/>
            </p:nvSpPr>
            <p:spPr bwMode="auto">
              <a:xfrm>
                <a:off x="2153" y="1154"/>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5" name="Rectangle 227">
                <a:extLst>
                  <a:ext uri="{FF2B5EF4-FFF2-40B4-BE49-F238E27FC236}">
                    <a16:creationId xmlns:a16="http://schemas.microsoft.com/office/drawing/2014/main" id="{9248679B-E358-4AC8-A6D3-FF3E7ECEEA23}"/>
                  </a:ext>
                </a:extLst>
              </p:cNvPr>
              <p:cNvSpPr>
                <a:spLocks noChangeArrowheads="1"/>
              </p:cNvSpPr>
              <p:nvPr/>
            </p:nvSpPr>
            <p:spPr bwMode="auto">
              <a:xfrm>
                <a:off x="240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6" name="Rectangle 228">
                <a:extLst>
                  <a:ext uri="{FF2B5EF4-FFF2-40B4-BE49-F238E27FC236}">
                    <a16:creationId xmlns:a16="http://schemas.microsoft.com/office/drawing/2014/main" id="{23FC97C8-F39F-41ED-8CC7-7982E050BC8F}"/>
                  </a:ext>
                </a:extLst>
              </p:cNvPr>
              <p:cNvSpPr>
                <a:spLocks noChangeArrowheads="1"/>
              </p:cNvSpPr>
              <p:nvPr/>
            </p:nvSpPr>
            <p:spPr bwMode="auto">
              <a:xfrm>
                <a:off x="2413" y="1154"/>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7" name="Rectangle 229">
                <a:extLst>
                  <a:ext uri="{FF2B5EF4-FFF2-40B4-BE49-F238E27FC236}">
                    <a16:creationId xmlns:a16="http://schemas.microsoft.com/office/drawing/2014/main" id="{AF6E26B1-5E13-481D-8548-3E5081D10A05}"/>
                  </a:ext>
                </a:extLst>
              </p:cNvPr>
              <p:cNvSpPr>
                <a:spLocks noChangeArrowheads="1"/>
              </p:cNvSpPr>
              <p:nvPr/>
            </p:nvSpPr>
            <p:spPr bwMode="auto">
              <a:xfrm>
                <a:off x="266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8" name="Rectangle 230">
                <a:extLst>
                  <a:ext uri="{FF2B5EF4-FFF2-40B4-BE49-F238E27FC236}">
                    <a16:creationId xmlns:a16="http://schemas.microsoft.com/office/drawing/2014/main" id="{E34FDF8F-EA70-48CF-B46E-425FD77904E4}"/>
                  </a:ext>
                </a:extLst>
              </p:cNvPr>
              <p:cNvSpPr>
                <a:spLocks noChangeArrowheads="1"/>
              </p:cNvSpPr>
              <p:nvPr/>
            </p:nvSpPr>
            <p:spPr bwMode="auto">
              <a:xfrm>
                <a:off x="267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19" name="Rectangle 231">
                <a:extLst>
                  <a:ext uri="{FF2B5EF4-FFF2-40B4-BE49-F238E27FC236}">
                    <a16:creationId xmlns:a16="http://schemas.microsoft.com/office/drawing/2014/main" id="{2AD427AD-F6A1-4C68-A170-0673714B374E}"/>
                  </a:ext>
                </a:extLst>
              </p:cNvPr>
              <p:cNvSpPr>
                <a:spLocks noChangeArrowheads="1"/>
              </p:cNvSpPr>
              <p:nvPr/>
            </p:nvSpPr>
            <p:spPr bwMode="auto">
              <a:xfrm>
                <a:off x="292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0" name="Rectangle 232">
                <a:extLst>
                  <a:ext uri="{FF2B5EF4-FFF2-40B4-BE49-F238E27FC236}">
                    <a16:creationId xmlns:a16="http://schemas.microsoft.com/office/drawing/2014/main" id="{38223280-34D9-43BA-8866-46450A5791CD}"/>
                  </a:ext>
                </a:extLst>
              </p:cNvPr>
              <p:cNvSpPr>
                <a:spLocks noChangeArrowheads="1"/>
              </p:cNvSpPr>
              <p:nvPr/>
            </p:nvSpPr>
            <p:spPr bwMode="auto">
              <a:xfrm>
                <a:off x="293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1" name="Rectangle 233">
                <a:extLst>
                  <a:ext uri="{FF2B5EF4-FFF2-40B4-BE49-F238E27FC236}">
                    <a16:creationId xmlns:a16="http://schemas.microsoft.com/office/drawing/2014/main" id="{B6716936-286E-47EE-B307-2BA11D9CC975}"/>
                  </a:ext>
                </a:extLst>
              </p:cNvPr>
              <p:cNvSpPr>
                <a:spLocks noChangeArrowheads="1"/>
              </p:cNvSpPr>
              <p:nvPr/>
            </p:nvSpPr>
            <p:spPr bwMode="auto">
              <a:xfrm>
                <a:off x="318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2" name="Rectangle 234">
                <a:extLst>
                  <a:ext uri="{FF2B5EF4-FFF2-40B4-BE49-F238E27FC236}">
                    <a16:creationId xmlns:a16="http://schemas.microsoft.com/office/drawing/2014/main" id="{A490F074-3752-4BE3-967D-A333D3AF4A4D}"/>
                  </a:ext>
                </a:extLst>
              </p:cNvPr>
              <p:cNvSpPr>
                <a:spLocks noChangeArrowheads="1"/>
              </p:cNvSpPr>
              <p:nvPr/>
            </p:nvSpPr>
            <p:spPr bwMode="auto">
              <a:xfrm>
                <a:off x="3193" y="1154"/>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3" name="Rectangle 235">
                <a:extLst>
                  <a:ext uri="{FF2B5EF4-FFF2-40B4-BE49-F238E27FC236}">
                    <a16:creationId xmlns:a16="http://schemas.microsoft.com/office/drawing/2014/main" id="{8B17566A-F510-47EE-A0A0-0E36B760F5EC}"/>
                  </a:ext>
                </a:extLst>
              </p:cNvPr>
              <p:cNvSpPr>
                <a:spLocks noChangeArrowheads="1"/>
              </p:cNvSpPr>
              <p:nvPr/>
            </p:nvSpPr>
            <p:spPr bwMode="auto">
              <a:xfrm>
                <a:off x="3442"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4" name="Rectangle 236">
                <a:extLst>
                  <a:ext uri="{FF2B5EF4-FFF2-40B4-BE49-F238E27FC236}">
                    <a16:creationId xmlns:a16="http://schemas.microsoft.com/office/drawing/2014/main" id="{9DE1CE97-28E8-4BAB-AA76-13354B16B463}"/>
                  </a:ext>
                </a:extLst>
              </p:cNvPr>
              <p:cNvSpPr>
                <a:spLocks noChangeArrowheads="1"/>
              </p:cNvSpPr>
              <p:nvPr/>
            </p:nvSpPr>
            <p:spPr bwMode="auto">
              <a:xfrm>
                <a:off x="3453" y="1154"/>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5" name="Rectangle 237">
                <a:extLst>
                  <a:ext uri="{FF2B5EF4-FFF2-40B4-BE49-F238E27FC236}">
                    <a16:creationId xmlns:a16="http://schemas.microsoft.com/office/drawing/2014/main" id="{8128CFAB-B7AA-4A03-94B2-D64E9D7377E7}"/>
                  </a:ext>
                </a:extLst>
              </p:cNvPr>
              <p:cNvSpPr>
                <a:spLocks noChangeArrowheads="1"/>
              </p:cNvSpPr>
              <p:nvPr/>
            </p:nvSpPr>
            <p:spPr bwMode="auto">
              <a:xfrm>
                <a:off x="370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6" name="Rectangle 238">
                <a:extLst>
                  <a:ext uri="{FF2B5EF4-FFF2-40B4-BE49-F238E27FC236}">
                    <a16:creationId xmlns:a16="http://schemas.microsoft.com/office/drawing/2014/main" id="{E536CDC3-7CC1-491E-B709-D0DDD08E3743}"/>
                  </a:ext>
                </a:extLst>
              </p:cNvPr>
              <p:cNvSpPr>
                <a:spLocks noChangeArrowheads="1"/>
              </p:cNvSpPr>
              <p:nvPr/>
            </p:nvSpPr>
            <p:spPr bwMode="auto">
              <a:xfrm>
                <a:off x="3713" y="1154"/>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7" name="Rectangle 239">
                <a:extLst>
                  <a:ext uri="{FF2B5EF4-FFF2-40B4-BE49-F238E27FC236}">
                    <a16:creationId xmlns:a16="http://schemas.microsoft.com/office/drawing/2014/main" id="{97026896-627C-4D42-8EE5-759C49B92CAF}"/>
                  </a:ext>
                </a:extLst>
              </p:cNvPr>
              <p:cNvSpPr>
                <a:spLocks noChangeArrowheads="1"/>
              </p:cNvSpPr>
              <p:nvPr/>
            </p:nvSpPr>
            <p:spPr bwMode="auto">
              <a:xfrm>
                <a:off x="3961"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8" name="Rectangle 240">
                <a:extLst>
                  <a:ext uri="{FF2B5EF4-FFF2-40B4-BE49-F238E27FC236}">
                    <a16:creationId xmlns:a16="http://schemas.microsoft.com/office/drawing/2014/main" id="{64488246-F934-403A-9852-6B854724EA10}"/>
                  </a:ext>
                </a:extLst>
              </p:cNvPr>
              <p:cNvSpPr>
                <a:spLocks noChangeArrowheads="1"/>
              </p:cNvSpPr>
              <p:nvPr/>
            </p:nvSpPr>
            <p:spPr bwMode="auto">
              <a:xfrm>
                <a:off x="3973" y="1154"/>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29" name="Rectangle 241">
                <a:extLst>
                  <a:ext uri="{FF2B5EF4-FFF2-40B4-BE49-F238E27FC236}">
                    <a16:creationId xmlns:a16="http://schemas.microsoft.com/office/drawing/2014/main" id="{E69CFD83-18EB-46F1-9866-EAEDB2E69E31}"/>
                  </a:ext>
                </a:extLst>
              </p:cNvPr>
              <p:cNvSpPr>
                <a:spLocks noChangeArrowheads="1"/>
              </p:cNvSpPr>
              <p:nvPr/>
            </p:nvSpPr>
            <p:spPr bwMode="auto">
              <a:xfrm>
                <a:off x="4594" y="1154"/>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0" name="Rectangle 242">
                <a:extLst>
                  <a:ext uri="{FF2B5EF4-FFF2-40B4-BE49-F238E27FC236}">
                    <a16:creationId xmlns:a16="http://schemas.microsoft.com/office/drawing/2014/main" id="{60812E5A-7021-405A-A261-BA5F19C1F24F}"/>
                  </a:ext>
                </a:extLst>
              </p:cNvPr>
              <p:cNvSpPr>
                <a:spLocks noChangeArrowheads="1"/>
              </p:cNvSpPr>
              <p:nvPr/>
            </p:nvSpPr>
            <p:spPr bwMode="auto">
              <a:xfrm>
                <a:off x="4605" y="1154"/>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1" name="Rectangle 243">
                <a:extLst>
                  <a:ext uri="{FF2B5EF4-FFF2-40B4-BE49-F238E27FC236}">
                    <a16:creationId xmlns:a16="http://schemas.microsoft.com/office/drawing/2014/main" id="{FF63A5BB-D552-4104-A6DB-CCC720F46CE5}"/>
                  </a:ext>
                </a:extLst>
              </p:cNvPr>
              <p:cNvSpPr>
                <a:spLocks noChangeArrowheads="1"/>
              </p:cNvSpPr>
              <p:nvPr/>
            </p:nvSpPr>
            <p:spPr bwMode="auto">
              <a:xfrm>
                <a:off x="5665" y="1154"/>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2" name="Rectangle 244">
                <a:extLst>
                  <a:ext uri="{FF2B5EF4-FFF2-40B4-BE49-F238E27FC236}">
                    <a16:creationId xmlns:a16="http://schemas.microsoft.com/office/drawing/2014/main" id="{74FA844F-53C9-4393-B649-499C71B7B6E9}"/>
                  </a:ext>
                </a:extLst>
              </p:cNvPr>
              <p:cNvSpPr>
                <a:spLocks noChangeArrowheads="1"/>
              </p:cNvSpPr>
              <p:nvPr/>
            </p:nvSpPr>
            <p:spPr bwMode="auto">
              <a:xfrm>
                <a:off x="169" y="1162"/>
                <a:ext cx="4"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3" name="Rectangle 245">
                <a:extLst>
                  <a:ext uri="{FF2B5EF4-FFF2-40B4-BE49-F238E27FC236}">
                    <a16:creationId xmlns:a16="http://schemas.microsoft.com/office/drawing/2014/main" id="{BFA81227-8E6C-4336-94D8-3A7206CABB36}"/>
                  </a:ext>
                </a:extLst>
              </p:cNvPr>
              <p:cNvSpPr>
                <a:spLocks noChangeArrowheads="1"/>
              </p:cNvSpPr>
              <p:nvPr/>
            </p:nvSpPr>
            <p:spPr bwMode="auto">
              <a:xfrm>
                <a:off x="110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4" name="Rectangle 246">
                <a:extLst>
                  <a:ext uri="{FF2B5EF4-FFF2-40B4-BE49-F238E27FC236}">
                    <a16:creationId xmlns:a16="http://schemas.microsoft.com/office/drawing/2014/main" id="{34827646-6E7A-46BD-B433-AF183A2DEE62}"/>
                  </a:ext>
                </a:extLst>
              </p:cNvPr>
              <p:cNvSpPr>
                <a:spLocks noChangeArrowheads="1"/>
              </p:cNvSpPr>
              <p:nvPr/>
            </p:nvSpPr>
            <p:spPr bwMode="auto">
              <a:xfrm>
                <a:off x="136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5" name="Rectangle 247">
                <a:extLst>
                  <a:ext uri="{FF2B5EF4-FFF2-40B4-BE49-F238E27FC236}">
                    <a16:creationId xmlns:a16="http://schemas.microsoft.com/office/drawing/2014/main" id="{006E039F-1F93-49C5-AA34-828C1885EF63}"/>
                  </a:ext>
                </a:extLst>
              </p:cNvPr>
              <p:cNvSpPr>
                <a:spLocks noChangeArrowheads="1"/>
              </p:cNvSpPr>
              <p:nvPr/>
            </p:nvSpPr>
            <p:spPr bwMode="auto">
              <a:xfrm>
                <a:off x="162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6" name="Rectangle 248">
                <a:extLst>
                  <a:ext uri="{FF2B5EF4-FFF2-40B4-BE49-F238E27FC236}">
                    <a16:creationId xmlns:a16="http://schemas.microsoft.com/office/drawing/2014/main" id="{D1C0E819-7716-49B4-AD3A-D897D1F91026}"/>
                  </a:ext>
                </a:extLst>
              </p:cNvPr>
              <p:cNvSpPr>
                <a:spLocks noChangeArrowheads="1"/>
              </p:cNvSpPr>
              <p:nvPr/>
            </p:nvSpPr>
            <p:spPr bwMode="auto">
              <a:xfrm>
                <a:off x="188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7" name="Rectangle 249">
                <a:extLst>
                  <a:ext uri="{FF2B5EF4-FFF2-40B4-BE49-F238E27FC236}">
                    <a16:creationId xmlns:a16="http://schemas.microsoft.com/office/drawing/2014/main" id="{F1104F09-C030-40A7-B9AA-499830D7667E}"/>
                  </a:ext>
                </a:extLst>
              </p:cNvPr>
              <p:cNvSpPr>
                <a:spLocks noChangeArrowheads="1"/>
              </p:cNvSpPr>
              <p:nvPr/>
            </p:nvSpPr>
            <p:spPr bwMode="auto">
              <a:xfrm>
                <a:off x="214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8" name="Rectangle 250">
                <a:extLst>
                  <a:ext uri="{FF2B5EF4-FFF2-40B4-BE49-F238E27FC236}">
                    <a16:creationId xmlns:a16="http://schemas.microsoft.com/office/drawing/2014/main" id="{FE3615F4-6BF4-49A0-B7C2-7A53B548A800}"/>
                  </a:ext>
                </a:extLst>
              </p:cNvPr>
              <p:cNvSpPr>
                <a:spLocks noChangeArrowheads="1"/>
              </p:cNvSpPr>
              <p:nvPr/>
            </p:nvSpPr>
            <p:spPr bwMode="auto">
              <a:xfrm>
                <a:off x="240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39" name="Rectangle 251">
                <a:extLst>
                  <a:ext uri="{FF2B5EF4-FFF2-40B4-BE49-F238E27FC236}">
                    <a16:creationId xmlns:a16="http://schemas.microsoft.com/office/drawing/2014/main" id="{31D16B8C-E900-442F-AA6A-BE65770FCA20}"/>
                  </a:ext>
                </a:extLst>
              </p:cNvPr>
              <p:cNvSpPr>
                <a:spLocks noChangeArrowheads="1"/>
              </p:cNvSpPr>
              <p:nvPr/>
            </p:nvSpPr>
            <p:spPr bwMode="auto">
              <a:xfrm>
                <a:off x="266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0" name="Rectangle 252">
                <a:extLst>
                  <a:ext uri="{FF2B5EF4-FFF2-40B4-BE49-F238E27FC236}">
                    <a16:creationId xmlns:a16="http://schemas.microsoft.com/office/drawing/2014/main" id="{D7CE6178-3DBE-4F75-B18E-2B0C9FBEBB1C}"/>
                  </a:ext>
                </a:extLst>
              </p:cNvPr>
              <p:cNvSpPr>
                <a:spLocks noChangeArrowheads="1"/>
              </p:cNvSpPr>
              <p:nvPr/>
            </p:nvSpPr>
            <p:spPr bwMode="auto">
              <a:xfrm>
                <a:off x="292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1" name="Rectangle 253">
                <a:extLst>
                  <a:ext uri="{FF2B5EF4-FFF2-40B4-BE49-F238E27FC236}">
                    <a16:creationId xmlns:a16="http://schemas.microsoft.com/office/drawing/2014/main" id="{E4A549ED-D7A5-4B1E-9D46-1742788538EE}"/>
                  </a:ext>
                </a:extLst>
              </p:cNvPr>
              <p:cNvSpPr>
                <a:spLocks noChangeArrowheads="1"/>
              </p:cNvSpPr>
              <p:nvPr/>
            </p:nvSpPr>
            <p:spPr bwMode="auto">
              <a:xfrm>
                <a:off x="318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2" name="Rectangle 254">
                <a:extLst>
                  <a:ext uri="{FF2B5EF4-FFF2-40B4-BE49-F238E27FC236}">
                    <a16:creationId xmlns:a16="http://schemas.microsoft.com/office/drawing/2014/main" id="{EA4CFDA1-4C25-4A4D-89D1-6BB663802DCB}"/>
                  </a:ext>
                </a:extLst>
              </p:cNvPr>
              <p:cNvSpPr>
                <a:spLocks noChangeArrowheads="1"/>
              </p:cNvSpPr>
              <p:nvPr/>
            </p:nvSpPr>
            <p:spPr bwMode="auto">
              <a:xfrm>
                <a:off x="3442"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3" name="Rectangle 255">
                <a:extLst>
                  <a:ext uri="{FF2B5EF4-FFF2-40B4-BE49-F238E27FC236}">
                    <a16:creationId xmlns:a16="http://schemas.microsoft.com/office/drawing/2014/main" id="{B3A096A3-173F-49A2-8AC7-ACB5C8A6F7FD}"/>
                  </a:ext>
                </a:extLst>
              </p:cNvPr>
              <p:cNvSpPr>
                <a:spLocks noChangeArrowheads="1"/>
              </p:cNvSpPr>
              <p:nvPr/>
            </p:nvSpPr>
            <p:spPr bwMode="auto">
              <a:xfrm>
                <a:off x="370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4" name="Rectangle 256">
                <a:extLst>
                  <a:ext uri="{FF2B5EF4-FFF2-40B4-BE49-F238E27FC236}">
                    <a16:creationId xmlns:a16="http://schemas.microsoft.com/office/drawing/2014/main" id="{7E091BDD-0BD5-40E2-8B08-4161FEDED5CC}"/>
                  </a:ext>
                </a:extLst>
              </p:cNvPr>
              <p:cNvSpPr>
                <a:spLocks noChangeArrowheads="1"/>
              </p:cNvSpPr>
              <p:nvPr/>
            </p:nvSpPr>
            <p:spPr bwMode="auto">
              <a:xfrm>
                <a:off x="3961"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5" name="Rectangle 257">
                <a:extLst>
                  <a:ext uri="{FF2B5EF4-FFF2-40B4-BE49-F238E27FC236}">
                    <a16:creationId xmlns:a16="http://schemas.microsoft.com/office/drawing/2014/main" id="{8D745C0A-139B-4CF4-BA91-B0A135FDFA2B}"/>
                  </a:ext>
                </a:extLst>
              </p:cNvPr>
              <p:cNvSpPr>
                <a:spLocks noChangeArrowheads="1"/>
              </p:cNvSpPr>
              <p:nvPr/>
            </p:nvSpPr>
            <p:spPr bwMode="auto">
              <a:xfrm>
                <a:off x="4594" y="1162"/>
                <a:ext cx="11"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6" name="Rectangle 258">
                <a:extLst>
                  <a:ext uri="{FF2B5EF4-FFF2-40B4-BE49-F238E27FC236}">
                    <a16:creationId xmlns:a16="http://schemas.microsoft.com/office/drawing/2014/main" id="{4A88C4C3-C73D-4501-9E8D-8B3DF03C5C14}"/>
                  </a:ext>
                </a:extLst>
              </p:cNvPr>
              <p:cNvSpPr>
                <a:spLocks noChangeArrowheads="1"/>
              </p:cNvSpPr>
              <p:nvPr/>
            </p:nvSpPr>
            <p:spPr bwMode="auto">
              <a:xfrm>
                <a:off x="5665" y="1162"/>
                <a:ext cx="12"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47" name="Rectangle 259">
                <a:extLst>
                  <a:ext uri="{FF2B5EF4-FFF2-40B4-BE49-F238E27FC236}">
                    <a16:creationId xmlns:a16="http://schemas.microsoft.com/office/drawing/2014/main" id="{61B7AF9B-6C3C-48C0-BEE8-5E01732567EA}"/>
                  </a:ext>
                </a:extLst>
              </p:cNvPr>
              <p:cNvSpPr>
                <a:spLocks noChangeArrowheads="1"/>
              </p:cNvSpPr>
              <p:nvPr/>
            </p:nvSpPr>
            <p:spPr bwMode="auto">
              <a:xfrm>
                <a:off x="214" y="1311"/>
                <a:ext cx="13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48" name="Rectangle 260">
                <a:extLst>
                  <a:ext uri="{FF2B5EF4-FFF2-40B4-BE49-F238E27FC236}">
                    <a16:creationId xmlns:a16="http://schemas.microsoft.com/office/drawing/2014/main" id="{7FC8C6D4-9514-41B5-A5D7-A8909292B112}"/>
                  </a:ext>
                </a:extLst>
              </p:cNvPr>
              <p:cNvSpPr>
                <a:spLocks noChangeArrowheads="1"/>
              </p:cNvSpPr>
              <p:nvPr/>
            </p:nvSpPr>
            <p:spPr bwMode="auto">
              <a:xfrm>
                <a:off x="310" y="1311"/>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49" name="Rectangle 261">
                <a:extLst>
                  <a:ext uri="{FF2B5EF4-FFF2-40B4-BE49-F238E27FC236}">
                    <a16:creationId xmlns:a16="http://schemas.microsoft.com/office/drawing/2014/main" id="{071E9094-9262-4092-BF18-D4967491349D}"/>
                  </a:ext>
                </a:extLst>
              </p:cNvPr>
              <p:cNvSpPr>
                <a:spLocks noChangeArrowheads="1"/>
              </p:cNvSpPr>
              <p:nvPr/>
            </p:nvSpPr>
            <p:spPr bwMode="auto">
              <a:xfrm>
                <a:off x="214" y="1422"/>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0" name="Rectangle 262">
                <a:extLst>
                  <a:ext uri="{FF2B5EF4-FFF2-40B4-BE49-F238E27FC236}">
                    <a16:creationId xmlns:a16="http://schemas.microsoft.com/office/drawing/2014/main" id="{A59467F2-2193-4EBC-89A2-8C6674CF7772}"/>
                  </a:ext>
                </a:extLst>
              </p:cNvPr>
              <p:cNvSpPr>
                <a:spLocks noChangeArrowheads="1"/>
              </p:cNvSpPr>
              <p:nvPr/>
            </p:nvSpPr>
            <p:spPr bwMode="auto">
              <a:xfrm>
                <a:off x="214" y="1532"/>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1" name="Rectangle 263">
                <a:extLst>
                  <a:ext uri="{FF2B5EF4-FFF2-40B4-BE49-F238E27FC236}">
                    <a16:creationId xmlns:a16="http://schemas.microsoft.com/office/drawing/2014/main" id="{F3B9F6DA-D200-4C56-BAB1-889CFE9D5D20}"/>
                  </a:ext>
                </a:extLst>
              </p:cNvPr>
              <p:cNvSpPr>
                <a:spLocks noChangeArrowheads="1"/>
              </p:cNvSpPr>
              <p:nvPr/>
            </p:nvSpPr>
            <p:spPr bwMode="auto">
              <a:xfrm>
                <a:off x="1702" y="1304"/>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10yrHPV1: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2" name="Rectangle 264">
                <a:extLst>
                  <a:ext uri="{FF2B5EF4-FFF2-40B4-BE49-F238E27FC236}">
                    <a16:creationId xmlns:a16="http://schemas.microsoft.com/office/drawing/2014/main" id="{0E6A3381-B275-4DCD-8B8F-124E53832ECE}"/>
                  </a:ext>
                </a:extLst>
              </p:cNvPr>
              <p:cNvSpPr>
                <a:spLocks noChangeArrowheads="1"/>
              </p:cNvSpPr>
              <p:nvPr/>
            </p:nvSpPr>
            <p:spPr bwMode="auto">
              <a:xfrm>
                <a:off x="2071" y="13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3" name="Rectangle 265">
                <a:extLst>
                  <a:ext uri="{FF2B5EF4-FFF2-40B4-BE49-F238E27FC236}">
                    <a16:creationId xmlns:a16="http://schemas.microsoft.com/office/drawing/2014/main" id="{52DDB466-400B-4C4B-9CB6-58E160C99E18}"/>
                  </a:ext>
                </a:extLst>
              </p:cNvPr>
              <p:cNvSpPr>
                <a:spLocks noChangeArrowheads="1"/>
              </p:cNvSpPr>
              <p:nvPr/>
            </p:nvSpPr>
            <p:spPr bwMode="auto">
              <a:xfrm>
                <a:off x="3449" y="1304"/>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10yrHPV2: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4" name="Rectangle 266">
                <a:extLst>
                  <a:ext uri="{FF2B5EF4-FFF2-40B4-BE49-F238E27FC236}">
                    <a16:creationId xmlns:a16="http://schemas.microsoft.com/office/drawing/2014/main" id="{4936D8C1-C610-4740-A2AF-9C14FD2F3F5E}"/>
                  </a:ext>
                </a:extLst>
              </p:cNvPr>
              <p:cNvSpPr>
                <a:spLocks noChangeArrowheads="1"/>
              </p:cNvSpPr>
              <p:nvPr/>
            </p:nvSpPr>
            <p:spPr bwMode="auto">
              <a:xfrm>
                <a:off x="3817" y="13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5" name="Rectangle 267">
                <a:extLst>
                  <a:ext uri="{FF2B5EF4-FFF2-40B4-BE49-F238E27FC236}">
                    <a16:creationId xmlns:a16="http://schemas.microsoft.com/office/drawing/2014/main" id="{3B4BBDC8-828A-45B8-92CA-A77322B3FDA1}"/>
                  </a:ext>
                </a:extLst>
              </p:cNvPr>
              <p:cNvSpPr>
                <a:spLocks noChangeArrowheads="1"/>
              </p:cNvSpPr>
              <p:nvPr/>
            </p:nvSpPr>
            <p:spPr bwMode="auto">
              <a:xfrm>
                <a:off x="5134" y="13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56" name="Rectangle 268">
                <a:extLst>
                  <a:ext uri="{FF2B5EF4-FFF2-40B4-BE49-F238E27FC236}">
                    <a16:creationId xmlns:a16="http://schemas.microsoft.com/office/drawing/2014/main" id="{E1C72F27-1298-4F06-9500-4CA3AB2059A2}"/>
                  </a:ext>
                </a:extLst>
              </p:cNvPr>
              <p:cNvSpPr>
                <a:spLocks noChangeArrowheads="1"/>
              </p:cNvSpPr>
              <p:nvPr/>
            </p:nvSpPr>
            <p:spPr bwMode="auto">
              <a:xfrm>
                <a:off x="169" y="1292"/>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7" name="Rectangle 269">
                <a:extLst>
                  <a:ext uri="{FF2B5EF4-FFF2-40B4-BE49-F238E27FC236}">
                    <a16:creationId xmlns:a16="http://schemas.microsoft.com/office/drawing/2014/main" id="{3025A18F-9593-46DC-8B47-8549314454B8}"/>
                  </a:ext>
                </a:extLst>
              </p:cNvPr>
              <p:cNvSpPr>
                <a:spLocks noChangeArrowheads="1"/>
              </p:cNvSpPr>
              <p:nvPr/>
            </p:nvSpPr>
            <p:spPr bwMode="auto">
              <a:xfrm>
                <a:off x="173" y="1292"/>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8" name="Rectangle 270">
                <a:extLst>
                  <a:ext uri="{FF2B5EF4-FFF2-40B4-BE49-F238E27FC236}">
                    <a16:creationId xmlns:a16="http://schemas.microsoft.com/office/drawing/2014/main" id="{0A508963-AD40-41E3-B754-B3CCA59033D6}"/>
                  </a:ext>
                </a:extLst>
              </p:cNvPr>
              <p:cNvSpPr>
                <a:spLocks noChangeArrowheads="1"/>
              </p:cNvSpPr>
              <p:nvPr/>
            </p:nvSpPr>
            <p:spPr bwMode="auto">
              <a:xfrm>
                <a:off x="1101" y="130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59" name="Rectangle 271">
                <a:extLst>
                  <a:ext uri="{FF2B5EF4-FFF2-40B4-BE49-F238E27FC236}">
                    <a16:creationId xmlns:a16="http://schemas.microsoft.com/office/drawing/2014/main" id="{D335D588-65A1-4B70-A40B-F1D498444BE4}"/>
                  </a:ext>
                </a:extLst>
              </p:cNvPr>
              <p:cNvSpPr>
                <a:spLocks noChangeArrowheads="1"/>
              </p:cNvSpPr>
              <p:nvPr/>
            </p:nvSpPr>
            <p:spPr bwMode="auto">
              <a:xfrm>
                <a:off x="110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0" name="Rectangle 272">
                <a:extLst>
                  <a:ext uri="{FF2B5EF4-FFF2-40B4-BE49-F238E27FC236}">
                    <a16:creationId xmlns:a16="http://schemas.microsoft.com/office/drawing/2014/main" id="{540CCAB2-A1D2-4DC6-92AD-209F10754921}"/>
                  </a:ext>
                </a:extLst>
              </p:cNvPr>
              <p:cNvSpPr>
                <a:spLocks noChangeArrowheads="1"/>
              </p:cNvSpPr>
              <p:nvPr/>
            </p:nvSpPr>
            <p:spPr bwMode="auto">
              <a:xfrm>
                <a:off x="110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1" name="Rectangle 273">
                <a:extLst>
                  <a:ext uri="{FF2B5EF4-FFF2-40B4-BE49-F238E27FC236}">
                    <a16:creationId xmlns:a16="http://schemas.microsoft.com/office/drawing/2014/main" id="{41F53BB8-DAF0-4649-8E7A-6991178CFBD3}"/>
                  </a:ext>
                </a:extLst>
              </p:cNvPr>
              <p:cNvSpPr>
                <a:spLocks noChangeArrowheads="1"/>
              </p:cNvSpPr>
              <p:nvPr/>
            </p:nvSpPr>
            <p:spPr bwMode="auto">
              <a:xfrm>
                <a:off x="1113" y="1292"/>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2" name="Rectangle 274">
                <a:extLst>
                  <a:ext uri="{FF2B5EF4-FFF2-40B4-BE49-F238E27FC236}">
                    <a16:creationId xmlns:a16="http://schemas.microsoft.com/office/drawing/2014/main" id="{8C2DA9AE-4BF4-4447-947F-777A411D6846}"/>
                  </a:ext>
                </a:extLst>
              </p:cNvPr>
              <p:cNvSpPr>
                <a:spLocks noChangeArrowheads="1"/>
              </p:cNvSpPr>
              <p:nvPr/>
            </p:nvSpPr>
            <p:spPr bwMode="auto">
              <a:xfrm>
                <a:off x="136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3" name="Rectangle 275">
                <a:extLst>
                  <a:ext uri="{FF2B5EF4-FFF2-40B4-BE49-F238E27FC236}">
                    <a16:creationId xmlns:a16="http://schemas.microsoft.com/office/drawing/2014/main" id="{6BD91081-21DC-4F9D-9A34-E4FDFDC8ABA6}"/>
                  </a:ext>
                </a:extLst>
              </p:cNvPr>
              <p:cNvSpPr>
                <a:spLocks noChangeArrowheads="1"/>
              </p:cNvSpPr>
              <p:nvPr/>
            </p:nvSpPr>
            <p:spPr bwMode="auto">
              <a:xfrm>
                <a:off x="1373" y="1292"/>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4" name="Rectangle 276">
                <a:extLst>
                  <a:ext uri="{FF2B5EF4-FFF2-40B4-BE49-F238E27FC236}">
                    <a16:creationId xmlns:a16="http://schemas.microsoft.com/office/drawing/2014/main" id="{0B3E022E-9AF2-4A31-8B90-E7A94F9B6FFA}"/>
                  </a:ext>
                </a:extLst>
              </p:cNvPr>
              <p:cNvSpPr>
                <a:spLocks noChangeArrowheads="1"/>
              </p:cNvSpPr>
              <p:nvPr/>
            </p:nvSpPr>
            <p:spPr bwMode="auto">
              <a:xfrm>
                <a:off x="162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5" name="Rectangle 277">
                <a:extLst>
                  <a:ext uri="{FF2B5EF4-FFF2-40B4-BE49-F238E27FC236}">
                    <a16:creationId xmlns:a16="http://schemas.microsoft.com/office/drawing/2014/main" id="{0940D5EC-3DC1-4FA5-9B9D-57C65B638154}"/>
                  </a:ext>
                </a:extLst>
              </p:cNvPr>
              <p:cNvSpPr>
                <a:spLocks noChangeArrowheads="1"/>
              </p:cNvSpPr>
              <p:nvPr/>
            </p:nvSpPr>
            <p:spPr bwMode="auto">
              <a:xfrm>
                <a:off x="1633" y="1292"/>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6" name="Rectangle 278">
                <a:extLst>
                  <a:ext uri="{FF2B5EF4-FFF2-40B4-BE49-F238E27FC236}">
                    <a16:creationId xmlns:a16="http://schemas.microsoft.com/office/drawing/2014/main" id="{92725B76-9060-4ED5-B067-194A29AF6322}"/>
                  </a:ext>
                </a:extLst>
              </p:cNvPr>
              <p:cNvSpPr>
                <a:spLocks noChangeArrowheads="1"/>
              </p:cNvSpPr>
              <p:nvPr/>
            </p:nvSpPr>
            <p:spPr bwMode="auto">
              <a:xfrm>
                <a:off x="188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7" name="Rectangle 279">
                <a:extLst>
                  <a:ext uri="{FF2B5EF4-FFF2-40B4-BE49-F238E27FC236}">
                    <a16:creationId xmlns:a16="http://schemas.microsoft.com/office/drawing/2014/main" id="{9A2C528F-4967-44D1-89BC-B236F09EF265}"/>
                  </a:ext>
                </a:extLst>
              </p:cNvPr>
              <p:cNvSpPr>
                <a:spLocks noChangeArrowheads="1"/>
              </p:cNvSpPr>
              <p:nvPr/>
            </p:nvSpPr>
            <p:spPr bwMode="auto">
              <a:xfrm>
                <a:off x="1893" y="1292"/>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8" name="Rectangle 280">
                <a:extLst>
                  <a:ext uri="{FF2B5EF4-FFF2-40B4-BE49-F238E27FC236}">
                    <a16:creationId xmlns:a16="http://schemas.microsoft.com/office/drawing/2014/main" id="{FD8E0F10-E93B-4EE6-94E2-50334BEF1B7D}"/>
                  </a:ext>
                </a:extLst>
              </p:cNvPr>
              <p:cNvSpPr>
                <a:spLocks noChangeArrowheads="1"/>
              </p:cNvSpPr>
              <p:nvPr/>
            </p:nvSpPr>
            <p:spPr bwMode="auto">
              <a:xfrm>
                <a:off x="214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69" name="Rectangle 281">
                <a:extLst>
                  <a:ext uri="{FF2B5EF4-FFF2-40B4-BE49-F238E27FC236}">
                    <a16:creationId xmlns:a16="http://schemas.microsoft.com/office/drawing/2014/main" id="{A99875EC-4BF1-47D3-B2F1-2D2D41E30076}"/>
                  </a:ext>
                </a:extLst>
              </p:cNvPr>
              <p:cNvSpPr>
                <a:spLocks noChangeArrowheads="1"/>
              </p:cNvSpPr>
              <p:nvPr/>
            </p:nvSpPr>
            <p:spPr bwMode="auto">
              <a:xfrm>
                <a:off x="2153" y="1292"/>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0" name="Rectangle 282">
                <a:extLst>
                  <a:ext uri="{FF2B5EF4-FFF2-40B4-BE49-F238E27FC236}">
                    <a16:creationId xmlns:a16="http://schemas.microsoft.com/office/drawing/2014/main" id="{BEF76980-7ABD-43BB-AC40-427AFB2E8742}"/>
                  </a:ext>
                </a:extLst>
              </p:cNvPr>
              <p:cNvSpPr>
                <a:spLocks noChangeArrowheads="1"/>
              </p:cNvSpPr>
              <p:nvPr/>
            </p:nvSpPr>
            <p:spPr bwMode="auto">
              <a:xfrm>
                <a:off x="240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1" name="Rectangle 283">
                <a:extLst>
                  <a:ext uri="{FF2B5EF4-FFF2-40B4-BE49-F238E27FC236}">
                    <a16:creationId xmlns:a16="http://schemas.microsoft.com/office/drawing/2014/main" id="{C302B699-44F4-44BA-BA5F-D1484D15CEA0}"/>
                  </a:ext>
                </a:extLst>
              </p:cNvPr>
              <p:cNvSpPr>
                <a:spLocks noChangeArrowheads="1"/>
              </p:cNvSpPr>
              <p:nvPr/>
            </p:nvSpPr>
            <p:spPr bwMode="auto">
              <a:xfrm>
                <a:off x="2413" y="1292"/>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2" name="Rectangle 284">
                <a:extLst>
                  <a:ext uri="{FF2B5EF4-FFF2-40B4-BE49-F238E27FC236}">
                    <a16:creationId xmlns:a16="http://schemas.microsoft.com/office/drawing/2014/main" id="{D591B252-0506-424C-BB63-C1970ED67601}"/>
                  </a:ext>
                </a:extLst>
              </p:cNvPr>
              <p:cNvSpPr>
                <a:spLocks noChangeArrowheads="1"/>
              </p:cNvSpPr>
              <p:nvPr/>
            </p:nvSpPr>
            <p:spPr bwMode="auto">
              <a:xfrm>
                <a:off x="2665" y="130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3" name="Rectangle 285">
                <a:extLst>
                  <a:ext uri="{FF2B5EF4-FFF2-40B4-BE49-F238E27FC236}">
                    <a16:creationId xmlns:a16="http://schemas.microsoft.com/office/drawing/2014/main" id="{9452758D-2D87-484B-882B-325BFB7ABAB4}"/>
                  </a:ext>
                </a:extLst>
              </p:cNvPr>
              <p:cNvSpPr>
                <a:spLocks noChangeArrowheads="1"/>
              </p:cNvSpPr>
              <p:nvPr/>
            </p:nvSpPr>
            <p:spPr bwMode="auto">
              <a:xfrm>
                <a:off x="266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4" name="Rectangle 286">
                <a:extLst>
                  <a:ext uri="{FF2B5EF4-FFF2-40B4-BE49-F238E27FC236}">
                    <a16:creationId xmlns:a16="http://schemas.microsoft.com/office/drawing/2014/main" id="{DC0D1C14-8E9D-4BFB-8EAE-6BF5DE3CC73C}"/>
                  </a:ext>
                </a:extLst>
              </p:cNvPr>
              <p:cNvSpPr>
                <a:spLocks noChangeArrowheads="1"/>
              </p:cNvSpPr>
              <p:nvPr/>
            </p:nvSpPr>
            <p:spPr bwMode="auto">
              <a:xfrm>
                <a:off x="2673"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5" name="Rectangle 287">
                <a:extLst>
                  <a:ext uri="{FF2B5EF4-FFF2-40B4-BE49-F238E27FC236}">
                    <a16:creationId xmlns:a16="http://schemas.microsoft.com/office/drawing/2014/main" id="{64C982B4-9ECA-446F-9E9D-559FA5795E99}"/>
                  </a:ext>
                </a:extLst>
              </p:cNvPr>
              <p:cNvSpPr>
                <a:spLocks noChangeArrowheads="1"/>
              </p:cNvSpPr>
              <p:nvPr/>
            </p:nvSpPr>
            <p:spPr bwMode="auto">
              <a:xfrm>
                <a:off x="2684" y="1292"/>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6" name="Rectangle 288">
                <a:extLst>
                  <a:ext uri="{FF2B5EF4-FFF2-40B4-BE49-F238E27FC236}">
                    <a16:creationId xmlns:a16="http://schemas.microsoft.com/office/drawing/2014/main" id="{E2DEC81D-CE58-4233-ACE2-A8EF651CD319}"/>
                  </a:ext>
                </a:extLst>
              </p:cNvPr>
              <p:cNvSpPr>
                <a:spLocks noChangeArrowheads="1"/>
              </p:cNvSpPr>
              <p:nvPr/>
            </p:nvSpPr>
            <p:spPr bwMode="auto">
              <a:xfrm>
                <a:off x="292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7" name="Rectangle 289">
                <a:extLst>
                  <a:ext uri="{FF2B5EF4-FFF2-40B4-BE49-F238E27FC236}">
                    <a16:creationId xmlns:a16="http://schemas.microsoft.com/office/drawing/2014/main" id="{BEE04835-5F9A-4840-B23E-DC2F4B8DF019}"/>
                  </a:ext>
                </a:extLst>
              </p:cNvPr>
              <p:cNvSpPr>
                <a:spLocks noChangeArrowheads="1"/>
              </p:cNvSpPr>
              <p:nvPr/>
            </p:nvSpPr>
            <p:spPr bwMode="auto">
              <a:xfrm>
                <a:off x="2933" y="1292"/>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8" name="Rectangle 290">
                <a:extLst>
                  <a:ext uri="{FF2B5EF4-FFF2-40B4-BE49-F238E27FC236}">
                    <a16:creationId xmlns:a16="http://schemas.microsoft.com/office/drawing/2014/main" id="{4F9D7222-752F-49C7-B904-55843405A039}"/>
                  </a:ext>
                </a:extLst>
              </p:cNvPr>
              <p:cNvSpPr>
                <a:spLocks noChangeArrowheads="1"/>
              </p:cNvSpPr>
              <p:nvPr/>
            </p:nvSpPr>
            <p:spPr bwMode="auto">
              <a:xfrm>
                <a:off x="318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79" name="Rectangle 291">
                <a:extLst>
                  <a:ext uri="{FF2B5EF4-FFF2-40B4-BE49-F238E27FC236}">
                    <a16:creationId xmlns:a16="http://schemas.microsoft.com/office/drawing/2014/main" id="{E56F958B-9223-48BC-986C-35000E2D69D3}"/>
                  </a:ext>
                </a:extLst>
              </p:cNvPr>
              <p:cNvSpPr>
                <a:spLocks noChangeArrowheads="1"/>
              </p:cNvSpPr>
              <p:nvPr/>
            </p:nvSpPr>
            <p:spPr bwMode="auto">
              <a:xfrm>
                <a:off x="3193" y="1292"/>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0" name="Rectangle 292">
                <a:extLst>
                  <a:ext uri="{FF2B5EF4-FFF2-40B4-BE49-F238E27FC236}">
                    <a16:creationId xmlns:a16="http://schemas.microsoft.com/office/drawing/2014/main" id="{6F644FC2-CD43-4BA4-9D74-B94189A31067}"/>
                  </a:ext>
                </a:extLst>
              </p:cNvPr>
              <p:cNvSpPr>
                <a:spLocks noChangeArrowheads="1"/>
              </p:cNvSpPr>
              <p:nvPr/>
            </p:nvSpPr>
            <p:spPr bwMode="auto">
              <a:xfrm>
                <a:off x="3442"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1" name="Rectangle 293">
                <a:extLst>
                  <a:ext uri="{FF2B5EF4-FFF2-40B4-BE49-F238E27FC236}">
                    <a16:creationId xmlns:a16="http://schemas.microsoft.com/office/drawing/2014/main" id="{026884D9-F122-4D87-AF56-69F8B2197F32}"/>
                  </a:ext>
                </a:extLst>
              </p:cNvPr>
              <p:cNvSpPr>
                <a:spLocks noChangeArrowheads="1"/>
              </p:cNvSpPr>
              <p:nvPr/>
            </p:nvSpPr>
            <p:spPr bwMode="auto">
              <a:xfrm>
                <a:off x="3453" y="1292"/>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2" name="Rectangle 294">
                <a:extLst>
                  <a:ext uri="{FF2B5EF4-FFF2-40B4-BE49-F238E27FC236}">
                    <a16:creationId xmlns:a16="http://schemas.microsoft.com/office/drawing/2014/main" id="{FD55BA09-113D-4370-ADFD-39C69418071A}"/>
                  </a:ext>
                </a:extLst>
              </p:cNvPr>
              <p:cNvSpPr>
                <a:spLocks noChangeArrowheads="1"/>
              </p:cNvSpPr>
              <p:nvPr/>
            </p:nvSpPr>
            <p:spPr bwMode="auto">
              <a:xfrm>
                <a:off x="370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3" name="Rectangle 295">
                <a:extLst>
                  <a:ext uri="{FF2B5EF4-FFF2-40B4-BE49-F238E27FC236}">
                    <a16:creationId xmlns:a16="http://schemas.microsoft.com/office/drawing/2014/main" id="{96A6FB51-0BBB-4257-B25B-F1B77B7D460B}"/>
                  </a:ext>
                </a:extLst>
              </p:cNvPr>
              <p:cNvSpPr>
                <a:spLocks noChangeArrowheads="1"/>
              </p:cNvSpPr>
              <p:nvPr/>
            </p:nvSpPr>
            <p:spPr bwMode="auto">
              <a:xfrm>
                <a:off x="3713" y="1292"/>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4" name="Rectangle 296">
                <a:extLst>
                  <a:ext uri="{FF2B5EF4-FFF2-40B4-BE49-F238E27FC236}">
                    <a16:creationId xmlns:a16="http://schemas.microsoft.com/office/drawing/2014/main" id="{5FDE9E28-92C3-4958-B46B-E8BE8256BA60}"/>
                  </a:ext>
                </a:extLst>
              </p:cNvPr>
              <p:cNvSpPr>
                <a:spLocks noChangeArrowheads="1"/>
              </p:cNvSpPr>
              <p:nvPr/>
            </p:nvSpPr>
            <p:spPr bwMode="auto">
              <a:xfrm>
                <a:off x="3961"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5" name="Rectangle 297">
                <a:extLst>
                  <a:ext uri="{FF2B5EF4-FFF2-40B4-BE49-F238E27FC236}">
                    <a16:creationId xmlns:a16="http://schemas.microsoft.com/office/drawing/2014/main" id="{FCA8E327-DA7A-4670-B6D5-2F09FC189978}"/>
                  </a:ext>
                </a:extLst>
              </p:cNvPr>
              <p:cNvSpPr>
                <a:spLocks noChangeArrowheads="1"/>
              </p:cNvSpPr>
              <p:nvPr/>
            </p:nvSpPr>
            <p:spPr bwMode="auto">
              <a:xfrm>
                <a:off x="3973" y="1292"/>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6" name="Rectangle 298">
                <a:extLst>
                  <a:ext uri="{FF2B5EF4-FFF2-40B4-BE49-F238E27FC236}">
                    <a16:creationId xmlns:a16="http://schemas.microsoft.com/office/drawing/2014/main" id="{40CE58DA-267D-4C82-96B0-99D5F41B7776}"/>
                  </a:ext>
                </a:extLst>
              </p:cNvPr>
              <p:cNvSpPr>
                <a:spLocks noChangeArrowheads="1"/>
              </p:cNvSpPr>
              <p:nvPr/>
            </p:nvSpPr>
            <p:spPr bwMode="auto">
              <a:xfrm>
                <a:off x="4598" y="130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7" name="Rectangle 299">
                <a:extLst>
                  <a:ext uri="{FF2B5EF4-FFF2-40B4-BE49-F238E27FC236}">
                    <a16:creationId xmlns:a16="http://schemas.microsoft.com/office/drawing/2014/main" id="{C8E39106-F9A5-4CA2-8858-CD3C53F53A6B}"/>
                  </a:ext>
                </a:extLst>
              </p:cNvPr>
              <p:cNvSpPr>
                <a:spLocks noChangeArrowheads="1"/>
              </p:cNvSpPr>
              <p:nvPr/>
            </p:nvSpPr>
            <p:spPr bwMode="auto">
              <a:xfrm>
                <a:off x="4594" y="129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8" name="Rectangle 300">
                <a:extLst>
                  <a:ext uri="{FF2B5EF4-FFF2-40B4-BE49-F238E27FC236}">
                    <a16:creationId xmlns:a16="http://schemas.microsoft.com/office/drawing/2014/main" id="{45847FAC-9195-4CA2-87DE-E4FAEE25E9DA}"/>
                  </a:ext>
                </a:extLst>
              </p:cNvPr>
              <p:cNvSpPr>
                <a:spLocks noChangeArrowheads="1"/>
              </p:cNvSpPr>
              <p:nvPr/>
            </p:nvSpPr>
            <p:spPr bwMode="auto">
              <a:xfrm>
                <a:off x="4605"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89" name="Rectangle 301">
                <a:extLst>
                  <a:ext uri="{FF2B5EF4-FFF2-40B4-BE49-F238E27FC236}">
                    <a16:creationId xmlns:a16="http://schemas.microsoft.com/office/drawing/2014/main" id="{C76C86FA-5F9B-4A54-83BB-54ED98D0F216}"/>
                  </a:ext>
                </a:extLst>
              </p:cNvPr>
              <p:cNvSpPr>
                <a:spLocks noChangeArrowheads="1"/>
              </p:cNvSpPr>
              <p:nvPr/>
            </p:nvSpPr>
            <p:spPr bwMode="auto">
              <a:xfrm>
                <a:off x="4617" y="1292"/>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0" name="Rectangle 302">
                <a:extLst>
                  <a:ext uri="{FF2B5EF4-FFF2-40B4-BE49-F238E27FC236}">
                    <a16:creationId xmlns:a16="http://schemas.microsoft.com/office/drawing/2014/main" id="{5DD1A7E4-8A2A-4E75-94C6-E2374E851F44}"/>
                  </a:ext>
                </a:extLst>
              </p:cNvPr>
              <p:cNvSpPr>
                <a:spLocks noChangeArrowheads="1"/>
              </p:cNvSpPr>
              <p:nvPr/>
            </p:nvSpPr>
            <p:spPr bwMode="auto">
              <a:xfrm>
                <a:off x="5669" y="1303"/>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1" name="Rectangle 303">
                <a:extLst>
                  <a:ext uri="{FF2B5EF4-FFF2-40B4-BE49-F238E27FC236}">
                    <a16:creationId xmlns:a16="http://schemas.microsoft.com/office/drawing/2014/main" id="{0729A819-84A7-43B9-9624-C25074FCA84A}"/>
                  </a:ext>
                </a:extLst>
              </p:cNvPr>
              <p:cNvSpPr>
                <a:spLocks noChangeArrowheads="1"/>
              </p:cNvSpPr>
              <p:nvPr/>
            </p:nvSpPr>
            <p:spPr bwMode="auto">
              <a:xfrm>
                <a:off x="5665" y="129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2" name="Rectangle 304">
                <a:extLst>
                  <a:ext uri="{FF2B5EF4-FFF2-40B4-BE49-F238E27FC236}">
                    <a16:creationId xmlns:a16="http://schemas.microsoft.com/office/drawing/2014/main" id="{8D4AE00D-BECD-4BD5-BBB6-97DD1C1D0CF3}"/>
                  </a:ext>
                </a:extLst>
              </p:cNvPr>
              <p:cNvSpPr>
                <a:spLocks noChangeArrowheads="1"/>
              </p:cNvSpPr>
              <p:nvPr/>
            </p:nvSpPr>
            <p:spPr bwMode="auto">
              <a:xfrm>
                <a:off x="169" y="130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3" name="Rectangle 305">
                <a:extLst>
                  <a:ext uri="{FF2B5EF4-FFF2-40B4-BE49-F238E27FC236}">
                    <a16:creationId xmlns:a16="http://schemas.microsoft.com/office/drawing/2014/main" id="{CC8B0D0C-B3F3-49CA-ACB5-237ACE79F32C}"/>
                  </a:ext>
                </a:extLst>
              </p:cNvPr>
              <p:cNvSpPr>
                <a:spLocks noChangeArrowheads="1"/>
              </p:cNvSpPr>
              <p:nvPr/>
            </p:nvSpPr>
            <p:spPr bwMode="auto">
              <a:xfrm>
                <a:off x="1105" y="130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4" name="Rectangle 306">
                <a:extLst>
                  <a:ext uri="{FF2B5EF4-FFF2-40B4-BE49-F238E27FC236}">
                    <a16:creationId xmlns:a16="http://schemas.microsoft.com/office/drawing/2014/main" id="{7C8EC9C8-B4D7-418D-9E11-86000110962A}"/>
                  </a:ext>
                </a:extLst>
              </p:cNvPr>
              <p:cNvSpPr>
                <a:spLocks noChangeArrowheads="1"/>
              </p:cNvSpPr>
              <p:nvPr/>
            </p:nvSpPr>
            <p:spPr bwMode="auto">
              <a:xfrm>
                <a:off x="2665" y="130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5" name="Rectangle 307">
                <a:extLst>
                  <a:ext uri="{FF2B5EF4-FFF2-40B4-BE49-F238E27FC236}">
                    <a16:creationId xmlns:a16="http://schemas.microsoft.com/office/drawing/2014/main" id="{CD05F3F5-8479-434F-89C9-EF6EDCD8FA08}"/>
                  </a:ext>
                </a:extLst>
              </p:cNvPr>
              <p:cNvSpPr>
                <a:spLocks noChangeArrowheads="1"/>
              </p:cNvSpPr>
              <p:nvPr/>
            </p:nvSpPr>
            <p:spPr bwMode="auto">
              <a:xfrm>
                <a:off x="4598" y="130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6" name="Rectangle 308">
                <a:extLst>
                  <a:ext uri="{FF2B5EF4-FFF2-40B4-BE49-F238E27FC236}">
                    <a16:creationId xmlns:a16="http://schemas.microsoft.com/office/drawing/2014/main" id="{92066692-BD83-4FDA-8ED9-F989AA51E5C8}"/>
                  </a:ext>
                </a:extLst>
              </p:cNvPr>
              <p:cNvSpPr>
                <a:spLocks noChangeArrowheads="1"/>
              </p:cNvSpPr>
              <p:nvPr/>
            </p:nvSpPr>
            <p:spPr bwMode="auto">
              <a:xfrm>
                <a:off x="5669" y="1304"/>
                <a:ext cx="4" cy="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97" name="Rectangle 309">
                <a:extLst>
                  <a:ext uri="{FF2B5EF4-FFF2-40B4-BE49-F238E27FC236}">
                    <a16:creationId xmlns:a16="http://schemas.microsoft.com/office/drawing/2014/main" id="{CF9CE54A-E2D7-4881-B765-C07C3557FBF5}"/>
                  </a:ext>
                </a:extLst>
              </p:cNvPr>
              <p:cNvSpPr>
                <a:spLocks noChangeArrowheads="1"/>
              </p:cNvSpPr>
              <p:nvPr/>
            </p:nvSpPr>
            <p:spPr bwMode="auto">
              <a:xfrm>
                <a:off x="123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98" name="Rectangle 310">
                <a:extLst>
                  <a:ext uri="{FF2B5EF4-FFF2-40B4-BE49-F238E27FC236}">
                    <a16:creationId xmlns:a16="http://schemas.microsoft.com/office/drawing/2014/main" id="{86B206C7-E1A4-4325-B7BB-8C7DDC5B3AF9}"/>
                  </a:ext>
                </a:extLst>
              </p:cNvPr>
              <p:cNvSpPr>
                <a:spLocks noChangeArrowheads="1"/>
              </p:cNvSpPr>
              <p:nvPr/>
            </p:nvSpPr>
            <p:spPr bwMode="auto">
              <a:xfrm>
                <a:off x="149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599" name="Rectangle 311">
                <a:extLst>
                  <a:ext uri="{FF2B5EF4-FFF2-40B4-BE49-F238E27FC236}">
                    <a16:creationId xmlns:a16="http://schemas.microsoft.com/office/drawing/2014/main" id="{6D8A577A-9D0B-46E0-8BED-17D249009D1F}"/>
                  </a:ext>
                </a:extLst>
              </p:cNvPr>
              <p:cNvSpPr>
                <a:spLocks noChangeArrowheads="1"/>
              </p:cNvSpPr>
              <p:nvPr/>
            </p:nvSpPr>
            <p:spPr bwMode="auto">
              <a:xfrm>
                <a:off x="175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0" name="Rectangle 312">
                <a:extLst>
                  <a:ext uri="{FF2B5EF4-FFF2-40B4-BE49-F238E27FC236}">
                    <a16:creationId xmlns:a16="http://schemas.microsoft.com/office/drawing/2014/main" id="{573DA3C4-AF24-41D6-875D-8DDC11215D33}"/>
                  </a:ext>
                </a:extLst>
              </p:cNvPr>
              <p:cNvSpPr>
                <a:spLocks noChangeArrowheads="1"/>
              </p:cNvSpPr>
              <p:nvPr/>
            </p:nvSpPr>
            <p:spPr bwMode="auto">
              <a:xfrm>
                <a:off x="2016"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1" name="Rectangle 313">
                <a:extLst>
                  <a:ext uri="{FF2B5EF4-FFF2-40B4-BE49-F238E27FC236}">
                    <a16:creationId xmlns:a16="http://schemas.microsoft.com/office/drawing/2014/main" id="{2928F63F-0702-46B7-91BC-583CE03A8528}"/>
                  </a:ext>
                </a:extLst>
              </p:cNvPr>
              <p:cNvSpPr>
                <a:spLocks noChangeArrowheads="1"/>
              </p:cNvSpPr>
              <p:nvPr/>
            </p:nvSpPr>
            <p:spPr bwMode="auto">
              <a:xfrm>
                <a:off x="2276"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2" name="Rectangle 314">
                <a:extLst>
                  <a:ext uri="{FF2B5EF4-FFF2-40B4-BE49-F238E27FC236}">
                    <a16:creationId xmlns:a16="http://schemas.microsoft.com/office/drawing/2014/main" id="{AC847D3C-7AF1-49D4-A327-403E0D984BB7}"/>
                  </a:ext>
                </a:extLst>
              </p:cNvPr>
              <p:cNvSpPr>
                <a:spLocks noChangeArrowheads="1"/>
              </p:cNvSpPr>
              <p:nvPr/>
            </p:nvSpPr>
            <p:spPr bwMode="auto">
              <a:xfrm>
                <a:off x="2469" y="1407"/>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3" name="Rectangle 315">
                <a:extLst>
                  <a:ext uri="{FF2B5EF4-FFF2-40B4-BE49-F238E27FC236}">
                    <a16:creationId xmlns:a16="http://schemas.microsoft.com/office/drawing/2014/main" id="{83BA64F5-2EBA-4D11-8292-EECB1294C613}"/>
                  </a:ext>
                </a:extLst>
              </p:cNvPr>
              <p:cNvSpPr>
                <a:spLocks noChangeArrowheads="1"/>
              </p:cNvSpPr>
              <p:nvPr/>
            </p:nvSpPr>
            <p:spPr bwMode="auto">
              <a:xfrm>
                <a:off x="2605" y="139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4" name="Rectangle 316">
                <a:extLst>
                  <a:ext uri="{FF2B5EF4-FFF2-40B4-BE49-F238E27FC236}">
                    <a16:creationId xmlns:a16="http://schemas.microsoft.com/office/drawing/2014/main" id="{BB2B5A9F-B45E-47C8-B482-53EEFBDD0F0F}"/>
                  </a:ext>
                </a:extLst>
              </p:cNvPr>
              <p:cNvSpPr>
                <a:spLocks noChangeArrowheads="1"/>
              </p:cNvSpPr>
              <p:nvPr/>
            </p:nvSpPr>
            <p:spPr bwMode="auto">
              <a:xfrm>
                <a:off x="279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5" name="Rectangle 317">
                <a:extLst>
                  <a:ext uri="{FF2B5EF4-FFF2-40B4-BE49-F238E27FC236}">
                    <a16:creationId xmlns:a16="http://schemas.microsoft.com/office/drawing/2014/main" id="{71346B1C-D422-439E-9F02-7100AE0836BD}"/>
                  </a:ext>
                </a:extLst>
              </p:cNvPr>
              <p:cNvSpPr>
                <a:spLocks noChangeArrowheads="1"/>
              </p:cNvSpPr>
              <p:nvPr/>
            </p:nvSpPr>
            <p:spPr bwMode="auto">
              <a:xfrm>
                <a:off x="305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6" name="Rectangle 318">
                <a:extLst>
                  <a:ext uri="{FF2B5EF4-FFF2-40B4-BE49-F238E27FC236}">
                    <a16:creationId xmlns:a16="http://schemas.microsoft.com/office/drawing/2014/main" id="{956B4A31-09CF-4D47-86AF-4A67E87A130C}"/>
                  </a:ext>
                </a:extLst>
              </p:cNvPr>
              <p:cNvSpPr>
                <a:spLocks noChangeArrowheads="1"/>
              </p:cNvSpPr>
              <p:nvPr/>
            </p:nvSpPr>
            <p:spPr bwMode="auto">
              <a:xfrm>
                <a:off x="3317"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7" name="Rectangle 319">
                <a:extLst>
                  <a:ext uri="{FF2B5EF4-FFF2-40B4-BE49-F238E27FC236}">
                    <a16:creationId xmlns:a16="http://schemas.microsoft.com/office/drawing/2014/main" id="{6C6127AD-78C8-4ADA-82F0-56B2B4ED7085}"/>
                  </a:ext>
                </a:extLst>
              </p:cNvPr>
              <p:cNvSpPr>
                <a:spLocks noChangeArrowheads="1"/>
              </p:cNvSpPr>
              <p:nvPr/>
            </p:nvSpPr>
            <p:spPr bwMode="auto">
              <a:xfrm>
                <a:off x="3576"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8" name="Rectangle 320">
                <a:extLst>
                  <a:ext uri="{FF2B5EF4-FFF2-40B4-BE49-F238E27FC236}">
                    <a16:creationId xmlns:a16="http://schemas.microsoft.com/office/drawing/2014/main" id="{6964FE6D-F5C4-4336-82CB-A16AEBB1F43B}"/>
                  </a:ext>
                </a:extLst>
              </p:cNvPr>
              <p:cNvSpPr>
                <a:spLocks noChangeArrowheads="1"/>
              </p:cNvSpPr>
              <p:nvPr/>
            </p:nvSpPr>
            <p:spPr bwMode="auto">
              <a:xfrm>
                <a:off x="3836" y="140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09" name="Rectangle 321">
                <a:extLst>
                  <a:ext uri="{FF2B5EF4-FFF2-40B4-BE49-F238E27FC236}">
                    <a16:creationId xmlns:a16="http://schemas.microsoft.com/office/drawing/2014/main" id="{85EBD2F7-234A-4AE3-A917-7A02BC9EB409}"/>
                  </a:ext>
                </a:extLst>
              </p:cNvPr>
              <p:cNvSpPr>
                <a:spLocks noChangeArrowheads="1"/>
              </p:cNvSpPr>
              <p:nvPr/>
            </p:nvSpPr>
            <p:spPr bwMode="auto">
              <a:xfrm>
                <a:off x="4215" y="1407"/>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0" name="Rectangle 322">
                <a:extLst>
                  <a:ext uri="{FF2B5EF4-FFF2-40B4-BE49-F238E27FC236}">
                    <a16:creationId xmlns:a16="http://schemas.microsoft.com/office/drawing/2014/main" id="{5AE4E550-BE41-4382-8547-CE824DEEA301}"/>
                  </a:ext>
                </a:extLst>
              </p:cNvPr>
              <p:cNvSpPr>
                <a:spLocks noChangeArrowheads="1"/>
              </p:cNvSpPr>
              <p:nvPr/>
            </p:nvSpPr>
            <p:spPr bwMode="auto">
              <a:xfrm>
                <a:off x="4350" y="139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1" name="Rectangle 323">
                <a:extLst>
                  <a:ext uri="{FF2B5EF4-FFF2-40B4-BE49-F238E27FC236}">
                    <a16:creationId xmlns:a16="http://schemas.microsoft.com/office/drawing/2014/main" id="{E459444E-7959-43ED-8435-013C2C7CACFB}"/>
                  </a:ext>
                </a:extLst>
              </p:cNvPr>
              <p:cNvSpPr>
                <a:spLocks noChangeArrowheads="1"/>
              </p:cNvSpPr>
              <p:nvPr/>
            </p:nvSpPr>
            <p:spPr bwMode="auto">
              <a:xfrm>
                <a:off x="5134" y="1407"/>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12" name="Rectangle 324">
                <a:extLst>
                  <a:ext uri="{FF2B5EF4-FFF2-40B4-BE49-F238E27FC236}">
                    <a16:creationId xmlns:a16="http://schemas.microsoft.com/office/drawing/2014/main" id="{21F816E2-6B54-4DB6-B3AB-575B6EF17F2B}"/>
                  </a:ext>
                </a:extLst>
              </p:cNvPr>
              <p:cNvSpPr>
                <a:spLocks noChangeArrowheads="1"/>
              </p:cNvSpPr>
              <p:nvPr/>
            </p:nvSpPr>
            <p:spPr bwMode="auto">
              <a:xfrm>
                <a:off x="169" y="1395"/>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3" name="Rectangle 325">
                <a:extLst>
                  <a:ext uri="{FF2B5EF4-FFF2-40B4-BE49-F238E27FC236}">
                    <a16:creationId xmlns:a16="http://schemas.microsoft.com/office/drawing/2014/main" id="{ACA44E2D-B305-4B59-BCBC-F2EC1FEA3A2B}"/>
                  </a:ext>
                </a:extLst>
              </p:cNvPr>
              <p:cNvSpPr>
                <a:spLocks noChangeArrowheads="1"/>
              </p:cNvSpPr>
              <p:nvPr/>
            </p:nvSpPr>
            <p:spPr bwMode="auto">
              <a:xfrm>
                <a:off x="1101" y="1395"/>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4" name="Rectangle 326">
                <a:extLst>
                  <a:ext uri="{FF2B5EF4-FFF2-40B4-BE49-F238E27FC236}">
                    <a16:creationId xmlns:a16="http://schemas.microsoft.com/office/drawing/2014/main" id="{4162147A-2E1B-4A67-86C2-4870AB54E914}"/>
                  </a:ext>
                </a:extLst>
              </p:cNvPr>
              <p:cNvSpPr>
                <a:spLocks noChangeArrowheads="1"/>
              </p:cNvSpPr>
              <p:nvPr/>
            </p:nvSpPr>
            <p:spPr bwMode="auto">
              <a:xfrm>
                <a:off x="110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5" name="Rectangle 327">
                <a:extLst>
                  <a:ext uri="{FF2B5EF4-FFF2-40B4-BE49-F238E27FC236}">
                    <a16:creationId xmlns:a16="http://schemas.microsoft.com/office/drawing/2014/main" id="{EEA05277-2CDC-4716-A80F-708FE88A32F1}"/>
                  </a:ext>
                </a:extLst>
              </p:cNvPr>
              <p:cNvSpPr>
                <a:spLocks noChangeArrowheads="1"/>
              </p:cNvSpPr>
              <p:nvPr/>
            </p:nvSpPr>
            <p:spPr bwMode="auto">
              <a:xfrm>
                <a:off x="1113" y="1395"/>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6" name="Rectangle 328">
                <a:extLst>
                  <a:ext uri="{FF2B5EF4-FFF2-40B4-BE49-F238E27FC236}">
                    <a16:creationId xmlns:a16="http://schemas.microsoft.com/office/drawing/2014/main" id="{E5097357-FAF0-415D-A390-CCCB09E937B9}"/>
                  </a:ext>
                </a:extLst>
              </p:cNvPr>
              <p:cNvSpPr>
                <a:spLocks noChangeArrowheads="1"/>
              </p:cNvSpPr>
              <p:nvPr/>
            </p:nvSpPr>
            <p:spPr bwMode="auto">
              <a:xfrm>
                <a:off x="136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7" name="Rectangle 329">
                <a:extLst>
                  <a:ext uri="{FF2B5EF4-FFF2-40B4-BE49-F238E27FC236}">
                    <a16:creationId xmlns:a16="http://schemas.microsoft.com/office/drawing/2014/main" id="{78B5E15A-8E2B-46A8-8668-39358BAE7ED0}"/>
                  </a:ext>
                </a:extLst>
              </p:cNvPr>
              <p:cNvSpPr>
                <a:spLocks noChangeArrowheads="1"/>
              </p:cNvSpPr>
              <p:nvPr/>
            </p:nvSpPr>
            <p:spPr bwMode="auto">
              <a:xfrm>
                <a:off x="136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8" name="Rectangle 330">
                <a:extLst>
                  <a:ext uri="{FF2B5EF4-FFF2-40B4-BE49-F238E27FC236}">
                    <a16:creationId xmlns:a16="http://schemas.microsoft.com/office/drawing/2014/main" id="{EE52E234-49EE-4D74-BE0E-0B29355AB1CE}"/>
                  </a:ext>
                </a:extLst>
              </p:cNvPr>
              <p:cNvSpPr>
                <a:spLocks noChangeArrowheads="1"/>
              </p:cNvSpPr>
              <p:nvPr/>
            </p:nvSpPr>
            <p:spPr bwMode="auto">
              <a:xfrm>
                <a:off x="1373" y="1395"/>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19" name="Rectangle 331">
                <a:extLst>
                  <a:ext uri="{FF2B5EF4-FFF2-40B4-BE49-F238E27FC236}">
                    <a16:creationId xmlns:a16="http://schemas.microsoft.com/office/drawing/2014/main" id="{919C2E10-69CC-4445-8322-718AD173452B}"/>
                  </a:ext>
                </a:extLst>
              </p:cNvPr>
              <p:cNvSpPr>
                <a:spLocks noChangeArrowheads="1"/>
              </p:cNvSpPr>
              <p:nvPr/>
            </p:nvSpPr>
            <p:spPr bwMode="auto">
              <a:xfrm>
                <a:off x="162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0" name="Rectangle 332">
                <a:extLst>
                  <a:ext uri="{FF2B5EF4-FFF2-40B4-BE49-F238E27FC236}">
                    <a16:creationId xmlns:a16="http://schemas.microsoft.com/office/drawing/2014/main" id="{D653B6FC-D6A7-4573-8B68-8D3EAD602604}"/>
                  </a:ext>
                </a:extLst>
              </p:cNvPr>
              <p:cNvSpPr>
                <a:spLocks noChangeArrowheads="1"/>
              </p:cNvSpPr>
              <p:nvPr/>
            </p:nvSpPr>
            <p:spPr bwMode="auto">
              <a:xfrm>
                <a:off x="162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1" name="Rectangle 333">
                <a:extLst>
                  <a:ext uri="{FF2B5EF4-FFF2-40B4-BE49-F238E27FC236}">
                    <a16:creationId xmlns:a16="http://schemas.microsoft.com/office/drawing/2014/main" id="{9557C02F-4174-46E6-9768-AA91B471FD96}"/>
                  </a:ext>
                </a:extLst>
              </p:cNvPr>
              <p:cNvSpPr>
                <a:spLocks noChangeArrowheads="1"/>
              </p:cNvSpPr>
              <p:nvPr/>
            </p:nvSpPr>
            <p:spPr bwMode="auto">
              <a:xfrm>
                <a:off x="1633" y="1395"/>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2" name="Rectangle 334">
                <a:extLst>
                  <a:ext uri="{FF2B5EF4-FFF2-40B4-BE49-F238E27FC236}">
                    <a16:creationId xmlns:a16="http://schemas.microsoft.com/office/drawing/2014/main" id="{3CBCC6B5-A8FB-4C68-B693-404CC068B91F}"/>
                  </a:ext>
                </a:extLst>
              </p:cNvPr>
              <p:cNvSpPr>
                <a:spLocks noChangeArrowheads="1"/>
              </p:cNvSpPr>
              <p:nvPr/>
            </p:nvSpPr>
            <p:spPr bwMode="auto">
              <a:xfrm>
                <a:off x="188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3" name="Rectangle 335">
                <a:extLst>
                  <a:ext uri="{FF2B5EF4-FFF2-40B4-BE49-F238E27FC236}">
                    <a16:creationId xmlns:a16="http://schemas.microsoft.com/office/drawing/2014/main" id="{BDB4D65B-AE43-4E25-9BE7-421DD5924944}"/>
                  </a:ext>
                </a:extLst>
              </p:cNvPr>
              <p:cNvSpPr>
                <a:spLocks noChangeArrowheads="1"/>
              </p:cNvSpPr>
              <p:nvPr/>
            </p:nvSpPr>
            <p:spPr bwMode="auto">
              <a:xfrm>
                <a:off x="188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4" name="Rectangle 336">
                <a:extLst>
                  <a:ext uri="{FF2B5EF4-FFF2-40B4-BE49-F238E27FC236}">
                    <a16:creationId xmlns:a16="http://schemas.microsoft.com/office/drawing/2014/main" id="{821F6C2F-F201-4531-9A50-7E12FCEC4D63}"/>
                  </a:ext>
                </a:extLst>
              </p:cNvPr>
              <p:cNvSpPr>
                <a:spLocks noChangeArrowheads="1"/>
              </p:cNvSpPr>
              <p:nvPr/>
            </p:nvSpPr>
            <p:spPr bwMode="auto">
              <a:xfrm>
                <a:off x="1893" y="1395"/>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5" name="Rectangle 337">
                <a:extLst>
                  <a:ext uri="{FF2B5EF4-FFF2-40B4-BE49-F238E27FC236}">
                    <a16:creationId xmlns:a16="http://schemas.microsoft.com/office/drawing/2014/main" id="{BEDB9C35-BD7B-4144-84CB-33BD7DFDFC5F}"/>
                  </a:ext>
                </a:extLst>
              </p:cNvPr>
              <p:cNvSpPr>
                <a:spLocks noChangeArrowheads="1"/>
              </p:cNvSpPr>
              <p:nvPr/>
            </p:nvSpPr>
            <p:spPr bwMode="auto">
              <a:xfrm>
                <a:off x="2141"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6" name="Rectangle 338">
                <a:extLst>
                  <a:ext uri="{FF2B5EF4-FFF2-40B4-BE49-F238E27FC236}">
                    <a16:creationId xmlns:a16="http://schemas.microsoft.com/office/drawing/2014/main" id="{7875BBF3-CFE9-4105-9F5C-2BA9F7803D14}"/>
                  </a:ext>
                </a:extLst>
              </p:cNvPr>
              <p:cNvSpPr>
                <a:spLocks noChangeArrowheads="1"/>
              </p:cNvSpPr>
              <p:nvPr/>
            </p:nvSpPr>
            <p:spPr bwMode="auto">
              <a:xfrm>
                <a:off x="214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7" name="Rectangle 339">
                <a:extLst>
                  <a:ext uri="{FF2B5EF4-FFF2-40B4-BE49-F238E27FC236}">
                    <a16:creationId xmlns:a16="http://schemas.microsoft.com/office/drawing/2014/main" id="{C14C4B15-978F-4004-BE05-59CFC3DE5D87}"/>
                  </a:ext>
                </a:extLst>
              </p:cNvPr>
              <p:cNvSpPr>
                <a:spLocks noChangeArrowheads="1"/>
              </p:cNvSpPr>
              <p:nvPr/>
            </p:nvSpPr>
            <p:spPr bwMode="auto">
              <a:xfrm>
                <a:off x="2153" y="1395"/>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8" name="Rectangle 340">
                <a:extLst>
                  <a:ext uri="{FF2B5EF4-FFF2-40B4-BE49-F238E27FC236}">
                    <a16:creationId xmlns:a16="http://schemas.microsoft.com/office/drawing/2014/main" id="{83AB1A6A-AA06-46FF-AF08-30EB54E67317}"/>
                  </a:ext>
                </a:extLst>
              </p:cNvPr>
              <p:cNvSpPr>
                <a:spLocks noChangeArrowheads="1"/>
              </p:cNvSpPr>
              <p:nvPr/>
            </p:nvSpPr>
            <p:spPr bwMode="auto">
              <a:xfrm>
                <a:off x="2401"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29" name="Rectangle 341">
                <a:extLst>
                  <a:ext uri="{FF2B5EF4-FFF2-40B4-BE49-F238E27FC236}">
                    <a16:creationId xmlns:a16="http://schemas.microsoft.com/office/drawing/2014/main" id="{1DF5364D-3FC9-46C9-846D-B5CD0BC9B8E7}"/>
                  </a:ext>
                </a:extLst>
              </p:cNvPr>
              <p:cNvSpPr>
                <a:spLocks noChangeArrowheads="1"/>
              </p:cNvSpPr>
              <p:nvPr/>
            </p:nvSpPr>
            <p:spPr bwMode="auto">
              <a:xfrm>
                <a:off x="240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0" name="Rectangle 342">
                <a:extLst>
                  <a:ext uri="{FF2B5EF4-FFF2-40B4-BE49-F238E27FC236}">
                    <a16:creationId xmlns:a16="http://schemas.microsoft.com/office/drawing/2014/main" id="{0CDA8E7F-AD06-4163-8558-3DC94518ED91}"/>
                  </a:ext>
                </a:extLst>
              </p:cNvPr>
              <p:cNvSpPr>
                <a:spLocks noChangeArrowheads="1"/>
              </p:cNvSpPr>
              <p:nvPr/>
            </p:nvSpPr>
            <p:spPr bwMode="auto">
              <a:xfrm>
                <a:off x="2413" y="1395"/>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1" name="Rectangle 343">
                <a:extLst>
                  <a:ext uri="{FF2B5EF4-FFF2-40B4-BE49-F238E27FC236}">
                    <a16:creationId xmlns:a16="http://schemas.microsoft.com/office/drawing/2014/main" id="{190406A2-EB78-4107-A93C-87A8A3EFE91E}"/>
                  </a:ext>
                </a:extLst>
              </p:cNvPr>
              <p:cNvSpPr>
                <a:spLocks noChangeArrowheads="1"/>
              </p:cNvSpPr>
              <p:nvPr/>
            </p:nvSpPr>
            <p:spPr bwMode="auto">
              <a:xfrm>
                <a:off x="2661"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2" name="Rectangle 344">
                <a:extLst>
                  <a:ext uri="{FF2B5EF4-FFF2-40B4-BE49-F238E27FC236}">
                    <a16:creationId xmlns:a16="http://schemas.microsoft.com/office/drawing/2014/main" id="{D1D142C0-F344-4713-8902-DF376D9B2DD8}"/>
                  </a:ext>
                </a:extLst>
              </p:cNvPr>
              <p:cNvSpPr>
                <a:spLocks noChangeArrowheads="1"/>
              </p:cNvSpPr>
              <p:nvPr/>
            </p:nvSpPr>
            <p:spPr bwMode="auto">
              <a:xfrm>
                <a:off x="266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3" name="Rectangle 345">
                <a:extLst>
                  <a:ext uri="{FF2B5EF4-FFF2-40B4-BE49-F238E27FC236}">
                    <a16:creationId xmlns:a16="http://schemas.microsoft.com/office/drawing/2014/main" id="{841F65F0-7621-4960-BAC6-6FDD6D420081}"/>
                  </a:ext>
                </a:extLst>
              </p:cNvPr>
              <p:cNvSpPr>
                <a:spLocks noChangeArrowheads="1"/>
              </p:cNvSpPr>
              <p:nvPr/>
            </p:nvSpPr>
            <p:spPr bwMode="auto">
              <a:xfrm>
                <a:off x="2673"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4" name="Rectangle 346">
                <a:extLst>
                  <a:ext uri="{FF2B5EF4-FFF2-40B4-BE49-F238E27FC236}">
                    <a16:creationId xmlns:a16="http://schemas.microsoft.com/office/drawing/2014/main" id="{F88AA771-9D09-476F-9A7A-E73C1A782C0A}"/>
                  </a:ext>
                </a:extLst>
              </p:cNvPr>
              <p:cNvSpPr>
                <a:spLocks noChangeArrowheads="1"/>
              </p:cNvSpPr>
              <p:nvPr/>
            </p:nvSpPr>
            <p:spPr bwMode="auto">
              <a:xfrm>
                <a:off x="2684" y="1395"/>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5" name="Rectangle 347">
                <a:extLst>
                  <a:ext uri="{FF2B5EF4-FFF2-40B4-BE49-F238E27FC236}">
                    <a16:creationId xmlns:a16="http://schemas.microsoft.com/office/drawing/2014/main" id="{54BBD4B5-D9BA-4123-A771-1A951AC2C6D0}"/>
                  </a:ext>
                </a:extLst>
              </p:cNvPr>
              <p:cNvSpPr>
                <a:spLocks noChangeArrowheads="1"/>
              </p:cNvSpPr>
              <p:nvPr/>
            </p:nvSpPr>
            <p:spPr bwMode="auto">
              <a:xfrm>
                <a:off x="292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6" name="Rectangle 348">
                <a:extLst>
                  <a:ext uri="{FF2B5EF4-FFF2-40B4-BE49-F238E27FC236}">
                    <a16:creationId xmlns:a16="http://schemas.microsoft.com/office/drawing/2014/main" id="{8431B7AA-E121-44E6-A9DC-4BE6D9CAFC27}"/>
                  </a:ext>
                </a:extLst>
              </p:cNvPr>
              <p:cNvSpPr>
                <a:spLocks noChangeArrowheads="1"/>
              </p:cNvSpPr>
              <p:nvPr/>
            </p:nvSpPr>
            <p:spPr bwMode="auto">
              <a:xfrm>
                <a:off x="292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7" name="Rectangle 349">
                <a:extLst>
                  <a:ext uri="{FF2B5EF4-FFF2-40B4-BE49-F238E27FC236}">
                    <a16:creationId xmlns:a16="http://schemas.microsoft.com/office/drawing/2014/main" id="{E708DA05-7791-4983-8FB0-B5C098245919}"/>
                  </a:ext>
                </a:extLst>
              </p:cNvPr>
              <p:cNvSpPr>
                <a:spLocks noChangeArrowheads="1"/>
              </p:cNvSpPr>
              <p:nvPr/>
            </p:nvSpPr>
            <p:spPr bwMode="auto">
              <a:xfrm>
                <a:off x="2933" y="1395"/>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8" name="Rectangle 350">
                <a:extLst>
                  <a:ext uri="{FF2B5EF4-FFF2-40B4-BE49-F238E27FC236}">
                    <a16:creationId xmlns:a16="http://schemas.microsoft.com/office/drawing/2014/main" id="{B04247EA-3B3B-4BC2-A4EB-B8CE7E20AF56}"/>
                  </a:ext>
                </a:extLst>
              </p:cNvPr>
              <p:cNvSpPr>
                <a:spLocks noChangeArrowheads="1"/>
              </p:cNvSpPr>
              <p:nvPr/>
            </p:nvSpPr>
            <p:spPr bwMode="auto">
              <a:xfrm>
                <a:off x="318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39" name="Rectangle 351">
                <a:extLst>
                  <a:ext uri="{FF2B5EF4-FFF2-40B4-BE49-F238E27FC236}">
                    <a16:creationId xmlns:a16="http://schemas.microsoft.com/office/drawing/2014/main" id="{00349C34-77FF-4507-B8B3-F7A851E6A9B2}"/>
                  </a:ext>
                </a:extLst>
              </p:cNvPr>
              <p:cNvSpPr>
                <a:spLocks noChangeArrowheads="1"/>
              </p:cNvSpPr>
              <p:nvPr/>
            </p:nvSpPr>
            <p:spPr bwMode="auto">
              <a:xfrm>
                <a:off x="318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0" name="Rectangle 352">
                <a:extLst>
                  <a:ext uri="{FF2B5EF4-FFF2-40B4-BE49-F238E27FC236}">
                    <a16:creationId xmlns:a16="http://schemas.microsoft.com/office/drawing/2014/main" id="{D6A65298-4064-4AB3-995D-B2D63383C02B}"/>
                  </a:ext>
                </a:extLst>
              </p:cNvPr>
              <p:cNvSpPr>
                <a:spLocks noChangeArrowheads="1"/>
              </p:cNvSpPr>
              <p:nvPr/>
            </p:nvSpPr>
            <p:spPr bwMode="auto">
              <a:xfrm>
                <a:off x="3193" y="1395"/>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1" name="Rectangle 353">
                <a:extLst>
                  <a:ext uri="{FF2B5EF4-FFF2-40B4-BE49-F238E27FC236}">
                    <a16:creationId xmlns:a16="http://schemas.microsoft.com/office/drawing/2014/main" id="{8791B5C5-1FDE-4946-B00A-0B0AA99C2DF3}"/>
                  </a:ext>
                </a:extLst>
              </p:cNvPr>
              <p:cNvSpPr>
                <a:spLocks noChangeArrowheads="1"/>
              </p:cNvSpPr>
              <p:nvPr/>
            </p:nvSpPr>
            <p:spPr bwMode="auto">
              <a:xfrm>
                <a:off x="3442"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2" name="Rectangle 354">
                <a:extLst>
                  <a:ext uri="{FF2B5EF4-FFF2-40B4-BE49-F238E27FC236}">
                    <a16:creationId xmlns:a16="http://schemas.microsoft.com/office/drawing/2014/main" id="{9F7B2FCC-0635-4698-8E21-CD1EB7882CA6}"/>
                  </a:ext>
                </a:extLst>
              </p:cNvPr>
              <p:cNvSpPr>
                <a:spLocks noChangeArrowheads="1"/>
              </p:cNvSpPr>
              <p:nvPr/>
            </p:nvSpPr>
            <p:spPr bwMode="auto">
              <a:xfrm>
                <a:off x="3442"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3" name="Rectangle 355">
                <a:extLst>
                  <a:ext uri="{FF2B5EF4-FFF2-40B4-BE49-F238E27FC236}">
                    <a16:creationId xmlns:a16="http://schemas.microsoft.com/office/drawing/2014/main" id="{C035D547-E300-442A-B818-F460EE779040}"/>
                  </a:ext>
                </a:extLst>
              </p:cNvPr>
              <p:cNvSpPr>
                <a:spLocks noChangeArrowheads="1"/>
              </p:cNvSpPr>
              <p:nvPr/>
            </p:nvSpPr>
            <p:spPr bwMode="auto">
              <a:xfrm>
                <a:off x="3453" y="1395"/>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4" name="Rectangle 356">
                <a:extLst>
                  <a:ext uri="{FF2B5EF4-FFF2-40B4-BE49-F238E27FC236}">
                    <a16:creationId xmlns:a16="http://schemas.microsoft.com/office/drawing/2014/main" id="{E226FFA8-442C-4A67-849B-7740ED70B3B8}"/>
                  </a:ext>
                </a:extLst>
              </p:cNvPr>
              <p:cNvSpPr>
                <a:spLocks noChangeArrowheads="1"/>
              </p:cNvSpPr>
              <p:nvPr/>
            </p:nvSpPr>
            <p:spPr bwMode="auto">
              <a:xfrm>
                <a:off x="3701"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5" name="Rectangle 357">
                <a:extLst>
                  <a:ext uri="{FF2B5EF4-FFF2-40B4-BE49-F238E27FC236}">
                    <a16:creationId xmlns:a16="http://schemas.microsoft.com/office/drawing/2014/main" id="{3A47DB95-BC94-41A2-87FF-0E92C923374F}"/>
                  </a:ext>
                </a:extLst>
              </p:cNvPr>
              <p:cNvSpPr>
                <a:spLocks noChangeArrowheads="1"/>
              </p:cNvSpPr>
              <p:nvPr/>
            </p:nvSpPr>
            <p:spPr bwMode="auto">
              <a:xfrm>
                <a:off x="370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6" name="Rectangle 358">
                <a:extLst>
                  <a:ext uri="{FF2B5EF4-FFF2-40B4-BE49-F238E27FC236}">
                    <a16:creationId xmlns:a16="http://schemas.microsoft.com/office/drawing/2014/main" id="{2ED3C55D-B6AB-4693-AA54-C9C3E00E0232}"/>
                  </a:ext>
                </a:extLst>
              </p:cNvPr>
              <p:cNvSpPr>
                <a:spLocks noChangeArrowheads="1"/>
              </p:cNvSpPr>
              <p:nvPr/>
            </p:nvSpPr>
            <p:spPr bwMode="auto">
              <a:xfrm>
                <a:off x="3713" y="1395"/>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7" name="Rectangle 359">
                <a:extLst>
                  <a:ext uri="{FF2B5EF4-FFF2-40B4-BE49-F238E27FC236}">
                    <a16:creationId xmlns:a16="http://schemas.microsoft.com/office/drawing/2014/main" id="{FBCF5EF0-F25E-46DE-9F63-0871ABF5F648}"/>
                  </a:ext>
                </a:extLst>
              </p:cNvPr>
              <p:cNvSpPr>
                <a:spLocks noChangeArrowheads="1"/>
              </p:cNvSpPr>
              <p:nvPr/>
            </p:nvSpPr>
            <p:spPr bwMode="auto">
              <a:xfrm>
                <a:off x="3961"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8" name="Rectangle 360">
                <a:extLst>
                  <a:ext uri="{FF2B5EF4-FFF2-40B4-BE49-F238E27FC236}">
                    <a16:creationId xmlns:a16="http://schemas.microsoft.com/office/drawing/2014/main" id="{A994FC8C-6399-47C1-9A40-2D2F440438C8}"/>
                  </a:ext>
                </a:extLst>
              </p:cNvPr>
              <p:cNvSpPr>
                <a:spLocks noChangeArrowheads="1"/>
              </p:cNvSpPr>
              <p:nvPr/>
            </p:nvSpPr>
            <p:spPr bwMode="auto">
              <a:xfrm>
                <a:off x="3961"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49" name="Rectangle 361">
                <a:extLst>
                  <a:ext uri="{FF2B5EF4-FFF2-40B4-BE49-F238E27FC236}">
                    <a16:creationId xmlns:a16="http://schemas.microsoft.com/office/drawing/2014/main" id="{5631E41E-DAF8-44FC-8BA7-DF3475F572C6}"/>
                  </a:ext>
                </a:extLst>
              </p:cNvPr>
              <p:cNvSpPr>
                <a:spLocks noChangeArrowheads="1"/>
              </p:cNvSpPr>
              <p:nvPr/>
            </p:nvSpPr>
            <p:spPr bwMode="auto">
              <a:xfrm>
                <a:off x="3973" y="1395"/>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0" name="Rectangle 362">
                <a:extLst>
                  <a:ext uri="{FF2B5EF4-FFF2-40B4-BE49-F238E27FC236}">
                    <a16:creationId xmlns:a16="http://schemas.microsoft.com/office/drawing/2014/main" id="{4AA1E8A9-2EBC-4610-B6BD-B31E9D23571F}"/>
                  </a:ext>
                </a:extLst>
              </p:cNvPr>
              <p:cNvSpPr>
                <a:spLocks noChangeArrowheads="1"/>
              </p:cNvSpPr>
              <p:nvPr/>
            </p:nvSpPr>
            <p:spPr bwMode="auto">
              <a:xfrm>
                <a:off x="4594" y="1407"/>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1" name="Rectangle 363">
                <a:extLst>
                  <a:ext uri="{FF2B5EF4-FFF2-40B4-BE49-F238E27FC236}">
                    <a16:creationId xmlns:a16="http://schemas.microsoft.com/office/drawing/2014/main" id="{2A2F2110-53E1-46F0-AD40-AA5303FEDAA4}"/>
                  </a:ext>
                </a:extLst>
              </p:cNvPr>
              <p:cNvSpPr>
                <a:spLocks noChangeArrowheads="1"/>
              </p:cNvSpPr>
              <p:nvPr/>
            </p:nvSpPr>
            <p:spPr bwMode="auto">
              <a:xfrm>
                <a:off x="4594" y="1395"/>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2" name="Rectangle 364">
                <a:extLst>
                  <a:ext uri="{FF2B5EF4-FFF2-40B4-BE49-F238E27FC236}">
                    <a16:creationId xmlns:a16="http://schemas.microsoft.com/office/drawing/2014/main" id="{8EA183DB-44FC-4E5F-8A43-79D615E1A955}"/>
                  </a:ext>
                </a:extLst>
              </p:cNvPr>
              <p:cNvSpPr>
                <a:spLocks noChangeArrowheads="1"/>
              </p:cNvSpPr>
              <p:nvPr/>
            </p:nvSpPr>
            <p:spPr bwMode="auto">
              <a:xfrm>
                <a:off x="4605"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3" name="Rectangle 365">
                <a:extLst>
                  <a:ext uri="{FF2B5EF4-FFF2-40B4-BE49-F238E27FC236}">
                    <a16:creationId xmlns:a16="http://schemas.microsoft.com/office/drawing/2014/main" id="{3B74B450-0DF7-4537-B15D-A5A95E4C7336}"/>
                  </a:ext>
                </a:extLst>
              </p:cNvPr>
              <p:cNvSpPr>
                <a:spLocks noChangeArrowheads="1"/>
              </p:cNvSpPr>
              <p:nvPr/>
            </p:nvSpPr>
            <p:spPr bwMode="auto">
              <a:xfrm>
                <a:off x="4617" y="1395"/>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4" name="Rectangle 366">
                <a:extLst>
                  <a:ext uri="{FF2B5EF4-FFF2-40B4-BE49-F238E27FC236}">
                    <a16:creationId xmlns:a16="http://schemas.microsoft.com/office/drawing/2014/main" id="{6D74AF80-C3DF-4171-A9BF-701F91A55529}"/>
                  </a:ext>
                </a:extLst>
              </p:cNvPr>
              <p:cNvSpPr>
                <a:spLocks noChangeArrowheads="1"/>
              </p:cNvSpPr>
              <p:nvPr/>
            </p:nvSpPr>
            <p:spPr bwMode="auto">
              <a:xfrm>
                <a:off x="5665" y="1407"/>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5" name="Rectangle 367">
                <a:extLst>
                  <a:ext uri="{FF2B5EF4-FFF2-40B4-BE49-F238E27FC236}">
                    <a16:creationId xmlns:a16="http://schemas.microsoft.com/office/drawing/2014/main" id="{A46B6085-1936-4B9B-87D1-8D06DFB68F7F}"/>
                  </a:ext>
                </a:extLst>
              </p:cNvPr>
              <p:cNvSpPr>
                <a:spLocks noChangeArrowheads="1"/>
              </p:cNvSpPr>
              <p:nvPr/>
            </p:nvSpPr>
            <p:spPr bwMode="auto">
              <a:xfrm>
                <a:off x="5665" y="139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6" name="Rectangle 368">
                <a:extLst>
                  <a:ext uri="{FF2B5EF4-FFF2-40B4-BE49-F238E27FC236}">
                    <a16:creationId xmlns:a16="http://schemas.microsoft.com/office/drawing/2014/main" id="{9ACA8F31-1F19-4456-89D3-155A76434E3D}"/>
                  </a:ext>
                </a:extLst>
              </p:cNvPr>
              <p:cNvSpPr>
                <a:spLocks noChangeArrowheads="1"/>
              </p:cNvSpPr>
              <p:nvPr/>
            </p:nvSpPr>
            <p:spPr bwMode="auto">
              <a:xfrm>
                <a:off x="169" y="1408"/>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7" name="Rectangle 369">
                <a:extLst>
                  <a:ext uri="{FF2B5EF4-FFF2-40B4-BE49-F238E27FC236}">
                    <a16:creationId xmlns:a16="http://schemas.microsoft.com/office/drawing/2014/main" id="{7962ACF7-9C8A-43DE-83A2-A46CC7E413CD}"/>
                  </a:ext>
                </a:extLst>
              </p:cNvPr>
              <p:cNvSpPr>
                <a:spLocks noChangeArrowheads="1"/>
              </p:cNvSpPr>
              <p:nvPr/>
            </p:nvSpPr>
            <p:spPr bwMode="auto">
              <a:xfrm>
                <a:off x="110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8" name="Rectangle 370">
                <a:extLst>
                  <a:ext uri="{FF2B5EF4-FFF2-40B4-BE49-F238E27FC236}">
                    <a16:creationId xmlns:a16="http://schemas.microsoft.com/office/drawing/2014/main" id="{A43C3F5A-964E-4559-B35A-BCFF0371EE26}"/>
                  </a:ext>
                </a:extLst>
              </p:cNvPr>
              <p:cNvSpPr>
                <a:spLocks noChangeArrowheads="1"/>
              </p:cNvSpPr>
              <p:nvPr/>
            </p:nvSpPr>
            <p:spPr bwMode="auto">
              <a:xfrm>
                <a:off x="136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59" name="Rectangle 371">
                <a:extLst>
                  <a:ext uri="{FF2B5EF4-FFF2-40B4-BE49-F238E27FC236}">
                    <a16:creationId xmlns:a16="http://schemas.microsoft.com/office/drawing/2014/main" id="{1A40B256-B5EB-492F-AA18-11EBAFC34607}"/>
                  </a:ext>
                </a:extLst>
              </p:cNvPr>
              <p:cNvSpPr>
                <a:spLocks noChangeArrowheads="1"/>
              </p:cNvSpPr>
              <p:nvPr/>
            </p:nvSpPr>
            <p:spPr bwMode="auto">
              <a:xfrm>
                <a:off x="162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0" name="Rectangle 372">
                <a:extLst>
                  <a:ext uri="{FF2B5EF4-FFF2-40B4-BE49-F238E27FC236}">
                    <a16:creationId xmlns:a16="http://schemas.microsoft.com/office/drawing/2014/main" id="{AD44C696-8A98-458D-9034-16621843782B}"/>
                  </a:ext>
                </a:extLst>
              </p:cNvPr>
              <p:cNvSpPr>
                <a:spLocks noChangeArrowheads="1"/>
              </p:cNvSpPr>
              <p:nvPr/>
            </p:nvSpPr>
            <p:spPr bwMode="auto">
              <a:xfrm>
                <a:off x="188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1" name="Rectangle 373">
                <a:extLst>
                  <a:ext uri="{FF2B5EF4-FFF2-40B4-BE49-F238E27FC236}">
                    <a16:creationId xmlns:a16="http://schemas.microsoft.com/office/drawing/2014/main" id="{9D42E4DE-7700-46D4-B1B5-CB104A123F47}"/>
                  </a:ext>
                </a:extLst>
              </p:cNvPr>
              <p:cNvSpPr>
                <a:spLocks noChangeArrowheads="1"/>
              </p:cNvSpPr>
              <p:nvPr/>
            </p:nvSpPr>
            <p:spPr bwMode="auto">
              <a:xfrm>
                <a:off x="214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2" name="Rectangle 374">
                <a:extLst>
                  <a:ext uri="{FF2B5EF4-FFF2-40B4-BE49-F238E27FC236}">
                    <a16:creationId xmlns:a16="http://schemas.microsoft.com/office/drawing/2014/main" id="{02BEDFEB-482E-4E92-823E-3A169B63DE7F}"/>
                  </a:ext>
                </a:extLst>
              </p:cNvPr>
              <p:cNvSpPr>
                <a:spLocks noChangeArrowheads="1"/>
              </p:cNvSpPr>
              <p:nvPr/>
            </p:nvSpPr>
            <p:spPr bwMode="auto">
              <a:xfrm>
                <a:off x="240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3" name="Rectangle 375">
                <a:extLst>
                  <a:ext uri="{FF2B5EF4-FFF2-40B4-BE49-F238E27FC236}">
                    <a16:creationId xmlns:a16="http://schemas.microsoft.com/office/drawing/2014/main" id="{25212A39-8282-42F6-A862-A60B5EFC530A}"/>
                  </a:ext>
                </a:extLst>
              </p:cNvPr>
              <p:cNvSpPr>
                <a:spLocks noChangeArrowheads="1"/>
              </p:cNvSpPr>
              <p:nvPr/>
            </p:nvSpPr>
            <p:spPr bwMode="auto">
              <a:xfrm>
                <a:off x="266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4" name="Rectangle 376">
                <a:extLst>
                  <a:ext uri="{FF2B5EF4-FFF2-40B4-BE49-F238E27FC236}">
                    <a16:creationId xmlns:a16="http://schemas.microsoft.com/office/drawing/2014/main" id="{2CC6F42D-7117-4B49-B889-51D7DBF5BF00}"/>
                  </a:ext>
                </a:extLst>
              </p:cNvPr>
              <p:cNvSpPr>
                <a:spLocks noChangeArrowheads="1"/>
              </p:cNvSpPr>
              <p:nvPr/>
            </p:nvSpPr>
            <p:spPr bwMode="auto">
              <a:xfrm>
                <a:off x="292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5" name="Rectangle 377">
                <a:extLst>
                  <a:ext uri="{FF2B5EF4-FFF2-40B4-BE49-F238E27FC236}">
                    <a16:creationId xmlns:a16="http://schemas.microsoft.com/office/drawing/2014/main" id="{40F8B644-C8BE-4E31-83D0-743007F12E62}"/>
                  </a:ext>
                </a:extLst>
              </p:cNvPr>
              <p:cNvSpPr>
                <a:spLocks noChangeArrowheads="1"/>
              </p:cNvSpPr>
              <p:nvPr/>
            </p:nvSpPr>
            <p:spPr bwMode="auto">
              <a:xfrm>
                <a:off x="318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6" name="Rectangle 378">
                <a:extLst>
                  <a:ext uri="{FF2B5EF4-FFF2-40B4-BE49-F238E27FC236}">
                    <a16:creationId xmlns:a16="http://schemas.microsoft.com/office/drawing/2014/main" id="{B8A66FFA-1FF6-4B03-BAB6-67881B153BDD}"/>
                  </a:ext>
                </a:extLst>
              </p:cNvPr>
              <p:cNvSpPr>
                <a:spLocks noChangeArrowheads="1"/>
              </p:cNvSpPr>
              <p:nvPr/>
            </p:nvSpPr>
            <p:spPr bwMode="auto">
              <a:xfrm>
                <a:off x="3442"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7" name="Rectangle 379">
                <a:extLst>
                  <a:ext uri="{FF2B5EF4-FFF2-40B4-BE49-F238E27FC236}">
                    <a16:creationId xmlns:a16="http://schemas.microsoft.com/office/drawing/2014/main" id="{88252030-6309-4BAE-B2F3-9B1864F6B5BD}"/>
                  </a:ext>
                </a:extLst>
              </p:cNvPr>
              <p:cNvSpPr>
                <a:spLocks noChangeArrowheads="1"/>
              </p:cNvSpPr>
              <p:nvPr/>
            </p:nvSpPr>
            <p:spPr bwMode="auto">
              <a:xfrm>
                <a:off x="370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8" name="Rectangle 380">
                <a:extLst>
                  <a:ext uri="{FF2B5EF4-FFF2-40B4-BE49-F238E27FC236}">
                    <a16:creationId xmlns:a16="http://schemas.microsoft.com/office/drawing/2014/main" id="{B34A8521-DCC1-4A60-A3BD-4CE39514FF48}"/>
                  </a:ext>
                </a:extLst>
              </p:cNvPr>
              <p:cNvSpPr>
                <a:spLocks noChangeArrowheads="1"/>
              </p:cNvSpPr>
              <p:nvPr/>
            </p:nvSpPr>
            <p:spPr bwMode="auto">
              <a:xfrm>
                <a:off x="3961"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69" name="Rectangle 381">
                <a:extLst>
                  <a:ext uri="{FF2B5EF4-FFF2-40B4-BE49-F238E27FC236}">
                    <a16:creationId xmlns:a16="http://schemas.microsoft.com/office/drawing/2014/main" id="{C311A800-54A2-44A9-939E-A1E74EFD5819}"/>
                  </a:ext>
                </a:extLst>
              </p:cNvPr>
              <p:cNvSpPr>
                <a:spLocks noChangeArrowheads="1"/>
              </p:cNvSpPr>
              <p:nvPr/>
            </p:nvSpPr>
            <p:spPr bwMode="auto">
              <a:xfrm>
                <a:off x="4594" y="1408"/>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0" name="Rectangle 382">
                <a:extLst>
                  <a:ext uri="{FF2B5EF4-FFF2-40B4-BE49-F238E27FC236}">
                    <a16:creationId xmlns:a16="http://schemas.microsoft.com/office/drawing/2014/main" id="{888136A8-8E71-4BA3-BF38-E8BDB3B89B9F}"/>
                  </a:ext>
                </a:extLst>
              </p:cNvPr>
              <p:cNvSpPr>
                <a:spLocks noChangeArrowheads="1"/>
              </p:cNvSpPr>
              <p:nvPr/>
            </p:nvSpPr>
            <p:spPr bwMode="auto">
              <a:xfrm>
                <a:off x="5665" y="1408"/>
                <a:ext cx="12"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1" name="Rectangle 383">
                <a:extLst>
                  <a:ext uri="{FF2B5EF4-FFF2-40B4-BE49-F238E27FC236}">
                    <a16:creationId xmlns:a16="http://schemas.microsoft.com/office/drawing/2014/main" id="{61507891-EAE8-4572-865B-8BA643AF8D24}"/>
                  </a:ext>
                </a:extLst>
              </p:cNvPr>
              <p:cNvSpPr>
                <a:spLocks noChangeArrowheads="1"/>
              </p:cNvSpPr>
              <p:nvPr/>
            </p:nvSpPr>
            <p:spPr bwMode="auto">
              <a:xfrm>
                <a:off x="1113" y="1520"/>
                <a:ext cx="37"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2" name="Rectangle 384">
                <a:extLst>
                  <a:ext uri="{FF2B5EF4-FFF2-40B4-BE49-F238E27FC236}">
                    <a16:creationId xmlns:a16="http://schemas.microsoft.com/office/drawing/2014/main" id="{0D3CB8B1-0F0E-4DF2-B4F7-325C0DA655ED}"/>
                  </a:ext>
                </a:extLst>
              </p:cNvPr>
              <p:cNvSpPr>
                <a:spLocks noChangeArrowheads="1"/>
              </p:cNvSpPr>
              <p:nvPr/>
            </p:nvSpPr>
            <p:spPr bwMode="auto">
              <a:xfrm>
                <a:off x="1324" y="1520"/>
                <a:ext cx="38"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3" name="Rectangle 385">
                <a:extLst>
                  <a:ext uri="{FF2B5EF4-FFF2-40B4-BE49-F238E27FC236}">
                    <a16:creationId xmlns:a16="http://schemas.microsoft.com/office/drawing/2014/main" id="{2143D4A3-50D0-443C-914E-963A399AB293}"/>
                  </a:ext>
                </a:extLst>
              </p:cNvPr>
              <p:cNvSpPr>
                <a:spLocks noChangeArrowheads="1"/>
              </p:cNvSpPr>
              <p:nvPr/>
            </p:nvSpPr>
            <p:spPr bwMode="auto">
              <a:xfrm>
                <a:off x="1150" y="1520"/>
                <a:ext cx="174"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4" name="Rectangle 386">
                <a:extLst>
                  <a:ext uri="{FF2B5EF4-FFF2-40B4-BE49-F238E27FC236}">
                    <a16:creationId xmlns:a16="http://schemas.microsoft.com/office/drawing/2014/main" id="{E0EDAD51-C9A7-4E37-AF9D-FDAC942A6415}"/>
                  </a:ext>
                </a:extLst>
              </p:cNvPr>
              <p:cNvSpPr>
                <a:spLocks noChangeArrowheads="1"/>
              </p:cNvSpPr>
              <p:nvPr/>
            </p:nvSpPr>
            <p:spPr bwMode="auto">
              <a:xfrm>
                <a:off x="1209" y="1521"/>
                <a:ext cx="104"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5" name="Rectangle 387">
                <a:extLst>
                  <a:ext uri="{FF2B5EF4-FFF2-40B4-BE49-F238E27FC236}">
                    <a16:creationId xmlns:a16="http://schemas.microsoft.com/office/drawing/2014/main" id="{1930521F-CC3A-40CC-9154-8C6F3DDB91BC}"/>
                  </a:ext>
                </a:extLst>
              </p:cNvPr>
              <p:cNvSpPr>
                <a:spLocks noChangeArrowheads="1"/>
              </p:cNvSpPr>
              <p:nvPr/>
            </p:nvSpPr>
            <p:spPr bwMode="auto">
              <a:xfrm>
                <a:off x="1265" y="1521"/>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76" name="Rectangle 388">
                <a:extLst>
                  <a:ext uri="{FF2B5EF4-FFF2-40B4-BE49-F238E27FC236}">
                    <a16:creationId xmlns:a16="http://schemas.microsoft.com/office/drawing/2014/main" id="{7F659586-F5FC-4F0D-BA02-2DF1AEBCFFB3}"/>
                  </a:ext>
                </a:extLst>
              </p:cNvPr>
              <p:cNvSpPr>
                <a:spLocks noChangeArrowheads="1"/>
              </p:cNvSpPr>
              <p:nvPr/>
            </p:nvSpPr>
            <p:spPr bwMode="auto">
              <a:xfrm>
                <a:off x="1373" y="1520"/>
                <a:ext cx="38"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7" name="Rectangle 389">
                <a:extLst>
                  <a:ext uri="{FF2B5EF4-FFF2-40B4-BE49-F238E27FC236}">
                    <a16:creationId xmlns:a16="http://schemas.microsoft.com/office/drawing/2014/main" id="{14ACF565-B9C3-4D66-BF1E-253643238DC0}"/>
                  </a:ext>
                </a:extLst>
              </p:cNvPr>
              <p:cNvSpPr>
                <a:spLocks noChangeArrowheads="1"/>
              </p:cNvSpPr>
              <p:nvPr/>
            </p:nvSpPr>
            <p:spPr bwMode="auto">
              <a:xfrm>
                <a:off x="1584" y="1520"/>
                <a:ext cx="37"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8" name="Rectangle 390">
                <a:extLst>
                  <a:ext uri="{FF2B5EF4-FFF2-40B4-BE49-F238E27FC236}">
                    <a16:creationId xmlns:a16="http://schemas.microsoft.com/office/drawing/2014/main" id="{5EE3FC97-3DF4-422B-A3D6-1F36907208D9}"/>
                  </a:ext>
                </a:extLst>
              </p:cNvPr>
              <p:cNvSpPr>
                <a:spLocks noChangeArrowheads="1"/>
              </p:cNvSpPr>
              <p:nvPr/>
            </p:nvSpPr>
            <p:spPr bwMode="auto">
              <a:xfrm>
                <a:off x="1411" y="1520"/>
                <a:ext cx="173"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79" name="Rectangle 391">
                <a:extLst>
                  <a:ext uri="{FF2B5EF4-FFF2-40B4-BE49-F238E27FC236}">
                    <a16:creationId xmlns:a16="http://schemas.microsoft.com/office/drawing/2014/main" id="{C235328F-DE83-4D0B-96E1-B98C948D01CE}"/>
                  </a:ext>
                </a:extLst>
              </p:cNvPr>
              <p:cNvSpPr>
                <a:spLocks noChangeArrowheads="1"/>
              </p:cNvSpPr>
              <p:nvPr/>
            </p:nvSpPr>
            <p:spPr bwMode="auto">
              <a:xfrm>
                <a:off x="1497" y="1521"/>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80" name="Rectangle 392">
                <a:extLst>
                  <a:ext uri="{FF2B5EF4-FFF2-40B4-BE49-F238E27FC236}">
                    <a16:creationId xmlns:a16="http://schemas.microsoft.com/office/drawing/2014/main" id="{A509ABB7-0063-4D80-8557-BA5B57552F50}"/>
                  </a:ext>
                </a:extLst>
              </p:cNvPr>
              <p:cNvSpPr>
                <a:spLocks noChangeArrowheads="1"/>
              </p:cNvSpPr>
              <p:nvPr/>
            </p:nvSpPr>
            <p:spPr bwMode="auto">
              <a:xfrm>
                <a:off x="1633" y="1520"/>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1" name="Rectangle 393">
                <a:extLst>
                  <a:ext uri="{FF2B5EF4-FFF2-40B4-BE49-F238E27FC236}">
                    <a16:creationId xmlns:a16="http://schemas.microsoft.com/office/drawing/2014/main" id="{FF14BD81-049A-4E11-A5A0-226BEA4768DA}"/>
                  </a:ext>
                </a:extLst>
              </p:cNvPr>
              <p:cNvSpPr>
                <a:spLocks noChangeArrowheads="1"/>
              </p:cNvSpPr>
              <p:nvPr/>
            </p:nvSpPr>
            <p:spPr bwMode="auto">
              <a:xfrm>
                <a:off x="1633" y="1538"/>
                <a:ext cx="38"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2" name="Rectangle 394">
                <a:extLst>
                  <a:ext uri="{FF2B5EF4-FFF2-40B4-BE49-F238E27FC236}">
                    <a16:creationId xmlns:a16="http://schemas.microsoft.com/office/drawing/2014/main" id="{8A3BD8E0-DE5F-4E11-BAAB-745956D8264C}"/>
                  </a:ext>
                </a:extLst>
              </p:cNvPr>
              <p:cNvSpPr>
                <a:spLocks noChangeArrowheads="1"/>
              </p:cNvSpPr>
              <p:nvPr/>
            </p:nvSpPr>
            <p:spPr bwMode="auto">
              <a:xfrm>
                <a:off x="1843" y="1538"/>
                <a:ext cx="38"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3" name="Rectangle 395">
                <a:extLst>
                  <a:ext uri="{FF2B5EF4-FFF2-40B4-BE49-F238E27FC236}">
                    <a16:creationId xmlns:a16="http://schemas.microsoft.com/office/drawing/2014/main" id="{FA902FA3-D3E5-4DA2-8710-0B801D2E18F9}"/>
                  </a:ext>
                </a:extLst>
              </p:cNvPr>
              <p:cNvSpPr>
                <a:spLocks noChangeArrowheads="1"/>
              </p:cNvSpPr>
              <p:nvPr/>
            </p:nvSpPr>
            <p:spPr bwMode="auto">
              <a:xfrm>
                <a:off x="1633" y="1631"/>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4" name="Rectangle 396">
                <a:extLst>
                  <a:ext uri="{FF2B5EF4-FFF2-40B4-BE49-F238E27FC236}">
                    <a16:creationId xmlns:a16="http://schemas.microsoft.com/office/drawing/2014/main" id="{730DADCC-26AB-4A16-9D39-8B8564D488BF}"/>
                  </a:ext>
                </a:extLst>
              </p:cNvPr>
              <p:cNvSpPr>
                <a:spLocks noChangeArrowheads="1"/>
              </p:cNvSpPr>
              <p:nvPr/>
            </p:nvSpPr>
            <p:spPr bwMode="auto">
              <a:xfrm>
                <a:off x="1671" y="1538"/>
                <a:ext cx="172"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5" name="Rectangle 397">
                <a:extLst>
                  <a:ext uri="{FF2B5EF4-FFF2-40B4-BE49-F238E27FC236}">
                    <a16:creationId xmlns:a16="http://schemas.microsoft.com/office/drawing/2014/main" id="{027D8581-D3F7-4B75-9EBE-521B3E5D6600}"/>
                  </a:ext>
                </a:extLst>
              </p:cNvPr>
              <p:cNvSpPr>
                <a:spLocks noChangeArrowheads="1"/>
              </p:cNvSpPr>
              <p:nvPr/>
            </p:nvSpPr>
            <p:spPr bwMode="auto">
              <a:xfrm>
                <a:off x="1671"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86" name="Rectangle 398">
                <a:extLst>
                  <a:ext uri="{FF2B5EF4-FFF2-40B4-BE49-F238E27FC236}">
                    <a16:creationId xmlns:a16="http://schemas.microsoft.com/office/drawing/2014/main" id="{D897C572-B2BA-46AC-AFB8-AA8FBB2788B7}"/>
                  </a:ext>
                </a:extLst>
              </p:cNvPr>
              <p:cNvSpPr>
                <a:spLocks noChangeArrowheads="1"/>
              </p:cNvSpPr>
              <p:nvPr/>
            </p:nvSpPr>
            <p:spPr bwMode="auto">
              <a:xfrm>
                <a:off x="1893" y="1520"/>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7" name="Rectangle 399">
                <a:extLst>
                  <a:ext uri="{FF2B5EF4-FFF2-40B4-BE49-F238E27FC236}">
                    <a16:creationId xmlns:a16="http://schemas.microsoft.com/office/drawing/2014/main" id="{3EAC7056-048E-4476-81CA-76B6992340F3}"/>
                  </a:ext>
                </a:extLst>
              </p:cNvPr>
              <p:cNvSpPr>
                <a:spLocks noChangeArrowheads="1"/>
              </p:cNvSpPr>
              <p:nvPr/>
            </p:nvSpPr>
            <p:spPr bwMode="auto">
              <a:xfrm>
                <a:off x="1893"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8" name="Rectangle 400">
                <a:extLst>
                  <a:ext uri="{FF2B5EF4-FFF2-40B4-BE49-F238E27FC236}">
                    <a16:creationId xmlns:a16="http://schemas.microsoft.com/office/drawing/2014/main" id="{FE8392D6-ECAB-4015-8BBA-16895C6E846C}"/>
                  </a:ext>
                </a:extLst>
              </p:cNvPr>
              <p:cNvSpPr>
                <a:spLocks noChangeArrowheads="1"/>
              </p:cNvSpPr>
              <p:nvPr/>
            </p:nvSpPr>
            <p:spPr bwMode="auto">
              <a:xfrm>
                <a:off x="2104"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89" name="Rectangle 401">
                <a:extLst>
                  <a:ext uri="{FF2B5EF4-FFF2-40B4-BE49-F238E27FC236}">
                    <a16:creationId xmlns:a16="http://schemas.microsoft.com/office/drawing/2014/main" id="{30420F21-F27F-4EEF-8C56-29A42FF45A3A}"/>
                  </a:ext>
                </a:extLst>
              </p:cNvPr>
              <p:cNvSpPr>
                <a:spLocks noChangeArrowheads="1"/>
              </p:cNvSpPr>
              <p:nvPr/>
            </p:nvSpPr>
            <p:spPr bwMode="auto">
              <a:xfrm>
                <a:off x="1893" y="1631"/>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0" name="Rectangle 402">
                <a:extLst>
                  <a:ext uri="{FF2B5EF4-FFF2-40B4-BE49-F238E27FC236}">
                    <a16:creationId xmlns:a16="http://schemas.microsoft.com/office/drawing/2014/main" id="{F56F22F4-03E9-413D-86E2-FBC4704AD996}"/>
                  </a:ext>
                </a:extLst>
              </p:cNvPr>
              <p:cNvSpPr>
                <a:spLocks noChangeArrowheads="1"/>
              </p:cNvSpPr>
              <p:nvPr/>
            </p:nvSpPr>
            <p:spPr bwMode="auto">
              <a:xfrm>
                <a:off x="1930" y="1538"/>
                <a:ext cx="174"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1" name="Rectangle 403">
                <a:extLst>
                  <a:ext uri="{FF2B5EF4-FFF2-40B4-BE49-F238E27FC236}">
                    <a16:creationId xmlns:a16="http://schemas.microsoft.com/office/drawing/2014/main" id="{2B1F1E66-A91F-47A8-B313-2BC54561602E}"/>
                  </a:ext>
                </a:extLst>
              </p:cNvPr>
              <p:cNvSpPr>
                <a:spLocks noChangeArrowheads="1"/>
              </p:cNvSpPr>
              <p:nvPr/>
            </p:nvSpPr>
            <p:spPr bwMode="auto">
              <a:xfrm>
                <a:off x="193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92" name="Rectangle 404">
                <a:extLst>
                  <a:ext uri="{FF2B5EF4-FFF2-40B4-BE49-F238E27FC236}">
                    <a16:creationId xmlns:a16="http://schemas.microsoft.com/office/drawing/2014/main" id="{80E3985F-29A9-4F28-9748-ACA4091CD48D}"/>
                  </a:ext>
                </a:extLst>
              </p:cNvPr>
              <p:cNvSpPr>
                <a:spLocks noChangeArrowheads="1"/>
              </p:cNvSpPr>
              <p:nvPr/>
            </p:nvSpPr>
            <p:spPr bwMode="auto">
              <a:xfrm>
                <a:off x="2154" y="1520"/>
                <a:ext cx="247"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93" name="Rectangle 405">
                <a:extLst>
                  <a:ext uri="{FF2B5EF4-FFF2-40B4-BE49-F238E27FC236}">
                    <a16:creationId xmlns:a16="http://schemas.microsoft.com/office/drawing/2014/main" id="{AFEB58AD-4D80-4A36-B78D-FA6A2FDBF83E}"/>
                  </a:ext>
                </a:extLst>
              </p:cNvPr>
              <p:cNvSpPr>
                <a:spLocks noChangeArrowheads="1"/>
              </p:cNvSpPr>
              <p:nvPr/>
            </p:nvSpPr>
            <p:spPr bwMode="auto">
              <a:xfrm>
                <a:off x="2154" y="1538"/>
                <a:ext cx="36"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07">
              <a:extLst>
                <a:ext uri="{FF2B5EF4-FFF2-40B4-BE49-F238E27FC236}">
                  <a16:creationId xmlns:a16="http://schemas.microsoft.com/office/drawing/2014/main" id="{17680489-2B51-4861-8652-C0AB068C2EBC}"/>
                </a:ext>
              </a:extLst>
            </p:cNvPr>
            <p:cNvGrpSpPr>
              <a:grpSpLocks/>
            </p:cNvGrpSpPr>
            <p:nvPr/>
          </p:nvGrpSpPr>
          <p:grpSpPr bwMode="auto">
            <a:xfrm>
              <a:off x="169" y="1513"/>
              <a:ext cx="5508" cy="512"/>
              <a:chOff x="169" y="1513"/>
              <a:chExt cx="5508" cy="512"/>
            </a:xfrm>
          </p:grpSpPr>
          <p:sp>
            <p:nvSpPr>
              <p:cNvPr id="2294" name="Rectangle 407">
                <a:extLst>
                  <a:ext uri="{FF2B5EF4-FFF2-40B4-BE49-F238E27FC236}">
                    <a16:creationId xmlns:a16="http://schemas.microsoft.com/office/drawing/2014/main" id="{1B51C637-7B07-4CEA-AD27-E3994A8D04E8}"/>
                  </a:ext>
                </a:extLst>
              </p:cNvPr>
              <p:cNvSpPr>
                <a:spLocks noChangeArrowheads="1"/>
              </p:cNvSpPr>
              <p:nvPr/>
            </p:nvSpPr>
            <p:spPr bwMode="auto">
              <a:xfrm>
                <a:off x="2364"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5" name="Rectangle 408">
                <a:extLst>
                  <a:ext uri="{FF2B5EF4-FFF2-40B4-BE49-F238E27FC236}">
                    <a16:creationId xmlns:a16="http://schemas.microsoft.com/office/drawing/2014/main" id="{CF881967-4294-42D5-9037-CA25677B451E}"/>
                  </a:ext>
                </a:extLst>
              </p:cNvPr>
              <p:cNvSpPr>
                <a:spLocks noChangeArrowheads="1"/>
              </p:cNvSpPr>
              <p:nvPr/>
            </p:nvSpPr>
            <p:spPr bwMode="auto">
              <a:xfrm>
                <a:off x="2154" y="1631"/>
                <a:ext cx="247"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6" name="Rectangle 409">
                <a:extLst>
                  <a:ext uri="{FF2B5EF4-FFF2-40B4-BE49-F238E27FC236}">
                    <a16:creationId xmlns:a16="http://schemas.microsoft.com/office/drawing/2014/main" id="{875BEF04-331B-4364-A67A-4ED12E984F02}"/>
                  </a:ext>
                </a:extLst>
              </p:cNvPr>
              <p:cNvSpPr>
                <a:spLocks noChangeArrowheads="1"/>
              </p:cNvSpPr>
              <p:nvPr/>
            </p:nvSpPr>
            <p:spPr bwMode="auto">
              <a:xfrm>
                <a:off x="2190" y="1538"/>
                <a:ext cx="174"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7" name="Rectangle 410">
                <a:extLst>
                  <a:ext uri="{FF2B5EF4-FFF2-40B4-BE49-F238E27FC236}">
                    <a16:creationId xmlns:a16="http://schemas.microsoft.com/office/drawing/2014/main" id="{0827C323-B819-4CDF-A61E-D44E03A3D2AB}"/>
                  </a:ext>
                </a:extLst>
              </p:cNvPr>
              <p:cNvSpPr>
                <a:spLocks noChangeArrowheads="1"/>
              </p:cNvSpPr>
              <p:nvPr/>
            </p:nvSpPr>
            <p:spPr bwMode="auto">
              <a:xfrm>
                <a:off x="219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98" name="Rectangle 411">
                <a:extLst>
                  <a:ext uri="{FF2B5EF4-FFF2-40B4-BE49-F238E27FC236}">
                    <a16:creationId xmlns:a16="http://schemas.microsoft.com/office/drawing/2014/main" id="{D7FC1CEB-0733-4083-AD1D-0CA2AC4421CA}"/>
                  </a:ext>
                </a:extLst>
              </p:cNvPr>
              <p:cNvSpPr>
                <a:spLocks noChangeArrowheads="1"/>
              </p:cNvSpPr>
              <p:nvPr/>
            </p:nvSpPr>
            <p:spPr bwMode="auto">
              <a:xfrm>
                <a:off x="245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99" name="Rectangle 412">
                <a:extLst>
                  <a:ext uri="{FF2B5EF4-FFF2-40B4-BE49-F238E27FC236}">
                    <a16:creationId xmlns:a16="http://schemas.microsoft.com/office/drawing/2014/main" id="{8592F94A-B0B7-45D0-9C41-C550B4E9339D}"/>
                  </a:ext>
                </a:extLst>
              </p:cNvPr>
              <p:cNvSpPr>
                <a:spLocks noChangeArrowheads="1"/>
              </p:cNvSpPr>
              <p:nvPr/>
            </p:nvSpPr>
            <p:spPr bwMode="auto">
              <a:xfrm>
                <a:off x="2673" y="1520"/>
                <a:ext cx="37"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0" name="Rectangle 413">
                <a:extLst>
                  <a:ext uri="{FF2B5EF4-FFF2-40B4-BE49-F238E27FC236}">
                    <a16:creationId xmlns:a16="http://schemas.microsoft.com/office/drawing/2014/main" id="{DC78C264-412F-4E41-A6F7-48CB8F4679CB}"/>
                  </a:ext>
                </a:extLst>
              </p:cNvPr>
              <p:cNvSpPr>
                <a:spLocks noChangeArrowheads="1"/>
              </p:cNvSpPr>
              <p:nvPr/>
            </p:nvSpPr>
            <p:spPr bwMode="auto">
              <a:xfrm>
                <a:off x="2884" y="1520"/>
                <a:ext cx="38"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1" name="Rectangle 414">
                <a:extLst>
                  <a:ext uri="{FF2B5EF4-FFF2-40B4-BE49-F238E27FC236}">
                    <a16:creationId xmlns:a16="http://schemas.microsoft.com/office/drawing/2014/main" id="{F44961D1-D5F6-4312-83AC-B033B040FC14}"/>
                  </a:ext>
                </a:extLst>
              </p:cNvPr>
              <p:cNvSpPr>
                <a:spLocks noChangeArrowheads="1"/>
              </p:cNvSpPr>
              <p:nvPr/>
            </p:nvSpPr>
            <p:spPr bwMode="auto">
              <a:xfrm>
                <a:off x="2710" y="1520"/>
                <a:ext cx="174"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2" name="Rectangle 415">
                <a:extLst>
                  <a:ext uri="{FF2B5EF4-FFF2-40B4-BE49-F238E27FC236}">
                    <a16:creationId xmlns:a16="http://schemas.microsoft.com/office/drawing/2014/main" id="{BEF2E407-8641-4911-8926-3B602D76A421}"/>
                  </a:ext>
                </a:extLst>
              </p:cNvPr>
              <p:cNvSpPr>
                <a:spLocks noChangeArrowheads="1"/>
              </p:cNvSpPr>
              <p:nvPr/>
            </p:nvSpPr>
            <p:spPr bwMode="auto">
              <a:xfrm>
                <a:off x="2741" y="1521"/>
                <a:ext cx="160"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3" name="Rectangle 416">
                <a:extLst>
                  <a:ext uri="{FF2B5EF4-FFF2-40B4-BE49-F238E27FC236}">
                    <a16:creationId xmlns:a16="http://schemas.microsoft.com/office/drawing/2014/main" id="{0FD31A31-E108-4965-B5E0-BB1A22A714F2}"/>
                  </a:ext>
                </a:extLst>
              </p:cNvPr>
              <p:cNvSpPr>
                <a:spLocks noChangeArrowheads="1"/>
              </p:cNvSpPr>
              <p:nvPr/>
            </p:nvSpPr>
            <p:spPr bwMode="auto">
              <a:xfrm>
                <a:off x="2853" y="1521"/>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FF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4" name="Rectangle 417">
                <a:extLst>
                  <a:ext uri="{FF2B5EF4-FFF2-40B4-BE49-F238E27FC236}">
                    <a16:creationId xmlns:a16="http://schemas.microsoft.com/office/drawing/2014/main" id="{3D7FE1D9-B22F-492B-BDCB-490A498BB1D2}"/>
                  </a:ext>
                </a:extLst>
              </p:cNvPr>
              <p:cNvSpPr>
                <a:spLocks noChangeArrowheads="1"/>
              </p:cNvSpPr>
              <p:nvPr/>
            </p:nvSpPr>
            <p:spPr bwMode="auto">
              <a:xfrm>
                <a:off x="2933" y="1520"/>
                <a:ext cx="38"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5" name="Rectangle 418">
                <a:extLst>
                  <a:ext uri="{FF2B5EF4-FFF2-40B4-BE49-F238E27FC236}">
                    <a16:creationId xmlns:a16="http://schemas.microsoft.com/office/drawing/2014/main" id="{959CCE24-0546-4D3E-A2EF-8255263244F7}"/>
                  </a:ext>
                </a:extLst>
              </p:cNvPr>
              <p:cNvSpPr>
                <a:spLocks noChangeArrowheads="1"/>
              </p:cNvSpPr>
              <p:nvPr/>
            </p:nvSpPr>
            <p:spPr bwMode="auto">
              <a:xfrm>
                <a:off x="3144" y="1520"/>
                <a:ext cx="37"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6" name="Rectangle 419">
                <a:extLst>
                  <a:ext uri="{FF2B5EF4-FFF2-40B4-BE49-F238E27FC236}">
                    <a16:creationId xmlns:a16="http://schemas.microsoft.com/office/drawing/2014/main" id="{9C7B8BE9-B48B-43D6-B26F-4DC8E6F2F0C1}"/>
                  </a:ext>
                </a:extLst>
              </p:cNvPr>
              <p:cNvSpPr>
                <a:spLocks noChangeArrowheads="1"/>
              </p:cNvSpPr>
              <p:nvPr/>
            </p:nvSpPr>
            <p:spPr bwMode="auto">
              <a:xfrm>
                <a:off x="2971" y="1520"/>
                <a:ext cx="173" cy="12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7" name="Rectangle 420">
                <a:extLst>
                  <a:ext uri="{FF2B5EF4-FFF2-40B4-BE49-F238E27FC236}">
                    <a16:creationId xmlns:a16="http://schemas.microsoft.com/office/drawing/2014/main" id="{E0A3E4F2-D5B0-4204-9C75-680C0CAE9805}"/>
                  </a:ext>
                </a:extLst>
              </p:cNvPr>
              <p:cNvSpPr>
                <a:spLocks noChangeArrowheads="1"/>
              </p:cNvSpPr>
              <p:nvPr/>
            </p:nvSpPr>
            <p:spPr bwMode="auto">
              <a:xfrm>
                <a:off x="3057" y="1521"/>
                <a:ext cx="7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08" name="Rectangle 421">
                <a:extLst>
                  <a:ext uri="{FF2B5EF4-FFF2-40B4-BE49-F238E27FC236}">
                    <a16:creationId xmlns:a16="http://schemas.microsoft.com/office/drawing/2014/main" id="{F8B23B3C-2D21-4CFC-A9FB-B4D3DFCC4784}"/>
                  </a:ext>
                </a:extLst>
              </p:cNvPr>
              <p:cNvSpPr>
                <a:spLocks noChangeArrowheads="1"/>
              </p:cNvSpPr>
              <p:nvPr/>
            </p:nvSpPr>
            <p:spPr bwMode="auto">
              <a:xfrm>
                <a:off x="3193" y="1520"/>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9" name="Rectangle 422">
                <a:extLst>
                  <a:ext uri="{FF2B5EF4-FFF2-40B4-BE49-F238E27FC236}">
                    <a16:creationId xmlns:a16="http://schemas.microsoft.com/office/drawing/2014/main" id="{C935CC8A-5BD2-4811-9BC5-BE849D9AD99F}"/>
                  </a:ext>
                </a:extLst>
              </p:cNvPr>
              <p:cNvSpPr>
                <a:spLocks noChangeArrowheads="1"/>
              </p:cNvSpPr>
              <p:nvPr/>
            </p:nvSpPr>
            <p:spPr bwMode="auto">
              <a:xfrm>
                <a:off x="3193" y="1538"/>
                <a:ext cx="38"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0" name="Rectangle 423">
                <a:extLst>
                  <a:ext uri="{FF2B5EF4-FFF2-40B4-BE49-F238E27FC236}">
                    <a16:creationId xmlns:a16="http://schemas.microsoft.com/office/drawing/2014/main" id="{AC4F563F-E614-4905-B0A7-963BDACB252C}"/>
                  </a:ext>
                </a:extLst>
              </p:cNvPr>
              <p:cNvSpPr>
                <a:spLocks noChangeArrowheads="1"/>
              </p:cNvSpPr>
              <p:nvPr/>
            </p:nvSpPr>
            <p:spPr bwMode="auto">
              <a:xfrm>
                <a:off x="3404"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1" name="Rectangle 424">
                <a:extLst>
                  <a:ext uri="{FF2B5EF4-FFF2-40B4-BE49-F238E27FC236}">
                    <a16:creationId xmlns:a16="http://schemas.microsoft.com/office/drawing/2014/main" id="{3ED20B09-DCDD-4ADE-B5BF-703CBA7C4473}"/>
                  </a:ext>
                </a:extLst>
              </p:cNvPr>
              <p:cNvSpPr>
                <a:spLocks noChangeArrowheads="1"/>
              </p:cNvSpPr>
              <p:nvPr/>
            </p:nvSpPr>
            <p:spPr bwMode="auto">
              <a:xfrm>
                <a:off x="3193" y="1631"/>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2" name="Rectangle 425">
                <a:extLst>
                  <a:ext uri="{FF2B5EF4-FFF2-40B4-BE49-F238E27FC236}">
                    <a16:creationId xmlns:a16="http://schemas.microsoft.com/office/drawing/2014/main" id="{5EF8047D-534B-4781-93DF-A5E958D33C97}"/>
                  </a:ext>
                </a:extLst>
              </p:cNvPr>
              <p:cNvSpPr>
                <a:spLocks noChangeArrowheads="1"/>
              </p:cNvSpPr>
              <p:nvPr/>
            </p:nvSpPr>
            <p:spPr bwMode="auto">
              <a:xfrm>
                <a:off x="3231" y="1538"/>
                <a:ext cx="173"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3" name="Rectangle 426">
                <a:extLst>
                  <a:ext uri="{FF2B5EF4-FFF2-40B4-BE49-F238E27FC236}">
                    <a16:creationId xmlns:a16="http://schemas.microsoft.com/office/drawing/2014/main" id="{5BF39973-D023-4471-9E21-061221024089}"/>
                  </a:ext>
                </a:extLst>
              </p:cNvPr>
              <p:cNvSpPr>
                <a:spLocks noChangeArrowheads="1"/>
              </p:cNvSpPr>
              <p:nvPr/>
            </p:nvSpPr>
            <p:spPr bwMode="auto">
              <a:xfrm>
                <a:off x="3231"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14" name="Rectangle 427">
                <a:extLst>
                  <a:ext uri="{FF2B5EF4-FFF2-40B4-BE49-F238E27FC236}">
                    <a16:creationId xmlns:a16="http://schemas.microsoft.com/office/drawing/2014/main" id="{D6D655E0-2168-43C4-9B24-899D72163D3B}"/>
                  </a:ext>
                </a:extLst>
              </p:cNvPr>
              <p:cNvSpPr>
                <a:spLocks noChangeArrowheads="1"/>
              </p:cNvSpPr>
              <p:nvPr/>
            </p:nvSpPr>
            <p:spPr bwMode="auto">
              <a:xfrm>
                <a:off x="3453" y="1520"/>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5" name="Rectangle 428">
                <a:extLst>
                  <a:ext uri="{FF2B5EF4-FFF2-40B4-BE49-F238E27FC236}">
                    <a16:creationId xmlns:a16="http://schemas.microsoft.com/office/drawing/2014/main" id="{F51F11B3-ECE8-4933-A065-9035E75539AD}"/>
                  </a:ext>
                </a:extLst>
              </p:cNvPr>
              <p:cNvSpPr>
                <a:spLocks noChangeArrowheads="1"/>
              </p:cNvSpPr>
              <p:nvPr/>
            </p:nvSpPr>
            <p:spPr bwMode="auto">
              <a:xfrm>
                <a:off x="3453"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6" name="Rectangle 429">
                <a:extLst>
                  <a:ext uri="{FF2B5EF4-FFF2-40B4-BE49-F238E27FC236}">
                    <a16:creationId xmlns:a16="http://schemas.microsoft.com/office/drawing/2014/main" id="{133DC353-FDDE-441A-8203-5ED3D931600F}"/>
                  </a:ext>
                </a:extLst>
              </p:cNvPr>
              <p:cNvSpPr>
                <a:spLocks noChangeArrowheads="1"/>
              </p:cNvSpPr>
              <p:nvPr/>
            </p:nvSpPr>
            <p:spPr bwMode="auto">
              <a:xfrm>
                <a:off x="3664"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7" name="Rectangle 430">
                <a:extLst>
                  <a:ext uri="{FF2B5EF4-FFF2-40B4-BE49-F238E27FC236}">
                    <a16:creationId xmlns:a16="http://schemas.microsoft.com/office/drawing/2014/main" id="{9556E23D-5111-4FAD-966A-D4C45EB02D3C}"/>
                  </a:ext>
                </a:extLst>
              </p:cNvPr>
              <p:cNvSpPr>
                <a:spLocks noChangeArrowheads="1"/>
              </p:cNvSpPr>
              <p:nvPr/>
            </p:nvSpPr>
            <p:spPr bwMode="auto">
              <a:xfrm>
                <a:off x="3453" y="1631"/>
                <a:ext cx="248"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8" name="Rectangle 431">
                <a:extLst>
                  <a:ext uri="{FF2B5EF4-FFF2-40B4-BE49-F238E27FC236}">
                    <a16:creationId xmlns:a16="http://schemas.microsoft.com/office/drawing/2014/main" id="{F7DEED5C-D77A-4C67-978B-668A7E213399}"/>
                  </a:ext>
                </a:extLst>
              </p:cNvPr>
              <p:cNvSpPr>
                <a:spLocks noChangeArrowheads="1"/>
              </p:cNvSpPr>
              <p:nvPr/>
            </p:nvSpPr>
            <p:spPr bwMode="auto">
              <a:xfrm>
                <a:off x="3490" y="1538"/>
                <a:ext cx="174"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9" name="Rectangle 432">
                <a:extLst>
                  <a:ext uri="{FF2B5EF4-FFF2-40B4-BE49-F238E27FC236}">
                    <a16:creationId xmlns:a16="http://schemas.microsoft.com/office/drawing/2014/main" id="{9A1B6D04-A3E9-4511-8E7B-0A4F2CE17220}"/>
                  </a:ext>
                </a:extLst>
              </p:cNvPr>
              <p:cNvSpPr>
                <a:spLocks noChangeArrowheads="1"/>
              </p:cNvSpPr>
              <p:nvPr/>
            </p:nvSpPr>
            <p:spPr bwMode="auto">
              <a:xfrm>
                <a:off x="349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0" name="Rectangle 433">
                <a:extLst>
                  <a:ext uri="{FF2B5EF4-FFF2-40B4-BE49-F238E27FC236}">
                    <a16:creationId xmlns:a16="http://schemas.microsoft.com/office/drawing/2014/main" id="{86B1BC93-CE29-4B5F-9F55-3B551A85BA88}"/>
                  </a:ext>
                </a:extLst>
              </p:cNvPr>
              <p:cNvSpPr>
                <a:spLocks noChangeArrowheads="1"/>
              </p:cNvSpPr>
              <p:nvPr/>
            </p:nvSpPr>
            <p:spPr bwMode="auto">
              <a:xfrm>
                <a:off x="3714" y="1520"/>
                <a:ext cx="247"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1" name="Rectangle 434">
                <a:extLst>
                  <a:ext uri="{FF2B5EF4-FFF2-40B4-BE49-F238E27FC236}">
                    <a16:creationId xmlns:a16="http://schemas.microsoft.com/office/drawing/2014/main" id="{20AD89D4-5B63-4850-B6A3-35DC068C96C1}"/>
                  </a:ext>
                </a:extLst>
              </p:cNvPr>
              <p:cNvSpPr>
                <a:spLocks noChangeArrowheads="1"/>
              </p:cNvSpPr>
              <p:nvPr/>
            </p:nvSpPr>
            <p:spPr bwMode="auto">
              <a:xfrm>
                <a:off x="3714" y="1538"/>
                <a:ext cx="36"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2" name="Rectangle 435">
                <a:extLst>
                  <a:ext uri="{FF2B5EF4-FFF2-40B4-BE49-F238E27FC236}">
                    <a16:creationId xmlns:a16="http://schemas.microsoft.com/office/drawing/2014/main" id="{B8003D66-43FE-4729-BD73-F506AB31EAED}"/>
                  </a:ext>
                </a:extLst>
              </p:cNvPr>
              <p:cNvSpPr>
                <a:spLocks noChangeArrowheads="1"/>
              </p:cNvSpPr>
              <p:nvPr/>
            </p:nvSpPr>
            <p:spPr bwMode="auto">
              <a:xfrm>
                <a:off x="3924" y="1538"/>
                <a:ext cx="37"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3" name="Rectangle 436">
                <a:extLst>
                  <a:ext uri="{FF2B5EF4-FFF2-40B4-BE49-F238E27FC236}">
                    <a16:creationId xmlns:a16="http://schemas.microsoft.com/office/drawing/2014/main" id="{93D421B9-C74A-4CBF-BC8F-DF0F4F1BD085}"/>
                  </a:ext>
                </a:extLst>
              </p:cNvPr>
              <p:cNvSpPr>
                <a:spLocks noChangeArrowheads="1"/>
              </p:cNvSpPr>
              <p:nvPr/>
            </p:nvSpPr>
            <p:spPr bwMode="auto">
              <a:xfrm>
                <a:off x="3714" y="1631"/>
                <a:ext cx="247" cy="1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4" name="Rectangle 437">
                <a:extLst>
                  <a:ext uri="{FF2B5EF4-FFF2-40B4-BE49-F238E27FC236}">
                    <a16:creationId xmlns:a16="http://schemas.microsoft.com/office/drawing/2014/main" id="{43FBA0E0-DFEA-4DF4-B77B-E0041AB07716}"/>
                  </a:ext>
                </a:extLst>
              </p:cNvPr>
              <p:cNvSpPr>
                <a:spLocks noChangeArrowheads="1"/>
              </p:cNvSpPr>
              <p:nvPr/>
            </p:nvSpPr>
            <p:spPr bwMode="auto">
              <a:xfrm>
                <a:off x="3750" y="1538"/>
                <a:ext cx="174" cy="9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5" name="Rectangle 438">
                <a:extLst>
                  <a:ext uri="{FF2B5EF4-FFF2-40B4-BE49-F238E27FC236}">
                    <a16:creationId xmlns:a16="http://schemas.microsoft.com/office/drawing/2014/main" id="{E611982E-AF45-447E-BE26-440A4FAE248E}"/>
                  </a:ext>
                </a:extLst>
              </p:cNvPr>
              <p:cNvSpPr>
                <a:spLocks noChangeArrowheads="1"/>
              </p:cNvSpPr>
              <p:nvPr/>
            </p:nvSpPr>
            <p:spPr bwMode="auto">
              <a:xfrm>
                <a:off x="375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6" name="Rectangle 439">
                <a:extLst>
                  <a:ext uri="{FF2B5EF4-FFF2-40B4-BE49-F238E27FC236}">
                    <a16:creationId xmlns:a16="http://schemas.microsoft.com/office/drawing/2014/main" id="{0ED3B283-AEC0-4810-9C3D-D483B6941C06}"/>
                  </a:ext>
                </a:extLst>
              </p:cNvPr>
              <p:cNvSpPr>
                <a:spLocks noChangeArrowheads="1"/>
              </p:cNvSpPr>
              <p:nvPr/>
            </p:nvSpPr>
            <p:spPr bwMode="auto">
              <a:xfrm>
                <a:off x="4010" y="15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7" name="Rectangle 440">
                <a:extLst>
                  <a:ext uri="{FF2B5EF4-FFF2-40B4-BE49-F238E27FC236}">
                    <a16:creationId xmlns:a16="http://schemas.microsoft.com/office/drawing/2014/main" id="{E83CE9E0-0130-4EC2-B610-2BCA4FBAB688}"/>
                  </a:ext>
                </a:extLst>
              </p:cNvPr>
              <p:cNvSpPr>
                <a:spLocks noChangeArrowheads="1"/>
              </p:cNvSpPr>
              <p:nvPr/>
            </p:nvSpPr>
            <p:spPr bwMode="auto">
              <a:xfrm>
                <a:off x="4642" y="15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28" name="Rectangle 441">
                <a:extLst>
                  <a:ext uri="{FF2B5EF4-FFF2-40B4-BE49-F238E27FC236}">
                    <a16:creationId xmlns:a16="http://schemas.microsoft.com/office/drawing/2014/main" id="{A5099576-DFFF-4DDC-ABB1-B1D6DFD346AC}"/>
                  </a:ext>
                </a:extLst>
              </p:cNvPr>
              <p:cNvSpPr>
                <a:spLocks noChangeArrowheads="1"/>
              </p:cNvSpPr>
              <p:nvPr/>
            </p:nvSpPr>
            <p:spPr bwMode="auto">
              <a:xfrm>
                <a:off x="169" y="151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9" name="Rectangle 442">
                <a:extLst>
                  <a:ext uri="{FF2B5EF4-FFF2-40B4-BE49-F238E27FC236}">
                    <a16:creationId xmlns:a16="http://schemas.microsoft.com/office/drawing/2014/main" id="{FF8D3F48-9BCC-477F-8051-3725243866E7}"/>
                  </a:ext>
                </a:extLst>
              </p:cNvPr>
              <p:cNvSpPr>
                <a:spLocks noChangeArrowheads="1"/>
              </p:cNvSpPr>
              <p:nvPr/>
            </p:nvSpPr>
            <p:spPr bwMode="auto">
              <a:xfrm>
                <a:off x="110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0" name="Rectangle 443">
                <a:extLst>
                  <a:ext uri="{FF2B5EF4-FFF2-40B4-BE49-F238E27FC236}">
                    <a16:creationId xmlns:a16="http://schemas.microsoft.com/office/drawing/2014/main" id="{CF5208D3-85F8-4E75-BE70-9741F1BDDFF2}"/>
                  </a:ext>
                </a:extLst>
              </p:cNvPr>
              <p:cNvSpPr>
                <a:spLocks noChangeArrowheads="1"/>
              </p:cNvSpPr>
              <p:nvPr/>
            </p:nvSpPr>
            <p:spPr bwMode="auto">
              <a:xfrm>
                <a:off x="111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1" name="Rectangle 444">
                <a:extLst>
                  <a:ext uri="{FF2B5EF4-FFF2-40B4-BE49-F238E27FC236}">
                    <a16:creationId xmlns:a16="http://schemas.microsoft.com/office/drawing/2014/main" id="{548580F3-A7C7-46E4-865A-32ADEFDF8A60}"/>
                  </a:ext>
                </a:extLst>
              </p:cNvPr>
              <p:cNvSpPr>
                <a:spLocks noChangeArrowheads="1"/>
              </p:cNvSpPr>
              <p:nvPr/>
            </p:nvSpPr>
            <p:spPr bwMode="auto">
              <a:xfrm>
                <a:off x="136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2" name="Rectangle 445">
                <a:extLst>
                  <a:ext uri="{FF2B5EF4-FFF2-40B4-BE49-F238E27FC236}">
                    <a16:creationId xmlns:a16="http://schemas.microsoft.com/office/drawing/2014/main" id="{43955BB4-3A1F-4AB3-9AE3-EDF1954B6F9D}"/>
                  </a:ext>
                </a:extLst>
              </p:cNvPr>
              <p:cNvSpPr>
                <a:spLocks noChangeArrowheads="1"/>
              </p:cNvSpPr>
              <p:nvPr/>
            </p:nvSpPr>
            <p:spPr bwMode="auto">
              <a:xfrm>
                <a:off x="137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3" name="Rectangle 446">
                <a:extLst>
                  <a:ext uri="{FF2B5EF4-FFF2-40B4-BE49-F238E27FC236}">
                    <a16:creationId xmlns:a16="http://schemas.microsoft.com/office/drawing/2014/main" id="{C68C5B71-2F71-43A3-BDDA-EE008D643C47}"/>
                  </a:ext>
                </a:extLst>
              </p:cNvPr>
              <p:cNvSpPr>
                <a:spLocks noChangeArrowheads="1"/>
              </p:cNvSpPr>
              <p:nvPr/>
            </p:nvSpPr>
            <p:spPr bwMode="auto">
              <a:xfrm>
                <a:off x="162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4" name="Rectangle 447">
                <a:extLst>
                  <a:ext uri="{FF2B5EF4-FFF2-40B4-BE49-F238E27FC236}">
                    <a16:creationId xmlns:a16="http://schemas.microsoft.com/office/drawing/2014/main" id="{F4AB9DB4-EFAA-4CFB-807A-92F89E0848AC}"/>
                  </a:ext>
                </a:extLst>
              </p:cNvPr>
              <p:cNvSpPr>
                <a:spLocks noChangeArrowheads="1"/>
              </p:cNvSpPr>
              <p:nvPr/>
            </p:nvSpPr>
            <p:spPr bwMode="auto">
              <a:xfrm>
                <a:off x="163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5" name="Rectangle 448">
                <a:extLst>
                  <a:ext uri="{FF2B5EF4-FFF2-40B4-BE49-F238E27FC236}">
                    <a16:creationId xmlns:a16="http://schemas.microsoft.com/office/drawing/2014/main" id="{9D400A8A-BF48-463C-9743-F9BEFC3D20F1}"/>
                  </a:ext>
                </a:extLst>
              </p:cNvPr>
              <p:cNvSpPr>
                <a:spLocks noChangeArrowheads="1"/>
              </p:cNvSpPr>
              <p:nvPr/>
            </p:nvSpPr>
            <p:spPr bwMode="auto">
              <a:xfrm>
                <a:off x="188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6" name="Rectangle 449">
                <a:extLst>
                  <a:ext uri="{FF2B5EF4-FFF2-40B4-BE49-F238E27FC236}">
                    <a16:creationId xmlns:a16="http://schemas.microsoft.com/office/drawing/2014/main" id="{67E4498A-8CDC-4B88-BE9E-11C279897466}"/>
                  </a:ext>
                </a:extLst>
              </p:cNvPr>
              <p:cNvSpPr>
                <a:spLocks noChangeArrowheads="1"/>
              </p:cNvSpPr>
              <p:nvPr/>
            </p:nvSpPr>
            <p:spPr bwMode="auto">
              <a:xfrm>
                <a:off x="1893" y="1513"/>
                <a:ext cx="2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7" name="Rectangle 450">
                <a:extLst>
                  <a:ext uri="{FF2B5EF4-FFF2-40B4-BE49-F238E27FC236}">
                    <a16:creationId xmlns:a16="http://schemas.microsoft.com/office/drawing/2014/main" id="{E8E01DB9-FFF0-48F1-818E-7F28A21F487B}"/>
                  </a:ext>
                </a:extLst>
              </p:cNvPr>
              <p:cNvSpPr>
                <a:spLocks noChangeArrowheads="1"/>
              </p:cNvSpPr>
              <p:nvPr/>
            </p:nvSpPr>
            <p:spPr bwMode="auto">
              <a:xfrm>
                <a:off x="214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8" name="Rectangle 451">
                <a:extLst>
                  <a:ext uri="{FF2B5EF4-FFF2-40B4-BE49-F238E27FC236}">
                    <a16:creationId xmlns:a16="http://schemas.microsoft.com/office/drawing/2014/main" id="{498F5F76-90A8-4991-80CB-78F8EE84C6B7}"/>
                  </a:ext>
                </a:extLst>
              </p:cNvPr>
              <p:cNvSpPr>
                <a:spLocks noChangeArrowheads="1"/>
              </p:cNvSpPr>
              <p:nvPr/>
            </p:nvSpPr>
            <p:spPr bwMode="auto">
              <a:xfrm>
                <a:off x="2153" y="1513"/>
                <a:ext cx="2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9" name="Rectangle 452">
                <a:extLst>
                  <a:ext uri="{FF2B5EF4-FFF2-40B4-BE49-F238E27FC236}">
                    <a16:creationId xmlns:a16="http://schemas.microsoft.com/office/drawing/2014/main" id="{F4A93F34-8D31-41EF-931A-26EBA7B984E4}"/>
                  </a:ext>
                </a:extLst>
              </p:cNvPr>
              <p:cNvSpPr>
                <a:spLocks noChangeArrowheads="1"/>
              </p:cNvSpPr>
              <p:nvPr/>
            </p:nvSpPr>
            <p:spPr bwMode="auto">
              <a:xfrm>
                <a:off x="240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0" name="Rectangle 453">
                <a:extLst>
                  <a:ext uri="{FF2B5EF4-FFF2-40B4-BE49-F238E27FC236}">
                    <a16:creationId xmlns:a16="http://schemas.microsoft.com/office/drawing/2014/main" id="{D7A0A7C6-4AFA-4C44-8572-B54E3DFD3DD1}"/>
                  </a:ext>
                </a:extLst>
              </p:cNvPr>
              <p:cNvSpPr>
                <a:spLocks noChangeArrowheads="1"/>
              </p:cNvSpPr>
              <p:nvPr/>
            </p:nvSpPr>
            <p:spPr bwMode="auto">
              <a:xfrm>
                <a:off x="2413" y="1513"/>
                <a:ext cx="2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1" name="Rectangle 454">
                <a:extLst>
                  <a:ext uri="{FF2B5EF4-FFF2-40B4-BE49-F238E27FC236}">
                    <a16:creationId xmlns:a16="http://schemas.microsoft.com/office/drawing/2014/main" id="{215B8F32-5438-49B3-AB16-872447EF3017}"/>
                  </a:ext>
                </a:extLst>
              </p:cNvPr>
              <p:cNvSpPr>
                <a:spLocks noChangeArrowheads="1"/>
              </p:cNvSpPr>
              <p:nvPr/>
            </p:nvSpPr>
            <p:spPr bwMode="auto">
              <a:xfrm>
                <a:off x="266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2" name="Rectangle 455">
                <a:extLst>
                  <a:ext uri="{FF2B5EF4-FFF2-40B4-BE49-F238E27FC236}">
                    <a16:creationId xmlns:a16="http://schemas.microsoft.com/office/drawing/2014/main" id="{A2FA09F2-198A-4C8E-80E2-175AC3DE0C8E}"/>
                  </a:ext>
                </a:extLst>
              </p:cNvPr>
              <p:cNvSpPr>
                <a:spLocks noChangeArrowheads="1"/>
              </p:cNvSpPr>
              <p:nvPr/>
            </p:nvSpPr>
            <p:spPr bwMode="auto">
              <a:xfrm>
                <a:off x="267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3" name="Rectangle 456">
                <a:extLst>
                  <a:ext uri="{FF2B5EF4-FFF2-40B4-BE49-F238E27FC236}">
                    <a16:creationId xmlns:a16="http://schemas.microsoft.com/office/drawing/2014/main" id="{0CBECCC5-8691-434F-B6E7-3CA5D039EDF6}"/>
                  </a:ext>
                </a:extLst>
              </p:cNvPr>
              <p:cNvSpPr>
                <a:spLocks noChangeArrowheads="1"/>
              </p:cNvSpPr>
              <p:nvPr/>
            </p:nvSpPr>
            <p:spPr bwMode="auto">
              <a:xfrm>
                <a:off x="292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4" name="Rectangle 457">
                <a:extLst>
                  <a:ext uri="{FF2B5EF4-FFF2-40B4-BE49-F238E27FC236}">
                    <a16:creationId xmlns:a16="http://schemas.microsoft.com/office/drawing/2014/main" id="{4DA149EA-DA2A-44C2-B961-ACA2EB27ABF7}"/>
                  </a:ext>
                </a:extLst>
              </p:cNvPr>
              <p:cNvSpPr>
                <a:spLocks noChangeArrowheads="1"/>
              </p:cNvSpPr>
              <p:nvPr/>
            </p:nvSpPr>
            <p:spPr bwMode="auto">
              <a:xfrm>
                <a:off x="293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5" name="Rectangle 458">
                <a:extLst>
                  <a:ext uri="{FF2B5EF4-FFF2-40B4-BE49-F238E27FC236}">
                    <a16:creationId xmlns:a16="http://schemas.microsoft.com/office/drawing/2014/main" id="{1368E337-2C04-4CC4-81A5-8A3FE885CDA0}"/>
                  </a:ext>
                </a:extLst>
              </p:cNvPr>
              <p:cNvSpPr>
                <a:spLocks noChangeArrowheads="1"/>
              </p:cNvSpPr>
              <p:nvPr/>
            </p:nvSpPr>
            <p:spPr bwMode="auto">
              <a:xfrm>
                <a:off x="318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6" name="Rectangle 459">
                <a:extLst>
                  <a:ext uri="{FF2B5EF4-FFF2-40B4-BE49-F238E27FC236}">
                    <a16:creationId xmlns:a16="http://schemas.microsoft.com/office/drawing/2014/main" id="{AD3261B6-F8E5-486A-9C55-8873B473CEBA}"/>
                  </a:ext>
                </a:extLst>
              </p:cNvPr>
              <p:cNvSpPr>
                <a:spLocks noChangeArrowheads="1"/>
              </p:cNvSpPr>
              <p:nvPr/>
            </p:nvSpPr>
            <p:spPr bwMode="auto">
              <a:xfrm>
                <a:off x="3193" y="1513"/>
                <a:ext cx="24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7" name="Rectangle 460">
                <a:extLst>
                  <a:ext uri="{FF2B5EF4-FFF2-40B4-BE49-F238E27FC236}">
                    <a16:creationId xmlns:a16="http://schemas.microsoft.com/office/drawing/2014/main" id="{B4F13D0D-939C-4FE9-BB1E-04DCC6069A4F}"/>
                  </a:ext>
                </a:extLst>
              </p:cNvPr>
              <p:cNvSpPr>
                <a:spLocks noChangeArrowheads="1"/>
              </p:cNvSpPr>
              <p:nvPr/>
            </p:nvSpPr>
            <p:spPr bwMode="auto">
              <a:xfrm>
                <a:off x="3442"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8" name="Rectangle 461">
                <a:extLst>
                  <a:ext uri="{FF2B5EF4-FFF2-40B4-BE49-F238E27FC236}">
                    <a16:creationId xmlns:a16="http://schemas.microsoft.com/office/drawing/2014/main" id="{947EAAA6-DA78-4668-9D46-BD745FDB2077}"/>
                  </a:ext>
                </a:extLst>
              </p:cNvPr>
              <p:cNvSpPr>
                <a:spLocks noChangeArrowheads="1"/>
              </p:cNvSpPr>
              <p:nvPr/>
            </p:nvSpPr>
            <p:spPr bwMode="auto">
              <a:xfrm>
                <a:off x="3453" y="1513"/>
                <a:ext cx="2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9" name="Rectangle 462">
                <a:extLst>
                  <a:ext uri="{FF2B5EF4-FFF2-40B4-BE49-F238E27FC236}">
                    <a16:creationId xmlns:a16="http://schemas.microsoft.com/office/drawing/2014/main" id="{166DC4EC-C7B8-4A3A-AF46-315B8E5212EE}"/>
                  </a:ext>
                </a:extLst>
              </p:cNvPr>
              <p:cNvSpPr>
                <a:spLocks noChangeArrowheads="1"/>
              </p:cNvSpPr>
              <p:nvPr/>
            </p:nvSpPr>
            <p:spPr bwMode="auto">
              <a:xfrm>
                <a:off x="370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0" name="Rectangle 463">
                <a:extLst>
                  <a:ext uri="{FF2B5EF4-FFF2-40B4-BE49-F238E27FC236}">
                    <a16:creationId xmlns:a16="http://schemas.microsoft.com/office/drawing/2014/main" id="{6F2EE1E8-C06A-4197-AD3D-F06FCAAC68F0}"/>
                  </a:ext>
                </a:extLst>
              </p:cNvPr>
              <p:cNvSpPr>
                <a:spLocks noChangeArrowheads="1"/>
              </p:cNvSpPr>
              <p:nvPr/>
            </p:nvSpPr>
            <p:spPr bwMode="auto">
              <a:xfrm>
                <a:off x="3713" y="1513"/>
                <a:ext cx="24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1" name="Rectangle 464">
                <a:extLst>
                  <a:ext uri="{FF2B5EF4-FFF2-40B4-BE49-F238E27FC236}">
                    <a16:creationId xmlns:a16="http://schemas.microsoft.com/office/drawing/2014/main" id="{3949D5B9-4EFD-403E-B019-C7AB38DBC24D}"/>
                  </a:ext>
                </a:extLst>
              </p:cNvPr>
              <p:cNvSpPr>
                <a:spLocks noChangeArrowheads="1"/>
              </p:cNvSpPr>
              <p:nvPr/>
            </p:nvSpPr>
            <p:spPr bwMode="auto">
              <a:xfrm>
                <a:off x="3961"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2" name="Rectangle 465">
                <a:extLst>
                  <a:ext uri="{FF2B5EF4-FFF2-40B4-BE49-F238E27FC236}">
                    <a16:creationId xmlns:a16="http://schemas.microsoft.com/office/drawing/2014/main" id="{F5618C28-5F97-4E7D-9495-66ED1CD864B5}"/>
                  </a:ext>
                </a:extLst>
              </p:cNvPr>
              <p:cNvSpPr>
                <a:spLocks noChangeArrowheads="1"/>
              </p:cNvSpPr>
              <p:nvPr/>
            </p:nvSpPr>
            <p:spPr bwMode="auto">
              <a:xfrm>
                <a:off x="3973" y="1513"/>
                <a:ext cx="62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3" name="Rectangle 466">
                <a:extLst>
                  <a:ext uri="{FF2B5EF4-FFF2-40B4-BE49-F238E27FC236}">
                    <a16:creationId xmlns:a16="http://schemas.microsoft.com/office/drawing/2014/main" id="{DADE268E-8627-4EFB-A9DA-F0FF50E8905F}"/>
                  </a:ext>
                </a:extLst>
              </p:cNvPr>
              <p:cNvSpPr>
                <a:spLocks noChangeArrowheads="1"/>
              </p:cNvSpPr>
              <p:nvPr/>
            </p:nvSpPr>
            <p:spPr bwMode="auto">
              <a:xfrm>
                <a:off x="4594" y="1513"/>
                <a:ext cx="1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4" name="Rectangle 467">
                <a:extLst>
                  <a:ext uri="{FF2B5EF4-FFF2-40B4-BE49-F238E27FC236}">
                    <a16:creationId xmlns:a16="http://schemas.microsoft.com/office/drawing/2014/main" id="{104B7FB7-0B3F-465C-9410-541E3E5BDC30}"/>
                  </a:ext>
                </a:extLst>
              </p:cNvPr>
              <p:cNvSpPr>
                <a:spLocks noChangeArrowheads="1"/>
              </p:cNvSpPr>
              <p:nvPr/>
            </p:nvSpPr>
            <p:spPr bwMode="auto">
              <a:xfrm>
                <a:off x="4605" y="1513"/>
                <a:ext cx="1060"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5" name="Rectangle 468">
                <a:extLst>
                  <a:ext uri="{FF2B5EF4-FFF2-40B4-BE49-F238E27FC236}">
                    <a16:creationId xmlns:a16="http://schemas.microsoft.com/office/drawing/2014/main" id="{2D9AD83B-E7A8-4546-8AF8-ABAA402FCD2B}"/>
                  </a:ext>
                </a:extLst>
              </p:cNvPr>
              <p:cNvSpPr>
                <a:spLocks noChangeArrowheads="1"/>
              </p:cNvSpPr>
              <p:nvPr/>
            </p:nvSpPr>
            <p:spPr bwMode="auto">
              <a:xfrm>
                <a:off x="5665" y="1513"/>
                <a:ext cx="1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6" name="Rectangle 469">
                <a:extLst>
                  <a:ext uri="{FF2B5EF4-FFF2-40B4-BE49-F238E27FC236}">
                    <a16:creationId xmlns:a16="http://schemas.microsoft.com/office/drawing/2014/main" id="{5966AB0F-9188-4266-91B2-02369B879348}"/>
                  </a:ext>
                </a:extLst>
              </p:cNvPr>
              <p:cNvSpPr>
                <a:spLocks noChangeArrowheads="1"/>
              </p:cNvSpPr>
              <p:nvPr/>
            </p:nvSpPr>
            <p:spPr bwMode="auto">
              <a:xfrm>
                <a:off x="169" y="1520"/>
                <a:ext cx="4"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7" name="Rectangle 470">
                <a:extLst>
                  <a:ext uri="{FF2B5EF4-FFF2-40B4-BE49-F238E27FC236}">
                    <a16:creationId xmlns:a16="http://schemas.microsoft.com/office/drawing/2014/main" id="{8A41D0A2-A25C-406E-AD55-755F3D89628E}"/>
                  </a:ext>
                </a:extLst>
              </p:cNvPr>
              <p:cNvSpPr>
                <a:spLocks noChangeArrowheads="1"/>
              </p:cNvSpPr>
              <p:nvPr/>
            </p:nvSpPr>
            <p:spPr bwMode="auto">
              <a:xfrm>
                <a:off x="110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8" name="Rectangle 471">
                <a:extLst>
                  <a:ext uri="{FF2B5EF4-FFF2-40B4-BE49-F238E27FC236}">
                    <a16:creationId xmlns:a16="http://schemas.microsoft.com/office/drawing/2014/main" id="{65F154FA-B957-4F73-B0D8-B2EF768C1297}"/>
                  </a:ext>
                </a:extLst>
              </p:cNvPr>
              <p:cNvSpPr>
                <a:spLocks noChangeArrowheads="1"/>
              </p:cNvSpPr>
              <p:nvPr/>
            </p:nvSpPr>
            <p:spPr bwMode="auto">
              <a:xfrm>
                <a:off x="136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9" name="Rectangle 472">
                <a:extLst>
                  <a:ext uri="{FF2B5EF4-FFF2-40B4-BE49-F238E27FC236}">
                    <a16:creationId xmlns:a16="http://schemas.microsoft.com/office/drawing/2014/main" id="{1BC41F9E-C664-4358-8FB5-0D810B4C45AF}"/>
                  </a:ext>
                </a:extLst>
              </p:cNvPr>
              <p:cNvSpPr>
                <a:spLocks noChangeArrowheads="1"/>
              </p:cNvSpPr>
              <p:nvPr/>
            </p:nvSpPr>
            <p:spPr bwMode="auto">
              <a:xfrm>
                <a:off x="162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0" name="Rectangle 473">
                <a:extLst>
                  <a:ext uri="{FF2B5EF4-FFF2-40B4-BE49-F238E27FC236}">
                    <a16:creationId xmlns:a16="http://schemas.microsoft.com/office/drawing/2014/main" id="{42C7E981-99BC-4822-88F6-1D67DF7A0749}"/>
                  </a:ext>
                </a:extLst>
              </p:cNvPr>
              <p:cNvSpPr>
                <a:spLocks noChangeArrowheads="1"/>
              </p:cNvSpPr>
              <p:nvPr/>
            </p:nvSpPr>
            <p:spPr bwMode="auto">
              <a:xfrm>
                <a:off x="188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1" name="Rectangle 474">
                <a:extLst>
                  <a:ext uri="{FF2B5EF4-FFF2-40B4-BE49-F238E27FC236}">
                    <a16:creationId xmlns:a16="http://schemas.microsoft.com/office/drawing/2014/main" id="{C269DBE3-2614-4AF0-BF35-2E4063B83B48}"/>
                  </a:ext>
                </a:extLst>
              </p:cNvPr>
              <p:cNvSpPr>
                <a:spLocks noChangeArrowheads="1"/>
              </p:cNvSpPr>
              <p:nvPr/>
            </p:nvSpPr>
            <p:spPr bwMode="auto">
              <a:xfrm>
                <a:off x="214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2" name="Rectangle 475">
                <a:extLst>
                  <a:ext uri="{FF2B5EF4-FFF2-40B4-BE49-F238E27FC236}">
                    <a16:creationId xmlns:a16="http://schemas.microsoft.com/office/drawing/2014/main" id="{025F63FD-7700-40DC-AD32-5F0C3ECD22C1}"/>
                  </a:ext>
                </a:extLst>
              </p:cNvPr>
              <p:cNvSpPr>
                <a:spLocks noChangeArrowheads="1"/>
              </p:cNvSpPr>
              <p:nvPr/>
            </p:nvSpPr>
            <p:spPr bwMode="auto">
              <a:xfrm>
                <a:off x="240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3" name="Rectangle 476">
                <a:extLst>
                  <a:ext uri="{FF2B5EF4-FFF2-40B4-BE49-F238E27FC236}">
                    <a16:creationId xmlns:a16="http://schemas.microsoft.com/office/drawing/2014/main" id="{0D079D6A-E03F-4319-B0C9-C80464D0ABFB}"/>
                  </a:ext>
                </a:extLst>
              </p:cNvPr>
              <p:cNvSpPr>
                <a:spLocks noChangeArrowheads="1"/>
              </p:cNvSpPr>
              <p:nvPr/>
            </p:nvSpPr>
            <p:spPr bwMode="auto">
              <a:xfrm>
                <a:off x="266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4" name="Rectangle 477">
                <a:extLst>
                  <a:ext uri="{FF2B5EF4-FFF2-40B4-BE49-F238E27FC236}">
                    <a16:creationId xmlns:a16="http://schemas.microsoft.com/office/drawing/2014/main" id="{B3302D53-5F4B-4AB7-BEBF-70244B2509DA}"/>
                  </a:ext>
                </a:extLst>
              </p:cNvPr>
              <p:cNvSpPr>
                <a:spLocks noChangeArrowheads="1"/>
              </p:cNvSpPr>
              <p:nvPr/>
            </p:nvSpPr>
            <p:spPr bwMode="auto">
              <a:xfrm>
                <a:off x="292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5" name="Rectangle 478">
                <a:extLst>
                  <a:ext uri="{FF2B5EF4-FFF2-40B4-BE49-F238E27FC236}">
                    <a16:creationId xmlns:a16="http://schemas.microsoft.com/office/drawing/2014/main" id="{CBFD9962-4CB8-4D59-AF8C-9BF0154CD746}"/>
                  </a:ext>
                </a:extLst>
              </p:cNvPr>
              <p:cNvSpPr>
                <a:spLocks noChangeArrowheads="1"/>
              </p:cNvSpPr>
              <p:nvPr/>
            </p:nvSpPr>
            <p:spPr bwMode="auto">
              <a:xfrm>
                <a:off x="318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6" name="Rectangle 479">
                <a:extLst>
                  <a:ext uri="{FF2B5EF4-FFF2-40B4-BE49-F238E27FC236}">
                    <a16:creationId xmlns:a16="http://schemas.microsoft.com/office/drawing/2014/main" id="{610C2DBB-8409-415F-A62C-CE32D63E9913}"/>
                  </a:ext>
                </a:extLst>
              </p:cNvPr>
              <p:cNvSpPr>
                <a:spLocks noChangeArrowheads="1"/>
              </p:cNvSpPr>
              <p:nvPr/>
            </p:nvSpPr>
            <p:spPr bwMode="auto">
              <a:xfrm>
                <a:off x="3442"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7" name="Rectangle 480">
                <a:extLst>
                  <a:ext uri="{FF2B5EF4-FFF2-40B4-BE49-F238E27FC236}">
                    <a16:creationId xmlns:a16="http://schemas.microsoft.com/office/drawing/2014/main" id="{AF208220-4076-4A14-9F6B-A79871E53A18}"/>
                  </a:ext>
                </a:extLst>
              </p:cNvPr>
              <p:cNvSpPr>
                <a:spLocks noChangeArrowheads="1"/>
              </p:cNvSpPr>
              <p:nvPr/>
            </p:nvSpPr>
            <p:spPr bwMode="auto">
              <a:xfrm>
                <a:off x="370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8" name="Rectangle 481">
                <a:extLst>
                  <a:ext uri="{FF2B5EF4-FFF2-40B4-BE49-F238E27FC236}">
                    <a16:creationId xmlns:a16="http://schemas.microsoft.com/office/drawing/2014/main" id="{AF8D193E-0AE0-40C0-8EFC-2880294EB508}"/>
                  </a:ext>
                </a:extLst>
              </p:cNvPr>
              <p:cNvSpPr>
                <a:spLocks noChangeArrowheads="1"/>
              </p:cNvSpPr>
              <p:nvPr/>
            </p:nvSpPr>
            <p:spPr bwMode="auto">
              <a:xfrm>
                <a:off x="3961"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9" name="Rectangle 482">
                <a:extLst>
                  <a:ext uri="{FF2B5EF4-FFF2-40B4-BE49-F238E27FC236}">
                    <a16:creationId xmlns:a16="http://schemas.microsoft.com/office/drawing/2014/main" id="{0E717ABE-9454-41B7-963D-1426DBAC6DEE}"/>
                  </a:ext>
                </a:extLst>
              </p:cNvPr>
              <p:cNvSpPr>
                <a:spLocks noChangeArrowheads="1"/>
              </p:cNvSpPr>
              <p:nvPr/>
            </p:nvSpPr>
            <p:spPr bwMode="auto">
              <a:xfrm>
                <a:off x="4594" y="1520"/>
                <a:ext cx="11"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0" name="Rectangle 483">
                <a:extLst>
                  <a:ext uri="{FF2B5EF4-FFF2-40B4-BE49-F238E27FC236}">
                    <a16:creationId xmlns:a16="http://schemas.microsoft.com/office/drawing/2014/main" id="{D4ABFD4C-D027-470A-8639-EB776488CB17}"/>
                  </a:ext>
                </a:extLst>
              </p:cNvPr>
              <p:cNvSpPr>
                <a:spLocks noChangeArrowheads="1"/>
              </p:cNvSpPr>
              <p:nvPr/>
            </p:nvSpPr>
            <p:spPr bwMode="auto">
              <a:xfrm>
                <a:off x="5665" y="1520"/>
                <a:ext cx="12" cy="1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1" name="Rectangle 484">
                <a:extLst>
                  <a:ext uri="{FF2B5EF4-FFF2-40B4-BE49-F238E27FC236}">
                    <a16:creationId xmlns:a16="http://schemas.microsoft.com/office/drawing/2014/main" id="{E75BB04D-AA73-44B8-B145-0B721DB91608}"/>
                  </a:ext>
                </a:extLst>
              </p:cNvPr>
              <p:cNvSpPr>
                <a:spLocks noChangeArrowheads="1"/>
              </p:cNvSpPr>
              <p:nvPr/>
            </p:nvSpPr>
            <p:spPr bwMode="auto">
              <a:xfrm>
                <a:off x="214" y="1672"/>
                <a:ext cx="13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2" name="Rectangle 485">
                <a:extLst>
                  <a:ext uri="{FF2B5EF4-FFF2-40B4-BE49-F238E27FC236}">
                    <a16:creationId xmlns:a16="http://schemas.microsoft.com/office/drawing/2014/main" id="{37242C5B-5199-4978-BA17-2816FB0B9499}"/>
                  </a:ext>
                </a:extLst>
              </p:cNvPr>
              <p:cNvSpPr>
                <a:spLocks noChangeArrowheads="1"/>
              </p:cNvSpPr>
              <p:nvPr/>
            </p:nvSpPr>
            <p:spPr bwMode="auto">
              <a:xfrm>
                <a:off x="310" y="1672"/>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3" name="Rectangle 486">
                <a:extLst>
                  <a:ext uri="{FF2B5EF4-FFF2-40B4-BE49-F238E27FC236}">
                    <a16:creationId xmlns:a16="http://schemas.microsoft.com/office/drawing/2014/main" id="{6D5E2EB4-C3D9-4E14-B79A-B3AF0D75D947}"/>
                  </a:ext>
                </a:extLst>
              </p:cNvPr>
              <p:cNvSpPr>
                <a:spLocks noChangeArrowheads="1"/>
              </p:cNvSpPr>
              <p:nvPr/>
            </p:nvSpPr>
            <p:spPr bwMode="auto">
              <a:xfrm>
                <a:off x="214" y="1783"/>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4" name="Rectangle 487">
                <a:extLst>
                  <a:ext uri="{FF2B5EF4-FFF2-40B4-BE49-F238E27FC236}">
                    <a16:creationId xmlns:a16="http://schemas.microsoft.com/office/drawing/2014/main" id="{CC31465C-8828-4AC5-A35B-98DB78EC0D1C}"/>
                  </a:ext>
                </a:extLst>
              </p:cNvPr>
              <p:cNvSpPr>
                <a:spLocks noChangeArrowheads="1"/>
              </p:cNvSpPr>
              <p:nvPr/>
            </p:nvSpPr>
            <p:spPr bwMode="auto">
              <a:xfrm>
                <a:off x="214" y="1893"/>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5" name="Rectangle 488">
                <a:extLst>
                  <a:ext uri="{FF2B5EF4-FFF2-40B4-BE49-F238E27FC236}">
                    <a16:creationId xmlns:a16="http://schemas.microsoft.com/office/drawing/2014/main" id="{C34DE17A-11A3-418A-AA44-CED714E09C18}"/>
                  </a:ext>
                </a:extLst>
              </p:cNvPr>
              <p:cNvSpPr>
                <a:spLocks noChangeArrowheads="1"/>
              </p:cNvSpPr>
              <p:nvPr/>
            </p:nvSpPr>
            <p:spPr bwMode="auto">
              <a:xfrm>
                <a:off x="1702" y="1668"/>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11yrHPV1: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6" name="Rectangle 489">
                <a:extLst>
                  <a:ext uri="{FF2B5EF4-FFF2-40B4-BE49-F238E27FC236}">
                    <a16:creationId xmlns:a16="http://schemas.microsoft.com/office/drawing/2014/main" id="{F283BB72-552B-4849-87E6-9F12ABD320ED}"/>
                  </a:ext>
                </a:extLst>
              </p:cNvPr>
              <p:cNvSpPr>
                <a:spLocks noChangeArrowheads="1"/>
              </p:cNvSpPr>
              <p:nvPr/>
            </p:nvSpPr>
            <p:spPr bwMode="auto">
              <a:xfrm>
                <a:off x="2071" y="166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7" name="Rectangle 490">
                <a:extLst>
                  <a:ext uri="{FF2B5EF4-FFF2-40B4-BE49-F238E27FC236}">
                    <a16:creationId xmlns:a16="http://schemas.microsoft.com/office/drawing/2014/main" id="{854E374C-D69A-45D0-B06C-459828C402DC}"/>
                  </a:ext>
                </a:extLst>
              </p:cNvPr>
              <p:cNvSpPr>
                <a:spLocks noChangeArrowheads="1"/>
              </p:cNvSpPr>
              <p:nvPr/>
            </p:nvSpPr>
            <p:spPr bwMode="auto">
              <a:xfrm>
                <a:off x="3449" y="1668"/>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11yrHPV2: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8" name="Rectangle 491">
                <a:extLst>
                  <a:ext uri="{FF2B5EF4-FFF2-40B4-BE49-F238E27FC236}">
                    <a16:creationId xmlns:a16="http://schemas.microsoft.com/office/drawing/2014/main" id="{0FDEA90A-2D4D-4D51-A4A8-E183E689777D}"/>
                  </a:ext>
                </a:extLst>
              </p:cNvPr>
              <p:cNvSpPr>
                <a:spLocks noChangeArrowheads="1"/>
              </p:cNvSpPr>
              <p:nvPr/>
            </p:nvSpPr>
            <p:spPr bwMode="auto">
              <a:xfrm>
                <a:off x="3817" y="166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79" name="Rectangle 492">
                <a:extLst>
                  <a:ext uri="{FF2B5EF4-FFF2-40B4-BE49-F238E27FC236}">
                    <a16:creationId xmlns:a16="http://schemas.microsoft.com/office/drawing/2014/main" id="{C75584A4-9039-4AD5-B05A-7E4A0388EA73}"/>
                  </a:ext>
                </a:extLst>
              </p:cNvPr>
              <p:cNvSpPr>
                <a:spLocks noChangeArrowheads="1"/>
              </p:cNvSpPr>
              <p:nvPr/>
            </p:nvSpPr>
            <p:spPr bwMode="auto">
              <a:xfrm>
                <a:off x="5134" y="16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80" name="Rectangle 493">
                <a:extLst>
                  <a:ext uri="{FF2B5EF4-FFF2-40B4-BE49-F238E27FC236}">
                    <a16:creationId xmlns:a16="http://schemas.microsoft.com/office/drawing/2014/main" id="{8FFF8D92-0FDF-42EF-A2EC-5289FA03E905}"/>
                  </a:ext>
                </a:extLst>
              </p:cNvPr>
              <p:cNvSpPr>
                <a:spLocks noChangeArrowheads="1"/>
              </p:cNvSpPr>
              <p:nvPr/>
            </p:nvSpPr>
            <p:spPr bwMode="auto">
              <a:xfrm>
                <a:off x="169" y="1649"/>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1" name="Rectangle 494">
                <a:extLst>
                  <a:ext uri="{FF2B5EF4-FFF2-40B4-BE49-F238E27FC236}">
                    <a16:creationId xmlns:a16="http://schemas.microsoft.com/office/drawing/2014/main" id="{FA131D98-C9E2-4C6E-A2FF-10B7674C075A}"/>
                  </a:ext>
                </a:extLst>
              </p:cNvPr>
              <p:cNvSpPr>
                <a:spLocks noChangeArrowheads="1"/>
              </p:cNvSpPr>
              <p:nvPr/>
            </p:nvSpPr>
            <p:spPr bwMode="auto">
              <a:xfrm>
                <a:off x="173" y="1649"/>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2" name="Rectangle 495">
                <a:extLst>
                  <a:ext uri="{FF2B5EF4-FFF2-40B4-BE49-F238E27FC236}">
                    <a16:creationId xmlns:a16="http://schemas.microsoft.com/office/drawing/2014/main" id="{2BD99CD4-E10D-4155-AFC1-618F5C6BB482}"/>
                  </a:ext>
                </a:extLst>
              </p:cNvPr>
              <p:cNvSpPr>
                <a:spLocks noChangeArrowheads="1"/>
              </p:cNvSpPr>
              <p:nvPr/>
            </p:nvSpPr>
            <p:spPr bwMode="auto">
              <a:xfrm>
                <a:off x="1101" y="166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3" name="Rectangle 496">
                <a:extLst>
                  <a:ext uri="{FF2B5EF4-FFF2-40B4-BE49-F238E27FC236}">
                    <a16:creationId xmlns:a16="http://schemas.microsoft.com/office/drawing/2014/main" id="{DC79CFAA-CEA3-4570-BE09-ECD3882B98DF}"/>
                  </a:ext>
                </a:extLst>
              </p:cNvPr>
              <p:cNvSpPr>
                <a:spLocks noChangeArrowheads="1"/>
              </p:cNvSpPr>
              <p:nvPr/>
            </p:nvSpPr>
            <p:spPr bwMode="auto">
              <a:xfrm>
                <a:off x="110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4" name="Rectangle 497">
                <a:extLst>
                  <a:ext uri="{FF2B5EF4-FFF2-40B4-BE49-F238E27FC236}">
                    <a16:creationId xmlns:a16="http://schemas.microsoft.com/office/drawing/2014/main" id="{8DCFA0BF-FD1D-4A73-9148-6B68F75B2462}"/>
                  </a:ext>
                </a:extLst>
              </p:cNvPr>
              <p:cNvSpPr>
                <a:spLocks noChangeArrowheads="1"/>
              </p:cNvSpPr>
              <p:nvPr/>
            </p:nvSpPr>
            <p:spPr bwMode="auto">
              <a:xfrm>
                <a:off x="110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5" name="Rectangle 498">
                <a:extLst>
                  <a:ext uri="{FF2B5EF4-FFF2-40B4-BE49-F238E27FC236}">
                    <a16:creationId xmlns:a16="http://schemas.microsoft.com/office/drawing/2014/main" id="{61FB29A3-5C69-418A-B964-0DFCE35A50FA}"/>
                  </a:ext>
                </a:extLst>
              </p:cNvPr>
              <p:cNvSpPr>
                <a:spLocks noChangeArrowheads="1"/>
              </p:cNvSpPr>
              <p:nvPr/>
            </p:nvSpPr>
            <p:spPr bwMode="auto">
              <a:xfrm>
                <a:off x="1113" y="16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6" name="Rectangle 499">
                <a:extLst>
                  <a:ext uri="{FF2B5EF4-FFF2-40B4-BE49-F238E27FC236}">
                    <a16:creationId xmlns:a16="http://schemas.microsoft.com/office/drawing/2014/main" id="{AEE42BBA-23E1-4996-B219-ED5AED2B2FCA}"/>
                  </a:ext>
                </a:extLst>
              </p:cNvPr>
              <p:cNvSpPr>
                <a:spLocks noChangeArrowheads="1"/>
              </p:cNvSpPr>
              <p:nvPr/>
            </p:nvSpPr>
            <p:spPr bwMode="auto">
              <a:xfrm>
                <a:off x="136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7" name="Rectangle 500">
                <a:extLst>
                  <a:ext uri="{FF2B5EF4-FFF2-40B4-BE49-F238E27FC236}">
                    <a16:creationId xmlns:a16="http://schemas.microsoft.com/office/drawing/2014/main" id="{78CD9A50-CBEA-4EA3-970E-4E72A5E3C748}"/>
                  </a:ext>
                </a:extLst>
              </p:cNvPr>
              <p:cNvSpPr>
                <a:spLocks noChangeArrowheads="1"/>
              </p:cNvSpPr>
              <p:nvPr/>
            </p:nvSpPr>
            <p:spPr bwMode="auto">
              <a:xfrm>
                <a:off x="1373" y="16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8" name="Rectangle 501">
                <a:extLst>
                  <a:ext uri="{FF2B5EF4-FFF2-40B4-BE49-F238E27FC236}">
                    <a16:creationId xmlns:a16="http://schemas.microsoft.com/office/drawing/2014/main" id="{25508EF1-AFA3-4244-A8CF-BC8E079C5402}"/>
                  </a:ext>
                </a:extLst>
              </p:cNvPr>
              <p:cNvSpPr>
                <a:spLocks noChangeArrowheads="1"/>
              </p:cNvSpPr>
              <p:nvPr/>
            </p:nvSpPr>
            <p:spPr bwMode="auto">
              <a:xfrm>
                <a:off x="162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9" name="Rectangle 502">
                <a:extLst>
                  <a:ext uri="{FF2B5EF4-FFF2-40B4-BE49-F238E27FC236}">
                    <a16:creationId xmlns:a16="http://schemas.microsoft.com/office/drawing/2014/main" id="{0F5D39E4-0346-4324-914D-EDF8408611B9}"/>
                  </a:ext>
                </a:extLst>
              </p:cNvPr>
              <p:cNvSpPr>
                <a:spLocks noChangeArrowheads="1"/>
              </p:cNvSpPr>
              <p:nvPr/>
            </p:nvSpPr>
            <p:spPr bwMode="auto">
              <a:xfrm>
                <a:off x="1633" y="16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0" name="Rectangle 503">
                <a:extLst>
                  <a:ext uri="{FF2B5EF4-FFF2-40B4-BE49-F238E27FC236}">
                    <a16:creationId xmlns:a16="http://schemas.microsoft.com/office/drawing/2014/main" id="{5E1C1233-C83B-4246-843F-BAEEE09BFEA3}"/>
                  </a:ext>
                </a:extLst>
              </p:cNvPr>
              <p:cNvSpPr>
                <a:spLocks noChangeArrowheads="1"/>
              </p:cNvSpPr>
              <p:nvPr/>
            </p:nvSpPr>
            <p:spPr bwMode="auto">
              <a:xfrm>
                <a:off x="188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1" name="Rectangle 504">
                <a:extLst>
                  <a:ext uri="{FF2B5EF4-FFF2-40B4-BE49-F238E27FC236}">
                    <a16:creationId xmlns:a16="http://schemas.microsoft.com/office/drawing/2014/main" id="{4E3469C4-EA9B-4183-B2A2-63EED31A1552}"/>
                  </a:ext>
                </a:extLst>
              </p:cNvPr>
              <p:cNvSpPr>
                <a:spLocks noChangeArrowheads="1"/>
              </p:cNvSpPr>
              <p:nvPr/>
            </p:nvSpPr>
            <p:spPr bwMode="auto">
              <a:xfrm>
                <a:off x="1893" y="16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2" name="Rectangle 505">
                <a:extLst>
                  <a:ext uri="{FF2B5EF4-FFF2-40B4-BE49-F238E27FC236}">
                    <a16:creationId xmlns:a16="http://schemas.microsoft.com/office/drawing/2014/main" id="{48E6D92A-DC4D-4A29-89A8-BA78559159AE}"/>
                  </a:ext>
                </a:extLst>
              </p:cNvPr>
              <p:cNvSpPr>
                <a:spLocks noChangeArrowheads="1"/>
              </p:cNvSpPr>
              <p:nvPr/>
            </p:nvSpPr>
            <p:spPr bwMode="auto">
              <a:xfrm>
                <a:off x="214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3" name="Rectangle 506">
                <a:extLst>
                  <a:ext uri="{FF2B5EF4-FFF2-40B4-BE49-F238E27FC236}">
                    <a16:creationId xmlns:a16="http://schemas.microsoft.com/office/drawing/2014/main" id="{F8CC4FC1-0316-4A3E-A3BB-35A3FF29EC30}"/>
                  </a:ext>
                </a:extLst>
              </p:cNvPr>
              <p:cNvSpPr>
                <a:spLocks noChangeArrowheads="1"/>
              </p:cNvSpPr>
              <p:nvPr/>
            </p:nvSpPr>
            <p:spPr bwMode="auto">
              <a:xfrm>
                <a:off x="2153" y="16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4" name="Rectangle 507">
                <a:extLst>
                  <a:ext uri="{FF2B5EF4-FFF2-40B4-BE49-F238E27FC236}">
                    <a16:creationId xmlns:a16="http://schemas.microsoft.com/office/drawing/2014/main" id="{98B8F2EA-3AC7-4FD2-B792-5EF5BEAABE17}"/>
                  </a:ext>
                </a:extLst>
              </p:cNvPr>
              <p:cNvSpPr>
                <a:spLocks noChangeArrowheads="1"/>
              </p:cNvSpPr>
              <p:nvPr/>
            </p:nvSpPr>
            <p:spPr bwMode="auto">
              <a:xfrm>
                <a:off x="240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5" name="Rectangle 508">
                <a:extLst>
                  <a:ext uri="{FF2B5EF4-FFF2-40B4-BE49-F238E27FC236}">
                    <a16:creationId xmlns:a16="http://schemas.microsoft.com/office/drawing/2014/main" id="{894AC7DE-E60F-4AE0-9632-AA0B9EBB6F75}"/>
                  </a:ext>
                </a:extLst>
              </p:cNvPr>
              <p:cNvSpPr>
                <a:spLocks noChangeArrowheads="1"/>
              </p:cNvSpPr>
              <p:nvPr/>
            </p:nvSpPr>
            <p:spPr bwMode="auto">
              <a:xfrm>
                <a:off x="2413" y="16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6" name="Rectangle 509">
                <a:extLst>
                  <a:ext uri="{FF2B5EF4-FFF2-40B4-BE49-F238E27FC236}">
                    <a16:creationId xmlns:a16="http://schemas.microsoft.com/office/drawing/2014/main" id="{FCA2EDB4-09AF-40C9-B0B9-A3838A55798E}"/>
                  </a:ext>
                </a:extLst>
              </p:cNvPr>
              <p:cNvSpPr>
                <a:spLocks noChangeArrowheads="1"/>
              </p:cNvSpPr>
              <p:nvPr/>
            </p:nvSpPr>
            <p:spPr bwMode="auto">
              <a:xfrm>
                <a:off x="2665" y="166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7" name="Rectangle 510">
                <a:extLst>
                  <a:ext uri="{FF2B5EF4-FFF2-40B4-BE49-F238E27FC236}">
                    <a16:creationId xmlns:a16="http://schemas.microsoft.com/office/drawing/2014/main" id="{79034368-3D43-4A11-A257-6DC6D41F16CF}"/>
                  </a:ext>
                </a:extLst>
              </p:cNvPr>
              <p:cNvSpPr>
                <a:spLocks noChangeArrowheads="1"/>
              </p:cNvSpPr>
              <p:nvPr/>
            </p:nvSpPr>
            <p:spPr bwMode="auto">
              <a:xfrm>
                <a:off x="266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8" name="Rectangle 511">
                <a:extLst>
                  <a:ext uri="{FF2B5EF4-FFF2-40B4-BE49-F238E27FC236}">
                    <a16:creationId xmlns:a16="http://schemas.microsoft.com/office/drawing/2014/main" id="{727A935A-837C-452B-B8FC-F0A616A6FA40}"/>
                  </a:ext>
                </a:extLst>
              </p:cNvPr>
              <p:cNvSpPr>
                <a:spLocks noChangeArrowheads="1"/>
              </p:cNvSpPr>
              <p:nvPr/>
            </p:nvSpPr>
            <p:spPr bwMode="auto">
              <a:xfrm>
                <a:off x="2673"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9" name="Rectangle 512">
                <a:extLst>
                  <a:ext uri="{FF2B5EF4-FFF2-40B4-BE49-F238E27FC236}">
                    <a16:creationId xmlns:a16="http://schemas.microsoft.com/office/drawing/2014/main" id="{3D242D4D-3446-465E-8467-FFF21E40513A}"/>
                  </a:ext>
                </a:extLst>
              </p:cNvPr>
              <p:cNvSpPr>
                <a:spLocks noChangeArrowheads="1"/>
              </p:cNvSpPr>
              <p:nvPr/>
            </p:nvSpPr>
            <p:spPr bwMode="auto">
              <a:xfrm>
                <a:off x="2684" y="1649"/>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0" name="Rectangle 513">
                <a:extLst>
                  <a:ext uri="{FF2B5EF4-FFF2-40B4-BE49-F238E27FC236}">
                    <a16:creationId xmlns:a16="http://schemas.microsoft.com/office/drawing/2014/main" id="{CB7005BA-67CD-4C92-AE67-292A641B28F9}"/>
                  </a:ext>
                </a:extLst>
              </p:cNvPr>
              <p:cNvSpPr>
                <a:spLocks noChangeArrowheads="1"/>
              </p:cNvSpPr>
              <p:nvPr/>
            </p:nvSpPr>
            <p:spPr bwMode="auto">
              <a:xfrm>
                <a:off x="292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1" name="Rectangle 514">
                <a:extLst>
                  <a:ext uri="{FF2B5EF4-FFF2-40B4-BE49-F238E27FC236}">
                    <a16:creationId xmlns:a16="http://schemas.microsoft.com/office/drawing/2014/main" id="{E4CFC75D-0C02-40E2-8FFE-5BD10DD014E9}"/>
                  </a:ext>
                </a:extLst>
              </p:cNvPr>
              <p:cNvSpPr>
                <a:spLocks noChangeArrowheads="1"/>
              </p:cNvSpPr>
              <p:nvPr/>
            </p:nvSpPr>
            <p:spPr bwMode="auto">
              <a:xfrm>
                <a:off x="2933" y="16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2" name="Rectangle 515">
                <a:extLst>
                  <a:ext uri="{FF2B5EF4-FFF2-40B4-BE49-F238E27FC236}">
                    <a16:creationId xmlns:a16="http://schemas.microsoft.com/office/drawing/2014/main" id="{37E100F5-B32C-4BD2-A205-21013EB7FCA8}"/>
                  </a:ext>
                </a:extLst>
              </p:cNvPr>
              <p:cNvSpPr>
                <a:spLocks noChangeArrowheads="1"/>
              </p:cNvSpPr>
              <p:nvPr/>
            </p:nvSpPr>
            <p:spPr bwMode="auto">
              <a:xfrm>
                <a:off x="318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3" name="Rectangle 516">
                <a:extLst>
                  <a:ext uri="{FF2B5EF4-FFF2-40B4-BE49-F238E27FC236}">
                    <a16:creationId xmlns:a16="http://schemas.microsoft.com/office/drawing/2014/main" id="{C330B366-6E58-4097-B5F8-CEF1C6D90959}"/>
                  </a:ext>
                </a:extLst>
              </p:cNvPr>
              <p:cNvSpPr>
                <a:spLocks noChangeArrowheads="1"/>
              </p:cNvSpPr>
              <p:nvPr/>
            </p:nvSpPr>
            <p:spPr bwMode="auto">
              <a:xfrm>
                <a:off x="3193" y="1649"/>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4" name="Rectangle 517">
                <a:extLst>
                  <a:ext uri="{FF2B5EF4-FFF2-40B4-BE49-F238E27FC236}">
                    <a16:creationId xmlns:a16="http://schemas.microsoft.com/office/drawing/2014/main" id="{2D812EE8-0CC1-4AD2-AF5F-48D5E4412464}"/>
                  </a:ext>
                </a:extLst>
              </p:cNvPr>
              <p:cNvSpPr>
                <a:spLocks noChangeArrowheads="1"/>
              </p:cNvSpPr>
              <p:nvPr/>
            </p:nvSpPr>
            <p:spPr bwMode="auto">
              <a:xfrm>
                <a:off x="3442"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5" name="Rectangle 518">
                <a:extLst>
                  <a:ext uri="{FF2B5EF4-FFF2-40B4-BE49-F238E27FC236}">
                    <a16:creationId xmlns:a16="http://schemas.microsoft.com/office/drawing/2014/main" id="{692E501F-18F0-43A7-8DAB-A401FD4F6204}"/>
                  </a:ext>
                </a:extLst>
              </p:cNvPr>
              <p:cNvSpPr>
                <a:spLocks noChangeArrowheads="1"/>
              </p:cNvSpPr>
              <p:nvPr/>
            </p:nvSpPr>
            <p:spPr bwMode="auto">
              <a:xfrm>
                <a:off x="3453" y="16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6" name="Rectangle 519">
                <a:extLst>
                  <a:ext uri="{FF2B5EF4-FFF2-40B4-BE49-F238E27FC236}">
                    <a16:creationId xmlns:a16="http://schemas.microsoft.com/office/drawing/2014/main" id="{E8468B48-9A04-4151-9F25-EF3DC6ADBBA7}"/>
                  </a:ext>
                </a:extLst>
              </p:cNvPr>
              <p:cNvSpPr>
                <a:spLocks noChangeArrowheads="1"/>
              </p:cNvSpPr>
              <p:nvPr/>
            </p:nvSpPr>
            <p:spPr bwMode="auto">
              <a:xfrm>
                <a:off x="370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7" name="Rectangle 520">
                <a:extLst>
                  <a:ext uri="{FF2B5EF4-FFF2-40B4-BE49-F238E27FC236}">
                    <a16:creationId xmlns:a16="http://schemas.microsoft.com/office/drawing/2014/main" id="{F07BB33A-CE38-46F1-97C5-E7B2AEB314B0}"/>
                  </a:ext>
                </a:extLst>
              </p:cNvPr>
              <p:cNvSpPr>
                <a:spLocks noChangeArrowheads="1"/>
              </p:cNvSpPr>
              <p:nvPr/>
            </p:nvSpPr>
            <p:spPr bwMode="auto">
              <a:xfrm>
                <a:off x="3713" y="1649"/>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8" name="Rectangle 521">
                <a:extLst>
                  <a:ext uri="{FF2B5EF4-FFF2-40B4-BE49-F238E27FC236}">
                    <a16:creationId xmlns:a16="http://schemas.microsoft.com/office/drawing/2014/main" id="{FF08AAA2-16B1-4D3A-930F-FDFC923EBED4}"/>
                  </a:ext>
                </a:extLst>
              </p:cNvPr>
              <p:cNvSpPr>
                <a:spLocks noChangeArrowheads="1"/>
              </p:cNvSpPr>
              <p:nvPr/>
            </p:nvSpPr>
            <p:spPr bwMode="auto">
              <a:xfrm>
                <a:off x="3961"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9" name="Rectangle 522">
                <a:extLst>
                  <a:ext uri="{FF2B5EF4-FFF2-40B4-BE49-F238E27FC236}">
                    <a16:creationId xmlns:a16="http://schemas.microsoft.com/office/drawing/2014/main" id="{248B7BEA-DC42-4B17-B22C-3FF30CCAFC9F}"/>
                  </a:ext>
                </a:extLst>
              </p:cNvPr>
              <p:cNvSpPr>
                <a:spLocks noChangeArrowheads="1"/>
              </p:cNvSpPr>
              <p:nvPr/>
            </p:nvSpPr>
            <p:spPr bwMode="auto">
              <a:xfrm>
                <a:off x="3973" y="1649"/>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0" name="Rectangle 523">
                <a:extLst>
                  <a:ext uri="{FF2B5EF4-FFF2-40B4-BE49-F238E27FC236}">
                    <a16:creationId xmlns:a16="http://schemas.microsoft.com/office/drawing/2014/main" id="{8C37D133-E4D7-4737-8BFC-981BAFB9348D}"/>
                  </a:ext>
                </a:extLst>
              </p:cNvPr>
              <p:cNvSpPr>
                <a:spLocks noChangeArrowheads="1"/>
              </p:cNvSpPr>
              <p:nvPr/>
            </p:nvSpPr>
            <p:spPr bwMode="auto">
              <a:xfrm>
                <a:off x="4598" y="166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1" name="Rectangle 524">
                <a:extLst>
                  <a:ext uri="{FF2B5EF4-FFF2-40B4-BE49-F238E27FC236}">
                    <a16:creationId xmlns:a16="http://schemas.microsoft.com/office/drawing/2014/main" id="{8A5EAD76-ED24-434E-9B58-408585332E72}"/>
                  </a:ext>
                </a:extLst>
              </p:cNvPr>
              <p:cNvSpPr>
                <a:spLocks noChangeArrowheads="1"/>
              </p:cNvSpPr>
              <p:nvPr/>
            </p:nvSpPr>
            <p:spPr bwMode="auto">
              <a:xfrm>
                <a:off x="4594" y="1649"/>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2" name="Rectangle 525">
                <a:extLst>
                  <a:ext uri="{FF2B5EF4-FFF2-40B4-BE49-F238E27FC236}">
                    <a16:creationId xmlns:a16="http://schemas.microsoft.com/office/drawing/2014/main" id="{10086A97-47D4-4CB5-A3B2-9BCEB75B4EE6}"/>
                  </a:ext>
                </a:extLst>
              </p:cNvPr>
              <p:cNvSpPr>
                <a:spLocks noChangeArrowheads="1"/>
              </p:cNvSpPr>
              <p:nvPr/>
            </p:nvSpPr>
            <p:spPr bwMode="auto">
              <a:xfrm>
                <a:off x="4605"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3" name="Rectangle 526">
                <a:extLst>
                  <a:ext uri="{FF2B5EF4-FFF2-40B4-BE49-F238E27FC236}">
                    <a16:creationId xmlns:a16="http://schemas.microsoft.com/office/drawing/2014/main" id="{B8BE2A7E-800C-4A8B-BEF8-4ED0AAF02F87}"/>
                  </a:ext>
                </a:extLst>
              </p:cNvPr>
              <p:cNvSpPr>
                <a:spLocks noChangeArrowheads="1"/>
              </p:cNvSpPr>
              <p:nvPr/>
            </p:nvSpPr>
            <p:spPr bwMode="auto">
              <a:xfrm>
                <a:off x="4617" y="1649"/>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4" name="Rectangle 527">
                <a:extLst>
                  <a:ext uri="{FF2B5EF4-FFF2-40B4-BE49-F238E27FC236}">
                    <a16:creationId xmlns:a16="http://schemas.microsoft.com/office/drawing/2014/main" id="{2E43DD94-9AB6-499C-87D6-7B68EDA2FAE3}"/>
                  </a:ext>
                </a:extLst>
              </p:cNvPr>
              <p:cNvSpPr>
                <a:spLocks noChangeArrowheads="1"/>
              </p:cNvSpPr>
              <p:nvPr/>
            </p:nvSpPr>
            <p:spPr bwMode="auto">
              <a:xfrm>
                <a:off x="5669" y="1660"/>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5" name="Rectangle 528">
                <a:extLst>
                  <a:ext uri="{FF2B5EF4-FFF2-40B4-BE49-F238E27FC236}">
                    <a16:creationId xmlns:a16="http://schemas.microsoft.com/office/drawing/2014/main" id="{E0507A00-8EAD-41C2-BC3F-FC39FBC29CB2}"/>
                  </a:ext>
                </a:extLst>
              </p:cNvPr>
              <p:cNvSpPr>
                <a:spLocks noChangeArrowheads="1"/>
              </p:cNvSpPr>
              <p:nvPr/>
            </p:nvSpPr>
            <p:spPr bwMode="auto">
              <a:xfrm>
                <a:off x="5665" y="1649"/>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6" name="Rectangle 529">
                <a:extLst>
                  <a:ext uri="{FF2B5EF4-FFF2-40B4-BE49-F238E27FC236}">
                    <a16:creationId xmlns:a16="http://schemas.microsoft.com/office/drawing/2014/main" id="{6A307078-8C55-4FA6-892B-B87B97649D32}"/>
                  </a:ext>
                </a:extLst>
              </p:cNvPr>
              <p:cNvSpPr>
                <a:spLocks noChangeArrowheads="1"/>
              </p:cNvSpPr>
              <p:nvPr/>
            </p:nvSpPr>
            <p:spPr bwMode="auto">
              <a:xfrm>
                <a:off x="169" y="1661"/>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7" name="Rectangle 530">
                <a:extLst>
                  <a:ext uri="{FF2B5EF4-FFF2-40B4-BE49-F238E27FC236}">
                    <a16:creationId xmlns:a16="http://schemas.microsoft.com/office/drawing/2014/main" id="{DD07DC4B-1646-41FA-9DE1-4BFBDEC83665}"/>
                  </a:ext>
                </a:extLst>
              </p:cNvPr>
              <p:cNvSpPr>
                <a:spLocks noChangeArrowheads="1"/>
              </p:cNvSpPr>
              <p:nvPr/>
            </p:nvSpPr>
            <p:spPr bwMode="auto">
              <a:xfrm>
                <a:off x="1105" y="1661"/>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8" name="Rectangle 531">
                <a:extLst>
                  <a:ext uri="{FF2B5EF4-FFF2-40B4-BE49-F238E27FC236}">
                    <a16:creationId xmlns:a16="http://schemas.microsoft.com/office/drawing/2014/main" id="{CAB7F0C1-12F2-4A6A-BB9C-D4AE179B03FC}"/>
                  </a:ext>
                </a:extLst>
              </p:cNvPr>
              <p:cNvSpPr>
                <a:spLocks noChangeArrowheads="1"/>
              </p:cNvSpPr>
              <p:nvPr/>
            </p:nvSpPr>
            <p:spPr bwMode="auto">
              <a:xfrm>
                <a:off x="2665" y="1661"/>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9" name="Rectangle 532">
                <a:extLst>
                  <a:ext uri="{FF2B5EF4-FFF2-40B4-BE49-F238E27FC236}">
                    <a16:creationId xmlns:a16="http://schemas.microsoft.com/office/drawing/2014/main" id="{DF71D4FE-6AA6-4556-967B-F715BEADD882}"/>
                  </a:ext>
                </a:extLst>
              </p:cNvPr>
              <p:cNvSpPr>
                <a:spLocks noChangeArrowheads="1"/>
              </p:cNvSpPr>
              <p:nvPr/>
            </p:nvSpPr>
            <p:spPr bwMode="auto">
              <a:xfrm>
                <a:off x="4598" y="1661"/>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0" name="Rectangle 533">
                <a:extLst>
                  <a:ext uri="{FF2B5EF4-FFF2-40B4-BE49-F238E27FC236}">
                    <a16:creationId xmlns:a16="http://schemas.microsoft.com/office/drawing/2014/main" id="{7E02E6E5-D604-45AE-95C0-DE89CD7D9968}"/>
                  </a:ext>
                </a:extLst>
              </p:cNvPr>
              <p:cNvSpPr>
                <a:spLocks noChangeArrowheads="1"/>
              </p:cNvSpPr>
              <p:nvPr/>
            </p:nvSpPr>
            <p:spPr bwMode="auto">
              <a:xfrm>
                <a:off x="5669" y="1661"/>
                <a:ext cx="4"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1" name="Rectangle 534">
                <a:extLst>
                  <a:ext uri="{FF2B5EF4-FFF2-40B4-BE49-F238E27FC236}">
                    <a16:creationId xmlns:a16="http://schemas.microsoft.com/office/drawing/2014/main" id="{0ECFD3BE-AEF3-4254-AEB3-0889DDB3C2AE}"/>
                  </a:ext>
                </a:extLst>
              </p:cNvPr>
              <p:cNvSpPr>
                <a:spLocks noChangeArrowheads="1"/>
              </p:cNvSpPr>
              <p:nvPr/>
            </p:nvSpPr>
            <p:spPr bwMode="auto">
              <a:xfrm>
                <a:off x="123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2" name="Rectangle 535">
                <a:extLst>
                  <a:ext uri="{FF2B5EF4-FFF2-40B4-BE49-F238E27FC236}">
                    <a16:creationId xmlns:a16="http://schemas.microsoft.com/office/drawing/2014/main" id="{FCE1EF4C-CF74-4FD2-A999-8AE0841534F1}"/>
                  </a:ext>
                </a:extLst>
              </p:cNvPr>
              <p:cNvSpPr>
                <a:spLocks noChangeArrowheads="1"/>
              </p:cNvSpPr>
              <p:nvPr/>
            </p:nvSpPr>
            <p:spPr bwMode="auto">
              <a:xfrm>
                <a:off x="149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3" name="Rectangle 536">
                <a:extLst>
                  <a:ext uri="{FF2B5EF4-FFF2-40B4-BE49-F238E27FC236}">
                    <a16:creationId xmlns:a16="http://schemas.microsoft.com/office/drawing/2014/main" id="{65BE2FC9-8F97-4625-ABD5-931A7852D82A}"/>
                  </a:ext>
                </a:extLst>
              </p:cNvPr>
              <p:cNvSpPr>
                <a:spLocks noChangeArrowheads="1"/>
              </p:cNvSpPr>
              <p:nvPr/>
            </p:nvSpPr>
            <p:spPr bwMode="auto">
              <a:xfrm>
                <a:off x="175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4" name="Rectangle 537">
                <a:extLst>
                  <a:ext uri="{FF2B5EF4-FFF2-40B4-BE49-F238E27FC236}">
                    <a16:creationId xmlns:a16="http://schemas.microsoft.com/office/drawing/2014/main" id="{5B3C4676-BE2C-4D9A-8F68-B786A4A64D67}"/>
                  </a:ext>
                </a:extLst>
              </p:cNvPr>
              <p:cNvSpPr>
                <a:spLocks noChangeArrowheads="1"/>
              </p:cNvSpPr>
              <p:nvPr/>
            </p:nvSpPr>
            <p:spPr bwMode="auto">
              <a:xfrm>
                <a:off x="2016"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5" name="Rectangle 538">
                <a:extLst>
                  <a:ext uri="{FF2B5EF4-FFF2-40B4-BE49-F238E27FC236}">
                    <a16:creationId xmlns:a16="http://schemas.microsoft.com/office/drawing/2014/main" id="{28C6FD63-010F-49A1-8057-47E97304FCFC}"/>
                  </a:ext>
                </a:extLst>
              </p:cNvPr>
              <p:cNvSpPr>
                <a:spLocks noChangeArrowheads="1"/>
              </p:cNvSpPr>
              <p:nvPr/>
            </p:nvSpPr>
            <p:spPr bwMode="auto">
              <a:xfrm>
                <a:off x="2276"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6" name="Rectangle 539">
                <a:extLst>
                  <a:ext uri="{FF2B5EF4-FFF2-40B4-BE49-F238E27FC236}">
                    <a16:creationId xmlns:a16="http://schemas.microsoft.com/office/drawing/2014/main" id="{6629CCCD-72AD-4D14-99B8-E89BC917A368}"/>
                  </a:ext>
                </a:extLst>
              </p:cNvPr>
              <p:cNvSpPr>
                <a:spLocks noChangeArrowheads="1"/>
              </p:cNvSpPr>
              <p:nvPr/>
            </p:nvSpPr>
            <p:spPr bwMode="auto">
              <a:xfrm>
                <a:off x="2469" y="1777"/>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7" name="Rectangle 540">
                <a:extLst>
                  <a:ext uri="{FF2B5EF4-FFF2-40B4-BE49-F238E27FC236}">
                    <a16:creationId xmlns:a16="http://schemas.microsoft.com/office/drawing/2014/main" id="{C40BEA23-BEAB-40C4-A547-DD22C5CF5EB0}"/>
                  </a:ext>
                </a:extLst>
              </p:cNvPr>
              <p:cNvSpPr>
                <a:spLocks noChangeArrowheads="1"/>
              </p:cNvSpPr>
              <p:nvPr/>
            </p:nvSpPr>
            <p:spPr bwMode="auto">
              <a:xfrm>
                <a:off x="2605" y="176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8" name="Rectangle 541">
                <a:extLst>
                  <a:ext uri="{FF2B5EF4-FFF2-40B4-BE49-F238E27FC236}">
                    <a16:creationId xmlns:a16="http://schemas.microsoft.com/office/drawing/2014/main" id="{B325D3D4-88B1-469E-A944-97736969A163}"/>
                  </a:ext>
                </a:extLst>
              </p:cNvPr>
              <p:cNvSpPr>
                <a:spLocks noChangeArrowheads="1"/>
              </p:cNvSpPr>
              <p:nvPr/>
            </p:nvSpPr>
            <p:spPr bwMode="auto">
              <a:xfrm>
                <a:off x="279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29" name="Rectangle 542">
                <a:extLst>
                  <a:ext uri="{FF2B5EF4-FFF2-40B4-BE49-F238E27FC236}">
                    <a16:creationId xmlns:a16="http://schemas.microsoft.com/office/drawing/2014/main" id="{4E983C49-D007-446F-9348-E509A6F12245}"/>
                  </a:ext>
                </a:extLst>
              </p:cNvPr>
              <p:cNvSpPr>
                <a:spLocks noChangeArrowheads="1"/>
              </p:cNvSpPr>
              <p:nvPr/>
            </p:nvSpPr>
            <p:spPr bwMode="auto">
              <a:xfrm>
                <a:off x="305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0" name="Rectangle 543">
                <a:extLst>
                  <a:ext uri="{FF2B5EF4-FFF2-40B4-BE49-F238E27FC236}">
                    <a16:creationId xmlns:a16="http://schemas.microsoft.com/office/drawing/2014/main" id="{3EB3317D-8691-43ED-AABA-387F1A41C8F1}"/>
                  </a:ext>
                </a:extLst>
              </p:cNvPr>
              <p:cNvSpPr>
                <a:spLocks noChangeArrowheads="1"/>
              </p:cNvSpPr>
              <p:nvPr/>
            </p:nvSpPr>
            <p:spPr bwMode="auto">
              <a:xfrm>
                <a:off x="3317"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1" name="Rectangle 544">
                <a:extLst>
                  <a:ext uri="{FF2B5EF4-FFF2-40B4-BE49-F238E27FC236}">
                    <a16:creationId xmlns:a16="http://schemas.microsoft.com/office/drawing/2014/main" id="{1BB43ED8-78DB-454B-8CDE-6903C2264D76}"/>
                  </a:ext>
                </a:extLst>
              </p:cNvPr>
              <p:cNvSpPr>
                <a:spLocks noChangeArrowheads="1"/>
              </p:cNvSpPr>
              <p:nvPr/>
            </p:nvSpPr>
            <p:spPr bwMode="auto">
              <a:xfrm>
                <a:off x="3576"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2" name="Rectangle 545">
                <a:extLst>
                  <a:ext uri="{FF2B5EF4-FFF2-40B4-BE49-F238E27FC236}">
                    <a16:creationId xmlns:a16="http://schemas.microsoft.com/office/drawing/2014/main" id="{94991216-4BE1-4C6C-ACB3-257086746B40}"/>
                  </a:ext>
                </a:extLst>
              </p:cNvPr>
              <p:cNvSpPr>
                <a:spLocks noChangeArrowheads="1"/>
              </p:cNvSpPr>
              <p:nvPr/>
            </p:nvSpPr>
            <p:spPr bwMode="auto">
              <a:xfrm>
                <a:off x="3836" y="177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3" name="Rectangle 546">
                <a:extLst>
                  <a:ext uri="{FF2B5EF4-FFF2-40B4-BE49-F238E27FC236}">
                    <a16:creationId xmlns:a16="http://schemas.microsoft.com/office/drawing/2014/main" id="{82CE09D5-2D9B-4A38-B724-FC0057E1802F}"/>
                  </a:ext>
                </a:extLst>
              </p:cNvPr>
              <p:cNvSpPr>
                <a:spLocks noChangeArrowheads="1"/>
              </p:cNvSpPr>
              <p:nvPr/>
            </p:nvSpPr>
            <p:spPr bwMode="auto">
              <a:xfrm>
                <a:off x="4215" y="1777"/>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4" name="Rectangle 547">
                <a:extLst>
                  <a:ext uri="{FF2B5EF4-FFF2-40B4-BE49-F238E27FC236}">
                    <a16:creationId xmlns:a16="http://schemas.microsoft.com/office/drawing/2014/main" id="{CF77C12E-9E34-43A4-B725-B0D8CB731EFC}"/>
                  </a:ext>
                </a:extLst>
              </p:cNvPr>
              <p:cNvSpPr>
                <a:spLocks noChangeArrowheads="1"/>
              </p:cNvSpPr>
              <p:nvPr/>
            </p:nvSpPr>
            <p:spPr bwMode="auto">
              <a:xfrm>
                <a:off x="4350" y="176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5" name="Rectangle 548">
                <a:extLst>
                  <a:ext uri="{FF2B5EF4-FFF2-40B4-BE49-F238E27FC236}">
                    <a16:creationId xmlns:a16="http://schemas.microsoft.com/office/drawing/2014/main" id="{0DCD5FD5-F601-46AC-92C5-47CA1C5E2AC6}"/>
                  </a:ext>
                </a:extLst>
              </p:cNvPr>
              <p:cNvSpPr>
                <a:spLocks noChangeArrowheads="1"/>
              </p:cNvSpPr>
              <p:nvPr/>
            </p:nvSpPr>
            <p:spPr bwMode="auto">
              <a:xfrm>
                <a:off x="5134" y="1777"/>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36" name="Rectangle 549">
                <a:extLst>
                  <a:ext uri="{FF2B5EF4-FFF2-40B4-BE49-F238E27FC236}">
                    <a16:creationId xmlns:a16="http://schemas.microsoft.com/office/drawing/2014/main" id="{EBF18782-9620-40FF-B5A6-AD70EE982C03}"/>
                  </a:ext>
                </a:extLst>
              </p:cNvPr>
              <p:cNvSpPr>
                <a:spLocks noChangeArrowheads="1"/>
              </p:cNvSpPr>
              <p:nvPr/>
            </p:nvSpPr>
            <p:spPr bwMode="auto">
              <a:xfrm>
                <a:off x="169" y="1766"/>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7" name="Rectangle 550">
                <a:extLst>
                  <a:ext uri="{FF2B5EF4-FFF2-40B4-BE49-F238E27FC236}">
                    <a16:creationId xmlns:a16="http://schemas.microsoft.com/office/drawing/2014/main" id="{DC228E95-04C1-47DC-802A-E124606D3B46}"/>
                  </a:ext>
                </a:extLst>
              </p:cNvPr>
              <p:cNvSpPr>
                <a:spLocks noChangeArrowheads="1"/>
              </p:cNvSpPr>
              <p:nvPr/>
            </p:nvSpPr>
            <p:spPr bwMode="auto">
              <a:xfrm>
                <a:off x="110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8" name="Rectangle 551">
                <a:extLst>
                  <a:ext uri="{FF2B5EF4-FFF2-40B4-BE49-F238E27FC236}">
                    <a16:creationId xmlns:a16="http://schemas.microsoft.com/office/drawing/2014/main" id="{B8F63842-5777-427F-9EE3-4F4DF55C1BD5}"/>
                  </a:ext>
                </a:extLst>
              </p:cNvPr>
              <p:cNvSpPr>
                <a:spLocks noChangeArrowheads="1"/>
              </p:cNvSpPr>
              <p:nvPr/>
            </p:nvSpPr>
            <p:spPr bwMode="auto">
              <a:xfrm>
                <a:off x="110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9" name="Rectangle 552">
                <a:extLst>
                  <a:ext uri="{FF2B5EF4-FFF2-40B4-BE49-F238E27FC236}">
                    <a16:creationId xmlns:a16="http://schemas.microsoft.com/office/drawing/2014/main" id="{E8F82CC2-69E7-4D13-8285-2139AC805876}"/>
                  </a:ext>
                </a:extLst>
              </p:cNvPr>
              <p:cNvSpPr>
                <a:spLocks noChangeArrowheads="1"/>
              </p:cNvSpPr>
              <p:nvPr/>
            </p:nvSpPr>
            <p:spPr bwMode="auto">
              <a:xfrm>
                <a:off x="1113" y="1766"/>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0" name="Rectangle 553">
                <a:extLst>
                  <a:ext uri="{FF2B5EF4-FFF2-40B4-BE49-F238E27FC236}">
                    <a16:creationId xmlns:a16="http://schemas.microsoft.com/office/drawing/2014/main" id="{FCE58A3A-02F5-4E38-B5BF-177FE9CD9027}"/>
                  </a:ext>
                </a:extLst>
              </p:cNvPr>
              <p:cNvSpPr>
                <a:spLocks noChangeArrowheads="1"/>
              </p:cNvSpPr>
              <p:nvPr/>
            </p:nvSpPr>
            <p:spPr bwMode="auto">
              <a:xfrm>
                <a:off x="136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1" name="Rectangle 554">
                <a:extLst>
                  <a:ext uri="{FF2B5EF4-FFF2-40B4-BE49-F238E27FC236}">
                    <a16:creationId xmlns:a16="http://schemas.microsoft.com/office/drawing/2014/main" id="{09E785F9-3D9B-4483-8359-F1A5163C65C6}"/>
                  </a:ext>
                </a:extLst>
              </p:cNvPr>
              <p:cNvSpPr>
                <a:spLocks noChangeArrowheads="1"/>
              </p:cNvSpPr>
              <p:nvPr/>
            </p:nvSpPr>
            <p:spPr bwMode="auto">
              <a:xfrm>
                <a:off x="136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2" name="Rectangle 555">
                <a:extLst>
                  <a:ext uri="{FF2B5EF4-FFF2-40B4-BE49-F238E27FC236}">
                    <a16:creationId xmlns:a16="http://schemas.microsoft.com/office/drawing/2014/main" id="{CCC955A7-7C9A-407A-A0D1-9E9BBDC31009}"/>
                  </a:ext>
                </a:extLst>
              </p:cNvPr>
              <p:cNvSpPr>
                <a:spLocks noChangeArrowheads="1"/>
              </p:cNvSpPr>
              <p:nvPr/>
            </p:nvSpPr>
            <p:spPr bwMode="auto">
              <a:xfrm>
                <a:off x="1373" y="1766"/>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3" name="Rectangle 556">
                <a:extLst>
                  <a:ext uri="{FF2B5EF4-FFF2-40B4-BE49-F238E27FC236}">
                    <a16:creationId xmlns:a16="http://schemas.microsoft.com/office/drawing/2014/main" id="{92638E6C-C3D5-4EBF-BEBA-42F1369899A9}"/>
                  </a:ext>
                </a:extLst>
              </p:cNvPr>
              <p:cNvSpPr>
                <a:spLocks noChangeArrowheads="1"/>
              </p:cNvSpPr>
              <p:nvPr/>
            </p:nvSpPr>
            <p:spPr bwMode="auto">
              <a:xfrm>
                <a:off x="162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4" name="Rectangle 557">
                <a:extLst>
                  <a:ext uri="{FF2B5EF4-FFF2-40B4-BE49-F238E27FC236}">
                    <a16:creationId xmlns:a16="http://schemas.microsoft.com/office/drawing/2014/main" id="{F1505F7B-044D-4B44-B5FF-79F2B7E0EC72}"/>
                  </a:ext>
                </a:extLst>
              </p:cNvPr>
              <p:cNvSpPr>
                <a:spLocks noChangeArrowheads="1"/>
              </p:cNvSpPr>
              <p:nvPr/>
            </p:nvSpPr>
            <p:spPr bwMode="auto">
              <a:xfrm>
                <a:off x="162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5" name="Rectangle 558">
                <a:extLst>
                  <a:ext uri="{FF2B5EF4-FFF2-40B4-BE49-F238E27FC236}">
                    <a16:creationId xmlns:a16="http://schemas.microsoft.com/office/drawing/2014/main" id="{06E39DED-6547-49D8-8071-9973A2D569EF}"/>
                  </a:ext>
                </a:extLst>
              </p:cNvPr>
              <p:cNvSpPr>
                <a:spLocks noChangeArrowheads="1"/>
              </p:cNvSpPr>
              <p:nvPr/>
            </p:nvSpPr>
            <p:spPr bwMode="auto">
              <a:xfrm>
                <a:off x="1633" y="1766"/>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6" name="Rectangle 559">
                <a:extLst>
                  <a:ext uri="{FF2B5EF4-FFF2-40B4-BE49-F238E27FC236}">
                    <a16:creationId xmlns:a16="http://schemas.microsoft.com/office/drawing/2014/main" id="{03091569-7F02-40B0-A5D4-1B2B270CBE13}"/>
                  </a:ext>
                </a:extLst>
              </p:cNvPr>
              <p:cNvSpPr>
                <a:spLocks noChangeArrowheads="1"/>
              </p:cNvSpPr>
              <p:nvPr/>
            </p:nvSpPr>
            <p:spPr bwMode="auto">
              <a:xfrm>
                <a:off x="188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7" name="Rectangle 560">
                <a:extLst>
                  <a:ext uri="{FF2B5EF4-FFF2-40B4-BE49-F238E27FC236}">
                    <a16:creationId xmlns:a16="http://schemas.microsoft.com/office/drawing/2014/main" id="{F7211BF8-D4D1-4B1B-A04B-75B8207183A8}"/>
                  </a:ext>
                </a:extLst>
              </p:cNvPr>
              <p:cNvSpPr>
                <a:spLocks noChangeArrowheads="1"/>
              </p:cNvSpPr>
              <p:nvPr/>
            </p:nvSpPr>
            <p:spPr bwMode="auto">
              <a:xfrm>
                <a:off x="188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8" name="Rectangle 561">
                <a:extLst>
                  <a:ext uri="{FF2B5EF4-FFF2-40B4-BE49-F238E27FC236}">
                    <a16:creationId xmlns:a16="http://schemas.microsoft.com/office/drawing/2014/main" id="{CCE45B6D-1C19-4643-8903-CCF151A3DE0D}"/>
                  </a:ext>
                </a:extLst>
              </p:cNvPr>
              <p:cNvSpPr>
                <a:spLocks noChangeArrowheads="1"/>
              </p:cNvSpPr>
              <p:nvPr/>
            </p:nvSpPr>
            <p:spPr bwMode="auto">
              <a:xfrm>
                <a:off x="1893" y="1766"/>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9" name="Rectangle 562">
                <a:extLst>
                  <a:ext uri="{FF2B5EF4-FFF2-40B4-BE49-F238E27FC236}">
                    <a16:creationId xmlns:a16="http://schemas.microsoft.com/office/drawing/2014/main" id="{51F9ABB0-888F-4595-8C2D-CEDE1DFC30C8}"/>
                  </a:ext>
                </a:extLst>
              </p:cNvPr>
              <p:cNvSpPr>
                <a:spLocks noChangeArrowheads="1"/>
              </p:cNvSpPr>
              <p:nvPr/>
            </p:nvSpPr>
            <p:spPr bwMode="auto">
              <a:xfrm>
                <a:off x="2141"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0" name="Rectangle 563">
                <a:extLst>
                  <a:ext uri="{FF2B5EF4-FFF2-40B4-BE49-F238E27FC236}">
                    <a16:creationId xmlns:a16="http://schemas.microsoft.com/office/drawing/2014/main" id="{60039CC6-7152-474E-8444-8D66104205A3}"/>
                  </a:ext>
                </a:extLst>
              </p:cNvPr>
              <p:cNvSpPr>
                <a:spLocks noChangeArrowheads="1"/>
              </p:cNvSpPr>
              <p:nvPr/>
            </p:nvSpPr>
            <p:spPr bwMode="auto">
              <a:xfrm>
                <a:off x="214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1" name="Rectangle 564">
                <a:extLst>
                  <a:ext uri="{FF2B5EF4-FFF2-40B4-BE49-F238E27FC236}">
                    <a16:creationId xmlns:a16="http://schemas.microsoft.com/office/drawing/2014/main" id="{935E7E70-D885-46B8-8E70-00DA1963232C}"/>
                  </a:ext>
                </a:extLst>
              </p:cNvPr>
              <p:cNvSpPr>
                <a:spLocks noChangeArrowheads="1"/>
              </p:cNvSpPr>
              <p:nvPr/>
            </p:nvSpPr>
            <p:spPr bwMode="auto">
              <a:xfrm>
                <a:off x="2153" y="1766"/>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2" name="Rectangle 565">
                <a:extLst>
                  <a:ext uri="{FF2B5EF4-FFF2-40B4-BE49-F238E27FC236}">
                    <a16:creationId xmlns:a16="http://schemas.microsoft.com/office/drawing/2014/main" id="{B0081F4E-15B8-424A-B74E-DF7492AED607}"/>
                  </a:ext>
                </a:extLst>
              </p:cNvPr>
              <p:cNvSpPr>
                <a:spLocks noChangeArrowheads="1"/>
              </p:cNvSpPr>
              <p:nvPr/>
            </p:nvSpPr>
            <p:spPr bwMode="auto">
              <a:xfrm>
                <a:off x="2401"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3" name="Rectangle 566">
                <a:extLst>
                  <a:ext uri="{FF2B5EF4-FFF2-40B4-BE49-F238E27FC236}">
                    <a16:creationId xmlns:a16="http://schemas.microsoft.com/office/drawing/2014/main" id="{5132967D-674E-4864-A022-3806604544CF}"/>
                  </a:ext>
                </a:extLst>
              </p:cNvPr>
              <p:cNvSpPr>
                <a:spLocks noChangeArrowheads="1"/>
              </p:cNvSpPr>
              <p:nvPr/>
            </p:nvSpPr>
            <p:spPr bwMode="auto">
              <a:xfrm>
                <a:off x="240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4" name="Rectangle 567">
                <a:extLst>
                  <a:ext uri="{FF2B5EF4-FFF2-40B4-BE49-F238E27FC236}">
                    <a16:creationId xmlns:a16="http://schemas.microsoft.com/office/drawing/2014/main" id="{7C6B9A3D-054D-4495-8B54-88E76A12754C}"/>
                  </a:ext>
                </a:extLst>
              </p:cNvPr>
              <p:cNvSpPr>
                <a:spLocks noChangeArrowheads="1"/>
              </p:cNvSpPr>
              <p:nvPr/>
            </p:nvSpPr>
            <p:spPr bwMode="auto">
              <a:xfrm>
                <a:off x="2413" y="1766"/>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5" name="Rectangle 568">
                <a:extLst>
                  <a:ext uri="{FF2B5EF4-FFF2-40B4-BE49-F238E27FC236}">
                    <a16:creationId xmlns:a16="http://schemas.microsoft.com/office/drawing/2014/main" id="{813CDC60-8024-4FAC-9284-1304B60DE08A}"/>
                  </a:ext>
                </a:extLst>
              </p:cNvPr>
              <p:cNvSpPr>
                <a:spLocks noChangeArrowheads="1"/>
              </p:cNvSpPr>
              <p:nvPr/>
            </p:nvSpPr>
            <p:spPr bwMode="auto">
              <a:xfrm>
                <a:off x="2661"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6" name="Rectangle 569">
                <a:extLst>
                  <a:ext uri="{FF2B5EF4-FFF2-40B4-BE49-F238E27FC236}">
                    <a16:creationId xmlns:a16="http://schemas.microsoft.com/office/drawing/2014/main" id="{0604D20F-1F0A-484F-B4B5-2EE487531F7E}"/>
                  </a:ext>
                </a:extLst>
              </p:cNvPr>
              <p:cNvSpPr>
                <a:spLocks noChangeArrowheads="1"/>
              </p:cNvSpPr>
              <p:nvPr/>
            </p:nvSpPr>
            <p:spPr bwMode="auto">
              <a:xfrm>
                <a:off x="266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7" name="Rectangle 570">
                <a:extLst>
                  <a:ext uri="{FF2B5EF4-FFF2-40B4-BE49-F238E27FC236}">
                    <a16:creationId xmlns:a16="http://schemas.microsoft.com/office/drawing/2014/main" id="{DD8FD6A1-60A7-4DEB-8689-AB0651A43C54}"/>
                  </a:ext>
                </a:extLst>
              </p:cNvPr>
              <p:cNvSpPr>
                <a:spLocks noChangeArrowheads="1"/>
              </p:cNvSpPr>
              <p:nvPr/>
            </p:nvSpPr>
            <p:spPr bwMode="auto">
              <a:xfrm>
                <a:off x="2673"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8" name="Rectangle 571">
                <a:extLst>
                  <a:ext uri="{FF2B5EF4-FFF2-40B4-BE49-F238E27FC236}">
                    <a16:creationId xmlns:a16="http://schemas.microsoft.com/office/drawing/2014/main" id="{3BF14D21-44BB-4EFD-858E-ACB87A3E2A1F}"/>
                  </a:ext>
                </a:extLst>
              </p:cNvPr>
              <p:cNvSpPr>
                <a:spLocks noChangeArrowheads="1"/>
              </p:cNvSpPr>
              <p:nvPr/>
            </p:nvSpPr>
            <p:spPr bwMode="auto">
              <a:xfrm>
                <a:off x="2684" y="1766"/>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9" name="Rectangle 572">
                <a:extLst>
                  <a:ext uri="{FF2B5EF4-FFF2-40B4-BE49-F238E27FC236}">
                    <a16:creationId xmlns:a16="http://schemas.microsoft.com/office/drawing/2014/main" id="{567CF431-BD11-4391-BF9C-926A0BC61727}"/>
                  </a:ext>
                </a:extLst>
              </p:cNvPr>
              <p:cNvSpPr>
                <a:spLocks noChangeArrowheads="1"/>
              </p:cNvSpPr>
              <p:nvPr/>
            </p:nvSpPr>
            <p:spPr bwMode="auto">
              <a:xfrm>
                <a:off x="292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0" name="Rectangle 573">
                <a:extLst>
                  <a:ext uri="{FF2B5EF4-FFF2-40B4-BE49-F238E27FC236}">
                    <a16:creationId xmlns:a16="http://schemas.microsoft.com/office/drawing/2014/main" id="{0F426353-3222-4C1F-99DC-307932B46818}"/>
                  </a:ext>
                </a:extLst>
              </p:cNvPr>
              <p:cNvSpPr>
                <a:spLocks noChangeArrowheads="1"/>
              </p:cNvSpPr>
              <p:nvPr/>
            </p:nvSpPr>
            <p:spPr bwMode="auto">
              <a:xfrm>
                <a:off x="292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1" name="Rectangle 574">
                <a:extLst>
                  <a:ext uri="{FF2B5EF4-FFF2-40B4-BE49-F238E27FC236}">
                    <a16:creationId xmlns:a16="http://schemas.microsoft.com/office/drawing/2014/main" id="{FD277979-C9E7-4A71-A67E-9290EF5F71A6}"/>
                  </a:ext>
                </a:extLst>
              </p:cNvPr>
              <p:cNvSpPr>
                <a:spLocks noChangeArrowheads="1"/>
              </p:cNvSpPr>
              <p:nvPr/>
            </p:nvSpPr>
            <p:spPr bwMode="auto">
              <a:xfrm>
                <a:off x="2933" y="1766"/>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2" name="Rectangle 575">
                <a:extLst>
                  <a:ext uri="{FF2B5EF4-FFF2-40B4-BE49-F238E27FC236}">
                    <a16:creationId xmlns:a16="http://schemas.microsoft.com/office/drawing/2014/main" id="{2D8DB945-4CA9-4429-83E5-2204AA254C30}"/>
                  </a:ext>
                </a:extLst>
              </p:cNvPr>
              <p:cNvSpPr>
                <a:spLocks noChangeArrowheads="1"/>
              </p:cNvSpPr>
              <p:nvPr/>
            </p:nvSpPr>
            <p:spPr bwMode="auto">
              <a:xfrm>
                <a:off x="318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3" name="Rectangle 576">
                <a:extLst>
                  <a:ext uri="{FF2B5EF4-FFF2-40B4-BE49-F238E27FC236}">
                    <a16:creationId xmlns:a16="http://schemas.microsoft.com/office/drawing/2014/main" id="{74B0F375-D4A3-4940-9641-D2A9B3C6D0A2}"/>
                  </a:ext>
                </a:extLst>
              </p:cNvPr>
              <p:cNvSpPr>
                <a:spLocks noChangeArrowheads="1"/>
              </p:cNvSpPr>
              <p:nvPr/>
            </p:nvSpPr>
            <p:spPr bwMode="auto">
              <a:xfrm>
                <a:off x="318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4" name="Rectangle 577">
                <a:extLst>
                  <a:ext uri="{FF2B5EF4-FFF2-40B4-BE49-F238E27FC236}">
                    <a16:creationId xmlns:a16="http://schemas.microsoft.com/office/drawing/2014/main" id="{75A035A6-7F6B-42A6-B2BC-51C6CE29C631}"/>
                  </a:ext>
                </a:extLst>
              </p:cNvPr>
              <p:cNvSpPr>
                <a:spLocks noChangeArrowheads="1"/>
              </p:cNvSpPr>
              <p:nvPr/>
            </p:nvSpPr>
            <p:spPr bwMode="auto">
              <a:xfrm>
                <a:off x="3193" y="1766"/>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5" name="Rectangle 578">
                <a:extLst>
                  <a:ext uri="{FF2B5EF4-FFF2-40B4-BE49-F238E27FC236}">
                    <a16:creationId xmlns:a16="http://schemas.microsoft.com/office/drawing/2014/main" id="{EEB81ADE-8359-403F-A574-93FA86470BFD}"/>
                  </a:ext>
                </a:extLst>
              </p:cNvPr>
              <p:cNvSpPr>
                <a:spLocks noChangeArrowheads="1"/>
              </p:cNvSpPr>
              <p:nvPr/>
            </p:nvSpPr>
            <p:spPr bwMode="auto">
              <a:xfrm>
                <a:off x="3442"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6" name="Rectangle 579">
                <a:extLst>
                  <a:ext uri="{FF2B5EF4-FFF2-40B4-BE49-F238E27FC236}">
                    <a16:creationId xmlns:a16="http://schemas.microsoft.com/office/drawing/2014/main" id="{C74C3316-14C6-4481-8AE3-8668E4956369}"/>
                  </a:ext>
                </a:extLst>
              </p:cNvPr>
              <p:cNvSpPr>
                <a:spLocks noChangeArrowheads="1"/>
              </p:cNvSpPr>
              <p:nvPr/>
            </p:nvSpPr>
            <p:spPr bwMode="auto">
              <a:xfrm>
                <a:off x="3442"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7" name="Rectangle 580">
                <a:extLst>
                  <a:ext uri="{FF2B5EF4-FFF2-40B4-BE49-F238E27FC236}">
                    <a16:creationId xmlns:a16="http://schemas.microsoft.com/office/drawing/2014/main" id="{13312496-E384-49A8-B62C-EA7D8ACB43C2}"/>
                  </a:ext>
                </a:extLst>
              </p:cNvPr>
              <p:cNvSpPr>
                <a:spLocks noChangeArrowheads="1"/>
              </p:cNvSpPr>
              <p:nvPr/>
            </p:nvSpPr>
            <p:spPr bwMode="auto">
              <a:xfrm>
                <a:off x="3453" y="1766"/>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8" name="Rectangle 581">
                <a:extLst>
                  <a:ext uri="{FF2B5EF4-FFF2-40B4-BE49-F238E27FC236}">
                    <a16:creationId xmlns:a16="http://schemas.microsoft.com/office/drawing/2014/main" id="{35242896-749D-4B23-94EA-302DE28E0A8C}"/>
                  </a:ext>
                </a:extLst>
              </p:cNvPr>
              <p:cNvSpPr>
                <a:spLocks noChangeArrowheads="1"/>
              </p:cNvSpPr>
              <p:nvPr/>
            </p:nvSpPr>
            <p:spPr bwMode="auto">
              <a:xfrm>
                <a:off x="3701"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9" name="Rectangle 582">
                <a:extLst>
                  <a:ext uri="{FF2B5EF4-FFF2-40B4-BE49-F238E27FC236}">
                    <a16:creationId xmlns:a16="http://schemas.microsoft.com/office/drawing/2014/main" id="{AABAB90F-62D0-4287-B896-53C47B4DB479}"/>
                  </a:ext>
                </a:extLst>
              </p:cNvPr>
              <p:cNvSpPr>
                <a:spLocks noChangeArrowheads="1"/>
              </p:cNvSpPr>
              <p:nvPr/>
            </p:nvSpPr>
            <p:spPr bwMode="auto">
              <a:xfrm>
                <a:off x="370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0" name="Rectangle 583">
                <a:extLst>
                  <a:ext uri="{FF2B5EF4-FFF2-40B4-BE49-F238E27FC236}">
                    <a16:creationId xmlns:a16="http://schemas.microsoft.com/office/drawing/2014/main" id="{54232D8B-EEA2-4800-8CBD-8CAFA38EDAF4}"/>
                  </a:ext>
                </a:extLst>
              </p:cNvPr>
              <p:cNvSpPr>
                <a:spLocks noChangeArrowheads="1"/>
              </p:cNvSpPr>
              <p:nvPr/>
            </p:nvSpPr>
            <p:spPr bwMode="auto">
              <a:xfrm>
                <a:off x="3713" y="1766"/>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1" name="Rectangle 584">
                <a:extLst>
                  <a:ext uri="{FF2B5EF4-FFF2-40B4-BE49-F238E27FC236}">
                    <a16:creationId xmlns:a16="http://schemas.microsoft.com/office/drawing/2014/main" id="{B03808A0-56AB-4755-826D-7755AFA30982}"/>
                  </a:ext>
                </a:extLst>
              </p:cNvPr>
              <p:cNvSpPr>
                <a:spLocks noChangeArrowheads="1"/>
              </p:cNvSpPr>
              <p:nvPr/>
            </p:nvSpPr>
            <p:spPr bwMode="auto">
              <a:xfrm>
                <a:off x="3961"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2" name="Rectangle 585">
                <a:extLst>
                  <a:ext uri="{FF2B5EF4-FFF2-40B4-BE49-F238E27FC236}">
                    <a16:creationId xmlns:a16="http://schemas.microsoft.com/office/drawing/2014/main" id="{4CDB3176-D502-4530-B883-40299E4BF030}"/>
                  </a:ext>
                </a:extLst>
              </p:cNvPr>
              <p:cNvSpPr>
                <a:spLocks noChangeArrowheads="1"/>
              </p:cNvSpPr>
              <p:nvPr/>
            </p:nvSpPr>
            <p:spPr bwMode="auto">
              <a:xfrm>
                <a:off x="3961"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3" name="Rectangle 586">
                <a:extLst>
                  <a:ext uri="{FF2B5EF4-FFF2-40B4-BE49-F238E27FC236}">
                    <a16:creationId xmlns:a16="http://schemas.microsoft.com/office/drawing/2014/main" id="{783A8E30-15DE-45F1-A494-4A1DEBEF589F}"/>
                  </a:ext>
                </a:extLst>
              </p:cNvPr>
              <p:cNvSpPr>
                <a:spLocks noChangeArrowheads="1"/>
              </p:cNvSpPr>
              <p:nvPr/>
            </p:nvSpPr>
            <p:spPr bwMode="auto">
              <a:xfrm>
                <a:off x="3973" y="1766"/>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4" name="Rectangle 587">
                <a:extLst>
                  <a:ext uri="{FF2B5EF4-FFF2-40B4-BE49-F238E27FC236}">
                    <a16:creationId xmlns:a16="http://schemas.microsoft.com/office/drawing/2014/main" id="{4832C6ED-5CDC-4462-8F30-CCD440E0B6A7}"/>
                  </a:ext>
                </a:extLst>
              </p:cNvPr>
              <p:cNvSpPr>
                <a:spLocks noChangeArrowheads="1"/>
              </p:cNvSpPr>
              <p:nvPr/>
            </p:nvSpPr>
            <p:spPr bwMode="auto">
              <a:xfrm>
                <a:off x="4594" y="1778"/>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5" name="Rectangle 588">
                <a:extLst>
                  <a:ext uri="{FF2B5EF4-FFF2-40B4-BE49-F238E27FC236}">
                    <a16:creationId xmlns:a16="http://schemas.microsoft.com/office/drawing/2014/main" id="{A1CE60E8-6929-41F7-891E-0F46AFDEBBA5}"/>
                  </a:ext>
                </a:extLst>
              </p:cNvPr>
              <p:cNvSpPr>
                <a:spLocks noChangeArrowheads="1"/>
              </p:cNvSpPr>
              <p:nvPr/>
            </p:nvSpPr>
            <p:spPr bwMode="auto">
              <a:xfrm>
                <a:off x="4594" y="1766"/>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6" name="Rectangle 589">
                <a:extLst>
                  <a:ext uri="{FF2B5EF4-FFF2-40B4-BE49-F238E27FC236}">
                    <a16:creationId xmlns:a16="http://schemas.microsoft.com/office/drawing/2014/main" id="{BD5344E7-FE87-4E68-B597-0A5874D72BD0}"/>
                  </a:ext>
                </a:extLst>
              </p:cNvPr>
              <p:cNvSpPr>
                <a:spLocks noChangeArrowheads="1"/>
              </p:cNvSpPr>
              <p:nvPr/>
            </p:nvSpPr>
            <p:spPr bwMode="auto">
              <a:xfrm>
                <a:off x="4605"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7" name="Rectangle 590">
                <a:extLst>
                  <a:ext uri="{FF2B5EF4-FFF2-40B4-BE49-F238E27FC236}">
                    <a16:creationId xmlns:a16="http://schemas.microsoft.com/office/drawing/2014/main" id="{ECE38B75-242A-4529-BB73-E1164C685AFF}"/>
                  </a:ext>
                </a:extLst>
              </p:cNvPr>
              <p:cNvSpPr>
                <a:spLocks noChangeArrowheads="1"/>
              </p:cNvSpPr>
              <p:nvPr/>
            </p:nvSpPr>
            <p:spPr bwMode="auto">
              <a:xfrm>
                <a:off x="4617" y="1766"/>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8" name="Rectangle 591">
                <a:extLst>
                  <a:ext uri="{FF2B5EF4-FFF2-40B4-BE49-F238E27FC236}">
                    <a16:creationId xmlns:a16="http://schemas.microsoft.com/office/drawing/2014/main" id="{FF411D8A-570A-4448-86A6-FD78BE9DB4C6}"/>
                  </a:ext>
                </a:extLst>
              </p:cNvPr>
              <p:cNvSpPr>
                <a:spLocks noChangeArrowheads="1"/>
              </p:cNvSpPr>
              <p:nvPr/>
            </p:nvSpPr>
            <p:spPr bwMode="auto">
              <a:xfrm>
                <a:off x="5665" y="1778"/>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9" name="Rectangle 592">
                <a:extLst>
                  <a:ext uri="{FF2B5EF4-FFF2-40B4-BE49-F238E27FC236}">
                    <a16:creationId xmlns:a16="http://schemas.microsoft.com/office/drawing/2014/main" id="{D748C04E-A203-44DF-AA5F-78C25EE394BF}"/>
                  </a:ext>
                </a:extLst>
              </p:cNvPr>
              <p:cNvSpPr>
                <a:spLocks noChangeArrowheads="1"/>
              </p:cNvSpPr>
              <p:nvPr/>
            </p:nvSpPr>
            <p:spPr bwMode="auto">
              <a:xfrm>
                <a:off x="5665" y="176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0" name="Rectangle 593">
                <a:extLst>
                  <a:ext uri="{FF2B5EF4-FFF2-40B4-BE49-F238E27FC236}">
                    <a16:creationId xmlns:a16="http://schemas.microsoft.com/office/drawing/2014/main" id="{D2518BF9-8E34-406E-A1BE-0367927D2C92}"/>
                  </a:ext>
                </a:extLst>
              </p:cNvPr>
              <p:cNvSpPr>
                <a:spLocks noChangeArrowheads="1"/>
              </p:cNvSpPr>
              <p:nvPr/>
            </p:nvSpPr>
            <p:spPr bwMode="auto">
              <a:xfrm>
                <a:off x="169" y="1778"/>
                <a:ext cx="4"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1" name="Rectangle 594">
                <a:extLst>
                  <a:ext uri="{FF2B5EF4-FFF2-40B4-BE49-F238E27FC236}">
                    <a16:creationId xmlns:a16="http://schemas.microsoft.com/office/drawing/2014/main" id="{A04626C0-A3BB-4952-A8B2-754CC3E10DD7}"/>
                  </a:ext>
                </a:extLst>
              </p:cNvPr>
              <p:cNvSpPr>
                <a:spLocks noChangeArrowheads="1"/>
              </p:cNvSpPr>
              <p:nvPr/>
            </p:nvSpPr>
            <p:spPr bwMode="auto">
              <a:xfrm>
                <a:off x="110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2" name="Rectangle 595">
                <a:extLst>
                  <a:ext uri="{FF2B5EF4-FFF2-40B4-BE49-F238E27FC236}">
                    <a16:creationId xmlns:a16="http://schemas.microsoft.com/office/drawing/2014/main" id="{5824554E-CEAF-4202-AD1F-326B22E80372}"/>
                  </a:ext>
                </a:extLst>
              </p:cNvPr>
              <p:cNvSpPr>
                <a:spLocks noChangeArrowheads="1"/>
              </p:cNvSpPr>
              <p:nvPr/>
            </p:nvSpPr>
            <p:spPr bwMode="auto">
              <a:xfrm>
                <a:off x="136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3" name="Rectangle 596">
                <a:extLst>
                  <a:ext uri="{FF2B5EF4-FFF2-40B4-BE49-F238E27FC236}">
                    <a16:creationId xmlns:a16="http://schemas.microsoft.com/office/drawing/2014/main" id="{48126A53-D529-47D2-A1EB-4952E8E3D572}"/>
                  </a:ext>
                </a:extLst>
              </p:cNvPr>
              <p:cNvSpPr>
                <a:spLocks noChangeArrowheads="1"/>
              </p:cNvSpPr>
              <p:nvPr/>
            </p:nvSpPr>
            <p:spPr bwMode="auto">
              <a:xfrm>
                <a:off x="162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4" name="Rectangle 597">
                <a:extLst>
                  <a:ext uri="{FF2B5EF4-FFF2-40B4-BE49-F238E27FC236}">
                    <a16:creationId xmlns:a16="http://schemas.microsoft.com/office/drawing/2014/main" id="{B17904D6-5BB6-4891-9FFF-1EBED64A0E83}"/>
                  </a:ext>
                </a:extLst>
              </p:cNvPr>
              <p:cNvSpPr>
                <a:spLocks noChangeArrowheads="1"/>
              </p:cNvSpPr>
              <p:nvPr/>
            </p:nvSpPr>
            <p:spPr bwMode="auto">
              <a:xfrm>
                <a:off x="188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5" name="Rectangle 598">
                <a:extLst>
                  <a:ext uri="{FF2B5EF4-FFF2-40B4-BE49-F238E27FC236}">
                    <a16:creationId xmlns:a16="http://schemas.microsoft.com/office/drawing/2014/main" id="{2EF11B56-8A51-4539-BE38-5D350E5BDDDB}"/>
                  </a:ext>
                </a:extLst>
              </p:cNvPr>
              <p:cNvSpPr>
                <a:spLocks noChangeArrowheads="1"/>
              </p:cNvSpPr>
              <p:nvPr/>
            </p:nvSpPr>
            <p:spPr bwMode="auto">
              <a:xfrm>
                <a:off x="214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6" name="Rectangle 599">
                <a:extLst>
                  <a:ext uri="{FF2B5EF4-FFF2-40B4-BE49-F238E27FC236}">
                    <a16:creationId xmlns:a16="http://schemas.microsoft.com/office/drawing/2014/main" id="{45C84630-677D-4EC0-AAF0-4507A0038796}"/>
                  </a:ext>
                </a:extLst>
              </p:cNvPr>
              <p:cNvSpPr>
                <a:spLocks noChangeArrowheads="1"/>
              </p:cNvSpPr>
              <p:nvPr/>
            </p:nvSpPr>
            <p:spPr bwMode="auto">
              <a:xfrm>
                <a:off x="240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7" name="Rectangle 600">
                <a:extLst>
                  <a:ext uri="{FF2B5EF4-FFF2-40B4-BE49-F238E27FC236}">
                    <a16:creationId xmlns:a16="http://schemas.microsoft.com/office/drawing/2014/main" id="{9AAA0972-A622-4F13-A987-03013DC3269A}"/>
                  </a:ext>
                </a:extLst>
              </p:cNvPr>
              <p:cNvSpPr>
                <a:spLocks noChangeArrowheads="1"/>
              </p:cNvSpPr>
              <p:nvPr/>
            </p:nvSpPr>
            <p:spPr bwMode="auto">
              <a:xfrm>
                <a:off x="266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8" name="Rectangle 601">
                <a:extLst>
                  <a:ext uri="{FF2B5EF4-FFF2-40B4-BE49-F238E27FC236}">
                    <a16:creationId xmlns:a16="http://schemas.microsoft.com/office/drawing/2014/main" id="{D141FF87-6ACE-4316-99CE-990F90DDF437}"/>
                  </a:ext>
                </a:extLst>
              </p:cNvPr>
              <p:cNvSpPr>
                <a:spLocks noChangeArrowheads="1"/>
              </p:cNvSpPr>
              <p:nvPr/>
            </p:nvSpPr>
            <p:spPr bwMode="auto">
              <a:xfrm>
                <a:off x="292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9" name="Rectangle 602">
                <a:extLst>
                  <a:ext uri="{FF2B5EF4-FFF2-40B4-BE49-F238E27FC236}">
                    <a16:creationId xmlns:a16="http://schemas.microsoft.com/office/drawing/2014/main" id="{4197D0F7-71D7-4C93-92B9-4E955660BC73}"/>
                  </a:ext>
                </a:extLst>
              </p:cNvPr>
              <p:cNvSpPr>
                <a:spLocks noChangeArrowheads="1"/>
              </p:cNvSpPr>
              <p:nvPr/>
            </p:nvSpPr>
            <p:spPr bwMode="auto">
              <a:xfrm>
                <a:off x="318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0" name="Rectangle 603">
                <a:extLst>
                  <a:ext uri="{FF2B5EF4-FFF2-40B4-BE49-F238E27FC236}">
                    <a16:creationId xmlns:a16="http://schemas.microsoft.com/office/drawing/2014/main" id="{E3EDB652-3070-4985-AEAA-20EF61DBE23D}"/>
                  </a:ext>
                </a:extLst>
              </p:cNvPr>
              <p:cNvSpPr>
                <a:spLocks noChangeArrowheads="1"/>
              </p:cNvSpPr>
              <p:nvPr/>
            </p:nvSpPr>
            <p:spPr bwMode="auto">
              <a:xfrm>
                <a:off x="3442"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1" name="Rectangle 604">
                <a:extLst>
                  <a:ext uri="{FF2B5EF4-FFF2-40B4-BE49-F238E27FC236}">
                    <a16:creationId xmlns:a16="http://schemas.microsoft.com/office/drawing/2014/main" id="{CAAD54A2-CB08-42DE-9295-0F1BE3CEBA45}"/>
                  </a:ext>
                </a:extLst>
              </p:cNvPr>
              <p:cNvSpPr>
                <a:spLocks noChangeArrowheads="1"/>
              </p:cNvSpPr>
              <p:nvPr/>
            </p:nvSpPr>
            <p:spPr bwMode="auto">
              <a:xfrm>
                <a:off x="370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2" name="Rectangle 605">
                <a:extLst>
                  <a:ext uri="{FF2B5EF4-FFF2-40B4-BE49-F238E27FC236}">
                    <a16:creationId xmlns:a16="http://schemas.microsoft.com/office/drawing/2014/main" id="{D42A1A08-F898-495E-8BF1-4262F7A1616C}"/>
                  </a:ext>
                </a:extLst>
              </p:cNvPr>
              <p:cNvSpPr>
                <a:spLocks noChangeArrowheads="1"/>
              </p:cNvSpPr>
              <p:nvPr/>
            </p:nvSpPr>
            <p:spPr bwMode="auto">
              <a:xfrm>
                <a:off x="3961"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93" name="Rectangle 606">
                <a:extLst>
                  <a:ext uri="{FF2B5EF4-FFF2-40B4-BE49-F238E27FC236}">
                    <a16:creationId xmlns:a16="http://schemas.microsoft.com/office/drawing/2014/main" id="{0FA21B63-3DBE-492D-8C14-EF10BAC30092}"/>
                  </a:ext>
                </a:extLst>
              </p:cNvPr>
              <p:cNvSpPr>
                <a:spLocks noChangeArrowheads="1"/>
              </p:cNvSpPr>
              <p:nvPr/>
            </p:nvSpPr>
            <p:spPr bwMode="auto">
              <a:xfrm>
                <a:off x="4594" y="1778"/>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808">
              <a:extLst>
                <a:ext uri="{FF2B5EF4-FFF2-40B4-BE49-F238E27FC236}">
                  <a16:creationId xmlns:a16="http://schemas.microsoft.com/office/drawing/2014/main" id="{35287682-5161-4B30-82E6-E40284959C9A}"/>
                </a:ext>
              </a:extLst>
            </p:cNvPr>
            <p:cNvGrpSpPr>
              <a:grpSpLocks/>
            </p:cNvGrpSpPr>
            <p:nvPr/>
          </p:nvGrpSpPr>
          <p:grpSpPr bwMode="auto">
            <a:xfrm>
              <a:off x="169" y="1778"/>
              <a:ext cx="5508" cy="538"/>
              <a:chOff x="169" y="1778"/>
              <a:chExt cx="5508" cy="538"/>
            </a:xfrm>
          </p:grpSpPr>
          <p:sp>
            <p:nvSpPr>
              <p:cNvPr id="2094" name="Rectangle 608">
                <a:extLst>
                  <a:ext uri="{FF2B5EF4-FFF2-40B4-BE49-F238E27FC236}">
                    <a16:creationId xmlns:a16="http://schemas.microsoft.com/office/drawing/2014/main" id="{D6A9C435-C9E5-43FE-BCD7-805FC4BFCB15}"/>
                  </a:ext>
                </a:extLst>
              </p:cNvPr>
              <p:cNvSpPr>
                <a:spLocks noChangeArrowheads="1"/>
              </p:cNvSpPr>
              <p:nvPr/>
            </p:nvSpPr>
            <p:spPr bwMode="auto">
              <a:xfrm>
                <a:off x="5665" y="1778"/>
                <a:ext cx="12"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5" name="Rectangle 609">
                <a:extLst>
                  <a:ext uri="{FF2B5EF4-FFF2-40B4-BE49-F238E27FC236}">
                    <a16:creationId xmlns:a16="http://schemas.microsoft.com/office/drawing/2014/main" id="{CC588FD6-3C60-4D6E-88AE-6C7C4DE898B8}"/>
                  </a:ext>
                </a:extLst>
              </p:cNvPr>
              <p:cNvSpPr>
                <a:spLocks noChangeArrowheads="1"/>
              </p:cNvSpPr>
              <p:nvPr/>
            </p:nvSpPr>
            <p:spPr bwMode="auto">
              <a:xfrm>
                <a:off x="1113" y="1891"/>
                <a:ext cx="249"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6" name="Rectangle 610">
                <a:extLst>
                  <a:ext uri="{FF2B5EF4-FFF2-40B4-BE49-F238E27FC236}">
                    <a16:creationId xmlns:a16="http://schemas.microsoft.com/office/drawing/2014/main" id="{9071A470-6419-47A0-9A3C-3CFC4520BF82}"/>
                  </a:ext>
                </a:extLst>
              </p:cNvPr>
              <p:cNvSpPr>
                <a:spLocks noChangeArrowheads="1"/>
              </p:cNvSpPr>
              <p:nvPr/>
            </p:nvSpPr>
            <p:spPr bwMode="auto">
              <a:xfrm>
                <a:off x="1113"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7" name="Rectangle 611">
                <a:extLst>
                  <a:ext uri="{FF2B5EF4-FFF2-40B4-BE49-F238E27FC236}">
                    <a16:creationId xmlns:a16="http://schemas.microsoft.com/office/drawing/2014/main" id="{F15EAF8B-20E6-4323-A068-3CE9B32814CA}"/>
                  </a:ext>
                </a:extLst>
              </p:cNvPr>
              <p:cNvSpPr>
                <a:spLocks noChangeArrowheads="1"/>
              </p:cNvSpPr>
              <p:nvPr/>
            </p:nvSpPr>
            <p:spPr bwMode="auto">
              <a:xfrm>
                <a:off x="1324"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8" name="Rectangle 612">
                <a:extLst>
                  <a:ext uri="{FF2B5EF4-FFF2-40B4-BE49-F238E27FC236}">
                    <a16:creationId xmlns:a16="http://schemas.microsoft.com/office/drawing/2014/main" id="{DCB5FDDB-1598-468C-B259-F0565488801F}"/>
                  </a:ext>
                </a:extLst>
              </p:cNvPr>
              <p:cNvSpPr>
                <a:spLocks noChangeArrowheads="1"/>
              </p:cNvSpPr>
              <p:nvPr/>
            </p:nvSpPr>
            <p:spPr bwMode="auto">
              <a:xfrm>
                <a:off x="1113" y="1998"/>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9" name="Rectangle 613">
                <a:extLst>
                  <a:ext uri="{FF2B5EF4-FFF2-40B4-BE49-F238E27FC236}">
                    <a16:creationId xmlns:a16="http://schemas.microsoft.com/office/drawing/2014/main" id="{6558E66F-DA52-4FF5-B069-E4B1FC0594AB}"/>
                  </a:ext>
                </a:extLst>
              </p:cNvPr>
              <p:cNvSpPr>
                <a:spLocks noChangeArrowheads="1"/>
              </p:cNvSpPr>
              <p:nvPr/>
            </p:nvSpPr>
            <p:spPr bwMode="auto">
              <a:xfrm>
                <a:off x="115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0" name="Rectangle 614">
                <a:extLst>
                  <a:ext uri="{FF2B5EF4-FFF2-40B4-BE49-F238E27FC236}">
                    <a16:creationId xmlns:a16="http://schemas.microsoft.com/office/drawing/2014/main" id="{649E236D-ED1A-42EA-B512-B1D902075CD9}"/>
                  </a:ext>
                </a:extLst>
              </p:cNvPr>
              <p:cNvSpPr>
                <a:spLocks noChangeArrowheads="1"/>
              </p:cNvSpPr>
              <p:nvPr/>
            </p:nvSpPr>
            <p:spPr bwMode="auto">
              <a:xfrm>
                <a:off x="123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01" name="Rectangle 615">
                <a:extLst>
                  <a:ext uri="{FF2B5EF4-FFF2-40B4-BE49-F238E27FC236}">
                    <a16:creationId xmlns:a16="http://schemas.microsoft.com/office/drawing/2014/main" id="{CD62AFB4-45DA-465A-94F0-9AF11AA7A7CD}"/>
                  </a:ext>
                </a:extLst>
              </p:cNvPr>
              <p:cNvSpPr>
                <a:spLocks noChangeArrowheads="1"/>
              </p:cNvSpPr>
              <p:nvPr/>
            </p:nvSpPr>
            <p:spPr bwMode="auto">
              <a:xfrm>
                <a:off x="137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2" name="Rectangle 616">
                <a:extLst>
                  <a:ext uri="{FF2B5EF4-FFF2-40B4-BE49-F238E27FC236}">
                    <a16:creationId xmlns:a16="http://schemas.microsoft.com/office/drawing/2014/main" id="{13EF1928-FB81-4586-B976-EE89512CC483}"/>
                  </a:ext>
                </a:extLst>
              </p:cNvPr>
              <p:cNvSpPr>
                <a:spLocks noChangeArrowheads="1"/>
              </p:cNvSpPr>
              <p:nvPr/>
            </p:nvSpPr>
            <p:spPr bwMode="auto">
              <a:xfrm>
                <a:off x="1373"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3" name="Rectangle 617">
                <a:extLst>
                  <a:ext uri="{FF2B5EF4-FFF2-40B4-BE49-F238E27FC236}">
                    <a16:creationId xmlns:a16="http://schemas.microsoft.com/office/drawing/2014/main" id="{7BAEEBDF-3B87-4D44-9EC2-5DDA5D4A0633}"/>
                  </a:ext>
                </a:extLst>
              </p:cNvPr>
              <p:cNvSpPr>
                <a:spLocks noChangeArrowheads="1"/>
              </p:cNvSpPr>
              <p:nvPr/>
            </p:nvSpPr>
            <p:spPr bwMode="auto">
              <a:xfrm>
                <a:off x="158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4" name="Rectangle 618">
                <a:extLst>
                  <a:ext uri="{FF2B5EF4-FFF2-40B4-BE49-F238E27FC236}">
                    <a16:creationId xmlns:a16="http://schemas.microsoft.com/office/drawing/2014/main" id="{16FF9CB7-BCEB-4493-ABB5-C2F8AE54AFEE}"/>
                  </a:ext>
                </a:extLst>
              </p:cNvPr>
              <p:cNvSpPr>
                <a:spLocks noChangeArrowheads="1"/>
              </p:cNvSpPr>
              <p:nvPr/>
            </p:nvSpPr>
            <p:spPr bwMode="auto">
              <a:xfrm>
                <a:off x="137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5" name="Rectangle 619">
                <a:extLst>
                  <a:ext uri="{FF2B5EF4-FFF2-40B4-BE49-F238E27FC236}">
                    <a16:creationId xmlns:a16="http://schemas.microsoft.com/office/drawing/2014/main" id="{57C6EDEC-A46E-440E-B696-95CD00C9431B}"/>
                  </a:ext>
                </a:extLst>
              </p:cNvPr>
              <p:cNvSpPr>
                <a:spLocks noChangeArrowheads="1"/>
              </p:cNvSpPr>
              <p:nvPr/>
            </p:nvSpPr>
            <p:spPr bwMode="auto">
              <a:xfrm>
                <a:off x="1411" y="1906"/>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6" name="Rectangle 620">
                <a:extLst>
                  <a:ext uri="{FF2B5EF4-FFF2-40B4-BE49-F238E27FC236}">
                    <a16:creationId xmlns:a16="http://schemas.microsoft.com/office/drawing/2014/main" id="{0A6C9550-FC3D-4DC1-87B6-B8E62E369D39}"/>
                  </a:ext>
                </a:extLst>
              </p:cNvPr>
              <p:cNvSpPr>
                <a:spLocks noChangeArrowheads="1"/>
              </p:cNvSpPr>
              <p:nvPr/>
            </p:nvSpPr>
            <p:spPr bwMode="auto">
              <a:xfrm>
                <a:off x="149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07" name="Rectangle 621">
                <a:extLst>
                  <a:ext uri="{FF2B5EF4-FFF2-40B4-BE49-F238E27FC236}">
                    <a16:creationId xmlns:a16="http://schemas.microsoft.com/office/drawing/2014/main" id="{39647810-6145-4267-92C1-ECEDE90E68B1}"/>
                  </a:ext>
                </a:extLst>
              </p:cNvPr>
              <p:cNvSpPr>
                <a:spLocks noChangeArrowheads="1"/>
              </p:cNvSpPr>
              <p:nvPr/>
            </p:nvSpPr>
            <p:spPr bwMode="auto">
              <a:xfrm>
                <a:off x="163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8" name="Rectangle 622">
                <a:extLst>
                  <a:ext uri="{FF2B5EF4-FFF2-40B4-BE49-F238E27FC236}">
                    <a16:creationId xmlns:a16="http://schemas.microsoft.com/office/drawing/2014/main" id="{AF60D054-70E5-4386-9377-D5A0DBA3FFE0}"/>
                  </a:ext>
                </a:extLst>
              </p:cNvPr>
              <p:cNvSpPr>
                <a:spLocks noChangeArrowheads="1"/>
              </p:cNvSpPr>
              <p:nvPr/>
            </p:nvSpPr>
            <p:spPr bwMode="auto">
              <a:xfrm>
                <a:off x="1633"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9" name="Rectangle 623">
                <a:extLst>
                  <a:ext uri="{FF2B5EF4-FFF2-40B4-BE49-F238E27FC236}">
                    <a16:creationId xmlns:a16="http://schemas.microsoft.com/office/drawing/2014/main" id="{0E29D350-C924-470D-BB0C-788310FA2A6D}"/>
                  </a:ext>
                </a:extLst>
              </p:cNvPr>
              <p:cNvSpPr>
                <a:spLocks noChangeArrowheads="1"/>
              </p:cNvSpPr>
              <p:nvPr/>
            </p:nvSpPr>
            <p:spPr bwMode="auto">
              <a:xfrm>
                <a:off x="1843"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0" name="Rectangle 624">
                <a:extLst>
                  <a:ext uri="{FF2B5EF4-FFF2-40B4-BE49-F238E27FC236}">
                    <a16:creationId xmlns:a16="http://schemas.microsoft.com/office/drawing/2014/main" id="{C5137DFD-9876-4CFF-833F-5D3B4440B0F2}"/>
                  </a:ext>
                </a:extLst>
              </p:cNvPr>
              <p:cNvSpPr>
                <a:spLocks noChangeArrowheads="1"/>
              </p:cNvSpPr>
              <p:nvPr/>
            </p:nvSpPr>
            <p:spPr bwMode="auto">
              <a:xfrm>
                <a:off x="163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1" name="Rectangle 625">
                <a:extLst>
                  <a:ext uri="{FF2B5EF4-FFF2-40B4-BE49-F238E27FC236}">
                    <a16:creationId xmlns:a16="http://schemas.microsoft.com/office/drawing/2014/main" id="{619CBFA7-964C-473F-98C9-A09DD6B41472}"/>
                  </a:ext>
                </a:extLst>
              </p:cNvPr>
              <p:cNvSpPr>
                <a:spLocks noChangeArrowheads="1"/>
              </p:cNvSpPr>
              <p:nvPr/>
            </p:nvSpPr>
            <p:spPr bwMode="auto">
              <a:xfrm>
                <a:off x="1671" y="1906"/>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2" name="Rectangle 626">
                <a:extLst>
                  <a:ext uri="{FF2B5EF4-FFF2-40B4-BE49-F238E27FC236}">
                    <a16:creationId xmlns:a16="http://schemas.microsoft.com/office/drawing/2014/main" id="{1A223A6B-31CE-4CFC-818B-D433D7F52544}"/>
                  </a:ext>
                </a:extLst>
              </p:cNvPr>
              <p:cNvSpPr>
                <a:spLocks noChangeArrowheads="1"/>
              </p:cNvSpPr>
              <p:nvPr/>
            </p:nvSpPr>
            <p:spPr bwMode="auto">
              <a:xfrm>
                <a:off x="175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3" name="Rectangle 627">
                <a:extLst>
                  <a:ext uri="{FF2B5EF4-FFF2-40B4-BE49-F238E27FC236}">
                    <a16:creationId xmlns:a16="http://schemas.microsoft.com/office/drawing/2014/main" id="{43464CA0-265B-4FF9-BE22-43A744B0ADC7}"/>
                  </a:ext>
                </a:extLst>
              </p:cNvPr>
              <p:cNvSpPr>
                <a:spLocks noChangeArrowheads="1"/>
              </p:cNvSpPr>
              <p:nvPr/>
            </p:nvSpPr>
            <p:spPr bwMode="auto">
              <a:xfrm>
                <a:off x="189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4" name="Rectangle 628">
                <a:extLst>
                  <a:ext uri="{FF2B5EF4-FFF2-40B4-BE49-F238E27FC236}">
                    <a16:creationId xmlns:a16="http://schemas.microsoft.com/office/drawing/2014/main" id="{C84A0E4D-9612-465A-B89A-25A63F291FFB}"/>
                  </a:ext>
                </a:extLst>
              </p:cNvPr>
              <p:cNvSpPr>
                <a:spLocks noChangeArrowheads="1"/>
              </p:cNvSpPr>
              <p:nvPr/>
            </p:nvSpPr>
            <p:spPr bwMode="auto">
              <a:xfrm>
                <a:off x="1893"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5" name="Rectangle 629">
                <a:extLst>
                  <a:ext uri="{FF2B5EF4-FFF2-40B4-BE49-F238E27FC236}">
                    <a16:creationId xmlns:a16="http://schemas.microsoft.com/office/drawing/2014/main" id="{3D145C24-7836-4F5F-80D8-B958359A182B}"/>
                  </a:ext>
                </a:extLst>
              </p:cNvPr>
              <p:cNvSpPr>
                <a:spLocks noChangeArrowheads="1"/>
              </p:cNvSpPr>
              <p:nvPr/>
            </p:nvSpPr>
            <p:spPr bwMode="auto">
              <a:xfrm>
                <a:off x="210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6" name="Rectangle 630">
                <a:extLst>
                  <a:ext uri="{FF2B5EF4-FFF2-40B4-BE49-F238E27FC236}">
                    <a16:creationId xmlns:a16="http://schemas.microsoft.com/office/drawing/2014/main" id="{EF9E8020-C5E7-4EFF-B0C4-874FEDF4C92D}"/>
                  </a:ext>
                </a:extLst>
              </p:cNvPr>
              <p:cNvSpPr>
                <a:spLocks noChangeArrowheads="1"/>
              </p:cNvSpPr>
              <p:nvPr/>
            </p:nvSpPr>
            <p:spPr bwMode="auto">
              <a:xfrm>
                <a:off x="189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7" name="Rectangle 631">
                <a:extLst>
                  <a:ext uri="{FF2B5EF4-FFF2-40B4-BE49-F238E27FC236}">
                    <a16:creationId xmlns:a16="http://schemas.microsoft.com/office/drawing/2014/main" id="{CEFA84B6-ECF9-4C11-B971-DBD47796DEE5}"/>
                  </a:ext>
                </a:extLst>
              </p:cNvPr>
              <p:cNvSpPr>
                <a:spLocks noChangeArrowheads="1"/>
              </p:cNvSpPr>
              <p:nvPr/>
            </p:nvSpPr>
            <p:spPr bwMode="auto">
              <a:xfrm>
                <a:off x="193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8" name="Rectangle 632">
                <a:extLst>
                  <a:ext uri="{FF2B5EF4-FFF2-40B4-BE49-F238E27FC236}">
                    <a16:creationId xmlns:a16="http://schemas.microsoft.com/office/drawing/2014/main" id="{C848B251-9EA4-4950-A6E8-B53725E87C89}"/>
                  </a:ext>
                </a:extLst>
              </p:cNvPr>
              <p:cNvSpPr>
                <a:spLocks noChangeArrowheads="1"/>
              </p:cNvSpPr>
              <p:nvPr/>
            </p:nvSpPr>
            <p:spPr bwMode="auto">
              <a:xfrm>
                <a:off x="2016"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19" name="Rectangle 633">
                <a:extLst>
                  <a:ext uri="{FF2B5EF4-FFF2-40B4-BE49-F238E27FC236}">
                    <a16:creationId xmlns:a16="http://schemas.microsoft.com/office/drawing/2014/main" id="{8A6D219B-1008-48FD-8611-B611D7B6A49D}"/>
                  </a:ext>
                </a:extLst>
              </p:cNvPr>
              <p:cNvSpPr>
                <a:spLocks noChangeArrowheads="1"/>
              </p:cNvSpPr>
              <p:nvPr/>
            </p:nvSpPr>
            <p:spPr bwMode="auto">
              <a:xfrm>
                <a:off x="2154" y="1891"/>
                <a:ext cx="247"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0" name="Rectangle 634">
                <a:extLst>
                  <a:ext uri="{FF2B5EF4-FFF2-40B4-BE49-F238E27FC236}">
                    <a16:creationId xmlns:a16="http://schemas.microsoft.com/office/drawing/2014/main" id="{46727404-7E0E-4445-A257-FC34DC2FEC6F}"/>
                  </a:ext>
                </a:extLst>
              </p:cNvPr>
              <p:cNvSpPr>
                <a:spLocks noChangeArrowheads="1"/>
              </p:cNvSpPr>
              <p:nvPr/>
            </p:nvSpPr>
            <p:spPr bwMode="auto">
              <a:xfrm>
                <a:off x="2154" y="1906"/>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1" name="Rectangle 635">
                <a:extLst>
                  <a:ext uri="{FF2B5EF4-FFF2-40B4-BE49-F238E27FC236}">
                    <a16:creationId xmlns:a16="http://schemas.microsoft.com/office/drawing/2014/main" id="{BB1AC922-BE5B-46F4-BE12-3F67E406C17E}"/>
                  </a:ext>
                </a:extLst>
              </p:cNvPr>
              <p:cNvSpPr>
                <a:spLocks noChangeArrowheads="1"/>
              </p:cNvSpPr>
              <p:nvPr/>
            </p:nvSpPr>
            <p:spPr bwMode="auto">
              <a:xfrm>
                <a:off x="236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2" name="Rectangle 636">
                <a:extLst>
                  <a:ext uri="{FF2B5EF4-FFF2-40B4-BE49-F238E27FC236}">
                    <a16:creationId xmlns:a16="http://schemas.microsoft.com/office/drawing/2014/main" id="{6B1BDF23-D041-4C8A-B782-8BB74B11E104}"/>
                  </a:ext>
                </a:extLst>
              </p:cNvPr>
              <p:cNvSpPr>
                <a:spLocks noChangeArrowheads="1"/>
              </p:cNvSpPr>
              <p:nvPr/>
            </p:nvSpPr>
            <p:spPr bwMode="auto">
              <a:xfrm>
                <a:off x="2154" y="1998"/>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3" name="Rectangle 637">
                <a:extLst>
                  <a:ext uri="{FF2B5EF4-FFF2-40B4-BE49-F238E27FC236}">
                    <a16:creationId xmlns:a16="http://schemas.microsoft.com/office/drawing/2014/main" id="{5EF8C546-568B-4B88-9B8F-A8840B4CDBF2}"/>
                  </a:ext>
                </a:extLst>
              </p:cNvPr>
              <p:cNvSpPr>
                <a:spLocks noChangeArrowheads="1"/>
              </p:cNvSpPr>
              <p:nvPr/>
            </p:nvSpPr>
            <p:spPr bwMode="auto">
              <a:xfrm>
                <a:off x="219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4" name="Rectangle 638">
                <a:extLst>
                  <a:ext uri="{FF2B5EF4-FFF2-40B4-BE49-F238E27FC236}">
                    <a16:creationId xmlns:a16="http://schemas.microsoft.com/office/drawing/2014/main" id="{BE235663-4389-4853-889A-DA9E8B0BFD17}"/>
                  </a:ext>
                </a:extLst>
              </p:cNvPr>
              <p:cNvSpPr>
                <a:spLocks noChangeArrowheads="1"/>
              </p:cNvSpPr>
              <p:nvPr/>
            </p:nvSpPr>
            <p:spPr bwMode="auto">
              <a:xfrm>
                <a:off x="2276"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5" name="Rectangle 639">
                <a:extLst>
                  <a:ext uri="{FF2B5EF4-FFF2-40B4-BE49-F238E27FC236}">
                    <a16:creationId xmlns:a16="http://schemas.microsoft.com/office/drawing/2014/main" id="{897BA255-2120-4942-B893-F45FC09F510C}"/>
                  </a:ext>
                </a:extLst>
              </p:cNvPr>
              <p:cNvSpPr>
                <a:spLocks noChangeArrowheads="1"/>
              </p:cNvSpPr>
              <p:nvPr/>
            </p:nvSpPr>
            <p:spPr bwMode="auto">
              <a:xfrm>
                <a:off x="253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26" name="Rectangle 640">
                <a:extLst>
                  <a:ext uri="{FF2B5EF4-FFF2-40B4-BE49-F238E27FC236}">
                    <a16:creationId xmlns:a16="http://schemas.microsoft.com/office/drawing/2014/main" id="{F7A73FFE-3F6D-414D-B8D0-FCA631BA776A}"/>
                  </a:ext>
                </a:extLst>
              </p:cNvPr>
              <p:cNvSpPr>
                <a:spLocks noChangeArrowheads="1"/>
              </p:cNvSpPr>
              <p:nvPr/>
            </p:nvSpPr>
            <p:spPr bwMode="auto">
              <a:xfrm>
                <a:off x="2673" y="1891"/>
                <a:ext cx="249"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7" name="Rectangle 641">
                <a:extLst>
                  <a:ext uri="{FF2B5EF4-FFF2-40B4-BE49-F238E27FC236}">
                    <a16:creationId xmlns:a16="http://schemas.microsoft.com/office/drawing/2014/main" id="{34AC20EA-1D42-4CA5-9995-97C33F3B3946}"/>
                  </a:ext>
                </a:extLst>
              </p:cNvPr>
              <p:cNvSpPr>
                <a:spLocks noChangeArrowheads="1"/>
              </p:cNvSpPr>
              <p:nvPr/>
            </p:nvSpPr>
            <p:spPr bwMode="auto">
              <a:xfrm>
                <a:off x="2673"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8" name="Rectangle 642">
                <a:extLst>
                  <a:ext uri="{FF2B5EF4-FFF2-40B4-BE49-F238E27FC236}">
                    <a16:creationId xmlns:a16="http://schemas.microsoft.com/office/drawing/2014/main" id="{0B5D01F2-CFDF-4510-A46B-F14AB14E562F}"/>
                  </a:ext>
                </a:extLst>
              </p:cNvPr>
              <p:cNvSpPr>
                <a:spLocks noChangeArrowheads="1"/>
              </p:cNvSpPr>
              <p:nvPr/>
            </p:nvSpPr>
            <p:spPr bwMode="auto">
              <a:xfrm>
                <a:off x="2884"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9" name="Rectangle 643">
                <a:extLst>
                  <a:ext uri="{FF2B5EF4-FFF2-40B4-BE49-F238E27FC236}">
                    <a16:creationId xmlns:a16="http://schemas.microsoft.com/office/drawing/2014/main" id="{3244B0C0-9B47-4268-8CCA-75C30891B962}"/>
                  </a:ext>
                </a:extLst>
              </p:cNvPr>
              <p:cNvSpPr>
                <a:spLocks noChangeArrowheads="1"/>
              </p:cNvSpPr>
              <p:nvPr/>
            </p:nvSpPr>
            <p:spPr bwMode="auto">
              <a:xfrm>
                <a:off x="2673" y="1998"/>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0" name="Rectangle 644">
                <a:extLst>
                  <a:ext uri="{FF2B5EF4-FFF2-40B4-BE49-F238E27FC236}">
                    <a16:creationId xmlns:a16="http://schemas.microsoft.com/office/drawing/2014/main" id="{2B216386-6BCD-42ED-9C3C-62C2A66DABAE}"/>
                  </a:ext>
                </a:extLst>
              </p:cNvPr>
              <p:cNvSpPr>
                <a:spLocks noChangeArrowheads="1"/>
              </p:cNvSpPr>
              <p:nvPr/>
            </p:nvSpPr>
            <p:spPr bwMode="auto">
              <a:xfrm>
                <a:off x="271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1" name="Rectangle 645">
                <a:extLst>
                  <a:ext uri="{FF2B5EF4-FFF2-40B4-BE49-F238E27FC236}">
                    <a16:creationId xmlns:a16="http://schemas.microsoft.com/office/drawing/2014/main" id="{8A9427E7-F9BB-42B3-822C-997311FE92FB}"/>
                  </a:ext>
                </a:extLst>
              </p:cNvPr>
              <p:cNvSpPr>
                <a:spLocks noChangeArrowheads="1"/>
              </p:cNvSpPr>
              <p:nvPr/>
            </p:nvSpPr>
            <p:spPr bwMode="auto">
              <a:xfrm>
                <a:off x="279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2" name="Rectangle 646">
                <a:extLst>
                  <a:ext uri="{FF2B5EF4-FFF2-40B4-BE49-F238E27FC236}">
                    <a16:creationId xmlns:a16="http://schemas.microsoft.com/office/drawing/2014/main" id="{FF006065-5022-44E5-B222-D8CF3092FE05}"/>
                  </a:ext>
                </a:extLst>
              </p:cNvPr>
              <p:cNvSpPr>
                <a:spLocks noChangeArrowheads="1"/>
              </p:cNvSpPr>
              <p:nvPr/>
            </p:nvSpPr>
            <p:spPr bwMode="auto">
              <a:xfrm>
                <a:off x="293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3" name="Rectangle 647">
                <a:extLst>
                  <a:ext uri="{FF2B5EF4-FFF2-40B4-BE49-F238E27FC236}">
                    <a16:creationId xmlns:a16="http://schemas.microsoft.com/office/drawing/2014/main" id="{FA235F1D-2CF7-4DF9-92D7-796E9E18336C}"/>
                  </a:ext>
                </a:extLst>
              </p:cNvPr>
              <p:cNvSpPr>
                <a:spLocks noChangeArrowheads="1"/>
              </p:cNvSpPr>
              <p:nvPr/>
            </p:nvSpPr>
            <p:spPr bwMode="auto">
              <a:xfrm>
                <a:off x="2933"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4" name="Rectangle 648">
                <a:extLst>
                  <a:ext uri="{FF2B5EF4-FFF2-40B4-BE49-F238E27FC236}">
                    <a16:creationId xmlns:a16="http://schemas.microsoft.com/office/drawing/2014/main" id="{96E1DBCE-150E-460E-9D46-D808400C7B00}"/>
                  </a:ext>
                </a:extLst>
              </p:cNvPr>
              <p:cNvSpPr>
                <a:spLocks noChangeArrowheads="1"/>
              </p:cNvSpPr>
              <p:nvPr/>
            </p:nvSpPr>
            <p:spPr bwMode="auto">
              <a:xfrm>
                <a:off x="314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5" name="Rectangle 649">
                <a:extLst>
                  <a:ext uri="{FF2B5EF4-FFF2-40B4-BE49-F238E27FC236}">
                    <a16:creationId xmlns:a16="http://schemas.microsoft.com/office/drawing/2014/main" id="{9B598BBA-8B5C-4BA2-98E0-14BA2F8372EC}"/>
                  </a:ext>
                </a:extLst>
              </p:cNvPr>
              <p:cNvSpPr>
                <a:spLocks noChangeArrowheads="1"/>
              </p:cNvSpPr>
              <p:nvPr/>
            </p:nvSpPr>
            <p:spPr bwMode="auto">
              <a:xfrm>
                <a:off x="293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6" name="Rectangle 650">
                <a:extLst>
                  <a:ext uri="{FF2B5EF4-FFF2-40B4-BE49-F238E27FC236}">
                    <a16:creationId xmlns:a16="http://schemas.microsoft.com/office/drawing/2014/main" id="{C5A9B20D-F826-43C6-9B76-4893FABED15C}"/>
                  </a:ext>
                </a:extLst>
              </p:cNvPr>
              <p:cNvSpPr>
                <a:spLocks noChangeArrowheads="1"/>
              </p:cNvSpPr>
              <p:nvPr/>
            </p:nvSpPr>
            <p:spPr bwMode="auto">
              <a:xfrm>
                <a:off x="2971" y="1906"/>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7" name="Rectangle 651">
                <a:extLst>
                  <a:ext uri="{FF2B5EF4-FFF2-40B4-BE49-F238E27FC236}">
                    <a16:creationId xmlns:a16="http://schemas.microsoft.com/office/drawing/2014/main" id="{F2CDAEA4-6295-4530-8E38-6AD95F72011E}"/>
                  </a:ext>
                </a:extLst>
              </p:cNvPr>
              <p:cNvSpPr>
                <a:spLocks noChangeArrowheads="1"/>
              </p:cNvSpPr>
              <p:nvPr/>
            </p:nvSpPr>
            <p:spPr bwMode="auto">
              <a:xfrm>
                <a:off x="305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38" name="Rectangle 652">
                <a:extLst>
                  <a:ext uri="{FF2B5EF4-FFF2-40B4-BE49-F238E27FC236}">
                    <a16:creationId xmlns:a16="http://schemas.microsoft.com/office/drawing/2014/main" id="{D97573C3-8EEA-4C25-8D50-81E8E6AE45C6}"/>
                  </a:ext>
                </a:extLst>
              </p:cNvPr>
              <p:cNvSpPr>
                <a:spLocks noChangeArrowheads="1"/>
              </p:cNvSpPr>
              <p:nvPr/>
            </p:nvSpPr>
            <p:spPr bwMode="auto">
              <a:xfrm>
                <a:off x="319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9" name="Rectangle 653">
                <a:extLst>
                  <a:ext uri="{FF2B5EF4-FFF2-40B4-BE49-F238E27FC236}">
                    <a16:creationId xmlns:a16="http://schemas.microsoft.com/office/drawing/2014/main" id="{61D5C72E-B84A-471F-8A7B-42CEDE2A56EA}"/>
                  </a:ext>
                </a:extLst>
              </p:cNvPr>
              <p:cNvSpPr>
                <a:spLocks noChangeArrowheads="1"/>
              </p:cNvSpPr>
              <p:nvPr/>
            </p:nvSpPr>
            <p:spPr bwMode="auto">
              <a:xfrm>
                <a:off x="3193" y="1906"/>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0" name="Rectangle 654">
                <a:extLst>
                  <a:ext uri="{FF2B5EF4-FFF2-40B4-BE49-F238E27FC236}">
                    <a16:creationId xmlns:a16="http://schemas.microsoft.com/office/drawing/2014/main" id="{30ECE7D4-3B62-4283-A25B-DE218EDCEE7A}"/>
                  </a:ext>
                </a:extLst>
              </p:cNvPr>
              <p:cNvSpPr>
                <a:spLocks noChangeArrowheads="1"/>
              </p:cNvSpPr>
              <p:nvPr/>
            </p:nvSpPr>
            <p:spPr bwMode="auto">
              <a:xfrm>
                <a:off x="340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1" name="Rectangle 655">
                <a:extLst>
                  <a:ext uri="{FF2B5EF4-FFF2-40B4-BE49-F238E27FC236}">
                    <a16:creationId xmlns:a16="http://schemas.microsoft.com/office/drawing/2014/main" id="{F5EC10E4-7E15-4230-9396-F1304EEBBE43}"/>
                  </a:ext>
                </a:extLst>
              </p:cNvPr>
              <p:cNvSpPr>
                <a:spLocks noChangeArrowheads="1"/>
              </p:cNvSpPr>
              <p:nvPr/>
            </p:nvSpPr>
            <p:spPr bwMode="auto">
              <a:xfrm>
                <a:off x="319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2" name="Rectangle 656">
                <a:extLst>
                  <a:ext uri="{FF2B5EF4-FFF2-40B4-BE49-F238E27FC236}">
                    <a16:creationId xmlns:a16="http://schemas.microsoft.com/office/drawing/2014/main" id="{2F034701-2F7A-456E-B1D0-80885EFC3792}"/>
                  </a:ext>
                </a:extLst>
              </p:cNvPr>
              <p:cNvSpPr>
                <a:spLocks noChangeArrowheads="1"/>
              </p:cNvSpPr>
              <p:nvPr/>
            </p:nvSpPr>
            <p:spPr bwMode="auto">
              <a:xfrm>
                <a:off x="3231" y="1906"/>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3" name="Rectangle 657">
                <a:extLst>
                  <a:ext uri="{FF2B5EF4-FFF2-40B4-BE49-F238E27FC236}">
                    <a16:creationId xmlns:a16="http://schemas.microsoft.com/office/drawing/2014/main" id="{63514C04-FE71-4A89-AE74-266FA0169CE8}"/>
                  </a:ext>
                </a:extLst>
              </p:cNvPr>
              <p:cNvSpPr>
                <a:spLocks noChangeArrowheads="1"/>
              </p:cNvSpPr>
              <p:nvPr/>
            </p:nvSpPr>
            <p:spPr bwMode="auto">
              <a:xfrm>
                <a:off x="3317"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44" name="Rectangle 658">
                <a:extLst>
                  <a:ext uri="{FF2B5EF4-FFF2-40B4-BE49-F238E27FC236}">
                    <a16:creationId xmlns:a16="http://schemas.microsoft.com/office/drawing/2014/main" id="{97F84641-18D7-4221-9F45-C5AAF2CC9643}"/>
                  </a:ext>
                </a:extLst>
              </p:cNvPr>
              <p:cNvSpPr>
                <a:spLocks noChangeArrowheads="1"/>
              </p:cNvSpPr>
              <p:nvPr/>
            </p:nvSpPr>
            <p:spPr bwMode="auto">
              <a:xfrm>
                <a:off x="3453" y="1891"/>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5" name="Rectangle 659">
                <a:extLst>
                  <a:ext uri="{FF2B5EF4-FFF2-40B4-BE49-F238E27FC236}">
                    <a16:creationId xmlns:a16="http://schemas.microsoft.com/office/drawing/2014/main" id="{6190BFD2-A07D-4C29-9CEE-16D6CD72D7D2}"/>
                  </a:ext>
                </a:extLst>
              </p:cNvPr>
              <p:cNvSpPr>
                <a:spLocks noChangeArrowheads="1"/>
              </p:cNvSpPr>
              <p:nvPr/>
            </p:nvSpPr>
            <p:spPr bwMode="auto">
              <a:xfrm>
                <a:off x="3453"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6" name="Rectangle 660">
                <a:extLst>
                  <a:ext uri="{FF2B5EF4-FFF2-40B4-BE49-F238E27FC236}">
                    <a16:creationId xmlns:a16="http://schemas.microsoft.com/office/drawing/2014/main" id="{B63C1D85-8A5D-4F48-8AEF-322FF9D22265}"/>
                  </a:ext>
                </a:extLst>
              </p:cNvPr>
              <p:cNvSpPr>
                <a:spLocks noChangeArrowheads="1"/>
              </p:cNvSpPr>
              <p:nvPr/>
            </p:nvSpPr>
            <p:spPr bwMode="auto">
              <a:xfrm>
                <a:off x="366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7" name="Rectangle 661">
                <a:extLst>
                  <a:ext uri="{FF2B5EF4-FFF2-40B4-BE49-F238E27FC236}">
                    <a16:creationId xmlns:a16="http://schemas.microsoft.com/office/drawing/2014/main" id="{E957619D-A66E-4E89-9842-7DFE6AFA94E8}"/>
                  </a:ext>
                </a:extLst>
              </p:cNvPr>
              <p:cNvSpPr>
                <a:spLocks noChangeArrowheads="1"/>
              </p:cNvSpPr>
              <p:nvPr/>
            </p:nvSpPr>
            <p:spPr bwMode="auto">
              <a:xfrm>
                <a:off x="3453" y="1998"/>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8" name="Rectangle 662">
                <a:extLst>
                  <a:ext uri="{FF2B5EF4-FFF2-40B4-BE49-F238E27FC236}">
                    <a16:creationId xmlns:a16="http://schemas.microsoft.com/office/drawing/2014/main" id="{C5F158E1-7A59-464C-8A37-DFAB924898DF}"/>
                  </a:ext>
                </a:extLst>
              </p:cNvPr>
              <p:cNvSpPr>
                <a:spLocks noChangeArrowheads="1"/>
              </p:cNvSpPr>
              <p:nvPr/>
            </p:nvSpPr>
            <p:spPr bwMode="auto">
              <a:xfrm>
                <a:off x="349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9" name="Rectangle 663">
                <a:extLst>
                  <a:ext uri="{FF2B5EF4-FFF2-40B4-BE49-F238E27FC236}">
                    <a16:creationId xmlns:a16="http://schemas.microsoft.com/office/drawing/2014/main" id="{AA2597C1-27F8-4CCC-A6AF-2D91A4301D4C}"/>
                  </a:ext>
                </a:extLst>
              </p:cNvPr>
              <p:cNvSpPr>
                <a:spLocks noChangeArrowheads="1"/>
              </p:cNvSpPr>
              <p:nvPr/>
            </p:nvSpPr>
            <p:spPr bwMode="auto">
              <a:xfrm>
                <a:off x="3576"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0" name="Rectangle 664">
                <a:extLst>
                  <a:ext uri="{FF2B5EF4-FFF2-40B4-BE49-F238E27FC236}">
                    <a16:creationId xmlns:a16="http://schemas.microsoft.com/office/drawing/2014/main" id="{C868FE92-8CE1-4059-8D01-7D273D92CB0C}"/>
                  </a:ext>
                </a:extLst>
              </p:cNvPr>
              <p:cNvSpPr>
                <a:spLocks noChangeArrowheads="1"/>
              </p:cNvSpPr>
              <p:nvPr/>
            </p:nvSpPr>
            <p:spPr bwMode="auto">
              <a:xfrm>
                <a:off x="3714" y="1891"/>
                <a:ext cx="247"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1" name="Rectangle 665">
                <a:extLst>
                  <a:ext uri="{FF2B5EF4-FFF2-40B4-BE49-F238E27FC236}">
                    <a16:creationId xmlns:a16="http://schemas.microsoft.com/office/drawing/2014/main" id="{1847B99D-0A99-4D66-960F-09F85EA92C3F}"/>
                  </a:ext>
                </a:extLst>
              </p:cNvPr>
              <p:cNvSpPr>
                <a:spLocks noChangeArrowheads="1"/>
              </p:cNvSpPr>
              <p:nvPr/>
            </p:nvSpPr>
            <p:spPr bwMode="auto">
              <a:xfrm>
                <a:off x="3714" y="1906"/>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2" name="Rectangle 666">
                <a:extLst>
                  <a:ext uri="{FF2B5EF4-FFF2-40B4-BE49-F238E27FC236}">
                    <a16:creationId xmlns:a16="http://schemas.microsoft.com/office/drawing/2014/main" id="{8E8B1161-4C17-480F-9085-B777628D1A40}"/>
                  </a:ext>
                </a:extLst>
              </p:cNvPr>
              <p:cNvSpPr>
                <a:spLocks noChangeArrowheads="1"/>
              </p:cNvSpPr>
              <p:nvPr/>
            </p:nvSpPr>
            <p:spPr bwMode="auto">
              <a:xfrm>
                <a:off x="3924" y="1906"/>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3" name="Rectangle 667">
                <a:extLst>
                  <a:ext uri="{FF2B5EF4-FFF2-40B4-BE49-F238E27FC236}">
                    <a16:creationId xmlns:a16="http://schemas.microsoft.com/office/drawing/2014/main" id="{9DB77ED1-947B-457E-9795-23911609C759}"/>
                  </a:ext>
                </a:extLst>
              </p:cNvPr>
              <p:cNvSpPr>
                <a:spLocks noChangeArrowheads="1"/>
              </p:cNvSpPr>
              <p:nvPr/>
            </p:nvSpPr>
            <p:spPr bwMode="auto">
              <a:xfrm>
                <a:off x="3714" y="1998"/>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4" name="Rectangle 668">
                <a:extLst>
                  <a:ext uri="{FF2B5EF4-FFF2-40B4-BE49-F238E27FC236}">
                    <a16:creationId xmlns:a16="http://schemas.microsoft.com/office/drawing/2014/main" id="{E59C502E-12D8-449E-8C5E-A73DE2FBE71B}"/>
                  </a:ext>
                </a:extLst>
              </p:cNvPr>
              <p:cNvSpPr>
                <a:spLocks noChangeArrowheads="1"/>
              </p:cNvSpPr>
              <p:nvPr/>
            </p:nvSpPr>
            <p:spPr bwMode="auto">
              <a:xfrm>
                <a:off x="3750" y="1906"/>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5" name="Rectangle 669">
                <a:extLst>
                  <a:ext uri="{FF2B5EF4-FFF2-40B4-BE49-F238E27FC236}">
                    <a16:creationId xmlns:a16="http://schemas.microsoft.com/office/drawing/2014/main" id="{8AA37A78-CC20-435B-894A-506EBF8AE964}"/>
                  </a:ext>
                </a:extLst>
              </p:cNvPr>
              <p:cNvSpPr>
                <a:spLocks noChangeArrowheads="1"/>
              </p:cNvSpPr>
              <p:nvPr/>
            </p:nvSpPr>
            <p:spPr bwMode="auto">
              <a:xfrm>
                <a:off x="3836"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6" name="Rectangle 670">
                <a:extLst>
                  <a:ext uri="{FF2B5EF4-FFF2-40B4-BE49-F238E27FC236}">
                    <a16:creationId xmlns:a16="http://schemas.microsoft.com/office/drawing/2014/main" id="{BDB88717-D55A-4A90-A736-364ED162595D}"/>
                  </a:ext>
                </a:extLst>
              </p:cNvPr>
              <p:cNvSpPr>
                <a:spLocks noChangeArrowheads="1"/>
              </p:cNvSpPr>
              <p:nvPr/>
            </p:nvSpPr>
            <p:spPr bwMode="auto">
              <a:xfrm>
                <a:off x="4283" y="190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7" name="Rectangle 671">
                <a:extLst>
                  <a:ext uri="{FF2B5EF4-FFF2-40B4-BE49-F238E27FC236}">
                    <a16:creationId xmlns:a16="http://schemas.microsoft.com/office/drawing/2014/main" id="{BF6991B2-B462-44DE-A45E-368317278F77}"/>
                  </a:ext>
                </a:extLst>
              </p:cNvPr>
              <p:cNvSpPr>
                <a:spLocks noChangeArrowheads="1"/>
              </p:cNvSpPr>
              <p:nvPr/>
            </p:nvSpPr>
            <p:spPr bwMode="auto">
              <a:xfrm>
                <a:off x="5134" y="189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58" name="Rectangle 672">
                <a:extLst>
                  <a:ext uri="{FF2B5EF4-FFF2-40B4-BE49-F238E27FC236}">
                    <a16:creationId xmlns:a16="http://schemas.microsoft.com/office/drawing/2014/main" id="{49D9F961-3E54-4249-99D8-CDDACA452581}"/>
                  </a:ext>
                </a:extLst>
              </p:cNvPr>
              <p:cNvSpPr>
                <a:spLocks noChangeArrowheads="1"/>
              </p:cNvSpPr>
              <p:nvPr/>
            </p:nvSpPr>
            <p:spPr bwMode="auto">
              <a:xfrm>
                <a:off x="169" y="1882"/>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9" name="Rectangle 673">
                <a:extLst>
                  <a:ext uri="{FF2B5EF4-FFF2-40B4-BE49-F238E27FC236}">
                    <a16:creationId xmlns:a16="http://schemas.microsoft.com/office/drawing/2014/main" id="{6332793D-DD32-49C0-AD58-8D868FD08676}"/>
                  </a:ext>
                </a:extLst>
              </p:cNvPr>
              <p:cNvSpPr>
                <a:spLocks noChangeArrowheads="1"/>
              </p:cNvSpPr>
              <p:nvPr/>
            </p:nvSpPr>
            <p:spPr bwMode="auto">
              <a:xfrm>
                <a:off x="110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0" name="Rectangle 674">
                <a:extLst>
                  <a:ext uri="{FF2B5EF4-FFF2-40B4-BE49-F238E27FC236}">
                    <a16:creationId xmlns:a16="http://schemas.microsoft.com/office/drawing/2014/main" id="{A6916317-4CDE-4BBE-A4E7-F8DEFC79D1ED}"/>
                  </a:ext>
                </a:extLst>
              </p:cNvPr>
              <p:cNvSpPr>
                <a:spLocks noChangeArrowheads="1"/>
              </p:cNvSpPr>
              <p:nvPr/>
            </p:nvSpPr>
            <p:spPr bwMode="auto">
              <a:xfrm>
                <a:off x="111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1" name="Rectangle 675">
                <a:extLst>
                  <a:ext uri="{FF2B5EF4-FFF2-40B4-BE49-F238E27FC236}">
                    <a16:creationId xmlns:a16="http://schemas.microsoft.com/office/drawing/2014/main" id="{5AE8C0F6-B1C9-4D02-AC85-1ED5CF9395A5}"/>
                  </a:ext>
                </a:extLst>
              </p:cNvPr>
              <p:cNvSpPr>
                <a:spLocks noChangeArrowheads="1"/>
              </p:cNvSpPr>
              <p:nvPr/>
            </p:nvSpPr>
            <p:spPr bwMode="auto">
              <a:xfrm>
                <a:off x="136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2" name="Rectangle 676">
                <a:extLst>
                  <a:ext uri="{FF2B5EF4-FFF2-40B4-BE49-F238E27FC236}">
                    <a16:creationId xmlns:a16="http://schemas.microsoft.com/office/drawing/2014/main" id="{D5905FEB-646C-41C3-82E4-734ECB41C841}"/>
                  </a:ext>
                </a:extLst>
              </p:cNvPr>
              <p:cNvSpPr>
                <a:spLocks noChangeArrowheads="1"/>
              </p:cNvSpPr>
              <p:nvPr/>
            </p:nvSpPr>
            <p:spPr bwMode="auto">
              <a:xfrm>
                <a:off x="137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3" name="Rectangle 677">
                <a:extLst>
                  <a:ext uri="{FF2B5EF4-FFF2-40B4-BE49-F238E27FC236}">
                    <a16:creationId xmlns:a16="http://schemas.microsoft.com/office/drawing/2014/main" id="{8341067F-FE43-4471-AE54-3222F8C40EBB}"/>
                  </a:ext>
                </a:extLst>
              </p:cNvPr>
              <p:cNvSpPr>
                <a:spLocks noChangeArrowheads="1"/>
              </p:cNvSpPr>
              <p:nvPr/>
            </p:nvSpPr>
            <p:spPr bwMode="auto">
              <a:xfrm>
                <a:off x="162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4" name="Rectangle 678">
                <a:extLst>
                  <a:ext uri="{FF2B5EF4-FFF2-40B4-BE49-F238E27FC236}">
                    <a16:creationId xmlns:a16="http://schemas.microsoft.com/office/drawing/2014/main" id="{6AA885AD-006F-4E60-A381-644EEF15590F}"/>
                  </a:ext>
                </a:extLst>
              </p:cNvPr>
              <p:cNvSpPr>
                <a:spLocks noChangeArrowheads="1"/>
              </p:cNvSpPr>
              <p:nvPr/>
            </p:nvSpPr>
            <p:spPr bwMode="auto">
              <a:xfrm>
                <a:off x="163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5" name="Rectangle 679">
                <a:extLst>
                  <a:ext uri="{FF2B5EF4-FFF2-40B4-BE49-F238E27FC236}">
                    <a16:creationId xmlns:a16="http://schemas.microsoft.com/office/drawing/2014/main" id="{854648AE-B439-41FA-8ADD-B495453D7573}"/>
                  </a:ext>
                </a:extLst>
              </p:cNvPr>
              <p:cNvSpPr>
                <a:spLocks noChangeArrowheads="1"/>
              </p:cNvSpPr>
              <p:nvPr/>
            </p:nvSpPr>
            <p:spPr bwMode="auto">
              <a:xfrm>
                <a:off x="188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6" name="Rectangle 680">
                <a:extLst>
                  <a:ext uri="{FF2B5EF4-FFF2-40B4-BE49-F238E27FC236}">
                    <a16:creationId xmlns:a16="http://schemas.microsoft.com/office/drawing/2014/main" id="{62769165-5FD4-429C-A208-FFB1A081AFE4}"/>
                  </a:ext>
                </a:extLst>
              </p:cNvPr>
              <p:cNvSpPr>
                <a:spLocks noChangeArrowheads="1"/>
              </p:cNvSpPr>
              <p:nvPr/>
            </p:nvSpPr>
            <p:spPr bwMode="auto">
              <a:xfrm>
                <a:off x="1893" y="1882"/>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7" name="Rectangle 681">
                <a:extLst>
                  <a:ext uri="{FF2B5EF4-FFF2-40B4-BE49-F238E27FC236}">
                    <a16:creationId xmlns:a16="http://schemas.microsoft.com/office/drawing/2014/main" id="{7D568FD4-1B49-4E31-8358-E8132AB28961}"/>
                  </a:ext>
                </a:extLst>
              </p:cNvPr>
              <p:cNvSpPr>
                <a:spLocks noChangeArrowheads="1"/>
              </p:cNvSpPr>
              <p:nvPr/>
            </p:nvSpPr>
            <p:spPr bwMode="auto">
              <a:xfrm>
                <a:off x="214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8" name="Rectangle 682">
                <a:extLst>
                  <a:ext uri="{FF2B5EF4-FFF2-40B4-BE49-F238E27FC236}">
                    <a16:creationId xmlns:a16="http://schemas.microsoft.com/office/drawing/2014/main" id="{7F02C38B-8886-4F3D-A17D-C4B1F0B487E8}"/>
                  </a:ext>
                </a:extLst>
              </p:cNvPr>
              <p:cNvSpPr>
                <a:spLocks noChangeArrowheads="1"/>
              </p:cNvSpPr>
              <p:nvPr/>
            </p:nvSpPr>
            <p:spPr bwMode="auto">
              <a:xfrm>
                <a:off x="2153" y="1882"/>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9" name="Rectangle 683">
                <a:extLst>
                  <a:ext uri="{FF2B5EF4-FFF2-40B4-BE49-F238E27FC236}">
                    <a16:creationId xmlns:a16="http://schemas.microsoft.com/office/drawing/2014/main" id="{31FA80A5-0C85-4A65-ADB5-9283DBC2E398}"/>
                  </a:ext>
                </a:extLst>
              </p:cNvPr>
              <p:cNvSpPr>
                <a:spLocks noChangeArrowheads="1"/>
              </p:cNvSpPr>
              <p:nvPr/>
            </p:nvSpPr>
            <p:spPr bwMode="auto">
              <a:xfrm>
                <a:off x="240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0" name="Rectangle 684">
                <a:extLst>
                  <a:ext uri="{FF2B5EF4-FFF2-40B4-BE49-F238E27FC236}">
                    <a16:creationId xmlns:a16="http://schemas.microsoft.com/office/drawing/2014/main" id="{071021A9-FE87-4948-8B2A-CAA43E96D745}"/>
                  </a:ext>
                </a:extLst>
              </p:cNvPr>
              <p:cNvSpPr>
                <a:spLocks noChangeArrowheads="1"/>
              </p:cNvSpPr>
              <p:nvPr/>
            </p:nvSpPr>
            <p:spPr bwMode="auto">
              <a:xfrm>
                <a:off x="2413" y="1882"/>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1" name="Rectangle 685">
                <a:extLst>
                  <a:ext uri="{FF2B5EF4-FFF2-40B4-BE49-F238E27FC236}">
                    <a16:creationId xmlns:a16="http://schemas.microsoft.com/office/drawing/2014/main" id="{70308915-0B37-43AB-8CAF-62E95F4E168F}"/>
                  </a:ext>
                </a:extLst>
              </p:cNvPr>
              <p:cNvSpPr>
                <a:spLocks noChangeArrowheads="1"/>
              </p:cNvSpPr>
              <p:nvPr/>
            </p:nvSpPr>
            <p:spPr bwMode="auto">
              <a:xfrm>
                <a:off x="266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2" name="Rectangle 686">
                <a:extLst>
                  <a:ext uri="{FF2B5EF4-FFF2-40B4-BE49-F238E27FC236}">
                    <a16:creationId xmlns:a16="http://schemas.microsoft.com/office/drawing/2014/main" id="{6FE00710-1755-4E9C-8447-D267C23604C5}"/>
                  </a:ext>
                </a:extLst>
              </p:cNvPr>
              <p:cNvSpPr>
                <a:spLocks noChangeArrowheads="1"/>
              </p:cNvSpPr>
              <p:nvPr/>
            </p:nvSpPr>
            <p:spPr bwMode="auto">
              <a:xfrm>
                <a:off x="267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3" name="Rectangle 687">
                <a:extLst>
                  <a:ext uri="{FF2B5EF4-FFF2-40B4-BE49-F238E27FC236}">
                    <a16:creationId xmlns:a16="http://schemas.microsoft.com/office/drawing/2014/main" id="{E43C0C37-03A7-473D-80AB-3F9FB98D1DCE}"/>
                  </a:ext>
                </a:extLst>
              </p:cNvPr>
              <p:cNvSpPr>
                <a:spLocks noChangeArrowheads="1"/>
              </p:cNvSpPr>
              <p:nvPr/>
            </p:nvSpPr>
            <p:spPr bwMode="auto">
              <a:xfrm>
                <a:off x="292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4" name="Rectangle 688">
                <a:extLst>
                  <a:ext uri="{FF2B5EF4-FFF2-40B4-BE49-F238E27FC236}">
                    <a16:creationId xmlns:a16="http://schemas.microsoft.com/office/drawing/2014/main" id="{D7B59A14-223A-41CA-BED1-F45477A4A8C2}"/>
                  </a:ext>
                </a:extLst>
              </p:cNvPr>
              <p:cNvSpPr>
                <a:spLocks noChangeArrowheads="1"/>
              </p:cNvSpPr>
              <p:nvPr/>
            </p:nvSpPr>
            <p:spPr bwMode="auto">
              <a:xfrm>
                <a:off x="293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5" name="Rectangle 689">
                <a:extLst>
                  <a:ext uri="{FF2B5EF4-FFF2-40B4-BE49-F238E27FC236}">
                    <a16:creationId xmlns:a16="http://schemas.microsoft.com/office/drawing/2014/main" id="{8852F420-3535-4054-8807-E41489F9746F}"/>
                  </a:ext>
                </a:extLst>
              </p:cNvPr>
              <p:cNvSpPr>
                <a:spLocks noChangeArrowheads="1"/>
              </p:cNvSpPr>
              <p:nvPr/>
            </p:nvSpPr>
            <p:spPr bwMode="auto">
              <a:xfrm>
                <a:off x="318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6" name="Rectangle 690">
                <a:extLst>
                  <a:ext uri="{FF2B5EF4-FFF2-40B4-BE49-F238E27FC236}">
                    <a16:creationId xmlns:a16="http://schemas.microsoft.com/office/drawing/2014/main" id="{2B6527AF-DE9B-4A0E-944D-C577ABD5DE49}"/>
                  </a:ext>
                </a:extLst>
              </p:cNvPr>
              <p:cNvSpPr>
                <a:spLocks noChangeArrowheads="1"/>
              </p:cNvSpPr>
              <p:nvPr/>
            </p:nvSpPr>
            <p:spPr bwMode="auto">
              <a:xfrm>
                <a:off x="3193" y="1882"/>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7" name="Rectangle 691">
                <a:extLst>
                  <a:ext uri="{FF2B5EF4-FFF2-40B4-BE49-F238E27FC236}">
                    <a16:creationId xmlns:a16="http://schemas.microsoft.com/office/drawing/2014/main" id="{1A9408FB-88C8-4916-946D-FEE17D6BE381}"/>
                  </a:ext>
                </a:extLst>
              </p:cNvPr>
              <p:cNvSpPr>
                <a:spLocks noChangeArrowheads="1"/>
              </p:cNvSpPr>
              <p:nvPr/>
            </p:nvSpPr>
            <p:spPr bwMode="auto">
              <a:xfrm>
                <a:off x="3442"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8" name="Rectangle 692">
                <a:extLst>
                  <a:ext uri="{FF2B5EF4-FFF2-40B4-BE49-F238E27FC236}">
                    <a16:creationId xmlns:a16="http://schemas.microsoft.com/office/drawing/2014/main" id="{F232365B-5F79-47BA-B3F2-D4D00734A9A5}"/>
                  </a:ext>
                </a:extLst>
              </p:cNvPr>
              <p:cNvSpPr>
                <a:spLocks noChangeArrowheads="1"/>
              </p:cNvSpPr>
              <p:nvPr/>
            </p:nvSpPr>
            <p:spPr bwMode="auto">
              <a:xfrm>
                <a:off x="3453" y="1882"/>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79" name="Rectangle 693">
                <a:extLst>
                  <a:ext uri="{FF2B5EF4-FFF2-40B4-BE49-F238E27FC236}">
                    <a16:creationId xmlns:a16="http://schemas.microsoft.com/office/drawing/2014/main" id="{D0221AD2-6DFD-43D6-B8CE-A693563EBDBF}"/>
                  </a:ext>
                </a:extLst>
              </p:cNvPr>
              <p:cNvSpPr>
                <a:spLocks noChangeArrowheads="1"/>
              </p:cNvSpPr>
              <p:nvPr/>
            </p:nvSpPr>
            <p:spPr bwMode="auto">
              <a:xfrm>
                <a:off x="370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0" name="Rectangle 694">
                <a:extLst>
                  <a:ext uri="{FF2B5EF4-FFF2-40B4-BE49-F238E27FC236}">
                    <a16:creationId xmlns:a16="http://schemas.microsoft.com/office/drawing/2014/main" id="{CCCBAF66-E664-416B-97DE-8507EE6C401F}"/>
                  </a:ext>
                </a:extLst>
              </p:cNvPr>
              <p:cNvSpPr>
                <a:spLocks noChangeArrowheads="1"/>
              </p:cNvSpPr>
              <p:nvPr/>
            </p:nvSpPr>
            <p:spPr bwMode="auto">
              <a:xfrm>
                <a:off x="3713" y="1882"/>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1" name="Rectangle 695">
                <a:extLst>
                  <a:ext uri="{FF2B5EF4-FFF2-40B4-BE49-F238E27FC236}">
                    <a16:creationId xmlns:a16="http://schemas.microsoft.com/office/drawing/2014/main" id="{9F01CF36-5410-4763-B047-D53DE7A999A7}"/>
                  </a:ext>
                </a:extLst>
              </p:cNvPr>
              <p:cNvSpPr>
                <a:spLocks noChangeArrowheads="1"/>
              </p:cNvSpPr>
              <p:nvPr/>
            </p:nvSpPr>
            <p:spPr bwMode="auto">
              <a:xfrm>
                <a:off x="3961"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2" name="Rectangle 696">
                <a:extLst>
                  <a:ext uri="{FF2B5EF4-FFF2-40B4-BE49-F238E27FC236}">
                    <a16:creationId xmlns:a16="http://schemas.microsoft.com/office/drawing/2014/main" id="{A75EF69C-0182-4334-8866-B12AC0268993}"/>
                  </a:ext>
                </a:extLst>
              </p:cNvPr>
              <p:cNvSpPr>
                <a:spLocks noChangeArrowheads="1"/>
              </p:cNvSpPr>
              <p:nvPr/>
            </p:nvSpPr>
            <p:spPr bwMode="auto">
              <a:xfrm>
                <a:off x="3973" y="1882"/>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3" name="Rectangle 697">
                <a:extLst>
                  <a:ext uri="{FF2B5EF4-FFF2-40B4-BE49-F238E27FC236}">
                    <a16:creationId xmlns:a16="http://schemas.microsoft.com/office/drawing/2014/main" id="{CE93C182-E137-45A0-AFAA-46BF6F831C25}"/>
                  </a:ext>
                </a:extLst>
              </p:cNvPr>
              <p:cNvSpPr>
                <a:spLocks noChangeArrowheads="1"/>
              </p:cNvSpPr>
              <p:nvPr/>
            </p:nvSpPr>
            <p:spPr bwMode="auto">
              <a:xfrm>
                <a:off x="4594" y="1882"/>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4" name="Rectangle 698">
                <a:extLst>
                  <a:ext uri="{FF2B5EF4-FFF2-40B4-BE49-F238E27FC236}">
                    <a16:creationId xmlns:a16="http://schemas.microsoft.com/office/drawing/2014/main" id="{0FE529E7-FC4C-4791-BDD2-DFE5C23C1214}"/>
                  </a:ext>
                </a:extLst>
              </p:cNvPr>
              <p:cNvSpPr>
                <a:spLocks noChangeArrowheads="1"/>
              </p:cNvSpPr>
              <p:nvPr/>
            </p:nvSpPr>
            <p:spPr bwMode="auto">
              <a:xfrm>
                <a:off x="4605" y="1882"/>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5" name="Rectangle 699">
                <a:extLst>
                  <a:ext uri="{FF2B5EF4-FFF2-40B4-BE49-F238E27FC236}">
                    <a16:creationId xmlns:a16="http://schemas.microsoft.com/office/drawing/2014/main" id="{F146E0D5-5B12-41D6-A1A3-6ED7F58FBB19}"/>
                  </a:ext>
                </a:extLst>
              </p:cNvPr>
              <p:cNvSpPr>
                <a:spLocks noChangeArrowheads="1"/>
              </p:cNvSpPr>
              <p:nvPr/>
            </p:nvSpPr>
            <p:spPr bwMode="auto">
              <a:xfrm>
                <a:off x="5665" y="1882"/>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6" name="Rectangle 700">
                <a:extLst>
                  <a:ext uri="{FF2B5EF4-FFF2-40B4-BE49-F238E27FC236}">
                    <a16:creationId xmlns:a16="http://schemas.microsoft.com/office/drawing/2014/main" id="{E372831B-2250-4691-8A56-72ED5E9307FF}"/>
                  </a:ext>
                </a:extLst>
              </p:cNvPr>
              <p:cNvSpPr>
                <a:spLocks noChangeArrowheads="1"/>
              </p:cNvSpPr>
              <p:nvPr/>
            </p:nvSpPr>
            <p:spPr bwMode="auto">
              <a:xfrm>
                <a:off x="169" y="1890"/>
                <a:ext cx="4"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7" name="Rectangle 701">
                <a:extLst>
                  <a:ext uri="{FF2B5EF4-FFF2-40B4-BE49-F238E27FC236}">
                    <a16:creationId xmlns:a16="http://schemas.microsoft.com/office/drawing/2014/main" id="{8F00A2B7-81E7-4FF7-9BF1-A6008C5BC67C}"/>
                  </a:ext>
                </a:extLst>
              </p:cNvPr>
              <p:cNvSpPr>
                <a:spLocks noChangeArrowheads="1"/>
              </p:cNvSpPr>
              <p:nvPr/>
            </p:nvSpPr>
            <p:spPr bwMode="auto">
              <a:xfrm>
                <a:off x="110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8" name="Rectangle 702">
                <a:extLst>
                  <a:ext uri="{FF2B5EF4-FFF2-40B4-BE49-F238E27FC236}">
                    <a16:creationId xmlns:a16="http://schemas.microsoft.com/office/drawing/2014/main" id="{162AEBD8-CFB8-4A3F-A812-71E3AF0FF5CF}"/>
                  </a:ext>
                </a:extLst>
              </p:cNvPr>
              <p:cNvSpPr>
                <a:spLocks noChangeArrowheads="1"/>
              </p:cNvSpPr>
              <p:nvPr/>
            </p:nvSpPr>
            <p:spPr bwMode="auto">
              <a:xfrm>
                <a:off x="136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9" name="Rectangle 703">
                <a:extLst>
                  <a:ext uri="{FF2B5EF4-FFF2-40B4-BE49-F238E27FC236}">
                    <a16:creationId xmlns:a16="http://schemas.microsoft.com/office/drawing/2014/main" id="{A8D7E789-7057-46CD-BA50-18E5EDE1759D}"/>
                  </a:ext>
                </a:extLst>
              </p:cNvPr>
              <p:cNvSpPr>
                <a:spLocks noChangeArrowheads="1"/>
              </p:cNvSpPr>
              <p:nvPr/>
            </p:nvSpPr>
            <p:spPr bwMode="auto">
              <a:xfrm>
                <a:off x="162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0" name="Rectangle 704">
                <a:extLst>
                  <a:ext uri="{FF2B5EF4-FFF2-40B4-BE49-F238E27FC236}">
                    <a16:creationId xmlns:a16="http://schemas.microsoft.com/office/drawing/2014/main" id="{D9FE5D1A-5651-43D6-94D8-3958B781167B}"/>
                  </a:ext>
                </a:extLst>
              </p:cNvPr>
              <p:cNvSpPr>
                <a:spLocks noChangeArrowheads="1"/>
              </p:cNvSpPr>
              <p:nvPr/>
            </p:nvSpPr>
            <p:spPr bwMode="auto">
              <a:xfrm>
                <a:off x="188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1" name="Rectangle 705">
                <a:extLst>
                  <a:ext uri="{FF2B5EF4-FFF2-40B4-BE49-F238E27FC236}">
                    <a16:creationId xmlns:a16="http://schemas.microsoft.com/office/drawing/2014/main" id="{FE44AF3B-9E64-4AD4-A29D-631E16CD9F46}"/>
                  </a:ext>
                </a:extLst>
              </p:cNvPr>
              <p:cNvSpPr>
                <a:spLocks noChangeArrowheads="1"/>
              </p:cNvSpPr>
              <p:nvPr/>
            </p:nvSpPr>
            <p:spPr bwMode="auto">
              <a:xfrm>
                <a:off x="214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2" name="Rectangle 706">
                <a:extLst>
                  <a:ext uri="{FF2B5EF4-FFF2-40B4-BE49-F238E27FC236}">
                    <a16:creationId xmlns:a16="http://schemas.microsoft.com/office/drawing/2014/main" id="{613D5349-1795-47ED-9446-6F6EB5983C2C}"/>
                  </a:ext>
                </a:extLst>
              </p:cNvPr>
              <p:cNvSpPr>
                <a:spLocks noChangeArrowheads="1"/>
              </p:cNvSpPr>
              <p:nvPr/>
            </p:nvSpPr>
            <p:spPr bwMode="auto">
              <a:xfrm>
                <a:off x="240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3" name="Rectangle 707">
                <a:extLst>
                  <a:ext uri="{FF2B5EF4-FFF2-40B4-BE49-F238E27FC236}">
                    <a16:creationId xmlns:a16="http://schemas.microsoft.com/office/drawing/2014/main" id="{5FD7EE1E-DEED-423E-86BE-1F5F81072296}"/>
                  </a:ext>
                </a:extLst>
              </p:cNvPr>
              <p:cNvSpPr>
                <a:spLocks noChangeArrowheads="1"/>
              </p:cNvSpPr>
              <p:nvPr/>
            </p:nvSpPr>
            <p:spPr bwMode="auto">
              <a:xfrm>
                <a:off x="266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4" name="Rectangle 708">
                <a:extLst>
                  <a:ext uri="{FF2B5EF4-FFF2-40B4-BE49-F238E27FC236}">
                    <a16:creationId xmlns:a16="http://schemas.microsoft.com/office/drawing/2014/main" id="{8E923D23-6E6A-4EF5-84E4-2B9802E97254}"/>
                  </a:ext>
                </a:extLst>
              </p:cNvPr>
              <p:cNvSpPr>
                <a:spLocks noChangeArrowheads="1"/>
              </p:cNvSpPr>
              <p:nvPr/>
            </p:nvSpPr>
            <p:spPr bwMode="auto">
              <a:xfrm>
                <a:off x="292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5" name="Rectangle 709">
                <a:extLst>
                  <a:ext uri="{FF2B5EF4-FFF2-40B4-BE49-F238E27FC236}">
                    <a16:creationId xmlns:a16="http://schemas.microsoft.com/office/drawing/2014/main" id="{A8F8CA41-6BBB-410C-91F7-EB6896EA21C9}"/>
                  </a:ext>
                </a:extLst>
              </p:cNvPr>
              <p:cNvSpPr>
                <a:spLocks noChangeArrowheads="1"/>
              </p:cNvSpPr>
              <p:nvPr/>
            </p:nvSpPr>
            <p:spPr bwMode="auto">
              <a:xfrm>
                <a:off x="318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6" name="Rectangle 710">
                <a:extLst>
                  <a:ext uri="{FF2B5EF4-FFF2-40B4-BE49-F238E27FC236}">
                    <a16:creationId xmlns:a16="http://schemas.microsoft.com/office/drawing/2014/main" id="{1BD96558-8593-4B4E-B10D-26A3F4D093AF}"/>
                  </a:ext>
                </a:extLst>
              </p:cNvPr>
              <p:cNvSpPr>
                <a:spLocks noChangeArrowheads="1"/>
              </p:cNvSpPr>
              <p:nvPr/>
            </p:nvSpPr>
            <p:spPr bwMode="auto">
              <a:xfrm>
                <a:off x="3442"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7" name="Rectangle 711">
                <a:extLst>
                  <a:ext uri="{FF2B5EF4-FFF2-40B4-BE49-F238E27FC236}">
                    <a16:creationId xmlns:a16="http://schemas.microsoft.com/office/drawing/2014/main" id="{C420B959-DB0D-40F7-AA6E-21CC978B0FF4}"/>
                  </a:ext>
                </a:extLst>
              </p:cNvPr>
              <p:cNvSpPr>
                <a:spLocks noChangeArrowheads="1"/>
              </p:cNvSpPr>
              <p:nvPr/>
            </p:nvSpPr>
            <p:spPr bwMode="auto">
              <a:xfrm>
                <a:off x="370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8" name="Rectangle 712">
                <a:extLst>
                  <a:ext uri="{FF2B5EF4-FFF2-40B4-BE49-F238E27FC236}">
                    <a16:creationId xmlns:a16="http://schemas.microsoft.com/office/drawing/2014/main" id="{6825A5B6-F300-4916-B400-F832FBE684DD}"/>
                  </a:ext>
                </a:extLst>
              </p:cNvPr>
              <p:cNvSpPr>
                <a:spLocks noChangeArrowheads="1"/>
              </p:cNvSpPr>
              <p:nvPr/>
            </p:nvSpPr>
            <p:spPr bwMode="auto">
              <a:xfrm>
                <a:off x="3961"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9" name="Rectangle 713">
                <a:extLst>
                  <a:ext uri="{FF2B5EF4-FFF2-40B4-BE49-F238E27FC236}">
                    <a16:creationId xmlns:a16="http://schemas.microsoft.com/office/drawing/2014/main" id="{C8B8AED4-C837-468F-A2A0-7B64BB408D30}"/>
                  </a:ext>
                </a:extLst>
              </p:cNvPr>
              <p:cNvSpPr>
                <a:spLocks noChangeArrowheads="1"/>
              </p:cNvSpPr>
              <p:nvPr/>
            </p:nvSpPr>
            <p:spPr bwMode="auto">
              <a:xfrm>
                <a:off x="4594" y="1890"/>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0" name="Rectangle 714">
                <a:extLst>
                  <a:ext uri="{FF2B5EF4-FFF2-40B4-BE49-F238E27FC236}">
                    <a16:creationId xmlns:a16="http://schemas.microsoft.com/office/drawing/2014/main" id="{2E4CDFFB-2A55-4132-8A76-7927B5FB42F3}"/>
                  </a:ext>
                </a:extLst>
              </p:cNvPr>
              <p:cNvSpPr>
                <a:spLocks noChangeArrowheads="1"/>
              </p:cNvSpPr>
              <p:nvPr/>
            </p:nvSpPr>
            <p:spPr bwMode="auto">
              <a:xfrm>
                <a:off x="5665" y="1890"/>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1" name="Rectangle 715">
                <a:extLst>
                  <a:ext uri="{FF2B5EF4-FFF2-40B4-BE49-F238E27FC236}">
                    <a16:creationId xmlns:a16="http://schemas.microsoft.com/office/drawing/2014/main" id="{98D4CD4B-0BE4-492C-B48D-EB64587E0937}"/>
                  </a:ext>
                </a:extLst>
              </p:cNvPr>
              <p:cNvSpPr>
                <a:spLocks noChangeArrowheads="1"/>
              </p:cNvSpPr>
              <p:nvPr/>
            </p:nvSpPr>
            <p:spPr bwMode="auto">
              <a:xfrm>
                <a:off x="214" y="2074"/>
                <a:ext cx="13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2" name="Rectangle 716">
                <a:extLst>
                  <a:ext uri="{FF2B5EF4-FFF2-40B4-BE49-F238E27FC236}">
                    <a16:creationId xmlns:a16="http://schemas.microsoft.com/office/drawing/2014/main" id="{8F122A9F-A8E1-4D4D-8525-F3EF29CB0F6F}"/>
                  </a:ext>
                </a:extLst>
              </p:cNvPr>
              <p:cNvSpPr>
                <a:spLocks noChangeArrowheads="1"/>
              </p:cNvSpPr>
              <p:nvPr/>
            </p:nvSpPr>
            <p:spPr bwMode="auto">
              <a:xfrm>
                <a:off x="310" y="2074"/>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3" name="Rectangle 717">
                <a:extLst>
                  <a:ext uri="{FF2B5EF4-FFF2-40B4-BE49-F238E27FC236}">
                    <a16:creationId xmlns:a16="http://schemas.microsoft.com/office/drawing/2014/main" id="{AF99A236-5094-48E0-B731-4E8222F12FB9}"/>
                  </a:ext>
                </a:extLst>
              </p:cNvPr>
              <p:cNvSpPr>
                <a:spLocks noChangeArrowheads="1"/>
              </p:cNvSpPr>
              <p:nvPr/>
            </p:nvSpPr>
            <p:spPr bwMode="auto">
              <a:xfrm>
                <a:off x="214" y="2184"/>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4" name="Rectangle 718">
                <a:extLst>
                  <a:ext uri="{FF2B5EF4-FFF2-40B4-BE49-F238E27FC236}">
                    <a16:creationId xmlns:a16="http://schemas.microsoft.com/office/drawing/2014/main" id="{325E2A55-1A69-4492-B6B1-8F1003D76559}"/>
                  </a:ext>
                </a:extLst>
              </p:cNvPr>
              <p:cNvSpPr>
                <a:spLocks noChangeArrowheads="1"/>
              </p:cNvSpPr>
              <p:nvPr/>
            </p:nvSpPr>
            <p:spPr bwMode="auto">
              <a:xfrm>
                <a:off x="1702" y="2027"/>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12yrHPV1: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5" name="Rectangle 719">
                <a:extLst>
                  <a:ext uri="{FF2B5EF4-FFF2-40B4-BE49-F238E27FC236}">
                    <a16:creationId xmlns:a16="http://schemas.microsoft.com/office/drawing/2014/main" id="{B29F27D9-8DCE-4E43-AE2A-67FA69DEF474}"/>
                  </a:ext>
                </a:extLst>
              </p:cNvPr>
              <p:cNvSpPr>
                <a:spLocks noChangeArrowheads="1"/>
              </p:cNvSpPr>
              <p:nvPr/>
            </p:nvSpPr>
            <p:spPr bwMode="auto">
              <a:xfrm>
                <a:off x="2071" y="202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6" name="Rectangle 720">
                <a:extLst>
                  <a:ext uri="{FF2B5EF4-FFF2-40B4-BE49-F238E27FC236}">
                    <a16:creationId xmlns:a16="http://schemas.microsoft.com/office/drawing/2014/main" id="{4ED4E421-7E1F-43CD-AB68-F7F22EBE2CD7}"/>
                  </a:ext>
                </a:extLst>
              </p:cNvPr>
              <p:cNvSpPr>
                <a:spLocks noChangeArrowheads="1"/>
              </p:cNvSpPr>
              <p:nvPr/>
            </p:nvSpPr>
            <p:spPr bwMode="auto">
              <a:xfrm>
                <a:off x="3449" y="2027"/>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12yrHPV2: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7" name="Rectangle 721">
                <a:extLst>
                  <a:ext uri="{FF2B5EF4-FFF2-40B4-BE49-F238E27FC236}">
                    <a16:creationId xmlns:a16="http://schemas.microsoft.com/office/drawing/2014/main" id="{37FFA104-5A3E-4629-A756-347D570AA2B1}"/>
                  </a:ext>
                </a:extLst>
              </p:cNvPr>
              <p:cNvSpPr>
                <a:spLocks noChangeArrowheads="1"/>
              </p:cNvSpPr>
              <p:nvPr/>
            </p:nvSpPr>
            <p:spPr bwMode="auto">
              <a:xfrm>
                <a:off x="3817" y="202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8" name="Rectangle 722">
                <a:extLst>
                  <a:ext uri="{FF2B5EF4-FFF2-40B4-BE49-F238E27FC236}">
                    <a16:creationId xmlns:a16="http://schemas.microsoft.com/office/drawing/2014/main" id="{F17C0A5B-E92D-4423-A813-8F04BECBEBF6}"/>
                  </a:ext>
                </a:extLst>
              </p:cNvPr>
              <p:cNvSpPr>
                <a:spLocks noChangeArrowheads="1"/>
              </p:cNvSpPr>
              <p:nvPr/>
            </p:nvSpPr>
            <p:spPr bwMode="auto">
              <a:xfrm>
                <a:off x="5134" y="202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09" name="Rectangle 723">
                <a:extLst>
                  <a:ext uri="{FF2B5EF4-FFF2-40B4-BE49-F238E27FC236}">
                    <a16:creationId xmlns:a16="http://schemas.microsoft.com/office/drawing/2014/main" id="{3EBB5D1D-EB26-417A-8066-CB65960EC128}"/>
                  </a:ext>
                </a:extLst>
              </p:cNvPr>
              <p:cNvSpPr>
                <a:spLocks noChangeArrowheads="1"/>
              </p:cNvSpPr>
              <p:nvPr/>
            </p:nvSpPr>
            <p:spPr bwMode="auto">
              <a:xfrm>
                <a:off x="169" y="2014"/>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0" name="Rectangle 724">
                <a:extLst>
                  <a:ext uri="{FF2B5EF4-FFF2-40B4-BE49-F238E27FC236}">
                    <a16:creationId xmlns:a16="http://schemas.microsoft.com/office/drawing/2014/main" id="{FCB47D90-FFB1-4D4A-8EA1-831AF811D466}"/>
                  </a:ext>
                </a:extLst>
              </p:cNvPr>
              <p:cNvSpPr>
                <a:spLocks noChangeArrowheads="1"/>
              </p:cNvSpPr>
              <p:nvPr/>
            </p:nvSpPr>
            <p:spPr bwMode="auto">
              <a:xfrm>
                <a:off x="173" y="2014"/>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1" name="Rectangle 725">
                <a:extLst>
                  <a:ext uri="{FF2B5EF4-FFF2-40B4-BE49-F238E27FC236}">
                    <a16:creationId xmlns:a16="http://schemas.microsoft.com/office/drawing/2014/main" id="{6B56FDC9-6CD3-44CD-8C6E-2F64351EFF64}"/>
                  </a:ext>
                </a:extLst>
              </p:cNvPr>
              <p:cNvSpPr>
                <a:spLocks noChangeArrowheads="1"/>
              </p:cNvSpPr>
              <p:nvPr/>
            </p:nvSpPr>
            <p:spPr bwMode="auto">
              <a:xfrm>
                <a:off x="1101" y="20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2" name="Rectangle 726">
                <a:extLst>
                  <a:ext uri="{FF2B5EF4-FFF2-40B4-BE49-F238E27FC236}">
                    <a16:creationId xmlns:a16="http://schemas.microsoft.com/office/drawing/2014/main" id="{86044FF5-F2D7-47E9-943A-8F958D5789C8}"/>
                  </a:ext>
                </a:extLst>
              </p:cNvPr>
              <p:cNvSpPr>
                <a:spLocks noChangeArrowheads="1"/>
              </p:cNvSpPr>
              <p:nvPr/>
            </p:nvSpPr>
            <p:spPr bwMode="auto">
              <a:xfrm>
                <a:off x="110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3" name="Rectangle 727">
                <a:extLst>
                  <a:ext uri="{FF2B5EF4-FFF2-40B4-BE49-F238E27FC236}">
                    <a16:creationId xmlns:a16="http://schemas.microsoft.com/office/drawing/2014/main" id="{C41CBE8E-8FB2-4ACF-BD82-BC2A60ACE26E}"/>
                  </a:ext>
                </a:extLst>
              </p:cNvPr>
              <p:cNvSpPr>
                <a:spLocks noChangeArrowheads="1"/>
              </p:cNvSpPr>
              <p:nvPr/>
            </p:nvSpPr>
            <p:spPr bwMode="auto">
              <a:xfrm>
                <a:off x="110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4" name="Rectangle 728">
                <a:extLst>
                  <a:ext uri="{FF2B5EF4-FFF2-40B4-BE49-F238E27FC236}">
                    <a16:creationId xmlns:a16="http://schemas.microsoft.com/office/drawing/2014/main" id="{F71CDF00-7397-43C4-A9AB-DF4CE16FC644}"/>
                  </a:ext>
                </a:extLst>
              </p:cNvPr>
              <p:cNvSpPr>
                <a:spLocks noChangeArrowheads="1"/>
              </p:cNvSpPr>
              <p:nvPr/>
            </p:nvSpPr>
            <p:spPr bwMode="auto">
              <a:xfrm>
                <a:off x="1113" y="201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5" name="Rectangle 729">
                <a:extLst>
                  <a:ext uri="{FF2B5EF4-FFF2-40B4-BE49-F238E27FC236}">
                    <a16:creationId xmlns:a16="http://schemas.microsoft.com/office/drawing/2014/main" id="{A2D4F8F4-F137-4B3A-8DFE-C50C93213C0A}"/>
                  </a:ext>
                </a:extLst>
              </p:cNvPr>
              <p:cNvSpPr>
                <a:spLocks noChangeArrowheads="1"/>
              </p:cNvSpPr>
              <p:nvPr/>
            </p:nvSpPr>
            <p:spPr bwMode="auto">
              <a:xfrm>
                <a:off x="136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6" name="Rectangle 730">
                <a:extLst>
                  <a:ext uri="{FF2B5EF4-FFF2-40B4-BE49-F238E27FC236}">
                    <a16:creationId xmlns:a16="http://schemas.microsoft.com/office/drawing/2014/main" id="{6035E2D1-C003-4E15-927C-AAF32C914DB9}"/>
                  </a:ext>
                </a:extLst>
              </p:cNvPr>
              <p:cNvSpPr>
                <a:spLocks noChangeArrowheads="1"/>
              </p:cNvSpPr>
              <p:nvPr/>
            </p:nvSpPr>
            <p:spPr bwMode="auto">
              <a:xfrm>
                <a:off x="1373" y="201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7" name="Rectangle 731">
                <a:extLst>
                  <a:ext uri="{FF2B5EF4-FFF2-40B4-BE49-F238E27FC236}">
                    <a16:creationId xmlns:a16="http://schemas.microsoft.com/office/drawing/2014/main" id="{8F5B0F95-AF44-4C7C-8D48-9E41179F850E}"/>
                  </a:ext>
                </a:extLst>
              </p:cNvPr>
              <p:cNvSpPr>
                <a:spLocks noChangeArrowheads="1"/>
              </p:cNvSpPr>
              <p:nvPr/>
            </p:nvSpPr>
            <p:spPr bwMode="auto">
              <a:xfrm>
                <a:off x="162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8" name="Rectangle 732">
                <a:extLst>
                  <a:ext uri="{FF2B5EF4-FFF2-40B4-BE49-F238E27FC236}">
                    <a16:creationId xmlns:a16="http://schemas.microsoft.com/office/drawing/2014/main" id="{431CE973-4177-4C57-BAED-0F39C11BA2D0}"/>
                  </a:ext>
                </a:extLst>
              </p:cNvPr>
              <p:cNvSpPr>
                <a:spLocks noChangeArrowheads="1"/>
              </p:cNvSpPr>
              <p:nvPr/>
            </p:nvSpPr>
            <p:spPr bwMode="auto">
              <a:xfrm>
                <a:off x="1633" y="201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9" name="Rectangle 733">
                <a:extLst>
                  <a:ext uri="{FF2B5EF4-FFF2-40B4-BE49-F238E27FC236}">
                    <a16:creationId xmlns:a16="http://schemas.microsoft.com/office/drawing/2014/main" id="{EC98721B-3569-4DBB-868C-349EAA54924B}"/>
                  </a:ext>
                </a:extLst>
              </p:cNvPr>
              <p:cNvSpPr>
                <a:spLocks noChangeArrowheads="1"/>
              </p:cNvSpPr>
              <p:nvPr/>
            </p:nvSpPr>
            <p:spPr bwMode="auto">
              <a:xfrm>
                <a:off x="188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0" name="Rectangle 734">
                <a:extLst>
                  <a:ext uri="{FF2B5EF4-FFF2-40B4-BE49-F238E27FC236}">
                    <a16:creationId xmlns:a16="http://schemas.microsoft.com/office/drawing/2014/main" id="{CAD45FE2-C119-494C-B2B5-6191B68100FB}"/>
                  </a:ext>
                </a:extLst>
              </p:cNvPr>
              <p:cNvSpPr>
                <a:spLocks noChangeArrowheads="1"/>
              </p:cNvSpPr>
              <p:nvPr/>
            </p:nvSpPr>
            <p:spPr bwMode="auto">
              <a:xfrm>
                <a:off x="1893" y="201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1" name="Rectangle 735">
                <a:extLst>
                  <a:ext uri="{FF2B5EF4-FFF2-40B4-BE49-F238E27FC236}">
                    <a16:creationId xmlns:a16="http://schemas.microsoft.com/office/drawing/2014/main" id="{2A57F2C3-7022-49D3-985E-C05ED39D303A}"/>
                  </a:ext>
                </a:extLst>
              </p:cNvPr>
              <p:cNvSpPr>
                <a:spLocks noChangeArrowheads="1"/>
              </p:cNvSpPr>
              <p:nvPr/>
            </p:nvSpPr>
            <p:spPr bwMode="auto">
              <a:xfrm>
                <a:off x="214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2" name="Rectangle 736">
                <a:extLst>
                  <a:ext uri="{FF2B5EF4-FFF2-40B4-BE49-F238E27FC236}">
                    <a16:creationId xmlns:a16="http://schemas.microsoft.com/office/drawing/2014/main" id="{6791CB76-99FB-481E-A18F-AC8DCC121689}"/>
                  </a:ext>
                </a:extLst>
              </p:cNvPr>
              <p:cNvSpPr>
                <a:spLocks noChangeArrowheads="1"/>
              </p:cNvSpPr>
              <p:nvPr/>
            </p:nvSpPr>
            <p:spPr bwMode="auto">
              <a:xfrm>
                <a:off x="2153" y="201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3" name="Rectangle 737">
                <a:extLst>
                  <a:ext uri="{FF2B5EF4-FFF2-40B4-BE49-F238E27FC236}">
                    <a16:creationId xmlns:a16="http://schemas.microsoft.com/office/drawing/2014/main" id="{2049348C-7427-4894-A3DA-BD1D7732B105}"/>
                  </a:ext>
                </a:extLst>
              </p:cNvPr>
              <p:cNvSpPr>
                <a:spLocks noChangeArrowheads="1"/>
              </p:cNvSpPr>
              <p:nvPr/>
            </p:nvSpPr>
            <p:spPr bwMode="auto">
              <a:xfrm>
                <a:off x="240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4" name="Rectangle 738">
                <a:extLst>
                  <a:ext uri="{FF2B5EF4-FFF2-40B4-BE49-F238E27FC236}">
                    <a16:creationId xmlns:a16="http://schemas.microsoft.com/office/drawing/2014/main" id="{29260231-1333-4109-B725-6BD889A54572}"/>
                  </a:ext>
                </a:extLst>
              </p:cNvPr>
              <p:cNvSpPr>
                <a:spLocks noChangeArrowheads="1"/>
              </p:cNvSpPr>
              <p:nvPr/>
            </p:nvSpPr>
            <p:spPr bwMode="auto">
              <a:xfrm>
                <a:off x="2413" y="201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5" name="Rectangle 739">
                <a:extLst>
                  <a:ext uri="{FF2B5EF4-FFF2-40B4-BE49-F238E27FC236}">
                    <a16:creationId xmlns:a16="http://schemas.microsoft.com/office/drawing/2014/main" id="{054ACC8C-AB48-48A2-8F42-287675843DA1}"/>
                  </a:ext>
                </a:extLst>
              </p:cNvPr>
              <p:cNvSpPr>
                <a:spLocks noChangeArrowheads="1"/>
              </p:cNvSpPr>
              <p:nvPr/>
            </p:nvSpPr>
            <p:spPr bwMode="auto">
              <a:xfrm>
                <a:off x="2665" y="20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6" name="Rectangle 740">
                <a:extLst>
                  <a:ext uri="{FF2B5EF4-FFF2-40B4-BE49-F238E27FC236}">
                    <a16:creationId xmlns:a16="http://schemas.microsoft.com/office/drawing/2014/main" id="{E925F89B-D28E-4D1B-8300-F9E559A888F5}"/>
                  </a:ext>
                </a:extLst>
              </p:cNvPr>
              <p:cNvSpPr>
                <a:spLocks noChangeArrowheads="1"/>
              </p:cNvSpPr>
              <p:nvPr/>
            </p:nvSpPr>
            <p:spPr bwMode="auto">
              <a:xfrm>
                <a:off x="266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7" name="Rectangle 741">
                <a:extLst>
                  <a:ext uri="{FF2B5EF4-FFF2-40B4-BE49-F238E27FC236}">
                    <a16:creationId xmlns:a16="http://schemas.microsoft.com/office/drawing/2014/main" id="{AFE1E046-3DAD-402A-9B82-2A0EDC788CF7}"/>
                  </a:ext>
                </a:extLst>
              </p:cNvPr>
              <p:cNvSpPr>
                <a:spLocks noChangeArrowheads="1"/>
              </p:cNvSpPr>
              <p:nvPr/>
            </p:nvSpPr>
            <p:spPr bwMode="auto">
              <a:xfrm>
                <a:off x="2673"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8" name="Rectangle 742">
                <a:extLst>
                  <a:ext uri="{FF2B5EF4-FFF2-40B4-BE49-F238E27FC236}">
                    <a16:creationId xmlns:a16="http://schemas.microsoft.com/office/drawing/2014/main" id="{8FE7ECBA-73BC-47BF-90BD-C20F375A5EBA}"/>
                  </a:ext>
                </a:extLst>
              </p:cNvPr>
              <p:cNvSpPr>
                <a:spLocks noChangeArrowheads="1"/>
              </p:cNvSpPr>
              <p:nvPr/>
            </p:nvSpPr>
            <p:spPr bwMode="auto">
              <a:xfrm>
                <a:off x="2684" y="2014"/>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9" name="Rectangle 743">
                <a:extLst>
                  <a:ext uri="{FF2B5EF4-FFF2-40B4-BE49-F238E27FC236}">
                    <a16:creationId xmlns:a16="http://schemas.microsoft.com/office/drawing/2014/main" id="{69584EA3-0FC6-4B6B-9D26-85199128E74A}"/>
                  </a:ext>
                </a:extLst>
              </p:cNvPr>
              <p:cNvSpPr>
                <a:spLocks noChangeArrowheads="1"/>
              </p:cNvSpPr>
              <p:nvPr/>
            </p:nvSpPr>
            <p:spPr bwMode="auto">
              <a:xfrm>
                <a:off x="292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0" name="Rectangle 744">
                <a:extLst>
                  <a:ext uri="{FF2B5EF4-FFF2-40B4-BE49-F238E27FC236}">
                    <a16:creationId xmlns:a16="http://schemas.microsoft.com/office/drawing/2014/main" id="{DBD4BE31-6C3B-489A-A086-3E66A4ADD75D}"/>
                  </a:ext>
                </a:extLst>
              </p:cNvPr>
              <p:cNvSpPr>
                <a:spLocks noChangeArrowheads="1"/>
              </p:cNvSpPr>
              <p:nvPr/>
            </p:nvSpPr>
            <p:spPr bwMode="auto">
              <a:xfrm>
                <a:off x="2933" y="201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1" name="Rectangle 745">
                <a:extLst>
                  <a:ext uri="{FF2B5EF4-FFF2-40B4-BE49-F238E27FC236}">
                    <a16:creationId xmlns:a16="http://schemas.microsoft.com/office/drawing/2014/main" id="{A2E2D694-D836-4C94-9963-FD465D278532}"/>
                  </a:ext>
                </a:extLst>
              </p:cNvPr>
              <p:cNvSpPr>
                <a:spLocks noChangeArrowheads="1"/>
              </p:cNvSpPr>
              <p:nvPr/>
            </p:nvSpPr>
            <p:spPr bwMode="auto">
              <a:xfrm>
                <a:off x="318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2" name="Rectangle 746">
                <a:extLst>
                  <a:ext uri="{FF2B5EF4-FFF2-40B4-BE49-F238E27FC236}">
                    <a16:creationId xmlns:a16="http://schemas.microsoft.com/office/drawing/2014/main" id="{147878AD-581C-44E3-B416-61A5FA9A6A1A}"/>
                  </a:ext>
                </a:extLst>
              </p:cNvPr>
              <p:cNvSpPr>
                <a:spLocks noChangeArrowheads="1"/>
              </p:cNvSpPr>
              <p:nvPr/>
            </p:nvSpPr>
            <p:spPr bwMode="auto">
              <a:xfrm>
                <a:off x="3193" y="201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3" name="Rectangle 747">
                <a:extLst>
                  <a:ext uri="{FF2B5EF4-FFF2-40B4-BE49-F238E27FC236}">
                    <a16:creationId xmlns:a16="http://schemas.microsoft.com/office/drawing/2014/main" id="{476373FC-EE71-40A2-9541-8E7E7E55F7ED}"/>
                  </a:ext>
                </a:extLst>
              </p:cNvPr>
              <p:cNvSpPr>
                <a:spLocks noChangeArrowheads="1"/>
              </p:cNvSpPr>
              <p:nvPr/>
            </p:nvSpPr>
            <p:spPr bwMode="auto">
              <a:xfrm>
                <a:off x="3442"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4" name="Rectangle 748">
                <a:extLst>
                  <a:ext uri="{FF2B5EF4-FFF2-40B4-BE49-F238E27FC236}">
                    <a16:creationId xmlns:a16="http://schemas.microsoft.com/office/drawing/2014/main" id="{A695AF0B-1A8E-46FB-8E8D-61F34762DA31}"/>
                  </a:ext>
                </a:extLst>
              </p:cNvPr>
              <p:cNvSpPr>
                <a:spLocks noChangeArrowheads="1"/>
              </p:cNvSpPr>
              <p:nvPr/>
            </p:nvSpPr>
            <p:spPr bwMode="auto">
              <a:xfrm>
                <a:off x="3453" y="201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5" name="Rectangle 749">
                <a:extLst>
                  <a:ext uri="{FF2B5EF4-FFF2-40B4-BE49-F238E27FC236}">
                    <a16:creationId xmlns:a16="http://schemas.microsoft.com/office/drawing/2014/main" id="{5FA25D30-2224-4FBD-B80D-42B078B923BE}"/>
                  </a:ext>
                </a:extLst>
              </p:cNvPr>
              <p:cNvSpPr>
                <a:spLocks noChangeArrowheads="1"/>
              </p:cNvSpPr>
              <p:nvPr/>
            </p:nvSpPr>
            <p:spPr bwMode="auto">
              <a:xfrm>
                <a:off x="370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6" name="Rectangle 750">
                <a:extLst>
                  <a:ext uri="{FF2B5EF4-FFF2-40B4-BE49-F238E27FC236}">
                    <a16:creationId xmlns:a16="http://schemas.microsoft.com/office/drawing/2014/main" id="{C48A14F9-C720-4F8A-AB5F-5E116ED03064}"/>
                  </a:ext>
                </a:extLst>
              </p:cNvPr>
              <p:cNvSpPr>
                <a:spLocks noChangeArrowheads="1"/>
              </p:cNvSpPr>
              <p:nvPr/>
            </p:nvSpPr>
            <p:spPr bwMode="auto">
              <a:xfrm>
                <a:off x="3713" y="201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7" name="Rectangle 751">
                <a:extLst>
                  <a:ext uri="{FF2B5EF4-FFF2-40B4-BE49-F238E27FC236}">
                    <a16:creationId xmlns:a16="http://schemas.microsoft.com/office/drawing/2014/main" id="{D3BDF300-301B-4FB4-85C5-D47F2443A165}"/>
                  </a:ext>
                </a:extLst>
              </p:cNvPr>
              <p:cNvSpPr>
                <a:spLocks noChangeArrowheads="1"/>
              </p:cNvSpPr>
              <p:nvPr/>
            </p:nvSpPr>
            <p:spPr bwMode="auto">
              <a:xfrm>
                <a:off x="3961"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8" name="Rectangle 752">
                <a:extLst>
                  <a:ext uri="{FF2B5EF4-FFF2-40B4-BE49-F238E27FC236}">
                    <a16:creationId xmlns:a16="http://schemas.microsoft.com/office/drawing/2014/main" id="{3F8AE283-C20B-497B-96B2-A978C08C7D16}"/>
                  </a:ext>
                </a:extLst>
              </p:cNvPr>
              <p:cNvSpPr>
                <a:spLocks noChangeArrowheads="1"/>
              </p:cNvSpPr>
              <p:nvPr/>
            </p:nvSpPr>
            <p:spPr bwMode="auto">
              <a:xfrm>
                <a:off x="3973" y="2014"/>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9" name="Rectangle 753">
                <a:extLst>
                  <a:ext uri="{FF2B5EF4-FFF2-40B4-BE49-F238E27FC236}">
                    <a16:creationId xmlns:a16="http://schemas.microsoft.com/office/drawing/2014/main" id="{BF73C033-F355-41EC-B5A5-AB011245ABD8}"/>
                  </a:ext>
                </a:extLst>
              </p:cNvPr>
              <p:cNvSpPr>
                <a:spLocks noChangeArrowheads="1"/>
              </p:cNvSpPr>
              <p:nvPr/>
            </p:nvSpPr>
            <p:spPr bwMode="auto">
              <a:xfrm>
                <a:off x="4598" y="20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0" name="Rectangle 754">
                <a:extLst>
                  <a:ext uri="{FF2B5EF4-FFF2-40B4-BE49-F238E27FC236}">
                    <a16:creationId xmlns:a16="http://schemas.microsoft.com/office/drawing/2014/main" id="{47F457B7-8035-4397-82D0-B95943500B6E}"/>
                  </a:ext>
                </a:extLst>
              </p:cNvPr>
              <p:cNvSpPr>
                <a:spLocks noChangeArrowheads="1"/>
              </p:cNvSpPr>
              <p:nvPr/>
            </p:nvSpPr>
            <p:spPr bwMode="auto">
              <a:xfrm>
                <a:off x="4594" y="201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1" name="Rectangle 755">
                <a:extLst>
                  <a:ext uri="{FF2B5EF4-FFF2-40B4-BE49-F238E27FC236}">
                    <a16:creationId xmlns:a16="http://schemas.microsoft.com/office/drawing/2014/main" id="{A0D5D051-D3E6-4339-ADD0-E22BFC464DE7}"/>
                  </a:ext>
                </a:extLst>
              </p:cNvPr>
              <p:cNvSpPr>
                <a:spLocks noChangeArrowheads="1"/>
              </p:cNvSpPr>
              <p:nvPr/>
            </p:nvSpPr>
            <p:spPr bwMode="auto">
              <a:xfrm>
                <a:off x="4605"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2" name="Rectangle 756">
                <a:extLst>
                  <a:ext uri="{FF2B5EF4-FFF2-40B4-BE49-F238E27FC236}">
                    <a16:creationId xmlns:a16="http://schemas.microsoft.com/office/drawing/2014/main" id="{6B292309-90C4-4E7E-8803-653CCD0FF726}"/>
                  </a:ext>
                </a:extLst>
              </p:cNvPr>
              <p:cNvSpPr>
                <a:spLocks noChangeArrowheads="1"/>
              </p:cNvSpPr>
              <p:nvPr/>
            </p:nvSpPr>
            <p:spPr bwMode="auto">
              <a:xfrm>
                <a:off x="4617" y="2014"/>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3" name="Rectangle 757">
                <a:extLst>
                  <a:ext uri="{FF2B5EF4-FFF2-40B4-BE49-F238E27FC236}">
                    <a16:creationId xmlns:a16="http://schemas.microsoft.com/office/drawing/2014/main" id="{33331D36-0FC0-4ABC-AEB7-EE8CF86FB10A}"/>
                  </a:ext>
                </a:extLst>
              </p:cNvPr>
              <p:cNvSpPr>
                <a:spLocks noChangeArrowheads="1"/>
              </p:cNvSpPr>
              <p:nvPr/>
            </p:nvSpPr>
            <p:spPr bwMode="auto">
              <a:xfrm>
                <a:off x="5669" y="2025"/>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4" name="Rectangle 758">
                <a:extLst>
                  <a:ext uri="{FF2B5EF4-FFF2-40B4-BE49-F238E27FC236}">
                    <a16:creationId xmlns:a16="http://schemas.microsoft.com/office/drawing/2014/main" id="{E72784D2-A2D4-48F6-A835-CFCD64FE5F9E}"/>
                  </a:ext>
                </a:extLst>
              </p:cNvPr>
              <p:cNvSpPr>
                <a:spLocks noChangeArrowheads="1"/>
              </p:cNvSpPr>
              <p:nvPr/>
            </p:nvSpPr>
            <p:spPr bwMode="auto">
              <a:xfrm>
                <a:off x="5665" y="201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5" name="Rectangle 759">
                <a:extLst>
                  <a:ext uri="{FF2B5EF4-FFF2-40B4-BE49-F238E27FC236}">
                    <a16:creationId xmlns:a16="http://schemas.microsoft.com/office/drawing/2014/main" id="{FF3C83D7-AD53-406D-9963-DC3D326F1BAC}"/>
                  </a:ext>
                </a:extLst>
              </p:cNvPr>
              <p:cNvSpPr>
                <a:spLocks noChangeArrowheads="1"/>
              </p:cNvSpPr>
              <p:nvPr/>
            </p:nvSpPr>
            <p:spPr bwMode="auto">
              <a:xfrm>
                <a:off x="169" y="2026"/>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6" name="Rectangle 760">
                <a:extLst>
                  <a:ext uri="{FF2B5EF4-FFF2-40B4-BE49-F238E27FC236}">
                    <a16:creationId xmlns:a16="http://schemas.microsoft.com/office/drawing/2014/main" id="{1A3B9805-87A4-41F8-8CCD-88811CF1947B}"/>
                  </a:ext>
                </a:extLst>
              </p:cNvPr>
              <p:cNvSpPr>
                <a:spLocks noChangeArrowheads="1"/>
              </p:cNvSpPr>
              <p:nvPr/>
            </p:nvSpPr>
            <p:spPr bwMode="auto">
              <a:xfrm>
                <a:off x="1105" y="2026"/>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7" name="Rectangle 761">
                <a:extLst>
                  <a:ext uri="{FF2B5EF4-FFF2-40B4-BE49-F238E27FC236}">
                    <a16:creationId xmlns:a16="http://schemas.microsoft.com/office/drawing/2014/main" id="{600B80F5-F7E8-4ACF-8FEF-1EFADEE0BE6A}"/>
                  </a:ext>
                </a:extLst>
              </p:cNvPr>
              <p:cNvSpPr>
                <a:spLocks noChangeArrowheads="1"/>
              </p:cNvSpPr>
              <p:nvPr/>
            </p:nvSpPr>
            <p:spPr bwMode="auto">
              <a:xfrm>
                <a:off x="2665" y="2026"/>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8" name="Rectangle 762">
                <a:extLst>
                  <a:ext uri="{FF2B5EF4-FFF2-40B4-BE49-F238E27FC236}">
                    <a16:creationId xmlns:a16="http://schemas.microsoft.com/office/drawing/2014/main" id="{1BCE24A6-3979-4A88-AB8F-40EF76FCB963}"/>
                  </a:ext>
                </a:extLst>
              </p:cNvPr>
              <p:cNvSpPr>
                <a:spLocks noChangeArrowheads="1"/>
              </p:cNvSpPr>
              <p:nvPr/>
            </p:nvSpPr>
            <p:spPr bwMode="auto">
              <a:xfrm>
                <a:off x="4598" y="2026"/>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9" name="Rectangle 763">
                <a:extLst>
                  <a:ext uri="{FF2B5EF4-FFF2-40B4-BE49-F238E27FC236}">
                    <a16:creationId xmlns:a16="http://schemas.microsoft.com/office/drawing/2014/main" id="{55C71390-9237-4932-A56D-4FE6EC097D84}"/>
                  </a:ext>
                </a:extLst>
              </p:cNvPr>
              <p:cNvSpPr>
                <a:spLocks noChangeArrowheads="1"/>
              </p:cNvSpPr>
              <p:nvPr/>
            </p:nvSpPr>
            <p:spPr bwMode="auto">
              <a:xfrm>
                <a:off x="5669" y="2026"/>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0" name="Rectangle 764">
                <a:extLst>
                  <a:ext uri="{FF2B5EF4-FFF2-40B4-BE49-F238E27FC236}">
                    <a16:creationId xmlns:a16="http://schemas.microsoft.com/office/drawing/2014/main" id="{D33F6C07-DB10-4D66-B083-F8F2536AF400}"/>
                  </a:ext>
                </a:extLst>
              </p:cNvPr>
              <p:cNvSpPr>
                <a:spLocks noChangeArrowheads="1"/>
              </p:cNvSpPr>
              <p:nvPr/>
            </p:nvSpPr>
            <p:spPr bwMode="auto">
              <a:xfrm>
                <a:off x="123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1" name="Rectangle 765">
                <a:extLst>
                  <a:ext uri="{FF2B5EF4-FFF2-40B4-BE49-F238E27FC236}">
                    <a16:creationId xmlns:a16="http://schemas.microsoft.com/office/drawing/2014/main" id="{F17492D7-ACCF-4B4D-908D-E4EC1B3B36FC}"/>
                  </a:ext>
                </a:extLst>
              </p:cNvPr>
              <p:cNvSpPr>
                <a:spLocks noChangeArrowheads="1"/>
              </p:cNvSpPr>
              <p:nvPr/>
            </p:nvSpPr>
            <p:spPr bwMode="auto">
              <a:xfrm>
                <a:off x="149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2" name="Rectangle 766">
                <a:extLst>
                  <a:ext uri="{FF2B5EF4-FFF2-40B4-BE49-F238E27FC236}">
                    <a16:creationId xmlns:a16="http://schemas.microsoft.com/office/drawing/2014/main" id="{5B482075-13AD-43DB-856A-99B4BF70B615}"/>
                  </a:ext>
                </a:extLst>
              </p:cNvPr>
              <p:cNvSpPr>
                <a:spLocks noChangeArrowheads="1"/>
              </p:cNvSpPr>
              <p:nvPr/>
            </p:nvSpPr>
            <p:spPr bwMode="auto">
              <a:xfrm>
                <a:off x="175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3" name="Rectangle 767">
                <a:extLst>
                  <a:ext uri="{FF2B5EF4-FFF2-40B4-BE49-F238E27FC236}">
                    <a16:creationId xmlns:a16="http://schemas.microsoft.com/office/drawing/2014/main" id="{8E1521F3-D117-4555-A919-A417A5C7A626}"/>
                  </a:ext>
                </a:extLst>
              </p:cNvPr>
              <p:cNvSpPr>
                <a:spLocks noChangeArrowheads="1"/>
              </p:cNvSpPr>
              <p:nvPr/>
            </p:nvSpPr>
            <p:spPr bwMode="auto">
              <a:xfrm>
                <a:off x="2016"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4" name="Rectangle 768">
                <a:extLst>
                  <a:ext uri="{FF2B5EF4-FFF2-40B4-BE49-F238E27FC236}">
                    <a16:creationId xmlns:a16="http://schemas.microsoft.com/office/drawing/2014/main" id="{06AE0688-A598-462E-BE17-B37E64116217}"/>
                  </a:ext>
                </a:extLst>
              </p:cNvPr>
              <p:cNvSpPr>
                <a:spLocks noChangeArrowheads="1"/>
              </p:cNvSpPr>
              <p:nvPr/>
            </p:nvSpPr>
            <p:spPr bwMode="auto">
              <a:xfrm>
                <a:off x="2276"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5" name="Rectangle 769">
                <a:extLst>
                  <a:ext uri="{FF2B5EF4-FFF2-40B4-BE49-F238E27FC236}">
                    <a16:creationId xmlns:a16="http://schemas.microsoft.com/office/drawing/2014/main" id="{C9BFFB11-3E8C-481D-BF75-C1807F700153}"/>
                  </a:ext>
                </a:extLst>
              </p:cNvPr>
              <p:cNvSpPr>
                <a:spLocks noChangeArrowheads="1"/>
              </p:cNvSpPr>
              <p:nvPr/>
            </p:nvSpPr>
            <p:spPr bwMode="auto">
              <a:xfrm>
                <a:off x="2469" y="2131"/>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6" name="Rectangle 770">
                <a:extLst>
                  <a:ext uri="{FF2B5EF4-FFF2-40B4-BE49-F238E27FC236}">
                    <a16:creationId xmlns:a16="http://schemas.microsoft.com/office/drawing/2014/main" id="{0B9EA833-15E6-4657-902A-9F4905CD6DF2}"/>
                  </a:ext>
                </a:extLst>
              </p:cNvPr>
              <p:cNvSpPr>
                <a:spLocks noChangeArrowheads="1"/>
              </p:cNvSpPr>
              <p:nvPr/>
            </p:nvSpPr>
            <p:spPr bwMode="auto">
              <a:xfrm>
                <a:off x="2605" y="211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7" name="Rectangle 771">
                <a:extLst>
                  <a:ext uri="{FF2B5EF4-FFF2-40B4-BE49-F238E27FC236}">
                    <a16:creationId xmlns:a16="http://schemas.microsoft.com/office/drawing/2014/main" id="{5B34037F-33EC-4115-997E-D7EE1542132F}"/>
                  </a:ext>
                </a:extLst>
              </p:cNvPr>
              <p:cNvSpPr>
                <a:spLocks noChangeArrowheads="1"/>
              </p:cNvSpPr>
              <p:nvPr/>
            </p:nvSpPr>
            <p:spPr bwMode="auto">
              <a:xfrm>
                <a:off x="279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8" name="Rectangle 772">
                <a:extLst>
                  <a:ext uri="{FF2B5EF4-FFF2-40B4-BE49-F238E27FC236}">
                    <a16:creationId xmlns:a16="http://schemas.microsoft.com/office/drawing/2014/main" id="{0824CBFE-839C-42C7-A29A-F072DD39C94A}"/>
                  </a:ext>
                </a:extLst>
              </p:cNvPr>
              <p:cNvSpPr>
                <a:spLocks noChangeArrowheads="1"/>
              </p:cNvSpPr>
              <p:nvPr/>
            </p:nvSpPr>
            <p:spPr bwMode="auto">
              <a:xfrm>
                <a:off x="305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59" name="Rectangle 773">
                <a:extLst>
                  <a:ext uri="{FF2B5EF4-FFF2-40B4-BE49-F238E27FC236}">
                    <a16:creationId xmlns:a16="http://schemas.microsoft.com/office/drawing/2014/main" id="{05BF14FB-7BAD-4E52-BDB4-3F649BC139FE}"/>
                  </a:ext>
                </a:extLst>
              </p:cNvPr>
              <p:cNvSpPr>
                <a:spLocks noChangeArrowheads="1"/>
              </p:cNvSpPr>
              <p:nvPr/>
            </p:nvSpPr>
            <p:spPr bwMode="auto">
              <a:xfrm>
                <a:off x="3317"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0" name="Rectangle 774">
                <a:extLst>
                  <a:ext uri="{FF2B5EF4-FFF2-40B4-BE49-F238E27FC236}">
                    <a16:creationId xmlns:a16="http://schemas.microsoft.com/office/drawing/2014/main" id="{1D301414-17C3-456E-A735-D4D50D3D42D1}"/>
                  </a:ext>
                </a:extLst>
              </p:cNvPr>
              <p:cNvSpPr>
                <a:spLocks noChangeArrowheads="1"/>
              </p:cNvSpPr>
              <p:nvPr/>
            </p:nvSpPr>
            <p:spPr bwMode="auto">
              <a:xfrm>
                <a:off x="3576"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1" name="Rectangle 775">
                <a:extLst>
                  <a:ext uri="{FF2B5EF4-FFF2-40B4-BE49-F238E27FC236}">
                    <a16:creationId xmlns:a16="http://schemas.microsoft.com/office/drawing/2014/main" id="{DC993C77-C7B4-4C88-AD00-8E3111296683}"/>
                  </a:ext>
                </a:extLst>
              </p:cNvPr>
              <p:cNvSpPr>
                <a:spLocks noChangeArrowheads="1"/>
              </p:cNvSpPr>
              <p:nvPr/>
            </p:nvSpPr>
            <p:spPr bwMode="auto">
              <a:xfrm>
                <a:off x="3836" y="213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2" name="Rectangle 776">
                <a:extLst>
                  <a:ext uri="{FF2B5EF4-FFF2-40B4-BE49-F238E27FC236}">
                    <a16:creationId xmlns:a16="http://schemas.microsoft.com/office/drawing/2014/main" id="{BD2DAEB3-9A30-4FC4-A3A1-D6DD1C88DDC2}"/>
                  </a:ext>
                </a:extLst>
              </p:cNvPr>
              <p:cNvSpPr>
                <a:spLocks noChangeArrowheads="1"/>
              </p:cNvSpPr>
              <p:nvPr/>
            </p:nvSpPr>
            <p:spPr bwMode="auto">
              <a:xfrm>
                <a:off x="4215" y="2131"/>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3" name="Rectangle 777">
                <a:extLst>
                  <a:ext uri="{FF2B5EF4-FFF2-40B4-BE49-F238E27FC236}">
                    <a16:creationId xmlns:a16="http://schemas.microsoft.com/office/drawing/2014/main" id="{68E22A5C-22D0-4F5E-B01C-4D0698B4B738}"/>
                  </a:ext>
                </a:extLst>
              </p:cNvPr>
              <p:cNvSpPr>
                <a:spLocks noChangeArrowheads="1"/>
              </p:cNvSpPr>
              <p:nvPr/>
            </p:nvSpPr>
            <p:spPr bwMode="auto">
              <a:xfrm>
                <a:off x="4350" y="211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4" name="Rectangle 778">
                <a:extLst>
                  <a:ext uri="{FF2B5EF4-FFF2-40B4-BE49-F238E27FC236}">
                    <a16:creationId xmlns:a16="http://schemas.microsoft.com/office/drawing/2014/main" id="{DCAE9760-EE45-42AB-922F-3804B1F0E8D3}"/>
                  </a:ext>
                </a:extLst>
              </p:cNvPr>
              <p:cNvSpPr>
                <a:spLocks noChangeArrowheads="1"/>
              </p:cNvSpPr>
              <p:nvPr/>
            </p:nvSpPr>
            <p:spPr bwMode="auto">
              <a:xfrm>
                <a:off x="5134" y="2131"/>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65" name="Rectangle 779">
                <a:extLst>
                  <a:ext uri="{FF2B5EF4-FFF2-40B4-BE49-F238E27FC236}">
                    <a16:creationId xmlns:a16="http://schemas.microsoft.com/office/drawing/2014/main" id="{2FEEF37F-C353-4D97-9EE1-F9DA55BF36EF}"/>
                  </a:ext>
                </a:extLst>
              </p:cNvPr>
              <p:cNvSpPr>
                <a:spLocks noChangeArrowheads="1"/>
              </p:cNvSpPr>
              <p:nvPr/>
            </p:nvSpPr>
            <p:spPr bwMode="auto">
              <a:xfrm>
                <a:off x="169" y="2119"/>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6" name="Rectangle 780">
                <a:extLst>
                  <a:ext uri="{FF2B5EF4-FFF2-40B4-BE49-F238E27FC236}">
                    <a16:creationId xmlns:a16="http://schemas.microsoft.com/office/drawing/2014/main" id="{3C41561B-17AF-4656-BD65-2DA1F7A3C48C}"/>
                  </a:ext>
                </a:extLst>
              </p:cNvPr>
              <p:cNvSpPr>
                <a:spLocks noChangeArrowheads="1"/>
              </p:cNvSpPr>
              <p:nvPr/>
            </p:nvSpPr>
            <p:spPr bwMode="auto">
              <a:xfrm>
                <a:off x="1101" y="2119"/>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7" name="Rectangle 781">
                <a:extLst>
                  <a:ext uri="{FF2B5EF4-FFF2-40B4-BE49-F238E27FC236}">
                    <a16:creationId xmlns:a16="http://schemas.microsoft.com/office/drawing/2014/main" id="{A8734BE9-0FD1-4019-894D-036137004895}"/>
                  </a:ext>
                </a:extLst>
              </p:cNvPr>
              <p:cNvSpPr>
                <a:spLocks noChangeArrowheads="1"/>
              </p:cNvSpPr>
              <p:nvPr/>
            </p:nvSpPr>
            <p:spPr bwMode="auto">
              <a:xfrm>
                <a:off x="110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8" name="Rectangle 782">
                <a:extLst>
                  <a:ext uri="{FF2B5EF4-FFF2-40B4-BE49-F238E27FC236}">
                    <a16:creationId xmlns:a16="http://schemas.microsoft.com/office/drawing/2014/main" id="{9E5FD525-BFA3-4057-8E34-333BD25C063F}"/>
                  </a:ext>
                </a:extLst>
              </p:cNvPr>
              <p:cNvSpPr>
                <a:spLocks noChangeArrowheads="1"/>
              </p:cNvSpPr>
              <p:nvPr/>
            </p:nvSpPr>
            <p:spPr bwMode="auto">
              <a:xfrm>
                <a:off x="1113" y="2119"/>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9" name="Rectangle 783">
                <a:extLst>
                  <a:ext uri="{FF2B5EF4-FFF2-40B4-BE49-F238E27FC236}">
                    <a16:creationId xmlns:a16="http://schemas.microsoft.com/office/drawing/2014/main" id="{947D8023-1F0B-4ADD-BFFA-30B8D5959AB1}"/>
                  </a:ext>
                </a:extLst>
              </p:cNvPr>
              <p:cNvSpPr>
                <a:spLocks noChangeArrowheads="1"/>
              </p:cNvSpPr>
              <p:nvPr/>
            </p:nvSpPr>
            <p:spPr bwMode="auto">
              <a:xfrm>
                <a:off x="136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0" name="Rectangle 784">
                <a:extLst>
                  <a:ext uri="{FF2B5EF4-FFF2-40B4-BE49-F238E27FC236}">
                    <a16:creationId xmlns:a16="http://schemas.microsoft.com/office/drawing/2014/main" id="{EC4AD806-D1A7-4F41-88B1-CB350DDDC849}"/>
                  </a:ext>
                </a:extLst>
              </p:cNvPr>
              <p:cNvSpPr>
                <a:spLocks noChangeArrowheads="1"/>
              </p:cNvSpPr>
              <p:nvPr/>
            </p:nvSpPr>
            <p:spPr bwMode="auto">
              <a:xfrm>
                <a:off x="136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1" name="Rectangle 785">
                <a:extLst>
                  <a:ext uri="{FF2B5EF4-FFF2-40B4-BE49-F238E27FC236}">
                    <a16:creationId xmlns:a16="http://schemas.microsoft.com/office/drawing/2014/main" id="{CB964D3C-B8CB-42FC-9D93-46BE1B847840}"/>
                  </a:ext>
                </a:extLst>
              </p:cNvPr>
              <p:cNvSpPr>
                <a:spLocks noChangeArrowheads="1"/>
              </p:cNvSpPr>
              <p:nvPr/>
            </p:nvSpPr>
            <p:spPr bwMode="auto">
              <a:xfrm>
                <a:off x="1373" y="2119"/>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2" name="Rectangle 786">
                <a:extLst>
                  <a:ext uri="{FF2B5EF4-FFF2-40B4-BE49-F238E27FC236}">
                    <a16:creationId xmlns:a16="http://schemas.microsoft.com/office/drawing/2014/main" id="{89513815-DC73-4FFC-8A65-169865A9E1FE}"/>
                  </a:ext>
                </a:extLst>
              </p:cNvPr>
              <p:cNvSpPr>
                <a:spLocks noChangeArrowheads="1"/>
              </p:cNvSpPr>
              <p:nvPr/>
            </p:nvSpPr>
            <p:spPr bwMode="auto">
              <a:xfrm>
                <a:off x="162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3" name="Rectangle 787">
                <a:extLst>
                  <a:ext uri="{FF2B5EF4-FFF2-40B4-BE49-F238E27FC236}">
                    <a16:creationId xmlns:a16="http://schemas.microsoft.com/office/drawing/2014/main" id="{4834E985-015D-4D80-B135-6C8FAF336BB3}"/>
                  </a:ext>
                </a:extLst>
              </p:cNvPr>
              <p:cNvSpPr>
                <a:spLocks noChangeArrowheads="1"/>
              </p:cNvSpPr>
              <p:nvPr/>
            </p:nvSpPr>
            <p:spPr bwMode="auto">
              <a:xfrm>
                <a:off x="162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4" name="Rectangle 788">
                <a:extLst>
                  <a:ext uri="{FF2B5EF4-FFF2-40B4-BE49-F238E27FC236}">
                    <a16:creationId xmlns:a16="http://schemas.microsoft.com/office/drawing/2014/main" id="{6D8C8827-0578-40E6-9F63-E1D485D27E4C}"/>
                  </a:ext>
                </a:extLst>
              </p:cNvPr>
              <p:cNvSpPr>
                <a:spLocks noChangeArrowheads="1"/>
              </p:cNvSpPr>
              <p:nvPr/>
            </p:nvSpPr>
            <p:spPr bwMode="auto">
              <a:xfrm>
                <a:off x="1633" y="2119"/>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5" name="Rectangle 789">
                <a:extLst>
                  <a:ext uri="{FF2B5EF4-FFF2-40B4-BE49-F238E27FC236}">
                    <a16:creationId xmlns:a16="http://schemas.microsoft.com/office/drawing/2014/main" id="{1329EB8D-6BBD-4FB2-A288-BC3288951E1E}"/>
                  </a:ext>
                </a:extLst>
              </p:cNvPr>
              <p:cNvSpPr>
                <a:spLocks noChangeArrowheads="1"/>
              </p:cNvSpPr>
              <p:nvPr/>
            </p:nvSpPr>
            <p:spPr bwMode="auto">
              <a:xfrm>
                <a:off x="188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6" name="Rectangle 790">
                <a:extLst>
                  <a:ext uri="{FF2B5EF4-FFF2-40B4-BE49-F238E27FC236}">
                    <a16:creationId xmlns:a16="http://schemas.microsoft.com/office/drawing/2014/main" id="{6EECD266-EE9D-4A99-AD27-9C220D4F9559}"/>
                  </a:ext>
                </a:extLst>
              </p:cNvPr>
              <p:cNvSpPr>
                <a:spLocks noChangeArrowheads="1"/>
              </p:cNvSpPr>
              <p:nvPr/>
            </p:nvSpPr>
            <p:spPr bwMode="auto">
              <a:xfrm>
                <a:off x="188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7" name="Rectangle 791">
                <a:extLst>
                  <a:ext uri="{FF2B5EF4-FFF2-40B4-BE49-F238E27FC236}">
                    <a16:creationId xmlns:a16="http://schemas.microsoft.com/office/drawing/2014/main" id="{80D79817-5E9F-456B-A340-6FEAFCCD17D4}"/>
                  </a:ext>
                </a:extLst>
              </p:cNvPr>
              <p:cNvSpPr>
                <a:spLocks noChangeArrowheads="1"/>
              </p:cNvSpPr>
              <p:nvPr/>
            </p:nvSpPr>
            <p:spPr bwMode="auto">
              <a:xfrm>
                <a:off x="1893" y="2119"/>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8" name="Rectangle 792">
                <a:extLst>
                  <a:ext uri="{FF2B5EF4-FFF2-40B4-BE49-F238E27FC236}">
                    <a16:creationId xmlns:a16="http://schemas.microsoft.com/office/drawing/2014/main" id="{E89EC95D-D802-4AA7-9A8D-2A57174F82A9}"/>
                  </a:ext>
                </a:extLst>
              </p:cNvPr>
              <p:cNvSpPr>
                <a:spLocks noChangeArrowheads="1"/>
              </p:cNvSpPr>
              <p:nvPr/>
            </p:nvSpPr>
            <p:spPr bwMode="auto">
              <a:xfrm>
                <a:off x="2141"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9" name="Rectangle 793">
                <a:extLst>
                  <a:ext uri="{FF2B5EF4-FFF2-40B4-BE49-F238E27FC236}">
                    <a16:creationId xmlns:a16="http://schemas.microsoft.com/office/drawing/2014/main" id="{418D39CE-21E9-4329-97AE-1E49CE228411}"/>
                  </a:ext>
                </a:extLst>
              </p:cNvPr>
              <p:cNvSpPr>
                <a:spLocks noChangeArrowheads="1"/>
              </p:cNvSpPr>
              <p:nvPr/>
            </p:nvSpPr>
            <p:spPr bwMode="auto">
              <a:xfrm>
                <a:off x="214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0" name="Rectangle 794">
                <a:extLst>
                  <a:ext uri="{FF2B5EF4-FFF2-40B4-BE49-F238E27FC236}">
                    <a16:creationId xmlns:a16="http://schemas.microsoft.com/office/drawing/2014/main" id="{6E2F1B2E-FB54-425B-835E-8EF93CB83FF8}"/>
                  </a:ext>
                </a:extLst>
              </p:cNvPr>
              <p:cNvSpPr>
                <a:spLocks noChangeArrowheads="1"/>
              </p:cNvSpPr>
              <p:nvPr/>
            </p:nvSpPr>
            <p:spPr bwMode="auto">
              <a:xfrm>
                <a:off x="2153" y="2119"/>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1" name="Rectangle 795">
                <a:extLst>
                  <a:ext uri="{FF2B5EF4-FFF2-40B4-BE49-F238E27FC236}">
                    <a16:creationId xmlns:a16="http://schemas.microsoft.com/office/drawing/2014/main" id="{04FD5E18-8066-4661-A2E5-1EC5A89E4E06}"/>
                  </a:ext>
                </a:extLst>
              </p:cNvPr>
              <p:cNvSpPr>
                <a:spLocks noChangeArrowheads="1"/>
              </p:cNvSpPr>
              <p:nvPr/>
            </p:nvSpPr>
            <p:spPr bwMode="auto">
              <a:xfrm>
                <a:off x="2401"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2" name="Rectangle 796">
                <a:extLst>
                  <a:ext uri="{FF2B5EF4-FFF2-40B4-BE49-F238E27FC236}">
                    <a16:creationId xmlns:a16="http://schemas.microsoft.com/office/drawing/2014/main" id="{F09155D1-AA30-4970-9891-C9F750A8620C}"/>
                  </a:ext>
                </a:extLst>
              </p:cNvPr>
              <p:cNvSpPr>
                <a:spLocks noChangeArrowheads="1"/>
              </p:cNvSpPr>
              <p:nvPr/>
            </p:nvSpPr>
            <p:spPr bwMode="auto">
              <a:xfrm>
                <a:off x="240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3" name="Rectangle 797">
                <a:extLst>
                  <a:ext uri="{FF2B5EF4-FFF2-40B4-BE49-F238E27FC236}">
                    <a16:creationId xmlns:a16="http://schemas.microsoft.com/office/drawing/2014/main" id="{17020B51-D0B8-4363-BE87-4F79B6358F97}"/>
                  </a:ext>
                </a:extLst>
              </p:cNvPr>
              <p:cNvSpPr>
                <a:spLocks noChangeArrowheads="1"/>
              </p:cNvSpPr>
              <p:nvPr/>
            </p:nvSpPr>
            <p:spPr bwMode="auto">
              <a:xfrm>
                <a:off x="2413" y="2119"/>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4" name="Rectangle 798">
                <a:extLst>
                  <a:ext uri="{FF2B5EF4-FFF2-40B4-BE49-F238E27FC236}">
                    <a16:creationId xmlns:a16="http://schemas.microsoft.com/office/drawing/2014/main" id="{FCD7EF89-4B11-4B30-8DB0-CC1DBAF80765}"/>
                  </a:ext>
                </a:extLst>
              </p:cNvPr>
              <p:cNvSpPr>
                <a:spLocks noChangeArrowheads="1"/>
              </p:cNvSpPr>
              <p:nvPr/>
            </p:nvSpPr>
            <p:spPr bwMode="auto">
              <a:xfrm>
                <a:off x="2661"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5" name="Rectangle 799">
                <a:extLst>
                  <a:ext uri="{FF2B5EF4-FFF2-40B4-BE49-F238E27FC236}">
                    <a16:creationId xmlns:a16="http://schemas.microsoft.com/office/drawing/2014/main" id="{2845197F-3EBE-4676-931D-8F12EAA03F7A}"/>
                  </a:ext>
                </a:extLst>
              </p:cNvPr>
              <p:cNvSpPr>
                <a:spLocks noChangeArrowheads="1"/>
              </p:cNvSpPr>
              <p:nvPr/>
            </p:nvSpPr>
            <p:spPr bwMode="auto">
              <a:xfrm>
                <a:off x="266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6" name="Rectangle 800">
                <a:extLst>
                  <a:ext uri="{FF2B5EF4-FFF2-40B4-BE49-F238E27FC236}">
                    <a16:creationId xmlns:a16="http://schemas.microsoft.com/office/drawing/2014/main" id="{05E62DAC-FD3A-4E17-AED9-271BC7175844}"/>
                  </a:ext>
                </a:extLst>
              </p:cNvPr>
              <p:cNvSpPr>
                <a:spLocks noChangeArrowheads="1"/>
              </p:cNvSpPr>
              <p:nvPr/>
            </p:nvSpPr>
            <p:spPr bwMode="auto">
              <a:xfrm>
                <a:off x="2673"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7" name="Rectangle 801">
                <a:extLst>
                  <a:ext uri="{FF2B5EF4-FFF2-40B4-BE49-F238E27FC236}">
                    <a16:creationId xmlns:a16="http://schemas.microsoft.com/office/drawing/2014/main" id="{81412532-7D60-48D0-B6CA-03ED64AE842A}"/>
                  </a:ext>
                </a:extLst>
              </p:cNvPr>
              <p:cNvSpPr>
                <a:spLocks noChangeArrowheads="1"/>
              </p:cNvSpPr>
              <p:nvPr/>
            </p:nvSpPr>
            <p:spPr bwMode="auto">
              <a:xfrm>
                <a:off x="2684" y="2119"/>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8" name="Rectangle 802">
                <a:extLst>
                  <a:ext uri="{FF2B5EF4-FFF2-40B4-BE49-F238E27FC236}">
                    <a16:creationId xmlns:a16="http://schemas.microsoft.com/office/drawing/2014/main" id="{4A0C7F98-97EE-4E16-829D-1BA664E87255}"/>
                  </a:ext>
                </a:extLst>
              </p:cNvPr>
              <p:cNvSpPr>
                <a:spLocks noChangeArrowheads="1"/>
              </p:cNvSpPr>
              <p:nvPr/>
            </p:nvSpPr>
            <p:spPr bwMode="auto">
              <a:xfrm>
                <a:off x="292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9" name="Rectangle 803">
                <a:extLst>
                  <a:ext uri="{FF2B5EF4-FFF2-40B4-BE49-F238E27FC236}">
                    <a16:creationId xmlns:a16="http://schemas.microsoft.com/office/drawing/2014/main" id="{295B419D-FB30-4D88-BAFC-78E69FC9CA88}"/>
                  </a:ext>
                </a:extLst>
              </p:cNvPr>
              <p:cNvSpPr>
                <a:spLocks noChangeArrowheads="1"/>
              </p:cNvSpPr>
              <p:nvPr/>
            </p:nvSpPr>
            <p:spPr bwMode="auto">
              <a:xfrm>
                <a:off x="292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0" name="Rectangle 804">
                <a:extLst>
                  <a:ext uri="{FF2B5EF4-FFF2-40B4-BE49-F238E27FC236}">
                    <a16:creationId xmlns:a16="http://schemas.microsoft.com/office/drawing/2014/main" id="{207E555E-57B2-4CBF-BBEC-620C62DEE3EC}"/>
                  </a:ext>
                </a:extLst>
              </p:cNvPr>
              <p:cNvSpPr>
                <a:spLocks noChangeArrowheads="1"/>
              </p:cNvSpPr>
              <p:nvPr/>
            </p:nvSpPr>
            <p:spPr bwMode="auto">
              <a:xfrm>
                <a:off x="2933" y="2119"/>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1" name="Rectangle 805">
                <a:extLst>
                  <a:ext uri="{FF2B5EF4-FFF2-40B4-BE49-F238E27FC236}">
                    <a16:creationId xmlns:a16="http://schemas.microsoft.com/office/drawing/2014/main" id="{42E27D38-0CDD-4574-A65C-613E4DADFBDD}"/>
                  </a:ext>
                </a:extLst>
              </p:cNvPr>
              <p:cNvSpPr>
                <a:spLocks noChangeArrowheads="1"/>
              </p:cNvSpPr>
              <p:nvPr/>
            </p:nvSpPr>
            <p:spPr bwMode="auto">
              <a:xfrm>
                <a:off x="318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2" name="Rectangle 806">
                <a:extLst>
                  <a:ext uri="{FF2B5EF4-FFF2-40B4-BE49-F238E27FC236}">
                    <a16:creationId xmlns:a16="http://schemas.microsoft.com/office/drawing/2014/main" id="{EA834410-4BEB-42C4-A69A-A9E7AFBAE917}"/>
                  </a:ext>
                </a:extLst>
              </p:cNvPr>
              <p:cNvSpPr>
                <a:spLocks noChangeArrowheads="1"/>
              </p:cNvSpPr>
              <p:nvPr/>
            </p:nvSpPr>
            <p:spPr bwMode="auto">
              <a:xfrm>
                <a:off x="318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3" name="Rectangle 807">
                <a:extLst>
                  <a:ext uri="{FF2B5EF4-FFF2-40B4-BE49-F238E27FC236}">
                    <a16:creationId xmlns:a16="http://schemas.microsoft.com/office/drawing/2014/main" id="{919C29FE-4166-4C32-B7A1-5B7423982EEC}"/>
                  </a:ext>
                </a:extLst>
              </p:cNvPr>
              <p:cNvSpPr>
                <a:spLocks noChangeArrowheads="1"/>
              </p:cNvSpPr>
              <p:nvPr/>
            </p:nvSpPr>
            <p:spPr bwMode="auto">
              <a:xfrm>
                <a:off x="3193" y="2119"/>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1009">
              <a:extLst>
                <a:ext uri="{FF2B5EF4-FFF2-40B4-BE49-F238E27FC236}">
                  <a16:creationId xmlns:a16="http://schemas.microsoft.com/office/drawing/2014/main" id="{02DDF665-0EEE-4E37-B0DA-D87CC76CBF5C}"/>
                </a:ext>
              </a:extLst>
            </p:cNvPr>
            <p:cNvGrpSpPr>
              <a:grpSpLocks/>
            </p:cNvGrpSpPr>
            <p:nvPr/>
          </p:nvGrpSpPr>
          <p:grpSpPr bwMode="auto">
            <a:xfrm>
              <a:off x="169" y="2119"/>
              <a:ext cx="5508" cy="588"/>
              <a:chOff x="169" y="2119"/>
              <a:chExt cx="5508" cy="588"/>
            </a:xfrm>
          </p:grpSpPr>
          <p:sp>
            <p:nvSpPr>
              <p:cNvPr id="1894" name="Rectangle 809">
                <a:extLst>
                  <a:ext uri="{FF2B5EF4-FFF2-40B4-BE49-F238E27FC236}">
                    <a16:creationId xmlns:a16="http://schemas.microsoft.com/office/drawing/2014/main" id="{11E0CF09-7599-4160-8187-B8497A1E17A8}"/>
                  </a:ext>
                </a:extLst>
              </p:cNvPr>
              <p:cNvSpPr>
                <a:spLocks noChangeArrowheads="1"/>
              </p:cNvSpPr>
              <p:nvPr/>
            </p:nvSpPr>
            <p:spPr bwMode="auto">
              <a:xfrm>
                <a:off x="3442"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5" name="Rectangle 810">
                <a:extLst>
                  <a:ext uri="{FF2B5EF4-FFF2-40B4-BE49-F238E27FC236}">
                    <a16:creationId xmlns:a16="http://schemas.microsoft.com/office/drawing/2014/main" id="{875DC8EC-9EB1-4442-B1B8-D293DCABDD76}"/>
                  </a:ext>
                </a:extLst>
              </p:cNvPr>
              <p:cNvSpPr>
                <a:spLocks noChangeArrowheads="1"/>
              </p:cNvSpPr>
              <p:nvPr/>
            </p:nvSpPr>
            <p:spPr bwMode="auto">
              <a:xfrm>
                <a:off x="3442"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6" name="Rectangle 811">
                <a:extLst>
                  <a:ext uri="{FF2B5EF4-FFF2-40B4-BE49-F238E27FC236}">
                    <a16:creationId xmlns:a16="http://schemas.microsoft.com/office/drawing/2014/main" id="{CA9FB1F0-A31B-4249-822D-0D69E228D697}"/>
                  </a:ext>
                </a:extLst>
              </p:cNvPr>
              <p:cNvSpPr>
                <a:spLocks noChangeArrowheads="1"/>
              </p:cNvSpPr>
              <p:nvPr/>
            </p:nvSpPr>
            <p:spPr bwMode="auto">
              <a:xfrm>
                <a:off x="3453" y="2119"/>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7" name="Rectangle 812">
                <a:extLst>
                  <a:ext uri="{FF2B5EF4-FFF2-40B4-BE49-F238E27FC236}">
                    <a16:creationId xmlns:a16="http://schemas.microsoft.com/office/drawing/2014/main" id="{049C46E8-4ADB-4F07-BA9C-00426780F16B}"/>
                  </a:ext>
                </a:extLst>
              </p:cNvPr>
              <p:cNvSpPr>
                <a:spLocks noChangeArrowheads="1"/>
              </p:cNvSpPr>
              <p:nvPr/>
            </p:nvSpPr>
            <p:spPr bwMode="auto">
              <a:xfrm>
                <a:off x="3701"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8" name="Rectangle 813">
                <a:extLst>
                  <a:ext uri="{FF2B5EF4-FFF2-40B4-BE49-F238E27FC236}">
                    <a16:creationId xmlns:a16="http://schemas.microsoft.com/office/drawing/2014/main" id="{2C5BF404-C00C-4EB0-A900-007DE1AA0A94}"/>
                  </a:ext>
                </a:extLst>
              </p:cNvPr>
              <p:cNvSpPr>
                <a:spLocks noChangeArrowheads="1"/>
              </p:cNvSpPr>
              <p:nvPr/>
            </p:nvSpPr>
            <p:spPr bwMode="auto">
              <a:xfrm>
                <a:off x="370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9" name="Rectangle 814">
                <a:extLst>
                  <a:ext uri="{FF2B5EF4-FFF2-40B4-BE49-F238E27FC236}">
                    <a16:creationId xmlns:a16="http://schemas.microsoft.com/office/drawing/2014/main" id="{B4D165EE-10CC-44F4-AE7A-E0044A1F3F13}"/>
                  </a:ext>
                </a:extLst>
              </p:cNvPr>
              <p:cNvSpPr>
                <a:spLocks noChangeArrowheads="1"/>
              </p:cNvSpPr>
              <p:nvPr/>
            </p:nvSpPr>
            <p:spPr bwMode="auto">
              <a:xfrm>
                <a:off x="3713" y="2119"/>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0" name="Rectangle 815">
                <a:extLst>
                  <a:ext uri="{FF2B5EF4-FFF2-40B4-BE49-F238E27FC236}">
                    <a16:creationId xmlns:a16="http://schemas.microsoft.com/office/drawing/2014/main" id="{EE3260C3-EAAB-4110-A565-8024155EA62E}"/>
                  </a:ext>
                </a:extLst>
              </p:cNvPr>
              <p:cNvSpPr>
                <a:spLocks noChangeArrowheads="1"/>
              </p:cNvSpPr>
              <p:nvPr/>
            </p:nvSpPr>
            <p:spPr bwMode="auto">
              <a:xfrm>
                <a:off x="3961"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1" name="Rectangle 816">
                <a:extLst>
                  <a:ext uri="{FF2B5EF4-FFF2-40B4-BE49-F238E27FC236}">
                    <a16:creationId xmlns:a16="http://schemas.microsoft.com/office/drawing/2014/main" id="{7716A973-86AE-4E54-907F-6CEF6C9EFBD1}"/>
                  </a:ext>
                </a:extLst>
              </p:cNvPr>
              <p:cNvSpPr>
                <a:spLocks noChangeArrowheads="1"/>
              </p:cNvSpPr>
              <p:nvPr/>
            </p:nvSpPr>
            <p:spPr bwMode="auto">
              <a:xfrm>
                <a:off x="3961"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2" name="Rectangle 817">
                <a:extLst>
                  <a:ext uri="{FF2B5EF4-FFF2-40B4-BE49-F238E27FC236}">
                    <a16:creationId xmlns:a16="http://schemas.microsoft.com/office/drawing/2014/main" id="{01CC99C8-9D84-4CC2-92D4-B483456BBD60}"/>
                  </a:ext>
                </a:extLst>
              </p:cNvPr>
              <p:cNvSpPr>
                <a:spLocks noChangeArrowheads="1"/>
              </p:cNvSpPr>
              <p:nvPr/>
            </p:nvSpPr>
            <p:spPr bwMode="auto">
              <a:xfrm>
                <a:off x="3973" y="2119"/>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3" name="Rectangle 818">
                <a:extLst>
                  <a:ext uri="{FF2B5EF4-FFF2-40B4-BE49-F238E27FC236}">
                    <a16:creationId xmlns:a16="http://schemas.microsoft.com/office/drawing/2014/main" id="{FDDAAB4B-7E58-45B9-A3FF-C400713FFF93}"/>
                  </a:ext>
                </a:extLst>
              </p:cNvPr>
              <p:cNvSpPr>
                <a:spLocks noChangeArrowheads="1"/>
              </p:cNvSpPr>
              <p:nvPr/>
            </p:nvSpPr>
            <p:spPr bwMode="auto">
              <a:xfrm>
                <a:off x="4594" y="2131"/>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4" name="Rectangle 819">
                <a:extLst>
                  <a:ext uri="{FF2B5EF4-FFF2-40B4-BE49-F238E27FC236}">
                    <a16:creationId xmlns:a16="http://schemas.microsoft.com/office/drawing/2014/main" id="{BF24770E-F687-4700-8820-281B67B4BEF0}"/>
                  </a:ext>
                </a:extLst>
              </p:cNvPr>
              <p:cNvSpPr>
                <a:spLocks noChangeArrowheads="1"/>
              </p:cNvSpPr>
              <p:nvPr/>
            </p:nvSpPr>
            <p:spPr bwMode="auto">
              <a:xfrm>
                <a:off x="4594" y="2119"/>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5" name="Rectangle 820">
                <a:extLst>
                  <a:ext uri="{FF2B5EF4-FFF2-40B4-BE49-F238E27FC236}">
                    <a16:creationId xmlns:a16="http://schemas.microsoft.com/office/drawing/2014/main" id="{36CA40A0-E8FC-415B-8575-55B3EF8BE052}"/>
                  </a:ext>
                </a:extLst>
              </p:cNvPr>
              <p:cNvSpPr>
                <a:spLocks noChangeArrowheads="1"/>
              </p:cNvSpPr>
              <p:nvPr/>
            </p:nvSpPr>
            <p:spPr bwMode="auto">
              <a:xfrm>
                <a:off x="4605"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6" name="Rectangle 821">
                <a:extLst>
                  <a:ext uri="{FF2B5EF4-FFF2-40B4-BE49-F238E27FC236}">
                    <a16:creationId xmlns:a16="http://schemas.microsoft.com/office/drawing/2014/main" id="{CFE00584-AD60-4DF7-B414-F99925C658D2}"/>
                  </a:ext>
                </a:extLst>
              </p:cNvPr>
              <p:cNvSpPr>
                <a:spLocks noChangeArrowheads="1"/>
              </p:cNvSpPr>
              <p:nvPr/>
            </p:nvSpPr>
            <p:spPr bwMode="auto">
              <a:xfrm>
                <a:off x="4617" y="2119"/>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7" name="Rectangle 822">
                <a:extLst>
                  <a:ext uri="{FF2B5EF4-FFF2-40B4-BE49-F238E27FC236}">
                    <a16:creationId xmlns:a16="http://schemas.microsoft.com/office/drawing/2014/main" id="{3190EBAE-62F0-4859-8F21-09E36873B62F}"/>
                  </a:ext>
                </a:extLst>
              </p:cNvPr>
              <p:cNvSpPr>
                <a:spLocks noChangeArrowheads="1"/>
              </p:cNvSpPr>
              <p:nvPr/>
            </p:nvSpPr>
            <p:spPr bwMode="auto">
              <a:xfrm>
                <a:off x="5665" y="2131"/>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8" name="Rectangle 823">
                <a:extLst>
                  <a:ext uri="{FF2B5EF4-FFF2-40B4-BE49-F238E27FC236}">
                    <a16:creationId xmlns:a16="http://schemas.microsoft.com/office/drawing/2014/main" id="{CFB3808D-2E5E-44A3-8040-4A3C7B555A2F}"/>
                  </a:ext>
                </a:extLst>
              </p:cNvPr>
              <p:cNvSpPr>
                <a:spLocks noChangeArrowheads="1"/>
              </p:cNvSpPr>
              <p:nvPr/>
            </p:nvSpPr>
            <p:spPr bwMode="auto">
              <a:xfrm>
                <a:off x="5665" y="211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9" name="Rectangle 824">
                <a:extLst>
                  <a:ext uri="{FF2B5EF4-FFF2-40B4-BE49-F238E27FC236}">
                    <a16:creationId xmlns:a16="http://schemas.microsoft.com/office/drawing/2014/main" id="{98681A72-D41C-431C-B21B-34DA8A465EED}"/>
                  </a:ext>
                </a:extLst>
              </p:cNvPr>
              <p:cNvSpPr>
                <a:spLocks noChangeArrowheads="1"/>
              </p:cNvSpPr>
              <p:nvPr/>
            </p:nvSpPr>
            <p:spPr bwMode="auto">
              <a:xfrm>
                <a:off x="169" y="2132"/>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0" name="Rectangle 825">
                <a:extLst>
                  <a:ext uri="{FF2B5EF4-FFF2-40B4-BE49-F238E27FC236}">
                    <a16:creationId xmlns:a16="http://schemas.microsoft.com/office/drawing/2014/main" id="{EB49A7E2-196D-4F8C-988B-01D4AB48DF5D}"/>
                  </a:ext>
                </a:extLst>
              </p:cNvPr>
              <p:cNvSpPr>
                <a:spLocks noChangeArrowheads="1"/>
              </p:cNvSpPr>
              <p:nvPr/>
            </p:nvSpPr>
            <p:spPr bwMode="auto">
              <a:xfrm>
                <a:off x="110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1" name="Rectangle 826">
                <a:extLst>
                  <a:ext uri="{FF2B5EF4-FFF2-40B4-BE49-F238E27FC236}">
                    <a16:creationId xmlns:a16="http://schemas.microsoft.com/office/drawing/2014/main" id="{A91FD5AC-C089-4C58-B435-2382F35AC85D}"/>
                  </a:ext>
                </a:extLst>
              </p:cNvPr>
              <p:cNvSpPr>
                <a:spLocks noChangeArrowheads="1"/>
              </p:cNvSpPr>
              <p:nvPr/>
            </p:nvSpPr>
            <p:spPr bwMode="auto">
              <a:xfrm>
                <a:off x="136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2" name="Rectangle 827">
                <a:extLst>
                  <a:ext uri="{FF2B5EF4-FFF2-40B4-BE49-F238E27FC236}">
                    <a16:creationId xmlns:a16="http://schemas.microsoft.com/office/drawing/2014/main" id="{2FA175A6-2B73-4C78-A17E-9EE9C5D52E3B}"/>
                  </a:ext>
                </a:extLst>
              </p:cNvPr>
              <p:cNvSpPr>
                <a:spLocks noChangeArrowheads="1"/>
              </p:cNvSpPr>
              <p:nvPr/>
            </p:nvSpPr>
            <p:spPr bwMode="auto">
              <a:xfrm>
                <a:off x="162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3" name="Rectangle 828">
                <a:extLst>
                  <a:ext uri="{FF2B5EF4-FFF2-40B4-BE49-F238E27FC236}">
                    <a16:creationId xmlns:a16="http://schemas.microsoft.com/office/drawing/2014/main" id="{A687F830-D4D2-4F7C-B867-3CB52ADCA9AB}"/>
                  </a:ext>
                </a:extLst>
              </p:cNvPr>
              <p:cNvSpPr>
                <a:spLocks noChangeArrowheads="1"/>
              </p:cNvSpPr>
              <p:nvPr/>
            </p:nvSpPr>
            <p:spPr bwMode="auto">
              <a:xfrm>
                <a:off x="188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4" name="Rectangle 829">
                <a:extLst>
                  <a:ext uri="{FF2B5EF4-FFF2-40B4-BE49-F238E27FC236}">
                    <a16:creationId xmlns:a16="http://schemas.microsoft.com/office/drawing/2014/main" id="{0D93E5D3-CC27-4A8C-BAA5-3A34C626B93F}"/>
                  </a:ext>
                </a:extLst>
              </p:cNvPr>
              <p:cNvSpPr>
                <a:spLocks noChangeArrowheads="1"/>
              </p:cNvSpPr>
              <p:nvPr/>
            </p:nvSpPr>
            <p:spPr bwMode="auto">
              <a:xfrm>
                <a:off x="214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5" name="Rectangle 830">
                <a:extLst>
                  <a:ext uri="{FF2B5EF4-FFF2-40B4-BE49-F238E27FC236}">
                    <a16:creationId xmlns:a16="http://schemas.microsoft.com/office/drawing/2014/main" id="{12B8CC1B-01A1-46B4-A786-244B87CEC06A}"/>
                  </a:ext>
                </a:extLst>
              </p:cNvPr>
              <p:cNvSpPr>
                <a:spLocks noChangeArrowheads="1"/>
              </p:cNvSpPr>
              <p:nvPr/>
            </p:nvSpPr>
            <p:spPr bwMode="auto">
              <a:xfrm>
                <a:off x="240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6" name="Rectangle 831">
                <a:extLst>
                  <a:ext uri="{FF2B5EF4-FFF2-40B4-BE49-F238E27FC236}">
                    <a16:creationId xmlns:a16="http://schemas.microsoft.com/office/drawing/2014/main" id="{5199AD19-7470-4498-849F-A7202A8A9288}"/>
                  </a:ext>
                </a:extLst>
              </p:cNvPr>
              <p:cNvSpPr>
                <a:spLocks noChangeArrowheads="1"/>
              </p:cNvSpPr>
              <p:nvPr/>
            </p:nvSpPr>
            <p:spPr bwMode="auto">
              <a:xfrm>
                <a:off x="266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7" name="Rectangle 832">
                <a:extLst>
                  <a:ext uri="{FF2B5EF4-FFF2-40B4-BE49-F238E27FC236}">
                    <a16:creationId xmlns:a16="http://schemas.microsoft.com/office/drawing/2014/main" id="{1781CF11-EA97-4046-971E-697C7C7D72F0}"/>
                  </a:ext>
                </a:extLst>
              </p:cNvPr>
              <p:cNvSpPr>
                <a:spLocks noChangeArrowheads="1"/>
              </p:cNvSpPr>
              <p:nvPr/>
            </p:nvSpPr>
            <p:spPr bwMode="auto">
              <a:xfrm>
                <a:off x="292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8" name="Rectangle 833">
                <a:extLst>
                  <a:ext uri="{FF2B5EF4-FFF2-40B4-BE49-F238E27FC236}">
                    <a16:creationId xmlns:a16="http://schemas.microsoft.com/office/drawing/2014/main" id="{3A53310E-234A-4F0A-9D6B-72E8CB1C2E66}"/>
                  </a:ext>
                </a:extLst>
              </p:cNvPr>
              <p:cNvSpPr>
                <a:spLocks noChangeArrowheads="1"/>
              </p:cNvSpPr>
              <p:nvPr/>
            </p:nvSpPr>
            <p:spPr bwMode="auto">
              <a:xfrm>
                <a:off x="318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9" name="Rectangle 834">
                <a:extLst>
                  <a:ext uri="{FF2B5EF4-FFF2-40B4-BE49-F238E27FC236}">
                    <a16:creationId xmlns:a16="http://schemas.microsoft.com/office/drawing/2014/main" id="{A8BC5C1C-9ACC-47E2-AD52-E619861B8F0E}"/>
                  </a:ext>
                </a:extLst>
              </p:cNvPr>
              <p:cNvSpPr>
                <a:spLocks noChangeArrowheads="1"/>
              </p:cNvSpPr>
              <p:nvPr/>
            </p:nvSpPr>
            <p:spPr bwMode="auto">
              <a:xfrm>
                <a:off x="3442"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0" name="Rectangle 835">
                <a:extLst>
                  <a:ext uri="{FF2B5EF4-FFF2-40B4-BE49-F238E27FC236}">
                    <a16:creationId xmlns:a16="http://schemas.microsoft.com/office/drawing/2014/main" id="{F8C2736A-A494-46BB-AECE-9EA1A4C0B102}"/>
                  </a:ext>
                </a:extLst>
              </p:cNvPr>
              <p:cNvSpPr>
                <a:spLocks noChangeArrowheads="1"/>
              </p:cNvSpPr>
              <p:nvPr/>
            </p:nvSpPr>
            <p:spPr bwMode="auto">
              <a:xfrm>
                <a:off x="370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1" name="Rectangle 836">
                <a:extLst>
                  <a:ext uri="{FF2B5EF4-FFF2-40B4-BE49-F238E27FC236}">
                    <a16:creationId xmlns:a16="http://schemas.microsoft.com/office/drawing/2014/main" id="{F0F64334-8E2B-4218-8BDB-8452BBBCAB36}"/>
                  </a:ext>
                </a:extLst>
              </p:cNvPr>
              <p:cNvSpPr>
                <a:spLocks noChangeArrowheads="1"/>
              </p:cNvSpPr>
              <p:nvPr/>
            </p:nvSpPr>
            <p:spPr bwMode="auto">
              <a:xfrm>
                <a:off x="3961"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2" name="Rectangle 837">
                <a:extLst>
                  <a:ext uri="{FF2B5EF4-FFF2-40B4-BE49-F238E27FC236}">
                    <a16:creationId xmlns:a16="http://schemas.microsoft.com/office/drawing/2014/main" id="{6F537E86-DEDC-41B6-9EFB-D13F8834EEDB}"/>
                  </a:ext>
                </a:extLst>
              </p:cNvPr>
              <p:cNvSpPr>
                <a:spLocks noChangeArrowheads="1"/>
              </p:cNvSpPr>
              <p:nvPr/>
            </p:nvSpPr>
            <p:spPr bwMode="auto">
              <a:xfrm>
                <a:off x="4594" y="2132"/>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3" name="Rectangle 838">
                <a:extLst>
                  <a:ext uri="{FF2B5EF4-FFF2-40B4-BE49-F238E27FC236}">
                    <a16:creationId xmlns:a16="http://schemas.microsoft.com/office/drawing/2014/main" id="{EC36E845-4B1D-4BB4-AC3D-4530159A32F9}"/>
                  </a:ext>
                </a:extLst>
              </p:cNvPr>
              <p:cNvSpPr>
                <a:spLocks noChangeArrowheads="1"/>
              </p:cNvSpPr>
              <p:nvPr/>
            </p:nvSpPr>
            <p:spPr bwMode="auto">
              <a:xfrm>
                <a:off x="5665" y="2132"/>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4" name="Rectangle 839">
                <a:extLst>
                  <a:ext uri="{FF2B5EF4-FFF2-40B4-BE49-F238E27FC236}">
                    <a16:creationId xmlns:a16="http://schemas.microsoft.com/office/drawing/2014/main" id="{EC5B0116-CD16-4B8C-A870-21C5E898CEF9}"/>
                  </a:ext>
                </a:extLst>
              </p:cNvPr>
              <p:cNvSpPr>
                <a:spLocks noChangeArrowheads="1"/>
              </p:cNvSpPr>
              <p:nvPr/>
            </p:nvSpPr>
            <p:spPr bwMode="auto">
              <a:xfrm>
                <a:off x="1113" y="2233"/>
                <a:ext cx="249"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5" name="Rectangle 840">
                <a:extLst>
                  <a:ext uri="{FF2B5EF4-FFF2-40B4-BE49-F238E27FC236}">
                    <a16:creationId xmlns:a16="http://schemas.microsoft.com/office/drawing/2014/main" id="{1A9A5D40-30C8-40BB-B1F7-7EBE1F02EDDC}"/>
                  </a:ext>
                </a:extLst>
              </p:cNvPr>
              <p:cNvSpPr>
                <a:spLocks noChangeArrowheads="1"/>
              </p:cNvSpPr>
              <p:nvPr/>
            </p:nvSpPr>
            <p:spPr bwMode="auto">
              <a:xfrm>
                <a:off x="1113"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6" name="Rectangle 841">
                <a:extLst>
                  <a:ext uri="{FF2B5EF4-FFF2-40B4-BE49-F238E27FC236}">
                    <a16:creationId xmlns:a16="http://schemas.microsoft.com/office/drawing/2014/main" id="{2DA38BD1-6477-46F3-B621-34766A434A64}"/>
                  </a:ext>
                </a:extLst>
              </p:cNvPr>
              <p:cNvSpPr>
                <a:spLocks noChangeArrowheads="1"/>
              </p:cNvSpPr>
              <p:nvPr/>
            </p:nvSpPr>
            <p:spPr bwMode="auto">
              <a:xfrm>
                <a:off x="1324"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7" name="Rectangle 842">
                <a:extLst>
                  <a:ext uri="{FF2B5EF4-FFF2-40B4-BE49-F238E27FC236}">
                    <a16:creationId xmlns:a16="http://schemas.microsoft.com/office/drawing/2014/main" id="{CDED0C31-E598-457E-8FD8-230E10C4F2BA}"/>
                  </a:ext>
                </a:extLst>
              </p:cNvPr>
              <p:cNvSpPr>
                <a:spLocks noChangeArrowheads="1"/>
              </p:cNvSpPr>
              <p:nvPr/>
            </p:nvSpPr>
            <p:spPr bwMode="auto">
              <a:xfrm>
                <a:off x="1113" y="2333"/>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8" name="Rectangle 843">
                <a:extLst>
                  <a:ext uri="{FF2B5EF4-FFF2-40B4-BE49-F238E27FC236}">
                    <a16:creationId xmlns:a16="http://schemas.microsoft.com/office/drawing/2014/main" id="{649A7EBE-DA3B-448E-B2C9-718AD07C7792}"/>
                  </a:ext>
                </a:extLst>
              </p:cNvPr>
              <p:cNvSpPr>
                <a:spLocks noChangeArrowheads="1"/>
              </p:cNvSpPr>
              <p:nvPr/>
            </p:nvSpPr>
            <p:spPr bwMode="auto">
              <a:xfrm>
                <a:off x="115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9" name="Rectangle 844">
                <a:extLst>
                  <a:ext uri="{FF2B5EF4-FFF2-40B4-BE49-F238E27FC236}">
                    <a16:creationId xmlns:a16="http://schemas.microsoft.com/office/drawing/2014/main" id="{E039E8D3-F77A-489E-8BDC-4B45425400F6}"/>
                  </a:ext>
                </a:extLst>
              </p:cNvPr>
              <p:cNvSpPr>
                <a:spLocks noChangeArrowheads="1"/>
              </p:cNvSpPr>
              <p:nvPr/>
            </p:nvSpPr>
            <p:spPr bwMode="auto">
              <a:xfrm>
                <a:off x="1150"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0" name="Rectangle 845">
                <a:extLst>
                  <a:ext uri="{FF2B5EF4-FFF2-40B4-BE49-F238E27FC236}">
                    <a16:creationId xmlns:a16="http://schemas.microsoft.com/office/drawing/2014/main" id="{A7D1E87F-F8BE-4363-8540-D903DB56736A}"/>
                  </a:ext>
                </a:extLst>
              </p:cNvPr>
              <p:cNvSpPr>
                <a:spLocks noChangeArrowheads="1"/>
              </p:cNvSpPr>
              <p:nvPr/>
            </p:nvSpPr>
            <p:spPr bwMode="auto">
              <a:xfrm>
                <a:off x="137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1" name="Rectangle 846">
                <a:extLst>
                  <a:ext uri="{FF2B5EF4-FFF2-40B4-BE49-F238E27FC236}">
                    <a16:creationId xmlns:a16="http://schemas.microsoft.com/office/drawing/2014/main" id="{CCEB8178-D992-4E3F-A0B5-8EFADE4064F9}"/>
                  </a:ext>
                </a:extLst>
              </p:cNvPr>
              <p:cNvSpPr>
                <a:spLocks noChangeArrowheads="1"/>
              </p:cNvSpPr>
              <p:nvPr/>
            </p:nvSpPr>
            <p:spPr bwMode="auto">
              <a:xfrm>
                <a:off x="1373"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2" name="Rectangle 847">
                <a:extLst>
                  <a:ext uri="{FF2B5EF4-FFF2-40B4-BE49-F238E27FC236}">
                    <a16:creationId xmlns:a16="http://schemas.microsoft.com/office/drawing/2014/main" id="{474C6499-F69D-40E2-B9AD-06127228DBF4}"/>
                  </a:ext>
                </a:extLst>
              </p:cNvPr>
              <p:cNvSpPr>
                <a:spLocks noChangeArrowheads="1"/>
              </p:cNvSpPr>
              <p:nvPr/>
            </p:nvSpPr>
            <p:spPr bwMode="auto">
              <a:xfrm>
                <a:off x="158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3" name="Rectangle 848">
                <a:extLst>
                  <a:ext uri="{FF2B5EF4-FFF2-40B4-BE49-F238E27FC236}">
                    <a16:creationId xmlns:a16="http://schemas.microsoft.com/office/drawing/2014/main" id="{743350DF-51C3-4C5B-8A94-7453C543F758}"/>
                  </a:ext>
                </a:extLst>
              </p:cNvPr>
              <p:cNvSpPr>
                <a:spLocks noChangeArrowheads="1"/>
              </p:cNvSpPr>
              <p:nvPr/>
            </p:nvSpPr>
            <p:spPr bwMode="auto">
              <a:xfrm>
                <a:off x="137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4" name="Rectangle 849">
                <a:extLst>
                  <a:ext uri="{FF2B5EF4-FFF2-40B4-BE49-F238E27FC236}">
                    <a16:creationId xmlns:a16="http://schemas.microsoft.com/office/drawing/2014/main" id="{82203202-911C-4337-8F9F-1F697E47ADE9}"/>
                  </a:ext>
                </a:extLst>
              </p:cNvPr>
              <p:cNvSpPr>
                <a:spLocks noChangeArrowheads="1"/>
              </p:cNvSpPr>
              <p:nvPr/>
            </p:nvSpPr>
            <p:spPr bwMode="auto">
              <a:xfrm>
                <a:off x="1411" y="224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5" name="Rectangle 850">
                <a:extLst>
                  <a:ext uri="{FF2B5EF4-FFF2-40B4-BE49-F238E27FC236}">
                    <a16:creationId xmlns:a16="http://schemas.microsoft.com/office/drawing/2014/main" id="{C99E0820-5B74-464D-9423-A2B5320BD41D}"/>
                  </a:ext>
                </a:extLst>
              </p:cNvPr>
              <p:cNvSpPr>
                <a:spLocks noChangeArrowheads="1"/>
              </p:cNvSpPr>
              <p:nvPr/>
            </p:nvSpPr>
            <p:spPr bwMode="auto">
              <a:xfrm>
                <a:off x="149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36" name="Rectangle 851">
                <a:extLst>
                  <a:ext uri="{FF2B5EF4-FFF2-40B4-BE49-F238E27FC236}">
                    <a16:creationId xmlns:a16="http://schemas.microsoft.com/office/drawing/2014/main" id="{281A56F5-59D3-45B3-9DCE-EDC851F4F41E}"/>
                  </a:ext>
                </a:extLst>
              </p:cNvPr>
              <p:cNvSpPr>
                <a:spLocks noChangeArrowheads="1"/>
              </p:cNvSpPr>
              <p:nvPr/>
            </p:nvSpPr>
            <p:spPr bwMode="auto">
              <a:xfrm>
                <a:off x="163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7" name="Rectangle 852">
                <a:extLst>
                  <a:ext uri="{FF2B5EF4-FFF2-40B4-BE49-F238E27FC236}">
                    <a16:creationId xmlns:a16="http://schemas.microsoft.com/office/drawing/2014/main" id="{D4DCE409-FDC6-4393-9BCC-0B88AF00FBA0}"/>
                  </a:ext>
                </a:extLst>
              </p:cNvPr>
              <p:cNvSpPr>
                <a:spLocks noChangeArrowheads="1"/>
              </p:cNvSpPr>
              <p:nvPr/>
            </p:nvSpPr>
            <p:spPr bwMode="auto">
              <a:xfrm>
                <a:off x="1633"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8" name="Rectangle 853">
                <a:extLst>
                  <a:ext uri="{FF2B5EF4-FFF2-40B4-BE49-F238E27FC236}">
                    <a16:creationId xmlns:a16="http://schemas.microsoft.com/office/drawing/2014/main" id="{7832EAD5-065A-4E4C-8017-25DA12B5FC4E}"/>
                  </a:ext>
                </a:extLst>
              </p:cNvPr>
              <p:cNvSpPr>
                <a:spLocks noChangeArrowheads="1"/>
              </p:cNvSpPr>
              <p:nvPr/>
            </p:nvSpPr>
            <p:spPr bwMode="auto">
              <a:xfrm>
                <a:off x="1843"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9" name="Rectangle 854">
                <a:extLst>
                  <a:ext uri="{FF2B5EF4-FFF2-40B4-BE49-F238E27FC236}">
                    <a16:creationId xmlns:a16="http://schemas.microsoft.com/office/drawing/2014/main" id="{92D9FE7B-2E14-40CE-99A3-6F72644183E6}"/>
                  </a:ext>
                </a:extLst>
              </p:cNvPr>
              <p:cNvSpPr>
                <a:spLocks noChangeArrowheads="1"/>
              </p:cNvSpPr>
              <p:nvPr/>
            </p:nvSpPr>
            <p:spPr bwMode="auto">
              <a:xfrm>
                <a:off x="163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0" name="Rectangle 855">
                <a:extLst>
                  <a:ext uri="{FF2B5EF4-FFF2-40B4-BE49-F238E27FC236}">
                    <a16:creationId xmlns:a16="http://schemas.microsoft.com/office/drawing/2014/main" id="{F1E26C46-4C98-478F-8BC2-7D77D34DEC5C}"/>
                  </a:ext>
                </a:extLst>
              </p:cNvPr>
              <p:cNvSpPr>
                <a:spLocks noChangeArrowheads="1"/>
              </p:cNvSpPr>
              <p:nvPr/>
            </p:nvSpPr>
            <p:spPr bwMode="auto">
              <a:xfrm>
                <a:off x="1671" y="2241"/>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1" name="Rectangle 856">
                <a:extLst>
                  <a:ext uri="{FF2B5EF4-FFF2-40B4-BE49-F238E27FC236}">
                    <a16:creationId xmlns:a16="http://schemas.microsoft.com/office/drawing/2014/main" id="{20195DEF-DC20-4404-AC7A-DBA7676899C0}"/>
                  </a:ext>
                </a:extLst>
              </p:cNvPr>
              <p:cNvSpPr>
                <a:spLocks noChangeArrowheads="1"/>
              </p:cNvSpPr>
              <p:nvPr/>
            </p:nvSpPr>
            <p:spPr bwMode="auto">
              <a:xfrm>
                <a:off x="175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2" name="Rectangle 857">
                <a:extLst>
                  <a:ext uri="{FF2B5EF4-FFF2-40B4-BE49-F238E27FC236}">
                    <a16:creationId xmlns:a16="http://schemas.microsoft.com/office/drawing/2014/main" id="{2A844ACB-550C-41B4-96AF-6E8295CEB627}"/>
                  </a:ext>
                </a:extLst>
              </p:cNvPr>
              <p:cNvSpPr>
                <a:spLocks noChangeArrowheads="1"/>
              </p:cNvSpPr>
              <p:nvPr/>
            </p:nvSpPr>
            <p:spPr bwMode="auto">
              <a:xfrm>
                <a:off x="189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3" name="Rectangle 858">
                <a:extLst>
                  <a:ext uri="{FF2B5EF4-FFF2-40B4-BE49-F238E27FC236}">
                    <a16:creationId xmlns:a16="http://schemas.microsoft.com/office/drawing/2014/main" id="{ED606D84-1E94-4DC2-81C6-D4CE5289E2C3}"/>
                  </a:ext>
                </a:extLst>
              </p:cNvPr>
              <p:cNvSpPr>
                <a:spLocks noChangeArrowheads="1"/>
              </p:cNvSpPr>
              <p:nvPr/>
            </p:nvSpPr>
            <p:spPr bwMode="auto">
              <a:xfrm>
                <a:off x="1893"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4" name="Rectangle 859">
                <a:extLst>
                  <a:ext uri="{FF2B5EF4-FFF2-40B4-BE49-F238E27FC236}">
                    <a16:creationId xmlns:a16="http://schemas.microsoft.com/office/drawing/2014/main" id="{1533BB84-356C-4686-8D82-68ED5EB55ED3}"/>
                  </a:ext>
                </a:extLst>
              </p:cNvPr>
              <p:cNvSpPr>
                <a:spLocks noChangeArrowheads="1"/>
              </p:cNvSpPr>
              <p:nvPr/>
            </p:nvSpPr>
            <p:spPr bwMode="auto">
              <a:xfrm>
                <a:off x="210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5" name="Rectangle 860">
                <a:extLst>
                  <a:ext uri="{FF2B5EF4-FFF2-40B4-BE49-F238E27FC236}">
                    <a16:creationId xmlns:a16="http://schemas.microsoft.com/office/drawing/2014/main" id="{03BD0FD1-B7F0-4905-9E68-4F347A96B412}"/>
                  </a:ext>
                </a:extLst>
              </p:cNvPr>
              <p:cNvSpPr>
                <a:spLocks noChangeArrowheads="1"/>
              </p:cNvSpPr>
              <p:nvPr/>
            </p:nvSpPr>
            <p:spPr bwMode="auto">
              <a:xfrm>
                <a:off x="189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6" name="Rectangle 861">
                <a:extLst>
                  <a:ext uri="{FF2B5EF4-FFF2-40B4-BE49-F238E27FC236}">
                    <a16:creationId xmlns:a16="http://schemas.microsoft.com/office/drawing/2014/main" id="{6AF53463-4C0D-4230-9466-4B96463959EF}"/>
                  </a:ext>
                </a:extLst>
              </p:cNvPr>
              <p:cNvSpPr>
                <a:spLocks noChangeArrowheads="1"/>
              </p:cNvSpPr>
              <p:nvPr/>
            </p:nvSpPr>
            <p:spPr bwMode="auto">
              <a:xfrm>
                <a:off x="193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7" name="Rectangle 862">
                <a:extLst>
                  <a:ext uri="{FF2B5EF4-FFF2-40B4-BE49-F238E27FC236}">
                    <a16:creationId xmlns:a16="http://schemas.microsoft.com/office/drawing/2014/main" id="{D00C89B9-B88E-42D8-A860-12683ABB006D}"/>
                  </a:ext>
                </a:extLst>
              </p:cNvPr>
              <p:cNvSpPr>
                <a:spLocks noChangeArrowheads="1"/>
              </p:cNvSpPr>
              <p:nvPr/>
            </p:nvSpPr>
            <p:spPr bwMode="auto">
              <a:xfrm>
                <a:off x="2016"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48" name="Rectangle 863">
                <a:extLst>
                  <a:ext uri="{FF2B5EF4-FFF2-40B4-BE49-F238E27FC236}">
                    <a16:creationId xmlns:a16="http://schemas.microsoft.com/office/drawing/2014/main" id="{1698CE40-7F4C-42F7-871C-56879024A0A3}"/>
                  </a:ext>
                </a:extLst>
              </p:cNvPr>
              <p:cNvSpPr>
                <a:spLocks noChangeArrowheads="1"/>
              </p:cNvSpPr>
              <p:nvPr/>
            </p:nvSpPr>
            <p:spPr bwMode="auto">
              <a:xfrm>
                <a:off x="2154" y="2233"/>
                <a:ext cx="247"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9" name="Rectangle 864">
                <a:extLst>
                  <a:ext uri="{FF2B5EF4-FFF2-40B4-BE49-F238E27FC236}">
                    <a16:creationId xmlns:a16="http://schemas.microsoft.com/office/drawing/2014/main" id="{3A541372-0D4F-424D-90BA-29EF973F7383}"/>
                  </a:ext>
                </a:extLst>
              </p:cNvPr>
              <p:cNvSpPr>
                <a:spLocks noChangeArrowheads="1"/>
              </p:cNvSpPr>
              <p:nvPr/>
            </p:nvSpPr>
            <p:spPr bwMode="auto">
              <a:xfrm>
                <a:off x="2154" y="224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0" name="Rectangle 865">
                <a:extLst>
                  <a:ext uri="{FF2B5EF4-FFF2-40B4-BE49-F238E27FC236}">
                    <a16:creationId xmlns:a16="http://schemas.microsoft.com/office/drawing/2014/main" id="{7ED6A1E6-A338-43EF-9AB1-48D9E6C1F945}"/>
                  </a:ext>
                </a:extLst>
              </p:cNvPr>
              <p:cNvSpPr>
                <a:spLocks noChangeArrowheads="1"/>
              </p:cNvSpPr>
              <p:nvPr/>
            </p:nvSpPr>
            <p:spPr bwMode="auto">
              <a:xfrm>
                <a:off x="236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1" name="Rectangle 866">
                <a:extLst>
                  <a:ext uri="{FF2B5EF4-FFF2-40B4-BE49-F238E27FC236}">
                    <a16:creationId xmlns:a16="http://schemas.microsoft.com/office/drawing/2014/main" id="{10D64B83-2A5E-41D9-8A0D-A5EB07A294A1}"/>
                  </a:ext>
                </a:extLst>
              </p:cNvPr>
              <p:cNvSpPr>
                <a:spLocks noChangeArrowheads="1"/>
              </p:cNvSpPr>
              <p:nvPr/>
            </p:nvSpPr>
            <p:spPr bwMode="auto">
              <a:xfrm>
                <a:off x="2154" y="2333"/>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2" name="Rectangle 867">
                <a:extLst>
                  <a:ext uri="{FF2B5EF4-FFF2-40B4-BE49-F238E27FC236}">
                    <a16:creationId xmlns:a16="http://schemas.microsoft.com/office/drawing/2014/main" id="{30AC92E8-B8A2-440D-9863-CFA7CB087404}"/>
                  </a:ext>
                </a:extLst>
              </p:cNvPr>
              <p:cNvSpPr>
                <a:spLocks noChangeArrowheads="1"/>
              </p:cNvSpPr>
              <p:nvPr/>
            </p:nvSpPr>
            <p:spPr bwMode="auto">
              <a:xfrm>
                <a:off x="219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3" name="Rectangle 868">
                <a:extLst>
                  <a:ext uri="{FF2B5EF4-FFF2-40B4-BE49-F238E27FC236}">
                    <a16:creationId xmlns:a16="http://schemas.microsoft.com/office/drawing/2014/main" id="{73AB8D8A-1F46-4707-8594-3DFCD171FA54}"/>
                  </a:ext>
                </a:extLst>
              </p:cNvPr>
              <p:cNvSpPr>
                <a:spLocks noChangeArrowheads="1"/>
              </p:cNvSpPr>
              <p:nvPr/>
            </p:nvSpPr>
            <p:spPr bwMode="auto">
              <a:xfrm>
                <a:off x="2276"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4" name="Rectangle 869">
                <a:extLst>
                  <a:ext uri="{FF2B5EF4-FFF2-40B4-BE49-F238E27FC236}">
                    <a16:creationId xmlns:a16="http://schemas.microsoft.com/office/drawing/2014/main" id="{869D25C6-6D20-45A4-A8B2-DD991C8E47CB}"/>
                  </a:ext>
                </a:extLst>
              </p:cNvPr>
              <p:cNvSpPr>
                <a:spLocks noChangeArrowheads="1"/>
              </p:cNvSpPr>
              <p:nvPr/>
            </p:nvSpPr>
            <p:spPr bwMode="auto">
              <a:xfrm>
                <a:off x="253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55" name="Rectangle 870">
                <a:extLst>
                  <a:ext uri="{FF2B5EF4-FFF2-40B4-BE49-F238E27FC236}">
                    <a16:creationId xmlns:a16="http://schemas.microsoft.com/office/drawing/2014/main" id="{7D6C0BD6-90D1-443A-9F1A-E9A3AAA433F1}"/>
                  </a:ext>
                </a:extLst>
              </p:cNvPr>
              <p:cNvSpPr>
                <a:spLocks noChangeArrowheads="1"/>
              </p:cNvSpPr>
              <p:nvPr/>
            </p:nvSpPr>
            <p:spPr bwMode="auto">
              <a:xfrm>
                <a:off x="2673" y="2233"/>
                <a:ext cx="249"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6" name="Rectangle 871">
                <a:extLst>
                  <a:ext uri="{FF2B5EF4-FFF2-40B4-BE49-F238E27FC236}">
                    <a16:creationId xmlns:a16="http://schemas.microsoft.com/office/drawing/2014/main" id="{A8B7F5FB-03FE-4CFB-A06F-DE4AE723475F}"/>
                  </a:ext>
                </a:extLst>
              </p:cNvPr>
              <p:cNvSpPr>
                <a:spLocks noChangeArrowheads="1"/>
              </p:cNvSpPr>
              <p:nvPr/>
            </p:nvSpPr>
            <p:spPr bwMode="auto">
              <a:xfrm>
                <a:off x="2673"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7" name="Rectangle 872">
                <a:extLst>
                  <a:ext uri="{FF2B5EF4-FFF2-40B4-BE49-F238E27FC236}">
                    <a16:creationId xmlns:a16="http://schemas.microsoft.com/office/drawing/2014/main" id="{B92DB7C9-CF73-4CF3-8CD2-924509877617}"/>
                  </a:ext>
                </a:extLst>
              </p:cNvPr>
              <p:cNvSpPr>
                <a:spLocks noChangeArrowheads="1"/>
              </p:cNvSpPr>
              <p:nvPr/>
            </p:nvSpPr>
            <p:spPr bwMode="auto">
              <a:xfrm>
                <a:off x="2884"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8" name="Rectangle 873">
                <a:extLst>
                  <a:ext uri="{FF2B5EF4-FFF2-40B4-BE49-F238E27FC236}">
                    <a16:creationId xmlns:a16="http://schemas.microsoft.com/office/drawing/2014/main" id="{94D2E5A6-7E56-4C7F-A32D-39288296C987}"/>
                  </a:ext>
                </a:extLst>
              </p:cNvPr>
              <p:cNvSpPr>
                <a:spLocks noChangeArrowheads="1"/>
              </p:cNvSpPr>
              <p:nvPr/>
            </p:nvSpPr>
            <p:spPr bwMode="auto">
              <a:xfrm>
                <a:off x="2673" y="2333"/>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9" name="Rectangle 874">
                <a:extLst>
                  <a:ext uri="{FF2B5EF4-FFF2-40B4-BE49-F238E27FC236}">
                    <a16:creationId xmlns:a16="http://schemas.microsoft.com/office/drawing/2014/main" id="{23239AC2-FCA6-4646-9450-E861F1FA04DA}"/>
                  </a:ext>
                </a:extLst>
              </p:cNvPr>
              <p:cNvSpPr>
                <a:spLocks noChangeArrowheads="1"/>
              </p:cNvSpPr>
              <p:nvPr/>
            </p:nvSpPr>
            <p:spPr bwMode="auto">
              <a:xfrm>
                <a:off x="271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0" name="Rectangle 875">
                <a:extLst>
                  <a:ext uri="{FF2B5EF4-FFF2-40B4-BE49-F238E27FC236}">
                    <a16:creationId xmlns:a16="http://schemas.microsoft.com/office/drawing/2014/main" id="{D80F3B48-FEBB-46BD-9489-A89829D7A3C9}"/>
                  </a:ext>
                </a:extLst>
              </p:cNvPr>
              <p:cNvSpPr>
                <a:spLocks noChangeArrowheads="1"/>
              </p:cNvSpPr>
              <p:nvPr/>
            </p:nvSpPr>
            <p:spPr bwMode="auto">
              <a:xfrm>
                <a:off x="279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61" name="Rectangle 876">
                <a:extLst>
                  <a:ext uri="{FF2B5EF4-FFF2-40B4-BE49-F238E27FC236}">
                    <a16:creationId xmlns:a16="http://schemas.microsoft.com/office/drawing/2014/main" id="{72F0B15F-3BE6-4074-B938-8BA20BD2BE46}"/>
                  </a:ext>
                </a:extLst>
              </p:cNvPr>
              <p:cNvSpPr>
                <a:spLocks noChangeArrowheads="1"/>
              </p:cNvSpPr>
              <p:nvPr/>
            </p:nvSpPr>
            <p:spPr bwMode="auto">
              <a:xfrm>
                <a:off x="293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2" name="Rectangle 877">
                <a:extLst>
                  <a:ext uri="{FF2B5EF4-FFF2-40B4-BE49-F238E27FC236}">
                    <a16:creationId xmlns:a16="http://schemas.microsoft.com/office/drawing/2014/main" id="{818D0D8F-14B9-4AAC-BF98-44D6632A3ED3}"/>
                  </a:ext>
                </a:extLst>
              </p:cNvPr>
              <p:cNvSpPr>
                <a:spLocks noChangeArrowheads="1"/>
              </p:cNvSpPr>
              <p:nvPr/>
            </p:nvSpPr>
            <p:spPr bwMode="auto">
              <a:xfrm>
                <a:off x="2933"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3" name="Rectangle 878">
                <a:extLst>
                  <a:ext uri="{FF2B5EF4-FFF2-40B4-BE49-F238E27FC236}">
                    <a16:creationId xmlns:a16="http://schemas.microsoft.com/office/drawing/2014/main" id="{7CAA504B-4AE8-47CB-AC9A-E8AB9104D1C1}"/>
                  </a:ext>
                </a:extLst>
              </p:cNvPr>
              <p:cNvSpPr>
                <a:spLocks noChangeArrowheads="1"/>
              </p:cNvSpPr>
              <p:nvPr/>
            </p:nvSpPr>
            <p:spPr bwMode="auto">
              <a:xfrm>
                <a:off x="314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4" name="Rectangle 879">
                <a:extLst>
                  <a:ext uri="{FF2B5EF4-FFF2-40B4-BE49-F238E27FC236}">
                    <a16:creationId xmlns:a16="http://schemas.microsoft.com/office/drawing/2014/main" id="{7EECBFB2-0341-40FD-801E-F24590C720E1}"/>
                  </a:ext>
                </a:extLst>
              </p:cNvPr>
              <p:cNvSpPr>
                <a:spLocks noChangeArrowheads="1"/>
              </p:cNvSpPr>
              <p:nvPr/>
            </p:nvSpPr>
            <p:spPr bwMode="auto">
              <a:xfrm>
                <a:off x="293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5" name="Rectangle 880">
                <a:extLst>
                  <a:ext uri="{FF2B5EF4-FFF2-40B4-BE49-F238E27FC236}">
                    <a16:creationId xmlns:a16="http://schemas.microsoft.com/office/drawing/2014/main" id="{4A832CDF-97DE-4D82-AADC-A988116E9E99}"/>
                  </a:ext>
                </a:extLst>
              </p:cNvPr>
              <p:cNvSpPr>
                <a:spLocks noChangeArrowheads="1"/>
              </p:cNvSpPr>
              <p:nvPr/>
            </p:nvSpPr>
            <p:spPr bwMode="auto">
              <a:xfrm>
                <a:off x="2971" y="224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6" name="Rectangle 881">
                <a:extLst>
                  <a:ext uri="{FF2B5EF4-FFF2-40B4-BE49-F238E27FC236}">
                    <a16:creationId xmlns:a16="http://schemas.microsoft.com/office/drawing/2014/main" id="{C85C01B7-CE40-40CC-934C-F905328D83DC}"/>
                  </a:ext>
                </a:extLst>
              </p:cNvPr>
              <p:cNvSpPr>
                <a:spLocks noChangeArrowheads="1"/>
              </p:cNvSpPr>
              <p:nvPr/>
            </p:nvSpPr>
            <p:spPr bwMode="auto">
              <a:xfrm>
                <a:off x="305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67" name="Rectangle 882">
                <a:extLst>
                  <a:ext uri="{FF2B5EF4-FFF2-40B4-BE49-F238E27FC236}">
                    <a16:creationId xmlns:a16="http://schemas.microsoft.com/office/drawing/2014/main" id="{89CCD1A5-5F8B-4F1E-A222-602F73641E8A}"/>
                  </a:ext>
                </a:extLst>
              </p:cNvPr>
              <p:cNvSpPr>
                <a:spLocks noChangeArrowheads="1"/>
              </p:cNvSpPr>
              <p:nvPr/>
            </p:nvSpPr>
            <p:spPr bwMode="auto">
              <a:xfrm>
                <a:off x="319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8" name="Rectangle 883">
                <a:extLst>
                  <a:ext uri="{FF2B5EF4-FFF2-40B4-BE49-F238E27FC236}">
                    <a16:creationId xmlns:a16="http://schemas.microsoft.com/office/drawing/2014/main" id="{DCD9224A-F102-41C7-824B-D5418CAA1E31}"/>
                  </a:ext>
                </a:extLst>
              </p:cNvPr>
              <p:cNvSpPr>
                <a:spLocks noChangeArrowheads="1"/>
              </p:cNvSpPr>
              <p:nvPr/>
            </p:nvSpPr>
            <p:spPr bwMode="auto">
              <a:xfrm>
                <a:off x="3193" y="224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9" name="Rectangle 884">
                <a:extLst>
                  <a:ext uri="{FF2B5EF4-FFF2-40B4-BE49-F238E27FC236}">
                    <a16:creationId xmlns:a16="http://schemas.microsoft.com/office/drawing/2014/main" id="{AECCA704-C07F-493A-82D5-500D0C3BAF1D}"/>
                  </a:ext>
                </a:extLst>
              </p:cNvPr>
              <p:cNvSpPr>
                <a:spLocks noChangeArrowheads="1"/>
              </p:cNvSpPr>
              <p:nvPr/>
            </p:nvSpPr>
            <p:spPr bwMode="auto">
              <a:xfrm>
                <a:off x="340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0" name="Rectangle 885">
                <a:extLst>
                  <a:ext uri="{FF2B5EF4-FFF2-40B4-BE49-F238E27FC236}">
                    <a16:creationId xmlns:a16="http://schemas.microsoft.com/office/drawing/2014/main" id="{E1538776-042B-44D1-8C12-3B814A4888FD}"/>
                  </a:ext>
                </a:extLst>
              </p:cNvPr>
              <p:cNvSpPr>
                <a:spLocks noChangeArrowheads="1"/>
              </p:cNvSpPr>
              <p:nvPr/>
            </p:nvSpPr>
            <p:spPr bwMode="auto">
              <a:xfrm>
                <a:off x="319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1" name="Rectangle 886">
                <a:extLst>
                  <a:ext uri="{FF2B5EF4-FFF2-40B4-BE49-F238E27FC236}">
                    <a16:creationId xmlns:a16="http://schemas.microsoft.com/office/drawing/2014/main" id="{42CB6317-956A-4F56-B28E-EF476064931C}"/>
                  </a:ext>
                </a:extLst>
              </p:cNvPr>
              <p:cNvSpPr>
                <a:spLocks noChangeArrowheads="1"/>
              </p:cNvSpPr>
              <p:nvPr/>
            </p:nvSpPr>
            <p:spPr bwMode="auto">
              <a:xfrm>
                <a:off x="3231" y="224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2" name="Rectangle 887">
                <a:extLst>
                  <a:ext uri="{FF2B5EF4-FFF2-40B4-BE49-F238E27FC236}">
                    <a16:creationId xmlns:a16="http://schemas.microsoft.com/office/drawing/2014/main" id="{5DB958AF-4723-4AC6-B4EF-217A336DB3C7}"/>
                  </a:ext>
                </a:extLst>
              </p:cNvPr>
              <p:cNvSpPr>
                <a:spLocks noChangeArrowheads="1"/>
              </p:cNvSpPr>
              <p:nvPr/>
            </p:nvSpPr>
            <p:spPr bwMode="auto">
              <a:xfrm>
                <a:off x="3317"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73" name="Rectangle 888">
                <a:extLst>
                  <a:ext uri="{FF2B5EF4-FFF2-40B4-BE49-F238E27FC236}">
                    <a16:creationId xmlns:a16="http://schemas.microsoft.com/office/drawing/2014/main" id="{165DD13A-BE71-4E03-830A-BA9214F687AC}"/>
                  </a:ext>
                </a:extLst>
              </p:cNvPr>
              <p:cNvSpPr>
                <a:spLocks noChangeArrowheads="1"/>
              </p:cNvSpPr>
              <p:nvPr/>
            </p:nvSpPr>
            <p:spPr bwMode="auto">
              <a:xfrm>
                <a:off x="3453" y="2233"/>
                <a:ext cx="248"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4" name="Rectangle 889">
                <a:extLst>
                  <a:ext uri="{FF2B5EF4-FFF2-40B4-BE49-F238E27FC236}">
                    <a16:creationId xmlns:a16="http://schemas.microsoft.com/office/drawing/2014/main" id="{E8BE9A11-6BB3-4FBC-A9C7-9E116CC0C255}"/>
                  </a:ext>
                </a:extLst>
              </p:cNvPr>
              <p:cNvSpPr>
                <a:spLocks noChangeArrowheads="1"/>
              </p:cNvSpPr>
              <p:nvPr/>
            </p:nvSpPr>
            <p:spPr bwMode="auto">
              <a:xfrm>
                <a:off x="3453"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5" name="Rectangle 890">
                <a:extLst>
                  <a:ext uri="{FF2B5EF4-FFF2-40B4-BE49-F238E27FC236}">
                    <a16:creationId xmlns:a16="http://schemas.microsoft.com/office/drawing/2014/main" id="{4E8E02FC-0A43-4E1C-9127-DB68545EEE06}"/>
                  </a:ext>
                </a:extLst>
              </p:cNvPr>
              <p:cNvSpPr>
                <a:spLocks noChangeArrowheads="1"/>
              </p:cNvSpPr>
              <p:nvPr/>
            </p:nvSpPr>
            <p:spPr bwMode="auto">
              <a:xfrm>
                <a:off x="366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6" name="Rectangle 891">
                <a:extLst>
                  <a:ext uri="{FF2B5EF4-FFF2-40B4-BE49-F238E27FC236}">
                    <a16:creationId xmlns:a16="http://schemas.microsoft.com/office/drawing/2014/main" id="{3F63E049-98B5-4484-AA07-E4AB51E1F75A}"/>
                  </a:ext>
                </a:extLst>
              </p:cNvPr>
              <p:cNvSpPr>
                <a:spLocks noChangeArrowheads="1"/>
              </p:cNvSpPr>
              <p:nvPr/>
            </p:nvSpPr>
            <p:spPr bwMode="auto">
              <a:xfrm>
                <a:off x="3453" y="233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7" name="Rectangle 892">
                <a:extLst>
                  <a:ext uri="{FF2B5EF4-FFF2-40B4-BE49-F238E27FC236}">
                    <a16:creationId xmlns:a16="http://schemas.microsoft.com/office/drawing/2014/main" id="{4ADE0F4A-D879-47BC-B48E-72012A76B853}"/>
                  </a:ext>
                </a:extLst>
              </p:cNvPr>
              <p:cNvSpPr>
                <a:spLocks noChangeArrowheads="1"/>
              </p:cNvSpPr>
              <p:nvPr/>
            </p:nvSpPr>
            <p:spPr bwMode="auto">
              <a:xfrm>
                <a:off x="349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8" name="Rectangle 893">
                <a:extLst>
                  <a:ext uri="{FF2B5EF4-FFF2-40B4-BE49-F238E27FC236}">
                    <a16:creationId xmlns:a16="http://schemas.microsoft.com/office/drawing/2014/main" id="{B735E9B0-0887-42F7-A96D-7549C401737B}"/>
                  </a:ext>
                </a:extLst>
              </p:cNvPr>
              <p:cNvSpPr>
                <a:spLocks noChangeArrowheads="1"/>
              </p:cNvSpPr>
              <p:nvPr/>
            </p:nvSpPr>
            <p:spPr bwMode="auto">
              <a:xfrm>
                <a:off x="3576"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79" name="Rectangle 894">
                <a:extLst>
                  <a:ext uri="{FF2B5EF4-FFF2-40B4-BE49-F238E27FC236}">
                    <a16:creationId xmlns:a16="http://schemas.microsoft.com/office/drawing/2014/main" id="{71353A8F-3CAB-4551-9B16-771A26233F63}"/>
                  </a:ext>
                </a:extLst>
              </p:cNvPr>
              <p:cNvSpPr>
                <a:spLocks noChangeArrowheads="1"/>
              </p:cNvSpPr>
              <p:nvPr/>
            </p:nvSpPr>
            <p:spPr bwMode="auto">
              <a:xfrm>
                <a:off x="3714" y="2233"/>
                <a:ext cx="247" cy="8"/>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0" name="Rectangle 895">
                <a:extLst>
                  <a:ext uri="{FF2B5EF4-FFF2-40B4-BE49-F238E27FC236}">
                    <a16:creationId xmlns:a16="http://schemas.microsoft.com/office/drawing/2014/main" id="{A7D3FE7E-9B27-483B-BFF4-729D735163C0}"/>
                  </a:ext>
                </a:extLst>
              </p:cNvPr>
              <p:cNvSpPr>
                <a:spLocks noChangeArrowheads="1"/>
              </p:cNvSpPr>
              <p:nvPr/>
            </p:nvSpPr>
            <p:spPr bwMode="auto">
              <a:xfrm>
                <a:off x="3714" y="224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1" name="Rectangle 896">
                <a:extLst>
                  <a:ext uri="{FF2B5EF4-FFF2-40B4-BE49-F238E27FC236}">
                    <a16:creationId xmlns:a16="http://schemas.microsoft.com/office/drawing/2014/main" id="{EAEA450E-DD26-447A-95B6-DA40BE3D3207}"/>
                  </a:ext>
                </a:extLst>
              </p:cNvPr>
              <p:cNvSpPr>
                <a:spLocks noChangeArrowheads="1"/>
              </p:cNvSpPr>
              <p:nvPr/>
            </p:nvSpPr>
            <p:spPr bwMode="auto">
              <a:xfrm>
                <a:off x="3924" y="224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2" name="Rectangle 897">
                <a:extLst>
                  <a:ext uri="{FF2B5EF4-FFF2-40B4-BE49-F238E27FC236}">
                    <a16:creationId xmlns:a16="http://schemas.microsoft.com/office/drawing/2014/main" id="{8FBC7C85-9510-4225-B1DF-4C3BD624796F}"/>
                  </a:ext>
                </a:extLst>
              </p:cNvPr>
              <p:cNvSpPr>
                <a:spLocks noChangeArrowheads="1"/>
              </p:cNvSpPr>
              <p:nvPr/>
            </p:nvSpPr>
            <p:spPr bwMode="auto">
              <a:xfrm>
                <a:off x="3714" y="2333"/>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3" name="Rectangle 898">
                <a:extLst>
                  <a:ext uri="{FF2B5EF4-FFF2-40B4-BE49-F238E27FC236}">
                    <a16:creationId xmlns:a16="http://schemas.microsoft.com/office/drawing/2014/main" id="{3602F161-46FD-4DEA-B3CB-092AD79A6000}"/>
                  </a:ext>
                </a:extLst>
              </p:cNvPr>
              <p:cNvSpPr>
                <a:spLocks noChangeArrowheads="1"/>
              </p:cNvSpPr>
              <p:nvPr/>
            </p:nvSpPr>
            <p:spPr bwMode="auto">
              <a:xfrm>
                <a:off x="3750" y="224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4" name="Rectangle 899">
                <a:extLst>
                  <a:ext uri="{FF2B5EF4-FFF2-40B4-BE49-F238E27FC236}">
                    <a16:creationId xmlns:a16="http://schemas.microsoft.com/office/drawing/2014/main" id="{7B768DB0-169F-45F4-99B2-C3992E9D4939}"/>
                  </a:ext>
                </a:extLst>
              </p:cNvPr>
              <p:cNvSpPr>
                <a:spLocks noChangeArrowheads="1"/>
              </p:cNvSpPr>
              <p:nvPr/>
            </p:nvSpPr>
            <p:spPr bwMode="auto">
              <a:xfrm>
                <a:off x="3836"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85" name="Rectangle 900">
                <a:extLst>
                  <a:ext uri="{FF2B5EF4-FFF2-40B4-BE49-F238E27FC236}">
                    <a16:creationId xmlns:a16="http://schemas.microsoft.com/office/drawing/2014/main" id="{CD4EB769-156C-4B7C-8EC3-E2046073CEFB}"/>
                  </a:ext>
                </a:extLst>
              </p:cNvPr>
              <p:cNvSpPr>
                <a:spLocks noChangeArrowheads="1"/>
              </p:cNvSpPr>
              <p:nvPr/>
            </p:nvSpPr>
            <p:spPr bwMode="auto">
              <a:xfrm>
                <a:off x="4283" y="224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86" name="Rectangle 901">
                <a:extLst>
                  <a:ext uri="{FF2B5EF4-FFF2-40B4-BE49-F238E27FC236}">
                    <a16:creationId xmlns:a16="http://schemas.microsoft.com/office/drawing/2014/main" id="{27BC3CA3-5613-4966-9980-D4659D892B96}"/>
                  </a:ext>
                </a:extLst>
              </p:cNvPr>
              <p:cNvSpPr>
                <a:spLocks noChangeArrowheads="1"/>
              </p:cNvSpPr>
              <p:nvPr/>
            </p:nvSpPr>
            <p:spPr bwMode="auto">
              <a:xfrm>
                <a:off x="5134" y="223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87" name="Rectangle 902">
                <a:extLst>
                  <a:ext uri="{FF2B5EF4-FFF2-40B4-BE49-F238E27FC236}">
                    <a16:creationId xmlns:a16="http://schemas.microsoft.com/office/drawing/2014/main" id="{2BC04C5F-095B-4D50-BC99-3E85096F78F1}"/>
                  </a:ext>
                </a:extLst>
              </p:cNvPr>
              <p:cNvSpPr>
                <a:spLocks noChangeArrowheads="1"/>
              </p:cNvSpPr>
              <p:nvPr/>
            </p:nvSpPr>
            <p:spPr bwMode="auto">
              <a:xfrm>
                <a:off x="169" y="2225"/>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8" name="Rectangle 903">
                <a:extLst>
                  <a:ext uri="{FF2B5EF4-FFF2-40B4-BE49-F238E27FC236}">
                    <a16:creationId xmlns:a16="http://schemas.microsoft.com/office/drawing/2014/main" id="{E1B480D2-0C03-4222-8A6A-3A607F1F8F45}"/>
                  </a:ext>
                </a:extLst>
              </p:cNvPr>
              <p:cNvSpPr>
                <a:spLocks noChangeArrowheads="1"/>
              </p:cNvSpPr>
              <p:nvPr/>
            </p:nvSpPr>
            <p:spPr bwMode="auto">
              <a:xfrm>
                <a:off x="110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9" name="Rectangle 904">
                <a:extLst>
                  <a:ext uri="{FF2B5EF4-FFF2-40B4-BE49-F238E27FC236}">
                    <a16:creationId xmlns:a16="http://schemas.microsoft.com/office/drawing/2014/main" id="{0FB23DDD-7F25-458E-8693-3108F7B9A10E}"/>
                  </a:ext>
                </a:extLst>
              </p:cNvPr>
              <p:cNvSpPr>
                <a:spLocks noChangeArrowheads="1"/>
              </p:cNvSpPr>
              <p:nvPr/>
            </p:nvSpPr>
            <p:spPr bwMode="auto">
              <a:xfrm>
                <a:off x="111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0" name="Rectangle 905">
                <a:extLst>
                  <a:ext uri="{FF2B5EF4-FFF2-40B4-BE49-F238E27FC236}">
                    <a16:creationId xmlns:a16="http://schemas.microsoft.com/office/drawing/2014/main" id="{A35A5CC6-EFC4-4099-B59A-B68217D46FDD}"/>
                  </a:ext>
                </a:extLst>
              </p:cNvPr>
              <p:cNvSpPr>
                <a:spLocks noChangeArrowheads="1"/>
              </p:cNvSpPr>
              <p:nvPr/>
            </p:nvSpPr>
            <p:spPr bwMode="auto">
              <a:xfrm>
                <a:off x="136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1" name="Rectangle 906">
                <a:extLst>
                  <a:ext uri="{FF2B5EF4-FFF2-40B4-BE49-F238E27FC236}">
                    <a16:creationId xmlns:a16="http://schemas.microsoft.com/office/drawing/2014/main" id="{88E04EAB-F9E4-4A7C-A6DE-5237C6645741}"/>
                  </a:ext>
                </a:extLst>
              </p:cNvPr>
              <p:cNvSpPr>
                <a:spLocks noChangeArrowheads="1"/>
              </p:cNvSpPr>
              <p:nvPr/>
            </p:nvSpPr>
            <p:spPr bwMode="auto">
              <a:xfrm>
                <a:off x="137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2" name="Rectangle 907">
                <a:extLst>
                  <a:ext uri="{FF2B5EF4-FFF2-40B4-BE49-F238E27FC236}">
                    <a16:creationId xmlns:a16="http://schemas.microsoft.com/office/drawing/2014/main" id="{17521127-E8BE-4FCA-AD65-47083CB6F4CF}"/>
                  </a:ext>
                </a:extLst>
              </p:cNvPr>
              <p:cNvSpPr>
                <a:spLocks noChangeArrowheads="1"/>
              </p:cNvSpPr>
              <p:nvPr/>
            </p:nvSpPr>
            <p:spPr bwMode="auto">
              <a:xfrm>
                <a:off x="162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3" name="Rectangle 908">
                <a:extLst>
                  <a:ext uri="{FF2B5EF4-FFF2-40B4-BE49-F238E27FC236}">
                    <a16:creationId xmlns:a16="http://schemas.microsoft.com/office/drawing/2014/main" id="{92566014-519B-4ABA-8F66-0D53A442ADF5}"/>
                  </a:ext>
                </a:extLst>
              </p:cNvPr>
              <p:cNvSpPr>
                <a:spLocks noChangeArrowheads="1"/>
              </p:cNvSpPr>
              <p:nvPr/>
            </p:nvSpPr>
            <p:spPr bwMode="auto">
              <a:xfrm>
                <a:off x="163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4" name="Rectangle 909">
                <a:extLst>
                  <a:ext uri="{FF2B5EF4-FFF2-40B4-BE49-F238E27FC236}">
                    <a16:creationId xmlns:a16="http://schemas.microsoft.com/office/drawing/2014/main" id="{C5E786DE-F803-483A-A499-D0FBA81A45C6}"/>
                  </a:ext>
                </a:extLst>
              </p:cNvPr>
              <p:cNvSpPr>
                <a:spLocks noChangeArrowheads="1"/>
              </p:cNvSpPr>
              <p:nvPr/>
            </p:nvSpPr>
            <p:spPr bwMode="auto">
              <a:xfrm>
                <a:off x="188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5" name="Rectangle 910">
                <a:extLst>
                  <a:ext uri="{FF2B5EF4-FFF2-40B4-BE49-F238E27FC236}">
                    <a16:creationId xmlns:a16="http://schemas.microsoft.com/office/drawing/2014/main" id="{4A3C3822-FD8F-4B24-B542-0B639D66D6A7}"/>
                  </a:ext>
                </a:extLst>
              </p:cNvPr>
              <p:cNvSpPr>
                <a:spLocks noChangeArrowheads="1"/>
              </p:cNvSpPr>
              <p:nvPr/>
            </p:nvSpPr>
            <p:spPr bwMode="auto">
              <a:xfrm>
                <a:off x="1893" y="2225"/>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6" name="Rectangle 911">
                <a:extLst>
                  <a:ext uri="{FF2B5EF4-FFF2-40B4-BE49-F238E27FC236}">
                    <a16:creationId xmlns:a16="http://schemas.microsoft.com/office/drawing/2014/main" id="{EDD8D425-1F29-49A0-A939-DF8F8F688676}"/>
                  </a:ext>
                </a:extLst>
              </p:cNvPr>
              <p:cNvSpPr>
                <a:spLocks noChangeArrowheads="1"/>
              </p:cNvSpPr>
              <p:nvPr/>
            </p:nvSpPr>
            <p:spPr bwMode="auto">
              <a:xfrm>
                <a:off x="214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7" name="Rectangle 912">
                <a:extLst>
                  <a:ext uri="{FF2B5EF4-FFF2-40B4-BE49-F238E27FC236}">
                    <a16:creationId xmlns:a16="http://schemas.microsoft.com/office/drawing/2014/main" id="{1C08CB7B-E7BD-4CE3-9BDB-39BC068ED823}"/>
                  </a:ext>
                </a:extLst>
              </p:cNvPr>
              <p:cNvSpPr>
                <a:spLocks noChangeArrowheads="1"/>
              </p:cNvSpPr>
              <p:nvPr/>
            </p:nvSpPr>
            <p:spPr bwMode="auto">
              <a:xfrm>
                <a:off x="2153" y="2225"/>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8" name="Rectangle 913">
                <a:extLst>
                  <a:ext uri="{FF2B5EF4-FFF2-40B4-BE49-F238E27FC236}">
                    <a16:creationId xmlns:a16="http://schemas.microsoft.com/office/drawing/2014/main" id="{7B223996-A40C-4848-A952-D0597238B1B6}"/>
                  </a:ext>
                </a:extLst>
              </p:cNvPr>
              <p:cNvSpPr>
                <a:spLocks noChangeArrowheads="1"/>
              </p:cNvSpPr>
              <p:nvPr/>
            </p:nvSpPr>
            <p:spPr bwMode="auto">
              <a:xfrm>
                <a:off x="240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9" name="Rectangle 914">
                <a:extLst>
                  <a:ext uri="{FF2B5EF4-FFF2-40B4-BE49-F238E27FC236}">
                    <a16:creationId xmlns:a16="http://schemas.microsoft.com/office/drawing/2014/main" id="{BA1FFA79-2A0C-44FB-B45A-0A15F76CAE60}"/>
                  </a:ext>
                </a:extLst>
              </p:cNvPr>
              <p:cNvSpPr>
                <a:spLocks noChangeArrowheads="1"/>
              </p:cNvSpPr>
              <p:nvPr/>
            </p:nvSpPr>
            <p:spPr bwMode="auto">
              <a:xfrm>
                <a:off x="2413" y="2225"/>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0" name="Rectangle 915">
                <a:extLst>
                  <a:ext uri="{FF2B5EF4-FFF2-40B4-BE49-F238E27FC236}">
                    <a16:creationId xmlns:a16="http://schemas.microsoft.com/office/drawing/2014/main" id="{901589D9-3845-4C2B-8035-96D4C99F9F8D}"/>
                  </a:ext>
                </a:extLst>
              </p:cNvPr>
              <p:cNvSpPr>
                <a:spLocks noChangeArrowheads="1"/>
              </p:cNvSpPr>
              <p:nvPr/>
            </p:nvSpPr>
            <p:spPr bwMode="auto">
              <a:xfrm>
                <a:off x="266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1" name="Rectangle 916">
                <a:extLst>
                  <a:ext uri="{FF2B5EF4-FFF2-40B4-BE49-F238E27FC236}">
                    <a16:creationId xmlns:a16="http://schemas.microsoft.com/office/drawing/2014/main" id="{F8817F58-767C-44F8-91DC-98C02066F65E}"/>
                  </a:ext>
                </a:extLst>
              </p:cNvPr>
              <p:cNvSpPr>
                <a:spLocks noChangeArrowheads="1"/>
              </p:cNvSpPr>
              <p:nvPr/>
            </p:nvSpPr>
            <p:spPr bwMode="auto">
              <a:xfrm>
                <a:off x="267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2" name="Rectangle 917">
                <a:extLst>
                  <a:ext uri="{FF2B5EF4-FFF2-40B4-BE49-F238E27FC236}">
                    <a16:creationId xmlns:a16="http://schemas.microsoft.com/office/drawing/2014/main" id="{645D2C85-16E1-4599-AE99-8BB1A9A1AB53}"/>
                  </a:ext>
                </a:extLst>
              </p:cNvPr>
              <p:cNvSpPr>
                <a:spLocks noChangeArrowheads="1"/>
              </p:cNvSpPr>
              <p:nvPr/>
            </p:nvSpPr>
            <p:spPr bwMode="auto">
              <a:xfrm>
                <a:off x="292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3" name="Rectangle 918">
                <a:extLst>
                  <a:ext uri="{FF2B5EF4-FFF2-40B4-BE49-F238E27FC236}">
                    <a16:creationId xmlns:a16="http://schemas.microsoft.com/office/drawing/2014/main" id="{6432731A-EB5D-49DB-BF8B-88D8331C60BD}"/>
                  </a:ext>
                </a:extLst>
              </p:cNvPr>
              <p:cNvSpPr>
                <a:spLocks noChangeArrowheads="1"/>
              </p:cNvSpPr>
              <p:nvPr/>
            </p:nvSpPr>
            <p:spPr bwMode="auto">
              <a:xfrm>
                <a:off x="293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4" name="Rectangle 919">
                <a:extLst>
                  <a:ext uri="{FF2B5EF4-FFF2-40B4-BE49-F238E27FC236}">
                    <a16:creationId xmlns:a16="http://schemas.microsoft.com/office/drawing/2014/main" id="{6CC08F83-76EB-4888-8B56-0B0E9C872078}"/>
                  </a:ext>
                </a:extLst>
              </p:cNvPr>
              <p:cNvSpPr>
                <a:spLocks noChangeArrowheads="1"/>
              </p:cNvSpPr>
              <p:nvPr/>
            </p:nvSpPr>
            <p:spPr bwMode="auto">
              <a:xfrm>
                <a:off x="318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5" name="Rectangle 920">
                <a:extLst>
                  <a:ext uri="{FF2B5EF4-FFF2-40B4-BE49-F238E27FC236}">
                    <a16:creationId xmlns:a16="http://schemas.microsoft.com/office/drawing/2014/main" id="{C12F5955-2A3B-4086-980D-4E4E75BBB867}"/>
                  </a:ext>
                </a:extLst>
              </p:cNvPr>
              <p:cNvSpPr>
                <a:spLocks noChangeArrowheads="1"/>
              </p:cNvSpPr>
              <p:nvPr/>
            </p:nvSpPr>
            <p:spPr bwMode="auto">
              <a:xfrm>
                <a:off x="3193" y="2225"/>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6" name="Rectangle 921">
                <a:extLst>
                  <a:ext uri="{FF2B5EF4-FFF2-40B4-BE49-F238E27FC236}">
                    <a16:creationId xmlns:a16="http://schemas.microsoft.com/office/drawing/2014/main" id="{EEC639FF-A46E-4197-B881-9AF3F3FFDF8C}"/>
                  </a:ext>
                </a:extLst>
              </p:cNvPr>
              <p:cNvSpPr>
                <a:spLocks noChangeArrowheads="1"/>
              </p:cNvSpPr>
              <p:nvPr/>
            </p:nvSpPr>
            <p:spPr bwMode="auto">
              <a:xfrm>
                <a:off x="3442"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7" name="Rectangle 922">
                <a:extLst>
                  <a:ext uri="{FF2B5EF4-FFF2-40B4-BE49-F238E27FC236}">
                    <a16:creationId xmlns:a16="http://schemas.microsoft.com/office/drawing/2014/main" id="{EDFCC967-4BBA-41B5-829B-4589DFB0912F}"/>
                  </a:ext>
                </a:extLst>
              </p:cNvPr>
              <p:cNvSpPr>
                <a:spLocks noChangeArrowheads="1"/>
              </p:cNvSpPr>
              <p:nvPr/>
            </p:nvSpPr>
            <p:spPr bwMode="auto">
              <a:xfrm>
                <a:off x="3453" y="2225"/>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8" name="Rectangle 923">
                <a:extLst>
                  <a:ext uri="{FF2B5EF4-FFF2-40B4-BE49-F238E27FC236}">
                    <a16:creationId xmlns:a16="http://schemas.microsoft.com/office/drawing/2014/main" id="{DCD6CC5C-A8F4-47F3-A825-013099EFE89A}"/>
                  </a:ext>
                </a:extLst>
              </p:cNvPr>
              <p:cNvSpPr>
                <a:spLocks noChangeArrowheads="1"/>
              </p:cNvSpPr>
              <p:nvPr/>
            </p:nvSpPr>
            <p:spPr bwMode="auto">
              <a:xfrm>
                <a:off x="370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9" name="Rectangle 924">
                <a:extLst>
                  <a:ext uri="{FF2B5EF4-FFF2-40B4-BE49-F238E27FC236}">
                    <a16:creationId xmlns:a16="http://schemas.microsoft.com/office/drawing/2014/main" id="{FFDBD6B4-65F1-4973-B6B9-DC93D1C70F31}"/>
                  </a:ext>
                </a:extLst>
              </p:cNvPr>
              <p:cNvSpPr>
                <a:spLocks noChangeArrowheads="1"/>
              </p:cNvSpPr>
              <p:nvPr/>
            </p:nvSpPr>
            <p:spPr bwMode="auto">
              <a:xfrm>
                <a:off x="3713" y="2225"/>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0" name="Rectangle 925">
                <a:extLst>
                  <a:ext uri="{FF2B5EF4-FFF2-40B4-BE49-F238E27FC236}">
                    <a16:creationId xmlns:a16="http://schemas.microsoft.com/office/drawing/2014/main" id="{529CCA5C-1651-4B43-A659-C9944D6BCC70}"/>
                  </a:ext>
                </a:extLst>
              </p:cNvPr>
              <p:cNvSpPr>
                <a:spLocks noChangeArrowheads="1"/>
              </p:cNvSpPr>
              <p:nvPr/>
            </p:nvSpPr>
            <p:spPr bwMode="auto">
              <a:xfrm>
                <a:off x="3961"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1" name="Rectangle 926">
                <a:extLst>
                  <a:ext uri="{FF2B5EF4-FFF2-40B4-BE49-F238E27FC236}">
                    <a16:creationId xmlns:a16="http://schemas.microsoft.com/office/drawing/2014/main" id="{63E77C7F-6E82-4EAD-A268-31060CB7B701}"/>
                  </a:ext>
                </a:extLst>
              </p:cNvPr>
              <p:cNvSpPr>
                <a:spLocks noChangeArrowheads="1"/>
              </p:cNvSpPr>
              <p:nvPr/>
            </p:nvSpPr>
            <p:spPr bwMode="auto">
              <a:xfrm>
                <a:off x="3973" y="2225"/>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2" name="Rectangle 927">
                <a:extLst>
                  <a:ext uri="{FF2B5EF4-FFF2-40B4-BE49-F238E27FC236}">
                    <a16:creationId xmlns:a16="http://schemas.microsoft.com/office/drawing/2014/main" id="{48B02188-C89C-40BE-8B7C-247210A29B2C}"/>
                  </a:ext>
                </a:extLst>
              </p:cNvPr>
              <p:cNvSpPr>
                <a:spLocks noChangeArrowheads="1"/>
              </p:cNvSpPr>
              <p:nvPr/>
            </p:nvSpPr>
            <p:spPr bwMode="auto">
              <a:xfrm>
                <a:off x="4594" y="2225"/>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3" name="Rectangle 928">
                <a:extLst>
                  <a:ext uri="{FF2B5EF4-FFF2-40B4-BE49-F238E27FC236}">
                    <a16:creationId xmlns:a16="http://schemas.microsoft.com/office/drawing/2014/main" id="{ADA56998-C5A0-4E22-A2A4-06D647FBC368}"/>
                  </a:ext>
                </a:extLst>
              </p:cNvPr>
              <p:cNvSpPr>
                <a:spLocks noChangeArrowheads="1"/>
              </p:cNvSpPr>
              <p:nvPr/>
            </p:nvSpPr>
            <p:spPr bwMode="auto">
              <a:xfrm>
                <a:off x="4605" y="2225"/>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4" name="Rectangle 929">
                <a:extLst>
                  <a:ext uri="{FF2B5EF4-FFF2-40B4-BE49-F238E27FC236}">
                    <a16:creationId xmlns:a16="http://schemas.microsoft.com/office/drawing/2014/main" id="{AA7E4712-095F-4940-97BA-9D7A8A621ABA}"/>
                  </a:ext>
                </a:extLst>
              </p:cNvPr>
              <p:cNvSpPr>
                <a:spLocks noChangeArrowheads="1"/>
              </p:cNvSpPr>
              <p:nvPr/>
            </p:nvSpPr>
            <p:spPr bwMode="auto">
              <a:xfrm>
                <a:off x="5665" y="2225"/>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5" name="Rectangle 930">
                <a:extLst>
                  <a:ext uri="{FF2B5EF4-FFF2-40B4-BE49-F238E27FC236}">
                    <a16:creationId xmlns:a16="http://schemas.microsoft.com/office/drawing/2014/main" id="{06CCF954-9086-4E6C-9D3F-778D2DD44F72}"/>
                  </a:ext>
                </a:extLst>
              </p:cNvPr>
              <p:cNvSpPr>
                <a:spLocks noChangeArrowheads="1"/>
              </p:cNvSpPr>
              <p:nvPr/>
            </p:nvSpPr>
            <p:spPr bwMode="auto">
              <a:xfrm>
                <a:off x="169" y="2233"/>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6" name="Rectangle 931">
                <a:extLst>
                  <a:ext uri="{FF2B5EF4-FFF2-40B4-BE49-F238E27FC236}">
                    <a16:creationId xmlns:a16="http://schemas.microsoft.com/office/drawing/2014/main" id="{23C2A5C3-C7FF-41C1-BD3B-24EF8171FF5D}"/>
                  </a:ext>
                </a:extLst>
              </p:cNvPr>
              <p:cNvSpPr>
                <a:spLocks noChangeArrowheads="1"/>
              </p:cNvSpPr>
              <p:nvPr/>
            </p:nvSpPr>
            <p:spPr bwMode="auto">
              <a:xfrm>
                <a:off x="110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7" name="Rectangle 932">
                <a:extLst>
                  <a:ext uri="{FF2B5EF4-FFF2-40B4-BE49-F238E27FC236}">
                    <a16:creationId xmlns:a16="http://schemas.microsoft.com/office/drawing/2014/main" id="{1BD5219B-ABF5-4306-BBCC-65AB843AF833}"/>
                  </a:ext>
                </a:extLst>
              </p:cNvPr>
              <p:cNvSpPr>
                <a:spLocks noChangeArrowheads="1"/>
              </p:cNvSpPr>
              <p:nvPr/>
            </p:nvSpPr>
            <p:spPr bwMode="auto">
              <a:xfrm>
                <a:off x="136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8" name="Rectangle 933">
                <a:extLst>
                  <a:ext uri="{FF2B5EF4-FFF2-40B4-BE49-F238E27FC236}">
                    <a16:creationId xmlns:a16="http://schemas.microsoft.com/office/drawing/2014/main" id="{5B17D376-0C6A-4172-A8A4-2C5457574D9D}"/>
                  </a:ext>
                </a:extLst>
              </p:cNvPr>
              <p:cNvSpPr>
                <a:spLocks noChangeArrowheads="1"/>
              </p:cNvSpPr>
              <p:nvPr/>
            </p:nvSpPr>
            <p:spPr bwMode="auto">
              <a:xfrm>
                <a:off x="162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9" name="Rectangle 934">
                <a:extLst>
                  <a:ext uri="{FF2B5EF4-FFF2-40B4-BE49-F238E27FC236}">
                    <a16:creationId xmlns:a16="http://schemas.microsoft.com/office/drawing/2014/main" id="{401F4BA5-89A9-4AC8-971B-117B145E8618}"/>
                  </a:ext>
                </a:extLst>
              </p:cNvPr>
              <p:cNvSpPr>
                <a:spLocks noChangeArrowheads="1"/>
              </p:cNvSpPr>
              <p:nvPr/>
            </p:nvSpPr>
            <p:spPr bwMode="auto">
              <a:xfrm>
                <a:off x="188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0" name="Rectangle 935">
                <a:extLst>
                  <a:ext uri="{FF2B5EF4-FFF2-40B4-BE49-F238E27FC236}">
                    <a16:creationId xmlns:a16="http://schemas.microsoft.com/office/drawing/2014/main" id="{0B08EB93-7B74-4FE5-B7FC-9A9531D20A0F}"/>
                  </a:ext>
                </a:extLst>
              </p:cNvPr>
              <p:cNvSpPr>
                <a:spLocks noChangeArrowheads="1"/>
              </p:cNvSpPr>
              <p:nvPr/>
            </p:nvSpPr>
            <p:spPr bwMode="auto">
              <a:xfrm>
                <a:off x="214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1" name="Rectangle 936">
                <a:extLst>
                  <a:ext uri="{FF2B5EF4-FFF2-40B4-BE49-F238E27FC236}">
                    <a16:creationId xmlns:a16="http://schemas.microsoft.com/office/drawing/2014/main" id="{112FF573-BA22-4FA4-8D55-39869CF54311}"/>
                  </a:ext>
                </a:extLst>
              </p:cNvPr>
              <p:cNvSpPr>
                <a:spLocks noChangeArrowheads="1"/>
              </p:cNvSpPr>
              <p:nvPr/>
            </p:nvSpPr>
            <p:spPr bwMode="auto">
              <a:xfrm>
                <a:off x="240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2" name="Rectangle 937">
                <a:extLst>
                  <a:ext uri="{FF2B5EF4-FFF2-40B4-BE49-F238E27FC236}">
                    <a16:creationId xmlns:a16="http://schemas.microsoft.com/office/drawing/2014/main" id="{74C7C353-B533-4755-AD63-61C56113DA7B}"/>
                  </a:ext>
                </a:extLst>
              </p:cNvPr>
              <p:cNvSpPr>
                <a:spLocks noChangeArrowheads="1"/>
              </p:cNvSpPr>
              <p:nvPr/>
            </p:nvSpPr>
            <p:spPr bwMode="auto">
              <a:xfrm>
                <a:off x="266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3" name="Rectangle 938">
                <a:extLst>
                  <a:ext uri="{FF2B5EF4-FFF2-40B4-BE49-F238E27FC236}">
                    <a16:creationId xmlns:a16="http://schemas.microsoft.com/office/drawing/2014/main" id="{757B93CD-D719-430C-A321-BA51E3373412}"/>
                  </a:ext>
                </a:extLst>
              </p:cNvPr>
              <p:cNvSpPr>
                <a:spLocks noChangeArrowheads="1"/>
              </p:cNvSpPr>
              <p:nvPr/>
            </p:nvSpPr>
            <p:spPr bwMode="auto">
              <a:xfrm>
                <a:off x="292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4" name="Rectangle 939">
                <a:extLst>
                  <a:ext uri="{FF2B5EF4-FFF2-40B4-BE49-F238E27FC236}">
                    <a16:creationId xmlns:a16="http://schemas.microsoft.com/office/drawing/2014/main" id="{0BF0724C-324B-4915-9306-663BB01F351D}"/>
                  </a:ext>
                </a:extLst>
              </p:cNvPr>
              <p:cNvSpPr>
                <a:spLocks noChangeArrowheads="1"/>
              </p:cNvSpPr>
              <p:nvPr/>
            </p:nvSpPr>
            <p:spPr bwMode="auto">
              <a:xfrm>
                <a:off x="318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5" name="Rectangle 940">
                <a:extLst>
                  <a:ext uri="{FF2B5EF4-FFF2-40B4-BE49-F238E27FC236}">
                    <a16:creationId xmlns:a16="http://schemas.microsoft.com/office/drawing/2014/main" id="{5E61DFA0-2A31-45FC-AF9B-B6B453B7A671}"/>
                  </a:ext>
                </a:extLst>
              </p:cNvPr>
              <p:cNvSpPr>
                <a:spLocks noChangeArrowheads="1"/>
              </p:cNvSpPr>
              <p:nvPr/>
            </p:nvSpPr>
            <p:spPr bwMode="auto">
              <a:xfrm>
                <a:off x="3442"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6" name="Rectangle 941">
                <a:extLst>
                  <a:ext uri="{FF2B5EF4-FFF2-40B4-BE49-F238E27FC236}">
                    <a16:creationId xmlns:a16="http://schemas.microsoft.com/office/drawing/2014/main" id="{F82DFC4D-3F79-4F85-A813-E594457CB6DA}"/>
                  </a:ext>
                </a:extLst>
              </p:cNvPr>
              <p:cNvSpPr>
                <a:spLocks noChangeArrowheads="1"/>
              </p:cNvSpPr>
              <p:nvPr/>
            </p:nvSpPr>
            <p:spPr bwMode="auto">
              <a:xfrm>
                <a:off x="370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7" name="Rectangle 942">
                <a:extLst>
                  <a:ext uri="{FF2B5EF4-FFF2-40B4-BE49-F238E27FC236}">
                    <a16:creationId xmlns:a16="http://schemas.microsoft.com/office/drawing/2014/main" id="{D3EC7542-3522-47D8-A562-17E58A459C8F}"/>
                  </a:ext>
                </a:extLst>
              </p:cNvPr>
              <p:cNvSpPr>
                <a:spLocks noChangeArrowheads="1"/>
              </p:cNvSpPr>
              <p:nvPr/>
            </p:nvSpPr>
            <p:spPr bwMode="auto">
              <a:xfrm>
                <a:off x="3961"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8" name="Rectangle 943">
                <a:extLst>
                  <a:ext uri="{FF2B5EF4-FFF2-40B4-BE49-F238E27FC236}">
                    <a16:creationId xmlns:a16="http://schemas.microsoft.com/office/drawing/2014/main" id="{FA2E1AB6-66CA-4D62-94C3-D83B1B38C7FE}"/>
                  </a:ext>
                </a:extLst>
              </p:cNvPr>
              <p:cNvSpPr>
                <a:spLocks noChangeArrowheads="1"/>
              </p:cNvSpPr>
              <p:nvPr/>
            </p:nvSpPr>
            <p:spPr bwMode="auto">
              <a:xfrm>
                <a:off x="4594" y="2233"/>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9" name="Rectangle 944">
                <a:extLst>
                  <a:ext uri="{FF2B5EF4-FFF2-40B4-BE49-F238E27FC236}">
                    <a16:creationId xmlns:a16="http://schemas.microsoft.com/office/drawing/2014/main" id="{ECD06148-7D4B-4472-8ED4-9AE400216568}"/>
                  </a:ext>
                </a:extLst>
              </p:cNvPr>
              <p:cNvSpPr>
                <a:spLocks noChangeArrowheads="1"/>
              </p:cNvSpPr>
              <p:nvPr/>
            </p:nvSpPr>
            <p:spPr bwMode="auto">
              <a:xfrm>
                <a:off x="5665" y="2233"/>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0" name="Rectangle 945">
                <a:extLst>
                  <a:ext uri="{FF2B5EF4-FFF2-40B4-BE49-F238E27FC236}">
                    <a16:creationId xmlns:a16="http://schemas.microsoft.com/office/drawing/2014/main" id="{B70C62A4-4044-448E-B49D-CE97699A77CC}"/>
                  </a:ext>
                </a:extLst>
              </p:cNvPr>
              <p:cNvSpPr>
                <a:spLocks noChangeArrowheads="1"/>
              </p:cNvSpPr>
              <p:nvPr/>
            </p:nvSpPr>
            <p:spPr bwMode="auto">
              <a:xfrm>
                <a:off x="214" y="2354"/>
                <a:ext cx="13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1" name="Rectangle 946">
                <a:extLst>
                  <a:ext uri="{FF2B5EF4-FFF2-40B4-BE49-F238E27FC236}">
                    <a16:creationId xmlns:a16="http://schemas.microsoft.com/office/drawing/2014/main" id="{8621780D-0A7A-4670-B7D6-D641A63D9B35}"/>
                  </a:ext>
                </a:extLst>
              </p:cNvPr>
              <p:cNvSpPr>
                <a:spLocks noChangeArrowheads="1"/>
              </p:cNvSpPr>
              <p:nvPr/>
            </p:nvSpPr>
            <p:spPr bwMode="auto">
              <a:xfrm>
                <a:off x="310" y="2354"/>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2" name="Rectangle 947">
                <a:extLst>
                  <a:ext uri="{FF2B5EF4-FFF2-40B4-BE49-F238E27FC236}">
                    <a16:creationId xmlns:a16="http://schemas.microsoft.com/office/drawing/2014/main" id="{9B752ED1-353A-4078-BCB6-6CE58496F102}"/>
                  </a:ext>
                </a:extLst>
              </p:cNvPr>
              <p:cNvSpPr>
                <a:spLocks noChangeArrowheads="1"/>
              </p:cNvSpPr>
              <p:nvPr/>
            </p:nvSpPr>
            <p:spPr bwMode="auto">
              <a:xfrm>
                <a:off x="214" y="2464"/>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3" name="Rectangle 948">
                <a:extLst>
                  <a:ext uri="{FF2B5EF4-FFF2-40B4-BE49-F238E27FC236}">
                    <a16:creationId xmlns:a16="http://schemas.microsoft.com/office/drawing/2014/main" id="{E83CE692-450C-4E3F-B6A8-D1E3A98A9417}"/>
                  </a:ext>
                </a:extLst>
              </p:cNvPr>
              <p:cNvSpPr>
                <a:spLocks noChangeArrowheads="1"/>
              </p:cNvSpPr>
              <p:nvPr/>
            </p:nvSpPr>
            <p:spPr bwMode="auto">
              <a:xfrm>
                <a:off x="214" y="2575"/>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4" name="Rectangle 949">
                <a:extLst>
                  <a:ext uri="{FF2B5EF4-FFF2-40B4-BE49-F238E27FC236}">
                    <a16:creationId xmlns:a16="http://schemas.microsoft.com/office/drawing/2014/main" id="{BE3FC2A8-4567-413F-9D41-05F3F35A3C48}"/>
                  </a:ext>
                </a:extLst>
              </p:cNvPr>
              <p:cNvSpPr>
                <a:spLocks noChangeArrowheads="1"/>
              </p:cNvSpPr>
              <p:nvPr/>
            </p:nvSpPr>
            <p:spPr bwMode="auto">
              <a:xfrm>
                <a:off x="1702" y="2356"/>
                <a:ext cx="17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13yr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5" name="Rectangle 950">
                <a:extLst>
                  <a:ext uri="{FF2B5EF4-FFF2-40B4-BE49-F238E27FC236}">
                    <a16:creationId xmlns:a16="http://schemas.microsoft.com/office/drawing/2014/main" id="{B18AB547-1AA5-4171-88A2-60257BBA6EC5}"/>
                  </a:ext>
                </a:extLst>
              </p:cNvPr>
              <p:cNvSpPr>
                <a:spLocks noChangeArrowheads="1"/>
              </p:cNvSpPr>
              <p:nvPr/>
            </p:nvSpPr>
            <p:spPr bwMode="auto">
              <a:xfrm>
                <a:off x="1849" y="2356"/>
                <a:ext cx="25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6" name="Rectangle 951">
                <a:extLst>
                  <a:ext uri="{FF2B5EF4-FFF2-40B4-BE49-F238E27FC236}">
                    <a16:creationId xmlns:a16="http://schemas.microsoft.com/office/drawing/2014/main" id="{D23FE4CF-C7ED-4CAC-862D-07F693D304D8}"/>
                  </a:ext>
                </a:extLst>
              </p:cNvPr>
              <p:cNvSpPr>
                <a:spLocks noChangeArrowheads="1"/>
              </p:cNvSpPr>
              <p:nvPr/>
            </p:nvSpPr>
            <p:spPr bwMode="auto">
              <a:xfrm>
                <a:off x="2071" y="235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7" name="Rectangle 952">
                <a:extLst>
                  <a:ext uri="{FF2B5EF4-FFF2-40B4-BE49-F238E27FC236}">
                    <a16:creationId xmlns:a16="http://schemas.microsoft.com/office/drawing/2014/main" id="{6A932F84-1083-4862-A5A6-9708093CE082}"/>
                  </a:ext>
                </a:extLst>
              </p:cNvPr>
              <p:cNvSpPr>
                <a:spLocks noChangeArrowheads="1"/>
              </p:cNvSpPr>
              <p:nvPr/>
            </p:nvSpPr>
            <p:spPr bwMode="auto">
              <a:xfrm>
                <a:off x="3449" y="2356"/>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13yrHPV2: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8" name="Rectangle 953">
                <a:extLst>
                  <a:ext uri="{FF2B5EF4-FFF2-40B4-BE49-F238E27FC236}">
                    <a16:creationId xmlns:a16="http://schemas.microsoft.com/office/drawing/2014/main" id="{EC2BA559-922C-4013-BD17-DB5CA5224EBE}"/>
                  </a:ext>
                </a:extLst>
              </p:cNvPr>
              <p:cNvSpPr>
                <a:spLocks noChangeArrowheads="1"/>
              </p:cNvSpPr>
              <p:nvPr/>
            </p:nvSpPr>
            <p:spPr bwMode="auto">
              <a:xfrm>
                <a:off x="3817" y="235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39" name="Rectangle 954">
                <a:extLst>
                  <a:ext uri="{FF2B5EF4-FFF2-40B4-BE49-F238E27FC236}">
                    <a16:creationId xmlns:a16="http://schemas.microsoft.com/office/drawing/2014/main" id="{23DFF24B-E9EC-4EFE-B0AD-4994FB710DD2}"/>
                  </a:ext>
                </a:extLst>
              </p:cNvPr>
              <p:cNvSpPr>
                <a:spLocks noChangeArrowheads="1"/>
              </p:cNvSpPr>
              <p:nvPr/>
            </p:nvSpPr>
            <p:spPr bwMode="auto">
              <a:xfrm>
                <a:off x="5134" y="2355"/>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40" name="Rectangle 955">
                <a:extLst>
                  <a:ext uri="{FF2B5EF4-FFF2-40B4-BE49-F238E27FC236}">
                    <a16:creationId xmlns:a16="http://schemas.microsoft.com/office/drawing/2014/main" id="{ACDB4E7A-87D9-49B5-BDD6-5E0AB0AEAA5A}"/>
                  </a:ext>
                </a:extLst>
              </p:cNvPr>
              <p:cNvSpPr>
                <a:spLocks noChangeArrowheads="1"/>
              </p:cNvSpPr>
              <p:nvPr/>
            </p:nvSpPr>
            <p:spPr bwMode="auto">
              <a:xfrm>
                <a:off x="169" y="234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1" name="Rectangle 956">
                <a:extLst>
                  <a:ext uri="{FF2B5EF4-FFF2-40B4-BE49-F238E27FC236}">
                    <a16:creationId xmlns:a16="http://schemas.microsoft.com/office/drawing/2014/main" id="{6B5E337A-5B52-4F34-8254-848E682BA744}"/>
                  </a:ext>
                </a:extLst>
              </p:cNvPr>
              <p:cNvSpPr>
                <a:spLocks noChangeArrowheads="1"/>
              </p:cNvSpPr>
              <p:nvPr/>
            </p:nvSpPr>
            <p:spPr bwMode="auto">
              <a:xfrm>
                <a:off x="173" y="2342"/>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2" name="Rectangle 957">
                <a:extLst>
                  <a:ext uri="{FF2B5EF4-FFF2-40B4-BE49-F238E27FC236}">
                    <a16:creationId xmlns:a16="http://schemas.microsoft.com/office/drawing/2014/main" id="{3E1354CB-AD1F-482E-A3F9-00E2978C4FEA}"/>
                  </a:ext>
                </a:extLst>
              </p:cNvPr>
              <p:cNvSpPr>
                <a:spLocks noChangeArrowheads="1"/>
              </p:cNvSpPr>
              <p:nvPr/>
            </p:nvSpPr>
            <p:spPr bwMode="auto">
              <a:xfrm>
                <a:off x="1101" y="235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3" name="Rectangle 958">
                <a:extLst>
                  <a:ext uri="{FF2B5EF4-FFF2-40B4-BE49-F238E27FC236}">
                    <a16:creationId xmlns:a16="http://schemas.microsoft.com/office/drawing/2014/main" id="{628C61E3-C381-48A1-98CF-2D6C187578B6}"/>
                  </a:ext>
                </a:extLst>
              </p:cNvPr>
              <p:cNvSpPr>
                <a:spLocks noChangeArrowheads="1"/>
              </p:cNvSpPr>
              <p:nvPr/>
            </p:nvSpPr>
            <p:spPr bwMode="auto">
              <a:xfrm>
                <a:off x="110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4" name="Rectangle 959">
                <a:extLst>
                  <a:ext uri="{FF2B5EF4-FFF2-40B4-BE49-F238E27FC236}">
                    <a16:creationId xmlns:a16="http://schemas.microsoft.com/office/drawing/2014/main" id="{AD482E02-4D2D-48E1-A0C7-BF8E7967E916}"/>
                  </a:ext>
                </a:extLst>
              </p:cNvPr>
              <p:cNvSpPr>
                <a:spLocks noChangeArrowheads="1"/>
              </p:cNvSpPr>
              <p:nvPr/>
            </p:nvSpPr>
            <p:spPr bwMode="auto">
              <a:xfrm>
                <a:off x="110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5" name="Rectangle 960">
                <a:extLst>
                  <a:ext uri="{FF2B5EF4-FFF2-40B4-BE49-F238E27FC236}">
                    <a16:creationId xmlns:a16="http://schemas.microsoft.com/office/drawing/2014/main" id="{59CE9A1E-2A43-44E3-A9E3-E82593DFE725}"/>
                  </a:ext>
                </a:extLst>
              </p:cNvPr>
              <p:cNvSpPr>
                <a:spLocks noChangeArrowheads="1"/>
              </p:cNvSpPr>
              <p:nvPr/>
            </p:nvSpPr>
            <p:spPr bwMode="auto">
              <a:xfrm>
                <a:off x="1113" y="234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6" name="Rectangle 961">
                <a:extLst>
                  <a:ext uri="{FF2B5EF4-FFF2-40B4-BE49-F238E27FC236}">
                    <a16:creationId xmlns:a16="http://schemas.microsoft.com/office/drawing/2014/main" id="{4D90D995-7678-4B3A-8F6C-98083B24C7C8}"/>
                  </a:ext>
                </a:extLst>
              </p:cNvPr>
              <p:cNvSpPr>
                <a:spLocks noChangeArrowheads="1"/>
              </p:cNvSpPr>
              <p:nvPr/>
            </p:nvSpPr>
            <p:spPr bwMode="auto">
              <a:xfrm>
                <a:off x="136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7" name="Rectangle 962">
                <a:extLst>
                  <a:ext uri="{FF2B5EF4-FFF2-40B4-BE49-F238E27FC236}">
                    <a16:creationId xmlns:a16="http://schemas.microsoft.com/office/drawing/2014/main" id="{F1557951-F0DD-4996-986D-7B95D72E6D34}"/>
                  </a:ext>
                </a:extLst>
              </p:cNvPr>
              <p:cNvSpPr>
                <a:spLocks noChangeArrowheads="1"/>
              </p:cNvSpPr>
              <p:nvPr/>
            </p:nvSpPr>
            <p:spPr bwMode="auto">
              <a:xfrm>
                <a:off x="1373" y="234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8" name="Rectangle 963">
                <a:extLst>
                  <a:ext uri="{FF2B5EF4-FFF2-40B4-BE49-F238E27FC236}">
                    <a16:creationId xmlns:a16="http://schemas.microsoft.com/office/drawing/2014/main" id="{AE861D91-7D53-4A91-8E6E-1AB2AAD1A9F7}"/>
                  </a:ext>
                </a:extLst>
              </p:cNvPr>
              <p:cNvSpPr>
                <a:spLocks noChangeArrowheads="1"/>
              </p:cNvSpPr>
              <p:nvPr/>
            </p:nvSpPr>
            <p:spPr bwMode="auto">
              <a:xfrm>
                <a:off x="162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9" name="Rectangle 964">
                <a:extLst>
                  <a:ext uri="{FF2B5EF4-FFF2-40B4-BE49-F238E27FC236}">
                    <a16:creationId xmlns:a16="http://schemas.microsoft.com/office/drawing/2014/main" id="{85D3965E-22B8-4E8B-A397-D0D1899D0D00}"/>
                  </a:ext>
                </a:extLst>
              </p:cNvPr>
              <p:cNvSpPr>
                <a:spLocks noChangeArrowheads="1"/>
              </p:cNvSpPr>
              <p:nvPr/>
            </p:nvSpPr>
            <p:spPr bwMode="auto">
              <a:xfrm>
                <a:off x="1633" y="234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0" name="Rectangle 965">
                <a:extLst>
                  <a:ext uri="{FF2B5EF4-FFF2-40B4-BE49-F238E27FC236}">
                    <a16:creationId xmlns:a16="http://schemas.microsoft.com/office/drawing/2014/main" id="{C8189B11-D114-4A8A-AC70-C2CA1E670FEA}"/>
                  </a:ext>
                </a:extLst>
              </p:cNvPr>
              <p:cNvSpPr>
                <a:spLocks noChangeArrowheads="1"/>
              </p:cNvSpPr>
              <p:nvPr/>
            </p:nvSpPr>
            <p:spPr bwMode="auto">
              <a:xfrm>
                <a:off x="188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1" name="Rectangle 966">
                <a:extLst>
                  <a:ext uri="{FF2B5EF4-FFF2-40B4-BE49-F238E27FC236}">
                    <a16:creationId xmlns:a16="http://schemas.microsoft.com/office/drawing/2014/main" id="{FAD0D28A-5F14-4747-A99D-BE6E0160BE4B}"/>
                  </a:ext>
                </a:extLst>
              </p:cNvPr>
              <p:cNvSpPr>
                <a:spLocks noChangeArrowheads="1"/>
              </p:cNvSpPr>
              <p:nvPr/>
            </p:nvSpPr>
            <p:spPr bwMode="auto">
              <a:xfrm>
                <a:off x="1893" y="234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2" name="Rectangle 967">
                <a:extLst>
                  <a:ext uri="{FF2B5EF4-FFF2-40B4-BE49-F238E27FC236}">
                    <a16:creationId xmlns:a16="http://schemas.microsoft.com/office/drawing/2014/main" id="{8E892683-631D-41CF-A6D5-EB74199AEF02}"/>
                  </a:ext>
                </a:extLst>
              </p:cNvPr>
              <p:cNvSpPr>
                <a:spLocks noChangeArrowheads="1"/>
              </p:cNvSpPr>
              <p:nvPr/>
            </p:nvSpPr>
            <p:spPr bwMode="auto">
              <a:xfrm>
                <a:off x="214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3" name="Rectangle 968">
                <a:extLst>
                  <a:ext uri="{FF2B5EF4-FFF2-40B4-BE49-F238E27FC236}">
                    <a16:creationId xmlns:a16="http://schemas.microsoft.com/office/drawing/2014/main" id="{C51042AA-C8B9-4ABB-9AD5-B034FEE5D2B5}"/>
                  </a:ext>
                </a:extLst>
              </p:cNvPr>
              <p:cNvSpPr>
                <a:spLocks noChangeArrowheads="1"/>
              </p:cNvSpPr>
              <p:nvPr/>
            </p:nvSpPr>
            <p:spPr bwMode="auto">
              <a:xfrm>
                <a:off x="2153" y="234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4" name="Rectangle 969">
                <a:extLst>
                  <a:ext uri="{FF2B5EF4-FFF2-40B4-BE49-F238E27FC236}">
                    <a16:creationId xmlns:a16="http://schemas.microsoft.com/office/drawing/2014/main" id="{68DC1681-73DA-4C60-8D57-2BC7B5CCAC18}"/>
                  </a:ext>
                </a:extLst>
              </p:cNvPr>
              <p:cNvSpPr>
                <a:spLocks noChangeArrowheads="1"/>
              </p:cNvSpPr>
              <p:nvPr/>
            </p:nvSpPr>
            <p:spPr bwMode="auto">
              <a:xfrm>
                <a:off x="240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5" name="Rectangle 970">
                <a:extLst>
                  <a:ext uri="{FF2B5EF4-FFF2-40B4-BE49-F238E27FC236}">
                    <a16:creationId xmlns:a16="http://schemas.microsoft.com/office/drawing/2014/main" id="{AFE6FBD8-2955-457C-9C76-CBD2E98AAC29}"/>
                  </a:ext>
                </a:extLst>
              </p:cNvPr>
              <p:cNvSpPr>
                <a:spLocks noChangeArrowheads="1"/>
              </p:cNvSpPr>
              <p:nvPr/>
            </p:nvSpPr>
            <p:spPr bwMode="auto">
              <a:xfrm>
                <a:off x="2413" y="234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6" name="Rectangle 971">
                <a:extLst>
                  <a:ext uri="{FF2B5EF4-FFF2-40B4-BE49-F238E27FC236}">
                    <a16:creationId xmlns:a16="http://schemas.microsoft.com/office/drawing/2014/main" id="{0932B130-EA95-483A-AA51-22F2FB2D2934}"/>
                  </a:ext>
                </a:extLst>
              </p:cNvPr>
              <p:cNvSpPr>
                <a:spLocks noChangeArrowheads="1"/>
              </p:cNvSpPr>
              <p:nvPr/>
            </p:nvSpPr>
            <p:spPr bwMode="auto">
              <a:xfrm>
                <a:off x="2665" y="235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7" name="Rectangle 972">
                <a:extLst>
                  <a:ext uri="{FF2B5EF4-FFF2-40B4-BE49-F238E27FC236}">
                    <a16:creationId xmlns:a16="http://schemas.microsoft.com/office/drawing/2014/main" id="{1B1668F8-EA24-4623-B8F0-C3781A9F3DE7}"/>
                  </a:ext>
                </a:extLst>
              </p:cNvPr>
              <p:cNvSpPr>
                <a:spLocks noChangeArrowheads="1"/>
              </p:cNvSpPr>
              <p:nvPr/>
            </p:nvSpPr>
            <p:spPr bwMode="auto">
              <a:xfrm>
                <a:off x="266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8" name="Rectangle 973">
                <a:extLst>
                  <a:ext uri="{FF2B5EF4-FFF2-40B4-BE49-F238E27FC236}">
                    <a16:creationId xmlns:a16="http://schemas.microsoft.com/office/drawing/2014/main" id="{63F9FA05-437F-4ED6-AE5A-DEAD3D277082}"/>
                  </a:ext>
                </a:extLst>
              </p:cNvPr>
              <p:cNvSpPr>
                <a:spLocks noChangeArrowheads="1"/>
              </p:cNvSpPr>
              <p:nvPr/>
            </p:nvSpPr>
            <p:spPr bwMode="auto">
              <a:xfrm>
                <a:off x="2673"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9" name="Rectangle 974">
                <a:extLst>
                  <a:ext uri="{FF2B5EF4-FFF2-40B4-BE49-F238E27FC236}">
                    <a16:creationId xmlns:a16="http://schemas.microsoft.com/office/drawing/2014/main" id="{12E42C36-13B0-4481-B51F-9084B7F8C81C}"/>
                  </a:ext>
                </a:extLst>
              </p:cNvPr>
              <p:cNvSpPr>
                <a:spLocks noChangeArrowheads="1"/>
              </p:cNvSpPr>
              <p:nvPr/>
            </p:nvSpPr>
            <p:spPr bwMode="auto">
              <a:xfrm>
                <a:off x="2684" y="2342"/>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0" name="Rectangle 975">
                <a:extLst>
                  <a:ext uri="{FF2B5EF4-FFF2-40B4-BE49-F238E27FC236}">
                    <a16:creationId xmlns:a16="http://schemas.microsoft.com/office/drawing/2014/main" id="{1E30CD14-695B-4A8D-A6D1-B98918B188E3}"/>
                  </a:ext>
                </a:extLst>
              </p:cNvPr>
              <p:cNvSpPr>
                <a:spLocks noChangeArrowheads="1"/>
              </p:cNvSpPr>
              <p:nvPr/>
            </p:nvSpPr>
            <p:spPr bwMode="auto">
              <a:xfrm>
                <a:off x="292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1" name="Rectangle 976">
                <a:extLst>
                  <a:ext uri="{FF2B5EF4-FFF2-40B4-BE49-F238E27FC236}">
                    <a16:creationId xmlns:a16="http://schemas.microsoft.com/office/drawing/2014/main" id="{7A44B036-21CC-43E2-A3F5-EBB2C3282EC6}"/>
                  </a:ext>
                </a:extLst>
              </p:cNvPr>
              <p:cNvSpPr>
                <a:spLocks noChangeArrowheads="1"/>
              </p:cNvSpPr>
              <p:nvPr/>
            </p:nvSpPr>
            <p:spPr bwMode="auto">
              <a:xfrm>
                <a:off x="2933" y="234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2" name="Rectangle 977">
                <a:extLst>
                  <a:ext uri="{FF2B5EF4-FFF2-40B4-BE49-F238E27FC236}">
                    <a16:creationId xmlns:a16="http://schemas.microsoft.com/office/drawing/2014/main" id="{96EB83B4-9D87-48EA-89F2-13D815341296}"/>
                  </a:ext>
                </a:extLst>
              </p:cNvPr>
              <p:cNvSpPr>
                <a:spLocks noChangeArrowheads="1"/>
              </p:cNvSpPr>
              <p:nvPr/>
            </p:nvSpPr>
            <p:spPr bwMode="auto">
              <a:xfrm>
                <a:off x="318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3" name="Rectangle 978">
                <a:extLst>
                  <a:ext uri="{FF2B5EF4-FFF2-40B4-BE49-F238E27FC236}">
                    <a16:creationId xmlns:a16="http://schemas.microsoft.com/office/drawing/2014/main" id="{FF15CB4D-4B8E-4552-B6A4-0E0973249F86}"/>
                  </a:ext>
                </a:extLst>
              </p:cNvPr>
              <p:cNvSpPr>
                <a:spLocks noChangeArrowheads="1"/>
              </p:cNvSpPr>
              <p:nvPr/>
            </p:nvSpPr>
            <p:spPr bwMode="auto">
              <a:xfrm>
                <a:off x="3193" y="234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4" name="Rectangle 979">
                <a:extLst>
                  <a:ext uri="{FF2B5EF4-FFF2-40B4-BE49-F238E27FC236}">
                    <a16:creationId xmlns:a16="http://schemas.microsoft.com/office/drawing/2014/main" id="{3E4B0965-ADBA-470B-8F21-25726A25A116}"/>
                  </a:ext>
                </a:extLst>
              </p:cNvPr>
              <p:cNvSpPr>
                <a:spLocks noChangeArrowheads="1"/>
              </p:cNvSpPr>
              <p:nvPr/>
            </p:nvSpPr>
            <p:spPr bwMode="auto">
              <a:xfrm>
                <a:off x="3442"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5" name="Rectangle 980">
                <a:extLst>
                  <a:ext uri="{FF2B5EF4-FFF2-40B4-BE49-F238E27FC236}">
                    <a16:creationId xmlns:a16="http://schemas.microsoft.com/office/drawing/2014/main" id="{356ACA75-3306-480B-BE50-078BD3F828C4}"/>
                  </a:ext>
                </a:extLst>
              </p:cNvPr>
              <p:cNvSpPr>
                <a:spLocks noChangeArrowheads="1"/>
              </p:cNvSpPr>
              <p:nvPr/>
            </p:nvSpPr>
            <p:spPr bwMode="auto">
              <a:xfrm>
                <a:off x="3453" y="234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6" name="Rectangle 981">
                <a:extLst>
                  <a:ext uri="{FF2B5EF4-FFF2-40B4-BE49-F238E27FC236}">
                    <a16:creationId xmlns:a16="http://schemas.microsoft.com/office/drawing/2014/main" id="{BD3CE97B-92E7-44B4-9F80-719AE321E1EC}"/>
                  </a:ext>
                </a:extLst>
              </p:cNvPr>
              <p:cNvSpPr>
                <a:spLocks noChangeArrowheads="1"/>
              </p:cNvSpPr>
              <p:nvPr/>
            </p:nvSpPr>
            <p:spPr bwMode="auto">
              <a:xfrm>
                <a:off x="370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7" name="Rectangle 982">
                <a:extLst>
                  <a:ext uri="{FF2B5EF4-FFF2-40B4-BE49-F238E27FC236}">
                    <a16:creationId xmlns:a16="http://schemas.microsoft.com/office/drawing/2014/main" id="{E08660C8-350E-4BAB-BE80-DE5E4E7F32E2}"/>
                  </a:ext>
                </a:extLst>
              </p:cNvPr>
              <p:cNvSpPr>
                <a:spLocks noChangeArrowheads="1"/>
              </p:cNvSpPr>
              <p:nvPr/>
            </p:nvSpPr>
            <p:spPr bwMode="auto">
              <a:xfrm>
                <a:off x="3713" y="234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 name="Rectangle 983">
                <a:extLst>
                  <a:ext uri="{FF2B5EF4-FFF2-40B4-BE49-F238E27FC236}">
                    <a16:creationId xmlns:a16="http://schemas.microsoft.com/office/drawing/2014/main" id="{0571DC61-65EB-4820-89D2-41C47CAFCA52}"/>
                  </a:ext>
                </a:extLst>
              </p:cNvPr>
              <p:cNvSpPr>
                <a:spLocks noChangeArrowheads="1"/>
              </p:cNvSpPr>
              <p:nvPr/>
            </p:nvSpPr>
            <p:spPr bwMode="auto">
              <a:xfrm>
                <a:off x="3961"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 name="Rectangle 984">
                <a:extLst>
                  <a:ext uri="{FF2B5EF4-FFF2-40B4-BE49-F238E27FC236}">
                    <a16:creationId xmlns:a16="http://schemas.microsoft.com/office/drawing/2014/main" id="{3F79B063-9BDB-42DA-A319-80E1D6B7DACB}"/>
                  </a:ext>
                </a:extLst>
              </p:cNvPr>
              <p:cNvSpPr>
                <a:spLocks noChangeArrowheads="1"/>
              </p:cNvSpPr>
              <p:nvPr/>
            </p:nvSpPr>
            <p:spPr bwMode="auto">
              <a:xfrm>
                <a:off x="3973" y="2342"/>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0" name="Rectangle 985">
                <a:extLst>
                  <a:ext uri="{FF2B5EF4-FFF2-40B4-BE49-F238E27FC236}">
                    <a16:creationId xmlns:a16="http://schemas.microsoft.com/office/drawing/2014/main" id="{0387BA30-D275-4738-A80F-414508D98D44}"/>
                  </a:ext>
                </a:extLst>
              </p:cNvPr>
              <p:cNvSpPr>
                <a:spLocks noChangeArrowheads="1"/>
              </p:cNvSpPr>
              <p:nvPr/>
            </p:nvSpPr>
            <p:spPr bwMode="auto">
              <a:xfrm>
                <a:off x="4598" y="235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1" name="Rectangle 986">
                <a:extLst>
                  <a:ext uri="{FF2B5EF4-FFF2-40B4-BE49-F238E27FC236}">
                    <a16:creationId xmlns:a16="http://schemas.microsoft.com/office/drawing/2014/main" id="{B50628AB-C26D-469F-AC94-914FC004991D}"/>
                  </a:ext>
                </a:extLst>
              </p:cNvPr>
              <p:cNvSpPr>
                <a:spLocks noChangeArrowheads="1"/>
              </p:cNvSpPr>
              <p:nvPr/>
            </p:nvSpPr>
            <p:spPr bwMode="auto">
              <a:xfrm>
                <a:off x="4594" y="234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2" name="Rectangle 987">
                <a:extLst>
                  <a:ext uri="{FF2B5EF4-FFF2-40B4-BE49-F238E27FC236}">
                    <a16:creationId xmlns:a16="http://schemas.microsoft.com/office/drawing/2014/main" id="{04C9E361-1768-4271-808E-9E1575850693}"/>
                  </a:ext>
                </a:extLst>
              </p:cNvPr>
              <p:cNvSpPr>
                <a:spLocks noChangeArrowheads="1"/>
              </p:cNvSpPr>
              <p:nvPr/>
            </p:nvSpPr>
            <p:spPr bwMode="auto">
              <a:xfrm>
                <a:off x="4605"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3" name="Rectangle 988">
                <a:extLst>
                  <a:ext uri="{FF2B5EF4-FFF2-40B4-BE49-F238E27FC236}">
                    <a16:creationId xmlns:a16="http://schemas.microsoft.com/office/drawing/2014/main" id="{0116EDC1-383D-4A25-B93C-860EC6B213D9}"/>
                  </a:ext>
                </a:extLst>
              </p:cNvPr>
              <p:cNvSpPr>
                <a:spLocks noChangeArrowheads="1"/>
              </p:cNvSpPr>
              <p:nvPr/>
            </p:nvSpPr>
            <p:spPr bwMode="auto">
              <a:xfrm>
                <a:off x="4617" y="2342"/>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4" name="Rectangle 989">
                <a:extLst>
                  <a:ext uri="{FF2B5EF4-FFF2-40B4-BE49-F238E27FC236}">
                    <a16:creationId xmlns:a16="http://schemas.microsoft.com/office/drawing/2014/main" id="{5E16C36E-7CC3-404B-99C2-C1C8D0AC9B49}"/>
                  </a:ext>
                </a:extLst>
              </p:cNvPr>
              <p:cNvSpPr>
                <a:spLocks noChangeArrowheads="1"/>
              </p:cNvSpPr>
              <p:nvPr/>
            </p:nvSpPr>
            <p:spPr bwMode="auto">
              <a:xfrm>
                <a:off x="5669" y="235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5" name="Rectangle 990">
                <a:extLst>
                  <a:ext uri="{FF2B5EF4-FFF2-40B4-BE49-F238E27FC236}">
                    <a16:creationId xmlns:a16="http://schemas.microsoft.com/office/drawing/2014/main" id="{88F97954-26D1-4070-B606-163EEB8D83E8}"/>
                  </a:ext>
                </a:extLst>
              </p:cNvPr>
              <p:cNvSpPr>
                <a:spLocks noChangeArrowheads="1"/>
              </p:cNvSpPr>
              <p:nvPr/>
            </p:nvSpPr>
            <p:spPr bwMode="auto">
              <a:xfrm>
                <a:off x="5665" y="234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6" name="Rectangle 991">
                <a:extLst>
                  <a:ext uri="{FF2B5EF4-FFF2-40B4-BE49-F238E27FC236}">
                    <a16:creationId xmlns:a16="http://schemas.microsoft.com/office/drawing/2014/main" id="{1CE031F2-BF37-4362-B862-98D01B6B62BB}"/>
                  </a:ext>
                </a:extLst>
              </p:cNvPr>
              <p:cNvSpPr>
                <a:spLocks noChangeArrowheads="1"/>
              </p:cNvSpPr>
              <p:nvPr/>
            </p:nvSpPr>
            <p:spPr bwMode="auto">
              <a:xfrm>
                <a:off x="169" y="235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7" name="Rectangle 992">
                <a:extLst>
                  <a:ext uri="{FF2B5EF4-FFF2-40B4-BE49-F238E27FC236}">
                    <a16:creationId xmlns:a16="http://schemas.microsoft.com/office/drawing/2014/main" id="{8BBAA8E2-9F50-4E87-B439-1A241854E73E}"/>
                  </a:ext>
                </a:extLst>
              </p:cNvPr>
              <p:cNvSpPr>
                <a:spLocks noChangeArrowheads="1"/>
              </p:cNvSpPr>
              <p:nvPr/>
            </p:nvSpPr>
            <p:spPr bwMode="auto">
              <a:xfrm>
                <a:off x="1105" y="235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8" name="Rectangle 993">
                <a:extLst>
                  <a:ext uri="{FF2B5EF4-FFF2-40B4-BE49-F238E27FC236}">
                    <a16:creationId xmlns:a16="http://schemas.microsoft.com/office/drawing/2014/main" id="{1EF34C14-F41F-4ADD-B617-47BA8B7350A8}"/>
                  </a:ext>
                </a:extLst>
              </p:cNvPr>
              <p:cNvSpPr>
                <a:spLocks noChangeArrowheads="1"/>
              </p:cNvSpPr>
              <p:nvPr/>
            </p:nvSpPr>
            <p:spPr bwMode="auto">
              <a:xfrm>
                <a:off x="2665" y="235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9" name="Rectangle 994">
                <a:extLst>
                  <a:ext uri="{FF2B5EF4-FFF2-40B4-BE49-F238E27FC236}">
                    <a16:creationId xmlns:a16="http://schemas.microsoft.com/office/drawing/2014/main" id="{A4720D62-89AB-44B5-8A68-512D1FD1969B}"/>
                  </a:ext>
                </a:extLst>
              </p:cNvPr>
              <p:cNvSpPr>
                <a:spLocks noChangeArrowheads="1"/>
              </p:cNvSpPr>
              <p:nvPr/>
            </p:nvSpPr>
            <p:spPr bwMode="auto">
              <a:xfrm>
                <a:off x="4598" y="235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0" name="Rectangle 995">
                <a:extLst>
                  <a:ext uri="{FF2B5EF4-FFF2-40B4-BE49-F238E27FC236}">
                    <a16:creationId xmlns:a16="http://schemas.microsoft.com/office/drawing/2014/main" id="{5C7D6383-C278-485A-8BC1-1F3CA85A788E}"/>
                  </a:ext>
                </a:extLst>
              </p:cNvPr>
              <p:cNvSpPr>
                <a:spLocks noChangeArrowheads="1"/>
              </p:cNvSpPr>
              <p:nvPr/>
            </p:nvSpPr>
            <p:spPr bwMode="auto">
              <a:xfrm>
                <a:off x="5669" y="235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1" name="Rectangle 996">
                <a:extLst>
                  <a:ext uri="{FF2B5EF4-FFF2-40B4-BE49-F238E27FC236}">
                    <a16:creationId xmlns:a16="http://schemas.microsoft.com/office/drawing/2014/main" id="{32DF0407-3187-412E-A08E-0DF42EB54A57}"/>
                  </a:ext>
                </a:extLst>
              </p:cNvPr>
              <p:cNvSpPr>
                <a:spLocks noChangeArrowheads="1"/>
              </p:cNvSpPr>
              <p:nvPr/>
            </p:nvSpPr>
            <p:spPr bwMode="auto">
              <a:xfrm>
                <a:off x="123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2" name="Rectangle 997">
                <a:extLst>
                  <a:ext uri="{FF2B5EF4-FFF2-40B4-BE49-F238E27FC236}">
                    <a16:creationId xmlns:a16="http://schemas.microsoft.com/office/drawing/2014/main" id="{6F11321A-478D-4009-94F6-710F8EECEFE8}"/>
                  </a:ext>
                </a:extLst>
              </p:cNvPr>
              <p:cNvSpPr>
                <a:spLocks noChangeArrowheads="1"/>
              </p:cNvSpPr>
              <p:nvPr/>
            </p:nvSpPr>
            <p:spPr bwMode="auto">
              <a:xfrm>
                <a:off x="149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3" name="Rectangle 998">
                <a:extLst>
                  <a:ext uri="{FF2B5EF4-FFF2-40B4-BE49-F238E27FC236}">
                    <a16:creationId xmlns:a16="http://schemas.microsoft.com/office/drawing/2014/main" id="{4F594021-48ED-4C85-88DA-B4FDAFDC95CE}"/>
                  </a:ext>
                </a:extLst>
              </p:cNvPr>
              <p:cNvSpPr>
                <a:spLocks noChangeArrowheads="1"/>
              </p:cNvSpPr>
              <p:nvPr/>
            </p:nvSpPr>
            <p:spPr bwMode="auto">
              <a:xfrm>
                <a:off x="175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4" name="Rectangle 999">
                <a:extLst>
                  <a:ext uri="{FF2B5EF4-FFF2-40B4-BE49-F238E27FC236}">
                    <a16:creationId xmlns:a16="http://schemas.microsoft.com/office/drawing/2014/main" id="{D1AC637A-14DA-49AD-B373-C6DD3FC2A283}"/>
                  </a:ext>
                </a:extLst>
              </p:cNvPr>
              <p:cNvSpPr>
                <a:spLocks noChangeArrowheads="1"/>
              </p:cNvSpPr>
              <p:nvPr/>
            </p:nvSpPr>
            <p:spPr bwMode="auto">
              <a:xfrm>
                <a:off x="2016"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5" name="Rectangle 1000">
                <a:extLst>
                  <a:ext uri="{FF2B5EF4-FFF2-40B4-BE49-F238E27FC236}">
                    <a16:creationId xmlns:a16="http://schemas.microsoft.com/office/drawing/2014/main" id="{96B64316-61B4-4CA1-86FA-72D435EA0E73}"/>
                  </a:ext>
                </a:extLst>
              </p:cNvPr>
              <p:cNvSpPr>
                <a:spLocks noChangeArrowheads="1"/>
              </p:cNvSpPr>
              <p:nvPr/>
            </p:nvSpPr>
            <p:spPr bwMode="auto">
              <a:xfrm>
                <a:off x="2276"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6" name="Rectangle 1001">
                <a:extLst>
                  <a:ext uri="{FF2B5EF4-FFF2-40B4-BE49-F238E27FC236}">
                    <a16:creationId xmlns:a16="http://schemas.microsoft.com/office/drawing/2014/main" id="{5C19492C-3681-4CBA-B9C2-10603783524E}"/>
                  </a:ext>
                </a:extLst>
              </p:cNvPr>
              <p:cNvSpPr>
                <a:spLocks noChangeArrowheads="1"/>
              </p:cNvSpPr>
              <p:nvPr/>
            </p:nvSpPr>
            <p:spPr bwMode="auto">
              <a:xfrm>
                <a:off x="2469" y="2459"/>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7" name="Rectangle 1002">
                <a:extLst>
                  <a:ext uri="{FF2B5EF4-FFF2-40B4-BE49-F238E27FC236}">
                    <a16:creationId xmlns:a16="http://schemas.microsoft.com/office/drawing/2014/main" id="{60E78974-E769-4ADA-8410-E4607E2A64D1}"/>
                  </a:ext>
                </a:extLst>
              </p:cNvPr>
              <p:cNvSpPr>
                <a:spLocks noChangeArrowheads="1"/>
              </p:cNvSpPr>
              <p:nvPr/>
            </p:nvSpPr>
            <p:spPr bwMode="auto">
              <a:xfrm>
                <a:off x="2605" y="244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8" name="Rectangle 1003">
                <a:extLst>
                  <a:ext uri="{FF2B5EF4-FFF2-40B4-BE49-F238E27FC236}">
                    <a16:creationId xmlns:a16="http://schemas.microsoft.com/office/drawing/2014/main" id="{C5851BB9-86F9-4B9C-ABA2-D448982E7663}"/>
                  </a:ext>
                </a:extLst>
              </p:cNvPr>
              <p:cNvSpPr>
                <a:spLocks noChangeArrowheads="1"/>
              </p:cNvSpPr>
              <p:nvPr/>
            </p:nvSpPr>
            <p:spPr bwMode="auto">
              <a:xfrm>
                <a:off x="279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89" name="Rectangle 1004">
                <a:extLst>
                  <a:ext uri="{FF2B5EF4-FFF2-40B4-BE49-F238E27FC236}">
                    <a16:creationId xmlns:a16="http://schemas.microsoft.com/office/drawing/2014/main" id="{FCFD5C8B-434B-41CC-A3C4-EDEDFC938CBE}"/>
                  </a:ext>
                </a:extLst>
              </p:cNvPr>
              <p:cNvSpPr>
                <a:spLocks noChangeArrowheads="1"/>
              </p:cNvSpPr>
              <p:nvPr/>
            </p:nvSpPr>
            <p:spPr bwMode="auto">
              <a:xfrm>
                <a:off x="305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90" name="Rectangle 1005">
                <a:extLst>
                  <a:ext uri="{FF2B5EF4-FFF2-40B4-BE49-F238E27FC236}">
                    <a16:creationId xmlns:a16="http://schemas.microsoft.com/office/drawing/2014/main" id="{11D57516-E57F-4208-8248-6F1000441745}"/>
                  </a:ext>
                </a:extLst>
              </p:cNvPr>
              <p:cNvSpPr>
                <a:spLocks noChangeArrowheads="1"/>
              </p:cNvSpPr>
              <p:nvPr/>
            </p:nvSpPr>
            <p:spPr bwMode="auto">
              <a:xfrm>
                <a:off x="3317"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91" name="Rectangle 1006">
                <a:extLst>
                  <a:ext uri="{FF2B5EF4-FFF2-40B4-BE49-F238E27FC236}">
                    <a16:creationId xmlns:a16="http://schemas.microsoft.com/office/drawing/2014/main" id="{85CC6E7C-EBC5-4A2A-9C69-6B267A0A2D94}"/>
                  </a:ext>
                </a:extLst>
              </p:cNvPr>
              <p:cNvSpPr>
                <a:spLocks noChangeArrowheads="1"/>
              </p:cNvSpPr>
              <p:nvPr/>
            </p:nvSpPr>
            <p:spPr bwMode="auto">
              <a:xfrm>
                <a:off x="3576"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92" name="Rectangle 1007">
                <a:extLst>
                  <a:ext uri="{FF2B5EF4-FFF2-40B4-BE49-F238E27FC236}">
                    <a16:creationId xmlns:a16="http://schemas.microsoft.com/office/drawing/2014/main" id="{9BD902E5-B4F6-4DBD-B269-15D0ECC0CE8E}"/>
                  </a:ext>
                </a:extLst>
              </p:cNvPr>
              <p:cNvSpPr>
                <a:spLocks noChangeArrowheads="1"/>
              </p:cNvSpPr>
              <p:nvPr/>
            </p:nvSpPr>
            <p:spPr bwMode="auto">
              <a:xfrm>
                <a:off x="3836" y="246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93" name="Rectangle 1008">
                <a:extLst>
                  <a:ext uri="{FF2B5EF4-FFF2-40B4-BE49-F238E27FC236}">
                    <a16:creationId xmlns:a16="http://schemas.microsoft.com/office/drawing/2014/main" id="{1D9622F3-A353-4B8F-AF7D-6B810DEA79F6}"/>
                  </a:ext>
                </a:extLst>
              </p:cNvPr>
              <p:cNvSpPr>
                <a:spLocks noChangeArrowheads="1"/>
              </p:cNvSpPr>
              <p:nvPr/>
            </p:nvSpPr>
            <p:spPr bwMode="auto">
              <a:xfrm>
                <a:off x="4215" y="2459"/>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0" name="Group 1210">
              <a:extLst>
                <a:ext uri="{FF2B5EF4-FFF2-40B4-BE49-F238E27FC236}">
                  <a16:creationId xmlns:a16="http://schemas.microsoft.com/office/drawing/2014/main" id="{CA2ED844-1B2F-4A99-A552-4001E1A915C1}"/>
                </a:ext>
              </a:extLst>
            </p:cNvPr>
            <p:cNvGrpSpPr>
              <a:grpSpLocks/>
            </p:cNvGrpSpPr>
            <p:nvPr/>
          </p:nvGrpSpPr>
          <p:grpSpPr bwMode="auto">
            <a:xfrm>
              <a:off x="169" y="2446"/>
              <a:ext cx="5508" cy="493"/>
              <a:chOff x="169" y="2446"/>
              <a:chExt cx="5508" cy="493"/>
            </a:xfrm>
          </p:grpSpPr>
          <p:sp>
            <p:nvSpPr>
              <p:cNvPr id="1694" name="Rectangle 1010">
                <a:extLst>
                  <a:ext uri="{FF2B5EF4-FFF2-40B4-BE49-F238E27FC236}">
                    <a16:creationId xmlns:a16="http://schemas.microsoft.com/office/drawing/2014/main" id="{67FF52C4-B180-4874-AEAA-76B936334FBF}"/>
                  </a:ext>
                </a:extLst>
              </p:cNvPr>
              <p:cNvSpPr>
                <a:spLocks noChangeArrowheads="1"/>
              </p:cNvSpPr>
              <p:nvPr/>
            </p:nvSpPr>
            <p:spPr bwMode="auto">
              <a:xfrm>
                <a:off x="4350" y="244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5" name="Rectangle 1011">
                <a:extLst>
                  <a:ext uri="{FF2B5EF4-FFF2-40B4-BE49-F238E27FC236}">
                    <a16:creationId xmlns:a16="http://schemas.microsoft.com/office/drawing/2014/main" id="{8A0333F3-E721-4E3C-BEA1-3E0C3EAB5F8C}"/>
                  </a:ext>
                </a:extLst>
              </p:cNvPr>
              <p:cNvSpPr>
                <a:spLocks noChangeArrowheads="1"/>
              </p:cNvSpPr>
              <p:nvPr/>
            </p:nvSpPr>
            <p:spPr bwMode="auto">
              <a:xfrm>
                <a:off x="5134" y="2459"/>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6" name="Rectangle 1012">
                <a:extLst>
                  <a:ext uri="{FF2B5EF4-FFF2-40B4-BE49-F238E27FC236}">
                    <a16:creationId xmlns:a16="http://schemas.microsoft.com/office/drawing/2014/main" id="{C2A17F4A-7CF3-4088-983F-7E353B211122}"/>
                  </a:ext>
                </a:extLst>
              </p:cNvPr>
              <p:cNvSpPr>
                <a:spLocks noChangeArrowheads="1"/>
              </p:cNvSpPr>
              <p:nvPr/>
            </p:nvSpPr>
            <p:spPr bwMode="auto">
              <a:xfrm>
                <a:off x="169" y="244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7" name="Rectangle 1013">
                <a:extLst>
                  <a:ext uri="{FF2B5EF4-FFF2-40B4-BE49-F238E27FC236}">
                    <a16:creationId xmlns:a16="http://schemas.microsoft.com/office/drawing/2014/main" id="{5025AD26-69DB-4FAB-AA9B-8A66421C2EE0}"/>
                  </a:ext>
                </a:extLst>
              </p:cNvPr>
              <p:cNvSpPr>
                <a:spLocks noChangeArrowheads="1"/>
              </p:cNvSpPr>
              <p:nvPr/>
            </p:nvSpPr>
            <p:spPr bwMode="auto">
              <a:xfrm>
                <a:off x="1101" y="244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8" name="Rectangle 1014">
                <a:extLst>
                  <a:ext uri="{FF2B5EF4-FFF2-40B4-BE49-F238E27FC236}">
                    <a16:creationId xmlns:a16="http://schemas.microsoft.com/office/drawing/2014/main" id="{031C3F67-507B-4793-8D76-66C99E8216B8}"/>
                  </a:ext>
                </a:extLst>
              </p:cNvPr>
              <p:cNvSpPr>
                <a:spLocks noChangeArrowheads="1"/>
              </p:cNvSpPr>
              <p:nvPr/>
            </p:nvSpPr>
            <p:spPr bwMode="auto">
              <a:xfrm>
                <a:off x="110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9" name="Rectangle 1015">
                <a:extLst>
                  <a:ext uri="{FF2B5EF4-FFF2-40B4-BE49-F238E27FC236}">
                    <a16:creationId xmlns:a16="http://schemas.microsoft.com/office/drawing/2014/main" id="{AF9276C2-6784-4040-B52C-39D9F7305AC9}"/>
                  </a:ext>
                </a:extLst>
              </p:cNvPr>
              <p:cNvSpPr>
                <a:spLocks noChangeArrowheads="1"/>
              </p:cNvSpPr>
              <p:nvPr/>
            </p:nvSpPr>
            <p:spPr bwMode="auto">
              <a:xfrm>
                <a:off x="1113" y="244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0" name="Rectangle 1016">
                <a:extLst>
                  <a:ext uri="{FF2B5EF4-FFF2-40B4-BE49-F238E27FC236}">
                    <a16:creationId xmlns:a16="http://schemas.microsoft.com/office/drawing/2014/main" id="{6C7E9988-9417-4256-9964-0BAF55A77421}"/>
                  </a:ext>
                </a:extLst>
              </p:cNvPr>
              <p:cNvSpPr>
                <a:spLocks noChangeArrowheads="1"/>
              </p:cNvSpPr>
              <p:nvPr/>
            </p:nvSpPr>
            <p:spPr bwMode="auto">
              <a:xfrm>
                <a:off x="136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1" name="Rectangle 1017">
                <a:extLst>
                  <a:ext uri="{FF2B5EF4-FFF2-40B4-BE49-F238E27FC236}">
                    <a16:creationId xmlns:a16="http://schemas.microsoft.com/office/drawing/2014/main" id="{16B262F8-AE4A-43D7-BCB5-74D57547020A}"/>
                  </a:ext>
                </a:extLst>
              </p:cNvPr>
              <p:cNvSpPr>
                <a:spLocks noChangeArrowheads="1"/>
              </p:cNvSpPr>
              <p:nvPr/>
            </p:nvSpPr>
            <p:spPr bwMode="auto">
              <a:xfrm>
                <a:off x="136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2" name="Rectangle 1018">
                <a:extLst>
                  <a:ext uri="{FF2B5EF4-FFF2-40B4-BE49-F238E27FC236}">
                    <a16:creationId xmlns:a16="http://schemas.microsoft.com/office/drawing/2014/main" id="{4EC6455E-9469-4256-9582-DA0FF603FB01}"/>
                  </a:ext>
                </a:extLst>
              </p:cNvPr>
              <p:cNvSpPr>
                <a:spLocks noChangeArrowheads="1"/>
              </p:cNvSpPr>
              <p:nvPr/>
            </p:nvSpPr>
            <p:spPr bwMode="auto">
              <a:xfrm>
                <a:off x="1373" y="244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3" name="Rectangle 1019">
                <a:extLst>
                  <a:ext uri="{FF2B5EF4-FFF2-40B4-BE49-F238E27FC236}">
                    <a16:creationId xmlns:a16="http://schemas.microsoft.com/office/drawing/2014/main" id="{DE95AB10-0056-4FBD-8721-EDFA72775823}"/>
                  </a:ext>
                </a:extLst>
              </p:cNvPr>
              <p:cNvSpPr>
                <a:spLocks noChangeArrowheads="1"/>
              </p:cNvSpPr>
              <p:nvPr/>
            </p:nvSpPr>
            <p:spPr bwMode="auto">
              <a:xfrm>
                <a:off x="162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4" name="Rectangle 1020">
                <a:extLst>
                  <a:ext uri="{FF2B5EF4-FFF2-40B4-BE49-F238E27FC236}">
                    <a16:creationId xmlns:a16="http://schemas.microsoft.com/office/drawing/2014/main" id="{A86D7253-F9C1-43C5-BB47-AE125C9135C4}"/>
                  </a:ext>
                </a:extLst>
              </p:cNvPr>
              <p:cNvSpPr>
                <a:spLocks noChangeArrowheads="1"/>
              </p:cNvSpPr>
              <p:nvPr/>
            </p:nvSpPr>
            <p:spPr bwMode="auto">
              <a:xfrm>
                <a:off x="162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5" name="Rectangle 1021">
                <a:extLst>
                  <a:ext uri="{FF2B5EF4-FFF2-40B4-BE49-F238E27FC236}">
                    <a16:creationId xmlns:a16="http://schemas.microsoft.com/office/drawing/2014/main" id="{C5298917-BB2D-4649-8011-76039F01563F}"/>
                  </a:ext>
                </a:extLst>
              </p:cNvPr>
              <p:cNvSpPr>
                <a:spLocks noChangeArrowheads="1"/>
              </p:cNvSpPr>
              <p:nvPr/>
            </p:nvSpPr>
            <p:spPr bwMode="auto">
              <a:xfrm>
                <a:off x="1633" y="244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6" name="Rectangle 1022">
                <a:extLst>
                  <a:ext uri="{FF2B5EF4-FFF2-40B4-BE49-F238E27FC236}">
                    <a16:creationId xmlns:a16="http://schemas.microsoft.com/office/drawing/2014/main" id="{60D1FC71-47EC-419B-80AF-83E8A7D42474}"/>
                  </a:ext>
                </a:extLst>
              </p:cNvPr>
              <p:cNvSpPr>
                <a:spLocks noChangeArrowheads="1"/>
              </p:cNvSpPr>
              <p:nvPr/>
            </p:nvSpPr>
            <p:spPr bwMode="auto">
              <a:xfrm>
                <a:off x="188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7" name="Rectangle 1023">
                <a:extLst>
                  <a:ext uri="{FF2B5EF4-FFF2-40B4-BE49-F238E27FC236}">
                    <a16:creationId xmlns:a16="http://schemas.microsoft.com/office/drawing/2014/main" id="{C09BE87B-6FF6-44AA-A00A-92FF7CD06D46}"/>
                  </a:ext>
                </a:extLst>
              </p:cNvPr>
              <p:cNvSpPr>
                <a:spLocks noChangeArrowheads="1"/>
              </p:cNvSpPr>
              <p:nvPr/>
            </p:nvSpPr>
            <p:spPr bwMode="auto">
              <a:xfrm>
                <a:off x="188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8" name="Rectangle 1024">
                <a:extLst>
                  <a:ext uri="{FF2B5EF4-FFF2-40B4-BE49-F238E27FC236}">
                    <a16:creationId xmlns:a16="http://schemas.microsoft.com/office/drawing/2014/main" id="{BB0A26F6-404E-4E7D-B3FE-510DB275A62E}"/>
                  </a:ext>
                </a:extLst>
              </p:cNvPr>
              <p:cNvSpPr>
                <a:spLocks noChangeArrowheads="1"/>
              </p:cNvSpPr>
              <p:nvPr/>
            </p:nvSpPr>
            <p:spPr bwMode="auto">
              <a:xfrm>
                <a:off x="1893" y="244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9" name="Rectangle 1025">
                <a:extLst>
                  <a:ext uri="{FF2B5EF4-FFF2-40B4-BE49-F238E27FC236}">
                    <a16:creationId xmlns:a16="http://schemas.microsoft.com/office/drawing/2014/main" id="{ED8411A7-F462-4E19-904F-AE5AEEAC9B6F}"/>
                  </a:ext>
                </a:extLst>
              </p:cNvPr>
              <p:cNvSpPr>
                <a:spLocks noChangeArrowheads="1"/>
              </p:cNvSpPr>
              <p:nvPr/>
            </p:nvSpPr>
            <p:spPr bwMode="auto">
              <a:xfrm>
                <a:off x="2141"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0" name="Rectangle 1026">
                <a:extLst>
                  <a:ext uri="{FF2B5EF4-FFF2-40B4-BE49-F238E27FC236}">
                    <a16:creationId xmlns:a16="http://schemas.microsoft.com/office/drawing/2014/main" id="{0FC90076-4729-45A9-8505-6117017D6DCA}"/>
                  </a:ext>
                </a:extLst>
              </p:cNvPr>
              <p:cNvSpPr>
                <a:spLocks noChangeArrowheads="1"/>
              </p:cNvSpPr>
              <p:nvPr/>
            </p:nvSpPr>
            <p:spPr bwMode="auto">
              <a:xfrm>
                <a:off x="214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1" name="Rectangle 1027">
                <a:extLst>
                  <a:ext uri="{FF2B5EF4-FFF2-40B4-BE49-F238E27FC236}">
                    <a16:creationId xmlns:a16="http://schemas.microsoft.com/office/drawing/2014/main" id="{564F4EA8-67C5-45CB-99EB-736308AD3E8F}"/>
                  </a:ext>
                </a:extLst>
              </p:cNvPr>
              <p:cNvSpPr>
                <a:spLocks noChangeArrowheads="1"/>
              </p:cNvSpPr>
              <p:nvPr/>
            </p:nvSpPr>
            <p:spPr bwMode="auto">
              <a:xfrm>
                <a:off x="2153" y="244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2" name="Rectangle 1028">
                <a:extLst>
                  <a:ext uri="{FF2B5EF4-FFF2-40B4-BE49-F238E27FC236}">
                    <a16:creationId xmlns:a16="http://schemas.microsoft.com/office/drawing/2014/main" id="{CC3CD951-CA03-4634-830E-19530EFFDF99}"/>
                  </a:ext>
                </a:extLst>
              </p:cNvPr>
              <p:cNvSpPr>
                <a:spLocks noChangeArrowheads="1"/>
              </p:cNvSpPr>
              <p:nvPr/>
            </p:nvSpPr>
            <p:spPr bwMode="auto">
              <a:xfrm>
                <a:off x="2401"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3" name="Rectangle 1029">
                <a:extLst>
                  <a:ext uri="{FF2B5EF4-FFF2-40B4-BE49-F238E27FC236}">
                    <a16:creationId xmlns:a16="http://schemas.microsoft.com/office/drawing/2014/main" id="{732E2470-6FDE-4992-A881-AB7AC052ED75}"/>
                  </a:ext>
                </a:extLst>
              </p:cNvPr>
              <p:cNvSpPr>
                <a:spLocks noChangeArrowheads="1"/>
              </p:cNvSpPr>
              <p:nvPr/>
            </p:nvSpPr>
            <p:spPr bwMode="auto">
              <a:xfrm>
                <a:off x="240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4" name="Rectangle 1030">
                <a:extLst>
                  <a:ext uri="{FF2B5EF4-FFF2-40B4-BE49-F238E27FC236}">
                    <a16:creationId xmlns:a16="http://schemas.microsoft.com/office/drawing/2014/main" id="{20729CDD-8771-43EE-B093-9F5308804D5F}"/>
                  </a:ext>
                </a:extLst>
              </p:cNvPr>
              <p:cNvSpPr>
                <a:spLocks noChangeArrowheads="1"/>
              </p:cNvSpPr>
              <p:nvPr/>
            </p:nvSpPr>
            <p:spPr bwMode="auto">
              <a:xfrm>
                <a:off x="2413" y="244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5" name="Rectangle 1031">
                <a:extLst>
                  <a:ext uri="{FF2B5EF4-FFF2-40B4-BE49-F238E27FC236}">
                    <a16:creationId xmlns:a16="http://schemas.microsoft.com/office/drawing/2014/main" id="{A8CF1C5E-C36C-49B8-9361-BDBF0D192A45}"/>
                  </a:ext>
                </a:extLst>
              </p:cNvPr>
              <p:cNvSpPr>
                <a:spLocks noChangeArrowheads="1"/>
              </p:cNvSpPr>
              <p:nvPr/>
            </p:nvSpPr>
            <p:spPr bwMode="auto">
              <a:xfrm>
                <a:off x="2661"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6" name="Rectangle 1032">
                <a:extLst>
                  <a:ext uri="{FF2B5EF4-FFF2-40B4-BE49-F238E27FC236}">
                    <a16:creationId xmlns:a16="http://schemas.microsoft.com/office/drawing/2014/main" id="{29D755E0-6737-4500-93CF-362A9CD70095}"/>
                  </a:ext>
                </a:extLst>
              </p:cNvPr>
              <p:cNvSpPr>
                <a:spLocks noChangeArrowheads="1"/>
              </p:cNvSpPr>
              <p:nvPr/>
            </p:nvSpPr>
            <p:spPr bwMode="auto">
              <a:xfrm>
                <a:off x="266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7" name="Rectangle 1033">
                <a:extLst>
                  <a:ext uri="{FF2B5EF4-FFF2-40B4-BE49-F238E27FC236}">
                    <a16:creationId xmlns:a16="http://schemas.microsoft.com/office/drawing/2014/main" id="{E71B94F6-2BC8-45D6-A267-7FED85CE67B0}"/>
                  </a:ext>
                </a:extLst>
              </p:cNvPr>
              <p:cNvSpPr>
                <a:spLocks noChangeArrowheads="1"/>
              </p:cNvSpPr>
              <p:nvPr/>
            </p:nvSpPr>
            <p:spPr bwMode="auto">
              <a:xfrm>
                <a:off x="2673"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8" name="Rectangle 1034">
                <a:extLst>
                  <a:ext uri="{FF2B5EF4-FFF2-40B4-BE49-F238E27FC236}">
                    <a16:creationId xmlns:a16="http://schemas.microsoft.com/office/drawing/2014/main" id="{FF706FE5-1E9E-46C4-A12B-09FE25AB4D31}"/>
                  </a:ext>
                </a:extLst>
              </p:cNvPr>
              <p:cNvSpPr>
                <a:spLocks noChangeArrowheads="1"/>
              </p:cNvSpPr>
              <p:nvPr/>
            </p:nvSpPr>
            <p:spPr bwMode="auto">
              <a:xfrm>
                <a:off x="2684" y="2448"/>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9" name="Rectangle 1035">
                <a:extLst>
                  <a:ext uri="{FF2B5EF4-FFF2-40B4-BE49-F238E27FC236}">
                    <a16:creationId xmlns:a16="http://schemas.microsoft.com/office/drawing/2014/main" id="{1FBC9269-029D-4FF8-BCD9-05BABF37BC98}"/>
                  </a:ext>
                </a:extLst>
              </p:cNvPr>
              <p:cNvSpPr>
                <a:spLocks noChangeArrowheads="1"/>
              </p:cNvSpPr>
              <p:nvPr/>
            </p:nvSpPr>
            <p:spPr bwMode="auto">
              <a:xfrm>
                <a:off x="292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0" name="Rectangle 1036">
                <a:extLst>
                  <a:ext uri="{FF2B5EF4-FFF2-40B4-BE49-F238E27FC236}">
                    <a16:creationId xmlns:a16="http://schemas.microsoft.com/office/drawing/2014/main" id="{01D244A7-4A04-4A45-9071-7779D87C3B9D}"/>
                  </a:ext>
                </a:extLst>
              </p:cNvPr>
              <p:cNvSpPr>
                <a:spLocks noChangeArrowheads="1"/>
              </p:cNvSpPr>
              <p:nvPr/>
            </p:nvSpPr>
            <p:spPr bwMode="auto">
              <a:xfrm>
                <a:off x="292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1" name="Rectangle 1037">
                <a:extLst>
                  <a:ext uri="{FF2B5EF4-FFF2-40B4-BE49-F238E27FC236}">
                    <a16:creationId xmlns:a16="http://schemas.microsoft.com/office/drawing/2014/main" id="{04533AAA-E5F0-498D-8EC8-E1A67F262CD7}"/>
                  </a:ext>
                </a:extLst>
              </p:cNvPr>
              <p:cNvSpPr>
                <a:spLocks noChangeArrowheads="1"/>
              </p:cNvSpPr>
              <p:nvPr/>
            </p:nvSpPr>
            <p:spPr bwMode="auto">
              <a:xfrm>
                <a:off x="2933" y="244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2" name="Rectangle 1038">
                <a:extLst>
                  <a:ext uri="{FF2B5EF4-FFF2-40B4-BE49-F238E27FC236}">
                    <a16:creationId xmlns:a16="http://schemas.microsoft.com/office/drawing/2014/main" id="{77A94CA3-25D1-4B3E-B5C2-C9A561E05122}"/>
                  </a:ext>
                </a:extLst>
              </p:cNvPr>
              <p:cNvSpPr>
                <a:spLocks noChangeArrowheads="1"/>
              </p:cNvSpPr>
              <p:nvPr/>
            </p:nvSpPr>
            <p:spPr bwMode="auto">
              <a:xfrm>
                <a:off x="318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3" name="Rectangle 1039">
                <a:extLst>
                  <a:ext uri="{FF2B5EF4-FFF2-40B4-BE49-F238E27FC236}">
                    <a16:creationId xmlns:a16="http://schemas.microsoft.com/office/drawing/2014/main" id="{B2B66569-F3F0-4A9E-A84F-34E4806ABEE8}"/>
                  </a:ext>
                </a:extLst>
              </p:cNvPr>
              <p:cNvSpPr>
                <a:spLocks noChangeArrowheads="1"/>
              </p:cNvSpPr>
              <p:nvPr/>
            </p:nvSpPr>
            <p:spPr bwMode="auto">
              <a:xfrm>
                <a:off x="318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4" name="Rectangle 1040">
                <a:extLst>
                  <a:ext uri="{FF2B5EF4-FFF2-40B4-BE49-F238E27FC236}">
                    <a16:creationId xmlns:a16="http://schemas.microsoft.com/office/drawing/2014/main" id="{6B91A3BB-B33C-45D8-95FC-505D58999DB1}"/>
                  </a:ext>
                </a:extLst>
              </p:cNvPr>
              <p:cNvSpPr>
                <a:spLocks noChangeArrowheads="1"/>
              </p:cNvSpPr>
              <p:nvPr/>
            </p:nvSpPr>
            <p:spPr bwMode="auto">
              <a:xfrm>
                <a:off x="3193" y="244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5" name="Rectangle 1041">
                <a:extLst>
                  <a:ext uri="{FF2B5EF4-FFF2-40B4-BE49-F238E27FC236}">
                    <a16:creationId xmlns:a16="http://schemas.microsoft.com/office/drawing/2014/main" id="{145D84B6-4017-46F2-A7BC-4807B647B1D8}"/>
                  </a:ext>
                </a:extLst>
              </p:cNvPr>
              <p:cNvSpPr>
                <a:spLocks noChangeArrowheads="1"/>
              </p:cNvSpPr>
              <p:nvPr/>
            </p:nvSpPr>
            <p:spPr bwMode="auto">
              <a:xfrm>
                <a:off x="3442"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6" name="Rectangle 1042">
                <a:extLst>
                  <a:ext uri="{FF2B5EF4-FFF2-40B4-BE49-F238E27FC236}">
                    <a16:creationId xmlns:a16="http://schemas.microsoft.com/office/drawing/2014/main" id="{87F5FE7F-1FF8-4DF9-ADAA-21CE73CCECE1}"/>
                  </a:ext>
                </a:extLst>
              </p:cNvPr>
              <p:cNvSpPr>
                <a:spLocks noChangeArrowheads="1"/>
              </p:cNvSpPr>
              <p:nvPr/>
            </p:nvSpPr>
            <p:spPr bwMode="auto">
              <a:xfrm>
                <a:off x="3442"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7" name="Rectangle 1043">
                <a:extLst>
                  <a:ext uri="{FF2B5EF4-FFF2-40B4-BE49-F238E27FC236}">
                    <a16:creationId xmlns:a16="http://schemas.microsoft.com/office/drawing/2014/main" id="{AB404B1E-93A3-4424-B87B-B9488BEB0B30}"/>
                  </a:ext>
                </a:extLst>
              </p:cNvPr>
              <p:cNvSpPr>
                <a:spLocks noChangeArrowheads="1"/>
              </p:cNvSpPr>
              <p:nvPr/>
            </p:nvSpPr>
            <p:spPr bwMode="auto">
              <a:xfrm>
                <a:off x="3453" y="244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8" name="Rectangle 1044">
                <a:extLst>
                  <a:ext uri="{FF2B5EF4-FFF2-40B4-BE49-F238E27FC236}">
                    <a16:creationId xmlns:a16="http://schemas.microsoft.com/office/drawing/2014/main" id="{A486B85B-205D-4C94-9AD7-10E94F613CD6}"/>
                  </a:ext>
                </a:extLst>
              </p:cNvPr>
              <p:cNvSpPr>
                <a:spLocks noChangeArrowheads="1"/>
              </p:cNvSpPr>
              <p:nvPr/>
            </p:nvSpPr>
            <p:spPr bwMode="auto">
              <a:xfrm>
                <a:off x="3701"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9" name="Rectangle 1045">
                <a:extLst>
                  <a:ext uri="{FF2B5EF4-FFF2-40B4-BE49-F238E27FC236}">
                    <a16:creationId xmlns:a16="http://schemas.microsoft.com/office/drawing/2014/main" id="{B04439FF-B266-44A0-BA1C-2D673F5B371B}"/>
                  </a:ext>
                </a:extLst>
              </p:cNvPr>
              <p:cNvSpPr>
                <a:spLocks noChangeArrowheads="1"/>
              </p:cNvSpPr>
              <p:nvPr/>
            </p:nvSpPr>
            <p:spPr bwMode="auto">
              <a:xfrm>
                <a:off x="370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0" name="Rectangle 1046">
                <a:extLst>
                  <a:ext uri="{FF2B5EF4-FFF2-40B4-BE49-F238E27FC236}">
                    <a16:creationId xmlns:a16="http://schemas.microsoft.com/office/drawing/2014/main" id="{79793B89-FE9D-4273-9F0F-185617CEA823}"/>
                  </a:ext>
                </a:extLst>
              </p:cNvPr>
              <p:cNvSpPr>
                <a:spLocks noChangeArrowheads="1"/>
              </p:cNvSpPr>
              <p:nvPr/>
            </p:nvSpPr>
            <p:spPr bwMode="auto">
              <a:xfrm>
                <a:off x="3713" y="244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1" name="Rectangle 1047">
                <a:extLst>
                  <a:ext uri="{FF2B5EF4-FFF2-40B4-BE49-F238E27FC236}">
                    <a16:creationId xmlns:a16="http://schemas.microsoft.com/office/drawing/2014/main" id="{370B4EAD-83E3-4143-990C-29D6504CE86E}"/>
                  </a:ext>
                </a:extLst>
              </p:cNvPr>
              <p:cNvSpPr>
                <a:spLocks noChangeArrowheads="1"/>
              </p:cNvSpPr>
              <p:nvPr/>
            </p:nvSpPr>
            <p:spPr bwMode="auto">
              <a:xfrm>
                <a:off x="3961"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2" name="Rectangle 1048">
                <a:extLst>
                  <a:ext uri="{FF2B5EF4-FFF2-40B4-BE49-F238E27FC236}">
                    <a16:creationId xmlns:a16="http://schemas.microsoft.com/office/drawing/2014/main" id="{D0245876-1F77-4689-BC3C-F72B0C684B14}"/>
                  </a:ext>
                </a:extLst>
              </p:cNvPr>
              <p:cNvSpPr>
                <a:spLocks noChangeArrowheads="1"/>
              </p:cNvSpPr>
              <p:nvPr/>
            </p:nvSpPr>
            <p:spPr bwMode="auto">
              <a:xfrm>
                <a:off x="3961"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3" name="Rectangle 1049">
                <a:extLst>
                  <a:ext uri="{FF2B5EF4-FFF2-40B4-BE49-F238E27FC236}">
                    <a16:creationId xmlns:a16="http://schemas.microsoft.com/office/drawing/2014/main" id="{27320C23-DC37-4E93-9A50-6EAE3480F63C}"/>
                  </a:ext>
                </a:extLst>
              </p:cNvPr>
              <p:cNvSpPr>
                <a:spLocks noChangeArrowheads="1"/>
              </p:cNvSpPr>
              <p:nvPr/>
            </p:nvSpPr>
            <p:spPr bwMode="auto">
              <a:xfrm>
                <a:off x="3973" y="2448"/>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4" name="Rectangle 1050">
                <a:extLst>
                  <a:ext uri="{FF2B5EF4-FFF2-40B4-BE49-F238E27FC236}">
                    <a16:creationId xmlns:a16="http://schemas.microsoft.com/office/drawing/2014/main" id="{045C662F-9A6E-4F4C-B0AB-372827F094B8}"/>
                  </a:ext>
                </a:extLst>
              </p:cNvPr>
              <p:cNvSpPr>
                <a:spLocks noChangeArrowheads="1"/>
              </p:cNvSpPr>
              <p:nvPr/>
            </p:nvSpPr>
            <p:spPr bwMode="auto">
              <a:xfrm>
                <a:off x="4594" y="245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5" name="Rectangle 1051">
                <a:extLst>
                  <a:ext uri="{FF2B5EF4-FFF2-40B4-BE49-F238E27FC236}">
                    <a16:creationId xmlns:a16="http://schemas.microsoft.com/office/drawing/2014/main" id="{115062BD-DBB7-4CCA-9CD4-7C22BD27F65B}"/>
                  </a:ext>
                </a:extLst>
              </p:cNvPr>
              <p:cNvSpPr>
                <a:spLocks noChangeArrowheads="1"/>
              </p:cNvSpPr>
              <p:nvPr/>
            </p:nvSpPr>
            <p:spPr bwMode="auto">
              <a:xfrm>
                <a:off x="4594" y="244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6" name="Rectangle 1052">
                <a:extLst>
                  <a:ext uri="{FF2B5EF4-FFF2-40B4-BE49-F238E27FC236}">
                    <a16:creationId xmlns:a16="http://schemas.microsoft.com/office/drawing/2014/main" id="{C10046AD-25CE-47CE-A470-5F165FFDAB5D}"/>
                  </a:ext>
                </a:extLst>
              </p:cNvPr>
              <p:cNvSpPr>
                <a:spLocks noChangeArrowheads="1"/>
              </p:cNvSpPr>
              <p:nvPr/>
            </p:nvSpPr>
            <p:spPr bwMode="auto">
              <a:xfrm>
                <a:off x="4605"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7" name="Rectangle 1053">
                <a:extLst>
                  <a:ext uri="{FF2B5EF4-FFF2-40B4-BE49-F238E27FC236}">
                    <a16:creationId xmlns:a16="http://schemas.microsoft.com/office/drawing/2014/main" id="{F86E87FE-6829-42E2-A34A-3622281CFCE2}"/>
                  </a:ext>
                </a:extLst>
              </p:cNvPr>
              <p:cNvSpPr>
                <a:spLocks noChangeArrowheads="1"/>
              </p:cNvSpPr>
              <p:nvPr/>
            </p:nvSpPr>
            <p:spPr bwMode="auto">
              <a:xfrm>
                <a:off x="4617" y="2448"/>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8" name="Rectangle 1054">
                <a:extLst>
                  <a:ext uri="{FF2B5EF4-FFF2-40B4-BE49-F238E27FC236}">
                    <a16:creationId xmlns:a16="http://schemas.microsoft.com/office/drawing/2014/main" id="{7AD02319-65E8-4E0B-90D3-6151CB5A90E4}"/>
                  </a:ext>
                </a:extLst>
              </p:cNvPr>
              <p:cNvSpPr>
                <a:spLocks noChangeArrowheads="1"/>
              </p:cNvSpPr>
              <p:nvPr/>
            </p:nvSpPr>
            <p:spPr bwMode="auto">
              <a:xfrm>
                <a:off x="5665" y="245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9" name="Rectangle 1055">
                <a:extLst>
                  <a:ext uri="{FF2B5EF4-FFF2-40B4-BE49-F238E27FC236}">
                    <a16:creationId xmlns:a16="http://schemas.microsoft.com/office/drawing/2014/main" id="{ECF72A5C-AC79-41D4-9ECA-CC977C2F8089}"/>
                  </a:ext>
                </a:extLst>
              </p:cNvPr>
              <p:cNvSpPr>
                <a:spLocks noChangeArrowheads="1"/>
              </p:cNvSpPr>
              <p:nvPr/>
            </p:nvSpPr>
            <p:spPr bwMode="auto">
              <a:xfrm>
                <a:off x="5665" y="244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0" name="Rectangle 1056">
                <a:extLst>
                  <a:ext uri="{FF2B5EF4-FFF2-40B4-BE49-F238E27FC236}">
                    <a16:creationId xmlns:a16="http://schemas.microsoft.com/office/drawing/2014/main" id="{F4D578EF-71E7-4231-97C9-4E53A5B70581}"/>
                  </a:ext>
                </a:extLst>
              </p:cNvPr>
              <p:cNvSpPr>
                <a:spLocks noChangeArrowheads="1"/>
              </p:cNvSpPr>
              <p:nvPr/>
            </p:nvSpPr>
            <p:spPr bwMode="auto">
              <a:xfrm>
                <a:off x="169" y="2460"/>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1" name="Rectangle 1057">
                <a:extLst>
                  <a:ext uri="{FF2B5EF4-FFF2-40B4-BE49-F238E27FC236}">
                    <a16:creationId xmlns:a16="http://schemas.microsoft.com/office/drawing/2014/main" id="{0429A075-628D-40F0-9EF7-35D761A15CAA}"/>
                  </a:ext>
                </a:extLst>
              </p:cNvPr>
              <p:cNvSpPr>
                <a:spLocks noChangeArrowheads="1"/>
              </p:cNvSpPr>
              <p:nvPr/>
            </p:nvSpPr>
            <p:spPr bwMode="auto">
              <a:xfrm>
                <a:off x="110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2" name="Rectangle 1058">
                <a:extLst>
                  <a:ext uri="{FF2B5EF4-FFF2-40B4-BE49-F238E27FC236}">
                    <a16:creationId xmlns:a16="http://schemas.microsoft.com/office/drawing/2014/main" id="{9D8A0887-9F85-4A30-B62C-B6499D6ED23E}"/>
                  </a:ext>
                </a:extLst>
              </p:cNvPr>
              <p:cNvSpPr>
                <a:spLocks noChangeArrowheads="1"/>
              </p:cNvSpPr>
              <p:nvPr/>
            </p:nvSpPr>
            <p:spPr bwMode="auto">
              <a:xfrm>
                <a:off x="136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3" name="Rectangle 1059">
                <a:extLst>
                  <a:ext uri="{FF2B5EF4-FFF2-40B4-BE49-F238E27FC236}">
                    <a16:creationId xmlns:a16="http://schemas.microsoft.com/office/drawing/2014/main" id="{799EC1EB-DE2A-4C49-85EA-18AF3A66F507}"/>
                  </a:ext>
                </a:extLst>
              </p:cNvPr>
              <p:cNvSpPr>
                <a:spLocks noChangeArrowheads="1"/>
              </p:cNvSpPr>
              <p:nvPr/>
            </p:nvSpPr>
            <p:spPr bwMode="auto">
              <a:xfrm>
                <a:off x="162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4" name="Rectangle 1060">
                <a:extLst>
                  <a:ext uri="{FF2B5EF4-FFF2-40B4-BE49-F238E27FC236}">
                    <a16:creationId xmlns:a16="http://schemas.microsoft.com/office/drawing/2014/main" id="{F6425B28-032F-4BDB-BCB9-62CF8571EC61}"/>
                  </a:ext>
                </a:extLst>
              </p:cNvPr>
              <p:cNvSpPr>
                <a:spLocks noChangeArrowheads="1"/>
              </p:cNvSpPr>
              <p:nvPr/>
            </p:nvSpPr>
            <p:spPr bwMode="auto">
              <a:xfrm>
                <a:off x="188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5" name="Rectangle 1061">
                <a:extLst>
                  <a:ext uri="{FF2B5EF4-FFF2-40B4-BE49-F238E27FC236}">
                    <a16:creationId xmlns:a16="http://schemas.microsoft.com/office/drawing/2014/main" id="{800D3FBC-9F29-4859-AF42-47F51DA223DD}"/>
                  </a:ext>
                </a:extLst>
              </p:cNvPr>
              <p:cNvSpPr>
                <a:spLocks noChangeArrowheads="1"/>
              </p:cNvSpPr>
              <p:nvPr/>
            </p:nvSpPr>
            <p:spPr bwMode="auto">
              <a:xfrm>
                <a:off x="214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6" name="Rectangle 1062">
                <a:extLst>
                  <a:ext uri="{FF2B5EF4-FFF2-40B4-BE49-F238E27FC236}">
                    <a16:creationId xmlns:a16="http://schemas.microsoft.com/office/drawing/2014/main" id="{6BE674C7-BC9E-415D-9E69-F1EC89BC35C4}"/>
                  </a:ext>
                </a:extLst>
              </p:cNvPr>
              <p:cNvSpPr>
                <a:spLocks noChangeArrowheads="1"/>
              </p:cNvSpPr>
              <p:nvPr/>
            </p:nvSpPr>
            <p:spPr bwMode="auto">
              <a:xfrm>
                <a:off x="240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7" name="Rectangle 1063">
                <a:extLst>
                  <a:ext uri="{FF2B5EF4-FFF2-40B4-BE49-F238E27FC236}">
                    <a16:creationId xmlns:a16="http://schemas.microsoft.com/office/drawing/2014/main" id="{F5D73D26-47F3-483D-9841-DA9879641BEC}"/>
                  </a:ext>
                </a:extLst>
              </p:cNvPr>
              <p:cNvSpPr>
                <a:spLocks noChangeArrowheads="1"/>
              </p:cNvSpPr>
              <p:nvPr/>
            </p:nvSpPr>
            <p:spPr bwMode="auto">
              <a:xfrm>
                <a:off x="266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8" name="Rectangle 1064">
                <a:extLst>
                  <a:ext uri="{FF2B5EF4-FFF2-40B4-BE49-F238E27FC236}">
                    <a16:creationId xmlns:a16="http://schemas.microsoft.com/office/drawing/2014/main" id="{CC890271-6D08-400F-AF7C-5F8F2C1677B2}"/>
                  </a:ext>
                </a:extLst>
              </p:cNvPr>
              <p:cNvSpPr>
                <a:spLocks noChangeArrowheads="1"/>
              </p:cNvSpPr>
              <p:nvPr/>
            </p:nvSpPr>
            <p:spPr bwMode="auto">
              <a:xfrm>
                <a:off x="292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9" name="Rectangle 1065">
                <a:extLst>
                  <a:ext uri="{FF2B5EF4-FFF2-40B4-BE49-F238E27FC236}">
                    <a16:creationId xmlns:a16="http://schemas.microsoft.com/office/drawing/2014/main" id="{BE6089CB-4A23-4FEE-9E58-3E24100EF161}"/>
                  </a:ext>
                </a:extLst>
              </p:cNvPr>
              <p:cNvSpPr>
                <a:spLocks noChangeArrowheads="1"/>
              </p:cNvSpPr>
              <p:nvPr/>
            </p:nvSpPr>
            <p:spPr bwMode="auto">
              <a:xfrm>
                <a:off x="318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0" name="Rectangle 1066">
                <a:extLst>
                  <a:ext uri="{FF2B5EF4-FFF2-40B4-BE49-F238E27FC236}">
                    <a16:creationId xmlns:a16="http://schemas.microsoft.com/office/drawing/2014/main" id="{F0157CF5-5BF4-4500-B9D0-1E900D619D30}"/>
                  </a:ext>
                </a:extLst>
              </p:cNvPr>
              <p:cNvSpPr>
                <a:spLocks noChangeArrowheads="1"/>
              </p:cNvSpPr>
              <p:nvPr/>
            </p:nvSpPr>
            <p:spPr bwMode="auto">
              <a:xfrm>
                <a:off x="3442"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1" name="Rectangle 1067">
                <a:extLst>
                  <a:ext uri="{FF2B5EF4-FFF2-40B4-BE49-F238E27FC236}">
                    <a16:creationId xmlns:a16="http://schemas.microsoft.com/office/drawing/2014/main" id="{AC09528D-A420-4BE5-9196-753F867A3528}"/>
                  </a:ext>
                </a:extLst>
              </p:cNvPr>
              <p:cNvSpPr>
                <a:spLocks noChangeArrowheads="1"/>
              </p:cNvSpPr>
              <p:nvPr/>
            </p:nvSpPr>
            <p:spPr bwMode="auto">
              <a:xfrm>
                <a:off x="370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2" name="Rectangle 1068">
                <a:extLst>
                  <a:ext uri="{FF2B5EF4-FFF2-40B4-BE49-F238E27FC236}">
                    <a16:creationId xmlns:a16="http://schemas.microsoft.com/office/drawing/2014/main" id="{4BBD6E87-7E10-4096-9A8F-AFE8DB5AEF9C}"/>
                  </a:ext>
                </a:extLst>
              </p:cNvPr>
              <p:cNvSpPr>
                <a:spLocks noChangeArrowheads="1"/>
              </p:cNvSpPr>
              <p:nvPr/>
            </p:nvSpPr>
            <p:spPr bwMode="auto">
              <a:xfrm>
                <a:off x="3961"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3" name="Rectangle 1069">
                <a:extLst>
                  <a:ext uri="{FF2B5EF4-FFF2-40B4-BE49-F238E27FC236}">
                    <a16:creationId xmlns:a16="http://schemas.microsoft.com/office/drawing/2014/main" id="{C3AA9242-7E38-44A3-A042-5F2CCADFAA52}"/>
                  </a:ext>
                </a:extLst>
              </p:cNvPr>
              <p:cNvSpPr>
                <a:spLocks noChangeArrowheads="1"/>
              </p:cNvSpPr>
              <p:nvPr/>
            </p:nvSpPr>
            <p:spPr bwMode="auto">
              <a:xfrm>
                <a:off x="4594" y="246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4" name="Rectangle 1070">
                <a:extLst>
                  <a:ext uri="{FF2B5EF4-FFF2-40B4-BE49-F238E27FC236}">
                    <a16:creationId xmlns:a16="http://schemas.microsoft.com/office/drawing/2014/main" id="{C531F3D4-B3CA-408C-B2A2-33A3286ED479}"/>
                  </a:ext>
                </a:extLst>
              </p:cNvPr>
              <p:cNvSpPr>
                <a:spLocks noChangeArrowheads="1"/>
              </p:cNvSpPr>
              <p:nvPr/>
            </p:nvSpPr>
            <p:spPr bwMode="auto">
              <a:xfrm>
                <a:off x="5665" y="246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5" name="Rectangle 1071">
                <a:extLst>
                  <a:ext uri="{FF2B5EF4-FFF2-40B4-BE49-F238E27FC236}">
                    <a16:creationId xmlns:a16="http://schemas.microsoft.com/office/drawing/2014/main" id="{AEC23B65-E80C-42CD-8F26-E6CC9902F46D}"/>
                  </a:ext>
                </a:extLst>
              </p:cNvPr>
              <p:cNvSpPr>
                <a:spLocks noChangeArrowheads="1"/>
              </p:cNvSpPr>
              <p:nvPr/>
            </p:nvSpPr>
            <p:spPr bwMode="auto">
              <a:xfrm>
                <a:off x="1113" y="2561"/>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6" name="Rectangle 1072">
                <a:extLst>
                  <a:ext uri="{FF2B5EF4-FFF2-40B4-BE49-F238E27FC236}">
                    <a16:creationId xmlns:a16="http://schemas.microsoft.com/office/drawing/2014/main" id="{1E43293C-BB47-4FCD-936D-C56037A0EBA2}"/>
                  </a:ext>
                </a:extLst>
              </p:cNvPr>
              <p:cNvSpPr>
                <a:spLocks noChangeArrowheads="1"/>
              </p:cNvSpPr>
              <p:nvPr/>
            </p:nvSpPr>
            <p:spPr bwMode="auto">
              <a:xfrm>
                <a:off x="1113"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7" name="Rectangle 1073">
                <a:extLst>
                  <a:ext uri="{FF2B5EF4-FFF2-40B4-BE49-F238E27FC236}">
                    <a16:creationId xmlns:a16="http://schemas.microsoft.com/office/drawing/2014/main" id="{C2AE34C0-60CB-4A43-B70A-870C97DAB22E}"/>
                  </a:ext>
                </a:extLst>
              </p:cNvPr>
              <p:cNvSpPr>
                <a:spLocks noChangeArrowheads="1"/>
              </p:cNvSpPr>
              <p:nvPr/>
            </p:nvSpPr>
            <p:spPr bwMode="auto">
              <a:xfrm>
                <a:off x="1324"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8" name="Rectangle 1074">
                <a:extLst>
                  <a:ext uri="{FF2B5EF4-FFF2-40B4-BE49-F238E27FC236}">
                    <a16:creationId xmlns:a16="http://schemas.microsoft.com/office/drawing/2014/main" id="{8E476F4D-838F-4D9F-B9B5-85170A4AB7B7}"/>
                  </a:ext>
                </a:extLst>
              </p:cNvPr>
              <p:cNvSpPr>
                <a:spLocks noChangeArrowheads="1"/>
              </p:cNvSpPr>
              <p:nvPr/>
            </p:nvSpPr>
            <p:spPr bwMode="auto">
              <a:xfrm>
                <a:off x="1113" y="2669"/>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9" name="Rectangle 1075">
                <a:extLst>
                  <a:ext uri="{FF2B5EF4-FFF2-40B4-BE49-F238E27FC236}">
                    <a16:creationId xmlns:a16="http://schemas.microsoft.com/office/drawing/2014/main" id="{080F4326-169B-45A9-8D90-0808467EF0C8}"/>
                  </a:ext>
                </a:extLst>
              </p:cNvPr>
              <p:cNvSpPr>
                <a:spLocks noChangeArrowheads="1"/>
              </p:cNvSpPr>
              <p:nvPr/>
            </p:nvSpPr>
            <p:spPr bwMode="auto">
              <a:xfrm>
                <a:off x="115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0" name="Rectangle 1076">
                <a:extLst>
                  <a:ext uri="{FF2B5EF4-FFF2-40B4-BE49-F238E27FC236}">
                    <a16:creationId xmlns:a16="http://schemas.microsoft.com/office/drawing/2014/main" id="{D1D62400-D05A-46EE-A4D8-FAC8A3F2189A}"/>
                  </a:ext>
                </a:extLst>
              </p:cNvPr>
              <p:cNvSpPr>
                <a:spLocks noChangeArrowheads="1"/>
              </p:cNvSpPr>
              <p:nvPr/>
            </p:nvSpPr>
            <p:spPr bwMode="auto">
              <a:xfrm>
                <a:off x="123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61" name="Rectangle 1077">
                <a:extLst>
                  <a:ext uri="{FF2B5EF4-FFF2-40B4-BE49-F238E27FC236}">
                    <a16:creationId xmlns:a16="http://schemas.microsoft.com/office/drawing/2014/main" id="{59C22135-7BDC-40FE-AB17-54D009115C93}"/>
                  </a:ext>
                </a:extLst>
              </p:cNvPr>
              <p:cNvSpPr>
                <a:spLocks noChangeArrowheads="1"/>
              </p:cNvSpPr>
              <p:nvPr/>
            </p:nvSpPr>
            <p:spPr bwMode="auto">
              <a:xfrm>
                <a:off x="137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2" name="Rectangle 1078">
                <a:extLst>
                  <a:ext uri="{FF2B5EF4-FFF2-40B4-BE49-F238E27FC236}">
                    <a16:creationId xmlns:a16="http://schemas.microsoft.com/office/drawing/2014/main" id="{B1E45130-E72F-4851-90AA-0DA574A02CAD}"/>
                  </a:ext>
                </a:extLst>
              </p:cNvPr>
              <p:cNvSpPr>
                <a:spLocks noChangeArrowheads="1"/>
              </p:cNvSpPr>
              <p:nvPr/>
            </p:nvSpPr>
            <p:spPr bwMode="auto">
              <a:xfrm>
                <a:off x="1373"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3" name="Rectangle 1079">
                <a:extLst>
                  <a:ext uri="{FF2B5EF4-FFF2-40B4-BE49-F238E27FC236}">
                    <a16:creationId xmlns:a16="http://schemas.microsoft.com/office/drawing/2014/main" id="{86B47FD3-5036-4AF5-A940-871FC586A01E}"/>
                  </a:ext>
                </a:extLst>
              </p:cNvPr>
              <p:cNvSpPr>
                <a:spLocks noChangeArrowheads="1"/>
              </p:cNvSpPr>
              <p:nvPr/>
            </p:nvSpPr>
            <p:spPr bwMode="auto">
              <a:xfrm>
                <a:off x="158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4" name="Rectangle 1080">
                <a:extLst>
                  <a:ext uri="{FF2B5EF4-FFF2-40B4-BE49-F238E27FC236}">
                    <a16:creationId xmlns:a16="http://schemas.microsoft.com/office/drawing/2014/main" id="{C831CC24-75E5-41A3-9298-EB2A9FA58EB2}"/>
                  </a:ext>
                </a:extLst>
              </p:cNvPr>
              <p:cNvSpPr>
                <a:spLocks noChangeArrowheads="1"/>
              </p:cNvSpPr>
              <p:nvPr/>
            </p:nvSpPr>
            <p:spPr bwMode="auto">
              <a:xfrm>
                <a:off x="137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5" name="Rectangle 1081">
                <a:extLst>
                  <a:ext uri="{FF2B5EF4-FFF2-40B4-BE49-F238E27FC236}">
                    <a16:creationId xmlns:a16="http://schemas.microsoft.com/office/drawing/2014/main" id="{A4DD5BF2-A0FB-4681-848F-7C7359BE5A15}"/>
                  </a:ext>
                </a:extLst>
              </p:cNvPr>
              <p:cNvSpPr>
                <a:spLocks noChangeArrowheads="1"/>
              </p:cNvSpPr>
              <p:nvPr/>
            </p:nvSpPr>
            <p:spPr bwMode="auto">
              <a:xfrm>
                <a:off x="1411" y="2577"/>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6" name="Rectangle 1082">
                <a:extLst>
                  <a:ext uri="{FF2B5EF4-FFF2-40B4-BE49-F238E27FC236}">
                    <a16:creationId xmlns:a16="http://schemas.microsoft.com/office/drawing/2014/main" id="{4D8115B7-2623-4907-A7B5-03803F559918}"/>
                  </a:ext>
                </a:extLst>
              </p:cNvPr>
              <p:cNvSpPr>
                <a:spLocks noChangeArrowheads="1"/>
              </p:cNvSpPr>
              <p:nvPr/>
            </p:nvSpPr>
            <p:spPr bwMode="auto">
              <a:xfrm>
                <a:off x="149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67" name="Rectangle 1083">
                <a:extLst>
                  <a:ext uri="{FF2B5EF4-FFF2-40B4-BE49-F238E27FC236}">
                    <a16:creationId xmlns:a16="http://schemas.microsoft.com/office/drawing/2014/main" id="{BC70BECC-F911-4F7D-82DD-D3D7C0001213}"/>
                  </a:ext>
                </a:extLst>
              </p:cNvPr>
              <p:cNvSpPr>
                <a:spLocks noChangeArrowheads="1"/>
              </p:cNvSpPr>
              <p:nvPr/>
            </p:nvSpPr>
            <p:spPr bwMode="auto">
              <a:xfrm>
                <a:off x="163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8" name="Rectangle 1084">
                <a:extLst>
                  <a:ext uri="{FF2B5EF4-FFF2-40B4-BE49-F238E27FC236}">
                    <a16:creationId xmlns:a16="http://schemas.microsoft.com/office/drawing/2014/main" id="{C6E69F07-32BE-4D99-BEB9-352ECF4B7F92}"/>
                  </a:ext>
                </a:extLst>
              </p:cNvPr>
              <p:cNvSpPr>
                <a:spLocks noChangeArrowheads="1"/>
              </p:cNvSpPr>
              <p:nvPr/>
            </p:nvSpPr>
            <p:spPr bwMode="auto">
              <a:xfrm>
                <a:off x="1633"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9" name="Rectangle 1085">
                <a:extLst>
                  <a:ext uri="{FF2B5EF4-FFF2-40B4-BE49-F238E27FC236}">
                    <a16:creationId xmlns:a16="http://schemas.microsoft.com/office/drawing/2014/main" id="{1335DC6F-6C96-4D28-9C23-1064A6ACF84A}"/>
                  </a:ext>
                </a:extLst>
              </p:cNvPr>
              <p:cNvSpPr>
                <a:spLocks noChangeArrowheads="1"/>
              </p:cNvSpPr>
              <p:nvPr/>
            </p:nvSpPr>
            <p:spPr bwMode="auto">
              <a:xfrm>
                <a:off x="1843"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0" name="Rectangle 1086">
                <a:extLst>
                  <a:ext uri="{FF2B5EF4-FFF2-40B4-BE49-F238E27FC236}">
                    <a16:creationId xmlns:a16="http://schemas.microsoft.com/office/drawing/2014/main" id="{2E7718D8-AD8B-4D22-961F-3BEFAE2DEA42}"/>
                  </a:ext>
                </a:extLst>
              </p:cNvPr>
              <p:cNvSpPr>
                <a:spLocks noChangeArrowheads="1"/>
              </p:cNvSpPr>
              <p:nvPr/>
            </p:nvSpPr>
            <p:spPr bwMode="auto">
              <a:xfrm>
                <a:off x="163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1" name="Rectangle 1087">
                <a:extLst>
                  <a:ext uri="{FF2B5EF4-FFF2-40B4-BE49-F238E27FC236}">
                    <a16:creationId xmlns:a16="http://schemas.microsoft.com/office/drawing/2014/main" id="{9F4F4F75-A7DA-4560-A8BC-DF4823CBCC6E}"/>
                  </a:ext>
                </a:extLst>
              </p:cNvPr>
              <p:cNvSpPr>
                <a:spLocks noChangeArrowheads="1"/>
              </p:cNvSpPr>
              <p:nvPr/>
            </p:nvSpPr>
            <p:spPr bwMode="auto">
              <a:xfrm>
                <a:off x="1671" y="2577"/>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2" name="Rectangle 1088">
                <a:extLst>
                  <a:ext uri="{FF2B5EF4-FFF2-40B4-BE49-F238E27FC236}">
                    <a16:creationId xmlns:a16="http://schemas.microsoft.com/office/drawing/2014/main" id="{E5F0BD3B-4745-47A6-9B89-1B75B5AA67FE}"/>
                  </a:ext>
                </a:extLst>
              </p:cNvPr>
              <p:cNvSpPr>
                <a:spLocks noChangeArrowheads="1"/>
              </p:cNvSpPr>
              <p:nvPr/>
            </p:nvSpPr>
            <p:spPr bwMode="auto">
              <a:xfrm>
                <a:off x="175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3" name="Rectangle 1089">
                <a:extLst>
                  <a:ext uri="{FF2B5EF4-FFF2-40B4-BE49-F238E27FC236}">
                    <a16:creationId xmlns:a16="http://schemas.microsoft.com/office/drawing/2014/main" id="{3FA29420-3741-4542-A696-4F1030527997}"/>
                  </a:ext>
                </a:extLst>
              </p:cNvPr>
              <p:cNvSpPr>
                <a:spLocks noChangeArrowheads="1"/>
              </p:cNvSpPr>
              <p:nvPr/>
            </p:nvSpPr>
            <p:spPr bwMode="auto">
              <a:xfrm>
                <a:off x="189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4" name="Rectangle 1090">
                <a:extLst>
                  <a:ext uri="{FF2B5EF4-FFF2-40B4-BE49-F238E27FC236}">
                    <a16:creationId xmlns:a16="http://schemas.microsoft.com/office/drawing/2014/main" id="{EC4FEFBD-DB08-4303-92B9-E3FC5EF7789B}"/>
                  </a:ext>
                </a:extLst>
              </p:cNvPr>
              <p:cNvSpPr>
                <a:spLocks noChangeArrowheads="1"/>
              </p:cNvSpPr>
              <p:nvPr/>
            </p:nvSpPr>
            <p:spPr bwMode="auto">
              <a:xfrm>
                <a:off x="1893"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5" name="Rectangle 1091">
                <a:extLst>
                  <a:ext uri="{FF2B5EF4-FFF2-40B4-BE49-F238E27FC236}">
                    <a16:creationId xmlns:a16="http://schemas.microsoft.com/office/drawing/2014/main" id="{F706EA24-95FC-4970-94A5-FDE6079C06AB}"/>
                  </a:ext>
                </a:extLst>
              </p:cNvPr>
              <p:cNvSpPr>
                <a:spLocks noChangeArrowheads="1"/>
              </p:cNvSpPr>
              <p:nvPr/>
            </p:nvSpPr>
            <p:spPr bwMode="auto">
              <a:xfrm>
                <a:off x="210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6" name="Rectangle 1092">
                <a:extLst>
                  <a:ext uri="{FF2B5EF4-FFF2-40B4-BE49-F238E27FC236}">
                    <a16:creationId xmlns:a16="http://schemas.microsoft.com/office/drawing/2014/main" id="{D19EA084-A267-4E52-9B4B-512AA96E2C94}"/>
                  </a:ext>
                </a:extLst>
              </p:cNvPr>
              <p:cNvSpPr>
                <a:spLocks noChangeArrowheads="1"/>
              </p:cNvSpPr>
              <p:nvPr/>
            </p:nvSpPr>
            <p:spPr bwMode="auto">
              <a:xfrm>
                <a:off x="189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7" name="Rectangle 1093">
                <a:extLst>
                  <a:ext uri="{FF2B5EF4-FFF2-40B4-BE49-F238E27FC236}">
                    <a16:creationId xmlns:a16="http://schemas.microsoft.com/office/drawing/2014/main" id="{E04E9F49-0B6B-4BDA-AE35-5E198207377E}"/>
                  </a:ext>
                </a:extLst>
              </p:cNvPr>
              <p:cNvSpPr>
                <a:spLocks noChangeArrowheads="1"/>
              </p:cNvSpPr>
              <p:nvPr/>
            </p:nvSpPr>
            <p:spPr bwMode="auto">
              <a:xfrm>
                <a:off x="193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8" name="Rectangle 1094">
                <a:extLst>
                  <a:ext uri="{FF2B5EF4-FFF2-40B4-BE49-F238E27FC236}">
                    <a16:creationId xmlns:a16="http://schemas.microsoft.com/office/drawing/2014/main" id="{71A34C29-279C-468A-B5F4-CE138FE582B8}"/>
                  </a:ext>
                </a:extLst>
              </p:cNvPr>
              <p:cNvSpPr>
                <a:spLocks noChangeArrowheads="1"/>
              </p:cNvSpPr>
              <p:nvPr/>
            </p:nvSpPr>
            <p:spPr bwMode="auto">
              <a:xfrm>
                <a:off x="2016"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79" name="Rectangle 1095">
                <a:extLst>
                  <a:ext uri="{FF2B5EF4-FFF2-40B4-BE49-F238E27FC236}">
                    <a16:creationId xmlns:a16="http://schemas.microsoft.com/office/drawing/2014/main" id="{0A69F232-6520-4F62-9CAF-A25A5CF5C5BD}"/>
                  </a:ext>
                </a:extLst>
              </p:cNvPr>
              <p:cNvSpPr>
                <a:spLocks noChangeArrowheads="1"/>
              </p:cNvSpPr>
              <p:nvPr/>
            </p:nvSpPr>
            <p:spPr bwMode="auto">
              <a:xfrm>
                <a:off x="2154" y="2561"/>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0" name="Rectangle 1096">
                <a:extLst>
                  <a:ext uri="{FF2B5EF4-FFF2-40B4-BE49-F238E27FC236}">
                    <a16:creationId xmlns:a16="http://schemas.microsoft.com/office/drawing/2014/main" id="{31FFB325-B9D9-48F9-8145-90F1C6C963D8}"/>
                  </a:ext>
                </a:extLst>
              </p:cNvPr>
              <p:cNvSpPr>
                <a:spLocks noChangeArrowheads="1"/>
              </p:cNvSpPr>
              <p:nvPr/>
            </p:nvSpPr>
            <p:spPr bwMode="auto">
              <a:xfrm>
                <a:off x="2154" y="2577"/>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1" name="Rectangle 1097">
                <a:extLst>
                  <a:ext uri="{FF2B5EF4-FFF2-40B4-BE49-F238E27FC236}">
                    <a16:creationId xmlns:a16="http://schemas.microsoft.com/office/drawing/2014/main" id="{EDA532A0-B8E2-4B23-9A2F-FF4EA5D16F41}"/>
                  </a:ext>
                </a:extLst>
              </p:cNvPr>
              <p:cNvSpPr>
                <a:spLocks noChangeArrowheads="1"/>
              </p:cNvSpPr>
              <p:nvPr/>
            </p:nvSpPr>
            <p:spPr bwMode="auto">
              <a:xfrm>
                <a:off x="236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2" name="Rectangle 1098">
                <a:extLst>
                  <a:ext uri="{FF2B5EF4-FFF2-40B4-BE49-F238E27FC236}">
                    <a16:creationId xmlns:a16="http://schemas.microsoft.com/office/drawing/2014/main" id="{983BE5A7-2A24-4B7C-AA11-0F1D578A6A5C}"/>
                  </a:ext>
                </a:extLst>
              </p:cNvPr>
              <p:cNvSpPr>
                <a:spLocks noChangeArrowheads="1"/>
              </p:cNvSpPr>
              <p:nvPr/>
            </p:nvSpPr>
            <p:spPr bwMode="auto">
              <a:xfrm>
                <a:off x="2154" y="2669"/>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3" name="Rectangle 1099">
                <a:extLst>
                  <a:ext uri="{FF2B5EF4-FFF2-40B4-BE49-F238E27FC236}">
                    <a16:creationId xmlns:a16="http://schemas.microsoft.com/office/drawing/2014/main" id="{FEA4B781-0A72-4B97-BED0-67B0509430BC}"/>
                  </a:ext>
                </a:extLst>
              </p:cNvPr>
              <p:cNvSpPr>
                <a:spLocks noChangeArrowheads="1"/>
              </p:cNvSpPr>
              <p:nvPr/>
            </p:nvSpPr>
            <p:spPr bwMode="auto">
              <a:xfrm>
                <a:off x="219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4" name="Rectangle 1100">
                <a:extLst>
                  <a:ext uri="{FF2B5EF4-FFF2-40B4-BE49-F238E27FC236}">
                    <a16:creationId xmlns:a16="http://schemas.microsoft.com/office/drawing/2014/main" id="{60DF5AE4-FA69-4AFD-A466-B4C9E761FC8F}"/>
                  </a:ext>
                </a:extLst>
              </p:cNvPr>
              <p:cNvSpPr>
                <a:spLocks noChangeArrowheads="1"/>
              </p:cNvSpPr>
              <p:nvPr/>
            </p:nvSpPr>
            <p:spPr bwMode="auto">
              <a:xfrm>
                <a:off x="2276"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5" name="Rectangle 1101">
                <a:extLst>
                  <a:ext uri="{FF2B5EF4-FFF2-40B4-BE49-F238E27FC236}">
                    <a16:creationId xmlns:a16="http://schemas.microsoft.com/office/drawing/2014/main" id="{97F4E204-EC6D-4A4B-849D-D1E0E691B6E1}"/>
                  </a:ext>
                </a:extLst>
              </p:cNvPr>
              <p:cNvSpPr>
                <a:spLocks noChangeArrowheads="1"/>
              </p:cNvSpPr>
              <p:nvPr/>
            </p:nvSpPr>
            <p:spPr bwMode="auto">
              <a:xfrm>
                <a:off x="253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86" name="Rectangle 1102">
                <a:extLst>
                  <a:ext uri="{FF2B5EF4-FFF2-40B4-BE49-F238E27FC236}">
                    <a16:creationId xmlns:a16="http://schemas.microsoft.com/office/drawing/2014/main" id="{E8426263-DE7D-4DB2-83D3-11FD3985CBF3}"/>
                  </a:ext>
                </a:extLst>
              </p:cNvPr>
              <p:cNvSpPr>
                <a:spLocks noChangeArrowheads="1"/>
              </p:cNvSpPr>
              <p:nvPr/>
            </p:nvSpPr>
            <p:spPr bwMode="auto">
              <a:xfrm>
                <a:off x="2673" y="2561"/>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7" name="Rectangle 1103">
                <a:extLst>
                  <a:ext uri="{FF2B5EF4-FFF2-40B4-BE49-F238E27FC236}">
                    <a16:creationId xmlns:a16="http://schemas.microsoft.com/office/drawing/2014/main" id="{F86DF828-B873-4EF3-B67A-183A191BCB93}"/>
                  </a:ext>
                </a:extLst>
              </p:cNvPr>
              <p:cNvSpPr>
                <a:spLocks noChangeArrowheads="1"/>
              </p:cNvSpPr>
              <p:nvPr/>
            </p:nvSpPr>
            <p:spPr bwMode="auto">
              <a:xfrm>
                <a:off x="2673"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8" name="Rectangle 1104">
                <a:extLst>
                  <a:ext uri="{FF2B5EF4-FFF2-40B4-BE49-F238E27FC236}">
                    <a16:creationId xmlns:a16="http://schemas.microsoft.com/office/drawing/2014/main" id="{8D6D7A9C-2457-4341-B625-3A74DC39BF8D}"/>
                  </a:ext>
                </a:extLst>
              </p:cNvPr>
              <p:cNvSpPr>
                <a:spLocks noChangeArrowheads="1"/>
              </p:cNvSpPr>
              <p:nvPr/>
            </p:nvSpPr>
            <p:spPr bwMode="auto">
              <a:xfrm>
                <a:off x="2884"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9" name="Rectangle 1105">
                <a:extLst>
                  <a:ext uri="{FF2B5EF4-FFF2-40B4-BE49-F238E27FC236}">
                    <a16:creationId xmlns:a16="http://schemas.microsoft.com/office/drawing/2014/main" id="{A6778CB0-0E66-422A-BD01-83A4648C0C66}"/>
                  </a:ext>
                </a:extLst>
              </p:cNvPr>
              <p:cNvSpPr>
                <a:spLocks noChangeArrowheads="1"/>
              </p:cNvSpPr>
              <p:nvPr/>
            </p:nvSpPr>
            <p:spPr bwMode="auto">
              <a:xfrm>
                <a:off x="2673" y="2669"/>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0" name="Rectangle 1106">
                <a:extLst>
                  <a:ext uri="{FF2B5EF4-FFF2-40B4-BE49-F238E27FC236}">
                    <a16:creationId xmlns:a16="http://schemas.microsoft.com/office/drawing/2014/main" id="{31DBE4F0-2B1D-4445-9FEA-89FD8C6B470F}"/>
                  </a:ext>
                </a:extLst>
              </p:cNvPr>
              <p:cNvSpPr>
                <a:spLocks noChangeArrowheads="1"/>
              </p:cNvSpPr>
              <p:nvPr/>
            </p:nvSpPr>
            <p:spPr bwMode="auto">
              <a:xfrm>
                <a:off x="271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1" name="Rectangle 1107">
                <a:extLst>
                  <a:ext uri="{FF2B5EF4-FFF2-40B4-BE49-F238E27FC236}">
                    <a16:creationId xmlns:a16="http://schemas.microsoft.com/office/drawing/2014/main" id="{801AE6CB-1573-485B-86C7-AB2663958EE5}"/>
                  </a:ext>
                </a:extLst>
              </p:cNvPr>
              <p:cNvSpPr>
                <a:spLocks noChangeArrowheads="1"/>
              </p:cNvSpPr>
              <p:nvPr/>
            </p:nvSpPr>
            <p:spPr bwMode="auto">
              <a:xfrm>
                <a:off x="279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2" name="Rectangle 1108">
                <a:extLst>
                  <a:ext uri="{FF2B5EF4-FFF2-40B4-BE49-F238E27FC236}">
                    <a16:creationId xmlns:a16="http://schemas.microsoft.com/office/drawing/2014/main" id="{F37B4166-3E77-491E-AAF3-659174385633}"/>
                  </a:ext>
                </a:extLst>
              </p:cNvPr>
              <p:cNvSpPr>
                <a:spLocks noChangeArrowheads="1"/>
              </p:cNvSpPr>
              <p:nvPr/>
            </p:nvSpPr>
            <p:spPr bwMode="auto">
              <a:xfrm>
                <a:off x="293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3" name="Rectangle 1109">
                <a:extLst>
                  <a:ext uri="{FF2B5EF4-FFF2-40B4-BE49-F238E27FC236}">
                    <a16:creationId xmlns:a16="http://schemas.microsoft.com/office/drawing/2014/main" id="{B89E69EA-53BA-4328-B90F-C0B011698120}"/>
                  </a:ext>
                </a:extLst>
              </p:cNvPr>
              <p:cNvSpPr>
                <a:spLocks noChangeArrowheads="1"/>
              </p:cNvSpPr>
              <p:nvPr/>
            </p:nvSpPr>
            <p:spPr bwMode="auto">
              <a:xfrm>
                <a:off x="2933"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4" name="Rectangle 1110">
                <a:extLst>
                  <a:ext uri="{FF2B5EF4-FFF2-40B4-BE49-F238E27FC236}">
                    <a16:creationId xmlns:a16="http://schemas.microsoft.com/office/drawing/2014/main" id="{2E3CE214-F581-4F57-981E-E3A6ED901C1D}"/>
                  </a:ext>
                </a:extLst>
              </p:cNvPr>
              <p:cNvSpPr>
                <a:spLocks noChangeArrowheads="1"/>
              </p:cNvSpPr>
              <p:nvPr/>
            </p:nvSpPr>
            <p:spPr bwMode="auto">
              <a:xfrm>
                <a:off x="314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5" name="Rectangle 1111">
                <a:extLst>
                  <a:ext uri="{FF2B5EF4-FFF2-40B4-BE49-F238E27FC236}">
                    <a16:creationId xmlns:a16="http://schemas.microsoft.com/office/drawing/2014/main" id="{CBED68F4-E925-4BDA-9BCB-BD5845A115A8}"/>
                  </a:ext>
                </a:extLst>
              </p:cNvPr>
              <p:cNvSpPr>
                <a:spLocks noChangeArrowheads="1"/>
              </p:cNvSpPr>
              <p:nvPr/>
            </p:nvSpPr>
            <p:spPr bwMode="auto">
              <a:xfrm>
                <a:off x="293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6" name="Rectangle 1112">
                <a:extLst>
                  <a:ext uri="{FF2B5EF4-FFF2-40B4-BE49-F238E27FC236}">
                    <a16:creationId xmlns:a16="http://schemas.microsoft.com/office/drawing/2014/main" id="{729DBA9C-550D-4B6C-8DC3-0E5A33E5AA74}"/>
                  </a:ext>
                </a:extLst>
              </p:cNvPr>
              <p:cNvSpPr>
                <a:spLocks noChangeArrowheads="1"/>
              </p:cNvSpPr>
              <p:nvPr/>
            </p:nvSpPr>
            <p:spPr bwMode="auto">
              <a:xfrm>
                <a:off x="2971" y="2577"/>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7" name="Rectangle 1113">
                <a:extLst>
                  <a:ext uri="{FF2B5EF4-FFF2-40B4-BE49-F238E27FC236}">
                    <a16:creationId xmlns:a16="http://schemas.microsoft.com/office/drawing/2014/main" id="{BCDF1368-3EB1-484F-9092-82515FC629F0}"/>
                  </a:ext>
                </a:extLst>
              </p:cNvPr>
              <p:cNvSpPr>
                <a:spLocks noChangeArrowheads="1"/>
              </p:cNvSpPr>
              <p:nvPr/>
            </p:nvSpPr>
            <p:spPr bwMode="auto">
              <a:xfrm>
                <a:off x="305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8" name="Rectangle 1114">
                <a:extLst>
                  <a:ext uri="{FF2B5EF4-FFF2-40B4-BE49-F238E27FC236}">
                    <a16:creationId xmlns:a16="http://schemas.microsoft.com/office/drawing/2014/main" id="{D746D6E5-63A7-4575-BA4F-900C61970D0D}"/>
                  </a:ext>
                </a:extLst>
              </p:cNvPr>
              <p:cNvSpPr>
                <a:spLocks noChangeArrowheads="1"/>
              </p:cNvSpPr>
              <p:nvPr/>
            </p:nvSpPr>
            <p:spPr bwMode="auto">
              <a:xfrm>
                <a:off x="319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9" name="Rectangle 1115">
                <a:extLst>
                  <a:ext uri="{FF2B5EF4-FFF2-40B4-BE49-F238E27FC236}">
                    <a16:creationId xmlns:a16="http://schemas.microsoft.com/office/drawing/2014/main" id="{DEF8FBC3-DF13-4B2E-B7DC-A5CAA0181C09}"/>
                  </a:ext>
                </a:extLst>
              </p:cNvPr>
              <p:cNvSpPr>
                <a:spLocks noChangeArrowheads="1"/>
              </p:cNvSpPr>
              <p:nvPr/>
            </p:nvSpPr>
            <p:spPr bwMode="auto">
              <a:xfrm>
                <a:off x="3193" y="2577"/>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0" name="Rectangle 1116">
                <a:extLst>
                  <a:ext uri="{FF2B5EF4-FFF2-40B4-BE49-F238E27FC236}">
                    <a16:creationId xmlns:a16="http://schemas.microsoft.com/office/drawing/2014/main" id="{8061FF70-9358-4840-8444-B169589D2878}"/>
                  </a:ext>
                </a:extLst>
              </p:cNvPr>
              <p:cNvSpPr>
                <a:spLocks noChangeArrowheads="1"/>
              </p:cNvSpPr>
              <p:nvPr/>
            </p:nvSpPr>
            <p:spPr bwMode="auto">
              <a:xfrm>
                <a:off x="340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1" name="Rectangle 1117">
                <a:extLst>
                  <a:ext uri="{FF2B5EF4-FFF2-40B4-BE49-F238E27FC236}">
                    <a16:creationId xmlns:a16="http://schemas.microsoft.com/office/drawing/2014/main" id="{630DACC6-A56E-4AC9-A048-4A297D37FEE8}"/>
                  </a:ext>
                </a:extLst>
              </p:cNvPr>
              <p:cNvSpPr>
                <a:spLocks noChangeArrowheads="1"/>
              </p:cNvSpPr>
              <p:nvPr/>
            </p:nvSpPr>
            <p:spPr bwMode="auto">
              <a:xfrm>
                <a:off x="319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2" name="Rectangle 1118">
                <a:extLst>
                  <a:ext uri="{FF2B5EF4-FFF2-40B4-BE49-F238E27FC236}">
                    <a16:creationId xmlns:a16="http://schemas.microsoft.com/office/drawing/2014/main" id="{8E6567AE-EC5E-4C57-B82F-7F45E209534E}"/>
                  </a:ext>
                </a:extLst>
              </p:cNvPr>
              <p:cNvSpPr>
                <a:spLocks noChangeArrowheads="1"/>
              </p:cNvSpPr>
              <p:nvPr/>
            </p:nvSpPr>
            <p:spPr bwMode="auto">
              <a:xfrm>
                <a:off x="3231" y="2577"/>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3" name="Rectangle 1119">
                <a:extLst>
                  <a:ext uri="{FF2B5EF4-FFF2-40B4-BE49-F238E27FC236}">
                    <a16:creationId xmlns:a16="http://schemas.microsoft.com/office/drawing/2014/main" id="{D6723A9E-F7CA-482A-A493-DD76F649596A}"/>
                  </a:ext>
                </a:extLst>
              </p:cNvPr>
              <p:cNvSpPr>
                <a:spLocks noChangeArrowheads="1"/>
              </p:cNvSpPr>
              <p:nvPr/>
            </p:nvSpPr>
            <p:spPr bwMode="auto">
              <a:xfrm>
                <a:off x="3317"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04" name="Rectangle 1120">
                <a:extLst>
                  <a:ext uri="{FF2B5EF4-FFF2-40B4-BE49-F238E27FC236}">
                    <a16:creationId xmlns:a16="http://schemas.microsoft.com/office/drawing/2014/main" id="{C82E560A-9A6A-478B-88E2-F8DA1C5B5641}"/>
                  </a:ext>
                </a:extLst>
              </p:cNvPr>
              <p:cNvSpPr>
                <a:spLocks noChangeArrowheads="1"/>
              </p:cNvSpPr>
              <p:nvPr/>
            </p:nvSpPr>
            <p:spPr bwMode="auto">
              <a:xfrm>
                <a:off x="3453" y="2561"/>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5" name="Rectangle 1121">
                <a:extLst>
                  <a:ext uri="{FF2B5EF4-FFF2-40B4-BE49-F238E27FC236}">
                    <a16:creationId xmlns:a16="http://schemas.microsoft.com/office/drawing/2014/main" id="{A5DF0388-03D3-44C4-913E-B8C67C1541AA}"/>
                  </a:ext>
                </a:extLst>
              </p:cNvPr>
              <p:cNvSpPr>
                <a:spLocks noChangeArrowheads="1"/>
              </p:cNvSpPr>
              <p:nvPr/>
            </p:nvSpPr>
            <p:spPr bwMode="auto">
              <a:xfrm>
                <a:off x="3453"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6" name="Rectangle 1122">
                <a:extLst>
                  <a:ext uri="{FF2B5EF4-FFF2-40B4-BE49-F238E27FC236}">
                    <a16:creationId xmlns:a16="http://schemas.microsoft.com/office/drawing/2014/main" id="{0BF95A75-D2F7-4690-B22C-4D839C192992}"/>
                  </a:ext>
                </a:extLst>
              </p:cNvPr>
              <p:cNvSpPr>
                <a:spLocks noChangeArrowheads="1"/>
              </p:cNvSpPr>
              <p:nvPr/>
            </p:nvSpPr>
            <p:spPr bwMode="auto">
              <a:xfrm>
                <a:off x="366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7" name="Rectangle 1123">
                <a:extLst>
                  <a:ext uri="{FF2B5EF4-FFF2-40B4-BE49-F238E27FC236}">
                    <a16:creationId xmlns:a16="http://schemas.microsoft.com/office/drawing/2014/main" id="{ADD040B9-7ECD-46B7-8C03-5F5A0DDE93C1}"/>
                  </a:ext>
                </a:extLst>
              </p:cNvPr>
              <p:cNvSpPr>
                <a:spLocks noChangeArrowheads="1"/>
              </p:cNvSpPr>
              <p:nvPr/>
            </p:nvSpPr>
            <p:spPr bwMode="auto">
              <a:xfrm>
                <a:off x="3453" y="2669"/>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8" name="Rectangle 1124">
                <a:extLst>
                  <a:ext uri="{FF2B5EF4-FFF2-40B4-BE49-F238E27FC236}">
                    <a16:creationId xmlns:a16="http://schemas.microsoft.com/office/drawing/2014/main" id="{3BD253D4-0C15-438D-B59C-DB2124F7CF62}"/>
                  </a:ext>
                </a:extLst>
              </p:cNvPr>
              <p:cNvSpPr>
                <a:spLocks noChangeArrowheads="1"/>
              </p:cNvSpPr>
              <p:nvPr/>
            </p:nvSpPr>
            <p:spPr bwMode="auto">
              <a:xfrm>
                <a:off x="349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9" name="Rectangle 1125">
                <a:extLst>
                  <a:ext uri="{FF2B5EF4-FFF2-40B4-BE49-F238E27FC236}">
                    <a16:creationId xmlns:a16="http://schemas.microsoft.com/office/drawing/2014/main" id="{43A69480-B94A-442F-BB8F-CFDAA1B220C1}"/>
                  </a:ext>
                </a:extLst>
              </p:cNvPr>
              <p:cNvSpPr>
                <a:spLocks noChangeArrowheads="1"/>
              </p:cNvSpPr>
              <p:nvPr/>
            </p:nvSpPr>
            <p:spPr bwMode="auto">
              <a:xfrm>
                <a:off x="3576"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10" name="Rectangle 1126">
                <a:extLst>
                  <a:ext uri="{FF2B5EF4-FFF2-40B4-BE49-F238E27FC236}">
                    <a16:creationId xmlns:a16="http://schemas.microsoft.com/office/drawing/2014/main" id="{D77F70A8-4849-4F80-AA1D-AD13798CFA28}"/>
                  </a:ext>
                </a:extLst>
              </p:cNvPr>
              <p:cNvSpPr>
                <a:spLocks noChangeArrowheads="1"/>
              </p:cNvSpPr>
              <p:nvPr/>
            </p:nvSpPr>
            <p:spPr bwMode="auto">
              <a:xfrm>
                <a:off x="3714" y="2561"/>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1" name="Rectangle 1127">
                <a:extLst>
                  <a:ext uri="{FF2B5EF4-FFF2-40B4-BE49-F238E27FC236}">
                    <a16:creationId xmlns:a16="http://schemas.microsoft.com/office/drawing/2014/main" id="{3EB72C4D-1A8C-451A-8A03-44E154D3F340}"/>
                  </a:ext>
                </a:extLst>
              </p:cNvPr>
              <p:cNvSpPr>
                <a:spLocks noChangeArrowheads="1"/>
              </p:cNvSpPr>
              <p:nvPr/>
            </p:nvSpPr>
            <p:spPr bwMode="auto">
              <a:xfrm>
                <a:off x="3714" y="2577"/>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2" name="Rectangle 1128">
                <a:extLst>
                  <a:ext uri="{FF2B5EF4-FFF2-40B4-BE49-F238E27FC236}">
                    <a16:creationId xmlns:a16="http://schemas.microsoft.com/office/drawing/2014/main" id="{F170F2F2-3068-4497-BA1D-981CA80248CC}"/>
                  </a:ext>
                </a:extLst>
              </p:cNvPr>
              <p:cNvSpPr>
                <a:spLocks noChangeArrowheads="1"/>
              </p:cNvSpPr>
              <p:nvPr/>
            </p:nvSpPr>
            <p:spPr bwMode="auto">
              <a:xfrm>
                <a:off x="3924" y="2577"/>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3" name="Rectangle 1129">
                <a:extLst>
                  <a:ext uri="{FF2B5EF4-FFF2-40B4-BE49-F238E27FC236}">
                    <a16:creationId xmlns:a16="http://schemas.microsoft.com/office/drawing/2014/main" id="{0DE49335-9A84-418B-AC45-E43CDC902800}"/>
                  </a:ext>
                </a:extLst>
              </p:cNvPr>
              <p:cNvSpPr>
                <a:spLocks noChangeArrowheads="1"/>
              </p:cNvSpPr>
              <p:nvPr/>
            </p:nvSpPr>
            <p:spPr bwMode="auto">
              <a:xfrm>
                <a:off x="3714" y="2669"/>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4" name="Rectangle 1130">
                <a:extLst>
                  <a:ext uri="{FF2B5EF4-FFF2-40B4-BE49-F238E27FC236}">
                    <a16:creationId xmlns:a16="http://schemas.microsoft.com/office/drawing/2014/main" id="{6ABC5C7D-5673-438C-9D26-F99271BB88FD}"/>
                  </a:ext>
                </a:extLst>
              </p:cNvPr>
              <p:cNvSpPr>
                <a:spLocks noChangeArrowheads="1"/>
              </p:cNvSpPr>
              <p:nvPr/>
            </p:nvSpPr>
            <p:spPr bwMode="auto">
              <a:xfrm>
                <a:off x="3750" y="2577"/>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5" name="Rectangle 1131">
                <a:extLst>
                  <a:ext uri="{FF2B5EF4-FFF2-40B4-BE49-F238E27FC236}">
                    <a16:creationId xmlns:a16="http://schemas.microsoft.com/office/drawing/2014/main" id="{3DB34D24-0C39-4B4C-8382-9756BA826E58}"/>
                  </a:ext>
                </a:extLst>
              </p:cNvPr>
              <p:cNvSpPr>
                <a:spLocks noChangeArrowheads="1"/>
              </p:cNvSpPr>
              <p:nvPr/>
            </p:nvSpPr>
            <p:spPr bwMode="auto">
              <a:xfrm>
                <a:off x="3836"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16" name="Rectangle 1132">
                <a:extLst>
                  <a:ext uri="{FF2B5EF4-FFF2-40B4-BE49-F238E27FC236}">
                    <a16:creationId xmlns:a16="http://schemas.microsoft.com/office/drawing/2014/main" id="{1C6134AE-9E64-4F32-8EA2-A85612C2BAC1}"/>
                  </a:ext>
                </a:extLst>
              </p:cNvPr>
              <p:cNvSpPr>
                <a:spLocks noChangeArrowheads="1"/>
              </p:cNvSpPr>
              <p:nvPr/>
            </p:nvSpPr>
            <p:spPr bwMode="auto">
              <a:xfrm>
                <a:off x="4283" y="257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17" name="Rectangle 1133">
                <a:extLst>
                  <a:ext uri="{FF2B5EF4-FFF2-40B4-BE49-F238E27FC236}">
                    <a16:creationId xmlns:a16="http://schemas.microsoft.com/office/drawing/2014/main" id="{3D220B1C-0C9E-4ACE-B181-F5CD3CD2F6AD}"/>
                  </a:ext>
                </a:extLst>
              </p:cNvPr>
              <p:cNvSpPr>
                <a:spLocks noChangeArrowheads="1"/>
              </p:cNvSpPr>
              <p:nvPr/>
            </p:nvSpPr>
            <p:spPr bwMode="auto">
              <a:xfrm>
                <a:off x="5134" y="256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18" name="Rectangle 1134">
                <a:extLst>
                  <a:ext uri="{FF2B5EF4-FFF2-40B4-BE49-F238E27FC236}">
                    <a16:creationId xmlns:a16="http://schemas.microsoft.com/office/drawing/2014/main" id="{701C44F1-16E5-4466-8FDB-D6064B270DD8}"/>
                  </a:ext>
                </a:extLst>
              </p:cNvPr>
              <p:cNvSpPr>
                <a:spLocks noChangeArrowheads="1"/>
              </p:cNvSpPr>
              <p:nvPr/>
            </p:nvSpPr>
            <p:spPr bwMode="auto">
              <a:xfrm>
                <a:off x="169" y="2553"/>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9" name="Rectangle 1135">
                <a:extLst>
                  <a:ext uri="{FF2B5EF4-FFF2-40B4-BE49-F238E27FC236}">
                    <a16:creationId xmlns:a16="http://schemas.microsoft.com/office/drawing/2014/main" id="{5F3CADA4-CD60-467D-8113-04BE6D44D999}"/>
                  </a:ext>
                </a:extLst>
              </p:cNvPr>
              <p:cNvSpPr>
                <a:spLocks noChangeArrowheads="1"/>
              </p:cNvSpPr>
              <p:nvPr/>
            </p:nvSpPr>
            <p:spPr bwMode="auto">
              <a:xfrm>
                <a:off x="110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0" name="Rectangle 1136">
                <a:extLst>
                  <a:ext uri="{FF2B5EF4-FFF2-40B4-BE49-F238E27FC236}">
                    <a16:creationId xmlns:a16="http://schemas.microsoft.com/office/drawing/2014/main" id="{67E97D78-E71F-4400-97B1-A54694456043}"/>
                  </a:ext>
                </a:extLst>
              </p:cNvPr>
              <p:cNvSpPr>
                <a:spLocks noChangeArrowheads="1"/>
              </p:cNvSpPr>
              <p:nvPr/>
            </p:nvSpPr>
            <p:spPr bwMode="auto">
              <a:xfrm>
                <a:off x="111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1" name="Rectangle 1137">
                <a:extLst>
                  <a:ext uri="{FF2B5EF4-FFF2-40B4-BE49-F238E27FC236}">
                    <a16:creationId xmlns:a16="http://schemas.microsoft.com/office/drawing/2014/main" id="{8B6C31E2-FF76-4B70-936B-745B17B91641}"/>
                  </a:ext>
                </a:extLst>
              </p:cNvPr>
              <p:cNvSpPr>
                <a:spLocks noChangeArrowheads="1"/>
              </p:cNvSpPr>
              <p:nvPr/>
            </p:nvSpPr>
            <p:spPr bwMode="auto">
              <a:xfrm>
                <a:off x="136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2" name="Rectangle 1138">
                <a:extLst>
                  <a:ext uri="{FF2B5EF4-FFF2-40B4-BE49-F238E27FC236}">
                    <a16:creationId xmlns:a16="http://schemas.microsoft.com/office/drawing/2014/main" id="{E2375AB1-6DEB-4D54-88E1-3BDA0197D60A}"/>
                  </a:ext>
                </a:extLst>
              </p:cNvPr>
              <p:cNvSpPr>
                <a:spLocks noChangeArrowheads="1"/>
              </p:cNvSpPr>
              <p:nvPr/>
            </p:nvSpPr>
            <p:spPr bwMode="auto">
              <a:xfrm>
                <a:off x="137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3" name="Rectangle 1139">
                <a:extLst>
                  <a:ext uri="{FF2B5EF4-FFF2-40B4-BE49-F238E27FC236}">
                    <a16:creationId xmlns:a16="http://schemas.microsoft.com/office/drawing/2014/main" id="{99253D4C-D6B9-41F0-8162-877149EEEC58}"/>
                  </a:ext>
                </a:extLst>
              </p:cNvPr>
              <p:cNvSpPr>
                <a:spLocks noChangeArrowheads="1"/>
              </p:cNvSpPr>
              <p:nvPr/>
            </p:nvSpPr>
            <p:spPr bwMode="auto">
              <a:xfrm>
                <a:off x="162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4" name="Rectangle 1140">
                <a:extLst>
                  <a:ext uri="{FF2B5EF4-FFF2-40B4-BE49-F238E27FC236}">
                    <a16:creationId xmlns:a16="http://schemas.microsoft.com/office/drawing/2014/main" id="{7BA8FE3E-119B-42A8-B8BB-FC90598358E6}"/>
                  </a:ext>
                </a:extLst>
              </p:cNvPr>
              <p:cNvSpPr>
                <a:spLocks noChangeArrowheads="1"/>
              </p:cNvSpPr>
              <p:nvPr/>
            </p:nvSpPr>
            <p:spPr bwMode="auto">
              <a:xfrm>
                <a:off x="163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5" name="Rectangle 1141">
                <a:extLst>
                  <a:ext uri="{FF2B5EF4-FFF2-40B4-BE49-F238E27FC236}">
                    <a16:creationId xmlns:a16="http://schemas.microsoft.com/office/drawing/2014/main" id="{7BB1110D-A3F8-473E-9660-4EBE78D6472D}"/>
                  </a:ext>
                </a:extLst>
              </p:cNvPr>
              <p:cNvSpPr>
                <a:spLocks noChangeArrowheads="1"/>
              </p:cNvSpPr>
              <p:nvPr/>
            </p:nvSpPr>
            <p:spPr bwMode="auto">
              <a:xfrm>
                <a:off x="188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6" name="Rectangle 1142">
                <a:extLst>
                  <a:ext uri="{FF2B5EF4-FFF2-40B4-BE49-F238E27FC236}">
                    <a16:creationId xmlns:a16="http://schemas.microsoft.com/office/drawing/2014/main" id="{2A46A1FC-B8D4-4861-8F95-938A530BF69E}"/>
                  </a:ext>
                </a:extLst>
              </p:cNvPr>
              <p:cNvSpPr>
                <a:spLocks noChangeArrowheads="1"/>
              </p:cNvSpPr>
              <p:nvPr/>
            </p:nvSpPr>
            <p:spPr bwMode="auto">
              <a:xfrm>
                <a:off x="1893" y="25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7" name="Rectangle 1143">
                <a:extLst>
                  <a:ext uri="{FF2B5EF4-FFF2-40B4-BE49-F238E27FC236}">
                    <a16:creationId xmlns:a16="http://schemas.microsoft.com/office/drawing/2014/main" id="{5142A983-5ED3-4CB2-A5E2-FD8C8809C000}"/>
                  </a:ext>
                </a:extLst>
              </p:cNvPr>
              <p:cNvSpPr>
                <a:spLocks noChangeArrowheads="1"/>
              </p:cNvSpPr>
              <p:nvPr/>
            </p:nvSpPr>
            <p:spPr bwMode="auto">
              <a:xfrm>
                <a:off x="214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8" name="Rectangle 1144">
                <a:extLst>
                  <a:ext uri="{FF2B5EF4-FFF2-40B4-BE49-F238E27FC236}">
                    <a16:creationId xmlns:a16="http://schemas.microsoft.com/office/drawing/2014/main" id="{DBA23B2D-4EF4-4B6E-87BF-D6184128262B}"/>
                  </a:ext>
                </a:extLst>
              </p:cNvPr>
              <p:cNvSpPr>
                <a:spLocks noChangeArrowheads="1"/>
              </p:cNvSpPr>
              <p:nvPr/>
            </p:nvSpPr>
            <p:spPr bwMode="auto">
              <a:xfrm>
                <a:off x="2153" y="25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9" name="Rectangle 1145">
                <a:extLst>
                  <a:ext uri="{FF2B5EF4-FFF2-40B4-BE49-F238E27FC236}">
                    <a16:creationId xmlns:a16="http://schemas.microsoft.com/office/drawing/2014/main" id="{93DBB3A3-41F8-42FA-91AC-0CC70058141C}"/>
                  </a:ext>
                </a:extLst>
              </p:cNvPr>
              <p:cNvSpPr>
                <a:spLocks noChangeArrowheads="1"/>
              </p:cNvSpPr>
              <p:nvPr/>
            </p:nvSpPr>
            <p:spPr bwMode="auto">
              <a:xfrm>
                <a:off x="240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0" name="Rectangle 1146">
                <a:extLst>
                  <a:ext uri="{FF2B5EF4-FFF2-40B4-BE49-F238E27FC236}">
                    <a16:creationId xmlns:a16="http://schemas.microsoft.com/office/drawing/2014/main" id="{64D9A5EB-14DE-4324-A05E-63471CBFDC29}"/>
                  </a:ext>
                </a:extLst>
              </p:cNvPr>
              <p:cNvSpPr>
                <a:spLocks noChangeArrowheads="1"/>
              </p:cNvSpPr>
              <p:nvPr/>
            </p:nvSpPr>
            <p:spPr bwMode="auto">
              <a:xfrm>
                <a:off x="2413" y="25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1" name="Rectangle 1147">
                <a:extLst>
                  <a:ext uri="{FF2B5EF4-FFF2-40B4-BE49-F238E27FC236}">
                    <a16:creationId xmlns:a16="http://schemas.microsoft.com/office/drawing/2014/main" id="{9C215271-B22C-4BC5-B34A-508FA02BA038}"/>
                  </a:ext>
                </a:extLst>
              </p:cNvPr>
              <p:cNvSpPr>
                <a:spLocks noChangeArrowheads="1"/>
              </p:cNvSpPr>
              <p:nvPr/>
            </p:nvSpPr>
            <p:spPr bwMode="auto">
              <a:xfrm>
                <a:off x="266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2" name="Rectangle 1148">
                <a:extLst>
                  <a:ext uri="{FF2B5EF4-FFF2-40B4-BE49-F238E27FC236}">
                    <a16:creationId xmlns:a16="http://schemas.microsoft.com/office/drawing/2014/main" id="{55B6981E-B613-4F44-842A-0DA3F3FB4631}"/>
                  </a:ext>
                </a:extLst>
              </p:cNvPr>
              <p:cNvSpPr>
                <a:spLocks noChangeArrowheads="1"/>
              </p:cNvSpPr>
              <p:nvPr/>
            </p:nvSpPr>
            <p:spPr bwMode="auto">
              <a:xfrm>
                <a:off x="267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3" name="Rectangle 1149">
                <a:extLst>
                  <a:ext uri="{FF2B5EF4-FFF2-40B4-BE49-F238E27FC236}">
                    <a16:creationId xmlns:a16="http://schemas.microsoft.com/office/drawing/2014/main" id="{E98BDB39-716A-4BC7-A244-B1A8DF01D4F2}"/>
                  </a:ext>
                </a:extLst>
              </p:cNvPr>
              <p:cNvSpPr>
                <a:spLocks noChangeArrowheads="1"/>
              </p:cNvSpPr>
              <p:nvPr/>
            </p:nvSpPr>
            <p:spPr bwMode="auto">
              <a:xfrm>
                <a:off x="292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4" name="Rectangle 1150">
                <a:extLst>
                  <a:ext uri="{FF2B5EF4-FFF2-40B4-BE49-F238E27FC236}">
                    <a16:creationId xmlns:a16="http://schemas.microsoft.com/office/drawing/2014/main" id="{031A527F-8865-45BC-9679-5B33C8822A4D}"/>
                  </a:ext>
                </a:extLst>
              </p:cNvPr>
              <p:cNvSpPr>
                <a:spLocks noChangeArrowheads="1"/>
              </p:cNvSpPr>
              <p:nvPr/>
            </p:nvSpPr>
            <p:spPr bwMode="auto">
              <a:xfrm>
                <a:off x="293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5" name="Rectangle 1151">
                <a:extLst>
                  <a:ext uri="{FF2B5EF4-FFF2-40B4-BE49-F238E27FC236}">
                    <a16:creationId xmlns:a16="http://schemas.microsoft.com/office/drawing/2014/main" id="{1B32C88A-4FFA-454F-8ADF-0F49E7C4A02E}"/>
                  </a:ext>
                </a:extLst>
              </p:cNvPr>
              <p:cNvSpPr>
                <a:spLocks noChangeArrowheads="1"/>
              </p:cNvSpPr>
              <p:nvPr/>
            </p:nvSpPr>
            <p:spPr bwMode="auto">
              <a:xfrm>
                <a:off x="318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6" name="Rectangle 1152">
                <a:extLst>
                  <a:ext uri="{FF2B5EF4-FFF2-40B4-BE49-F238E27FC236}">
                    <a16:creationId xmlns:a16="http://schemas.microsoft.com/office/drawing/2014/main" id="{F9100F2D-C829-4EC6-B16D-DD89152E9CF1}"/>
                  </a:ext>
                </a:extLst>
              </p:cNvPr>
              <p:cNvSpPr>
                <a:spLocks noChangeArrowheads="1"/>
              </p:cNvSpPr>
              <p:nvPr/>
            </p:nvSpPr>
            <p:spPr bwMode="auto">
              <a:xfrm>
                <a:off x="3193" y="25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7" name="Rectangle 1153">
                <a:extLst>
                  <a:ext uri="{FF2B5EF4-FFF2-40B4-BE49-F238E27FC236}">
                    <a16:creationId xmlns:a16="http://schemas.microsoft.com/office/drawing/2014/main" id="{8403251A-85D7-47D2-B20E-4AF04BBD2495}"/>
                  </a:ext>
                </a:extLst>
              </p:cNvPr>
              <p:cNvSpPr>
                <a:spLocks noChangeArrowheads="1"/>
              </p:cNvSpPr>
              <p:nvPr/>
            </p:nvSpPr>
            <p:spPr bwMode="auto">
              <a:xfrm>
                <a:off x="3442"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8" name="Rectangle 1154">
                <a:extLst>
                  <a:ext uri="{FF2B5EF4-FFF2-40B4-BE49-F238E27FC236}">
                    <a16:creationId xmlns:a16="http://schemas.microsoft.com/office/drawing/2014/main" id="{89CEB90F-BB8C-48D6-996A-F111E10672D5}"/>
                  </a:ext>
                </a:extLst>
              </p:cNvPr>
              <p:cNvSpPr>
                <a:spLocks noChangeArrowheads="1"/>
              </p:cNvSpPr>
              <p:nvPr/>
            </p:nvSpPr>
            <p:spPr bwMode="auto">
              <a:xfrm>
                <a:off x="3453" y="25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9" name="Rectangle 1155">
                <a:extLst>
                  <a:ext uri="{FF2B5EF4-FFF2-40B4-BE49-F238E27FC236}">
                    <a16:creationId xmlns:a16="http://schemas.microsoft.com/office/drawing/2014/main" id="{3792DF51-5E48-4255-9239-83D49A99BBBF}"/>
                  </a:ext>
                </a:extLst>
              </p:cNvPr>
              <p:cNvSpPr>
                <a:spLocks noChangeArrowheads="1"/>
              </p:cNvSpPr>
              <p:nvPr/>
            </p:nvSpPr>
            <p:spPr bwMode="auto">
              <a:xfrm>
                <a:off x="370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0" name="Rectangle 1156">
                <a:extLst>
                  <a:ext uri="{FF2B5EF4-FFF2-40B4-BE49-F238E27FC236}">
                    <a16:creationId xmlns:a16="http://schemas.microsoft.com/office/drawing/2014/main" id="{56BCDFF0-7057-4DED-9127-0A27AE871344}"/>
                  </a:ext>
                </a:extLst>
              </p:cNvPr>
              <p:cNvSpPr>
                <a:spLocks noChangeArrowheads="1"/>
              </p:cNvSpPr>
              <p:nvPr/>
            </p:nvSpPr>
            <p:spPr bwMode="auto">
              <a:xfrm>
                <a:off x="3713" y="25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1" name="Rectangle 1157">
                <a:extLst>
                  <a:ext uri="{FF2B5EF4-FFF2-40B4-BE49-F238E27FC236}">
                    <a16:creationId xmlns:a16="http://schemas.microsoft.com/office/drawing/2014/main" id="{F052C0DF-49A9-4CA5-8B75-C6523533EC4F}"/>
                  </a:ext>
                </a:extLst>
              </p:cNvPr>
              <p:cNvSpPr>
                <a:spLocks noChangeArrowheads="1"/>
              </p:cNvSpPr>
              <p:nvPr/>
            </p:nvSpPr>
            <p:spPr bwMode="auto">
              <a:xfrm>
                <a:off x="3961"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2" name="Rectangle 1158">
                <a:extLst>
                  <a:ext uri="{FF2B5EF4-FFF2-40B4-BE49-F238E27FC236}">
                    <a16:creationId xmlns:a16="http://schemas.microsoft.com/office/drawing/2014/main" id="{42556B89-A811-4382-82A0-3E5633A91D01}"/>
                  </a:ext>
                </a:extLst>
              </p:cNvPr>
              <p:cNvSpPr>
                <a:spLocks noChangeArrowheads="1"/>
              </p:cNvSpPr>
              <p:nvPr/>
            </p:nvSpPr>
            <p:spPr bwMode="auto">
              <a:xfrm>
                <a:off x="3973" y="2553"/>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3" name="Rectangle 1159">
                <a:extLst>
                  <a:ext uri="{FF2B5EF4-FFF2-40B4-BE49-F238E27FC236}">
                    <a16:creationId xmlns:a16="http://schemas.microsoft.com/office/drawing/2014/main" id="{11A48DDE-8A79-4F3B-A67F-D77A5ACC911A}"/>
                  </a:ext>
                </a:extLst>
              </p:cNvPr>
              <p:cNvSpPr>
                <a:spLocks noChangeArrowheads="1"/>
              </p:cNvSpPr>
              <p:nvPr/>
            </p:nvSpPr>
            <p:spPr bwMode="auto">
              <a:xfrm>
                <a:off x="4594" y="25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4" name="Rectangle 1160">
                <a:extLst>
                  <a:ext uri="{FF2B5EF4-FFF2-40B4-BE49-F238E27FC236}">
                    <a16:creationId xmlns:a16="http://schemas.microsoft.com/office/drawing/2014/main" id="{178D7DCF-DE82-4124-8784-6381E76ABDB9}"/>
                  </a:ext>
                </a:extLst>
              </p:cNvPr>
              <p:cNvSpPr>
                <a:spLocks noChangeArrowheads="1"/>
              </p:cNvSpPr>
              <p:nvPr/>
            </p:nvSpPr>
            <p:spPr bwMode="auto">
              <a:xfrm>
                <a:off x="4605" y="2553"/>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5" name="Rectangle 1161">
                <a:extLst>
                  <a:ext uri="{FF2B5EF4-FFF2-40B4-BE49-F238E27FC236}">
                    <a16:creationId xmlns:a16="http://schemas.microsoft.com/office/drawing/2014/main" id="{3721E53D-6229-4983-BC45-B624FC0203D3}"/>
                  </a:ext>
                </a:extLst>
              </p:cNvPr>
              <p:cNvSpPr>
                <a:spLocks noChangeArrowheads="1"/>
              </p:cNvSpPr>
              <p:nvPr/>
            </p:nvSpPr>
            <p:spPr bwMode="auto">
              <a:xfrm>
                <a:off x="5665" y="25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6" name="Rectangle 1162">
                <a:extLst>
                  <a:ext uri="{FF2B5EF4-FFF2-40B4-BE49-F238E27FC236}">
                    <a16:creationId xmlns:a16="http://schemas.microsoft.com/office/drawing/2014/main" id="{3978BFB7-822E-4CA2-85B0-0D34ED444FD6}"/>
                  </a:ext>
                </a:extLst>
              </p:cNvPr>
              <p:cNvSpPr>
                <a:spLocks noChangeArrowheads="1"/>
              </p:cNvSpPr>
              <p:nvPr/>
            </p:nvSpPr>
            <p:spPr bwMode="auto">
              <a:xfrm>
                <a:off x="169" y="2561"/>
                <a:ext cx="4"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7" name="Rectangle 1163">
                <a:extLst>
                  <a:ext uri="{FF2B5EF4-FFF2-40B4-BE49-F238E27FC236}">
                    <a16:creationId xmlns:a16="http://schemas.microsoft.com/office/drawing/2014/main" id="{93EFC4B5-68C6-4331-A547-DC1EFFA23BF3}"/>
                  </a:ext>
                </a:extLst>
              </p:cNvPr>
              <p:cNvSpPr>
                <a:spLocks noChangeArrowheads="1"/>
              </p:cNvSpPr>
              <p:nvPr/>
            </p:nvSpPr>
            <p:spPr bwMode="auto">
              <a:xfrm>
                <a:off x="110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8" name="Rectangle 1164">
                <a:extLst>
                  <a:ext uri="{FF2B5EF4-FFF2-40B4-BE49-F238E27FC236}">
                    <a16:creationId xmlns:a16="http://schemas.microsoft.com/office/drawing/2014/main" id="{D1F489E9-64BC-476F-BE2E-787CADD1823D}"/>
                  </a:ext>
                </a:extLst>
              </p:cNvPr>
              <p:cNvSpPr>
                <a:spLocks noChangeArrowheads="1"/>
              </p:cNvSpPr>
              <p:nvPr/>
            </p:nvSpPr>
            <p:spPr bwMode="auto">
              <a:xfrm>
                <a:off x="136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9" name="Rectangle 1165">
                <a:extLst>
                  <a:ext uri="{FF2B5EF4-FFF2-40B4-BE49-F238E27FC236}">
                    <a16:creationId xmlns:a16="http://schemas.microsoft.com/office/drawing/2014/main" id="{C30508A1-8D61-46A8-8BCB-B0836538BFC4}"/>
                  </a:ext>
                </a:extLst>
              </p:cNvPr>
              <p:cNvSpPr>
                <a:spLocks noChangeArrowheads="1"/>
              </p:cNvSpPr>
              <p:nvPr/>
            </p:nvSpPr>
            <p:spPr bwMode="auto">
              <a:xfrm>
                <a:off x="162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0" name="Rectangle 1166">
                <a:extLst>
                  <a:ext uri="{FF2B5EF4-FFF2-40B4-BE49-F238E27FC236}">
                    <a16:creationId xmlns:a16="http://schemas.microsoft.com/office/drawing/2014/main" id="{2DA952E1-CE23-44E0-8439-B66DC63CA19C}"/>
                  </a:ext>
                </a:extLst>
              </p:cNvPr>
              <p:cNvSpPr>
                <a:spLocks noChangeArrowheads="1"/>
              </p:cNvSpPr>
              <p:nvPr/>
            </p:nvSpPr>
            <p:spPr bwMode="auto">
              <a:xfrm>
                <a:off x="188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1" name="Rectangle 1167">
                <a:extLst>
                  <a:ext uri="{FF2B5EF4-FFF2-40B4-BE49-F238E27FC236}">
                    <a16:creationId xmlns:a16="http://schemas.microsoft.com/office/drawing/2014/main" id="{BE26BE79-2099-4B0F-9558-DA6BFADAE5DA}"/>
                  </a:ext>
                </a:extLst>
              </p:cNvPr>
              <p:cNvSpPr>
                <a:spLocks noChangeArrowheads="1"/>
              </p:cNvSpPr>
              <p:nvPr/>
            </p:nvSpPr>
            <p:spPr bwMode="auto">
              <a:xfrm>
                <a:off x="214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2" name="Rectangle 1168">
                <a:extLst>
                  <a:ext uri="{FF2B5EF4-FFF2-40B4-BE49-F238E27FC236}">
                    <a16:creationId xmlns:a16="http://schemas.microsoft.com/office/drawing/2014/main" id="{F54227CC-890C-4400-A556-E55374E4AB24}"/>
                  </a:ext>
                </a:extLst>
              </p:cNvPr>
              <p:cNvSpPr>
                <a:spLocks noChangeArrowheads="1"/>
              </p:cNvSpPr>
              <p:nvPr/>
            </p:nvSpPr>
            <p:spPr bwMode="auto">
              <a:xfrm>
                <a:off x="240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3" name="Rectangle 1169">
                <a:extLst>
                  <a:ext uri="{FF2B5EF4-FFF2-40B4-BE49-F238E27FC236}">
                    <a16:creationId xmlns:a16="http://schemas.microsoft.com/office/drawing/2014/main" id="{5D0ED16B-3F87-4CE8-89A6-A32B492DA5AE}"/>
                  </a:ext>
                </a:extLst>
              </p:cNvPr>
              <p:cNvSpPr>
                <a:spLocks noChangeArrowheads="1"/>
              </p:cNvSpPr>
              <p:nvPr/>
            </p:nvSpPr>
            <p:spPr bwMode="auto">
              <a:xfrm>
                <a:off x="266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4" name="Rectangle 1170">
                <a:extLst>
                  <a:ext uri="{FF2B5EF4-FFF2-40B4-BE49-F238E27FC236}">
                    <a16:creationId xmlns:a16="http://schemas.microsoft.com/office/drawing/2014/main" id="{B8719CDF-3328-45C5-A188-AC4E8F00ABCC}"/>
                  </a:ext>
                </a:extLst>
              </p:cNvPr>
              <p:cNvSpPr>
                <a:spLocks noChangeArrowheads="1"/>
              </p:cNvSpPr>
              <p:nvPr/>
            </p:nvSpPr>
            <p:spPr bwMode="auto">
              <a:xfrm>
                <a:off x="292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5" name="Rectangle 1171">
                <a:extLst>
                  <a:ext uri="{FF2B5EF4-FFF2-40B4-BE49-F238E27FC236}">
                    <a16:creationId xmlns:a16="http://schemas.microsoft.com/office/drawing/2014/main" id="{77E9E3A3-8272-4908-9F88-561588D08C43}"/>
                  </a:ext>
                </a:extLst>
              </p:cNvPr>
              <p:cNvSpPr>
                <a:spLocks noChangeArrowheads="1"/>
              </p:cNvSpPr>
              <p:nvPr/>
            </p:nvSpPr>
            <p:spPr bwMode="auto">
              <a:xfrm>
                <a:off x="318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6" name="Rectangle 1172">
                <a:extLst>
                  <a:ext uri="{FF2B5EF4-FFF2-40B4-BE49-F238E27FC236}">
                    <a16:creationId xmlns:a16="http://schemas.microsoft.com/office/drawing/2014/main" id="{C295032A-9BC8-4E06-BB32-12BB6AB5F81B}"/>
                  </a:ext>
                </a:extLst>
              </p:cNvPr>
              <p:cNvSpPr>
                <a:spLocks noChangeArrowheads="1"/>
              </p:cNvSpPr>
              <p:nvPr/>
            </p:nvSpPr>
            <p:spPr bwMode="auto">
              <a:xfrm>
                <a:off x="3442"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7" name="Rectangle 1173">
                <a:extLst>
                  <a:ext uri="{FF2B5EF4-FFF2-40B4-BE49-F238E27FC236}">
                    <a16:creationId xmlns:a16="http://schemas.microsoft.com/office/drawing/2014/main" id="{178630D3-F9E2-4D1F-B436-D7AA8C5EDA15}"/>
                  </a:ext>
                </a:extLst>
              </p:cNvPr>
              <p:cNvSpPr>
                <a:spLocks noChangeArrowheads="1"/>
              </p:cNvSpPr>
              <p:nvPr/>
            </p:nvSpPr>
            <p:spPr bwMode="auto">
              <a:xfrm>
                <a:off x="370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8" name="Rectangle 1174">
                <a:extLst>
                  <a:ext uri="{FF2B5EF4-FFF2-40B4-BE49-F238E27FC236}">
                    <a16:creationId xmlns:a16="http://schemas.microsoft.com/office/drawing/2014/main" id="{7479281B-B5BC-45FE-AB07-90114F6036E6}"/>
                  </a:ext>
                </a:extLst>
              </p:cNvPr>
              <p:cNvSpPr>
                <a:spLocks noChangeArrowheads="1"/>
              </p:cNvSpPr>
              <p:nvPr/>
            </p:nvSpPr>
            <p:spPr bwMode="auto">
              <a:xfrm>
                <a:off x="3961"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9" name="Rectangle 1175">
                <a:extLst>
                  <a:ext uri="{FF2B5EF4-FFF2-40B4-BE49-F238E27FC236}">
                    <a16:creationId xmlns:a16="http://schemas.microsoft.com/office/drawing/2014/main" id="{2742423D-B76D-42FB-82EA-C059852AF9E3}"/>
                  </a:ext>
                </a:extLst>
              </p:cNvPr>
              <p:cNvSpPr>
                <a:spLocks noChangeArrowheads="1"/>
              </p:cNvSpPr>
              <p:nvPr/>
            </p:nvSpPr>
            <p:spPr bwMode="auto">
              <a:xfrm>
                <a:off x="4594" y="2561"/>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0" name="Rectangle 1176">
                <a:extLst>
                  <a:ext uri="{FF2B5EF4-FFF2-40B4-BE49-F238E27FC236}">
                    <a16:creationId xmlns:a16="http://schemas.microsoft.com/office/drawing/2014/main" id="{A64900E3-BB78-4C43-A21E-7E664C4DEB6E}"/>
                  </a:ext>
                </a:extLst>
              </p:cNvPr>
              <p:cNvSpPr>
                <a:spLocks noChangeArrowheads="1"/>
              </p:cNvSpPr>
              <p:nvPr/>
            </p:nvSpPr>
            <p:spPr bwMode="auto">
              <a:xfrm>
                <a:off x="5665" y="2561"/>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1" name="Rectangle 1177">
                <a:extLst>
                  <a:ext uri="{FF2B5EF4-FFF2-40B4-BE49-F238E27FC236}">
                    <a16:creationId xmlns:a16="http://schemas.microsoft.com/office/drawing/2014/main" id="{5ED08D73-C0C7-4C89-9EEF-0A6DD56A89FF}"/>
                  </a:ext>
                </a:extLst>
              </p:cNvPr>
              <p:cNvSpPr>
                <a:spLocks noChangeArrowheads="1"/>
              </p:cNvSpPr>
              <p:nvPr/>
            </p:nvSpPr>
            <p:spPr bwMode="auto">
              <a:xfrm>
                <a:off x="214" y="2807"/>
                <a:ext cx="134"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2" name="Rectangle 1178">
                <a:extLst>
                  <a:ext uri="{FF2B5EF4-FFF2-40B4-BE49-F238E27FC236}">
                    <a16:creationId xmlns:a16="http://schemas.microsoft.com/office/drawing/2014/main" id="{C3C3D206-9FDD-4ECA-9946-1216C11ACD1E}"/>
                  </a:ext>
                </a:extLst>
              </p:cNvPr>
              <p:cNvSpPr>
                <a:spLocks noChangeArrowheads="1"/>
              </p:cNvSpPr>
              <p:nvPr/>
            </p:nvSpPr>
            <p:spPr bwMode="auto">
              <a:xfrm>
                <a:off x="310" y="2807"/>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3" name="Rectangle 1179">
                <a:extLst>
                  <a:ext uri="{FF2B5EF4-FFF2-40B4-BE49-F238E27FC236}">
                    <a16:creationId xmlns:a16="http://schemas.microsoft.com/office/drawing/2014/main" id="{6D1B76BA-43AA-41E3-866D-949B605D90D3}"/>
                  </a:ext>
                </a:extLst>
              </p:cNvPr>
              <p:cNvSpPr>
                <a:spLocks noChangeArrowheads="1"/>
              </p:cNvSpPr>
              <p:nvPr/>
            </p:nvSpPr>
            <p:spPr bwMode="auto">
              <a:xfrm>
                <a:off x="1702" y="2699"/>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14yrHPV1: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4" name="Rectangle 1180">
                <a:extLst>
                  <a:ext uri="{FF2B5EF4-FFF2-40B4-BE49-F238E27FC236}">
                    <a16:creationId xmlns:a16="http://schemas.microsoft.com/office/drawing/2014/main" id="{04653ECD-BE87-4DBB-853D-31D5ED099A3F}"/>
                  </a:ext>
                </a:extLst>
              </p:cNvPr>
              <p:cNvSpPr>
                <a:spLocks noChangeArrowheads="1"/>
              </p:cNvSpPr>
              <p:nvPr/>
            </p:nvSpPr>
            <p:spPr bwMode="auto">
              <a:xfrm>
                <a:off x="2071" y="269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5" name="Rectangle 1181">
                <a:extLst>
                  <a:ext uri="{FF2B5EF4-FFF2-40B4-BE49-F238E27FC236}">
                    <a16:creationId xmlns:a16="http://schemas.microsoft.com/office/drawing/2014/main" id="{C30E3A2C-9702-4E7F-AD56-A1312ACB9D06}"/>
                  </a:ext>
                </a:extLst>
              </p:cNvPr>
              <p:cNvSpPr>
                <a:spLocks noChangeArrowheads="1"/>
              </p:cNvSpPr>
              <p:nvPr/>
            </p:nvSpPr>
            <p:spPr bwMode="auto">
              <a:xfrm>
                <a:off x="3449" y="2699"/>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14yrHPV2: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6" name="Rectangle 1182">
                <a:extLst>
                  <a:ext uri="{FF2B5EF4-FFF2-40B4-BE49-F238E27FC236}">
                    <a16:creationId xmlns:a16="http://schemas.microsoft.com/office/drawing/2014/main" id="{38ECF8C3-0882-44FE-93C9-1571813FAB05}"/>
                  </a:ext>
                </a:extLst>
              </p:cNvPr>
              <p:cNvSpPr>
                <a:spLocks noChangeArrowheads="1"/>
              </p:cNvSpPr>
              <p:nvPr/>
            </p:nvSpPr>
            <p:spPr bwMode="auto">
              <a:xfrm>
                <a:off x="3817" y="269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7" name="Rectangle 1183">
                <a:extLst>
                  <a:ext uri="{FF2B5EF4-FFF2-40B4-BE49-F238E27FC236}">
                    <a16:creationId xmlns:a16="http://schemas.microsoft.com/office/drawing/2014/main" id="{DE1AA9C2-56E9-47DD-978D-F36E9AF57071}"/>
                  </a:ext>
                </a:extLst>
              </p:cNvPr>
              <p:cNvSpPr>
                <a:spLocks noChangeArrowheads="1"/>
              </p:cNvSpPr>
              <p:nvPr/>
            </p:nvSpPr>
            <p:spPr bwMode="auto">
              <a:xfrm>
                <a:off x="5134" y="2698"/>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8" name="Rectangle 1184">
                <a:extLst>
                  <a:ext uri="{FF2B5EF4-FFF2-40B4-BE49-F238E27FC236}">
                    <a16:creationId xmlns:a16="http://schemas.microsoft.com/office/drawing/2014/main" id="{63E6B11C-7F89-4167-804D-700D98D03320}"/>
                  </a:ext>
                </a:extLst>
              </p:cNvPr>
              <p:cNvSpPr>
                <a:spLocks noChangeArrowheads="1"/>
              </p:cNvSpPr>
              <p:nvPr/>
            </p:nvSpPr>
            <p:spPr bwMode="auto">
              <a:xfrm>
                <a:off x="169" y="2685"/>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9" name="Rectangle 1185">
                <a:extLst>
                  <a:ext uri="{FF2B5EF4-FFF2-40B4-BE49-F238E27FC236}">
                    <a16:creationId xmlns:a16="http://schemas.microsoft.com/office/drawing/2014/main" id="{AC5E1EC7-58CA-4BAE-8672-28602C106D82}"/>
                  </a:ext>
                </a:extLst>
              </p:cNvPr>
              <p:cNvSpPr>
                <a:spLocks noChangeArrowheads="1"/>
              </p:cNvSpPr>
              <p:nvPr/>
            </p:nvSpPr>
            <p:spPr bwMode="auto">
              <a:xfrm>
                <a:off x="173" y="2685"/>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0" name="Rectangle 1186">
                <a:extLst>
                  <a:ext uri="{FF2B5EF4-FFF2-40B4-BE49-F238E27FC236}">
                    <a16:creationId xmlns:a16="http://schemas.microsoft.com/office/drawing/2014/main" id="{A9E6623F-D0B0-4229-A237-1F16C46F094D}"/>
                  </a:ext>
                </a:extLst>
              </p:cNvPr>
              <p:cNvSpPr>
                <a:spLocks noChangeArrowheads="1"/>
              </p:cNvSpPr>
              <p:nvPr/>
            </p:nvSpPr>
            <p:spPr bwMode="auto">
              <a:xfrm>
                <a:off x="1101" y="26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1" name="Rectangle 1187">
                <a:extLst>
                  <a:ext uri="{FF2B5EF4-FFF2-40B4-BE49-F238E27FC236}">
                    <a16:creationId xmlns:a16="http://schemas.microsoft.com/office/drawing/2014/main" id="{CB53FEA4-4312-4CBA-A63F-81208371AB95}"/>
                  </a:ext>
                </a:extLst>
              </p:cNvPr>
              <p:cNvSpPr>
                <a:spLocks noChangeArrowheads="1"/>
              </p:cNvSpPr>
              <p:nvPr/>
            </p:nvSpPr>
            <p:spPr bwMode="auto">
              <a:xfrm>
                <a:off x="110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2" name="Rectangle 1188">
                <a:extLst>
                  <a:ext uri="{FF2B5EF4-FFF2-40B4-BE49-F238E27FC236}">
                    <a16:creationId xmlns:a16="http://schemas.microsoft.com/office/drawing/2014/main" id="{0208C0EB-2A1F-419B-A3C6-BE97729BC211}"/>
                  </a:ext>
                </a:extLst>
              </p:cNvPr>
              <p:cNvSpPr>
                <a:spLocks noChangeArrowheads="1"/>
              </p:cNvSpPr>
              <p:nvPr/>
            </p:nvSpPr>
            <p:spPr bwMode="auto">
              <a:xfrm>
                <a:off x="110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3" name="Rectangle 1189">
                <a:extLst>
                  <a:ext uri="{FF2B5EF4-FFF2-40B4-BE49-F238E27FC236}">
                    <a16:creationId xmlns:a16="http://schemas.microsoft.com/office/drawing/2014/main" id="{C9F0AC01-6E7E-4CBC-95B9-FA7D0E6B6219}"/>
                  </a:ext>
                </a:extLst>
              </p:cNvPr>
              <p:cNvSpPr>
                <a:spLocks noChangeArrowheads="1"/>
              </p:cNvSpPr>
              <p:nvPr/>
            </p:nvSpPr>
            <p:spPr bwMode="auto">
              <a:xfrm>
                <a:off x="1113" y="2685"/>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4" name="Rectangle 1190">
                <a:extLst>
                  <a:ext uri="{FF2B5EF4-FFF2-40B4-BE49-F238E27FC236}">
                    <a16:creationId xmlns:a16="http://schemas.microsoft.com/office/drawing/2014/main" id="{A2C75B52-88B1-4843-B2BF-A568899A407F}"/>
                  </a:ext>
                </a:extLst>
              </p:cNvPr>
              <p:cNvSpPr>
                <a:spLocks noChangeArrowheads="1"/>
              </p:cNvSpPr>
              <p:nvPr/>
            </p:nvSpPr>
            <p:spPr bwMode="auto">
              <a:xfrm>
                <a:off x="136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5" name="Rectangle 1191">
                <a:extLst>
                  <a:ext uri="{FF2B5EF4-FFF2-40B4-BE49-F238E27FC236}">
                    <a16:creationId xmlns:a16="http://schemas.microsoft.com/office/drawing/2014/main" id="{03ABD7D7-E652-45EC-9A4C-5245B682981B}"/>
                  </a:ext>
                </a:extLst>
              </p:cNvPr>
              <p:cNvSpPr>
                <a:spLocks noChangeArrowheads="1"/>
              </p:cNvSpPr>
              <p:nvPr/>
            </p:nvSpPr>
            <p:spPr bwMode="auto">
              <a:xfrm>
                <a:off x="1373" y="2685"/>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6" name="Rectangle 1192">
                <a:extLst>
                  <a:ext uri="{FF2B5EF4-FFF2-40B4-BE49-F238E27FC236}">
                    <a16:creationId xmlns:a16="http://schemas.microsoft.com/office/drawing/2014/main" id="{75FB406C-37D1-487A-8426-D64BA351CAF7}"/>
                  </a:ext>
                </a:extLst>
              </p:cNvPr>
              <p:cNvSpPr>
                <a:spLocks noChangeArrowheads="1"/>
              </p:cNvSpPr>
              <p:nvPr/>
            </p:nvSpPr>
            <p:spPr bwMode="auto">
              <a:xfrm>
                <a:off x="162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7" name="Rectangle 1193">
                <a:extLst>
                  <a:ext uri="{FF2B5EF4-FFF2-40B4-BE49-F238E27FC236}">
                    <a16:creationId xmlns:a16="http://schemas.microsoft.com/office/drawing/2014/main" id="{9E50C0D0-7D10-4CD1-BE2A-F9A9CD8945AE}"/>
                  </a:ext>
                </a:extLst>
              </p:cNvPr>
              <p:cNvSpPr>
                <a:spLocks noChangeArrowheads="1"/>
              </p:cNvSpPr>
              <p:nvPr/>
            </p:nvSpPr>
            <p:spPr bwMode="auto">
              <a:xfrm>
                <a:off x="1633" y="2685"/>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8" name="Rectangle 1194">
                <a:extLst>
                  <a:ext uri="{FF2B5EF4-FFF2-40B4-BE49-F238E27FC236}">
                    <a16:creationId xmlns:a16="http://schemas.microsoft.com/office/drawing/2014/main" id="{CCDB4B17-E402-4895-9EB9-DED3B11BA0FB}"/>
                  </a:ext>
                </a:extLst>
              </p:cNvPr>
              <p:cNvSpPr>
                <a:spLocks noChangeArrowheads="1"/>
              </p:cNvSpPr>
              <p:nvPr/>
            </p:nvSpPr>
            <p:spPr bwMode="auto">
              <a:xfrm>
                <a:off x="188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9" name="Rectangle 1195">
                <a:extLst>
                  <a:ext uri="{FF2B5EF4-FFF2-40B4-BE49-F238E27FC236}">
                    <a16:creationId xmlns:a16="http://schemas.microsoft.com/office/drawing/2014/main" id="{8C24678B-29D6-420D-AECE-6B1E3C128013}"/>
                  </a:ext>
                </a:extLst>
              </p:cNvPr>
              <p:cNvSpPr>
                <a:spLocks noChangeArrowheads="1"/>
              </p:cNvSpPr>
              <p:nvPr/>
            </p:nvSpPr>
            <p:spPr bwMode="auto">
              <a:xfrm>
                <a:off x="1893" y="2685"/>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0" name="Rectangle 1196">
                <a:extLst>
                  <a:ext uri="{FF2B5EF4-FFF2-40B4-BE49-F238E27FC236}">
                    <a16:creationId xmlns:a16="http://schemas.microsoft.com/office/drawing/2014/main" id="{2A058CF0-756F-4069-8088-918ED4C09C82}"/>
                  </a:ext>
                </a:extLst>
              </p:cNvPr>
              <p:cNvSpPr>
                <a:spLocks noChangeArrowheads="1"/>
              </p:cNvSpPr>
              <p:nvPr/>
            </p:nvSpPr>
            <p:spPr bwMode="auto">
              <a:xfrm>
                <a:off x="214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1" name="Rectangle 1197">
                <a:extLst>
                  <a:ext uri="{FF2B5EF4-FFF2-40B4-BE49-F238E27FC236}">
                    <a16:creationId xmlns:a16="http://schemas.microsoft.com/office/drawing/2014/main" id="{4E4D0B6E-778B-44D2-B121-38ECABB3811D}"/>
                  </a:ext>
                </a:extLst>
              </p:cNvPr>
              <p:cNvSpPr>
                <a:spLocks noChangeArrowheads="1"/>
              </p:cNvSpPr>
              <p:nvPr/>
            </p:nvSpPr>
            <p:spPr bwMode="auto">
              <a:xfrm>
                <a:off x="2153" y="2685"/>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2" name="Rectangle 1198">
                <a:extLst>
                  <a:ext uri="{FF2B5EF4-FFF2-40B4-BE49-F238E27FC236}">
                    <a16:creationId xmlns:a16="http://schemas.microsoft.com/office/drawing/2014/main" id="{E1922F4F-36D0-4EE9-9340-11D648857364}"/>
                  </a:ext>
                </a:extLst>
              </p:cNvPr>
              <p:cNvSpPr>
                <a:spLocks noChangeArrowheads="1"/>
              </p:cNvSpPr>
              <p:nvPr/>
            </p:nvSpPr>
            <p:spPr bwMode="auto">
              <a:xfrm>
                <a:off x="240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3" name="Rectangle 1199">
                <a:extLst>
                  <a:ext uri="{FF2B5EF4-FFF2-40B4-BE49-F238E27FC236}">
                    <a16:creationId xmlns:a16="http://schemas.microsoft.com/office/drawing/2014/main" id="{E6743A81-BE61-45E1-804E-69B75226C1CE}"/>
                  </a:ext>
                </a:extLst>
              </p:cNvPr>
              <p:cNvSpPr>
                <a:spLocks noChangeArrowheads="1"/>
              </p:cNvSpPr>
              <p:nvPr/>
            </p:nvSpPr>
            <p:spPr bwMode="auto">
              <a:xfrm>
                <a:off x="2413" y="2685"/>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4" name="Rectangle 1200">
                <a:extLst>
                  <a:ext uri="{FF2B5EF4-FFF2-40B4-BE49-F238E27FC236}">
                    <a16:creationId xmlns:a16="http://schemas.microsoft.com/office/drawing/2014/main" id="{E02D9F94-1809-4750-9E50-FB25FCC28E04}"/>
                  </a:ext>
                </a:extLst>
              </p:cNvPr>
              <p:cNvSpPr>
                <a:spLocks noChangeArrowheads="1"/>
              </p:cNvSpPr>
              <p:nvPr/>
            </p:nvSpPr>
            <p:spPr bwMode="auto">
              <a:xfrm>
                <a:off x="2665" y="26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5" name="Rectangle 1201">
                <a:extLst>
                  <a:ext uri="{FF2B5EF4-FFF2-40B4-BE49-F238E27FC236}">
                    <a16:creationId xmlns:a16="http://schemas.microsoft.com/office/drawing/2014/main" id="{52D2ADC5-171A-4151-B0E1-1C055D69BCBE}"/>
                  </a:ext>
                </a:extLst>
              </p:cNvPr>
              <p:cNvSpPr>
                <a:spLocks noChangeArrowheads="1"/>
              </p:cNvSpPr>
              <p:nvPr/>
            </p:nvSpPr>
            <p:spPr bwMode="auto">
              <a:xfrm>
                <a:off x="266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6" name="Rectangle 1202">
                <a:extLst>
                  <a:ext uri="{FF2B5EF4-FFF2-40B4-BE49-F238E27FC236}">
                    <a16:creationId xmlns:a16="http://schemas.microsoft.com/office/drawing/2014/main" id="{2194D154-FDA1-46CF-A4B4-FC0DEF050F99}"/>
                  </a:ext>
                </a:extLst>
              </p:cNvPr>
              <p:cNvSpPr>
                <a:spLocks noChangeArrowheads="1"/>
              </p:cNvSpPr>
              <p:nvPr/>
            </p:nvSpPr>
            <p:spPr bwMode="auto">
              <a:xfrm>
                <a:off x="2673"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7" name="Rectangle 1203">
                <a:extLst>
                  <a:ext uri="{FF2B5EF4-FFF2-40B4-BE49-F238E27FC236}">
                    <a16:creationId xmlns:a16="http://schemas.microsoft.com/office/drawing/2014/main" id="{DC5FA236-C58E-438C-A936-B690EF20F046}"/>
                  </a:ext>
                </a:extLst>
              </p:cNvPr>
              <p:cNvSpPr>
                <a:spLocks noChangeArrowheads="1"/>
              </p:cNvSpPr>
              <p:nvPr/>
            </p:nvSpPr>
            <p:spPr bwMode="auto">
              <a:xfrm>
                <a:off x="2684" y="2685"/>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8" name="Rectangle 1204">
                <a:extLst>
                  <a:ext uri="{FF2B5EF4-FFF2-40B4-BE49-F238E27FC236}">
                    <a16:creationId xmlns:a16="http://schemas.microsoft.com/office/drawing/2014/main" id="{90E1BF85-9C4B-4A98-A2D2-F8589BB96701}"/>
                  </a:ext>
                </a:extLst>
              </p:cNvPr>
              <p:cNvSpPr>
                <a:spLocks noChangeArrowheads="1"/>
              </p:cNvSpPr>
              <p:nvPr/>
            </p:nvSpPr>
            <p:spPr bwMode="auto">
              <a:xfrm>
                <a:off x="292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9" name="Rectangle 1205">
                <a:extLst>
                  <a:ext uri="{FF2B5EF4-FFF2-40B4-BE49-F238E27FC236}">
                    <a16:creationId xmlns:a16="http://schemas.microsoft.com/office/drawing/2014/main" id="{A8CDD7C9-2CCB-4A53-8CB2-F9E06EBA8523}"/>
                  </a:ext>
                </a:extLst>
              </p:cNvPr>
              <p:cNvSpPr>
                <a:spLocks noChangeArrowheads="1"/>
              </p:cNvSpPr>
              <p:nvPr/>
            </p:nvSpPr>
            <p:spPr bwMode="auto">
              <a:xfrm>
                <a:off x="2933" y="2685"/>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0" name="Rectangle 1206">
                <a:extLst>
                  <a:ext uri="{FF2B5EF4-FFF2-40B4-BE49-F238E27FC236}">
                    <a16:creationId xmlns:a16="http://schemas.microsoft.com/office/drawing/2014/main" id="{B6F3BDAD-29C9-4EE9-9458-5F0BFF89D2D1}"/>
                  </a:ext>
                </a:extLst>
              </p:cNvPr>
              <p:cNvSpPr>
                <a:spLocks noChangeArrowheads="1"/>
              </p:cNvSpPr>
              <p:nvPr/>
            </p:nvSpPr>
            <p:spPr bwMode="auto">
              <a:xfrm>
                <a:off x="318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1" name="Rectangle 1207">
                <a:extLst>
                  <a:ext uri="{FF2B5EF4-FFF2-40B4-BE49-F238E27FC236}">
                    <a16:creationId xmlns:a16="http://schemas.microsoft.com/office/drawing/2014/main" id="{99D5A9EC-FE13-4898-BA7E-8E5CB5624FE6}"/>
                  </a:ext>
                </a:extLst>
              </p:cNvPr>
              <p:cNvSpPr>
                <a:spLocks noChangeArrowheads="1"/>
              </p:cNvSpPr>
              <p:nvPr/>
            </p:nvSpPr>
            <p:spPr bwMode="auto">
              <a:xfrm>
                <a:off x="3193" y="2685"/>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2" name="Rectangle 1208">
                <a:extLst>
                  <a:ext uri="{FF2B5EF4-FFF2-40B4-BE49-F238E27FC236}">
                    <a16:creationId xmlns:a16="http://schemas.microsoft.com/office/drawing/2014/main" id="{E88BC8F9-FD52-454E-A31A-491D83F3E922}"/>
                  </a:ext>
                </a:extLst>
              </p:cNvPr>
              <p:cNvSpPr>
                <a:spLocks noChangeArrowheads="1"/>
              </p:cNvSpPr>
              <p:nvPr/>
            </p:nvSpPr>
            <p:spPr bwMode="auto">
              <a:xfrm>
                <a:off x="3442"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3" name="Rectangle 1209">
                <a:extLst>
                  <a:ext uri="{FF2B5EF4-FFF2-40B4-BE49-F238E27FC236}">
                    <a16:creationId xmlns:a16="http://schemas.microsoft.com/office/drawing/2014/main" id="{324FE483-332E-4403-B7DA-D7D2C4A5C774}"/>
                  </a:ext>
                </a:extLst>
              </p:cNvPr>
              <p:cNvSpPr>
                <a:spLocks noChangeArrowheads="1"/>
              </p:cNvSpPr>
              <p:nvPr/>
            </p:nvSpPr>
            <p:spPr bwMode="auto">
              <a:xfrm>
                <a:off x="3453" y="2685"/>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1411">
              <a:extLst>
                <a:ext uri="{FF2B5EF4-FFF2-40B4-BE49-F238E27FC236}">
                  <a16:creationId xmlns:a16="http://schemas.microsoft.com/office/drawing/2014/main" id="{3B2072BE-9B0C-47C6-9321-F0BD5E96CE3A}"/>
                </a:ext>
              </a:extLst>
            </p:cNvPr>
            <p:cNvGrpSpPr>
              <a:grpSpLocks/>
            </p:cNvGrpSpPr>
            <p:nvPr/>
          </p:nvGrpSpPr>
          <p:grpSpPr bwMode="auto">
            <a:xfrm>
              <a:off x="169" y="2685"/>
              <a:ext cx="5508" cy="598"/>
              <a:chOff x="169" y="2685"/>
              <a:chExt cx="5508" cy="598"/>
            </a:xfrm>
          </p:grpSpPr>
          <p:sp>
            <p:nvSpPr>
              <p:cNvPr id="1494" name="Rectangle 1211">
                <a:extLst>
                  <a:ext uri="{FF2B5EF4-FFF2-40B4-BE49-F238E27FC236}">
                    <a16:creationId xmlns:a16="http://schemas.microsoft.com/office/drawing/2014/main" id="{C009B88D-62DF-401D-84AD-AE46E31DBB69}"/>
                  </a:ext>
                </a:extLst>
              </p:cNvPr>
              <p:cNvSpPr>
                <a:spLocks noChangeArrowheads="1"/>
              </p:cNvSpPr>
              <p:nvPr/>
            </p:nvSpPr>
            <p:spPr bwMode="auto">
              <a:xfrm>
                <a:off x="370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5" name="Rectangle 1212">
                <a:extLst>
                  <a:ext uri="{FF2B5EF4-FFF2-40B4-BE49-F238E27FC236}">
                    <a16:creationId xmlns:a16="http://schemas.microsoft.com/office/drawing/2014/main" id="{BE478474-599D-4155-A6B2-F90FBDA39D82}"/>
                  </a:ext>
                </a:extLst>
              </p:cNvPr>
              <p:cNvSpPr>
                <a:spLocks noChangeArrowheads="1"/>
              </p:cNvSpPr>
              <p:nvPr/>
            </p:nvSpPr>
            <p:spPr bwMode="auto">
              <a:xfrm>
                <a:off x="3713" y="2685"/>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6" name="Rectangle 1213">
                <a:extLst>
                  <a:ext uri="{FF2B5EF4-FFF2-40B4-BE49-F238E27FC236}">
                    <a16:creationId xmlns:a16="http://schemas.microsoft.com/office/drawing/2014/main" id="{B2899E2E-50E6-40F2-A5A2-78DC1391C6B3}"/>
                  </a:ext>
                </a:extLst>
              </p:cNvPr>
              <p:cNvSpPr>
                <a:spLocks noChangeArrowheads="1"/>
              </p:cNvSpPr>
              <p:nvPr/>
            </p:nvSpPr>
            <p:spPr bwMode="auto">
              <a:xfrm>
                <a:off x="3961"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7" name="Rectangle 1214">
                <a:extLst>
                  <a:ext uri="{FF2B5EF4-FFF2-40B4-BE49-F238E27FC236}">
                    <a16:creationId xmlns:a16="http://schemas.microsoft.com/office/drawing/2014/main" id="{03923D41-2376-47F5-8AF8-EDD0C685A295}"/>
                  </a:ext>
                </a:extLst>
              </p:cNvPr>
              <p:cNvSpPr>
                <a:spLocks noChangeArrowheads="1"/>
              </p:cNvSpPr>
              <p:nvPr/>
            </p:nvSpPr>
            <p:spPr bwMode="auto">
              <a:xfrm>
                <a:off x="3973" y="2685"/>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8" name="Rectangle 1215">
                <a:extLst>
                  <a:ext uri="{FF2B5EF4-FFF2-40B4-BE49-F238E27FC236}">
                    <a16:creationId xmlns:a16="http://schemas.microsoft.com/office/drawing/2014/main" id="{4CF5E4B1-6BAA-46F3-8445-94F1D8FBD7A1}"/>
                  </a:ext>
                </a:extLst>
              </p:cNvPr>
              <p:cNvSpPr>
                <a:spLocks noChangeArrowheads="1"/>
              </p:cNvSpPr>
              <p:nvPr/>
            </p:nvSpPr>
            <p:spPr bwMode="auto">
              <a:xfrm>
                <a:off x="4598" y="26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9" name="Rectangle 1216">
                <a:extLst>
                  <a:ext uri="{FF2B5EF4-FFF2-40B4-BE49-F238E27FC236}">
                    <a16:creationId xmlns:a16="http://schemas.microsoft.com/office/drawing/2014/main" id="{6B67A010-462F-4461-B736-473D1F5E89C2}"/>
                  </a:ext>
                </a:extLst>
              </p:cNvPr>
              <p:cNvSpPr>
                <a:spLocks noChangeArrowheads="1"/>
              </p:cNvSpPr>
              <p:nvPr/>
            </p:nvSpPr>
            <p:spPr bwMode="auto">
              <a:xfrm>
                <a:off x="4594" y="268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0" name="Rectangle 1217">
                <a:extLst>
                  <a:ext uri="{FF2B5EF4-FFF2-40B4-BE49-F238E27FC236}">
                    <a16:creationId xmlns:a16="http://schemas.microsoft.com/office/drawing/2014/main" id="{7FDF293D-F64B-4240-A9D5-F6C627DF3744}"/>
                  </a:ext>
                </a:extLst>
              </p:cNvPr>
              <p:cNvSpPr>
                <a:spLocks noChangeArrowheads="1"/>
              </p:cNvSpPr>
              <p:nvPr/>
            </p:nvSpPr>
            <p:spPr bwMode="auto">
              <a:xfrm>
                <a:off x="4605"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1" name="Rectangle 1218">
                <a:extLst>
                  <a:ext uri="{FF2B5EF4-FFF2-40B4-BE49-F238E27FC236}">
                    <a16:creationId xmlns:a16="http://schemas.microsoft.com/office/drawing/2014/main" id="{8F48DCA5-8146-45CA-9CBC-A10F2FC79265}"/>
                  </a:ext>
                </a:extLst>
              </p:cNvPr>
              <p:cNvSpPr>
                <a:spLocks noChangeArrowheads="1"/>
              </p:cNvSpPr>
              <p:nvPr/>
            </p:nvSpPr>
            <p:spPr bwMode="auto">
              <a:xfrm>
                <a:off x="4617" y="2685"/>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2" name="Rectangle 1219">
                <a:extLst>
                  <a:ext uri="{FF2B5EF4-FFF2-40B4-BE49-F238E27FC236}">
                    <a16:creationId xmlns:a16="http://schemas.microsoft.com/office/drawing/2014/main" id="{DF293466-2F1D-4FB3-BE85-86872619625C}"/>
                  </a:ext>
                </a:extLst>
              </p:cNvPr>
              <p:cNvSpPr>
                <a:spLocks noChangeArrowheads="1"/>
              </p:cNvSpPr>
              <p:nvPr/>
            </p:nvSpPr>
            <p:spPr bwMode="auto">
              <a:xfrm>
                <a:off x="5669" y="2696"/>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3" name="Rectangle 1220">
                <a:extLst>
                  <a:ext uri="{FF2B5EF4-FFF2-40B4-BE49-F238E27FC236}">
                    <a16:creationId xmlns:a16="http://schemas.microsoft.com/office/drawing/2014/main" id="{30F40CCE-816E-4CFC-994E-C29B2C12339F}"/>
                  </a:ext>
                </a:extLst>
              </p:cNvPr>
              <p:cNvSpPr>
                <a:spLocks noChangeArrowheads="1"/>
              </p:cNvSpPr>
              <p:nvPr/>
            </p:nvSpPr>
            <p:spPr bwMode="auto">
              <a:xfrm>
                <a:off x="5665" y="268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4" name="Rectangle 1221">
                <a:extLst>
                  <a:ext uri="{FF2B5EF4-FFF2-40B4-BE49-F238E27FC236}">
                    <a16:creationId xmlns:a16="http://schemas.microsoft.com/office/drawing/2014/main" id="{0DB8C4D8-1464-4A81-9890-DD28F254E552}"/>
                  </a:ext>
                </a:extLst>
              </p:cNvPr>
              <p:cNvSpPr>
                <a:spLocks noChangeArrowheads="1"/>
              </p:cNvSpPr>
              <p:nvPr/>
            </p:nvSpPr>
            <p:spPr bwMode="auto">
              <a:xfrm>
                <a:off x="169" y="2697"/>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5" name="Rectangle 1222">
                <a:extLst>
                  <a:ext uri="{FF2B5EF4-FFF2-40B4-BE49-F238E27FC236}">
                    <a16:creationId xmlns:a16="http://schemas.microsoft.com/office/drawing/2014/main" id="{C06AC404-3B99-4DBF-B32E-0BA8C24E39AC}"/>
                  </a:ext>
                </a:extLst>
              </p:cNvPr>
              <p:cNvSpPr>
                <a:spLocks noChangeArrowheads="1"/>
              </p:cNvSpPr>
              <p:nvPr/>
            </p:nvSpPr>
            <p:spPr bwMode="auto">
              <a:xfrm>
                <a:off x="1105" y="2697"/>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6" name="Rectangle 1223">
                <a:extLst>
                  <a:ext uri="{FF2B5EF4-FFF2-40B4-BE49-F238E27FC236}">
                    <a16:creationId xmlns:a16="http://schemas.microsoft.com/office/drawing/2014/main" id="{5C81B7C7-C296-40D9-BE42-C0C2073DED73}"/>
                  </a:ext>
                </a:extLst>
              </p:cNvPr>
              <p:cNvSpPr>
                <a:spLocks noChangeArrowheads="1"/>
              </p:cNvSpPr>
              <p:nvPr/>
            </p:nvSpPr>
            <p:spPr bwMode="auto">
              <a:xfrm>
                <a:off x="2665" y="2697"/>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7" name="Rectangle 1224">
                <a:extLst>
                  <a:ext uri="{FF2B5EF4-FFF2-40B4-BE49-F238E27FC236}">
                    <a16:creationId xmlns:a16="http://schemas.microsoft.com/office/drawing/2014/main" id="{BCEA1B25-D9F3-44B6-84E9-8E13CC1FE0E7}"/>
                  </a:ext>
                </a:extLst>
              </p:cNvPr>
              <p:cNvSpPr>
                <a:spLocks noChangeArrowheads="1"/>
              </p:cNvSpPr>
              <p:nvPr/>
            </p:nvSpPr>
            <p:spPr bwMode="auto">
              <a:xfrm>
                <a:off x="4598" y="2697"/>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8" name="Rectangle 1225">
                <a:extLst>
                  <a:ext uri="{FF2B5EF4-FFF2-40B4-BE49-F238E27FC236}">
                    <a16:creationId xmlns:a16="http://schemas.microsoft.com/office/drawing/2014/main" id="{03A46AD6-37D9-4D9E-A042-EA8CC4433AED}"/>
                  </a:ext>
                </a:extLst>
              </p:cNvPr>
              <p:cNvSpPr>
                <a:spLocks noChangeArrowheads="1"/>
              </p:cNvSpPr>
              <p:nvPr/>
            </p:nvSpPr>
            <p:spPr bwMode="auto">
              <a:xfrm>
                <a:off x="5669" y="2697"/>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9" name="Rectangle 1226">
                <a:extLst>
                  <a:ext uri="{FF2B5EF4-FFF2-40B4-BE49-F238E27FC236}">
                    <a16:creationId xmlns:a16="http://schemas.microsoft.com/office/drawing/2014/main" id="{EDBB5918-B22C-44CB-AF5D-9502F366FFA9}"/>
                  </a:ext>
                </a:extLst>
              </p:cNvPr>
              <p:cNvSpPr>
                <a:spLocks noChangeArrowheads="1"/>
              </p:cNvSpPr>
              <p:nvPr/>
            </p:nvSpPr>
            <p:spPr bwMode="auto">
              <a:xfrm>
                <a:off x="123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0" name="Rectangle 1227">
                <a:extLst>
                  <a:ext uri="{FF2B5EF4-FFF2-40B4-BE49-F238E27FC236}">
                    <a16:creationId xmlns:a16="http://schemas.microsoft.com/office/drawing/2014/main" id="{0ACC68A0-5EFC-445F-999B-26665316F9B7}"/>
                  </a:ext>
                </a:extLst>
              </p:cNvPr>
              <p:cNvSpPr>
                <a:spLocks noChangeArrowheads="1"/>
              </p:cNvSpPr>
              <p:nvPr/>
            </p:nvSpPr>
            <p:spPr bwMode="auto">
              <a:xfrm>
                <a:off x="149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1" name="Rectangle 1228">
                <a:extLst>
                  <a:ext uri="{FF2B5EF4-FFF2-40B4-BE49-F238E27FC236}">
                    <a16:creationId xmlns:a16="http://schemas.microsoft.com/office/drawing/2014/main" id="{05C19844-D235-42B0-974B-E83C380AF15E}"/>
                  </a:ext>
                </a:extLst>
              </p:cNvPr>
              <p:cNvSpPr>
                <a:spLocks noChangeArrowheads="1"/>
              </p:cNvSpPr>
              <p:nvPr/>
            </p:nvSpPr>
            <p:spPr bwMode="auto">
              <a:xfrm>
                <a:off x="175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2" name="Rectangle 1229">
                <a:extLst>
                  <a:ext uri="{FF2B5EF4-FFF2-40B4-BE49-F238E27FC236}">
                    <a16:creationId xmlns:a16="http://schemas.microsoft.com/office/drawing/2014/main" id="{57047551-14B2-4939-82FF-467EB872DE26}"/>
                  </a:ext>
                </a:extLst>
              </p:cNvPr>
              <p:cNvSpPr>
                <a:spLocks noChangeArrowheads="1"/>
              </p:cNvSpPr>
              <p:nvPr/>
            </p:nvSpPr>
            <p:spPr bwMode="auto">
              <a:xfrm>
                <a:off x="2016"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3" name="Rectangle 1230">
                <a:extLst>
                  <a:ext uri="{FF2B5EF4-FFF2-40B4-BE49-F238E27FC236}">
                    <a16:creationId xmlns:a16="http://schemas.microsoft.com/office/drawing/2014/main" id="{D8B5F201-21C2-487A-96A5-1AAE2A2387BB}"/>
                  </a:ext>
                </a:extLst>
              </p:cNvPr>
              <p:cNvSpPr>
                <a:spLocks noChangeArrowheads="1"/>
              </p:cNvSpPr>
              <p:nvPr/>
            </p:nvSpPr>
            <p:spPr bwMode="auto">
              <a:xfrm>
                <a:off x="2276"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4" name="Rectangle 1231">
                <a:extLst>
                  <a:ext uri="{FF2B5EF4-FFF2-40B4-BE49-F238E27FC236}">
                    <a16:creationId xmlns:a16="http://schemas.microsoft.com/office/drawing/2014/main" id="{54F98429-F324-441D-B850-B6CAE4936233}"/>
                  </a:ext>
                </a:extLst>
              </p:cNvPr>
              <p:cNvSpPr>
                <a:spLocks noChangeArrowheads="1"/>
              </p:cNvSpPr>
              <p:nvPr/>
            </p:nvSpPr>
            <p:spPr bwMode="auto">
              <a:xfrm>
                <a:off x="2469" y="2802"/>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5" name="Rectangle 1232">
                <a:extLst>
                  <a:ext uri="{FF2B5EF4-FFF2-40B4-BE49-F238E27FC236}">
                    <a16:creationId xmlns:a16="http://schemas.microsoft.com/office/drawing/2014/main" id="{39DA3A70-6EFA-4141-87A3-AAB84764D2AF}"/>
                  </a:ext>
                </a:extLst>
              </p:cNvPr>
              <p:cNvSpPr>
                <a:spLocks noChangeArrowheads="1"/>
              </p:cNvSpPr>
              <p:nvPr/>
            </p:nvSpPr>
            <p:spPr bwMode="auto">
              <a:xfrm>
                <a:off x="2605" y="278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6" name="Rectangle 1233">
                <a:extLst>
                  <a:ext uri="{FF2B5EF4-FFF2-40B4-BE49-F238E27FC236}">
                    <a16:creationId xmlns:a16="http://schemas.microsoft.com/office/drawing/2014/main" id="{FAD8FA43-BDB2-4FF7-A200-E7C1C5E8376F}"/>
                  </a:ext>
                </a:extLst>
              </p:cNvPr>
              <p:cNvSpPr>
                <a:spLocks noChangeArrowheads="1"/>
              </p:cNvSpPr>
              <p:nvPr/>
            </p:nvSpPr>
            <p:spPr bwMode="auto">
              <a:xfrm>
                <a:off x="279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7" name="Rectangle 1234">
                <a:extLst>
                  <a:ext uri="{FF2B5EF4-FFF2-40B4-BE49-F238E27FC236}">
                    <a16:creationId xmlns:a16="http://schemas.microsoft.com/office/drawing/2014/main" id="{D408261B-DE77-40CA-AE18-57BE0F164943}"/>
                  </a:ext>
                </a:extLst>
              </p:cNvPr>
              <p:cNvSpPr>
                <a:spLocks noChangeArrowheads="1"/>
              </p:cNvSpPr>
              <p:nvPr/>
            </p:nvSpPr>
            <p:spPr bwMode="auto">
              <a:xfrm>
                <a:off x="305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8" name="Rectangle 1235">
                <a:extLst>
                  <a:ext uri="{FF2B5EF4-FFF2-40B4-BE49-F238E27FC236}">
                    <a16:creationId xmlns:a16="http://schemas.microsoft.com/office/drawing/2014/main" id="{D4DBD454-1AB4-4A92-AD11-FB5D08890B9C}"/>
                  </a:ext>
                </a:extLst>
              </p:cNvPr>
              <p:cNvSpPr>
                <a:spLocks noChangeArrowheads="1"/>
              </p:cNvSpPr>
              <p:nvPr/>
            </p:nvSpPr>
            <p:spPr bwMode="auto">
              <a:xfrm>
                <a:off x="3317"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19" name="Rectangle 1236">
                <a:extLst>
                  <a:ext uri="{FF2B5EF4-FFF2-40B4-BE49-F238E27FC236}">
                    <a16:creationId xmlns:a16="http://schemas.microsoft.com/office/drawing/2014/main" id="{23F016D2-C347-4067-8CDA-D337EE40AB97}"/>
                  </a:ext>
                </a:extLst>
              </p:cNvPr>
              <p:cNvSpPr>
                <a:spLocks noChangeArrowheads="1"/>
              </p:cNvSpPr>
              <p:nvPr/>
            </p:nvSpPr>
            <p:spPr bwMode="auto">
              <a:xfrm>
                <a:off x="3576"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0" name="Rectangle 1237">
                <a:extLst>
                  <a:ext uri="{FF2B5EF4-FFF2-40B4-BE49-F238E27FC236}">
                    <a16:creationId xmlns:a16="http://schemas.microsoft.com/office/drawing/2014/main" id="{DD1E35FC-3911-431F-9377-6A1AE046BE48}"/>
                  </a:ext>
                </a:extLst>
              </p:cNvPr>
              <p:cNvSpPr>
                <a:spLocks noChangeArrowheads="1"/>
              </p:cNvSpPr>
              <p:nvPr/>
            </p:nvSpPr>
            <p:spPr bwMode="auto">
              <a:xfrm>
                <a:off x="3836" y="2804"/>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1" name="Rectangle 1238">
                <a:extLst>
                  <a:ext uri="{FF2B5EF4-FFF2-40B4-BE49-F238E27FC236}">
                    <a16:creationId xmlns:a16="http://schemas.microsoft.com/office/drawing/2014/main" id="{4F80FD1E-2099-4E14-8AC8-21060CE78FF6}"/>
                  </a:ext>
                </a:extLst>
              </p:cNvPr>
              <p:cNvSpPr>
                <a:spLocks noChangeArrowheads="1"/>
              </p:cNvSpPr>
              <p:nvPr/>
            </p:nvSpPr>
            <p:spPr bwMode="auto">
              <a:xfrm>
                <a:off x="4215" y="2802"/>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2" name="Rectangle 1239">
                <a:extLst>
                  <a:ext uri="{FF2B5EF4-FFF2-40B4-BE49-F238E27FC236}">
                    <a16:creationId xmlns:a16="http://schemas.microsoft.com/office/drawing/2014/main" id="{E57696D9-612B-4DE5-A85E-947F4375482E}"/>
                  </a:ext>
                </a:extLst>
              </p:cNvPr>
              <p:cNvSpPr>
                <a:spLocks noChangeArrowheads="1"/>
              </p:cNvSpPr>
              <p:nvPr/>
            </p:nvSpPr>
            <p:spPr bwMode="auto">
              <a:xfrm>
                <a:off x="4350" y="278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3" name="Rectangle 1240">
                <a:extLst>
                  <a:ext uri="{FF2B5EF4-FFF2-40B4-BE49-F238E27FC236}">
                    <a16:creationId xmlns:a16="http://schemas.microsoft.com/office/drawing/2014/main" id="{8628205E-9406-4242-9891-DA90562C86D5}"/>
                  </a:ext>
                </a:extLst>
              </p:cNvPr>
              <p:cNvSpPr>
                <a:spLocks noChangeArrowheads="1"/>
              </p:cNvSpPr>
              <p:nvPr/>
            </p:nvSpPr>
            <p:spPr bwMode="auto">
              <a:xfrm>
                <a:off x="5134" y="280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24" name="Rectangle 1241">
                <a:extLst>
                  <a:ext uri="{FF2B5EF4-FFF2-40B4-BE49-F238E27FC236}">
                    <a16:creationId xmlns:a16="http://schemas.microsoft.com/office/drawing/2014/main" id="{25F2C3F7-DABD-4FE7-B0C7-E1D7480F54F9}"/>
                  </a:ext>
                </a:extLst>
              </p:cNvPr>
              <p:cNvSpPr>
                <a:spLocks noChangeArrowheads="1"/>
              </p:cNvSpPr>
              <p:nvPr/>
            </p:nvSpPr>
            <p:spPr bwMode="auto">
              <a:xfrm>
                <a:off x="169" y="2790"/>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5" name="Rectangle 1242">
                <a:extLst>
                  <a:ext uri="{FF2B5EF4-FFF2-40B4-BE49-F238E27FC236}">
                    <a16:creationId xmlns:a16="http://schemas.microsoft.com/office/drawing/2014/main" id="{E6623242-6FF2-46AE-BEA8-E31D7D7CAC70}"/>
                  </a:ext>
                </a:extLst>
              </p:cNvPr>
              <p:cNvSpPr>
                <a:spLocks noChangeArrowheads="1"/>
              </p:cNvSpPr>
              <p:nvPr/>
            </p:nvSpPr>
            <p:spPr bwMode="auto">
              <a:xfrm>
                <a:off x="1101" y="2790"/>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6" name="Rectangle 1243">
                <a:extLst>
                  <a:ext uri="{FF2B5EF4-FFF2-40B4-BE49-F238E27FC236}">
                    <a16:creationId xmlns:a16="http://schemas.microsoft.com/office/drawing/2014/main" id="{F8C8AB84-A141-47B5-93CF-2D32ABA393B0}"/>
                  </a:ext>
                </a:extLst>
              </p:cNvPr>
              <p:cNvSpPr>
                <a:spLocks noChangeArrowheads="1"/>
              </p:cNvSpPr>
              <p:nvPr/>
            </p:nvSpPr>
            <p:spPr bwMode="auto">
              <a:xfrm>
                <a:off x="110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7" name="Rectangle 1244">
                <a:extLst>
                  <a:ext uri="{FF2B5EF4-FFF2-40B4-BE49-F238E27FC236}">
                    <a16:creationId xmlns:a16="http://schemas.microsoft.com/office/drawing/2014/main" id="{6E37F6CE-7822-49A8-8C54-82650AEFD1CA}"/>
                  </a:ext>
                </a:extLst>
              </p:cNvPr>
              <p:cNvSpPr>
                <a:spLocks noChangeArrowheads="1"/>
              </p:cNvSpPr>
              <p:nvPr/>
            </p:nvSpPr>
            <p:spPr bwMode="auto">
              <a:xfrm>
                <a:off x="1113" y="2790"/>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8" name="Rectangle 1245">
                <a:extLst>
                  <a:ext uri="{FF2B5EF4-FFF2-40B4-BE49-F238E27FC236}">
                    <a16:creationId xmlns:a16="http://schemas.microsoft.com/office/drawing/2014/main" id="{96F909D5-545C-421E-A5AB-6F31C8F0AC97}"/>
                  </a:ext>
                </a:extLst>
              </p:cNvPr>
              <p:cNvSpPr>
                <a:spLocks noChangeArrowheads="1"/>
              </p:cNvSpPr>
              <p:nvPr/>
            </p:nvSpPr>
            <p:spPr bwMode="auto">
              <a:xfrm>
                <a:off x="136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9" name="Rectangle 1246">
                <a:extLst>
                  <a:ext uri="{FF2B5EF4-FFF2-40B4-BE49-F238E27FC236}">
                    <a16:creationId xmlns:a16="http://schemas.microsoft.com/office/drawing/2014/main" id="{604E8F7C-EAF5-485B-8E7A-64A97EC7B0B2}"/>
                  </a:ext>
                </a:extLst>
              </p:cNvPr>
              <p:cNvSpPr>
                <a:spLocks noChangeArrowheads="1"/>
              </p:cNvSpPr>
              <p:nvPr/>
            </p:nvSpPr>
            <p:spPr bwMode="auto">
              <a:xfrm>
                <a:off x="136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0" name="Rectangle 1247">
                <a:extLst>
                  <a:ext uri="{FF2B5EF4-FFF2-40B4-BE49-F238E27FC236}">
                    <a16:creationId xmlns:a16="http://schemas.microsoft.com/office/drawing/2014/main" id="{035676EC-4DDC-43FF-90EF-C0DB20B948AC}"/>
                  </a:ext>
                </a:extLst>
              </p:cNvPr>
              <p:cNvSpPr>
                <a:spLocks noChangeArrowheads="1"/>
              </p:cNvSpPr>
              <p:nvPr/>
            </p:nvSpPr>
            <p:spPr bwMode="auto">
              <a:xfrm>
                <a:off x="1373" y="2790"/>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1" name="Rectangle 1248">
                <a:extLst>
                  <a:ext uri="{FF2B5EF4-FFF2-40B4-BE49-F238E27FC236}">
                    <a16:creationId xmlns:a16="http://schemas.microsoft.com/office/drawing/2014/main" id="{698DCF70-FFCB-454B-8EDC-1BD2197306FC}"/>
                  </a:ext>
                </a:extLst>
              </p:cNvPr>
              <p:cNvSpPr>
                <a:spLocks noChangeArrowheads="1"/>
              </p:cNvSpPr>
              <p:nvPr/>
            </p:nvSpPr>
            <p:spPr bwMode="auto">
              <a:xfrm>
                <a:off x="162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2" name="Rectangle 1249">
                <a:extLst>
                  <a:ext uri="{FF2B5EF4-FFF2-40B4-BE49-F238E27FC236}">
                    <a16:creationId xmlns:a16="http://schemas.microsoft.com/office/drawing/2014/main" id="{3EE21705-1F40-46C2-A99D-7A8A948B04D1}"/>
                  </a:ext>
                </a:extLst>
              </p:cNvPr>
              <p:cNvSpPr>
                <a:spLocks noChangeArrowheads="1"/>
              </p:cNvSpPr>
              <p:nvPr/>
            </p:nvSpPr>
            <p:spPr bwMode="auto">
              <a:xfrm>
                <a:off x="162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3" name="Rectangle 1250">
                <a:extLst>
                  <a:ext uri="{FF2B5EF4-FFF2-40B4-BE49-F238E27FC236}">
                    <a16:creationId xmlns:a16="http://schemas.microsoft.com/office/drawing/2014/main" id="{75F089D6-A3B6-46DF-9C01-1C953D4BE94D}"/>
                  </a:ext>
                </a:extLst>
              </p:cNvPr>
              <p:cNvSpPr>
                <a:spLocks noChangeArrowheads="1"/>
              </p:cNvSpPr>
              <p:nvPr/>
            </p:nvSpPr>
            <p:spPr bwMode="auto">
              <a:xfrm>
                <a:off x="1633" y="2790"/>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4" name="Rectangle 1251">
                <a:extLst>
                  <a:ext uri="{FF2B5EF4-FFF2-40B4-BE49-F238E27FC236}">
                    <a16:creationId xmlns:a16="http://schemas.microsoft.com/office/drawing/2014/main" id="{ACB7DFEF-A6D2-4219-8A33-AC0C984EFE1B}"/>
                  </a:ext>
                </a:extLst>
              </p:cNvPr>
              <p:cNvSpPr>
                <a:spLocks noChangeArrowheads="1"/>
              </p:cNvSpPr>
              <p:nvPr/>
            </p:nvSpPr>
            <p:spPr bwMode="auto">
              <a:xfrm>
                <a:off x="188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5" name="Rectangle 1252">
                <a:extLst>
                  <a:ext uri="{FF2B5EF4-FFF2-40B4-BE49-F238E27FC236}">
                    <a16:creationId xmlns:a16="http://schemas.microsoft.com/office/drawing/2014/main" id="{AA931C4E-954B-4215-9435-37E209516388}"/>
                  </a:ext>
                </a:extLst>
              </p:cNvPr>
              <p:cNvSpPr>
                <a:spLocks noChangeArrowheads="1"/>
              </p:cNvSpPr>
              <p:nvPr/>
            </p:nvSpPr>
            <p:spPr bwMode="auto">
              <a:xfrm>
                <a:off x="188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6" name="Rectangle 1253">
                <a:extLst>
                  <a:ext uri="{FF2B5EF4-FFF2-40B4-BE49-F238E27FC236}">
                    <a16:creationId xmlns:a16="http://schemas.microsoft.com/office/drawing/2014/main" id="{DAEC22DE-FAA0-447F-B2DB-21AFB99F3245}"/>
                  </a:ext>
                </a:extLst>
              </p:cNvPr>
              <p:cNvSpPr>
                <a:spLocks noChangeArrowheads="1"/>
              </p:cNvSpPr>
              <p:nvPr/>
            </p:nvSpPr>
            <p:spPr bwMode="auto">
              <a:xfrm>
                <a:off x="1893" y="2790"/>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7" name="Rectangle 1254">
                <a:extLst>
                  <a:ext uri="{FF2B5EF4-FFF2-40B4-BE49-F238E27FC236}">
                    <a16:creationId xmlns:a16="http://schemas.microsoft.com/office/drawing/2014/main" id="{52B8801C-6DE0-4E91-9860-895E7F645369}"/>
                  </a:ext>
                </a:extLst>
              </p:cNvPr>
              <p:cNvSpPr>
                <a:spLocks noChangeArrowheads="1"/>
              </p:cNvSpPr>
              <p:nvPr/>
            </p:nvSpPr>
            <p:spPr bwMode="auto">
              <a:xfrm>
                <a:off x="2141"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8" name="Rectangle 1255">
                <a:extLst>
                  <a:ext uri="{FF2B5EF4-FFF2-40B4-BE49-F238E27FC236}">
                    <a16:creationId xmlns:a16="http://schemas.microsoft.com/office/drawing/2014/main" id="{E7C15F5F-C43C-46CF-9EE4-C449B592DBB1}"/>
                  </a:ext>
                </a:extLst>
              </p:cNvPr>
              <p:cNvSpPr>
                <a:spLocks noChangeArrowheads="1"/>
              </p:cNvSpPr>
              <p:nvPr/>
            </p:nvSpPr>
            <p:spPr bwMode="auto">
              <a:xfrm>
                <a:off x="214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9" name="Rectangle 1256">
                <a:extLst>
                  <a:ext uri="{FF2B5EF4-FFF2-40B4-BE49-F238E27FC236}">
                    <a16:creationId xmlns:a16="http://schemas.microsoft.com/office/drawing/2014/main" id="{39D54446-708C-4AF9-9AA2-3567A4656C46}"/>
                  </a:ext>
                </a:extLst>
              </p:cNvPr>
              <p:cNvSpPr>
                <a:spLocks noChangeArrowheads="1"/>
              </p:cNvSpPr>
              <p:nvPr/>
            </p:nvSpPr>
            <p:spPr bwMode="auto">
              <a:xfrm>
                <a:off x="2153" y="2790"/>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0" name="Rectangle 1257">
                <a:extLst>
                  <a:ext uri="{FF2B5EF4-FFF2-40B4-BE49-F238E27FC236}">
                    <a16:creationId xmlns:a16="http://schemas.microsoft.com/office/drawing/2014/main" id="{BFDBA2B6-B127-4F5B-90D7-4D280FD26025}"/>
                  </a:ext>
                </a:extLst>
              </p:cNvPr>
              <p:cNvSpPr>
                <a:spLocks noChangeArrowheads="1"/>
              </p:cNvSpPr>
              <p:nvPr/>
            </p:nvSpPr>
            <p:spPr bwMode="auto">
              <a:xfrm>
                <a:off x="2401"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1" name="Rectangle 1258">
                <a:extLst>
                  <a:ext uri="{FF2B5EF4-FFF2-40B4-BE49-F238E27FC236}">
                    <a16:creationId xmlns:a16="http://schemas.microsoft.com/office/drawing/2014/main" id="{A1A8DFBB-686A-46AA-88CA-A8BDADF704E7}"/>
                  </a:ext>
                </a:extLst>
              </p:cNvPr>
              <p:cNvSpPr>
                <a:spLocks noChangeArrowheads="1"/>
              </p:cNvSpPr>
              <p:nvPr/>
            </p:nvSpPr>
            <p:spPr bwMode="auto">
              <a:xfrm>
                <a:off x="240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2" name="Rectangle 1259">
                <a:extLst>
                  <a:ext uri="{FF2B5EF4-FFF2-40B4-BE49-F238E27FC236}">
                    <a16:creationId xmlns:a16="http://schemas.microsoft.com/office/drawing/2014/main" id="{9D3100F2-750C-400E-BEF2-E312AF94C06D}"/>
                  </a:ext>
                </a:extLst>
              </p:cNvPr>
              <p:cNvSpPr>
                <a:spLocks noChangeArrowheads="1"/>
              </p:cNvSpPr>
              <p:nvPr/>
            </p:nvSpPr>
            <p:spPr bwMode="auto">
              <a:xfrm>
                <a:off x="2413" y="2790"/>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3" name="Rectangle 1260">
                <a:extLst>
                  <a:ext uri="{FF2B5EF4-FFF2-40B4-BE49-F238E27FC236}">
                    <a16:creationId xmlns:a16="http://schemas.microsoft.com/office/drawing/2014/main" id="{A940D4AA-CA73-4E72-BD1B-DEB609FCFA3B}"/>
                  </a:ext>
                </a:extLst>
              </p:cNvPr>
              <p:cNvSpPr>
                <a:spLocks noChangeArrowheads="1"/>
              </p:cNvSpPr>
              <p:nvPr/>
            </p:nvSpPr>
            <p:spPr bwMode="auto">
              <a:xfrm>
                <a:off x="2661"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4" name="Rectangle 1261">
                <a:extLst>
                  <a:ext uri="{FF2B5EF4-FFF2-40B4-BE49-F238E27FC236}">
                    <a16:creationId xmlns:a16="http://schemas.microsoft.com/office/drawing/2014/main" id="{4886E9E3-069A-477C-9E3A-859F9C201333}"/>
                  </a:ext>
                </a:extLst>
              </p:cNvPr>
              <p:cNvSpPr>
                <a:spLocks noChangeArrowheads="1"/>
              </p:cNvSpPr>
              <p:nvPr/>
            </p:nvSpPr>
            <p:spPr bwMode="auto">
              <a:xfrm>
                <a:off x="266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5" name="Rectangle 1262">
                <a:extLst>
                  <a:ext uri="{FF2B5EF4-FFF2-40B4-BE49-F238E27FC236}">
                    <a16:creationId xmlns:a16="http://schemas.microsoft.com/office/drawing/2014/main" id="{6762B123-45FD-42F8-A2FD-3E2E77CEA2F4}"/>
                  </a:ext>
                </a:extLst>
              </p:cNvPr>
              <p:cNvSpPr>
                <a:spLocks noChangeArrowheads="1"/>
              </p:cNvSpPr>
              <p:nvPr/>
            </p:nvSpPr>
            <p:spPr bwMode="auto">
              <a:xfrm>
                <a:off x="2673"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6" name="Rectangle 1263">
                <a:extLst>
                  <a:ext uri="{FF2B5EF4-FFF2-40B4-BE49-F238E27FC236}">
                    <a16:creationId xmlns:a16="http://schemas.microsoft.com/office/drawing/2014/main" id="{E73E45D3-E339-4DE0-B4A9-7B4FA1CD6638}"/>
                  </a:ext>
                </a:extLst>
              </p:cNvPr>
              <p:cNvSpPr>
                <a:spLocks noChangeArrowheads="1"/>
              </p:cNvSpPr>
              <p:nvPr/>
            </p:nvSpPr>
            <p:spPr bwMode="auto">
              <a:xfrm>
                <a:off x="2684" y="2790"/>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7" name="Rectangle 1264">
                <a:extLst>
                  <a:ext uri="{FF2B5EF4-FFF2-40B4-BE49-F238E27FC236}">
                    <a16:creationId xmlns:a16="http://schemas.microsoft.com/office/drawing/2014/main" id="{B091898D-1A0C-41B3-9EAF-ABB9B44249D0}"/>
                  </a:ext>
                </a:extLst>
              </p:cNvPr>
              <p:cNvSpPr>
                <a:spLocks noChangeArrowheads="1"/>
              </p:cNvSpPr>
              <p:nvPr/>
            </p:nvSpPr>
            <p:spPr bwMode="auto">
              <a:xfrm>
                <a:off x="292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8" name="Rectangle 1265">
                <a:extLst>
                  <a:ext uri="{FF2B5EF4-FFF2-40B4-BE49-F238E27FC236}">
                    <a16:creationId xmlns:a16="http://schemas.microsoft.com/office/drawing/2014/main" id="{1F8C8C17-762A-47E9-8336-6CE1E079ACA5}"/>
                  </a:ext>
                </a:extLst>
              </p:cNvPr>
              <p:cNvSpPr>
                <a:spLocks noChangeArrowheads="1"/>
              </p:cNvSpPr>
              <p:nvPr/>
            </p:nvSpPr>
            <p:spPr bwMode="auto">
              <a:xfrm>
                <a:off x="292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9" name="Rectangle 1266">
                <a:extLst>
                  <a:ext uri="{FF2B5EF4-FFF2-40B4-BE49-F238E27FC236}">
                    <a16:creationId xmlns:a16="http://schemas.microsoft.com/office/drawing/2014/main" id="{D0483C60-8A4B-4533-8605-41976214ECF4}"/>
                  </a:ext>
                </a:extLst>
              </p:cNvPr>
              <p:cNvSpPr>
                <a:spLocks noChangeArrowheads="1"/>
              </p:cNvSpPr>
              <p:nvPr/>
            </p:nvSpPr>
            <p:spPr bwMode="auto">
              <a:xfrm>
                <a:off x="2933" y="2790"/>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0" name="Rectangle 1267">
                <a:extLst>
                  <a:ext uri="{FF2B5EF4-FFF2-40B4-BE49-F238E27FC236}">
                    <a16:creationId xmlns:a16="http://schemas.microsoft.com/office/drawing/2014/main" id="{4FB5DF1A-EDBD-4FD3-9C2D-D28B3A12FB49}"/>
                  </a:ext>
                </a:extLst>
              </p:cNvPr>
              <p:cNvSpPr>
                <a:spLocks noChangeArrowheads="1"/>
              </p:cNvSpPr>
              <p:nvPr/>
            </p:nvSpPr>
            <p:spPr bwMode="auto">
              <a:xfrm>
                <a:off x="318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1" name="Rectangle 1268">
                <a:extLst>
                  <a:ext uri="{FF2B5EF4-FFF2-40B4-BE49-F238E27FC236}">
                    <a16:creationId xmlns:a16="http://schemas.microsoft.com/office/drawing/2014/main" id="{4E6E8158-7CBE-4F6A-8845-F102A46381EB}"/>
                  </a:ext>
                </a:extLst>
              </p:cNvPr>
              <p:cNvSpPr>
                <a:spLocks noChangeArrowheads="1"/>
              </p:cNvSpPr>
              <p:nvPr/>
            </p:nvSpPr>
            <p:spPr bwMode="auto">
              <a:xfrm>
                <a:off x="318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2" name="Rectangle 1269">
                <a:extLst>
                  <a:ext uri="{FF2B5EF4-FFF2-40B4-BE49-F238E27FC236}">
                    <a16:creationId xmlns:a16="http://schemas.microsoft.com/office/drawing/2014/main" id="{0BC267B0-A28F-4BAD-A655-12D7262D356E}"/>
                  </a:ext>
                </a:extLst>
              </p:cNvPr>
              <p:cNvSpPr>
                <a:spLocks noChangeArrowheads="1"/>
              </p:cNvSpPr>
              <p:nvPr/>
            </p:nvSpPr>
            <p:spPr bwMode="auto">
              <a:xfrm>
                <a:off x="3193" y="2790"/>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3" name="Rectangle 1270">
                <a:extLst>
                  <a:ext uri="{FF2B5EF4-FFF2-40B4-BE49-F238E27FC236}">
                    <a16:creationId xmlns:a16="http://schemas.microsoft.com/office/drawing/2014/main" id="{CE552A67-E49B-470E-A956-C2533ABF89A5}"/>
                  </a:ext>
                </a:extLst>
              </p:cNvPr>
              <p:cNvSpPr>
                <a:spLocks noChangeArrowheads="1"/>
              </p:cNvSpPr>
              <p:nvPr/>
            </p:nvSpPr>
            <p:spPr bwMode="auto">
              <a:xfrm>
                <a:off x="3442"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4" name="Rectangle 1271">
                <a:extLst>
                  <a:ext uri="{FF2B5EF4-FFF2-40B4-BE49-F238E27FC236}">
                    <a16:creationId xmlns:a16="http://schemas.microsoft.com/office/drawing/2014/main" id="{39C347E5-5575-4869-AAFB-447BC53B09AE}"/>
                  </a:ext>
                </a:extLst>
              </p:cNvPr>
              <p:cNvSpPr>
                <a:spLocks noChangeArrowheads="1"/>
              </p:cNvSpPr>
              <p:nvPr/>
            </p:nvSpPr>
            <p:spPr bwMode="auto">
              <a:xfrm>
                <a:off x="3442"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5" name="Rectangle 1272">
                <a:extLst>
                  <a:ext uri="{FF2B5EF4-FFF2-40B4-BE49-F238E27FC236}">
                    <a16:creationId xmlns:a16="http://schemas.microsoft.com/office/drawing/2014/main" id="{77B57B22-1D79-4B84-A994-F6AF333AF284}"/>
                  </a:ext>
                </a:extLst>
              </p:cNvPr>
              <p:cNvSpPr>
                <a:spLocks noChangeArrowheads="1"/>
              </p:cNvSpPr>
              <p:nvPr/>
            </p:nvSpPr>
            <p:spPr bwMode="auto">
              <a:xfrm>
                <a:off x="3453" y="2790"/>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6" name="Rectangle 1273">
                <a:extLst>
                  <a:ext uri="{FF2B5EF4-FFF2-40B4-BE49-F238E27FC236}">
                    <a16:creationId xmlns:a16="http://schemas.microsoft.com/office/drawing/2014/main" id="{D438F876-B2A4-47B9-B343-DD72B5BB7426}"/>
                  </a:ext>
                </a:extLst>
              </p:cNvPr>
              <p:cNvSpPr>
                <a:spLocks noChangeArrowheads="1"/>
              </p:cNvSpPr>
              <p:nvPr/>
            </p:nvSpPr>
            <p:spPr bwMode="auto">
              <a:xfrm>
                <a:off x="3701"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7" name="Rectangle 1274">
                <a:extLst>
                  <a:ext uri="{FF2B5EF4-FFF2-40B4-BE49-F238E27FC236}">
                    <a16:creationId xmlns:a16="http://schemas.microsoft.com/office/drawing/2014/main" id="{8F5D208B-967F-495E-9A56-EE83DDB91C31}"/>
                  </a:ext>
                </a:extLst>
              </p:cNvPr>
              <p:cNvSpPr>
                <a:spLocks noChangeArrowheads="1"/>
              </p:cNvSpPr>
              <p:nvPr/>
            </p:nvSpPr>
            <p:spPr bwMode="auto">
              <a:xfrm>
                <a:off x="370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8" name="Rectangle 1275">
                <a:extLst>
                  <a:ext uri="{FF2B5EF4-FFF2-40B4-BE49-F238E27FC236}">
                    <a16:creationId xmlns:a16="http://schemas.microsoft.com/office/drawing/2014/main" id="{076444CC-C7DA-4140-AE12-BA2E5F5D7254}"/>
                  </a:ext>
                </a:extLst>
              </p:cNvPr>
              <p:cNvSpPr>
                <a:spLocks noChangeArrowheads="1"/>
              </p:cNvSpPr>
              <p:nvPr/>
            </p:nvSpPr>
            <p:spPr bwMode="auto">
              <a:xfrm>
                <a:off x="3713" y="2790"/>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9" name="Rectangle 1276">
                <a:extLst>
                  <a:ext uri="{FF2B5EF4-FFF2-40B4-BE49-F238E27FC236}">
                    <a16:creationId xmlns:a16="http://schemas.microsoft.com/office/drawing/2014/main" id="{3128F67D-2ECF-4168-8FDC-F9B70517DADA}"/>
                  </a:ext>
                </a:extLst>
              </p:cNvPr>
              <p:cNvSpPr>
                <a:spLocks noChangeArrowheads="1"/>
              </p:cNvSpPr>
              <p:nvPr/>
            </p:nvSpPr>
            <p:spPr bwMode="auto">
              <a:xfrm>
                <a:off x="3961"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0" name="Rectangle 1277">
                <a:extLst>
                  <a:ext uri="{FF2B5EF4-FFF2-40B4-BE49-F238E27FC236}">
                    <a16:creationId xmlns:a16="http://schemas.microsoft.com/office/drawing/2014/main" id="{46DAC5D0-E372-4441-BF07-99081B4F0379}"/>
                  </a:ext>
                </a:extLst>
              </p:cNvPr>
              <p:cNvSpPr>
                <a:spLocks noChangeArrowheads="1"/>
              </p:cNvSpPr>
              <p:nvPr/>
            </p:nvSpPr>
            <p:spPr bwMode="auto">
              <a:xfrm>
                <a:off x="3961"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1" name="Rectangle 1278">
                <a:extLst>
                  <a:ext uri="{FF2B5EF4-FFF2-40B4-BE49-F238E27FC236}">
                    <a16:creationId xmlns:a16="http://schemas.microsoft.com/office/drawing/2014/main" id="{57EB2189-DA09-4D1A-BBA4-C79CF1F1EB16}"/>
                  </a:ext>
                </a:extLst>
              </p:cNvPr>
              <p:cNvSpPr>
                <a:spLocks noChangeArrowheads="1"/>
              </p:cNvSpPr>
              <p:nvPr/>
            </p:nvSpPr>
            <p:spPr bwMode="auto">
              <a:xfrm>
                <a:off x="3973" y="2790"/>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2" name="Rectangle 1279">
                <a:extLst>
                  <a:ext uri="{FF2B5EF4-FFF2-40B4-BE49-F238E27FC236}">
                    <a16:creationId xmlns:a16="http://schemas.microsoft.com/office/drawing/2014/main" id="{F880A708-59F7-4DAD-8EE5-DB5FBC44FB6C}"/>
                  </a:ext>
                </a:extLst>
              </p:cNvPr>
              <p:cNvSpPr>
                <a:spLocks noChangeArrowheads="1"/>
              </p:cNvSpPr>
              <p:nvPr/>
            </p:nvSpPr>
            <p:spPr bwMode="auto">
              <a:xfrm>
                <a:off x="4594" y="280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3" name="Rectangle 1280">
                <a:extLst>
                  <a:ext uri="{FF2B5EF4-FFF2-40B4-BE49-F238E27FC236}">
                    <a16:creationId xmlns:a16="http://schemas.microsoft.com/office/drawing/2014/main" id="{284C92BA-35C7-4371-B734-5D8A21CF2253}"/>
                  </a:ext>
                </a:extLst>
              </p:cNvPr>
              <p:cNvSpPr>
                <a:spLocks noChangeArrowheads="1"/>
              </p:cNvSpPr>
              <p:nvPr/>
            </p:nvSpPr>
            <p:spPr bwMode="auto">
              <a:xfrm>
                <a:off x="4594" y="279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4" name="Rectangle 1281">
                <a:extLst>
                  <a:ext uri="{FF2B5EF4-FFF2-40B4-BE49-F238E27FC236}">
                    <a16:creationId xmlns:a16="http://schemas.microsoft.com/office/drawing/2014/main" id="{93D65159-B5DF-4CA1-ADCF-6465717D5E0D}"/>
                  </a:ext>
                </a:extLst>
              </p:cNvPr>
              <p:cNvSpPr>
                <a:spLocks noChangeArrowheads="1"/>
              </p:cNvSpPr>
              <p:nvPr/>
            </p:nvSpPr>
            <p:spPr bwMode="auto">
              <a:xfrm>
                <a:off x="4605"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5" name="Rectangle 1282">
                <a:extLst>
                  <a:ext uri="{FF2B5EF4-FFF2-40B4-BE49-F238E27FC236}">
                    <a16:creationId xmlns:a16="http://schemas.microsoft.com/office/drawing/2014/main" id="{F8AACA5B-1BD3-4A5E-994F-3F58D9C9C22D}"/>
                  </a:ext>
                </a:extLst>
              </p:cNvPr>
              <p:cNvSpPr>
                <a:spLocks noChangeArrowheads="1"/>
              </p:cNvSpPr>
              <p:nvPr/>
            </p:nvSpPr>
            <p:spPr bwMode="auto">
              <a:xfrm>
                <a:off x="4617" y="2790"/>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6" name="Rectangle 1283">
                <a:extLst>
                  <a:ext uri="{FF2B5EF4-FFF2-40B4-BE49-F238E27FC236}">
                    <a16:creationId xmlns:a16="http://schemas.microsoft.com/office/drawing/2014/main" id="{0D333964-E638-47CB-861B-75BC64420BE9}"/>
                  </a:ext>
                </a:extLst>
              </p:cNvPr>
              <p:cNvSpPr>
                <a:spLocks noChangeArrowheads="1"/>
              </p:cNvSpPr>
              <p:nvPr/>
            </p:nvSpPr>
            <p:spPr bwMode="auto">
              <a:xfrm>
                <a:off x="5665" y="280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7" name="Rectangle 1284">
                <a:extLst>
                  <a:ext uri="{FF2B5EF4-FFF2-40B4-BE49-F238E27FC236}">
                    <a16:creationId xmlns:a16="http://schemas.microsoft.com/office/drawing/2014/main" id="{E348DC61-D4B6-4552-ABA9-4C9A91AB80D2}"/>
                  </a:ext>
                </a:extLst>
              </p:cNvPr>
              <p:cNvSpPr>
                <a:spLocks noChangeArrowheads="1"/>
              </p:cNvSpPr>
              <p:nvPr/>
            </p:nvSpPr>
            <p:spPr bwMode="auto">
              <a:xfrm>
                <a:off x="5665" y="279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8" name="Rectangle 1285">
                <a:extLst>
                  <a:ext uri="{FF2B5EF4-FFF2-40B4-BE49-F238E27FC236}">
                    <a16:creationId xmlns:a16="http://schemas.microsoft.com/office/drawing/2014/main" id="{05490827-51FC-468E-843C-ABF7135A3DC8}"/>
                  </a:ext>
                </a:extLst>
              </p:cNvPr>
              <p:cNvSpPr>
                <a:spLocks noChangeArrowheads="1"/>
              </p:cNvSpPr>
              <p:nvPr/>
            </p:nvSpPr>
            <p:spPr bwMode="auto">
              <a:xfrm>
                <a:off x="169" y="2803"/>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9" name="Rectangle 1286">
                <a:extLst>
                  <a:ext uri="{FF2B5EF4-FFF2-40B4-BE49-F238E27FC236}">
                    <a16:creationId xmlns:a16="http://schemas.microsoft.com/office/drawing/2014/main" id="{70ED8388-5388-47BC-A4D5-D558AAB38F8C}"/>
                  </a:ext>
                </a:extLst>
              </p:cNvPr>
              <p:cNvSpPr>
                <a:spLocks noChangeArrowheads="1"/>
              </p:cNvSpPr>
              <p:nvPr/>
            </p:nvSpPr>
            <p:spPr bwMode="auto">
              <a:xfrm>
                <a:off x="110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0" name="Rectangle 1287">
                <a:extLst>
                  <a:ext uri="{FF2B5EF4-FFF2-40B4-BE49-F238E27FC236}">
                    <a16:creationId xmlns:a16="http://schemas.microsoft.com/office/drawing/2014/main" id="{D51A4F4E-F6E9-4FC8-990A-8B98626B2F05}"/>
                  </a:ext>
                </a:extLst>
              </p:cNvPr>
              <p:cNvSpPr>
                <a:spLocks noChangeArrowheads="1"/>
              </p:cNvSpPr>
              <p:nvPr/>
            </p:nvSpPr>
            <p:spPr bwMode="auto">
              <a:xfrm>
                <a:off x="136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1" name="Rectangle 1288">
                <a:extLst>
                  <a:ext uri="{FF2B5EF4-FFF2-40B4-BE49-F238E27FC236}">
                    <a16:creationId xmlns:a16="http://schemas.microsoft.com/office/drawing/2014/main" id="{ACAC7C00-9DE0-43CD-A071-7149D1D8EEB4}"/>
                  </a:ext>
                </a:extLst>
              </p:cNvPr>
              <p:cNvSpPr>
                <a:spLocks noChangeArrowheads="1"/>
              </p:cNvSpPr>
              <p:nvPr/>
            </p:nvSpPr>
            <p:spPr bwMode="auto">
              <a:xfrm>
                <a:off x="162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2" name="Rectangle 1289">
                <a:extLst>
                  <a:ext uri="{FF2B5EF4-FFF2-40B4-BE49-F238E27FC236}">
                    <a16:creationId xmlns:a16="http://schemas.microsoft.com/office/drawing/2014/main" id="{9A46DB56-D8AE-4AEE-82CE-77DFB4179F0E}"/>
                  </a:ext>
                </a:extLst>
              </p:cNvPr>
              <p:cNvSpPr>
                <a:spLocks noChangeArrowheads="1"/>
              </p:cNvSpPr>
              <p:nvPr/>
            </p:nvSpPr>
            <p:spPr bwMode="auto">
              <a:xfrm>
                <a:off x="188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3" name="Rectangle 1290">
                <a:extLst>
                  <a:ext uri="{FF2B5EF4-FFF2-40B4-BE49-F238E27FC236}">
                    <a16:creationId xmlns:a16="http://schemas.microsoft.com/office/drawing/2014/main" id="{4DA195BB-D683-463A-B322-DABBAB77BCB4}"/>
                  </a:ext>
                </a:extLst>
              </p:cNvPr>
              <p:cNvSpPr>
                <a:spLocks noChangeArrowheads="1"/>
              </p:cNvSpPr>
              <p:nvPr/>
            </p:nvSpPr>
            <p:spPr bwMode="auto">
              <a:xfrm>
                <a:off x="214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4" name="Rectangle 1291">
                <a:extLst>
                  <a:ext uri="{FF2B5EF4-FFF2-40B4-BE49-F238E27FC236}">
                    <a16:creationId xmlns:a16="http://schemas.microsoft.com/office/drawing/2014/main" id="{466F6FC7-8DA0-4315-B3BD-6BE28C4AFD6E}"/>
                  </a:ext>
                </a:extLst>
              </p:cNvPr>
              <p:cNvSpPr>
                <a:spLocks noChangeArrowheads="1"/>
              </p:cNvSpPr>
              <p:nvPr/>
            </p:nvSpPr>
            <p:spPr bwMode="auto">
              <a:xfrm>
                <a:off x="240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5" name="Rectangle 1292">
                <a:extLst>
                  <a:ext uri="{FF2B5EF4-FFF2-40B4-BE49-F238E27FC236}">
                    <a16:creationId xmlns:a16="http://schemas.microsoft.com/office/drawing/2014/main" id="{7F23C428-097E-468F-9329-56C941947DC2}"/>
                  </a:ext>
                </a:extLst>
              </p:cNvPr>
              <p:cNvSpPr>
                <a:spLocks noChangeArrowheads="1"/>
              </p:cNvSpPr>
              <p:nvPr/>
            </p:nvSpPr>
            <p:spPr bwMode="auto">
              <a:xfrm>
                <a:off x="266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6" name="Rectangle 1293">
                <a:extLst>
                  <a:ext uri="{FF2B5EF4-FFF2-40B4-BE49-F238E27FC236}">
                    <a16:creationId xmlns:a16="http://schemas.microsoft.com/office/drawing/2014/main" id="{01FEAA77-2DED-4AA3-9F38-941055F73145}"/>
                  </a:ext>
                </a:extLst>
              </p:cNvPr>
              <p:cNvSpPr>
                <a:spLocks noChangeArrowheads="1"/>
              </p:cNvSpPr>
              <p:nvPr/>
            </p:nvSpPr>
            <p:spPr bwMode="auto">
              <a:xfrm>
                <a:off x="292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7" name="Rectangle 1294">
                <a:extLst>
                  <a:ext uri="{FF2B5EF4-FFF2-40B4-BE49-F238E27FC236}">
                    <a16:creationId xmlns:a16="http://schemas.microsoft.com/office/drawing/2014/main" id="{3D5E9539-C000-4EB5-9B89-4512B8F4A4F3}"/>
                  </a:ext>
                </a:extLst>
              </p:cNvPr>
              <p:cNvSpPr>
                <a:spLocks noChangeArrowheads="1"/>
              </p:cNvSpPr>
              <p:nvPr/>
            </p:nvSpPr>
            <p:spPr bwMode="auto">
              <a:xfrm>
                <a:off x="318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8" name="Rectangle 1295">
                <a:extLst>
                  <a:ext uri="{FF2B5EF4-FFF2-40B4-BE49-F238E27FC236}">
                    <a16:creationId xmlns:a16="http://schemas.microsoft.com/office/drawing/2014/main" id="{744A080E-C4A2-40CE-85C2-6DEB0F5003F2}"/>
                  </a:ext>
                </a:extLst>
              </p:cNvPr>
              <p:cNvSpPr>
                <a:spLocks noChangeArrowheads="1"/>
              </p:cNvSpPr>
              <p:nvPr/>
            </p:nvSpPr>
            <p:spPr bwMode="auto">
              <a:xfrm>
                <a:off x="3442"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9" name="Rectangle 1296">
                <a:extLst>
                  <a:ext uri="{FF2B5EF4-FFF2-40B4-BE49-F238E27FC236}">
                    <a16:creationId xmlns:a16="http://schemas.microsoft.com/office/drawing/2014/main" id="{B4802F2A-B3FB-401B-9CBA-979C610FD9D3}"/>
                  </a:ext>
                </a:extLst>
              </p:cNvPr>
              <p:cNvSpPr>
                <a:spLocks noChangeArrowheads="1"/>
              </p:cNvSpPr>
              <p:nvPr/>
            </p:nvSpPr>
            <p:spPr bwMode="auto">
              <a:xfrm>
                <a:off x="370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0" name="Rectangle 1297">
                <a:extLst>
                  <a:ext uri="{FF2B5EF4-FFF2-40B4-BE49-F238E27FC236}">
                    <a16:creationId xmlns:a16="http://schemas.microsoft.com/office/drawing/2014/main" id="{845A4B0D-A221-44D3-BAA6-A9603BF39AAC}"/>
                  </a:ext>
                </a:extLst>
              </p:cNvPr>
              <p:cNvSpPr>
                <a:spLocks noChangeArrowheads="1"/>
              </p:cNvSpPr>
              <p:nvPr/>
            </p:nvSpPr>
            <p:spPr bwMode="auto">
              <a:xfrm>
                <a:off x="3961"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1" name="Rectangle 1298">
                <a:extLst>
                  <a:ext uri="{FF2B5EF4-FFF2-40B4-BE49-F238E27FC236}">
                    <a16:creationId xmlns:a16="http://schemas.microsoft.com/office/drawing/2014/main" id="{16807A0C-A2FA-4BFF-9B7C-6C5F10533277}"/>
                  </a:ext>
                </a:extLst>
              </p:cNvPr>
              <p:cNvSpPr>
                <a:spLocks noChangeArrowheads="1"/>
              </p:cNvSpPr>
              <p:nvPr/>
            </p:nvSpPr>
            <p:spPr bwMode="auto">
              <a:xfrm>
                <a:off x="4594" y="2803"/>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2" name="Rectangle 1299">
                <a:extLst>
                  <a:ext uri="{FF2B5EF4-FFF2-40B4-BE49-F238E27FC236}">
                    <a16:creationId xmlns:a16="http://schemas.microsoft.com/office/drawing/2014/main" id="{03D78AED-D01C-48EE-A410-EA4960D1390E}"/>
                  </a:ext>
                </a:extLst>
              </p:cNvPr>
              <p:cNvSpPr>
                <a:spLocks noChangeArrowheads="1"/>
              </p:cNvSpPr>
              <p:nvPr/>
            </p:nvSpPr>
            <p:spPr bwMode="auto">
              <a:xfrm>
                <a:off x="5665" y="2803"/>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3" name="Rectangle 1300">
                <a:extLst>
                  <a:ext uri="{FF2B5EF4-FFF2-40B4-BE49-F238E27FC236}">
                    <a16:creationId xmlns:a16="http://schemas.microsoft.com/office/drawing/2014/main" id="{11923030-72EA-40F7-9030-7F8B5571FE69}"/>
                  </a:ext>
                </a:extLst>
              </p:cNvPr>
              <p:cNvSpPr>
                <a:spLocks noChangeArrowheads="1"/>
              </p:cNvSpPr>
              <p:nvPr/>
            </p:nvSpPr>
            <p:spPr bwMode="auto">
              <a:xfrm>
                <a:off x="1113" y="2905"/>
                <a:ext cx="249"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4" name="Rectangle 1301">
                <a:extLst>
                  <a:ext uri="{FF2B5EF4-FFF2-40B4-BE49-F238E27FC236}">
                    <a16:creationId xmlns:a16="http://schemas.microsoft.com/office/drawing/2014/main" id="{39AD992E-F71A-4B35-BE81-443BEEC1E565}"/>
                  </a:ext>
                </a:extLst>
              </p:cNvPr>
              <p:cNvSpPr>
                <a:spLocks noChangeArrowheads="1"/>
              </p:cNvSpPr>
              <p:nvPr/>
            </p:nvSpPr>
            <p:spPr bwMode="auto">
              <a:xfrm>
                <a:off x="1113"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5" name="Rectangle 1302">
                <a:extLst>
                  <a:ext uri="{FF2B5EF4-FFF2-40B4-BE49-F238E27FC236}">
                    <a16:creationId xmlns:a16="http://schemas.microsoft.com/office/drawing/2014/main" id="{93C881D0-E5EC-4BDD-AE01-2AA3BAD34006}"/>
                  </a:ext>
                </a:extLst>
              </p:cNvPr>
              <p:cNvSpPr>
                <a:spLocks noChangeArrowheads="1"/>
              </p:cNvSpPr>
              <p:nvPr/>
            </p:nvSpPr>
            <p:spPr bwMode="auto">
              <a:xfrm>
                <a:off x="1324"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6" name="Rectangle 1303">
                <a:extLst>
                  <a:ext uri="{FF2B5EF4-FFF2-40B4-BE49-F238E27FC236}">
                    <a16:creationId xmlns:a16="http://schemas.microsoft.com/office/drawing/2014/main" id="{F0A242E4-2243-4B46-A0BB-02CCE9E0A6B6}"/>
                  </a:ext>
                </a:extLst>
              </p:cNvPr>
              <p:cNvSpPr>
                <a:spLocks noChangeArrowheads="1"/>
              </p:cNvSpPr>
              <p:nvPr/>
            </p:nvSpPr>
            <p:spPr bwMode="auto">
              <a:xfrm>
                <a:off x="1113" y="3012"/>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7" name="Rectangle 1304">
                <a:extLst>
                  <a:ext uri="{FF2B5EF4-FFF2-40B4-BE49-F238E27FC236}">
                    <a16:creationId xmlns:a16="http://schemas.microsoft.com/office/drawing/2014/main" id="{B9E07128-3C8E-46B2-8BA9-B1CC9459B386}"/>
                  </a:ext>
                </a:extLst>
              </p:cNvPr>
              <p:cNvSpPr>
                <a:spLocks noChangeArrowheads="1"/>
              </p:cNvSpPr>
              <p:nvPr/>
            </p:nvSpPr>
            <p:spPr bwMode="auto">
              <a:xfrm>
                <a:off x="115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8" name="Rectangle 1305">
                <a:extLst>
                  <a:ext uri="{FF2B5EF4-FFF2-40B4-BE49-F238E27FC236}">
                    <a16:creationId xmlns:a16="http://schemas.microsoft.com/office/drawing/2014/main" id="{6BCE33D7-6EC7-43D3-BF03-F161F42D498F}"/>
                  </a:ext>
                </a:extLst>
              </p:cNvPr>
              <p:cNvSpPr>
                <a:spLocks noChangeArrowheads="1"/>
              </p:cNvSpPr>
              <p:nvPr/>
            </p:nvSpPr>
            <p:spPr bwMode="auto">
              <a:xfrm>
                <a:off x="123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89" name="Rectangle 1306">
                <a:extLst>
                  <a:ext uri="{FF2B5EF4-FFF2-40B4-BE49-F238E27FC236}">
                    <a16:creationId xmlns:a16="http://schemas.microsoft.com/office/drawing/2014/main" id="{CD03F3EA-A5BA-48D5-A51C-E4EF49C146E1}"/>
                  </a:ext>
                </a:extLst>
              </p:cNvPr>
              <p:cNvSpPr>
                <a:spLocks noChangeArrowheads="1"/>
              </p:cNvSpPr>
              <p:nvPr/>
            </p:nvSpPr>
            <p:spPr bwMode="auto">
              <a:xfrm>
                <a:off x="137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0" name="Rectangle 1307">
                <a:extLst>
                  <a:ext uri="{FF2B5EF4-FFF2-40B4-BE49-F238E27FC236}">
                    <a16:creationId xmlns:a16="http://schemas.microsoft.com/office/drawing/2014/main" id="{70E92332-2D9B-4E52-B553-7BFB4E3B8E1A}"/>
                  </a:ext>
                </a:extLst>
              </p:cNvPr>
              <p:cNvSpPr>
                <a:spLocks noChangeArrowheads="1"/>
              </p:cNvSpPr>
              <p:nvPr/>
            </p:nvSpPr>
            <p:spPr bwMode="auto">
              <a:xfrm>
                <a:off x="1373"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1" name="Rectangle 1308">
                <a:extLst>
                  <a:ext uri="{FF2B5EF4-FFF2-40B4-BE49-F238E27FC236}">
                    <a16:creationId xmlns:a16="http://schemas.microsoft.com/office/drawing/2014/main" id="{09AB1308-45DC-42D9-ACC4-FB2480A35687}"/>
                  </a:ext>
                </a:extLst>
              </p:cNvPr>
              <p:cNvSpPr>
                <a:spLocks noChangeArrowheads="1"/>
              </p:cNvSpPr>
              <p:nvPr/>
            </p:nvSpPr>
            <p:spPr bwMode="auto">
              <a:xfrm>
                <a:off x="158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2" name="Rectangle 1309">
                <a:extLst>
                  <a:ext uri="{FF2B5EF4-FFF2-40B4-BE49-F238E27FC236}">
                    <a16:creationId xmlns:a16="http://schemas.microsoft.com/office/drawing/2014/main" id="{6FA3B62B-673A-4C36-B350-7C9FD926E1A8}"/>
                  </a:ext>
                </a:extLst>
              </p:cNvPr>
              <p:cNvSpPr>
                <a:spLocks noChangeArrowheads="1"/>
              </p:cNvSpPr>
              <p:nvPr/>
            </p:nvSpPr>
            <p:spPr bwMode="auto">
              <a:xfrm>
                <a:off x="137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3" name="Rectangle 1310">
                <a:extLst>
                  <a:ext uri="{FF2B5EF4-FFF2-40B4-BE49-F238E27FC236}">
                    <a16:creationId xmlns:a16="http://schemas.microsoft.com/office/drawing/2014/main" id="{677CD9D9-6913-4299-934B-FBB23DA0C55C}"/>
                  </a:ext>
                </a:extLst>
              </p:cNvPr>
              <p:cNvSpPr>
                <a:spLocks noChangeArrowheads="1"/>
              </p:cNvSpPr>
              <p:nvPr/>
            </p:nvSpPr>
            <p:spPr bwMode="auto">
              <a:xfrm>
                <a:off x="1411" y="2920"/>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4" name="Rectangle 1311">
                <a:extLst>
                  <a:ext uri="{FF2B5EF4-FFF2-40B4-BE49-F238E27FC236}">
                    <a16:creationId xmlns:a16="http://schemas.microsoft.com/office/drawing/2014/main" id="{DF86765C-D7D2-482E-9CFB-F99D4DD0CA37}"/>
                  </a:ext>
                </a:extLst>
              </p:cNvPr>
              <p:cNvSpPr>
                <a:spLocks noChangeArrowheads="1"/>
              </p:cNvSpPr>
              <p:nvPr/>
            </p:nvSpPr>
            <p:spPr bwMode="auto">
              <a:xfrm>
                <a:off x="149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95" name="Rectangle 1312">
                <a:extLst>
                  <a:ext uri="{FF2B5EF4-FFF2-40B4-BE49-F238E27FC236}">
                    <a16:creationId xmlns:a16="http://schemas.microsoft.com/office/drawing/2014/main" id="{88219184-C3AB-4F5A-822A-6385C55B310B}"/>
                  </a:ext>
                </a:extLst>
              </p:cNvPr>
              <p:cNvSpPr>
                <a:spLocks noChangeArrowheads="1"/>
              </p:cNvSpPr>
              <p:nvPr/>
            </p:nvSpPr>
            <p:spPr bwMode="auto">
              <a:xfrm>
                <a:off x="163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6" name="Rectangle 1313">
                <a:extLst>
                  <a:ext uri="{FF2B5EF4-FFF2-40B4-BE49-F238E27FC236}">
                    <a16:creationId xmlns:a16="http://schemas.microsoft.com/office/drawing/2014/main" id="{0ED1ACAE-7397-4B75-9363-A9FCE485434C}"/>
                  </a:ext>
                </a:extLst>
              </p:cNvPr>
              <p:cNvSpPr>
                <a:spLocks noChangeArrowheads="1"/>
              </p:cNvSpPr>
              <p:nvPr/>
            </p:nvSpPr>
            <p:spPr bwMode="auto">
              <a:xfrm>
                <a:off x="1633"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7" name="Rectangle 1314">
                <a:extLst>
                  <a:ext uri="{FF2B5EF4-FFF2-40B4-BE49-F238E27FC236}">
                    <a16:creationId xmlns:a16="http://schemas.microsoft.com/office/drawing/2014/main" id="{05DBB45E-EEB7-4608-B70A-9E2A2927182F}"/>
                  </a:ext>
                </a:extLst>
              </p:cNvPr>
              <p:cNvSpPr>
                <a:spLocks noChangeArrowheads="1"/>
              </p:cNvSpPr>
              <p:nvPr/>
            </p:nvSpPr>
            <p:spPr bwMode="auto">
              <a:xfrm>
                <a:off x="1843"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8" name="Rectangle 1315">
                <a:extLst>
                  <a:ext uri="{FF2B5EF4-FFF2-40B4-BE49-F238E27FC236}">
                    <a16:creationId xmlns:a16="http://schemas.microsoft.com/office/drawing/2014/main" id="{09603354-DF64-440C-8627-190DDB96A570}"/>
                  </a:ext>
                </a:extLst>
              </p:cNvPr>
              <p:cNvSpPr>
                <a:spLocks noChangeArrowheads="1"/>
              </p:cNvSpPr>
              <p:nvPr/>
            </p:nvSpPr>
            <p:spPr bwMode="auto">
              <a:xfrm>
                <a:off x="163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9" name="Rectangle 1316">
                <a:extLst>
                  <a:ext uri="{FF2B5EF4-FFF2-40B4-BE49-F238E27FC236}">
                    <a16:creationId xmlns:a16="http://schemas.microsoft.com/office/drawing/2014/main" id="{05C506C4-6732-410E-8BAB-A4A21284396E}"/>
                  </a:ext>
                </a:extLst>
              </p:cNvPr>
              <p:cNvSpPr>
                <a:spLocks noChangeArrowheads="1"/>
              </p:cNvSpPr>
              <p:nvPr/>
            </p:nvSpPr>
            <p:spPr bwMode="auto">
              <a:xfrm>
                <a:off x="1671" y="2920"/>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0" name="Rectangle 1317">
                <a:extLst>
                  <a:ext uri="{FF2B5EF4-FFF2-40B4-BE49-F238E27FC236}">
                    <a16:creationId xmlns:a16="http://schemas.microsoft.com/office/drawing/2014/main" id="{B702EE45-D481-4E66-B192-6628C39F184F}"/>
                  </a:ext>
                </a:extLst>
              </p:cNvPr>
              <p:cNvSpPr>
                <a:spLocks noChangeArrowheads="1"/>
              </p:cNvSpPr>
              <p:nvPr/>
            </p:nvSpPr>
            <p:spPr bwMode="auto">
              <a:xfrm>
                <a:off x="175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1" name="Rectangle 1318">
                <a:extLst>
                  <a:ext uri="{FF2B5EF4-FFF2-40B4-BE49-F238E27FC236}">
                    <a16:creationId xmlns:a16="http://schemas.microsoft.com/office/drawing/2014/main" id="{4CF2BEC9-41E4-4DF8-8C9D-125B424CBC95}"/>
                  </a:ext>
                </a:extLst>
              </p:cNvPr>
              <p:cNvSpPr>
                <a:spLocks noChangeArrowheads="1"/>
              </p:cNvSpPr>
              <p:nvPr/>
            </p:nvSpPr>
            <p:spPr bwMode="auto">
              <a:xfrm>
                <a:off x="189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2" name="Rectangle 1319">
                <a:extLst>
                  <a:ext uri="{FF2B5EF4-FFF2-40B4-BE49-F238E27FC236}">
                    <a16:creationId xmlns:a16="http://schemas.microsoft.com/office/drawing/2014/main" id="{570CCCD7-BCB1-453C-B1DA-4FEBFC27AB1E}"/>
                  </a:ext>
                </a:extLst>
              </p:cNvPr>
              <p:cNvSpPr>
                <a:spLocks noChangeArrowheads="1"/>
              </p:cNvSpPr>
              <p:nvPr/>
            </p:nvSpPr>
            <p:spPr bwMode="auto">
              <a:xfrm>
                <a:off x="1893"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3" name="Rectangle 1320">
                <a:extLst>
                  <a:ext uri="{FF2B5EF4-FFF2-40B4-BE49-F238E27FC236}">
                    <a16:creationId xmlns:a16="http://schemas.microsoft.com/office/drawing/2014/main" id="{C4269321-91C6-42BF-ADE4-D6F81993C4D5}"/>
                  </a:ext>
                </a:extLst>
              </p:cNvPr>
              <p:cNvSpPr>
                <a:spLocks noChangeArrowheads="1"/>
              </p:cNvSpPr>
              <p:nvPr/>
            </p:nvSpPr>
            <p:spPr bwMode="auto">
              <a:xfrm>
                <a:off x="210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4" name="Rectangle 1321">
                <a:extLst>
                  <a:ext uri="{FF2B5EF4-FFF2-40B4-BE49-F238E27FC236}">
                    <a16:creationId xmlns:a16="http://schemas.microsoft.com/office/drawing/2014/main" id="{7F5B6A96-6F08-4F99-968C-3E5E12F97D04}"/>
                  </a:ext>
                </a:extLst>
              </p:cNvPr>
              <p:cNvSpPr>
                <a:spLocks noChangeArrowheads="1"/>
              </p:cNvSpPr>
              <p:nvPr/>
            </p:nvSpPr>
            <p:spPr bwMode="auto">
              <a:xfrm>
                <a:off x="189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5" name="Rectangle 1322">
                <a:extLst>
                  <a:ext uri="{FF2B5EF4-FFF2-40B4-BE49-F238E27FC236}">
                    <a16:creationId xmlns:a16="http://schemas.microsoft.com/office/drawing/2014/main" id="{5AF9C0A0-53C0-45B2-90C5-83E21FE39E73}"/>
                  </a:ext>
                </a:extLst>
              </p:cNvPr>
              <p:cNvSpPr>
                <a:spLocks noChangeArrowheads="1"/>
              </p:cNvSpPr>
              <p:nvPr/>
            </p:nvSpPr>
            <p:spPr bwMode="auto">
              <a:xfrm>
                <a:off x="193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6" name="Rectangle 1323">
                <a:extLst>
                  <a:ext uri="{FF2B5EF4-FFF2-40B4-BE49-F238E27FC236}">
                    <a16:creationId xmlns:a16="http://schemas.microsoft.com/office/drawing/2014/main" id="{7E59FA44-2A07-426E-8185-93B19C1190D5}"/>
                  </a:ext>
                </a:extLst>
              </p:cNvPr>
              <p:cNvSpPr>
                <a:spLocks noChangeArrowheads="1"/>
              </p:cNvSpPr>
              <p:nvPr/>
            </p:nvSpPr>
            <p:spPr bwMode="auto">
              <a:xfrm>
                <a:off x="2016"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7" name="Rectangle 1324">
                <a:extLst>
                  <a:ext uri="{FF2B5EF4-FFF2-40B4-BE49-F238E27FC236}">
                    <a16:creationId xmlns:a16="http://schemas.microsoft.com/office/drawing/2014/main" id="{27D961EE-8DCE-40EA-B971-ADDCBEAD94E9}"/>
                  </a:ext>
                </a:extLst>
              </p:cNvPr>
              <p:cNvSpPr>
                <a:spLocks noChangeArrowheads="1"/>
              </p:cNvSpPr>
              <p:nvPr/>
            </p:nvSpPr>
            <p:spPr bwMode="auto">
              <a:xfrm>
                <a:off x="2154" y="2905"/>
                <a:ext cx="247"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8" name="Rectangle 1325">
                <a:extLst>
                  <a:ext uri="{FF2B5EF4-FFF2-40B4-BE49-F238E27FC236}">
                    <a16:creationId xmlns:a16="http://schemas.microsoft.com/office/drawing/2014/main" id="{B3018926-630E-417E-9C23-9E83E7CCFEF4}"/>
                  </a:ext>
                </a:extLst>
              </p:cNvPr>
              <p:cNvSpPr>
                <a:spLocks noChangeArrowheads="1"/>
              </p:cNvSpPr>
              <p:nvPr/>
            </p:nvSpPr>
            <p:spPr bwMode="auto">
              <a:xfrm>
                <a:off x="2154" y="2920"/>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9" name="Rectangle 1326">
                <a:extLst>
                  <a:ext uri="{FF2B5EF4-FFF2-40B4-BE49-F238E27FC236}">
                    <a16:creationId xmlns:a16="http://schemas.microsoft.com/office/drawing/2014/main" id="{5EAF396A-BCE2-4B55-858A-3A986F48F621}"/>
                  </a:ext>
                </a:extLst>
              </p:cNvPr>
              <p:cNvSpPr>
                <a:spLocks noChangeArrowheads="1"/>
              </p:cNvSpPr>
              <p:nvPr/>
            </p:nvSpPr>
            <p:spPr bwMode="auto">
              <a:xfrm>
                <a:off x="236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0" name="Rectangle 1327">
                <a:extLst>
                  <a:ext uri="{FF2B5EF4-FFF2-40B4-BE49-F238E27FC236}">
                    <a16:creationId xmlns:a16="http://schemas.microsoft.com/office/drawing/2014/main" id="{077F5730-9605-4A3B-8EAD-02129EF7645F}"/>
                  </a:ext>
                </a:extLst>
              </p:cNvPr>
              <p:cNvSpPr>
                <a:spLocks noChangeArrowheads="1"/>
              </p:cNvSpPr>
              <p:nvPr/>
            </p:nvSpPr>
            <p:spPr bwMode="auto">
              <a:xfrm>
                <a:off x="2154" y="3012"/>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1" name="Rectangle 1328">
                <a:extLst>
                  <a:ext uri="{FF2B5EF4-FFF2-40B4-BE49-F238E27FC236}">
                    <a16:creationId xmlns:a16="http://schemas.microsoft.com/office/drawing/2014/main" id="{4C0E385C-685C-4A1D-872D-1190972D0149}"/>
                  </a:ext>
                </a:extLst>
              </p:cNvPr>
              <p:cNvSpPr>
                <a:spLocks noChangeArrowheads="1"/>
              </p:cNvSpPr>
              <p:nvPr/>
            </p:nvSpPr>
            <p:spPr bwMode="auto">
              <a:xfrm>
                <a:off x="219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2" name="Rectangle 1329">
                <a:extLst>
                  <a:ext uri="{FF2B5EF4-FFF2-40B4-BE49-F238E27FC236}">
                    <a16:creationId xmlns:a16="http://schemas.microsoft.com/office/drawing/2014/main" id="{1AA0836B-3519-4234-8BF5-34E63FA35AEB}"/>
                  </a:ext>
                </a:extLst>
              </p:cNvPr>
              <p:cNvSpPr>
                <a:spLocks noChangeArrowheads="1"/>
              </p:cNvSpPr>
              <p:nvPr/>
            </p:nvSpPr>
            <p:spPr bwMode="auto">
              <a:xfrm>
                <a:off x="2276"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13" name="Rectangle 1330">
                <a:extLst>
                  <a:ext uri="{FF2B5EF4-FFF2-40B4-BE49-F238E27FC236}">
                    <a16:creationId xmlns:a16="http://schemas.microsoft.com/office/drawing/2014/main" id="{F6061CE3-B2CA-4BB1-9E6B-90A248B882A9}"/>
                  </a:ext>
                </a:extLst>
              </p:cNvPr>
              <p:cNvSpPr>
                <a:spLocks noChangeArrowheads="1"/>
              </p:cNvSpPr>
              <p:nvPr/>
            </p:nvSpPr>
            <p:spPr bwMode="auto">
              <a:xfrm>
                <a:off x="253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14" name="Rectangle 1331">
                <a:extLst>
                  <a:ext uri="{FF2B5EF4-FFF2-40B4-BE49-F238E27FC236}">
                    <a16:creationId xmlns:a16="http://schemas.microsoft.com/office/drawing/2014/main" id="{4766FA55-3FEB-4A31-8C2A-73669D4AE478}"/>
                  </a:ext>
                </a:extLst>
              </p:cNvPr>
              <p:cNvSpPr>
                <a:spLocks noChangeArrowheads="1"/>
              </p:cNvSpPr>
              <p:nvPr/>
            </p:nvSpPr>
            <p:spPr bwMode="auto">
              <a:xfrm>
                <a:off x="2673" y="2905"/>
                <a:ext cx="249"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5" name="Rectangle 1332">
                <a:extLst>
                  <a:ext uri="{FF2B5EF4-FFF2-40B4-BE49-F238E27FC236}">
                    <a16:creationId xmlns:a16="http://schemas.microsoft.com/office/drawing/2014/main" id="{B8877495-93A7-4540-BC7A-44C25C81C299}"/>
                  </a:ext>
                </a:extLst>
              </p:cNvPr>
              <p:cNvSpPr>
                <a:spLocks noChangeArrowheads="1"/>
              </p:cNvSpPr>
              <p:nvPr/>
            </p:nvSpPr>
            <p:spPr bwMode="auto">
              <a:xfrm>
                <a:off x="2673"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6" name="Rectangle 1333">
                <a:extLst>
                  <a:ext uri="{FF2B5EF4-FFF2-40B4-BE49-F238E27FC236}">
                    <a16:creationId xmlns:a16="http://schemas.microsoft.com/office/drawing/2014/main" id="{785CC1A4-A0AB-4EC9-9D8F-214FE22D1277}"/>
                  </a:ext>
                </a:extLst>
              </p:cNvPr>
              <p:cNvSpPr>
                <a:spLocks noChangeArrowheads="1"/>
              </p:cNvSpPr>
              <p:nvPr/>
            </p:nvSpPr>
            <p:spPr bwMode="auto">
              <a:xfrm>
                <a:off x="2884"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7" name="Rectangle 1334">
                <a:extLst>
                  <a:ext uri="{FF2B5EF4-FFF2-40B4-BE49-F238E27FC236}">
                    <a16:creationId xmlns:a16="http://schemas.microsoft.com/office/drawing/2014/main" id="{01DDDE15-2E0C-477C-BC75-607D095ED157}"/>
                  </a:ext>
                </a:extLst>
              </p:cNvPr>
              <p:cNvSpPr>
                <a:spLocks noChangeArrowheads="1"/>
              </p:cNvSpPr>
              <p:nvPr/>
            </p:nvSpPr>
            <p:spPr bwMode="auto">
              <a:xfrm>
                <a:off x="2673" y="3012"/>
                <a:ext cx="249"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8" name="Rectangle 1335">
                <a:extLst>
                  <a:ext uri="{FF2B5EF4-FFF2-40B4-BE49-F238E27FC236}">
                    <a16:creationId xmlns:a16="http://schemas.microsoft.com/office/drawing/2014/main" id="{1A2AF189-10D6-4076-82C7-84C0A734B646}"/>
                  </a:ext>
                </a:extLst>
              </p:cNvPr>
              <p:cNvSpPr>
                <a:spLocks noChangeArrowheads="1"/>
              </p:cNvSpPr>
              <p:nvPr/>
            </p:nvSpPr>
            <p:spPr bwMode="auto">
              <a:xfrm>
                <a:off x="271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9" name="Rectangle 1336">
                <a:extLst>
                  <a:ext uri="{FF2B5EF4-FFF2-40B4-BE49-F238E27FC236}">
                    <a16:creationId xmlns:a16="http://schemas.microsoft.com/office/drawing/2014/main" id="{8D10C158-924E-446C-AB18-F4EE9C5918DE}"/>
                  </a:ext>
                </a:extLst>
              </p:cNvPr>
              <p:cNvSpPr>
                <a:spLocks noChangeArrowheads="1"/>
              </p:cNvSpPr>
              <p:nvPr/>
            </p:nvSpPr>
            <p:spPr bwMode="auto">
              <a:xfrm>
                <a:off x="279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0" name="Rectangle 1337">
                <a:extLst>
                  <a:ext uri="{FF2B5EF4-FFF2-40B4-BE49-F238E27FC236}">
                    <a16:creationId xmlns:a16="http://schemas.microsoft.com/office/drawing/2014/main" id="{B92D331F-8C45-4810-BF78-F287E5705EB6}"/>
                  </a:ext>
                </a:extLst>
              </p:cNvPr>
              <p:cNvSpPr>
                <a:spLocks noChangeArrowheads="1"/>
              </p:cNvSpPr>
              <p:nvPr/>
            </p:nvSpPr>
            <p:spPr bwMode="auto">
              <a:xfrm>
                <a:off x="293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1" name="Rectangle 1338">
                <a:extLst>
                  <a:ext uri="{FF2B5EF4-FFF2-40B4-BE49-F238E27FC236}">
                    <a16:creationId xmlns:a16="http://schemas.microsoft.com/office/drawing/2014/main" id="{E7A8A02C-C862-42F8-849C-C188AF7146C3}"/>
                  </a:ext>
                </a:extLst>
              </p:cNvPr>
              <p:cNvSpPr>
                <a:spLocks noChangeArrowheads="1"/>
              </p:cNvSpPr>
              <p:nvPr/>
            </p:nvSpPr>
            <p:spPr bwMode="auto">
              <a:xfrm>
                <a:off x="2933"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2" name="Rectangle 1339">
                <a:extLst>
                  <a:ext uri="{FF2B5EF4-FFF2-40B4-BE49-F238E27FC236}">
                    <a16:creationId xmlns:a16="http://schemas.microsoft.com/office/drawing/2014/main" id="{B29DEBCB-B934-4A8C-94CE-7123523CF1A5}"/>
                  </a:ext>
                </a:extLst>
              </p:cNvPr>
              <p:cNvSpPr>
                <a:spLocks noChangeArrowheads="1"/>
              </p:cNvSpPr>
              <p:nvPr/>
            </p:nvSpPr>
            <p:spPr bwMode="auto">
              <a:xfrm>
                <a:off x="314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3" name="Rectangle 1340">
                <a:extLst>
                  <a:ext uri="{FF2B5EF4-FFF2-40B4-BE49-F238E27FC236}">
                    <a16:creationId xmlns:a16="http://schemas.microsoft.com/office/drawing/2014/main" id="{43DEB763-D87C-45F8-AB6D-986700DDFB26}"/>
                  </a:ext>
                </a:extLst>
              </p:cNvPr>
              <p:cNvSpPr>
                <a:spLocks noChangeArrowheads="1"/>
              </p:cNvSpPr>
              <p:nvPr/>
            </p:nvSpPr>
            <p:spPr bwMode="auto">
              <a:xfrm>
                <a:off x="293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4" name="Rectangle 1341">
                <a:extLst>
                  <a:ext uri="{FF2B5EF4-FFF2-40B4-BE49-F238E27FC236}">
                    <a16:creationId xmlns:a16="http://schemas.microsoft.com/office/drawing/2014/main" id="{FEEC0B99-6152-4CFB-A881-2EB6039599C0}"/>
                  </a:ext>
                </a:extLst>
              </p:cNvPr>
              <p:cNvSpPr>
                <a:spLocks noChangeArrowheads="1"/>
              </p:cNvSpPr>
              <p:nvPr/>
            </p:nvSpPr>
            <p:spPr bwMode="auto">
              <a:xfrm>
                <a:off x="2971" y="2920"/>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5" name="Rectangle 1342">
                <a:extLst>
                  <a:ext uri="{FF2B5EF4-FFF2-40B4-BE49-F238E27FC236}">
                    <a16:creationId xmlns:a16="http://schemas.microsoft.com/office/drawing/2014/main" id="{3BF4344B-FE08-4507-8189-3C5A69F889AC}"/>
                  </a:ext>
                </a:extLst>
              </p:cNvPr>
              <p:cNvSpPr>
                <a:spLocks noChangeArrowheads="1"/>
              </p:cNvSpPr>
              <p:nvPr/>
            </p:nvSpPr>
            <p:spPr bwMode="auto">
              <a:xfrm>
                <a:off x="305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26" name="Rectangle 1343">
                <a:extLst>
                  <a:ext uri="{FF2B5EF4-FFF2-40B4-BE49-F238E27FC236}">
                    <a16:creationId xmlns:a16="http://schemas.microsoft.com/office/drawing/2014/main" id="{B7F86A92-D0EF-43FA-A459-31E9AD8FACE1}"/>
                  </a:ext>
                </a:extLst>
              </p:cNvPr>
              <p:cNvSpPr>
                <a:spLocks noChangeArrowheads="1"/>
              </p:cNvSpPr>
              <p:nvPr/>
            </p:nvSpPr>
            <p:spPr bwMode="auto">
              <a:xfrm>
                <a:off x="319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7" name="Rectangle 1344">
                <a:extLst>
                  <a:ext uri="{FF2B5EF4-FFF2-40B4-BE49-F238E27FC236}">
                    <a16:creationId xmlns:a16="http://schemas.microsoft.com/office/drawing/2014/main" id="{6824EE46-1D1D-4ED5-96B2-D2AB9CAC514C}"/>
                  </a:ext>
                </a:extLst>
              </p:cNvPr>
              <p:cNvSpPr>
                <a:spLocks noChangeArrowheads="1"/>
              </p:cNvSpPr>
              <p:nvPr/>
            </p:nvSpPr>
            <p:spPr bwMode="auto">
              <a:xfrm>
                <a:off x="3193" y="2920"/>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8" name="Rectangle 1345">
                <a:extLst>
                  <a:ext uri="{FF2B5EF4-FFF2-40B4-BE49-F238E27FC236}">
                    <a16:creationId xmlns:a16="http://schemas.microsoft.com/office/drawing/2014/main" id="{6E5950ED-0450-4E50-A295-C5EF3460AD7B}"/>
                  </a:ext>
                </a:extLst>
              </p:cNvPr>
              <p:cNvSpPr>
                <a:spLocks noChangeArrowheads="1"/>
              </p:cNvSpPr>
              <p:nvPr/>
            </p:nvSpPr>
            <p:spPr bwMode="auto">
              <a:xfrm>
                <a:off x="340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9" name="Rectangle 1346">
                <a:extLst>
                  <a:ext uri="{FF2B5EF4-FFF2-40B4-BE49-F238E27FC236}">
                    <a16:creationId xmlns:a16="http://schemas.microsoft.com/office/drawing/2014/main" id="{F74A4B06-57F4-4FB6-A333-72CA775312ED}"/>
                  </a:ext>
                </a:extLst>
              </p:cNvPr>
              <p:cNvSpPr>
                <a:spLocks noChangeArrowheads="1"/>
              </p:cNvSpPr>
              <p:nvPr/>
            </p:nvSpPr>
            <p:spPr bwMode="auto">
              <a:xfrm>
                <a:off x="319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0" name="Rectangle 1347">
                <a:extLst>
                  <a:ext uri="{FF2B5EF4-FFF2-40B4-BE49-F238E27FC236}">
                    <a16:creationId xmlns:a16="http://schemas.microsoft.com/office/drawing/2014/main" id="{05A8C639-3F95-4985-B4C3-3E4AE32A8DF7}"/>
                  </a:ext>
                </a:extLst>
              </p:cNvPr>
              <p:cNvSpPr>
                <a:spLocks noChangeArrowheads="1"/>
              </p:cNvSpPr>
              <p:nvPr/>
            </p:nvSpPr>
            <p:spPr bwMode="auto">
              <a:xfrm>
                <a:off x="3231" y="2920"/>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1" name="Rectangle 1348">
                <a:extLst>
                  <a:ext uri="{FF2B5EF4-FFF2-40B4-BE49-F238E27FC236}">
                    <a16:creationId xmlns:a16="http://schemas.microsoft.com/office/drawing/2014/main" id="{1D09BEB7-1001-4841-8C57-3A9106F20ADC}"/>
                  </a:ext>
                </a:extLst>
              </p:cNvPr>
              <p:cNvSpPr>
                <a:spLocks noChangeArrowheads="1"/>
              </p:cNvSpPr>
              <p:nvPr/>
            </p:nvSpPr>
            <p:spPr bwMode="auto">
              <a:xfrm>
                <a:off x="3317"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2" name="Rectangle 1349">
                <a:extLst>
                  <a:ext uri="{FF2B5EF4-FFF2-40B4-BE49-F238E27FC236}">
                    <a16:creationId xmlns:a16="http://schemas.microsoft.com/office/drawing/2014/main" id="{6889E846-CB6B-4418-AF0C-DEF45CAF03A9}"/>
                  </a:ext>
                </a:extLst>
              </p:cNvPr>
              <p:cNvSpPr>
                <a:spLocks noChangeArrowheads="1"/>
              </p:cNvSpPr>
              <p:nvPr/>
            </p:nvSpPr>
            <p:spPr bwMode="auto">
              <a:xfrm>
                <a:off x="3453" y="2905"/>
                <a:ext cx="248"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3" name="Rectangle 1350">
                <a:extLst>
                  <a:ext uri="{FF2B5EF4-FFF2-40B4-BE49-F238E27FC236}">
                    <a16:creationId xmlns:a16="http://schemas.microsoft.com/office/drawing/2014/main" id="{12DCFABC-9DB0-4CB6-B3B1-8054C7F562D5}"/>
                  </a:ext>
                </a:extLst>
              </p:cNvPr>
              <p:cNvSpPr>
                <a:spLocks noChangeArrowheads="1"/>
              </p:cNvSpPr>
              <p:nvPr/>
            </p:nvSpPr>
            <p:spPr bwMode="auto">
              <a:xfrm>
                <a:off x="3453"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4" name="Rectangle 1351">
                <a:extLst>
                  <a:ext uri="{FF2B5EF4-FFF2-40B4-BE49-F238E27FC236}">
                    <a16:creationId xmlns:a16="http://schemas.microsoft.com/office/drawing/2014/main" id="{79AD9E88-E211-4B3F-8ED1-0740C6A58120}"/>
                  </a:ext>
                </a:extLst>
              </p:cNvPr>
              <p:cNvSpPr>
                <a:spLocks noChangeArrowheads="1"/>
              </p:cNvSpPr>
              <p:nvPr/>
            </p:nvSpPr>
            <p:spPr bwMode="auto">
              <a:xfrm>
                <a:off x="366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5" name="Rectangle 1352">
                <a:extLst>
                  <a:ext uri="{FF2B5EF4-FFF2-40B4-BE49-F238E27FC236}">
                    <a16:creationId xmlns:a16="http://schemas.microsoft.com/office/drawing/2014/main" id="{83A90AD1-2F2C-4F1E-A227-2956F01C760B}"/>
                  </a:ext>
                </a:extLst>
              </p:cNvPr>
              <p:cNvSpPr>
                <a:spLocks noChangeArrowheads="1"/>
              </p:cNvSpPr>
              <p:nvPr/>
            </p:nvSpPr>
            <p:spPr bwMode="auto">
              <a:xfrm>
                <a:off x="3453" y="3012"/>
                <a:ext cx="248"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6" name="Rectangle 1353">
                <a:extLst>
                  <a:ext uri="{FF2B5EF4-FFF2-40B4-BE49-F238E27FC236}">
                    <a16:creationId xmlns:a16="http://schemas.microsoft.com/office/drawing/2014/main" id="{5A72D038-C10E-4007-B9A2-DDB1CB40F338}"/>
                  </a:ext>
                </a:extLst>
              </p:cNvPr>
              <p:cNvSpPr>
                <a:spLocks noChangeArrowheads="1"/>
              </p:cNvSpPr>
              <p:nvPr/>
            </p:nvSpPr>
            <p:spPr bwMode="auto">
              <a:xfrm>
                <a:off x="349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7" name="Rectangle 1354">
                <a:extLst>
                  <a:ext uri="{FF2B5EF4-FFF2-40B4-BE49-F238E27FC236}">
                    <a16:creationId xmlns:a16="http://schemas.microsoft.com/office/drawing/2014/main" id="{6273B1D8-7E82-4A91-8D65-8C40892CA3A8}"/>
                  </a:ext>
                </a:extLst>
              </p:cNvPr>
              <p:cNvSpPr>
                <a:spLocks noChangeArrowheads="1"/>
              </p:cNvSpPr>
              <p:nvPr/>
            </p:nvSpPr>
            <p:spPr bwMode="auto">
              <a:xfrm>
                <a:off x="3576"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8" name="Rectangle 1355">
                <a:extLst>
                  <a:ext uri="{FF2B5EF4-FFF2-40B4-BE49-F238E27FC236}">
                    <a16:creationId xmlns:a16="http://schemas.microsoft.com/office/drawing/2014/main" id="{79AB8EA1-32AD-4F6B-891E-2330D12CAFBE}"/>
                  </a:ext>
                </a:extLst>
              </p:cNvPr>
              <p:cNvSpPr>
                <a:spLocks noChangeArrowheads="1"/>
              </p:cNvSpPr>
              <p:nvPr/>
            </p:nvSpPr>
            <p:spPr bwMode="auto">
              <a:xfrm>
                <a:off x="3714" y="2905"/>
                <a:ext cx="247" cy="1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9" name="Rectangle 1356">
                <a:extLst>
                  <a:ext uri="{FF2B5EF4-FFF2-40B4-BE49-F238E27FC236}">
                    <a16:creationId xmlns:a16="http://schemas.microsoft.com/office/drawing/2014/main" id="{47526282-D63D-40F1-BADC-DDCA9519FA8E}"/>
                  </a:ext>
                </a:extLst>
              </p:cNvPr>
              <p:cNvSpPr>
                <a:spLocks noChangeArrowheads="1"/>
              </p:cNvSpPr>
              <p:nvPr/>
            </p:nvSpPr>
            <p:spPr bwMode="auto">
              <a:xfrm>
                <a:off x="3714" y="2920"/>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0" name="Rectangle 1357">
                <a:extLst>
                  <a:ext uri="{FF2B5EF4-FFF2-40B4-BE49-F238E27FC236}">
                    <a16:creationId xmlns:a16="http://schemas.microsoft.com/office/drawing/2014/main" id="{43577CF4-D97B-4356-B7B3-F1F579606227}"/>
                  </a:ext>
                </a:extLst>
              </p:cNvPr>
              <p:cNvSpPr>
                <a:spLocks noChangeArrowheads="1"/>
              </p:cNvSpPr>
              <p:nvPr/>
            </p:nvSpPr>
            <p:spPr bwMode="auto">
              <a:xfrm>
                <a:off x="3924" y="2920"/>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1" name="Rectangle 1358">
                <a:extLst>
                  <a:ext uri="{FF2B5EF4-FFF2-40B4-BE49-F238E27FC236}">
                    <a16:creationId xmlns:a16="http://schemas.microsoft.com/office/drawing/2014/main" id="{6195BA8B-2B9A-46BC-A720-9F377B4AA854}"/>
                  </a:ext>
                </a:extLst>
              </p:cNvPr>
              <p:cNvSpPr>
                <a:spLocks noChangeArrowheads="1"/>
              </p:cNvSpPr>
              <p:nvPr/>
            </p:nvSpPr>
            <p:spPr bwMode="auto">
              <a:xfrm>
                <a:off x="3714" y="3012"/>
                <a:ext cx="247" cy="16"/>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2" name="Rectangle 1359">
                <a:extLst>
                  <a:ext uri="{FF2B5EF4-FFF2-40B4-BE49-F238E27FC236}">
                    <a16:creationId xmlns:a16="http://schemas.microsoft.com/office/drawing/2014/main" id="{F4669325-FC44-4BE8-9A52-C9317587A3D4}"/>
                  </a:ext>
                </a:extLst>
              </p:cNvPr>
              <p:cNvSpPr>
                <a:spLocks noChangeArrowheads="1"/>
              </p:cNvSpPr>
              <p:nvPr/>
            </p:nvSpPr>
            <p:spPr bwMode="auto">
              <a:xfrm>
                <a:off x="3750" y="2920"/>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3" name="Rectangle 1360">
                <a:extLst>
                  <a:ext uri="{FF2B5EF4-FFF2-40B4-BE49-F238E27FC236}">
                    <a16:creationId xmlns:a16="http://schemas.microsoft.com/office/drawing/2014/main" id="{80C71DCC-F5D9-46BB-8DC1-6633ECA91527}"/>
                  </a:ext>
                </a:extLst>
              </p:cNvPr>
              <p:cNvSpPr>
                <a:spLocks noChangeArrowheads="1"/>
              </p:cNvSpPr>
              <p:nvPr/>
            </p:nvSpPr>
            <p:spPr bwMode="auto">
              <a:xfrm>
                <a:off x="3836"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4" name="Rectangle 1361">
                <a:extLst>
                  <a:ext uri="{FF2B5EF4-FFF2-40B4-BE49-F238E27FC236}">
                    <a16:creationId xmlns:a16="http://schemas.microsoft.com/office/drawing/2014/main" id="{D36F2ABF-CC44-417F-BB88-AC850CA267F5}"/>
                  </a:ext>
                </a:extLst>
              </p:cNvPr>
              <p:cNvSpPr>
                <a:spLocks noChangeArrowheads="1"/>
              </p:cNvSpPr>
              <p:nvPr/>
            </p:nvSpPr>
            <p:spPr bwMode="auto">
              <a:xfrm>
                <a:off x="4283" y="292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5" name="Rectangle 1362">
                <a:extLst>
                  <a:ext uri="{FF2B5EF4-FFF2-40B4-BE49-F238E27FC236}">
                    <a16:creationId xmlns:a16="http://schemas.microsoft.com/office/drawing/2014/main" id="{64C872A6-FBBC-422D-B5BF-3190F618B9C9}"/>
                  </a:ext>
                </a:extLst>
              </p:cNvPr>
              <p:cNvSpPr>
                <a:spLocks noChangeArrowheads="1"/>
              </p:cNvSpPr>
              <p:nvPr/>
            </p:nvSpPr>
            <p:spPr bwMode="auto">
              <a:xfrm>
                <a:off x="5134" y="290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46" name="Rectangle 1363">
                <a:extLst>
                  <a:ext uri="{FF2B5EF4-FFF2-40B4-BE49-F238E27FC236}">
                    <a16:creationId xmlns:a16="http://schemas.microsoft.com/office/drawing/2014/main" id="{252588BD-5F8B-422E-9BF7-9319327C6A1B}"/>
                  </a:ext>
                </a:extLst>
              </p:cNvPr>
              <p:cNvSpPr>
                <a:spLocks noChangeArrowheads="1"/>
              </p:cNvSpPr>
              <p:nvPr/>
            </p:nvSpPr>
            <p:spPr bwMode="auto">
              <a:xfrm>
                <a:off x="169" y="2896"/>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7" name="Rectangle 1364">
                <a:extLst>
                  <a:ext uri="{FF2B5EF4-FFF2-40B4-BE49-F238E27FC236}">
                    <a16:creationId xmlns:a16="http://schemas.microsoft.com/office/drawing/2014/main" id="{0A3F9466-0544-4A8D-98B0-486344B4B1AF}"/>
                  </a:ext>
                </a:extLst>
              </p:cNvPr>
              <p:cNvSpPr>
                <a:spLocks noChangeArrowheads="1"/>
              </p:cNvSpPr>
              <p:nvPr/>
            </p:nvSpPr>
            <p:spPr bwMode="auto">
              <a:xfrm>
                <a:off x="110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8" name="Rectangle 1365">
                <a:extLst>
                  <a:ext uri="{FF2B5EF4-FFF2-40B4-BE49-F238E27FC236}">
                    <a16:creationId xmlns:a16="http://schemas.microsoft.com/office/drawing/2014/main" id="{F7420BDD-C85D-4898-AD4E-3697A724DDF0}"/>
                  </a:ext>
                </a:extLst>
              </p:cNvPr>
              <p:cNvSpPr>
                <a:spLocks noChangeArrowheads="1"/>
              </p:cNvSpPr>
              <p:nvPr/>
            </p:nvSpPr>
            <p:spPr bwMode="auto">
              <a:xfrm>
                <a:off x="111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9" name="Rectangle 1366">
                <a:extLst>
                  <a:ext uri="{FF2B5EF4-FFF2-40B4-BE49-F238E27FC236}">
                    <a16:creationId xmlns:a16="http://schemas.microsoft.com/office/drawing/2014/main" id="{A20CA6B3-706D-4147-A266-A25615B4B309}"/>
                  </a:ext>
                </a:extLst>
              </p:cNvPr>
              <p:cNvSpPr>
                <a:spLocks noChangeArrowheads="1"/>
              </p:cNvSpPr>
              <p:nvPr/>
            </p:nvSpPr>
            <p:spPr bwMode="auto">
              <a:xfrm>
                <a:off x="136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0" name="Rectangle 1367">
                <a:extLst>
                  <a:ext uri="{FF2B5EF4-FFF2-40B4-BE49-F238E27FC236}">
                    <a16:creationId xmlns:a16="http://schemas.microsoft.com/office/drawing/2014/main" id="{77FE6422-4BA5-4380-9AD7-22E574763E64}"/>
                  </a:ext>
                </a:extLst>
              </p:cNvPr>
              <p:cNvSpPr>
                <a:spLocks noChangeArrowheads="1"/>
              </p:cNvSpPr>
              <p:nvPr/>
            </p:nvSpPr>
            <p:spPr bwMode="auto">
              <a:xfrm>
                <a:off x="137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1" name="Rectangle 1368">
                <a:extLst>
                  <a:ext uri="{FF2B5EF4-FFF2-40B4-BE49-F238E27FC236}">
                    <a16:creationId xmlns:a16="http://schemas.microsoft.com/office/drawing/2014/main" id="{A7B790C4-904A-472F-90E4-9624F82BE4DF}"/>
                  </a:ext>
                </a:extLst>
              </p:cNvPr>
              <p:cNvSpPr>
                <a:spLocks noChangeArrowheads="1"/>
              </p:cNvSpPr>
              <p:nvPr/>
            </p:nvSpPr>
            <p:spPr bwMode="auto">
              <a:xfrm>
                <a:off x="162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2" name="Rectangle 1369">
                <a:extLst>
                  <a:ext uri="{FF2B5EF4-FFF2-40B4-BE49-F238E27FC236}">
                    <a16:creationId xmlns:a16="http://schemas.microsoft.com/office/drawing/2014/main" id="{D5B10E65-5AB7-4FA2-9D18-8D36E9B3153B}"/>
                  </a:ext>
                </a:extLst>
              </p:cNvPr>
              <p:cNvSpPr>
                <a:spLocks noChangeArrowheads="1"/>
              </p:cNvSpPr>
              <p:nvPr/>
            </p:nvSpPr>
            <p:spPr bwMode="auto">
              <a:xfrm>
                <a:off x="163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3" name="Rectangle 1370">
                <a:extLst>
                  <a:ext uri="{FF2B5EF4-FFF2-40B4-BE49-F238E27FC236}">
                    <a16:creationId xmlns:a16="http://schemas.microsoft.com/office/drawing/2014/main" id="{003A8354-C76D-476F-94FA-B8A1608DD03E}"/>
                  </a:ext>
                </a:extLst>
              </p:cNvPr>
              <p:cNvSpPr>
                <a:spLocks noChangeArrowheads="1"/>
              </p:cNvSpPr>
              <p:nvPr/>
            </p:nvSpPr>
            <p:spPr bwMode="auto">
              <a:xfrm>
                <a:off x="188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4" name="Rectangle 1371">
                <a:extLst>
                  <a:ext uri="{FF2B5EF4-FFF2-40B4-BE49-F238E27FC236}">
                    <a16:creationId xmlns:a16="http://schemas.microsoft.com/office/drawing/2014/main" id="{58EBE81A-7A58-4D2C-B4D0-90398FEAF137}"/>
                  </a:ext>
                </a:extLst>
              </p:cNvPr>
              <p:cNvSpPr>
                <a:spLocks noChangeArrowheads="1"/>
              </p:cNvSpPr>
              <p:nvPr/>
            </p:nvSpPr>
            <p:spPr bwMode="auto">
              <a:xfrm>
                <a:off x="1893" y="2896"/>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5" name="Rectangle 1372">
                <a:extLst>
                  <a:ext uri="{FF2B5EF4-FFF2-40B4-BE49-F238E27FC236}">
                    <a16:creationId xmlns:a16="http://schemas.microsoft.com/office/drawing/2014/main" id="{D4D39CD8-7D02-4D41-8E3B-68727BAB79B7}"/>
                  </a:ext>
                </a:extLst>
              </p:cNvPr>
              <p:cNvSpPr>
                <a:spLocks noChangeArrowheads="1"/>
              </p:cNvSpPr>
              <p:nvPr/>
            </p:nvSpPr>
            <p:spPr bwMode="auto">
              <a:xfrm>
                <a:off x="214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6" name="Rectangle 1373">
                <a:extLst>
                  <a:ext uri="{FF2B5EF4-FFF2-40B4-BE49-F238E27FC236}">
                    <a16:creationId xmlns:a16="http://schemas.microsoft.com/office/drawing/2014/main" id="{CB9910B0-5C99-43A4-BD33-6907D10015E7}"/>
                  </a:ext>
                </a:extLst>
              </p:cNvPr>
              <p:cNvSpPr>
                <a:spLocks noChangeArrowheads="1"/>
              </p:cNvSpPr>
              <p:nvPr/>
            </p:nvSpPr>
            <p:spPr bwMode="auto">
              <a:xfrm>
                <a:off x="2153" y="2896"/>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7" name="Rectangle 1374">
                <a:extLst>
                  <a:ext uri="{FF2B5EF4-FFF2-40B4-BE49-F238E27FC236}">
                    <a16:creationId xmlns:a16="http://schemas.microsoft.com/office/drawing/2014/main" id="{67432970-9C5E-429E-91E4-C54C2AB37956}"/>
                  </a:ext>
                </a:extLst>
              </p:cNvPr>
              <p:cNvSpPr>
                <a:spLocks noChangeArrowheads="1"/>
              </p:cNvSpPr>
              <p:nvPr/>
            </p:nvSpPr>
            <p:spPr bwMode="auto">
              <a:xfrm>
                <a:off x="240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8" name="Rectangle 1375">
                <a:extLst>
                  <a:ext uri="{FF2B5EF4-FFF2-40B4-BE49-F238E27FC236}">
                    <a16:creationId xmlns:a16="http://schemas.microsoft.com/office/drawing/2014/main" id="{9E21BFDB-F03A-4905-9F54-E569CF56C435}"/>
                  </a:ext>
                </a:extLst>
              </p:cNvPr>
              <p:cNvSpPr>
                <a:spLocks noChangeArrowheads="1"/>
              </p:cNvSpPr>
              <p:nvPr/>
            </p:nvSpPr>
            <p:spPr bwMode="auto">
              <a:xfrm>
                <a:off x="2413" y="2896"/>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9" name="Rectangle 1376">
                <a:extLst>
                  <a:ext uri="{FF2B5EF4-FFF2-40B4-BE49-F238E27FC236}">
                    <a16:creationId xmlns:a16="http://schemas.microsoft.com/office/drawing/2014/main" id="{AA498178-DFCA-43D1-BD77-4CBA6E2A806F}"/>
                  </a:ext>
                </a:extLst>
              </p:cNvPr>
              <p:cNvSpPr>
                <a:spLocks noChangeArrowheads="1"/>
              </p:cNvSpPr>
              <p:nvPr/>
            </p:nvSpPr>
            <p:spPr bwMode="auto">
              <a:xfrm>
                <a:off x="266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0" name="Rectangle 1377">
                <a:extLst>
                  <a:ext uri="{FF2B5EF4-FFF2-40B4-BE49-F238E27FC236}">
                    <a16:creationId xmlns:a16="http://schemas.microsoft.com/office/drawing/2014/main" id="{CDAA0B53-F773-44E8-A031-BF6279CF37DD}"/>
                  </a:ext>
                </a:extLst>
              </p:cNvPr>
              <p:cNvSpPr>
                <a:spLocks noChangeArrowheads="1"/>
              </p:cNvSpPr>
              <p:nvPr/>
            </p:nvSpPr>
            <p:spPr bwMode="auto">
              <a:xfrm>
                <a:off x="267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1" name="Rectangle 1378">
                <a:extLst>
                  <a:ext uri="{FF2B5EF4-FFF2-40B4-BE49-F238E27FC236}">
                    <a16:creationId xmlns:a16="http://schemas.microsoft.com/office/drawing/2014/main" id="{3C7BC2FF-A692-4C94-A4BD-6F668F8E8DDD}"/>
                  </a:ext>
                </a:extLst>
              </p:cNvPr>
              <p:cNvSpPr>
                <a:spLocks noChangeArrowheads="1"/>
              </p:cNvSpPr>
              <p:nvPr/>
            </p:nvSpPr>
            <p:spPr bwMode="auto">
              <a:xfrm>
                <a:off x="292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2" name="Rectangle 1379">
                <a:extLst>
                  <a:ext uri="{FF2B5EF4-FFF2-40B4-BE49-F238E27FC236}">
                    <a16:creationId xmlns:a16="http://schemas.microsoft.com/office/drawing/2014/main" id="{9534DC96-4D08-4809-BE2F-E2D0FF4A088E}"/>
                  </a:ext>
                </a:extLst>
              </p:cNvPr>
              <p:cNvSpPr>
                <a:spLocks noChangeArrowheads="1"/>
              </p:cNvSpPr>
              <p:nvPr/>
            </p:nvSpPr>
            <p:spPr bwMode="auto">
              <a:xfrm>
                <a:off x="293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3" name="Rectangle 1380">
                <a:extLst>
                  <a:ext uri="{FF2B5EF4-FFF2-40B4-BE49-F238E27FC236}">
                    <a16:creationId xmlns:a16="http://schemas.microsoft.com/office/drawing/2014/main" id="{7757BD07-F4CA-4E48-AF0A-F9B6AC15C57D}"/>
                  </a:ext>
                </a:extLst>
              </p:cNvPr>
              <p:cNvSpPr>
                <a:spLocks noChangeArrowheads="1"/>
              </p:cNvSpPr>
              <p:nvPr/>
            </p:nvSpPr>
            <p:spPr bwMode="auto">
              <a:xfrm>
                <a:off x="318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4" name="Rectangle 1381">
                <a:extLst>
                  <a:ext uri="{FF2B5EF4-FFF2-40B4-BE49-F238E27FC236}">
                    <a16:creationId xmlns:a16="http://schemas.microsoft.com/office/drawing/2014/main" id="{13FF1B2F-9C48-4350-88EE-2DD146530D16}"/>
                  </a:ext>
                </a:extLst>
              </p:cNvPr>
              <p:cNvSpPr>
                <a:spLocks noChangeArrowheads="1"/>
              </p:cNvSpPr>
              <p:nvPr/>
            </p:nvSpPr>
            <p:spPr bwMode="auto">
              <a:xfrm>
                <a:off x="3193" y="2896"/>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5" name="Rectangle 1382">
                <a:extLst>
                  <a:ext uri="{FF2B5EF4-FFF2-40B4-BE49-F238E27FC236}">
                    <a16:creationId xmlns:a16="http://schemas.microsoft.com/office/drawing/2014/main" id="{79B1D8B1-9362-4285-A63B-20104C70D1A8}"/>
                  </a:ext>
                </a:extLst>
              </p:cNvPr>
              <p:cNvSpPr>
                <a:spLocks noChangeArrowheads="1"/>
              </p:cNvSpPr>
              <p:nvPr/>
            </p:nvSpPr>
            <p:spPr bwMode="auto">
              <a:xfrm>
                <a:off x="3442"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6" name="Rectangle 1383">
                <a:extLst>
                  <a:ext uri="{FF2B5EF4-FFF2-40B4-BE49-F238E27FC236}">
                    <a16:creationId xmlns:a16="http://schemas.microsoft.com/office/drawing/2014/main" id="{DDFA78E7-656F-4EFD-ABAF-498F038E4F99}"/>
                  </a:ext>
                </a:extLst>
              </p:cNvPr>
              <p:cNvSpPr>
                <a:spLocks noChangeArrowheads="1"/>
              </p:cNvSpPr>
              <p:nvPr/>
            </p:nvSpPr>
            <p:spPr bwMode="auto">
              <a:xfrm>
                <a:off x="3453" y="2896"/>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7" name="Rectangle 1384">
                <a:extLst>
                  <a:ext uri="{FF2B5EF4-FFF2-40B4-BE49-F238E27FC236}">
                    <a16:creationId xmlns:a16="http://schemas.microsoft.com/office/drawing/2014/main" id="{E3D0E433-429F-43F1-B9BC-60108E363CE9}"/>
                  </a:ext>
                </a:extLst>
              </p:cNvPr>
              <p:cNvSpPr>
                <a:spLocks noChangeArrowheads="1"/>
              </p:cNvSpPr>
              <p:nvPr/>
            </p:nvSpPr>
            <p:spPr bwMode="auto">
              <a:xfrm>
                <a:off x="370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8" name="Rectangle 1385">
                <a:extLst>
                  <a:ext uri="{FF2B5EF4-FFF2-40B4-BE49-F238E27FC236}">
                    <a16:creationId xmlns:a16="http://schemas.microsoft.com/office/drawing/2014/main" id="{ADB68B73-B81A-4374-A769-3F03673E6DD8}"/>
                  </a:ext>
                </a:extLst>
              </p:cNvPr>
              <p:cNvSpPr>
                <a:spLocks noChangeArrowheads="1"/>
              </p:cNvSpPr>
              <p:nvPr/>
            </p:nvSpPr>
            <p:spPr bwMode="auto">
              <a:xfrm>
                <a:off x="3713" y="2896"/>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9" name="Rectangle 1386">
                <a:extLst>
                  <a:ext uri="{FF2B5EF4-FFF2-40B4-BE49-F238E27FC236}">
                    <a16:creationId xmlns:a16="http://schemas.microsoft.com/office/drawing/2014/main" id="{6D4E178B-B574-46F2-A949-BDDAB6CD2A57}"/>
                  </a:ext>
                </a:extLst>
              </p:cNvPr>
              <p:cNvSpPr>
                <a:spLocks noChangeArrowheads="1"/>
              </p:cNvSpPr>
              <p:nvPr/>
            </p:nvSpPr>
            <p:spPr bwMode="auto">
              <a:xfrm>
                <a:off x="3961"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0" name="Rectangle 1387">
                <a:extLst>
                  <a:ext uri="{FF2B5EF4-FFF2-40B4-BE49-F238E27FC236}">
                    <a16:creationId xmlns:a16="http://schemas.microsoft.com/office/drawing/2014/main" id="{C48BDB96-F620-4F9C-8BF1-BDE58533B099}"/>
                  </a:ext>
                </a:extLst>
              </p:cNvPr>
              <p:cNvSpPr>
                <a:spLocks noChangeArrowheads="1"/>
              </p:cNvSpPr>
              <p:nvPr/>
            </p:nvSpPr>
            <p:spPr bwMode="auto">
              <a:xfrm>
                <a:off x="3973" y="2896"/>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1" name="Rectangle 1388">
                <a:extLst>
                  <a:ext uri="{FF2B5EF4-FFF2-40B4-BE49-F238E27FC236}">
                    <a16:creationId xmlns:a16="http://schemas.microsoft.com/office/drawing/2014/main" id="{A27897A3-9930-4ABC-9EC7-5C5510CEDCCA}"/>
                  </a:ext>
                </a:extLst>
              </p:cNvPr>
              <p:cNvSpPr>
                <a:spLocks noChangeArrowheads="1"/>
              </p:cNvSpPr>
              <p:nvPr/>
            </p:nvSpPr>
            <p:spPr bwMode="auto">
              <a:xfrm>
                <a:off x="4594" y="2896"/>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2" name="Rectangle 1389">
                <a:extLst>
                  <a:ext uri="{FF2B5EF4-FFF2-40B4-BE49-F238E27FC236}">
                    <a16:creationId xmlns:a16="http://schemas.microsoft.com/office/drawing/2014/main" id="{CE831E13-FE70-4468-BC50-8F50F3DF79BB}"/>
                  </a:ext>
                </a:extLst>
              </p:cNvPr>
              <p:cNvSpPr>
                <a:spLocks noChangeArrowheads="1"/>
              </p:cNvSpPr>
              <p:nvPr/>
            </p:nvSpPr>
            <p:spPr bwMode="auto">
              <a:xfrm>
                <a:off x="4605" y="2896"/>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3" name="Rectangle 1390">
                <a:extLst>
                  <a:ext uri="{FF2B5EF4-FFF2-40B4-BE49-F238E27FC236}">
                    <a16:creationId xmlns:a16="http://schemas.microsoft.com/office/drawing/2014/main" id="{7030E6A8-B70E-44CF-8E34-D2973810AB60}"/>
                  </a:ext>
                </a:extLst>
              </p:cNvPr>
              <p:cNvSpPr>
                <a:spLocks noChangeArrowheads="1"/>
              </p:cNvSpPr>
              <p:nvPr/>
            </p:nvSpPr>
            <p:spPr bwMode="auto">
              <a:xfrm>
                <a:off x="5665" y="2896"/>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4" name="Rectangle 1391">
                <a:extLst>
                  <a:ext uri="{FF2B5EF4-FFF2-40B4-BE49-F238E27FC236}">
                    <a16:creationId xmlns:a16="http://schemas.microsoft.com/office/drawing/2014/main" id="{61E34FBD-E1C1-46B8-A55A-D4AFE8B3CD50}"/>
                  </a:ext>
                </a:extLst>
              </p:cNvPr>
              <p:cNvSpPr>
                <a:spLocks noChangeArrowheads="1"/>
              </p:cNvSpPr>
              <p:nvPr/>
            </p:nvSpPr>
            <p:spPr bwMode="auto">
              <a:xfrm>
                <a:off x="169" y="2904"/>
                <a:ext cx="4"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5" name="Rectangle 1392">
                <a:extLst>
                  <a:ext uri="{FF2B5EF4-FFF2-40B4-BE49-F238E27FC236}">
                    <a16:creationId xmlns:a16="http://schemas.microsoft.com/office/drawing/2014/main" id="{C48C90AF-9BDE-4052-9CFB-E755523E9AF5}"/>
                  </a:ext>
                </a:extLst>
              </p:cNvPr>
              <p:cNvSpPr>
                <a:spLocks noChangeArrowheads="1"/>
              </p:cNvSpPr>
              <p:nvPr/>
            </p:nvSpPr>
            <p:spPr bwMode="auto">
              <a:xfrm>
                <a:off x="110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6" name="Rectangle 1393">
                <a:extLst>
                  <a:ext uri="{FF2B5EF4-FFF2-40B4-BE49-F238E27FC236}">
                    <a16:creationId xmlns:a16="http://schemas.microsoft.com/office/drawing/2014/main" id="{E93D67B3-66C9-4BD3-B5BF-7E80BE92938A}"/>
                  </a:ext>
                </a:extLst>
              </p:cNvPr>
              <p:cNvSpPr>
                <a:spLocks noChangeArrowheads="1"/>
              </p:cNvSpPr>
              <p:nvPr/>
            </p:nvSpPr>
            <p:spPr bwMode="auto">
              <a:xfrm>
                <a:off x="136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7" name="Rectangle 1394">
                <a:extLst>
                  <a:ext uri="{FF2B5EF4-FFF2-40B4-BE49-F238E27FC236}">
                    <a16:creationId xmlns:a16="http://schemas.microsoft.com/office/drawing/2014/main" id="{7EC15883-2DB1-4A5F-A0A9-4E84A7E23614}"/>
                  </a:ext>
                </a:extLst>
              </p:cNvPr>
              <p:cNvSpPr>
                <a:spLocks noChangeArrowheads="1"/>
              </p:cNvSpPr>
              <p:nvPr/>
            </p:nvSpPr>
            <p:spPr bwMode="auto">
              <a:xfrm>
                <a:off x="162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8" name="Rectangle 1395">
                <a:extLst>
                  <a:ext uri="{FF2B5EF4-FFF2-40B4-BE49-F238E27FC236}">
                    <a16:creationId xmlns:a16="http://schemas.microsoft.com/office/drawing/2014/main" id="{C00336CA-E276-414D-A96E-88B7E3EEF3A0}"/>
                  </a:ext>
                </a:extLst>
              </p:cNvPr>
              <p:cNvSpPr>
                <a:spLocks noChangeArrowheads="1"/>
              </p:cNvSpPr>
              <p:nvPr/>
            </p:nvSpPr>
            <p:spPr bwMode="auto">
              <a:xfrm>
                <a:off x="188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9" name="Rectangle 1396">
                <a:extLst>
                  <a:ext uri="{FF2B5EF4-FFF2-40B4-BE49-F238E27FC236}">
                    <a16:creationId xmlns:a16="http://schemas.microsoft.com/office/drawing/2014/main" id="{8774ACC6-22F4-470F-8C62-8737E0949B74}"/>
                  </a:ext>
                </a:extLst>
              </p:cNvPr>
              <p:cNvSpPr>
                <a:spLocks noChangeArrowheads="1"/>
              </p:cNvSpPr>
              <p:nvPr/>
            </p:nvSpPr>
            <p:spPr bwMode="auto">
              <a:xfrm>
                <a:off x="214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0" name="Rectangle 1397">
                <a:extLst>
                  <a:ext uri="{FF2B5EF4-FFF2-40B4-BE49-F238E27FC236}">
                    <a16:creationId xmlns:a16="http://schemas.microsoft.com/office/drawing/2014/main" id="{8A3B8F22-CECC-494C-9F3D-94003D5BF90A}"/>
                  </a:ext>
                </a:extLst>
              </p:cNvPr>
              <p:cNvSpPr>
                <a:spLocks noChangeArrowheads="1"/>
              </p:cNvSpPr>
              <p:nvPr/>
            </p:nvSpPr>
            <p:spPr bwMode="auto">
              <a:xfrm>
                <a:off x="240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1" name="Rectangle 1398">
                <a:extLst>
                  <a:ext uri="{FF2B5EF4-FFF2-40B4-BE49-F238E27FC236}">
                    <a16:creationId xmlns:a16="http://schemas.microsoft.com/office/drawing/2014/main" id="{512CE507-1BC0-4EFA-9F94-6BDB517820A5}"/>
                  </a:ext>
                </a:extLst>
              </p:cNvPr>
              <p:cNvSpPr>
                <a:spLocks noChangeArrowheads="1"/>
              </p:cNvSpPr>
              <p:nvPr/>
            </p:nvSpPr>
            <p:spPr bwMode="auto">
              <a:xfrm>
                <a:off x="266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2" name="Rectangle 1399">
                <a:extLst>
                  <a:ext uri="{FF2B5EF4-FFF2-40B4-BE49-F238E27FC236}">
                    <a16:creationId xmlns:a16="http://schemas.microsoft.com/office/drawing/2014/main" id="{DF4BE68D-8BB1-48EB-977C-7F2421D78E42}"/>
                  </a:ext>
                </a:extLst>
              </p:cNvPr>
              <p:cNvSpPr>
                <a:spLocks noChangeArrowheads="1"/>
              </p:cNvSpPr>
              <p:nvPr/>
            </p:nvSpPr>
            <p:spPr bwMode="auto">
              <a:xfrm>
                <a:off x="292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3" name="Rectangle 1400">
                <a:extLst>
                  <a:ext uri="{FF2B5EF4-FFF2-40B4-BE49-F238E27FC236}">
                    <a16:creationId xmlns:a16="http://schemas.microsoft.com/office/drawing/2014/main" id="{68578570-43A9-42CF-8DE2-DA0B80065F97}"/>
                  </a:ext>
                </a:extLst>
              </p:cNvPr>
              <p:cNvSpPr>
                <a:spLocks noChangeArrowheads="1"/>
              </p:cNvSpPr>
              <p:nvPr/>
            </p:nvSpPr>
            <p:spPr bwMode="auto">
              <a:xfrm>
                <a:off x="318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4" name="Rectangle 1401">
                <a:extLst>
                  <a:ext uri="{FF2B5EF4-FFF2-40B4-BE49-F238E27FC236}">
                    <a16:creationId xmlns:a16="http://schemas.microsoft.com/office/drawing/2014/main" id="{282F73A8-0FD3-44BE-8476-3EE50B07F015}"/>
                  </a:ext>
                </a:extLst>
              </p:cNvPr>
              <p:cNvSpPr>
                <a:spLocks noChangeArrowheads="1"/>
              </p:cNvSpPr>
              <p:nvPr/>
            </p:nvSpPr>
            <p:spPr bwMode="auto">
              <a:xfrm>
                <a:off x="3442"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5" name="Rectangle 1402">
                <a:extLst>
                  <a:ext uri="{FF2B5EF4-FFF2-40B4-BE49-F238E27FC236}">
                    <a16:creationId xmlns:a16="http://schemas.microsoft.com/office/drawing/2014/main" id="{5D585F28-A360-419F-91D3-F4604823ED8E}"/>
                  </a:ext>
                </a:extLst>
              </p:cNvPr>
              <p:cNvSpPr>
                <a:spLocks noChangeArrowheads="1"/>
              </p:cNvSpPr>
              <p:nvPr/>
            </p:nvSpPr>
            <p:spPr bwMode="auto">
              <a:xfrm>
                <a:off x="370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6" name="Rectangle 1403">
                <a:extLst>
                  <a:ext uri="{FF2B5EF4-FFF2-40B4-BE49-F238E27FC236}">
                    <a16:creationId xmlns:a16="http://schemas.microsoft.com/office/drawing/2014/main" id="{05C48C39-4349-4DD4-9907-248B52FC8ADC}"/>
                  </a:ext>
                </a:extLst>
              </p:cNvPr>
              <p:cNvSpPr>
                <a:spLocks noChangeArrowheads="1"/>
              </p:cNvSpPr>
              <p:nvPr/>
            </p:nvSpPr>
            <p:spPr bwMode="auto">
              <a:xfrm>
                <a:off x="3961"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7" name="Rectangle 1404">
                <a:extLst>
                  <a:ext uri="{FF2B5EF4-FFF2-40B4-BE49-F238E27FC236}">
                    <a16:creationId xmlns:a16="http://schemas.microsoft.com/office/drawing/2014/main" id="{723A1D96-A452-47F2-AC8B-FD1AC5DD4E92}"/>
                  </a:ext>
                </a:extLst>
              </p:cNvPr>
              <p:cNvSpPr>
                <a:spLocks noChangeArrowheads="1"/>
              </p:cNvSpPr>
              <p:nvPr/>
            </p:nvSpPr>
            <p:spPr bwMode="auto">
              <a:xfrm>
                <a:off x="4594" y="2904"/>
                <a:ext cx="1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8" name="Rectangle 1405">
                <a:extLst>
                  <a:ext uri="{FF2B5EF4-FFF2-40B4-BE49-F238E27FC236}">
                    <a16:creationId xmlns:a16="http://schemas.microsoft.com/office/drawing/2014/main" id="{E6FB14E6-4EC4-4F74-9BA6-CD14ED6A624E}"/>
                  </a:ext>
                </a:extLst>
              </p:cNvPr>
              <p:cNvSpPr>
                <a:spLocks noChangeArrowheads="1"/>
              </p:cNvSpPr>
              <p:nvPr/>
            </p:nvSpPr>
            <p:spPr bwMode="auto">
              <a:xfrm>
                <a:off x="5665" y="2904"/>
                <a:ext cx="12"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9" name="Rectangle 1406">
                <a:extLst>
                  <a:ext uri="{FF2B5EF4-FFF2-40B4-BE49-F238E27FC236}">
                    <a16:creationId xmlns:a16="http://schemas.microsoft.com/office/drawing/2014/main" id="{C67ED8F3-4E2E-46BD-B7AF-588837048B26}"/>
                  </a:ext>
                </a:extLst>
              </p:cNvPr>
              <p:cNvSpPr>
                <a:spLocks noChangeArrowheads="1"/>
              </p:cNvSpPr>
              <p:nvPr/>
            </p:nvSpPr>
            <p:spPr bwMode="auto">
              <a:xfrm>
                <a:off x="214" y="3151"/>
                <a:ext cx="179"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0" name="Rectangle 1407">
                <a:extLst>
                  <a:ext uri="{FF2B5EF4-FFF2-40B4-BE49-F238E27FC236}">
                    <a16:creationId xmlns:a16="http://schemas.microsoft.com/office/drawing/2014/main" id="{774A1F57-1DAF-4AB0-815C-9266C2E8B005}"/>
                  </a:ext>
                </a:extLst>
              </p:cNvPr>
              <p:cNvSpPr>
                <a:spLocks noChangeArrowheads="1"/>
              </p:cNvSpPr>
              <p:nvPr/>
            </p:nvSpPr>
            <p:spPr bwMode="auto">
              <a:xfrm>
                <a:off x="363" y="3151"/>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1" name="Rectangle 1408">
                <a:extLst>
                  <a:ext uri="{FF2B5EF4-FFF2-40B4-BE49-F238E27FC236}">
                    <a16:creationId xmlns:a16="http://schemas.microsoft.com/office/drawing/2014/main" id="{D15EF065-5CAF-49F3-AD77-06F7A5EAAD9A}"/>
                  </a:ext>
                </a:extLst>
              </p:cNvPr>
              <p:cNvSpPr>
                <a:spLocks noChangeArrowheads="1"/>
              </p:cNvSpPr>
              <p:nvPr/>
            </p:nvSpPr>
            <p:spPr bwMode="auto">
              <a:xfrm>
                <a:off x="1702" y="3045"/>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15yrHPV1: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2" name="Rectangle 1409">
                <a:extLst>
                  <a:ext uri="{FF2B5EF4-FFF2-40B4-BE49-F238E27FC236}">
                    <a16:creationId xmlns:a16="http://schemas.microsoft.com/office/drawing/2014/main" id="{E5A32C76-5BF7-4632-A018-2857CFCEB5F0}"/>
                  </a:ext>
                </a:extLst>
              </p:cNvPr>
              <p:cNvSpPr>
                <a:spLocks noChangeArrowheads="1"/>
              </p:cNvSpPr>
              <p:nvPr/>
            </p:nvSpPr>
            <p:spPr bwMode="auto">
              <a:xfrm>
                <a:off x="2071" y="3045"/>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3" name="Rectangle 1410">
                <a:extLst>
                  <a:ext uri="{FF2B5EF4-FFF2-40B4-BE49-F238E27FC236}">
                    <a16:creationId xmlns:a16="http://schemas.microsoft.com/office/drawing/2014/main" id="{F9633F83-7FFD-4BE7-B441-A1593BA2A742}"/>
                  </a:ext>
                </a:extLst>
              </p:cNvPr>
              <p:cNvSpPr>
                <a:spLocks noChangeArrowheads="1"/>
              </p:cNvSpPr>
              <p:nvPr/>
            </p:nvSpPr>
            <p:spPr bwMode="auto">
              <a:xfrm>
                <a:off x="3449" y="3045"/>
                <a:ext cx="40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15yrHPV2: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2" name="Group 1612">
              <a:extLst>
                <a:ext uri="{FF2B5EF4-FFF2-40B4-BE49-F238E27FC236}">
                  <a16:creationId xmlns:a16="http://schemas.microsoft.com/office/drawing/2014/main" id="{40DB8951-1D6E-4857-B505-A8410787229A}"/>
                </a:ext>
              </a:extLst>
            </p:cNvPr>
            <p:cNvGrpSpPr>
              <a:grpSpLocks/>
            </p:cNvGrpSpPr>
            <p:nvPr/>
          </p:nvGrpSpPr>
          <p:grpSpPr bwMode="auto">
            <a:xfrm>
              <a:off x="169" y="3028"/>
              <a:ext cx="5508" cy="353"/>
              <a:chOff x="169" y="3028"/>
              <a:chExt cx="5508" cy="353"/>
            </a:xfrm>
          </p:grpSpPr>
          <p:sp>
            <p:nvSpPr>
              <p:cNvPr id="1294" name="Rectangle 1412">
                <a:extLst>
                  <a:ext uri="{FF2B5EF4-FFF2-40B4-BE49-F238E27FC236}">
                    <a16:creationId xmlns:a16="http://schemas.microsoft.com/office/drawing/2014/main" id="{AE6E2DF8-F846-4143-B97F-A0E24F5BA75C}"/>
                  </a:ext>
                </a:extLst>
              </p:cNvPr>
              <p:cNvSpPr>
                <a:spLocks noChangeArrowheads="1"/>
              </p:cNvSpPr>
              <p:nvPr/>
            </p:nvSpPr>
            <p:spPr bwMode="auto">
              <a:xfrm>
                <a:off x="3817" y="3045"/>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95" name="Rectangle 1413">
                <a:extLst>
                  <a:ext uri="{FF2B5EF4-FFF2-40B4-BE49-F238E27FC236}">
                    <a16:creationId xmlns:a16="http://schemas.microsoft.com/office/drawing/2014/main" id="{E634BF0E-FEBF-4F6F-9F07-A3EBB9656319}"/>
                  </a:ext>
                </a:extLst>
              </p:cNvPr>
              <p:cNvSpPr>
                <a:spLocks noChangeArrowheads="1"/>
              </p:cNvSpPr>
              <p:nvPr/>
            </p:nvSpPr>
            <p:spPr bwMode="auto">
              <a:xfrm>
                <a:off x="5134" y="3040"/>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96" name="Rectangle 1414">
                <a:extLst>
                  <a:ext uri="{FF2B5EF4-FFF2-40B4-BE49-F238E27FC236}">
                    <a16:creationId xmlns:a16="http://schemas.microsoft.com/office/drawing/2014/main" id="{CFC845D3-B970-4BB4-9F55-E0DCDF873723}"/>
                  </a:ext>
                </a:extLst>
              </p:cNvPr>
              <p:cNvSpPr>
                <a:spLocks noChangeArrowheads="1"/>
              </p:cNvSpPr>
              <p:nvPr/>
            </p:nvSpPr>
            <p:spPr bwMode="auto">
              <a:xfrm>
                <a:off x="169" y="302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7" name="Rectangle 1415">
                <a:extLst>
                  <a:ext uri="{FF2B5EF4-FFF2-40B4-BE49-F238E27FC236}">
                    <a16:creationId xmlns:a16="http://schemas.microsoft.com/office/drawing/2014/main" id="{E6B7144D-2206-4C95-BDCA-A59E3FF5DB7D}"/>
                  </a:ext>
                </a:extLst>
              </p:cNvPr>
              <p:cNvSpPr>
                <a:spLocks noChangeArrowheads="1"/>
              </p:cNvSpPr>
              <p:nvPr/>
            </p:nvSpPr>
            <p:spPr bwMode="auto">
              <a:xfrm>
                <a:off x="173" y="3028"/>
                <a:ext cx="9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8" name="Rectangle 1416">
                <a:extLst>
                  <a:ext uri="{FF2B5EF4-FFF2-40B4-BE49-F238E27FC236}">
                    <a16:creationId xmlns:a16="http://schemas.microsoft.com/office/drawing/2014/main" id="{79029F05-B2AC-4400-BD19-059C5D006B2B}"/>
                  </a:ext>
                </a:extLst>
              </p:cNvPr>
              <p:cNvSpPr>
                <a:spLocks noChangeArrowheads="1"/>
              </p:cNvSpPr>
              <p:nvPr/>
            </p:nvSpPr>
            <p:spPr bwMode="auto">
              <a:xfrm>
                <a:off x="1101" y="303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9" name="Rectangle 1417">
                <a:extLst>
                  <a:ext uri="{FF2B5EF4-FFF2-40B4-BE49-F238E27FC236}">
                    <a16:creationId xmlns:a16="http://schemas.microsoft.com/office/drawing/2014/main" id="{C5B05A19-C74D-4B37-ADE6-13CDC44AAF83}"/>
                  </a:ext>
                </a:extLst>
              </p:cNvPr>
              <p:cNvSpPr>
                <a:spLocks noChangeArrowheads="1"/>
              </p:cNvSpPr>
              <p:nvPr/>
            </p:nvSpPr>
            <p:spPr bwMode="auto">
              <a:xfrm>
                <a:off x="110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0" name="Rectangle 1418">
                <a:extLst>
                  <a:ext uri="{FF2B5EF4-FFF2-40B4-BE49-F238E27FC236}">
                    <a16:creationId xmlns:a16="http://schemas.microsoft.com/office/drawing/2014/main" id="{F82D8EE3-0DB1-44AA-9B12-1A1C80BD4E92}"/>
                  </a:ext>
                </a:extLst>
              </p:cNvPr>
              <p:cNvSpPr>
                <a:spLocks noChangeArrowheads="1"/>
              </p:cNvSpPr>
              <p:nvPr/>
            </p:nvSpPr>
            <p:spPr bwMode="auto">
              <a:xfrm>
                <a:off x="110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1" name="Rectangle 1419">
                <a:extLst>
                  <a:ext uri="{FF2B5EF4-FFF2-40B4-BE49-F238E27FC236}">
                    <a16:creationId xmlns:a16="http://schemas.microsoft.com/office/drawing/2014/main" id="{A4E19250-57B7-4139-9BE1-90600DC63C51}"/>
                  </a:ext>
                </a:extLst>
              </p:cNvPr>
              <p:cNvSpPr>
                <a:spLocks noChangeArrowheads="1"/>
              </p:cNvSpPr>
              <p:nvPr/>
            </p:nvSpPr>
            <p:spPr bwMode="auto">
              <a:xfrm>
                <a:off x="1113" y="302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2" name="Rectangle 1420">
                <a:extLst>
                  <a:ext uri="{FF2B5EF4-FFF2-40B4-BE49-F238E27FC236}">
                    <a16:creationId xmlns:a16="http://schemas.microsoft.com/office/drawing/2014/main" id="{3D88EB2E-A86E-4BE4-A573-7CA98D90CA57}"/>
                  </a:ext>
                </a:extLst>
              </p:cNvPr>
              <p:cNvSpPr>
                <a:spLocks noChangeArrowheads="1"/>
              </p:cNvSpPr>
              <p:nvPr/>
            </p:nvSpPr>
            <p:spPr bwMode="auto">
              <a:xfrm>
                <a:off x="136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3" name="Rectangle 1421">
                <a:extLst>
                  <a:ext uri="{FF2B5EF4-FFF2-40B4-BE49-F238E27FC236}">
                    <a16:creationId xmlns:a16="http://schemas.microsoft.com/office/drawing/2014/main" id="{26E40BE1-2592-4BD9-9822-4FCF79ED2729}"/>
                  </a:ext>
                </a:extLst>
              </p:cNvPr>
              <p:cNvSpPr>
                <a:spLocks noChangeArrowheads="1"/>
              </p:cNvSpPr>
              <p:nvPr/>
            </p:nvSpPr>
            <p:spPr bwMode="auto">
              <a:xfrm>
                <a:off x="1373" y="302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4" name="Rectangle 1422">
                <a:extLst>
                  <a:ext uri="{FF2B5EF4-FFF2-40B4-BE49-F238E27FC236}">
                    <a16:creationId xmlns:a16="http://schemas.microsoft.com/office/drawing/2014/main" id="{FBEFEA0A-20E7-459D-9D90-6DD25882C5D1}"/>
                  </a:ext>
                </a:extLst>
              </p:cNvPr>
              <p:cNvSpPr>
                <a:spLocks noChangeArrowheads="1"/>
              </p:cNvSpPr>
              <p:nvPr/>
            </p:nvSpPr>
            <p:spPr bwMode="auto">
              <a:xfrm>
                <a:off x="162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5" name="Rectangle 1423">
                <a:extLst>
                  <a:ext uri="{FF2B5EF4-FFF2-40B4-BE49-F238E27FC236}">
                    <a16:creationId xmlns:a16="http://schemas.microsoft.com/office/drawing/2014/main" id="{F3601F46-FB58-4121-A98B-53165CECCF47}"/>
                  </a:ext>
                </a:extLst>
              </p:cNvPr>
              <p:cNvSpPr>
                <a:spLocks noChangeArrowheads="1"/>
              </p:cNvSpPr>
              <p:nvPr/>
            </p:nvSpPr>
            <p:spPr bwMode="auto">
              <a:xfrm>
                <a:off x="1633" y="302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6" name="Rectangle 1424">
                <a:extLst>
                  <a:ext uri="{FF2B5EF4-FFF2-40B4-BE49-F238E27FC236}">
                    <a16:creationId xmlns:a16="http://schemas.microsoft.com/office/drawing/2014/main" id="{04D58297-36EB-44D2-A635-6200EE63815C}"/>
                  </a:ext>
                </a:extLst>
              </p:cNvPr>
              <p:cNvSpPr>
                <a:spLocks noChangeArrowheads="1"/>
              </p:cNvSpPr>
              <p:nvPr/>
            </p:nvSpPr>
            <p:spPr bwMode="auto">
              <a:xfrm>
                <a:off x="188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7" name="Rectangle 1425">
                <a:extLst>
                  <a:ext uri="{FF2B5EF4-FFF2-40B4-BE49-F238E27FC236}">
                    <a16:creationId xmlns:a16="http://schemas.microsoft.com/office/drawing/2014/main" id="{4CE1EEB6-024B-4A8E-AB35-D459FE489EDC}"/>
                  </a:ext>
                </a:extLst>
              </p:cNvPr>
              <p:cNvSpPr>
                <a:spLocks noChangeArrowheads="1"/>
              </p:cNvSpPr>
              <p:nvPr/>
            </p:nvSpPr>
            <p:spPr bwMode="auto">
              <a:xfrm>
                <a:off x="1893" y="302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8" name="Rectangle 1426">
                <a:extLst>
                  <a:ext uri="{FF2B5EF4-FFF2-40B4-BE49-F238E27FC236}">
                    <a16:creationId xmlns:a16="http://schemas.microsoft.com/office/drawing/2014/main" id="{7F6BC3AD-6233-4BCA-8368-35DBF95EC2E2}"/>
                  </a:ext>
                </a:extLst>
              </p:cNvPr>
              <p:cNvSpPr>
                <a:spLocks noChangeArrowheads="1"/>
              </p:cNvSpPr>
              <p:nvPr/>
            </p:nvSpPr>
            <p:spPr bwMode="auto">
              <a:xfrm>
                <a:off x="214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9" name="Rectangle 1427">
                <a:extLst>
                  <a:ext uri="{FF2B5EF4-FFF2-40B4-BE49-F238E27FC236}">
                    <a16:creationId xmlns:a16="http://schemas.microsoft.com/office/drawing/2014/main" id="{DF9E38FC-6B19-496A-9796-D39A4091ED3D}"/>
                  </a:ext>
                </a:extLst>
              </p:cNvPr>
              <p:cNvSpPr>
                <a:spLocks noChangeArrowheads="1"/>
              </p:cNvSpPr>
              <p:nvPr/>
            </p:nvSpPr>
            <p:spPr bwMode="auto">
              <a:xfrm>
                <a:off x="2153" y="302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0" name="Rectangle 1428">
                <a:extLst>
                  <a:ext uri="{FF2B5EF4-FFF2-40B4-BE49-F238E27FC236}">
                    <a16:creationId xmlns:a16="http://schemas.microsoft.com/office/drawing/2014/main" id="{B86ED6F8-6EAC-448F-BC66-BD7060144441}"/>
                  </a:ext>
                </a:extLst>
              </p:cNvPr>
              <p:cNvSpPr>
                <a:spLocks noChangeArrowheads="1"/>
              </p:cNvSpPr>
              <p:nvPr/>
            </p:nvSpPr>
            <p:spPr bwMode="auto">
              <a:xfrm>
                <a:off x="240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1" name="Rectangle 1429">
                <a:extLst>
                  <a:ext uri="{FF2B5EF4-FFF2-40B4-BE49-F238E27FC236}">
                    <a16:creationId xmlns:a16="http://schemas.microsoft.com/office/drawing/2014/main" id="{B2A55CD1-42FF-4081-A445-FE33116C9C87}"/>
                  </a:ext>
                </a:extLst>
              </p:cNvPr>
              <p:cNvSpPr>
                <a:spLocks noChangeArrowheads="1"/>
              </p:cNvSpPr>
              <p:nvPr/>
            </p:nvSpPr>
            <p:spPr bwMode="auto">
              <a:xfrm>
                <a:off x="2413" y="302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2" name="Rectangle 1430">
                <a:extLst>
                  <a:ext uri="{FF2B5EF4-FFF2-40B4-BE49-F238E27FC236}">
                    <a16:creationId xmlns:a16="http://schemas.microsoft.com/office/drawing/2014/main" id="{E43A5597-0131-4D18-AF6A-62C3B26E939C}"/>
                  </a:ext>
                </a:extLst>
              </p:cNvPr>
              <p:cNvSpPr>
                <a:spLocks noChangeArrowheads="1"/>
              </p:cNvSpPr>
              <p:nvPr/>
            </p:nvSpPr>
            <p:spPr bwMode="auto">
              <a:xfrm>
                <a:off x="2665" y="303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3" name="Rectangle 1431">
                <a:extLst>
                  <a:ext uri="{FF2B5EF4-FFF2-40B4-BE49-F238E27FC236}">
                    <a16:creationId xmlns:a16="http://schemas.microsoft.com/office/drawing/2014/main" id="{22B8B3E9-4263-4F03-A8D4-E9253EA0553C}"/>
                  </a:ext>
                </a:extLst>
              </p:cNvPr>
              <p:cNvSpPr>
                <a:spLocks noChangeArrowheads="1"/>
              </p:cNvSpPr>
              <p:nvPr/>
            </p:nvSpPr>
            <p:spPr bwMode="auto">
              <a:xfrm>
                <a:off x="266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4" name="Rectangle 1432">
                <a:extLst>
                  <a:ext uri="{FF2B5EF4-FFF2-40B4-BE49-F238E27FC236}">
                    <a16:creationId xmlns:a16="http://schemas.microsoft.com/office/drawing/2014/main" id="{D2F69CC7-BE30-4101-BCF3-A9A47F33EBD0}"/>
                  </a:ext>
                </a:extLst>
              </p:cNvPr>
              <p:cNvSpPr>
                <a:spLocks noChangeArrowheads="1"/>
              </p:cNvSpPr>
              <p:nvPr/>
            </p:nvSpPr>
            <p:spPr bwMode="auto">
              <a:xfrm>
                <a:off x="2673"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5" name="Rectangle 1433">
                <a:extLst>
                  <a:ext uri="{FF2B5EF4-FFF2-40B4-BE49-F238E27FC236}">
                    <a16:creationId xmlns:a16="http://schemas.microsoft.com/office/drawing/2014/main" id="{E4D69125-493B-4DB3-8911-A8FEFC7A99F6}"/>
                  </a:ext>
                </a:extLst>
              </p:cNvPr>
              <p:cNvSpPr>
                <a:spLocks noChangeArrowheads="1"/>
              </p:cNvSpPr>
              <p:nvPr/>
            </p:nvSpPr>
            <p:spPr bwMode="auto">
              <a:xfrm>
                <a:off x="2684" y="3028"/>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6" name="Rectangle 1434">
                <a:extLst>
                  <a:ext uri="{FF2B5EF4-FFF2-40B4-BE49-F238E27FC236}">
                    <a16:creationId xmlns:a16="http://schemas.microsoft.com/office/drawing/2014/main" id="{232D0E4A-E009-438D-BF99-070B365DB1A3}"/>
                  </a:ext>
                </a:extLst>
              </p:cNvPr>
              <p:cNvSpPr>
                <a:spLocks noChangeArrowheads="1"/>
              </p:cNvSpPr>
              <p:nvPr/>
            </p:nvSpPr>
            <p:spPr bwMode="auto">
              <a:xfrm>
                <a:off x="292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7" name="Rectangle 1435">
                <a:extLst>
                  <a:ext uri="{FF2B5EF4-FFF2-40B4-BE49-F238E27FC236}">
                    <a16:creationId xmlns:a16="http://schemas.microsoft.com/office/drawing/2014/main" id="{4F5CCEF3-A04D-437D-933E-6A5FA20C3679}"/>
                  </a:ext>
                </a:extLst>
              </p:cNvPr>
              <p:cNvSpPr>
                <a:spLocks noChangeArrowheads="1"/>
              </p:cNvSpPr>
              <p:nvPr/>
            </p:nvSpPr>
            <p:spPr bwMode="auto">
              <a:xfrm>
                <a:off x="2933" y="302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8" name="Rectangle 1436">
                <a:extLst>
                  <a:ext uri="{FF2B5EF4-FFF2-40B4-BE49-F238E27FC236}">
                    <a16:creationId xmlns:a16="http://schemas.microsoft.com/office/drawing/2014/main" id="{E63FCE37-AE4D-4299-A790-F7A5C4FD4F1C}"/>
                  </a:ext>
                </a:extLst>
              </p:cNvPr>
              <p:cNvSpPr>
                <a:spLocks noChangeArrowheads="1"/>
              </p:cNvSpPr>
              <p:nvPr/>
            </p:nvSpPr>
            <p:spPr bwMode="auto">
              <a:xfrm>
                <a:off x="318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9" name="Rectangle 1437">
                <a:extLst>
                  <a:ext uri="{FF2B5EF4-FFF2-40B4-BE49-F238E27FC236}">
                    <a16:creationId xmlns:a16="http://schemas.microsoft.com/office/drawing/2014/main" id="{D9446F3F-80D5-480E-B478-FE2766BD4471}"/>
                  </a:ext>
                </a:extLst>
              </p:cNvPr>
              <p:cNvSpPr>
                <a:spLocks noChangeArrowheads="1"/>
              </p:cNvSpPr>
              <p:nvPr/>
            </p:nvSpPr>
            <p:spPr bwMode="auto">
              <a:xfrm>
                <a:off x="3193" y="302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0" name="Rectangle 1438">
                <a:extLst>
                  <a:ext uri="{FF2B5EF4-FFF2-40B4-BE49-F238E27FC236}">
                    <a16:creationId xmlns:a16="http://schemas.microsoft.com/office/drawing/2014/main" id="{A0E41F93-CE8C-484C-892C-B3F0BACD3C26}"/>
                  </a:ext>
                </a:extLst>
              </p:cNvPr>
              <p:cNvSpPr>
                <a:spLocks noChangeArrowheads="1"/>
              </p:cNvSpPr>
              <p:nvPr/>
            </p:nvSpPr>
            <p:spPr bwMode="auto">
              <a:xfrm>
                <a:off x="3442"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1" name="Rectangle 1439">
                <a:extLst>
                  <a:ext uri="{FF2B5EF4-FFF2-40B4-BE49-F238E27FC236}">
                    <a16:creationId xmlns:a16="http://schemas.microsoft.com/office/drawing/2014/main" id="{C898A67F-944D-4C72-8673-3DDD8ABDB0EA}"/>
                  </a:ext>
                </a:extLst>
              </p:cNvPr>
              <p:cNvSpPr>
                <a:spLocks noChangeArrowheads="1"/>
              </p:cNvSpPr>
              <p:nvPr/>
            </p:nvSpPr>
            <p:spPr bwMode="auto">
              <a:xfrm>
                <a:off x="3453" y="302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2" name="Rectangle 1440">
                <a:extLst>
                  <a:ext uri="{FF2B5EF4-FFF2-40B4-BE49-F238E27FC236}">
                    <a16:creationId xmlns:a16="http://schemas.microsoft.com/office/drawing/2014/main" id="{2212C741-4F08-4701-ADC7-BF8FF1F53A3A}"/>
                  </a:ext>
                </a:extLst>
              </p:cNvPr>
              <p:cNvSpPr>
                <a:spLocks noChangeArrowheads="1"/>
              </p:cNvSpPr>
              <p:nvPr/>
            </p:nvSpPr>
            <p:spPr bwMode="auto">
              <a:xfrm>
                <a:off x="370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3" name="Rectangle 1441">
                <a:extLst>
                  <a:ext uri="{FF2B5EF4-FFF2-40B4-BE49-F238E27FC236}">
                    <a16:creationId xmlns:a16="http://schemas.microsoft.com/office/drawing/2014/main" id="{89396B47-E650-4F5E-A300-4B504C896929}"/>
                  </a:ext>
                </a:extLst>
              </p:cNvPr>
              <p:cNvSpPr>
                <a:spLocks noChangeArrowheads="1"/>
              </p:cNvSpPr>
              <p:nvPr/>
            </p:nvSpPr>
            <p:spPr bwMode="auto">
              <a:xfrm>
                <a:off x="3713" y="302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4" name="Rectangle 1442">
                <a:extLst>
                  <a:ext uri="{FF2B5EF4-FFF2-40B4-BE49-F238E27FC236}">
                    <a16:creationId xmlns:a16="http://schemas.microsoft.com/office/drawing/2014/main" id="{8AAA9C19-9425-4F72-B8BD-107FEF9C6859}"/>
                  </a:ext>
                </a:extLst>
              </p:cNvPr>
              <p:cNvSpPr>
                <a:spLocks noChangeArrowheads="1"/>
              </p:cNvSpPr>
              <p:nvPr/>
            </p:nvSpPr>
            <p:spPr bwMode="auto">
              <a:xfrm>
                <a:off x="3961"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5" name="Rectangle 1443">
                <a:extLst>
                  <a:ext uri="{FF2B5EF4-FFF2-40B4-BE49-F238E27FC236}">
                    <a16:creationId xmlns:a16="http://schemas.microsoft.com/office/drawing/2014/main" id="{F14802A1-B20E-40C1-97BA-469E6337ABB6}"/>
                  </a:ext>
                </a:extLst>
              </p:cNvPr>
              <p:cNvSpPr>
                <a:spLocks noChangeArrowheads="1"/>
              </p:cNvSpPr>
              <p:nvPr/>
            </p:nvSpPr>
            <p:spPr bwMode="auto">
              <a:xfrm>
                <a:off x="3973" y="3028"/>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6" name="Rectangle 1444">
                <a:extLst>
                  <a:ext uri="{FF2B5EF4-FFF2-40B4-BE49-F238E27FC236}">
                    <a16:creationId xmlns:a16="http://schemas.microsoft.com/office/drawing/2014/main" id="{8FDB0A4C-88E6-45F9-914A-4E4F3F821D39}"/>
                  </a:ext>
                </a:extLst>
              </p:cNvPr>
              <p:cNvSpPr>
                <a:spLocks noChangeArrowheads="1"/>
              </p:cNvSpPr>
              <p:nvPr/>
            </p:nvSpPr>
            <p:spPr bwMode="auto">
              <a:xfrm>
                <a:off x="4598" y="303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7" name="Rectangle 1445">
                <a:extLst>
                  <a:ext uri="{FF2B5EF4-FFF2-40B4-BE49-F238E27FC236}">
                    <a16:creationId xmlns:a16="http://schemas.microsoft.com/office/drawing/2014/main" id="{C94ECD6D-62F7-4E80-98F4-AA88B8BA7477}"/>
                  </a:ext>
                </a:extLst>
              </p:cNvPr>
              <p:cNvSpPr>
                <a:spLocks noChangeArrowheads="1"/>
              </p:cNvSpPr>
              <p:nvPr/>
            </p:nvSpPr>
            <p:spPr bwMode="auto">
              <a:xfrm>
                <a:off x="4594" y="302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8" name="Rectangle 1446">
                <a:extLst>
                  <a:ext uri="{FF2B5EF4-FFF2-40B4-BE49-F238E27FC236}">
                    <a16:creationId xmlns:a16="http://schemas.microsoft.com/office/drawing/2014/main" id="{58B097D1-46AE-4252-BE44-1220FEC9FBEB}"/>
                  </a:ext>
                </a:extLst>
              </p:cNvPr>
              <p:cNvSpPr>
                <a:spLocks noChangeArrowheads="1"/>
              </p:cNvSpPr>
              <p:nvPr/>
            </p:nvSpPr>
            <p:spPr bwMode="auto">
              <a:xfrm>
                <a:off x="4605"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9" name="Rectangle 1447">
                <a:extLst>
                  <a:ext uri="{FF2B5EF4-FFF2-40B4-BE49-F238E27FC236}">
                    <a16:creationId xmlns:a16="http://schemas.microsoft.com/office/drawing/2014/main" id="{99952484-94AE-4112-B1F6-7FD0602447F2}"/>
                  </a:ext>
                </a:extLst>
              </p:cNvPr>
              <p:cNvSpPr>
                <a:spLocks noChangeArrowheads="1"/>
              </p:cNvSpPr>
              <p:nvPr/>
            </p:nvSpPr>
            <p:spPr bwMode="auto">
              <a:xfrm>
                <a:off x="4617" y="3028"/>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0" name="Rectangle 1448">
                <a:extLst>
                  <a:ext uri="{FF2B5EF4-FFF2-40B4-BE49-F238E27FC236}">
                    <a16:creationId xmlns:a16="http://schemas.microsoft.com/office/drawing/2014/main" id="{6CE4014E-13DD-4A86-B7FE-FDE0B910DDB5}"/>
                  </a:ext>
                </a:extLst>
              </p:cNvPr>
              <p:cNvSpPr>
                <a:spLocks noChangeArrowheads="1"/>
              </p:cNvSpPr>
              <p:nvPr/>
            </p:nvSpPr>
            <p:spPr bwMode="auto">
              <a:xfrm>
                <a:off x="5669" y="3039"/>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1" name="Rectangle 1449">
                <a:extLst>
                  <a:ext uri="{FF2B5EF4-FFF2-40B4-BE49-F238E27FC236}">
                    <a16:creationId xmlns:a16="http://schemas.microsoft.com/office/drawing/2014/main" id="{864A2D79-6B7C-46FD-B289-370D3111C7F1}"/>
                  </a:ext>
                </a:extLst>
              </p:cNvPr>
              <p:cNvSpPr>
                <a:spLocks noChangeArrowheads="1"/>
              </p:cNvSpPr>
              <p:nvPr/>
            </p:nvSpPr>
            <p:spPr bwMode="auto">
              <a:xfrm>
                <a:off x="5665" y="302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2" name="Rectangle 1450">
                <a:extLst>
                  <a:ext uri="{FF2B5EF4-FFF2-40B4-BE49-F238E27FC236}">
                    <a16:creationId xmlns:a16="http://schemas.microsoft.com/office/drawing/2014/main" id="{C7BFEE68-C66B-458A-A033-9267B0A0530D}"/>
                  </a:ext>
                </a:extLst>
              </p:cNvPr>
              <p:cNvSpPr>
                <a:spLocks noChangeArrowheads="1"/>
              </p:cNvSpPr>
              <p:nvPr/>
            </p:nvSpPr>
            <p:spPr bwMode="auto">
              <a:xfrm>
                <a:off x="169" y="3040"/>
                <a:ext cx="4" cy="1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3" name="Rectangle 1451">
                <a:extLst>
                  <a:ext uri="{FF2B5EF4-FFF2-40B4-BE49-F238E27FC236}">
                    <a16:creationId xmlns:a16="http://schemas.microsoft.com/office/drawing/2014/main" id="{D7C310AB-8847-4E35-BC98-BD253B6AAA57}"/>
                  </a:ext>
                </a:extLst>
              </p:cNvPr>
              <p:cNvSpPr>
                <a:spLocks noChangeArrowheads="1"/>
              </p:cNvSpPr>
              <p:nvPr/>
            </p:nvSpPr>
            <p:spPr bwMode="auto">
              <a:xfrm>
                <a:off x="1105" y="3040"/>
                <a:ext cx="4" cy="1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4" name="Rectangle 1452">
                <a:extLst>
                  <a:ext uri="{FF2B5EF4-FFF2-40B4-BE49-F238E27FC236}">
                    <a16:creationId xmlns:a16="http://schemas.microsoft.com/office/drawing/2014/main" id="{9805F0B8-2FA9-4799-85AC-6F4BA4C3FFF9}"/>
                  </a:ext>
                </a:extLst>
              </p:cNvPr>
              <p:cNvSpPr>
                <a:spLocks noChangeArrowheads="1"/>
              </p:cNvSpPr>
              <p:nvPr/>
            </p:nvSpPr>
            <p:spPr bwMode="auto">
              <a:xfrm>
                <a:off x="2665" y="3040"/>
                <a:ext cx="4" cy="1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5" name="Rectangle 1453">
                <a:extLst>
                  <a:ext uri="{FF2B5EF4-FFF2-40B4-BE49-F238E27FC236}">
                    <a16:creationId xmlns:a16="http://schemas.microsoft.com/office/drawing/2014/main" id="{D4D96DBF-7A8C-4B3F-A0AD-2DE688E059F1}"/>
                  </a:ext>
                </a:extLst>
              </p:cNvPr>
              <p:cNvSpPr>
                <a:spLocks noChangeArrowheads="1"/>
              </p:cNvSpPr>
              <p:nvPr/>
            </p:nvSpPr>
            <p:spPr bwMode="auto">
              <a:xfrm>
                <a:off x="4598" y="3040"/>
                <a:ext cx="4" cy="1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6" name="Rectangle 1454">
                <a:extLst>
                  <a:ext uri="{FF2B5EF4-FFF2-40B4-BE49-F238E27FC236}">
                    <a16:creationId xmlns:a16="http://schemas.microsoft.com/office/drawing/2014/main" id="{DED42B8A-DDAA-489F-B5F8-C85522690103}"/>
                  </a:ext>
                </a:extLst>
              </p:cNvPr>
              <p:cNvSpPr>
                <a:spLocks noChangeArrowheads="1"/>
              </p:cNvSpPr>
              <p:nvPr/>
            </p:nvSpPr>
            <p:spPr bwMode="auto">
              <a:xfrm>
                <a:off x="5669" y="3040"/>
                <a:ext cx="4" cy="1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7" name="Rectangle 1455">
                <a:extLst>
                  <a:ext uri="{FF2B5EF4-FFF2-40B4-BE49-F238E27FC236}">
                    <a16:creationId xmlns:a16="http://schemas.microsoft.com/office/drawing/2014/main" id="{D62E4494-009F-43FF-86EC-34D4AD175375}"/>
                  </a:ext>
                </a:extLst>
              </p:cNvPr>
              <p:cNvSpPr>
                <a:spLocks noChangeArrowheads="1"/>
              </p:cNvSpPr>
              <p:nvPr/>
            </p:nvSpPr>
            <p:spPr bwMode="auto">
              <a:xfrm>
                <a:off x="123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8" name="Rectangle 1456">
                <a:extLst>
                  <a:ext uri="{FF2B5EF4-FFF2-40B4-BE49-F238E27FC236}">
                    <a16:creationId xmlns:a16="http://schemas.microsoft.com/office/drawing/2014/main" id="{2C835C78-1C06-45A5-A60B-2B8A5DB28FC1}"/>
                  </a:ext>
                </a:extLst>
              </p:cNvPr>
              <p:cNvSpPr>
                <a:spLocks noChangeArrowheads="1"/>
              </p:cNvSpPr>
              <p:nvPr/>
            </p:nvSpPr>
            <p:spPr bwMode="auto">
              <a:xfrm>
                <a:off x="149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39" name="Rectangle 1457">
                <a:extLst>
                  <a:ext uri="{FF2B5EF4-FFF2-40B4-BE49-F238E27FC236}">
                    <a16:creationId xmlns:a16="http://schemas.microsoft.com/office/drawing/2014/main" id="{82F0ECED-F9C8-4DFA-996A-F54BE85E1D1B}"/>
                  </a:ext>
                </a:extLst>
              </p:cNvPr>
              <p:cNvSpPr>
                <a:spLocks noChangeArrowheads="1"/>
              </p:cNvSpPr>
              <p:nvPr/>
            </p:nvSpPr>
            <p:spPr bwMode="auto">
              <a:xfrm>
                <a:off x="175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0" name="Rectangle 1458">
                <a:extLst>
                  <a:ext uri="{FF2B5EF4-FFF2-40B4-BE49-F238E27FC236}">
                    <a16:creationId xmlns:a16="http://schemas.microsoft.com/office/drawing/2014/main" id="{A5F4CE03-2476-47C6-8BA5-9BF101C8CEFA}"/>
                  </a:ext>
                </a:extLst>
              </p:cNvPr>
              <p:cNvSpPr>
                <a:spLocks noChangeArrowheads="1"/>
              </p:cNvSpPr>
              <p:nvPr/>
            </p:nvSpPr>
            <p:spPr bwMode="auto">
              <a:xfrm>
                <a:off x="2016"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1" name="Rectangle 1459">
                <a:extLst>
                  <a:ext uri="{FF2B5EF4-FFF2-40B4-BE49-F238E27FC236}">
                    <a16:creationId xmlns:a16="http://schemas.microsoft.com/office/drawing/2014/main" id="{9348B6DF-32B7-41BE-8343-4A8ABFF6BB71}"/>
                  </a:ext>
                </a:extLst>
              </p:cNvPr>
              <p:cNvSpPr>
                <a:spLocks noChangeArrowheads="1"/>
              </p:cNvSpPr>
              <p:nvPr/>
            </p:nvSpPr>
            <p:spPr bwMode="auto">
              <a:xfrm>
                <a:off x="2276"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2" name="Rectangle 1460">
                <a:extLst>
                  <a:ext uri="{FF2B5EF4-FFF2-40B4-BE49-F238E27FC236}">
                    <a16:creationId xmlns:a16="http://schemas.microsoft.com/office/drawing/2014/main" id="{9F58D1AA-6A04-428A-906C-D7830E472AF3}"/>
                  </a:ext>
                </a:extLst>
              </p:cNvPr>
              <p:cNvSpPr>
                <a:spLocks noChangeArrowheads="1"/>
              </p:cNvSpPr>
              <p:nvPr/>
            </p:nvSpPr>
            <p:spPr bwMode="auto">
              <a:xfrm>
                <a:off x="2469" y="3152"/>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3" name="Rectangle 1461">
                <a:extLst>
                  <a:ext uri="{FF2B5EF4-FFF2-40B4-BE49-F238E27FC236}">
                    <a16:creationId xmlns:a16="http://schemas.microsoft.com/office/drawing/2014/main" id="{D424C7B5-CA5E-495D-B60C-525653A175A2}"/>
                  </a:ext>
                </a:extLst>
              </p:cNvPr>
              <p:cNvSpPr>
                <a:spLocks noChangeArrowheads="1"/>
              </p:cNvSpPr>
              <p:nvPr/>
            </p:nvSpPr>
            <p:spPr bwMode="auto">
              <a:xfrm>
                <a:off x="2605" y="31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4" name="Rectangle 1462">
                <a:extLst>
                  <a:ext uri="{FF2B5EF4-FFF2-40B4-BE49-F238E27FC236}">
                    <a16:creationId xmlns:a16="http://schemas.microsoft.com/office/drawing/2014/main" id="{943319A2-1EFE-432F-BAB0-77B581CE6732}"/>
                  </a:ext>
                </a:extLst>
              </p:cNvPr>
              <p:cNvSpPr>
                <a:spLocks noChangeArrowheads="1"/>
              </p:cNvSpPr>
              <p:nvPr/>
            </p:nvSpPr>
            <p:spPr bwMode="auto">
              <a:xfrm>
                <a:off x="279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5" name="Rectangle 1463">
                <a:extLst>
                  <a:ext uri="{FF2B5EF4-FFF2-40B4-BE49-F238E27FC236}">
                    <a16:creationId xmlns:a16="http://schemas.microsoft.com/office/drawing/2014/main" id="{E0F2740A-37C6-4D1B-A825-DA1ED159B7B2}"/>
                  </a:ext>
                </a:extLst>
              </p:cNvPr>
              <p:cNvSpPr>
                <a:spLocks noChangeArrowheads="1"/>
              </p:cNvSpPr>
              <p:nvPr/>
            </p:nvSpPr>
            <p:spPr bwMode="auto">
              <a:xfrm>
                <a:off x="305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6" name="Rectangle 1464">
                <a:extLst>
                  <a:ext uri="{FF2B5EF4-FFF2-40B4-BE49-F238E27FC236}">
                    <a16:creationId xmlns:a16="http://schemas.microsoft.com/office/drawing/2014/main" id="{BE76DAC0-0841-4BD7-B62D-F18514108A63}"/>
                  </a:ext>
                </a:extLst>
              </p:cNvPr>
              <p:cNvSpPr>
                <a:spLocks noChangeArrowheads="1"/>
              </p:cNvSpPr>
              <p:nvPr/>
            </p:nvSpPr>
            <p:spPr bwMode="auto">
              <a:xfrm>
                <a:off x="3317"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7" name="Rectangle 1465">
                <a:extLst>
                  <a:ext uri="{FF2B5EF4-FFF2-40B4-BE49-F238E27FC236}">
                    <a16:creationId xmlns:a16="http://schemas.microsoft.com/office/drawing/2014/main" id="{2A40D70F-EB04-44B5-BE85-3272EA683FBB}"/>
                  </a:ext>
                </a:extLst>
              </p:cNvPr>
              <p:cNvSpPr>
                <a:spLocks noChangeArrowheads="1"/>
              </p:cNvSpPr>
              <p:nvPr/>
            </p:nvSpPr>
            <p:spPr bwMode="auto">
              <a:xfrm>
                <a:off x="3576"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8" name="Rectangle 1466">
                <a:extLst>
                  <a:ext uri="{FF2B5EF4-FFF2-40B4-BE49-F238E27FC236}">
                    <a16:creationId xmlns:a16="http://schemas.microsoft.com/office/drawing/2014/main" id="{3A15992F-802E-4B08-85C0-2DC9F292D839}"/>
                  </a:ext>
                </a:extLst>
              </p:cNvPr>
              <p:cNvSpPr>
                <a:spLocks noChangeArrowheads="1"/>
              </p:cNvSpPr>
              <p:nvPr/>
            </p:nvSpPr>
            <p:spPr bwMode="auto">
              <a:xfrm>
                <a:off x="3836" y="315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49" name="Rectangle 1467">
                <a:extLst>
                  <a:ext uri="{FF2B5EF4-FFF2-40B4-BE49-F238E27FC236}">
                    <a16:creationId xmlns:a16="http://schemas.microsoft.com/office/drawing/2014/main" id="{13A0BE18-FF66-4AE0-A87E-3EB9E37DB7DB}"/>
                  </a:ext>
                </a:extLst>
              </p:cNvPr>
              <p:cNvSpPr>
                <a:spLocks noChangeArrowheads="1"/>
              </p:cNvSpPr>
              <p:nvPr/>
            </p:nvSpPr>
            <p:spPr bwMode="auto">
              <a:xfrm>
                <a:off x="4215" y="3152"/>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50" name="Rectangle 1468">
                <a:extLst>
                  <a:ext uri="{FF2B5EF4-FFF2-40B4-BE49-F238E27FC236}">
                    <a16:creationId xmlns:a16="http://schemas.microsoft.com/office/drawing/2014/main" id="{94CEE946-9EC1-47FF-89E7-0180477094A5}"/>
                  </a:ext>
                </a:extLst>
              </p:cNvPr>
              <p:cNvSpPr>
                <a:spLocks noChangeArrowheads="1"/>
              </p:cNvSpPr>
              <p:nvPr/>
            </p:nvSpPr>
            <p:spPr bwMode="auto">
              <a:xfrm>
                <a:off x="4350" y="3139"/>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51" name="Rectangle 1469">
                <a:extLst>
                  <a:ext uri="{FF2B5EF4-FFF2-40B4-BE49-F238E27FC236}">
                    <a16:creationId xmlns:a16="http://schemas.microsoft.com/office/drawing/2014/main" id="{A8871F98-B03E-46E7-B554-F074C05B1C8D}"/>
                  </a:ext>
                </a:extLst>
              </p:cNvPr>
              <p:cNvSpPr>
                <a:spLocks noChangeArrowheads="1"/>
              </p:cNvSpPr>
              <p:nvPr/>
            </p:nvSpPr>
            <p:spPr bwMode="auto">
              <a:xfrm>
                <a:off x="5134" y="3152"/>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352" name="Rectangle 1470">
                <a:extLst>
                  <a:ext uri="{FF2B5EF4-FFF2-40B4-BE49-F238E27FC236}">
                    <a16:creationId xmlns:a16="http://schemas.microsoft.com/office/drawing/2014/main" id="{165E364A-7E9B-475C-899F-020699CB8A5C}"/>
                  </a:ext>
                </a:extLst>
              </p:cNvPr>
              <p:cNvSpPr>
                <a:spLocks noChangeArrowheads="1"/>
              </p:cNvSpPr>
              <p:nvPr/>
            </p:nvSpPr>
            <p:spPr bwMode="auto">
              <a:xfrm>
                <a:off x="169" y="3141"/>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3" name="Rectangle 1471">
                <a:extLst>
                  <a:ext uri="{FF2B5EF4-FFF2-40B4-BE49-F238E27FC236}">
                    <a16:creationId xmlns:a16="http://schemas.microsoft.com/office/drawing/2014/main" id="{666007A7-1929-4353-B45C-F5AA91C7654C}"/>
                  </a:ext>
                </a:extLst>
              </p:cNvPr>
              <p:cNvSpPr>
                <a:spLocks noChangeArrowheads="1"/>
              </p:cNvSpPr>
              <p:nvPr/>
            </p:nvSpPr>
            <p:spPr bwMode="auto">
              <a:xfrm>
                <a:off x="1101" y="3141"/>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4" name="Rectangle 1472">
                <a:extLst>
                  <a:ext uri="{FF2B5EF4-FFF2-40B4-BE49-F238E27FC236}">
                    <a16:creationId xmlns:a16="http://schemas.microsoft.com/office/drawing/2014/main" id="{070F3B49-CBE8-4EEB-931F-02E986D5D1E0}"/>
                  </a:ext>
                </a:extLst>
              </p:cNvPr>
              <p:cNvSpPr>
                <a:spLocks noChangeArrowheads="1"/>
              </p:cNvSpPr>
              <p:nvPr/>
            </p:nvSpPr>
            <p:spPr bwMode="auto">
              <a:xfrm>
                <a:off x="110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5" name="Rectangle 1473">
                <a:extLst>
                  <a:ext uri="{FF2B5EF4-FFF2-40B4-BE49-F238E27FC236}">
                    <a16:creationId xmlns:a16="http://schemas.microsoft.com/office/drawing/2014/main" id="{9EBE064E-60C8-412F-B526-AA43FB7416C9}"/>
                  </a:ext>
                </a:extLst>
              </p:cNvPr>
              <p:cNvSpPr>
                <a:spLocks noChangeArrowheads="1"/>
              </p:cNvSpPr>
              <p:nvPr/>
            </p:nvSpPr>
            <p:spPr bwMode="auto">
              <a:xfrm>
                <a:off x="1113" y="3141"/>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6" name="Rectangle 1474">
                <a:extLst>
                  <a:ext uri="{FF2B5EF4-FFF2-40B4-BE49-F238E27FC236}">
                    <a16:creationId xmlns:a16="http://schemas.microsoft.com/office/drawing/2014/main" id="{17DD3C0F-43E8-4C0C-82A4-CDEFA070BE52}"/>
                  </a:ext>
                </a:extLst>
              </p:cNvPr>
              <p:cNvSpPr>
                <a:spLocks noChangeArrowheads="1"/>
              </p:cNvSpPr>
              <p:nvPr/>
            </p:nvSpPr>
            <p:spPr bwMode="auto">
              <a:xfrm>
                <a:off x="136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7" name="Rectangle 1475">
                <a:extLst>
                  <a:ext uri="{FF2B5EF4-FFF2-40B4-BE49-F238E27FC236}">
                    <a16:creationId xmlns:a16="http://schemas.microsoft.com/office/drawing/2014/main" id="{828171CD-C317-4D77-B167-9F7DCC3F4877}"/>
                  </a:ext>
                </a:extLst>
              </p:cNvPr>
              <p:cNvSpPr>
                <a:spLocks noChangeArrowheads="1"/>
              </p:cNvSpPr>
              <p:nvPr/>
            </p:nvSpPr>
            <p:spPr bwMode="auto">
              <a:xfrm>
                <a:off x="136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8" name="Rectangle 1476">
                <a:extLst>
                  <a:ext uri="{FF2B5EF4-FFF2-40B4-BE49-F238E27FC236}">
                    <a16:creationId xmlns:a16="http://schemas.microsoft.com/office/drawing/2014/main" id="{61C2D3E7-6EEF-439F-A04C-71E79F0CDB76}"/>
                  </a:ext>
                </a:extLst>
              </p:cNvPr>
              <p:cNvSpPr>
                <a:spLocks noChangeArrowheads="1"/>
              </p:cNvSpPr>
              <p:nvPr/>
            </p:nvSpPr>
            <p:spPr bwMode="auto">
              <a:xfrm>
                <a:off x="1373" y="3141"/>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9" name="Rectangle 1477">
                <a:extLst>
                  <a:ext uri="{FF2B5EF4-FFF2-40B4-BE49-F238E27FC236}">
                    <a16:creationId xmlns:a16="http://schemas.microsoft.com/office/drawing/2014/main" id="{5098E28E-5C0A-439A-B8C7-BED2A9A88DD3}"/>
                  </a:ext>
                </a:extLst>
              </p:cNvPr>
              <p:cNvSpPr>
                <a:spLocks noChangeArrowheads="1"/>
              </p:cNvSpPr>
              <p:nvPr/>
            </p:nvSpPr>
            <p:spPr bwMode="auto">
              <a:xfrm>
                <a:off x="162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0" name="Rectangle 1478">
                <a:extLst>
                  <a:ext uri="{FF2B5EF4-FFF2-40B4-BE49-F238E27FC236}">
                    <a16:creationId xmlns:a16="http://schemas.microsoft.com/office/drawing/2014/main" id="{3F3F18D8-2203-40EA-A8BD-FF8FCB3084A0}"/>
                  </a:ext>
                </a:extLst>
              </p:cNvPr>
              <p:cNvSpPr>
                <a:spLocks noChangeArrowheads="1"/>
              </p:cNvSpPr>
              <p:nvPr/>
            </p:nvSpPr>
            <p:spPr bwMode="auto">
              <a:xfrm>
                <a:off x="162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1" name="Rectangle 1479">
                <a:extLst>
                  <a:ext uri="{FF2B5EF4-FFF2-40B4-BE49-F238E27FC236}">
                    <a16:creationId xmlns:a16="http://schemas.microsoft.com/office/drawing/2014/main" id="{BD0EF9A3-78CE-406F-881E-B12E3A8EF49E}"/>
                  </a:ext>
                </a:extLst>
              </p:cNvPr>
              <p:cNvSpPr>
                <a:spLocks noChangeArrowheads="1"/>
              </p:cNvSpPr>
              <p:nvPr/>
            </p:nvSpPr>
            <p:spPr bwMode="auto">
              <a:xfrm>
                <a:off x="1633" y="3141"/>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2" name="Rectangle 1480">
                <a:extLst>
                  <a:ext uri="{FF2B5EF4-FFF2-40B4-BE49-F238E27FC236}">
                    <a16:creationId xmlns:a16="http://schemas.microsoft.com/office/drawing/2014/main" id="{B0C97C4C-63DE-4460-ADD8-D28B3D0F8752}"/>
                  </a:ext>
                </a:extLst>
              </p:cNvPr>
              <p:cNvSpPr>
                <a:spLocks noChangeArrowheads="1"/>
              </p:cNvSpPr>
              <p:nvPr/>
            </p:nvSpPr>
            <p:spPr bwMode="auto">
              <a:xfrm>
                <a:off x="188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3" name="Rectangle 1481">
                <a:extLst>
                  <a:ext uri="{FF2B5EF4-FFF2-40B4-BE49-F238E27FC236}">
                    <a16:creationId xmlns:a16="http://schemas.microsoft.com/office/drawing/2014/main" id="{A9183E03-1C98-4382-B5ED-E9F702091E65}"/>
                  </a:ext>
                </a:extLst>
              </p:cNvPr>
              <p:cNvSpPr>
                <a:spLocks noChangeArrowheads="1"/>
              </p:cNvSpPr>
              <p:nvPr/>
            </p:nvSpPr>
            <p:spPr bwMode="auto">
              <a:xfrm>
                <a:off x="188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4" name="Rectangle 1482">
                <a:extLst>
                  <a:ext uri="{FF2B5EF4-FFF2-40B4-BE49-F238E27FC236}">
                    <a16:creationId xmlns:a16="http://schemas.microsoft.com/office/drawing/2014/main" id="{65B11DC8-8D36-4104-967A-207FB4EE59B3}"/>
                  </a:ext>
                </a:extLst>
              </p:cNvPr>
              <p:cNvSpPr>
                <a:spLocks noChangeArrowheads="1"/>
              </p:cNvSpPr>
              <p:nvPr/>
            </p:nvSpPr>
            <p:spPr bwMode="auto">
              <a:xfrm>
                <a:off x="1893" y="3141"/>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5" name="Rectangle 1483">
                <a:extLst>
                  <a:ext uri="{FF2B5EF4-FFF2-40B4-BE49-F238E27FC236}">
                    <a16:creationId xmlns:a16="http://schemas.microsoft.com/office/drawing/2014/main" id="{6BA13939-56BC-44E8-9DB3-BCC7EA7EC8CD}"/>
                  </a:ext>
                </a:extLst>
              </p:cNvPr>
              <p:cNvSpPr>
                <a:spLocks noChangeArrowheads="1"/>
              </p:cNvSpPr>
              <p:nvPr/>
            </p:nvSpPr>
            <p:spPr bwMode="auto">
              <a:xfrm>
                <a:off x="2141"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6" name="Rectangle 1484">
                <a:extLst>
                  <a:ext uri="{FF2B5EF4-FFF2-40B4-BE49-F238E27FC236}">
                    <a16:creationId xmlns:a16="http://schemas.microsoft.com/office/drawing/2014/main" id="{B0530223-E673-454F-9152-551EBFB42D67}"/>
                  </a:ext>
                </a:extLst>
              </p:cNvPr>
              <p:cNvSpPr>
                <a:spLocks noChangeArrowheads="1"/>
              </p:cNvSpPr>
              <p:nvPr/>
            </p:nvSpPr>
            <p:spPr bwMode="auto">
              <a:xfrm>
                <a:off x="214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7" name="Rectangle 1485">
                <a:extLst>
                  <a:ext uri="{FF2B5EF4-FFF2-40B4-BE49-F238E27FC236}">
                    <a16:creationId xmlns:a16="http://schemas.microsoft.com/office/drawing/2014/main" id="{4B03649D-D4BC-4629-92B0-2D87F35BA708}"/>
                  </a:ext>
                </a:extLst>
              </p:cNvPr>
              <p:cNvSpPr>
                <a:spLocks noChangeArrowheads="1"/>
              </p:cNvSpPr>
              <p:nvPr/>
            </p:nvSpPr>
            <p:spPr bwMode="auto">
              <a:xfrm>
                <a:off x="2153" y="3141"/>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8" name="Rectangle 1486">
                <a:extLst>
                  <a:ext uri="{FF2B5EF4-FFF2-40B4-BE49-F238E27FC236}">
                    <a16:creationId xmlns:a16="http://schemas.microsoft.com/office/drawing/2014/main" id="{C782FACD-F7C3-4DC8-8CFA-2EFEA169D738}"/>
                  </a:ext>
                </a:extLst>
              </p:cNvPr>
              <p:cNvSpPr>
                <a:spLocks noChangeArrowheads="1"/>
              </p:cNvSpPr>
              <p:nvPr/>
            </p:nvSpPr>
            <p:spPr bwMode="auto">
              <a:xfrm>
                <a:off x="2401"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9" name="Rectangle 1487">
                <a:extLst>
                  <a:ext uri="{FF2B5EF4-FFF2-40B4-BE49-F238E27FC236}">
                    <a16:creationId xmlns:a16="http://schemas.microsoft.com/office/drawing/2014/main" id="{FC25160C-1BEE-4A1F-A497-B7793E7514E4}"/>
                  </a:ext>
                </a:extLst>
              </p:cNvPr>
              <p:cNvSpPr>
                <a:spLocks noChangeArrowheads="1"/>
              </p:cNvSpPr>
              <p:nvPr/>
            </p:nvSpPr>
            <p:spPr bwMode="auto">
              <a:xfrm>
                <a:off x="240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0" name="Rectangle 1488">
                <a:extLst>
                  <a:ext uri="{FF2B5EF4-FFF2-40B4-BE49-F238E27FC236}">
                    <a16:creationId xmlns:a16="http://schemas.microsoft.com/office/drawing/2014/main" id="{387DD298-B4A6-491B-A194-CB0B98743AD0}"/>
                  </a:ext>
                </a:extLst>
              </p:cNvPr>
              <p:cNvSpPr>
                <a:spLocks noChangeArrowheads="1"/>
              </p:cNvSpPr>
              <p:nvPr/>
            </p:nvSpPr>
            <p:spPr bwMode="auto">
              <a:xfrm>
                <a:off x="2413" y="3141"/>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1" name="Rectangle 1489">
                <a:extLst>
                  <a:ext uri="{FF2B5EF4-FFF2-40B4-BE49-F238E27FC236}">
                    <a16:creationId xmlns:a16="http://schemas.microsoft.com/office/drawing/2014/main" id="{DD27F3C9-323A-4908-968C-9920722BF75C}"/>
                  </a:ext>
                </a:extLst>
              </p:cNvPr>
              <p:cNvSpPr>
                <a:spLocks noChangeArrowheads="1"/>
              </p:cNvSpPr>
              <p:nvPr/>
            </p:nvSpPr>
            <p:spPr bwMode="auto">
              <a:xfrm>
                <a:off x="2661"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2" name="Rectangle 1490">
                <a:extLst>
                  <a:ext uri="{FF2B5EF4-FFF2-40B4-BE49-F238E27FC236}">
                    <a16:creationId xmlns:a16="http://schemas.microsoft.com/office/drawing/2014/main" id="{6A771EA9-9E0A-46C4-8295-AB38CB0936DA}"/>
                  </a:ext>
                </a:extLst>
              </p:cNvPr>
              <p:cNvSpPr>
                <a:spLocks noChangeArrowheads="1"/>
              </p:cNvSpPr>
              <p:nvPr/>
            </p:nvSpPr>
            <p:spPr bwMode="auto">
              <a:xfrm>
                <a:off x="266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3" name="Rectangle 1491">
                <a:extLst>
                  <a:ext uri="{FF2B5EF4-FFF2-40B4-BE49-F238E27FC236}">
                    <a16:creationId xmlns:a16="http://schemas.microsoft.com/office/drawing/2014/main" id="{21EAA539-7CCE-4646-825F-683D6EDE9290}"/>
                  </a:ext>
                </a:extLst>
              </p:cNvPr>
              <p:cNvSpPr>
                <a:spLocks noChangeArrowheads="1"/>
              </p:cNvSpPr>
              <p:nvPr/>
            </p:nvSpPr>
            <p:spPr bwMode="auto">
              <a:xfrm>
                <a:off x="2673"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4" name="Rectangle 1492">
                <a:extLst>
                  <a:ext uri="{FF2B5EF4-FFF2-40B4-BE49-F238E27FC236}">
                    <a16:creationId xmlns:a16="http://schemas.microsoft.com/office/drawing/2014/main" id="{18230490-DA46-4491-80DA-E71E447D825D}"/>
                  </a:ext>
                </a:extLst>
              </p:cNvPr>
              <p:cNvSpPr>
                <a:spLocks noChangeArrowheads="1"/>
              </p:cNvSpPr>
              <p:nvPr/>
            </p:nvSpPr>
            <p:spPr bwMode="auto">
              <a:xfrm>
                <a:off x="2684" y="3141"/>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5" name="Rectangle 1493">
                <a:extLst>
                  <a:ext uri="{FF2B5EF4-FFF2-40B4-BE49-F238E27FC236}">
                    <a16:creationId xmlns:a16="http://schemas.microsoft.com/office/drawing/2014/main" id="{B90C1766-F53A-486D-905F-438BE39E3271}"/>
                  </a:ext>
                </a:extLst>
              </p:cNvPr>
              <p:cNvSpPr>
                <a:spLocks noChangeArrowheads="1"/>
              </p:cNvSpPr>
              <p:nvPr/>
            </p:nvSpPr>
            <p:spPr bwMode="auto">
              <a:xfrm>
                <a:off x="292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6" name="Rectangle 1494">
                <a:extLst>
                  <a:ext uri="{FF2B5EF4-FFF2-40B4-BE49-F238E27FC236}">
                    <a16:creationId xmlns:a16="http://schemas.microsoft.com/office/drawing/2014/main" id="{83AB6642-F6A1-4F6D-A011-CACE306E3900}"/>
                  </a:ext>
                </a:extLst>
              </p:cNvPr>
              <p:cNvSpPr>
                <a:spLocks noChangeArrowheads="1"/>
              </p:cNvSpPr>
              <p:nvPr/>
            </p:nvSpPr>
            <p:spPr bwMode="auto">
              <a:xfrm>
                <a:off x="292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7" name="Rectangle 1495">
                <a:extLst>
                  <a:ext uri="{FF2B5EF4-FFF2-40B4-BE49-F238E27FC236}">
                    <a16:creationId xmlns:a16="http://schemas.microsoft.com/office/drawing/2014/main" id="{7585BBEA-BD14-45FD-AD4B-A7FE5D3FE43D}"/>
                  </a:ext>
                </a:extLst>
              </p:cNvPr>
              <p:cNvSpPr>
                <a:spLocks noChangeArrowheads="1"/>
              </p:cNvSpPr>
              <p:nvPr/>
            </p:nvSpPr>
            <p:spPr bwMode="auto">
              <a:xfrm>
                <a:off x="2933" y="3141"/>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8" name="Rectangle 1496">
                <a:extLst>
                  <a:ext uri="{FF2B5EF4-FFF2-40B4-BE49-F238E27FC236}">
                    <a16:creationId xmlns:a16="http://schemas.microsoft.com/office/drawing/2014/main" id="{03123EBF-B801-4F79-8F74-B7E86DE210AD}"/>
                  </a:ext>
                </a:extLst>
              </p:cNvPr>
              <p:cNvSpPr>
                <a:spLocks noChangeArrowheads="1"/>
              </p:cNvSpPr>
              <p:nvPr/>
            </p:nvSpPr>
            <p:spPr bwMode="auto">
              <a:xfrm>
                <a:off x="318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9" name="Rectangle 1497">
                <a:extLst>
                  <a:ext uri="{FF2B5EF4-FFF2-40B4-BE49-F238E27FC236}">
                    <a16:creationId xmlns:a16="http://schemas.microsoft.com/office/drawing/2014/main" id="{21A0AA10-C0A0-45FD-B4AB-A269399FF966}"/>
                  </a:ext>
                </a:extLst>
              </p:cNvPr>
              <p:cNvSpPr>
                <a:spLocks noChangeArrowheads="1"/>
              </p:cNvSpPr>
              <p:nvPr/>
            </p:nvSpPr>
            <p:spPr bwMode="auto">
              <a:xfrm>
                <a:off x="318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0" name="Rectangle 1498">
                <a:extLst>
                  <a:ext uri="{FF2B5EF4-FFF2-40B4-BE49-F238E27FC236}">
                    <a16:creationId xmlns:a16="http://schemas.microsoft.com/office/drawing/2014/main" id="{04ECBA7D-3335-471B-9DFB-07C365D790C8}"/>
                  </a:ext>
                </a:extLst>
              </p:cNvPr>
              <p:cNvSpPr>
                <a:spLocks noChangeArrowheads="1"/>
              </p:cNvSpPr>
              <p:nvPr/>
            </p:nvSpPr>
            <p:spPr bwMode="auto">
              <a:xfrm>
                <a:off x="3193" y="3141"/>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1" name="Rectangle 1499">
                <a:extLst>
                  <a:ext uri="{FF2B5EF4-FFF2-40B4-BE49-F238E27FC236}">
                    <a16:creationId xmlns:a16="http://schemas.microsoft.com/office/drawing/2014/main" id="{51413642-F489-4069-8239-B8AE2AE166BB}"/>
                  </a:ext>
                </a:extLst>
              </p:cNvPr>
              <p:cNvSpPr>
                <a:spLocks noChangeArrowheads="1"/>
              </p:cNvSpPr>
              <p:nvPr/>
            </p:nvSpPr>
            <p:spPr bwMode="auto">
              <a:xfrm>
                <a:off x="3442"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2" name="Rectangle 1500">
                <a:extLst>
                  <a:ext uri="{FF2B5EF4-FFF2-40B4-BE49-F238E27FC236}">
                    <a16:creationId xmlns:a16="http://schemas.microsoft.com/office/drawing/2014/main" id="{FF36DECC-216C-4B8E-930B-B713D5993940}"/>
                  </a:ext>
                </a:extLst>
              </p:cNvPr>
              <p:cNvSpPr>
                <a:spLocks noChangeArrowheads="1"/>
              </p:cNvSpPr>
              <p:nvPr/>
            </p:nvSpPr>
            <p:spPr bwMode="auto">
              <a:xfrm>
                <a:off x="3442"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3" name="Rectangle 1501">
                <a:extLst>
                  <a:ext uri="{FF2B5EF4-FFF2-40B4-BE49-F238E27FC236}">
                    <a16:creationId xmlns:a16="http://schemas.microsoft.com/office/drawing/2014/main" id="{581C3B59-82A3-4E7E-BB5B-CEF6EA48E62D}"/>
                  </a:ext>
                </a:extLst>
              </p:cNvPr>
              <p:cNvSpPr>
                <a:spLocks noChangeArrowheads="1"/>
              </p:cNvSpPr>
              <p:nvPr/>
            </p:nvSpPr>
            <p:spPr bwMode="auto">
              <a:xfrm>
                <a:off x="3453" y="3141"/>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4" name="Rectangle 1502">
                <a:extLst>
                  <a:ext uri="{FF2B5EF4-FFF2-40B4-BE49-F238E27FC236}">
                    <a16:creationId xmlns:a16="http://schemas.microsoft.com/office/drawing/2014/main" id="{1D141717-85C0-499D-A9C9-56DA23A05CE1}"/>
                  </a:ext>
                </a:extLst>
              </p:cNvPr>
              <p:cNvSpPr>
                <a:spLocks noChangeArrowheads="1"/>
              </p:cNvSpPr>
              <p:nvPr/>
            </p:nvSpPr>
            <p:spPr bwMode="auto">
              <a:xfrm>
                <a:off x="3701"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5" name="Rectangle 1503">
                <a:extLst>
                  <a:ext uri="{FF2B5EF4-FFF2-40B4-BE49-F238E27FC236}">
                    <a16:creationId xmlns:a16="http://schemas.microsoft.com/office/drawing/2014/main" id="{B71A93B3-752A-4CE6-B919-611BF9726DC6}"/>
                  </a:ext>
                </a:extLst>
              </p:cNvPr>
              <p:cNvSpPr>
                <a:spLocks noChangeArrowheads="1"/>
              </p:cNvSpPr>
              <p:nvPr/>
            </p:nvSpPr>
            <p:spPr bwMode="auto">
              <a:xfrm>
                <a:off x="370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6" name="Rectangle 1504">
                <a:extLst>
                  <a:ext uri="{FF2B5EF4-FFF2-40B4-BE49-F238E27FC236}">
                    <a16:creationId xmlns:a16="http://schemas.microsoft.com/office/drawing/2014/main" id="{F5F1F34F-C9FB-4C90-B213-0C4A1C8E217A}"/>
                  </a:ext>
                </a:extLst>
              </p:cNvPr>
              <p:cNvSpPr>
                <a:spLocks noChangeArrowheads="1"/>
              </p:cNvSpPr>
              <p:nvPr/>
            </p:nvSpPr>
            <p:spPr bwMode="auto">
              <a:xfrm>
                <a:off x="3713" y="3141"/>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7" name="Rectangle 1505">
                <a:extLst>
                  <a:ext uri="{FF2B5EF4-FFF2-40B4-BE49-F238E27FC236}">
                    <a16:creationId xmlns:a16="http://schemas.microsoft.com/office/drawing/2014/main" id="{F1CFE519-C138-4C1D-BFB0-1A37D75E9F6F}"/>
                  </a:ext>
                </a:extLst>
              </p:cNvPr>
              <p:cNvSpPr>
                <a:spLocks noChangeArrowheads="1"/>
              </p:cNvSpPr>
              <p:nvPr/>
            </p:nvSpPr>
            <p:spPr bwMode="auto">
              <a:xfrm>
                <a:off x="3961"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8" name="Rectangle 1506">
                <a:extLst>
                  <a:ext uri="{FF2B5EF4-FFF2-40B4-BE49-F238E27FC236}">
                    <a16:creationId xmlns:a16="http://schemas.microsoft.com/office/drawing/2014/main" id="{F60CB37D-14AC-4A66-BFA5-53F5D10D6C3D}"/>
                  </a:ext>
                </a:extLst>
              </p:cNvPr>
              <p:cNvSpPr>
                <a:spLocks noChangeArrowheads="1"/>
              </p:cNvSpPr>
              <p:nvPr/>
            </p:nvSpPr>
            <p:spPr bwMode="auto">
              <a:xfrm>
                <a:off x="3961"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9" name="Rectangle 1507">
                <a:extLst>
                  <a:ext uri="{FF2B5EF4-FFF2-40B4-BE49-F238E27FC236}">
                    <a16:creationId xmlns:a16="http://schemas.microsoft.com/office/drawing/2014/main" id="{3180211D-C096-4FA2-B84E-638888422991}"/>
                  </a:ext>
                </a:extLst>
              </p:cNvPr>
              <p:cNvSpPr>
                <a:spLocks noChangeArrowheads="1"/>
              </p:cNvSpPr>
              <p:nvPr/>
            </p:nvSpPr>
            <p:spPr bwMode="auto">
              <a:xfrm>
                <a:off x="3973" y="3141"/>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0" name="Rectangle 1508">
                <a:extLst>
                  <a:ext uri="{FF2B5EF4-FFF2-40B4-BE49-F238E27FC236}">
                    <a16:creationId xmlns:a16="http://schemas.microsoft.com/office/drawing/2014/main" id="{796B0828-E585-4FD6-AEEA-2B2FE7F08BBF}"/>
                  </a:ext>
                </a:extLst>
              </p:cNvPr>
              <p:cNvSpPr>
                <a:spLocks noChangeArrowheads="1"/>
              </p:cNvSpPr>
              <p:nvPr/>
            </p:nvSpPr>
            <p:spPr bwMode="auto">
              <a:xfrm>
                <a:off x="4594" y="3152"/>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1" name="Rectangle 1509">
                <a:extLst>
                  <a:ext uri="{FF2B5EF4-FFF2-40B4-BE49-F238E27FC236}">
                    <a16:creationId xmlns:a16="http://schemas.microsoft.com/office/drawing/2014/main" id="{1B44008F-0890-41B2-A0C0-7702DA375D4F}"/>
                  </a:ext>
                </a:extLst>
              </p:cNvPr>
              <p:cNvSpPr>
                <a:spLocks noChangeArrowheads="1"/>
              </p:cNvSpPr>
              <p:nvPr/>
            </p:nvSpPr>
            <p:spPr bwMode="auto">
              <a:xfrm>
                <a:off x="4594" y="31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2" name="Rectangle 1510">
                <a:extLst>
                  <a:ext uri="{FF2B5EF4-FFF2-40B4-BE49-F238E27FC236}">
                    <a16:creationId xmlns:a16="http://schemas.microsoft.com/office/drawing/2014/main" id="{2607A654-A3CA-400F-A4DE-D33DA06CB469}"/>
                  </a:ext>
                </a:extLst>
              </p:cNvPr>
              <p:cNvSpPr>
                <a:spLocks noChangeArrowheads="1"/>
              </p:cNvSpPr>
              <p:nvPr/>
            </p:nvSpPr>
            <p:spPr bwMode="auto">
              <a:xfrm>
                <a:off x="4605"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3" name="Rectangle 1511">
                <a:extLst>
                  <a:ext uri="{FF2B5EF4-FFF2-40B4-BE49-F238E27FC236}">
                    <a16:creationId xmlns:a16="http://schemas.microsoft.com/office/drawing/2014/main" id="{A84993D6-4CC2-4C05-97FD-57FDAB7E9A14}"/>
                  </a:ext>
                </a:extLst>
              </p:cNvPr>
              <p:cNvSpPr>
                <a:spLocks noChangeArrowheads="1"/>
              </p:cNvSpPr>
              <p:nvPr/>
            </p:nvSpPr>
            <p:spPr bwMode="auto">
              <a:xfrm>
                <a:off x="4617" y="3141"/>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4" name="Rectangle 1512">
                <a:extLst>
                  <a:ext uri="{FF2B5EF4-FFF2-40B4-BE49-F238E27FC236}">
                    <a16:creationId xmlns:a16="http://schemas.microsoft.com/office/drawing/2014/main" id="{B1BEC240-299B-4912-B62F-1199D44D59E1}"/>
                  </a:ext>
                </a:extLst>
              </p:cNvPr>
              <p:cNvSpPr>
                <a:spLocks noChangeArrowheads="1"/>
              </p:cNvSpPr>
              <p:nvPr/>
            </p:nvSpPr>
            <p:spPr bwMode="auto">
              <a:xfrm>
                <a:off x="5665" y="3152"/>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5" name="Rectangle 1513">
                <a:extLst>
                  <a:ext uri="{FF2B5EF4-FFF2-40B4-BE49-F238E27FC236}">
                    <a16:creationId xmlns:a16="http://schemas.microsoft.com/office/drawing/2014/main" id="{13F9DF68-F853-44C3-BAF4-7A7DAF7B8C24}"/>
                  </a:ext>
                </a:extLst>
              </p:cNvPr>
              <p:cNvSpPr>
                <a:spLocks noChangeArrowheads="1"/>
              </p:cNvSpPr>
              <p:nvPr/>
            </p:nvSpPr>
            <p:spPr bwMode="auto">
              <a:xfrm>
                <a:off x="5665" y="31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6" name="Rectangle 1514">
                <a:extLst>
                  <a:ext uri="{FF2B5EF4-FFF2-40B4-BE49-F238E27FC236}">
                    <a16:creationId xmlns:a16="http://schemas.microsoft.com/office/drawing/2014/main" id="{B0DF85B9-3F77-417E-A43A-ED26D5CEB7B0}"/>
                  </a:ext>
                </a:extLst>
              </p:cNvPr>
              <p:cNvSpPr>
                <a:spLocks noChangeArrowheads="1"/>
              </p:cNvSpPr>
              <p:nvPr/>
            </p:nvSpPr>
            <p:spPr bwMode="auto">
              <a:xfrm>
                <a:off x="169" y="3153"/>
                <a:ext cx="4"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7" name="Rectangle 1515">
                <a:extLst>
                  <a:ext uri="{FF2B5EF4-FFF2-40B4-BE49-F238E27FC236}">
                    <a16:creationId xmlns:a16="http://schemas.microsoft.com/office/drawing/2014/main" id="{817C86CA-13D7-4E53-9325-8BE987D3655A}"/>
                  </a:ext>
                </a:extLst>
              </p:cNvPr>
              <p:cNvSpPr>
                <a:spLocks noChangeArrowheads="1"/>
              </p:cNvSpPr>
              <p:nvPr/>
            </p:nvSpPr>
            <p:spPr bwMode="auto">
              <a:xfrm>
                <a:off x="110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8" name="Rectangle 1516">
                <a:extLst>
                  <a:ext uri="{FF2B5EF4-FFF2-40B4-BE49-F238E27FC236}">
                    <a16:creationId xmlns:a16="http://schemas.microsoft.com/office/drawing/2014/main" id="{89D1664A-DBC1-4F4C-AFF3-80731FDBFBC9}"/>
                  </a:ext>
                </a:extLst>
              </p:cNvPr>
              <p:cNvSpPr>
                <a:spLocks noChangeArrowheads="1"/>
              </p:cNvSpPr>
              <p:nvPr/>
            </p:nvSpPr>
            <p:spPr bwMode="auto">
              <a:xfrm>
                <a:off x="136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9" name="Rectangle 1517">
                <a:extLst>
                  <a:ext uri="{FF2B5EF4-FFF2-40B4-BE49-F238E27FC236}">
                    <a16:creationId xmlns:a16="http://schemas.microsoft.com/office/drawing/2014/main" id="{DBDFD94C-751D-475D-B734-F531F3BE169E}"/>
                  </a:ext>
                </a:extLst>
              </p:cNvPr>
              <p:cNvSpPr>
                <a:spLocks noChangeArrowheads="1"/>
              </p:cNvSpPr>
              <p:nvPr/>
            </p:nvSpPr>
            <p:spPr bwMode="auto">
              <a:xfrm>
                <a:off x="162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0" name="Rectangle 1518">
                <a:extLst>
                  <a:ext uri="{FF2B5EF4-FFF2-40B4-BE49-F238E27FC236}">
                    <a16:creationId xmlns:a16="http://schemas.microsoft.com/office/drawing/2014/main" id="{B2B19E0C-E41F-489D-9C8A-F38A7CE86684}"/>
                  </a:ext>
                </a:extLst>
              </p:cNvPr>
              <p:cNvSpPr>
                <a:spLocks noChangeArrowheads="1"/>
              </p:cNvSpPr>
              <p:nvPr/>
            </p:nvSpPr>
            <p:spPr bwMode="auto">
              <a:xfrm>
                <a:off x="188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1" name="Rectangle 1519">
                <a:extLst>
                  <a:ext uri="{FF2B5EF4-FFF2-40B4-BE49-F238E27FC236}">
                    <a16:creationId xmlns:a16="http://schemas.microsoft.com/office/drawing/2014/main" id="{D1461415-7597-4DF5-858B-52EB4B0FD94A}"/>
                  </a:ext>
                </a:extLst>
              </p:cNvPr>
              <p:cNvSpPr>
                <a:spLocks noChangeArrowheads="1"/>
              </p:cNvSpPr>
              <p:nvPr/>
            </p:nvSpPr>
            <p:spPr bwMode="auto">
              <a:xfrm>
                <a:off x="214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2" name="Rectangle 1520">
                <a:extLst>
                  <a:ext uri="{FF2B5EF4-FFF2-40B4-BE49-F238E27FC236}">
                    <a16:creationId xmlns:a16="http://schemas.microsoft.com/office/drawing/2014/main" id="{0A4B1A65-20C5-4209-A61C-905E45C998B0}"/>
                  </a:ext>
                </a:extLst>
              </p:cNvPr>
              <p:cNvSpPr>
                <a:spLocks noChangeArrowheads="1"/>
              </p:cNvSpPr>
              <p:nvPr/>
            </p:nvSpPr>
            <p:spPr bwMode="auto">
              <a:xfrm>
                <a:off x="240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3" name="Rectangle 1521">
                <a:extLst>
                  <a:ext uri="{FF2B5EF4-FFF2-40B4-BE49-F238E27FC236}">
                    <a16:creationId xmlns:a16="http://schemas.microsoft.com/office/drawing/2014/main" id="{E2084336-0C20-458C-9EE5-E746F101A158}"/>
                  </a:ext>
                </a:extLst>
              </p:cNvPr>
              <p:cNvSpPr>
                <a:spLocks noChangeArrowheads="1"/>
              </p:cNvSpPr>
              <p:nvPr/>
            </p:nvSpPr>
            <p:spPr bwMode="auto">
              <a:xfrm>
                <a:off x="266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4" name="Rectangle 1522">
                <a:extLst>
                  <a:ext uri="{FF2B5EF4-FFF2-40B4-BE49-F238E27FC236}">
                    <a16:creationId xmlns:a16="http://schemas.microsoft.com/office/drawing/2014/main" id="{99D634E6-2F23-48A9-A06F-E2098BB423FB}"/>
                  </a:ext>
                </a:extLst>
              </p:cNvPr>
              <p:cNvSpPr>
                <a:spLocks noChangeArrowheads="1"/>
              </p:cNvSpPr>
              <p:nvPr/>
            </p:nvSpPr>
            <p:spPr bwMode="auto">
              <a:xfrm>
                <a:off x="292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5" name="Rectangle 1523">
                <a:extLst>
                  <a:ext uri="{FF2B5EF4-FFF2-40B4-BE49-F238E27FC236}">
                    <a16:creationId xmlns:a16="http://schemas.microsoft.com/office/drawing/2014/main" id="{7C513BE2-1303-4102-B78A-84C8701447B3}"/>
                  </a:ext>
                </a:extLst>
              </p:cNvPr>
              <p:cNvSpPr>
                <a:spLocks noChangeArrowheads="1"/>
              </p:cNvSpPr>
              <p:nvPr/>
            </p:nvSpPr>
            <p:spPr bwMode="auto">
              <a:xfrm>
                <a:off x="318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6" name="Rectangle 1524">
                <a:extLst>
                  <a:ext uri="{FF2B5EF4-FFF2-40B4-BE49-F238E27FC236}">
                    <a16:creationId xmlns:a16="http://schemas.microsoft.com/office/drawing/2014/main" id="{D0E68865-97BB-4605-AFBC-BF1F659F7BDA}"/>
                  </a:ext>
                </a:extLst>
              </p:cNvPr>
              <p:cNvSpPr>
                <a:spLocks noChangeArrowheads="1"/>
              </p:cNvSpPr>
              <p:nvPr/>
            </p:nvSpPr>
            <p:spPr bwMode="auto">
              <a:xfrm>
                <a:off x="3442"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7" name="Rectangle 1525">
                <a:extLst>
                  <a:ext uri="{FF2B5EF4-FFF2-40B4-BE49-F238E27FC236}">
                    <a16:creationId xmlns:a16="http://schemas.microsoft.com/office/drawing/2014/main" id="{A9BFFC19-70C5-4144-B2DB-633536664043}"/>
                  </a:ext>
                </a:extLst>
              </p:cNvPr>
              <p:cNvSpPr>
                <a:spLocks noChangeArrowheads="1"/>
              </p:cNvSpPr>
              <p:nvPr/>
            </p:nvSpPr>
            <p:spPr bwMode="auto">
              <a:xfrm>
                <a:off x="370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8" name="Rectangle 1526">
                <a:extLst>
                  <a:ext uri="{FF2B5EF4-FFF2-40B4-BE49-F238E27FC236}">
                    <a16:creationId xmlns:a16="http://schemas.microsoft.com/office/drawing/2014/main" id="{1225195B-17DF-4DE7-8428-C5E17A4BDA53}"/>
                  </a:ext>
                </a:extLst>
              </p:cNvPr>
              <p:cNvSpPr>
                <a:spLocks noChangeArrowheads="1"/>
              </p:cNvSpPr>
              <p:nvPr/>
            </p:nvSpPr>
            <p:spPr bwMode="auto">
              <a:xfrm>
                <a:off x="3961"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9" name="Rectangle 1527">
                <a:extLst>
                  <a:ext uri="{FF2B5EF4-FFF2-40B4-BE49-F238E27FC236}">
                    <a16:creationId xmlns:a16="http://schemas.microsoft.com/office/drawing/2014/main" id="{DA14AD96-102B-4ACE-9F92-2A790DA2C613}"/>
                  </a:ext>
                </a:extLst>
              </p:cNvPr>
              <p:cNvSpPr>
                <a:spLocks noChangeArrowheads="1"/>
              </p:cNvSpPr>
              <p:nvPr/>
            </p:nvSpPr>
            <p:spPr bwMode="auto">
              <a:xfrm>
                <a:off x="4594" y="3153"/>
                <a:ext cx="11"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0" name="Rectangle 1528">
                <a:extLst>
                  <a:ext uri="{FF2B5EF4-FFF2-40B4-BE49-F238E27FC236}">
                    <a16:creationId xmlns:a16="http://schemas.microsoft.com/office/drawing/2014/main" id="{ECB34EB2-4AA5-4DF5-9F2E-DB1DEEDD2D5B}"/>
                  </a:ext>
                </a:extLst>
              </p:cNvPr>
              <p:cNvSpPr>
                <a:spLocks noChangeArrowheads="1"/>
              </p:cNvSpPr>
              <p:nvPr/>
            </p:nvSpPr>
            <p:spPr bwMode="auto">
              <a:xfrm>
                <a:off x="5665" y="3153"/>
                <a:ext cx="12" cy="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1" name="Rectangle 1529">
                <a:extLst>
                  <a:ext uri="{FF2B5EF4-FFF2-40B4-BE49-F238E27FC236}">
                    <a16:creationId xmlns:a16="http://schemas.microsoft.com/office/drawing/2014/main" id="{4F3E9434-FAC8-4F41-A91F-F2C7D6FDD542}"/>
                  </a:ext>
                </a:extLst>
              </p:cNvPr>
              <p:cNvSpPr>
                <a:spLocks noChangeArrowheads="1"/>
              </p:cNvSpPr>
              <p:nvPr/>
            </p:nvSpPr>
            <p:spPr bwMode="auto">
              <a:xfrm>
                <a:off x="1113" y="3262"/>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2" name="Rectangle 1530">
                <a:extLst>
                  <a:ext uri="{FF2B5EF4-FFF2-40B4-BE49-F238E27FC236}">
                    <a16:creationId xmlns:a16="http://schemas.microsoft.com/office/drawing/2014/main" id="{0794C92A-165F-4EDE-ACAA-16A176FA955F}"/>
                  </a:ext>
                </a:extLst>
              </p:cNvPr>
              <p:cNvSpPr>
                <a:spLocks noChangeArrowheads="1"/>
              </p:cNvSpPr>
              <p:nvPr/>
            </p:nvSpPr>
            <p:spPr bwMode="auto">
              <a:xfrm>
                <a:off x="1113"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3" name="Rectangle 1531">
                <a:extLst>
                  <a:ext uri="{FF2B5EF4-FFF2-40B4-BE49-F238E27FC236}">
                    <a16:creationId xmlns:a16="http://schemas.microsoft.com/office/drawing/2014/main" id="{2DDF4A42-C982-45EA-AEA3-F21DA9ECC15B}"/>
                  </a:ext>
                </a:extLst>
              </p:cNvPr>
              <p:cNvSpPr>
                <a:spLocks noChangeArrowheads="1"/>
              </p:cNvSpPr>
              <p:nvPr/>
            </p:nvSpPr>
            <p:spPr bwMode="auto">
              <a:xfrm>
                <a:off x="1324"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4" name="Rectangle 1532">
                <a:extLst>
                  <a:ext uri="{FF2B5EF4-FFF2-40B4-BE49-F238E27FC236}">
                    <a16:creationId xmlns:a16="http://schemas.microsoft.com/office/drawing/2014/main" id="{E4B0DE59-29FA-49A5-B601-2CFCBEEDFC5B}"/>
                  </a:ext>
                </a:extLst>
              </p:cNvPr>
              <p:cNvSpPr>
                <a:spLocks noChangeArrowheads="1"/>
              </p:cNvSpPr>
              <p:nvPr/>
            </p:nvSpPr>
            <p:spPr bwMode="auto">
              <a:xfrm>
                <a:off x="1113" y="3363"/>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5" name="Rectangle 1533">
                <a:extLst>
                  <a:ext uri="{FF2B5EF4-FFF2-40B4-BE49-F238E27FC236}">
                    <a16:creationId xmlns:a16="http://schemas.microsoft.com/office/drawing/2014/main" id="{AEEDCC1A-10F8-4834-98EC-22EF04CA257F}"/>
                  </a:ext>
                </a:extLst>
              </p:cNvPr>
              <p:cNvSpPr>
                <a:spLocks noChangeArrowheads="1"/>
              </p:cNvSpPr>
              <p:nvPr/>
            </p:nvSpPr>
            <p:spPr bwMode="auto">
              <a:xfrm>
                <a:off x="115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6" name="Rectangle 1534">
                <a:extLst>
                  <a:ext uri="{FF2B5EF4-FFF2-40B4-BE49-F238E27FC236}">
                    <a16:creationId xmlns:a16="http://schemas.microsoft.com/office/drawing/2014/main" id="{79E40710-6329-48D3-9749-4A546B9B944D}"/>
                  </a:ext>
                </a:extLst>
              </p:cNvPr>
              <p:cNvSpPr>
                <a:spLocks noChangeArrowheads="1"/>
              </p:cNvSpPr>
              <p:nvPr/>
            </p:nvSpPr>
            <p:spPr bwMode="auto">
              <a:xfrm>
                <a:off x="123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7" name="Rectangle 1535">
                <a:extLst>
                  <a:ext uri="{FF2B5EF4-FFF2-40B4-BE49-F238E27FC236}">
                    <a16:creationId xmlns:a16="http://schemas.microsoft.com/office/drawing/2014/main" id="{30AA9BC2-1A4E-4B6F-8FA0-F1016966CDC7}"/>
                  </a:ext>
                </a:extLst>
              </p:cNvPr>
              <p:cNvSpPr>
                <a:spLocks noChangeArrowheads="1"/>
              </p:cNvSpPr>
              <p:nvPr/>
            </p:nvSpPr>
            <p:spPr bwMode="auto">
              <a:xfrm>
                <a:off x="137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8" name="Rectangle 1536">
                <a:extLst>
                  <a:ext uri="{FF2B5EF4-FFF2-40B4-BE49-F238E27FC236}">
                    <a16:creationId xmlns:a16="http://schemas.microsoft.com/office/drawing/2014/main" id="{CA5DC9DC-9FCD-49F5-9738-0CF317A3E20C}"/>
                  </a:ext>
                </a:extLst>
              </p:cNvPr>
              <p:cNvSpPr>
                <a:spLocks noChangeArrowheads="1"/>
              </p:cNvSpPr>
              <p:nvPr/>
            </p:nvSpPr>
            <p:spPr bwMode="auto">
              <a:xfrm>
                <a:off x="1373"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9" name="Rectangle 1537">
                <a:extLst>
                  <a:ext uri="{FF2B5EF4-FFF2-40B4-BE49-F238E27FC236}">
                    <a16:creationId xmlns:a16="http://schemas.microsoft.com/office/drawing/2014/main" id="{4ECE9044-01FA-41BA-AD70-06D64F61F0DE}"/>
                  </a:ext>
                </a:extLst>
              </p:cNvPr>
              <p:cNvSpPr>
                <a:spLocks noChangeArrowheads="1"/>
              </p:cNvSpPr>
              <p:nvPr/>
            </p:nvSpPr>
            <p:spPr bwMode="auto">
              <a:xfrm>
                <a:off x="158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0" name="Rectangle 1538">
                <a:extLst>
                  <a:ext uri="{FF2B5EF4-FFF2-40B4-BE49-F238E27FC236}">
                    <a16:creationId xmlns:a16="http://schemas.microsoft.com/office/drawing/2014/main" id="{6A13E7DB-4584-45FD-8E42-53E3FB64D941}"/>
                  </a:ext>
                </a:extLst>
              </p:cNvPr>
              <p:cNvSpPr>
                <a:spLocks noChangeArrowheads="1"/>
              </p:cNvSpPr>
              <p:nvPr/>
            </p:nvSpPr>
            <p:spPr bwMode="auto">
              <a:xfrm>
                <a:off x="137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1" name="Rectangle 1539">
                <a:extLst>
                  <a:ext uri="{FF2B5EF4-FFF2-40B4-BE49-F238E27FC236}">
                    <a16:creationId xmlns:a16="http://schemas.microsoft.com/office/drawing/2014/main" id="{28DC533D-96D7-4425-9835-46BB9A97AEB0}"/>
                  </a:ext>
                </a:extLst>
              </p:cNvPr>
              <p:cNvSpPr>
                <a:spLocks noChangeArrowheads="1"/>
              </p:cNvSpPr>
              <p:nvPr/>
            </p:nvSpPr>
            <p:spPr bwMode="auto">
              <a:xfrm>
                <a:off x="1411" y="327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2" name="Rectangle 1540">
                <a:extLst>
                  <a:ext uri="{FF2B5EF4-FFF2-40B4-BE49-F238E27FC236}">
                    <a16:creationId xmlns:a16="http://schemas.microsoft.com/office/drawing/2014/main" id="{EEB70FE8-26C0-4E6A-955C-3C2688B6DB85}"/>
                  </a:ext>
                </a:extLst>
              </p:cNvPr>
              <p:cNvSpPr>
                <a:spLocks noChangeArrowheads="1"/>
              </p:cNvSpPr>
              <p:nvPr/>
            </p:nvSpPr>
            <p:spPr bwMode="auto">
              <a:xfrm>
                <a:off x="149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3" name="Rectangle 1541">
                <a:extLst>
                  <a:ext uri="{FF2B5EF4-FFF2-40B4-BE49-F238E27FC236}">
                    <a16:creationId xmlns:a16="http://schemas.microsoft.com/office/drawing/2014/main" id="{B8DCB740-2E69-4420-B9D8-542C8967AE5C}"/>
                  </a:ext>
                </a:extLst>
              </p:cNvPr>
              <p:cNvSpPr>
                <a:spLocks noChangeArrowheads="1"/>
              </p:cNvSpPr>
              <p:nvPr/>
            </p:nvSpPr>
            <p:spPr bwMode="auto">
              <a:xfrm>
                <a:off x="163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4" name="Rectangle 1542">
                <a:extLst>
                  <a:ext uri="{FF2B5EF4-FFF2-40B4-BE49-F238E27FC236}">
                    <a16:creationId xmlns:a16="http://schemas.microsoft.com/office/drawing/2014/main" id="{6CE8BC40-2040-4DF0-9FE9-071161EC11F4}"/>
                  </a:ext>
                </a:extLst>
              </p:cNvPr>
              <p:cNvSpPr>
                <a:spLocks noChangeArrowheads="1"/>
              </p:cNvSpPr>
              <p:nvPr/>
            </p:nvSpPr>
            <p:spPr bwMode="auto">
              <a:xfrm>
                <a:off x="1633"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5" name="Rectangle 1543">
                <a:extLst>
                  <a:ext uri="{FF2B5EF4-FFF2-40B4-BE49-F238E27FC236}">
                    <a16:creationId xmlns:a16="http://schemas.microsoft.com/office/drawing/2014/main" id="{E21DC1A0-7BAB-4B96-B1F9-83789504C726}"/>
                  </a:ext>
                </a:extLst>
              </p:cNvPr>
              <p:cNvSpPr>
                <a:spLocks noChangeArrowheads="1"/>
              </p:cNvSpPr>
              <p:nvPr/>
            </p:nvSpPr>
            <p:spPr bwMode="auto">
              <a:xfrm>
                <a:off x="1843"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6" name="Rectangle 1544">
                <a:extLst>
                  <a:ext uri="{FF2B5EF4-FFF2-40B4-BE49-F238E27FC236}">
                    <a16:creationId xmlns:a16="http://schemas.microsoft.com/office/drawing/2014/main" id="{58B1C9B1-8BFE-4B03-A568-6D30F704ABA0}"/>
                  </a:ext>
                </a:extLst>
              </p:cNvPr>
              <p:cNvSpPr>
                <a:spLocks noChangeArrowheads="1"/>
              </p:cNvSpPr>
              <p:nvPr/>
            </p:nvSpPr>
            <p:spPr bwMode="auto">
              <a:xfrm>
                <a:off x="163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7" name="Rectangle 1545">
                <a:extLst>
                  <a:ext uri="{FF2B5EF4-FFF2-40B4-BE49-F238E27FC236}">
                    <a16:creationId xmlns:a16="http://schemas.microsoft.com/office/drawing/2014/main" id="{783622E9-B256-40B1-9E90-9F229F52567D}"/>
                  </a:ext>
                </a:extLst>
              </p:cNvPr>
              <p:cNvSpPr>
                <a:spLocks noChangeArrowheads="1"/>
              </p:cNvSpPr>
              <p:nvPr/>
            </p:nvSpPr>
            <p:spPr bwMode="auto">
              <a:xfrm>
                <a:off x="1671" y="3271"/>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8" name="Rectangle 1546">
                <a:extLst>
                  <a:ext uri="{FF2B5EF4-FFF2-40B4-BE49-F238E27FC236}">
                    <a16:creationId xmlns:a16="http://schemas.microsoft.com/office/drawing/2014/main" id="{00810A34-4917-47FD-AE11-B673D396E34E}"/>
                  </a:ext>
                </a:extLst>
              </p:cNvPr>
              <p:cNvSpPr>
                <a:spLocks noChangeArrowheads="1"/>
              </p:cNvSpPr>
              <p:nvPr/>
            </p:nvSpPr>
            <p:spPr bwMode="auto">
              <a:xfrm>
                <a:off x="175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29" name="Rectangle 1547">
                <a:extLst>
                  <a:ext uri="{FF2B5EF4-FFF2-40B4-BE49-F238E27FC236}">
                    <a16:creationId xmlns:a16="http://schemas.microsoft.com/office/drawing/2014/main" id="{C1D7D7AB-105E-4E4B-A2A7-0B8C51F5CDA2}"/>
                  </a:ext>
                </a:extLst>
              </p:cNvPr>
              <p:cNvSpPr>
                <a:spLocks noChangeArrowheads="1"/>
              </p:cNvSpPr>
              <p:nvPr/>
            </p:nvSpPr>
            <p:spPr bwMode="auto">
              <a:xfrm>
                <a:off x="189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0" name="Rectangle 1548">
                <a:extLst>
                  <a:ext uri="{FF2B5EF4-FFF2-40B4-BE49-F238E27FC236}">
                    <a16:creationId xmlns:a16="http://schemas.microsoft.com/office/drawing/2014/main" id="{277113E8-B9F6-4E36-AE0E-59EEF67E3DA5}"/>
                  </a:ext>
                </a:extLst>
              </p:cNvPr>
              <p:cNvSpPr>
                <a:spLocks noChangeArrowheads="1"/>
              </p:cNvSpPr>
              <p:nvPr/>
            </p:nvSpPr>
            <p:spPr bwMode="auto">
              <a:xfrm>
                <a:off x="1893"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1" name="Rectangle 1549">
                <a:extLst>
                  <a:ext uri="{FF2B5EF4-FFF2-40B4-BE49-F238E27FC236}">
                    <a16:creationId xmlns:a16="http://schemas.microsoft.com/office/drawing/2014/main" id="{BBEA52FD-0487-4BA1-B0A3-7D18A6AA8209}"/>
                  </a:ext>
                </a:extLst>
              </p:cNvPr>
              <p:cNvSpPr>
                <a:spLocks noChangeArrowheads="1"/>
              </p:cNvSpPr>
              <p:nvPr/>
            </p:nvSpPr>
            <p:spPr bwMode="auto">
              <a:xfrm>
                <a:off x="210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2" name="Rectangle 1550">
                <a:extLst>
                  <a:ext uri="{FF2B5EF4-FFF2-40B4-BE49-F238E27FC236}">
                    <a16:creationId xmlns:a16="http://schemas.microsoft.com/office/drawing/2014/main" id="{B894C638-5A17-4DDF-97F3-3F8BC9E33C94}"/>
                  </a:ext>
                </a:extLst>
              </p:cNvPr>
              <p:cNvSpPr>
                <a:spLocks noChangeArrowheads="1"/>
              </p:cNvSpPr>
              <p:nvPr/>
            </p:nvSpPr>
            <p:spPr bwMode="auto">
              <a:xfrm>
                <a:off x="189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3" name="Rectangle 1551">
                <a:extLst>
                  <a:ext uri="{FF2B5EF4-FFF2-40B4-BE49-F238E27FC236}">
                    <a16:creationId xmlns:a16="http://schemas.microsoft.com/office/drawing/2014/main" id="{976B94FF-CD21-4BA5-A259-4E4089A838B0}"/>
                  </a:ext>
                </a:extLst>
              </p:cNvPr>
              <p:cNvSpPr>
                <a:spLocks noChangeArrowheads="1"/>
              </p:cNvSpPr>
              <p:nvPr/>
            </p:nvSpPr>
            <p:spPr bwMode="auto">
              <a:xfrm>
                <a:off x="193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4" name="Rectangle 1552">
                <a:extLst>
                  <a:ext uri="{FF2B5EF4-FFF2-40B4-BE49-F238E27FC236}">
                    <a16:creationId xmlns:a16="http://schemas.microsoft.com/office/drawing/2014/main" id="{CC37F7E3-4814-43B6-99BC-86F97FB0710E}"/>
                  </a:ext>
                </a:extLst>
              </p:cNvPr>
              <p:cNvSpPr>
                <a:spLocks noChangeArrowheads="1"/>
              </p:cNvSpPr>
              <p:nvPr/>
            </p:nvSpPr>
            <p:spPr bwMode="auto">
              <a:xfrm>
                <a:off x="2016"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35" name="Rectangle 1553">
                <a:extLst>
                  <a:ext uri="{FF2B5EF4-FFF2-40B4-BE49-F238E27FC236}">
                    <a16:creationId xmlns:a16="http://schemas.microsoft.com/office/drawing/2014/main" id="{C4C7AD89-6A0D-48DB-B514-E3A0168321D9}"/>
                  </a:ext>
                </a:extLst>
              </p:cNvPr>
              <p:cNvSpPr>
                <a:spLocks noChangeArrowheads="1"/>
              </p:cNvSpPr>
              <p:nvPr/>
            </p:nvSpPr>
            <p:spPr bwMode="auto">
              <a:xfrm>
                <a:off x="2154" y="3262"/>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6" name="Rectangle 1554">
                <a:extLst>
                  <a:ext uri="{FF2B5EF4-FFF2-40B4-BE49-F238E27FC236}">
                    <a16:creationId xmlns:a16="http://schemas.microsoft.com/office/drawing/2014/main" id="{11964579-1CBD-48E2-A848-A0C01F8F2D8F}"/>
                  </a:ext>
                </a:extLst>
              </p:cNvPr>
              <p:cNvSpPr>
                <a:spLocks noChangeArrowheads="1"/>
              </p:cNvSpPr>
              <p:nvPr/>
            </p:nvSpPr>
            <p:spPr bwMode="auto">
              <a:xfrm>
                <a:off x="2154" y="327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7" name="Rectangle 1555">
                <a:extLst>
                  <a:ext uri="{FF2B5EF4-FFF2-40B4-BE49-F238E27FC236}">
                    <a16:creationId xmlns:a16="http://schemas.microsoft.com/office/drawing/2014/main" id="{A4D66C9C-0243-4B52-9753-8E022E996C8F}"/>
                  </a:ext>
                </a:extLst>
              </p:cNvPr>
              <p:cNvSpPr>
                <a:spLocks noChangeArrowheads="1"/>
              </p:cNvSpPr>
              <p:nvPr/>
            </p:nvSpPr>
            <p:spPr bwMode="auto">
              <a:xfrm>
                <a:off x="236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8" name="Rectangle 1556">
                <a:extLst>
                  <a:ext uri="{FF2B5EF4-FFF2-40B4-BE49-F238E27FC236}">
                    <a16:creationId xmlns:a16="http://schemas.microsoft.com/office/drawing/2014/main" id="{A87E09B1-5533-43E9-9630-8D4D80A2F13E}"/>
                  </a:ext>
                </a:extLst>
              </p:cNvPr>
              <p:cNvSpPr>
                <a:spLocks noChangeArrowheads="1"/>
              </p:cNvSpPr>
              <p:nvPr/>
            </p:nvSpPr>
            <p:spPr bwMode="auto">
              <a:xfrm>
                <a:off x="2154" y="3363"/>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9" name="Rectangle 1557">
                <a:extLst>
                  <a:ext uri="{FF2B5EF4-FFF2-40B4-BE49-F238E27FC236}">
                    <a16:creationId xmlns:a16="http://schemas.microsoft.com/office/drawing/2014/main" id="{F3DA5351-42CC-4EED-B061-E503B0830BE4}"/>
                  </a:ext>
                </a:extLst>
              </p:cNvPr>
              <p:cNvSpPr>
                <a:spLocks noChangeArrowheads="1"/>
              </p:cNvSpPr>
              <p:nvPr/>
            </p:nvSpPr>
            <p:spPr bwMode="auto">
              <a:xfrm>
                <a:off x="219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0" name="Rectangle 1558">
                <a:extLst>
                  <a:ext uri="{FF2B5EF4-FFF2-40B4-BE49-F238E27FC236}">
                    <a16:creationId xmlns:a16="http://schemas.microsoft.com/office/drawing/2014/main" id="{804A69C9-7925-4480-96D4-15989167A0B9}"/>
                  </a:ext>
                </a:extLst>
              </p:cNvPr>
              <p:cNvSpPr>
                <a:spLocks noChangeArrowheads="1"/>
              </p:cNvSpPr>
              <p:nvPr/>
            </p:nvSpPr>
            <p:spPr bwMode="auto">
              <a:xfrm>
                <a:off x="2276"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41" name="Rectangle 1559">
                <a:extLst>
                  <a:ext uri="{FF2B5EF4-FFF2-40B4-BE49-F238E27FC236}">
                    <a16:creationId xmlns:a16="http://schemas.microsoft.com/office/drawing/2014/main" id="{9AE78009-E0A1-484A-9A8F-97BC83737C54}"/>
                  </a:ext>
                </a:extLst>
              </p:cNvPr>
              <p:cNvSpPr>
                <a:spLocks noChangeArrowheads="1"/>
              </p:cNvSpPr>
              <p:nvPr/>
            </p:nvSpPr>
            <p:spPr bwMode="auto">
              <a:xfrm>
                <a:off x="253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42" name="Rectangle 1560">
                <a:extLst>
                  <a:ext uri="{FF2B5EF4-FFF2-40B4-BE49-F238E27FC236}">
                    <a16:creationId xmlns:a16="http://schemas.microsoft.com/office/drawing/2014/main" id="{D7AB703E-A937-466E-91A0-753DCDC34E00}"/>
                  </a:ext>
                </a:extLst>
              </p:cNvPr>
              <p:cNvSpPr>
                <a:spLocks noChangeArrowheads="1"/>
              </p:cNvSpPr>
              <p:nvPr/>
            </p:nvSpPr>
            <p:spPr bwMode="auto">
              <a:xfrm>
                <a:off x="2673" y="3262"/>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3" name="Rectangle 1561">
                <a:extLst>
                  <a:ext uri="{FF2B5EF4-FFF2-40B4-BE49-F238E27FC236}">
                    <a16:creationId xmlns:a16="http://schemas.microsoft.com/office/drawing/2014/main" id="{B9EA8A5D-CDEB-4E5A-AB07-CF5CBE9348B2}"/>
                  </a:ext>
                </a:extLst>
              </p:cNvPr>
              <p:cNvSpPr>
                <a:spLocks noChangeArrowheads="1"/>
              </p:cNvSpPr>
              <p:nvPr/>
            </p:nvSpPr>
            <p:spPr bwMode="auto">
              <a:xfrm>
                <a:off x="2673"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4" name="Rectangle 1562">
                <a:extLst>
                  <a:ext uri="{FF2B5EF4-FFF2-40B4-BE49-F238E27FC236}">
                    <a16:creationId xmlns:a16="http://schemas.microsoft.com/office/drawing/2014/main" id="{67A29CF6-E7DF-46A7-9F5C-EC55CCB539BE}"/>
                  </a:ext>
                </a:extLst>
              </p:cNvPr>
              <p:cNvSpPr>
                <a:spLocks noChangeArrowheads="1"/>
              </p:cNvSpPr>
              <p:nvPr/>
            </p:nvSpPr>
            <p:spPr bwMode="auto">
              <a:xfrm>
                <a:off x="2884"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5" name="Rectangle 1563">
                <a:extLst>
                  <a:ext uri="{FF2B5EF4-FFF2-40B4-BE49-F238E27FC236}">
                    <a16:creationId xmlns:a16="http://schemas.microsoft.com/office/drawing/2014/main" id="{9000B368-0114-4740-889C-1ED416653877}"/>
                  </a:ext>
                </a:extLst>
              </p:cNvPr>
              <p:cNvSpPr>
                <a:spLocks noChangeArrowheads="1"/>
              </p:cNvSpPr>
              <p:nvPr/>
            </p:nvSpPr>
            <p:spPr bwMode="auto">
              <a:xfrm>
                <a:off x="2673" y="3363"/>
                <a:ext cx="249"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6" name="Rectangle 1564">
                <a:extLst>
                  <a:ext uri="{FF2B5EF4-FFF2-40B4-BE49-F238E27FC236}">
                    <a16:creationId xmlns:a16="http://schemas.microsoft.com/office/drawing/2014/main" id="{93894748-77AB-4ADD-B7BE-23876D386C2A}"/>
                  </a:ext>
                </a:extLst>
              </p:cNvPr>
              <p:cNvSpPr>
                <a:spLocks noChangeArrowheads="1"/>
              </p:cNvSpPr>
              <p:nvPr/>
            </p:nvSpPr>
            <p:spPr bwMode="auto">
              <a:xfrm>
                <a:off x="271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7" name="Rectangle 1565">
                <a:extLst>
                  <a:ext uri="{FF2B5EF4-FFF2-40B4-BE49-F238E27FC236}">
                    <a16:creationId xmlns:a16="http://schemas.microsoft.com/office/drawing/2014/main" id="{B7F30A18-E3DA-4348-A797-28D6511169C2}"/>
                  </a:ext>
                </a:extLst>
              </p:cNvPr>
              <p:cNvSpPr>
                <a:spLocks noChangeArrowheads="1"/>
              </p:cNvSpPr>
              <p:nvPr/>
            </p:nvSpPr>
            <p:spPr bwMode="auto">
              <a:xfrm>
                <a:off x="279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48" name="Rectangle 1566">
                <a:extLst>
                  <a:ext uri="{FF2B5EF4-FFF2-40B4-BE49-F238E27FC236}">
                    <a16:creationId xmlns:a16="http://schemas.microsoft.com/office/drawing/2014/main" id="{2B56A87C-826C-47FA-8497-63324C0FB47F}"/>
                  </a:ext>
                </a:extLst>
              </p:cNvPr>
              <p:cNvSpPr>
                <a:spLocks noChangeArrowheads="1"/>
              </p:cNvSpPr>
              <p:nvPr/>
            </p:nvSpPr>
            <p:spPr bwMode="auto">
              <a:xfrm>
                <a:off x="293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9" name="Rectangle 1567">
                <a:extLst>
                  <a:ext uri="{FF2B5EF4-FFF2-40B4-BE49-F238E27FC236}">
                    <a16:creationId xmlns:a16="http://schemas.microsoft.com/office/drawing/2014/main" id="{8264FFFF-4A3E-4C4D-986A-DE3CFC2E4787}"/>
                  </a:ext>
                </a:extLst>
              </p:cNvPr>
              <p:cNvSpPr>
                <a:spLocks noChangeArrowheads="1"/>
              </p:cNvSpPr>
              <p:nvPr/>
            </p:nvSpPr>
            <p:spPr bwMode="auto">
              <a:xfrm>
                <a:off x="2933"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0" name="Rectangle 1568">
                <a:extLst>
                  <a:ext uri="{FF2B5EF4-FFF2-40B4-BE49-F238E27FC236}">
                    <a16:creationId xmlns:a16="http://schemas.microsoft.com/office/drawing/2014/main" id="{1705D8C6-D7BE-4882-A3B0-A5BB1C0DE956}"/>
                  </a:ext>
                </a:extLst>
              </p:cNvPr>
              <p:cNvSpPr>
                <a:spLocks noChangeArrowheads="1"/>
              </p:cNvSpPr>
              <p:nvPr/>
            </p:nvSpPr>
            <p:spPr bwMode="auto">
              <a:xfrm>
                <a:off x="314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1" name="Rectangle 1569">
                <a:extLst>
                  <a:ext uri="{FF2B5EF4-FFF2-40B4-BE49-F238E27FC236}">
                    <a16:creationId xmlns:a16="http://schemas.microsoft.com/office/drawing/2014/main" id="{EF628DA1-E588-4F44-8212-32F1CC5A3118}"/>
                  </a:ext>
                </a:extLst>
              </p:cNvPr>
              <p:cNvSpPr>
                <a:spLocks noChangeArrowheads="1"/>
              </p:cNvSpPr>
              <p:nvPr/>
            </p:nvSpPr>
            <p:spPr bwMode="auto">
              <a:xfrm>
                <a:off x="293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2" name="Rectangle 1570">
                <a:extLst>
                  <a:ext uri="{FF2B5EF4-FFF2-40B4-BE49-F238E27FC236}">
                    <a16:creationId xmlns:a16="http://schemas.microsoft.com/office/drawing/2014/main" id="{D3FB54AA-CD8F-42F2-856E-E0E40ED26A8A}"/>
                  </a:ext>
                </a:extLst>
              </p:cNvPr>
              <p:cNvSpPr>
                <a:spLocks noChangeArrowheads="1"/>
              </p:cNvSpPr>
              <p:nvPr/>
            </p:nvSpPr>
            <p:spPr bwMode="auto">
              <a:xfrm>
                <a:off x="2971" y="327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3" name="Rectangle 1571">
                <a:extLst>
                  <a:ext uri="{FF2B5EF4-FFF2-40B4-BE49-F238E27FC236}">
                    <a16:creationId xmlns:a16="http://schemas.microsoft.com/office/drawing/2014/main" id="{D1C8444D-28E0-43BE-9518-FABB1CB8B47B}"/>
                  </a:ext>
                </a:extLst>
              </p:cNvPr>
              <p:cNvSpPr>
                <a:spLocks noChangeArrowheads="1"/>
              </p:cNvSpPr>
              <p:nvPr/>
            </p:nvSpPr>
            <p:spPr bwMode="auto">
              <a:xfrm>
                <a:off x="305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54" name="Rectangle 1572">
                <a:extLst>
                  <a:ext uri="{FF2B5EF4-FFF2-40B4-BE49-F238E27FC236}">
                    <a16:creationId xmlns:a16="http://schemas.microsoft.com/office/drawing/2014/main" id="{9721DAB9-B90F-42F5-9850-5A22EE07AD0D}"/>
                  </a:ext>
                </a:extLst>
              </p:cNvPr>
              <p:cNvSpPr>
                <a:spLocks noChangeArrowheads="1"/>
              </p:cNvSpPr>
              <p:nvPr/>
            </p:nvSpPr>
            <p:spPr bwMode="auto">
              <a:xfrm>
                <a:off x="319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5" name="Rectangle 1573">
                <a:extLst>
                  <a:ext uri="{FF2B5EF4-FFF2-40B4-BE49-F238E27FC236}">
                    <a16:creationId xmlns:a16="http://schemas.microsoft.com/office/drawing/2014/main" id="{E9243E70-FC07-43C7-B4BB-ABA5ADD5D13D}"/>
                  </a:ext>
                </a:extLst>
              </p:cNvPr>
              <p:cNvSpPr>
                <a:spLocks noChangeArrowheads="1"/>
              </p:cNvSpPr>
              <p:nvPr/>
            </p:nvSpPr>
            <p:spPr bwMode="auto">
              <a:xfrm>
                <a:off x="3193" y="327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6" name="Rectangle 1574">
                <a:extLst>
                  <a:ext uri="{FF2B5EF4-FFF2-40B4-BE49-F238E27FC236}">
                    <a16:creationId xmlns:a16="http://schemas.microsoft.com/office/drawing/2014/main" id="{90C1A0BB-A8AA-42D4-8B89-D45EEDDB8FD6}"/>
                  </a:ext>
                </a:extLst>
              </p:cNvPr>
              <p:cNvSpPr>
                <a:spLocks noChangeArrowheads="1"/>
              </p:cNvSpPr>
              <p:nvPr/>
            </p:nvSpPr>
            <p:spPr bwMode="auto">
              <a:xfrm>
                <a:off x="340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7" name="Rectangle 1575">
                <a:extLst>
                  <a:ext uri="{FF2B5EF4-FFF2-40B4-BE49-F238E27FC236}">
                    <a16:creationId xmlns:a16="http://schemas.microsoft.com/office/drawing/2014/main" id="{FD97B8EE-59FA-413F-8597-A8A1D66B10A0}"/>
                  </a:ext>
                </a:extLst>
              </p:cNvPr>
              <p:cNvSpPr>
                <a:spLocks noChangeArrowheads="1"/>
              </p:cNvSpPr>
              <p:nvPr/>
            </p:nvSpPr>
            <p:spPr bwMode="auto">
              <a:xfrm>
                <a:off x="319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8" name="Rectangle 1576">
                <a:extLst>
                  <a:ext uri="{FF2B5EF4-FFF2-40B4-BE49-F238E27FC236}">
                    <a16:creationId xmlns:a16="http://schemas.microsoft.com/office/drawing/2014/main" id="{69B03ECD-9905-4A8E-84FA-B71A2F78E843}"/>
                  </a:ext>
                </a:extLst>
              </p:cNvPr>
              <p:cNvSpPr>
                <a:spLocks noChangeArrowheads="1"/>
              </p:cNvSpPr>
              <p:nvPr/>
            </p:nvSpPr>
            <p:spPr bwMode="auto">
              <a:xfrm>
                <a:off x="3231" y="327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9" name="Rectangle 1577">
                <a:extLst>
                  <a:ext uri="{FF2B5EF4-FFF2-40B4-BE49-F238E27FC236}">
                    <a16:creationId xmlns:a16="http://schemas.microsoft.com/office/drawing/2014/main" id="{A0BE8B13-B0CB-4E53-AD7A-3A69FBE8623A}"/>
                  </a:ext>
                </a:extLst>
              </p:cNvPr>
              <p:cNvSpPr>
                <a:spLocks noChangeArrowheads="1"/>
              </p:cNvSpPr>
              <p:nvPr/>
            </p:nvSpPr>
            <p:spPr bwMode="auto">
              <a:xfrm>
                <a:off x="3317"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60" name="Rectangle 1578">
                <a:extLst>
                  <a:ext uri="{FF2B5EF4-FFF2-40B4-BE49-F238E27FC236}">
                    <a16:creationId xmlns:a16="http://schemas.microsoft.com/office/drawing/2014/main" id="{BC26C661-4C8F-4288-BEF6-B9D26F4F47B3}"/>
                  </a:ext>
                </a:extLst>
              </p:cNvPr>
              <p:cNvSpPr>
                <a:spLocks noChangeArrowheads="1"/>
              </p:cNvSpPr>
              <p:nvPr/>
            </p:nvSpPr>
            <p:spPr bwMode="auto">
              <a:xfrm>
                <a:off x="3453" y="3262"/>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1" name="Rectangle 1579">
                <a:extLst>
                  <a:ext uri="{FF2B5EF4-FFF2-40B4-BE49-F238E27FC236}">
                    <a16:creationId xmlns:a16="http://schemas.microsoft.com/office/drawing/2014/main" id="{49EBAE50-7657-4344-AA50-BF3E7AD223E5}"/>
                  </a:ext>
                </a:extLst>
              </p:cNvPr>
              <p:cNvSpPr>
                <a:spLocks noChangeArrowheads="1"/>
              </p:cNvSpPr>
              <p:nvPr/>
            </p:nvSpPr>
            <p:spPr bwMode="auto">
              <a:xfrm>
                <a:off x="3453"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2" name="Rectangle 1580">
                <a:extLst>
                  <a:ext uri="{FF2B5EF4-FFF2-40B4-BE49-F238E27FC236}">
                    <a16:creationId xmlns:a16="http://schemas.microsoft.com/office/drawing/2014/main" id="{F1233427-2AC3-43F9-AC1C-A4FBF8FF0CAB}"/>
                  </a:ext>
                </a:extLst>
              </p:cNvPr>
              <p:cNvSpPr>
                <a:spLocks noChangeArrowheads="1"/>
              </p:cNvSpPr>
              <p:nvPr/>
            </p:nvSpPr>
            <p:spPr bwMode="auto">
              <a:xfrm>
                <a:off x="366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3" name="Rectangle 1581">
                <a:extLst>
                  <a:ext uri="{FF2B5EF4-FFF2-40B4-BE49-F238E27FC236}">
                    <a16:creationId xmlns:a16="http://schemas.microsoft.com/office/drawing/2014/main" id="{779C31B5-F4FF-451C-A059-D212DAE34C76}"/>
                  </a:ext>
                </a:extLst>
              </p:cNvPr>
              <p:cNvSpPr>
                <a:spLocks noChangeArrowheads="1"/>
              </p:cNvSpPr>
              <p:nvPr/>
            </p:nvSpPr>
            <p:spPr bwMode="auto">
              <a:xfrm>
                <a:off x="3453" y="3363"/>
                <a:ext cx="248"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4" name="Rectangle 1582">
                <a:extLst>
                  <a:ext uri="{FF2B5EF4-FFF2-40B4-BE49-F238E27FC236}">
                    <a16:creationId xmlns:a16="http://schemas.microsoft.com/office/drawing/2014/main" id="{D0F89AC6-5DB7-4BC7-95CC-3F81D51E929F}"/>
                  </a:ext>
                </a:extLst>
              </p:cNvPr>
              <p:cNvSpPr>
                <a:spLocks noChangeArrowheads="1"/>
              </p:cNvSpPr>
              <p:nvPr/>
            </p:nvSpPr>
            <p:spPr bwMode="auto">
              <a:xfrm>
                <a:off x="349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5" name="Rectangle 1583">
                <a:extLst>
                  <a:ext uri="{FF2B5EF4-FFF2-40B4-BE49-F238E27FC236}">
                    <a16:creationId xmlns:a16="http://schemas.microsoft.com/office/drawing/2014/main" id="{C48FF545-7715-4E56-9FB2-B28313554395}"/>
                  </a:ext>
                </a:extLst>
              </p:cNvPr>
              <p:cNvSpPr>
                <a:spLocks noChangeArrowheads="1"/>
              </p:cNvSpPr>
              <p:nvPr/>
            </p:nvSpPr>
            <p:spPr bwMode="auto">
              <a:xfrm>
                <a:off x="3576"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66" name="Rectangle 1584">
                <a:extLst>
                  <a:ext uri="{FF2B5EF4-FFF2-40B4-BE49-F238E27FC236}">
                    <a16:creationId xmlns:a16="http://schemas.microsoft.com/office/drawing/2014/main" id="{F263FF73-1B96-4730-BD09-79971666E3C9}"/>
                  </a:ext>
                </a:extLst>
              </p:cNvPr>
              <p:cNvSpPr>
                <a:spLocks noChangeArrowheads="1"/>
              </p:cNvSpPr>
              <p:nvPr/>
            </p:nvSpPr>
            <p:spPr bwMode="auto">
              <a:xfrm>
                <a:off x="3714" y="3262"/>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7" name="Rectangle 1585">
                <a:extLst>
                  <a:ext uri="{FF2B5EF4-FFF2-40B4-BE49-F238E27FC236}">
                    <a16:creationId xmlns:a16="http://schemas.microsoft.com/office/drawing/2014/main" id="{52E93F9E-5E1F-4A58-AF08-99D88E1B5679}"/>
                  </a:ext>
                </a:extLst>
              </p:cNvPr>
              <p:cNvSpPr>
                <a:spLocks noChangeArrowheads="1"/>
              </p:cNvSpPr>
              <p:nvPr/>
            </p:nvSpPr>
            <p:spPr bwMode="auto">
              <a:xfrm>
                <a:off x="3714" y="327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8" name="Rectangle 1586">
                <a:extLst>
                  <a:ext uri="{FF2B5EF4-FFF2-40B4-BE49-F238E27FC236}">
                    <a16:creationId xmlns:a16="http://schemas.microsoft.com/office/drawing/2014/main" id="{44096561-C920-4EF1-9C4F-4971FCD01F47}"/>
                  </a:ext>
                </a:extLst>
              </p:cNvPr>
              <p:cNvSpPr>
                <a:spLocks noChangeArrowheads="1"/>
              </p:cNvSpPr>
              <p:nvPr/>
            </p:nvSpPr>
            <p:spPr bwMode="auto">
              <a:xfrm>
                <a:off x="3924" y="327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9" name="Rectangle 1587">
                <a:extLst>
                  <a:ext uri="{FF2B5EF4-FFF2-40B4-BE49-F238E27FC236}">
                    <a16:creationId xmlns:a16="http://schemas.microsoft.com/office/drawing/2014/main" id="{88EEC28D-E629-4C8B-8C8C-8CD571742DC8}"/>
                  </a:ext>
                </a:extLst>
              </p:cNvPr>
              <p:cNvSpPr>
                <a:spLocks noChangeArrowheads="1"/>
              </p:cNvSpPr>
              <p:nvPr/>
            </p:nvSpPr>
            <p:spPr bwMode="auto">
              <a:xfrm>
                <a:off x="3714" y="3363"/>
                <a:ext cx="247" cy="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0" name="Rectangle 1588">
                <a:extLst>
                  <a:ext uri="{FF2B5EF4-FFF2-40B4-BE49-F238E27FC236}">
                    <a16:creationId xmlns:a16="http://schemas.microsoft.com/office/drawing/2014/main" id="{996103D1-14B2-4725-8E49-0B0750A812B6}"/>
                  </a:ext>
                </a:extLst>
              </p:cNvPr>
              <p:cNvSpPr>
                <a:spLocks noChangeArrowheads="1"/>
              </p:cNvSpPr>
              <p:nvPr/>
            </p:nvSpPr>
            <p:spPr bwMode="auto">
              <a:xfrm>
                <a:off x="3750" y="327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1" name="Rectangle 1589">
                <a:extLst>
                  <a:ext uri="{FF2B5EF4-FFF2-40B4-BE49-F238E27FC236}">
                    <a16:creationId xmlns:a16="http://schemas.microsoft.com/office/drawing/2014/main" id="{47B9871F-56FC-4F80-93DD-0EDEC3F6AF4F}"/>
                  </a:ext>
                </a:extLst>
              </p:cNvPr>
              <p:cNvSpPr>
                <a:spLocks noChangeArrowheads="1"/>
              </p:cNvSpPr>
              <p:nvPr/>
            </p:nvSpPr>
            <p:spPr bwMode="auto">
              <a:xfrm>
                <a:off x="3836"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2" name="Rectangle 1590">
                <a:extLst>
                  <a:ext uri="{FF2B5EF4-FFF2-40B4-BE49-F238E27FC236}">
                    <a16:creationId xmlns:a16="http://schemas.microsoft.com/office/drawing/2014/main" id="{D022E841-FEC1-4D97-864D-AD1AF6FFA14C}"/>
                  </a:ext>
                </a:extLst>
              </p:cNvPr>
              <p:cNvSpPr>
                <a:spLocks noChangeArrowheads="1"/>
              </p:cNvSpPr>
              <p:nvPr/>
            </p:nvSpPr>
            <p:spPr bwMode="auto">
              <a:xfrm>
                <a:off x="4283" y="327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3" name="Rectangle 1591">
                <a:extLst>
                  <a:ext uri="{FF2B5EF4-FFF2-40B4-BE49-F238E27FC236}">
                    <a16:creationId xmlns:a16="http://schemas.microsoft.com/office/drawing/2014/main" id="{1D0B3BB6-531E-4ED3-BD61-B2AEF00C1A99}"/>
                  </a:ext>
                </a:extLst>
              </p:cNvPr>
              <p:cNvSpPr>
                <a:spLocks noChangeArrowheads="1"/>
              </p:cNvSpPr>
              <p:nvPr/>
            </p:nvSpPr>
            <p:spPr bwMode="auto">
              <a:xfrm>
                <a:off x="5134" y="326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74" name="Rectangle 1592">
                <a:extLst>
                  <a:ext uri="{FF2B5EF4-FFF2-40B4-BE49-F238E27FC236}">
                    <a16:creationId xmlns:a16="http://schemas.microsoft.com/office/drawing/2014/main" id="{16501B7A-656A-4929-9202-4378700C9C6C}"/>
                  </a:ext>
                </a:extLst>
              </p:cNvPr>
              <p:cNvSpPr>
                <a:spLocks noChangeArrowheads="1"/>
              </p:cNvSpPr>
              <p:nvPr/>
            </p:nvSpPr>
            <p:spPr bwMode="auto">
              <a:xfrm>
                <a:off x="169" y="3253"/>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5" name="Rectangle 1593">
                <a:extLst>
                  <a:ext uri="{FF2B5EF4-FFF2-40B4-BE49-F238E27FC236}">
                    <a16:creationId xmlns:a16="http://schemas.microsoft.com/office/drawing/2014/main" id="{040F750C-8343-4478-BABD-896E7798C284}"/>
                  </a:ext>
                </a:extLst>
              </p:cNvPr>
              <p:cNvSpPr>
                <a:spLocks noChangeArrowheads="1"/>
              </p:cNvSpPr>
              <p:nvPr/>
            </p:nvSpPr>
            <p:spPr bwMode="auto">
              <a:xfrm>
                <a:off x="110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6" name="Rectangle 1594">
                <a:extLst>
                  <a:ext uri="{FF2B5EF4-FFF2-40B4-BE49-F238E27FC236}">
                    <a16:creationId xmlns:a16="http://schemas.microsoft.com/office/drawing/2014/main" id="{7E3DD1B4-62C2-44A7-B516-43274E695D32}"/>
                  </a:ext>
                </a:extLst>
              </p:cNvPr>
              <p:cNvSpPr>
                <a:spLocks noChangeArrowheads="1"/>
              </p:cNvSpPr>
              <p:nvPr/>
            </p:nvSpPr>
            <p:spPr bwMode="auto">
              <a:xfrm>
                <a:off x="111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7" name="Rectangle 1595">
                <a:extLst>
                  <a:ext uri="{FF2B5EF4-FFF2-40B4-BE49-F238E27FC236}">
                    <a16:creationId xmlns:a16="http://schemas.microsoft.com/office/drawing/2014/main" id="{EDA51B3E-C90A-4F4D-8601-DDA1AD76D173}"/>
                  </a:ext>
                </a:extLst>
              </p:cNvPr>
              <p:cNvSpPr>
                <a:spLocks noChangeArrowheads="1"/>
              </p:cNvSpPr>
              <p:nvPr/>
            </p:nvSpPr>
            <p:spPr bwMode="auto">
              <a:xfrm>
                <a:off x="136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8" name="Rectangle 1596">
                <a:extLst>
                  <a:ext uri="{FF2B5EF4-FFF2-40B4-BE49-F238E27FC236}">
                    <a16:creationId xmlns:a16="http://schemas.microsoft.com/office/drawing/2014/main" id="{482CF794-A650-4201-8E55-E2B970C16A95}"/>
                  </a:ext>
                </a:extLst>
              </p:cNvPr>
              <p:cNvSpPr>
                <a:spLocks noChangeArrowheads="1"/>
              </p:cNvSpPr>
              <p:nvPr/>
            </p:nvSpPr>
            <p:spPr bwMode="auto">
              <a:xfrm>
                <a:off x="137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9" name="Rectangle 1597">
                <a:extLst>
                  <a:ext uri="{FF2B5EF4-FFF2-40B4-BE49-F238E27FC236}">
                    <a16:creationId xmlns:a16="http://schemas.microsoft.com/office/drawing/2014/main" id="{2EE7BE90-9F27-461F-9E21-B00520933C4A}"/>
                  </a:ext>
                </a:extLst>
              </p:cNvPr>
              <p:cNvSpPr>
                <a:spLocks noChangeArrowheads="1"/>
              </p:cNvSpPr>
              <p:nvPr/>
            </p:nvSpPr>
            <p:spPr bwMode="auto">
              <a:xfrm>
                <a:off x="162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0" name="Rectangle 1598">
                <a:extLst>
                  <a:ext uri="{FF2B5EF4-FFF2-40B4-BE49-F238E27FC236}">
                    <a16:creationId xmlns:a16="http://schemas.microsoft.com/office/drawing/2014/main" id="{D05B25D6-C3D5-4D34-8A78-06EC4E9077BE}"/>
                  </a:ext>
                </a:extLst>
              </p:cNvPr>
              <p:cNvSpPr>
                <a:spLocks noChangeArrowheads="1"/>
              </p:cNvSpPr>
              <p:nvPr/>
            </p:nvSpPr>
            <p:spPr bwMode="auto">
              <a:xfrm>
                <a:off x="163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1" name="Rectangle 1599">
                <a:extLst>
                  <a:ext uri="{FF2B5EF4-FFF2-40B4-BE49-F238E27FC236}">
                    <a16:creationId xmlns:a16="http://schemas.microsoft.com/office/drawing/2014/main" id="{DACF923A-4118-45FB-9445-503CB3ADE89E}"/>
                  </a:ext>
                </a:extLst>
              </p:cNvPr>
              <p:cNvSpPr>
                <a:spLocks noChangeArrowheads="1"/>
              </p:cNvSpPr>
              <p:nvPr/>
            </p:nvSpPr>
            <p:spPr bwMode="auto">
              <a:xfrm>
                <a:off x="188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2" name="Rectangle 1600">
                <a:extLst>
                  <a:ext uri="{FF2B5EF4-FFF2-40B4-BE49-F238E27FC236}">
                    <a16:creationId xmlns:a16="http://schemas.microsoft.com/office/drawing/2014/main" id="{CE35D592-43B6-4BE4-87D9-231A9B340C96}"/>
                  </a:ext>
                </a:extLst>
              </p:cNvPr>
              <p:cNvSpPr>
                <a:spLocks noChangeArrowheads="1"/>
              </p:cNvSpPr>
              <p:nvPr/>
            </p:nvSpPr>
            <p:spPr bwMode="auto">
              <a:xfrm>
                <a:off x="1893" y="32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3" name="Rectangle 1601">
                <a:extLst>
                  <a:ext uri="{FF2B5EF4-FFF2-40B4-BE49-F238E27FC236}">
                    <a16:creationId xmlns:a16="http://schemas.microsoft.com/office/drawing/2014/main" id="{3BE95B6C-119D-42DA-922E-99F359A00791}"/>
                  </a:ext>
                </a:extLst>
              </p:cNvPr>
              <p:cNvSpPr>
                <a:spLocks noChangeArrowheads="1"/>
              </p:cNvSpPr>
              <p:nvPr/>
            </p:nvSpPr>
            <p:spPr bwMode="auto">
              <a:xfrm>
                <a:off x="214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4" name="Rectangle 1602">
                <a:extLst>
                  <a:ext uri="{FF2B5EF4-FFF2-40B4-BE49-F238E27FC236}">
                    <a16:creationId xmlns:a16="http://schemas.microsoft.com/office/drawing/2014/main" id="{CEC5100F-B5A4-407E-9047-AE0E668C37B1}"/>
                  </a:ext>
                </a:extLst>
              </p:cNvPr>
              <p:cNvSpPr>
                <a:spLocks noChangeArrowheads="1"/>
              </p:cNvSpPr>
              <p:nvPr/>
            </p:nvSpPr>
            <p:spPr bwMode="auto">
              <a:xfrm>
                <a:off x="2153" y="32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5" name="Rectangle 1603">
                <a:extLst>
                  <a:ext uri="{FF2B5EF4-FFF2-40B4-BE49-F238E27FC236}">
                    <a16:creationId xmlns:a16="http://schemas.microsoft.com/office/drawing/2014/main" id="{2454EFA7-2F0B-448B-9D2E-78B528012BB5}"/>
                  </a:ext>
                </a:extLst>
              </p:cNvPr>
              <p:cNvSpPr>
                <a:spLocks noChangeArrowheads="1"/>
              </p:cNvSpPr>
              <p:nvPr/>
            </p:nvSpPr>
            <p:spPr bwMode="auto">
              <a:xfrm>
                <a:off x="240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6" name="Rectangle 1604">
                <a:extLst>
                  <a:ext uri="{FF2B5EF4-FFF2-40B4-BE49-F238E27FC236}">
                    <a16:creationId xmlns:a16="http://schemas.microsoft.com/office/drawing/2014/main" id="{F08F0088-F9C0-402C-B7E3-0741B63312CE}"/>
                  </a:ext>
                </a:extLst>
              </p:cNvPr>
              <p:cNvSpPr>
                <a:spLocks noChangeArrowheads="1"/>
              </p:cNvSpPr>
              <p:nvPr/>
            </p:nvSpPr>
            <p:spPr bwMode="auto">
              <a:xfrm>
                <a:off x="2413" y="32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7" name="Rectangle 1605">
                <a:extLst>
                  <a:ext uri="{FF2B5EF4-FFF2-40B4-BE49-F238E27FC236}">
                    <a16:creationId xmlns:a16="http://schemas.microsoft.com/office/drawing/2014/main" id="{DFCBB376-A7D0-4E96-9787-AC666F6B8E32}"/>
                  </a:ext>
                </a:extLst>
              </p:cNvPr>
              <p:cNvSpPr>
                <a:spLocks noChangeArrowheads="1"/>
              </p:cNvSpPr>
              <p:nvPr/>
            </p:nvSpPr>
            <p:spPr bwMode="auto">
              <a:xfrm>
                <a:off x="266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8" name="Rectangle 1606">
                <a:extLst>
                  <a:ext uri="{FF2B5EF4-FFF2-40B4-BE49-F238E27FC236}">
                    <a16:creationId xmlns:a16="http://schemas.microsoft.com/office/drawing/2014/main" id="{9D6152DB-09A2-4288-BE28-B7AE0DB5D1EF}"/>
                  </a:ext>
                </a:extLst>
              </p:cNvPr>
              <p:cNvSpPr>
                <a:spLocks noChangeArrowheads="1"/>
              </p:cNvSpPr>
              <p:nvPr/>
            </p:nvSpPr>
            <p:spPr bwMode="auto">
              <a:xfrm>
                <a:off x="267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9" name="Rectangle 1607">
                <a:extLst>
                  <a:ext uri="{FF2B5EF4-FFF2-40B4-BE49-F238E27FC236}">
                    <a16:creationId xmlns:a16="http://schemas.microsoft.com/office/drawing/2014/main" id="{A3B20C75-9405-4C07-A138-E8C58FF95376}"/>
                  </a:ext>
                </a:extLst>
              </p:cNvPr>
              <p:cNvSpPr>
                <a:spLocks noChangeArrowheads="1"/>
              </p:cNvSpPr>
              <p:nvPr/>
            </p:nvSpPr>
            <p:spPr bwMode="auto">
              <a:xfrm>
                <a:off x="292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0" name="Rectangle 1608">
                <a:extLst>
                  <a:ext uri="{FF2B5EF4-FFF2-40B4-BE49-F238E27FC236}">
                    <a16:creationId xmlns:a16="http://schemas.microsoft.com/office/drawing/2014/main" id="{3FA86B22-74CD-439D-818E-61D0B38ADA31}"/>
                  </a:ext>
                </a:extLst>
              </p:cNvPr>
              <p:cNvSpPr>
                <a:spLocks noChangeArrowheads="1"/>
              </p:cNvSpPr>
              <p:nvPr/>
            </p:nvSpPr>
            <p:spPr bwMode="auto">
              <a:xfrm>
                <a:off x="293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1" name="Rectangle 1609">
                <a:extLst>
                  <a:ext uri="{FF2B5EF4-FFF2-40B4-BE49-F238E27FC236}">
                    <a16:creationId xmlns:a16="http://schemas.microsoft.com/office/drawing/2014/main" id="{F33A9036-1DEE-4BD5-8BAA-9F3DA8B40064}"/>
                  </a:ext>
                </a:extLst>
              </p:cNvPr>
              <p:cNvSpPr>
                <a:spLocks noChangeArrowheads="1"/>
              </p:cNvSpPr>
              <p:nvPr/>
            </p:nvSpPr>
            <p:spPr bwMode="auto">
              <a:xfrm>
                <a:off x="318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2" name="Rectangle 1610">
                <a:extLst>
                  <a:ext uri="{FF2B5EF4-FFF2-40B4-BE49-F238E27FC236}">
                    <a16:creationId xmlns:a16="http://schemas.microsoft.com/office/drawing/2014/main" id="{127FBD57-5373-4384-B502-F8C06F98B695}"/>
                  </a:ext>
                </a:extLst>
              </p:cNvPr>
              <p:cNvSpPr>
                <a:spLocks noChangeArrowheads="1"/>
              </p:cNvSpPr>
              <p:nvPr/>
            </p:nvSpPr>
            <p:spPr bwMode="auto">
              <a:xfrm>
                <a:off x="3193" y="325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3" name="Rectangle 1611">
                <a:extLst>
                  <a:ext uri="{FF2B5EF4-FFF2-40B4-BE49-F238E27FC236}">
                    <a16:creationId xmlns:a16="http://schemas.microsoft.com/office/drawing/2014/main" id="{65911AB8-5843-4A0B-A61C-E490D72D77AA}"/>
                  </a:ext>
                </a:extLst>
              </p:cNvPr>
              <p:cNvSpPr>
                <a:spLocks noChangeArrowheads="1"/>
              </p:cNvSpPr>
              <p:nvPr/>
            </p:nvSpPr>
            <p:spPr bwMode="auto">
              <a:xfrm>
                <a:off x="3442"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813">
              <a:extLst>
                <a:ext uri="{FF2B5EF4-FFF2-40B4-BE49-F238E27FC236}">
                  <a16:creationId xmlns:a16="http://schemas.microsoft.com/office/drawing/2014/main" id="{889B20C1-1CDB-4D87-BF1E-EAABB8879181}"/>
                </a:ext>
              </a:extLst>
            </p:cNvPr>
            <p:cNvGrpSpPr>
              <a:grpSpLocks/>
            </p:cNvGrpSpPr>
            <p:nvPr/>
          </p:nvGrpSpPr>
          <p:grpSpPr bwMode="auto">
            <a:xfrm>
              <a:off x="169" y="3253"/>
              <a:ext cx="5508" cy="470"/>
              <a:chOff x="169" y="3253"/>
              <a:chExt cx="5508" cy="470"/>
            </a:xfrm>
          </p:grpSpPr>
          <p:sp>
            <p:nvSpPr>
              <p:cNvPr id="1094" name="Rectangle 1613">
                <a:extLst>
                  <a:ext uri="{FF2B5EF4-FFF2-40B4-BE49-F238E27FC236}">
                    <a16:creationId xmlns:a16="http://schemas.microsoft.com/office/drawing/2014/main" id="{77F3D496-3101-4C1E-A904-DE260D6FD7CE}"/>
                  </a:ext>
                </a:extLst>
              </p:cNvPr>
              <p:cNvSpPr>
                <a:spLocks noChangeArrowheads="1"/>
              </p:cNvSpPr>
              <p:nvPr/>
            </p:nvSpPr>
            <p:spPr bwMode="auto">
              <a:xfrm>
                <a:off x="3453" y="32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5" name="Rectangle 1614">
                <a:extLst>
                  <a:ext uri="{FF2B5EF4-FFF2-40B4-BE49-F238E27FC236}">
                    <a16:creationId xmlns:a16="http://schemas.microsoft.com/office/drawing/2014/main" id="{DB02B99D-D082-4E8A-86B9-867067D9FE5F}"/>
                  </a:ext>
                </a:extLst>
              </p:cNvPr>
              <p:cNvSpPr>
                <a:spLocks noChangeArrowheads="1"/>
              </p:cNvSpPr>
              <p:nvPr/>
            </p:nvSpPr>
            <p:spPr bwMode="auto">
              <a:xfrm>
                <a:off x="370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6" name="Rectangle 1615">
                <a:extLst>
                  <a:ext uri="{FF2B5EF4-FFF2-40B4-BE49-F238E27FC236}">
                    <a16:creationId xmlns:a16="http://schemas.microsoft.com/office/drawing/2014/main" id="{AFD0BE72-465B-446C-8FE5-021F27EDAB58}"/>
                  </a:ext>
                </a:extLst>
              </p:cNvPr>
              <p:cNvSpPr>
                <a:spLocks noChangeArrowheads="1"/>
              </p:cNvSpPr>
              <p:nvPr/>
            </p:nvSpPr>
            <p:spPr bwMode="auto">
              <a:xfrm>
                <a:off x="3713" y="325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7" name="Rectangle 1616">
                <a:extLst>
                  <a:ext uri="{FF2B5EF4-FFF2-40B4-BE49-F238E27FC236}">
                    <a16:creationId xmlns:a16="http://schemas.microsoft.com/office/drawing/2014/main" id="{6ED59860-4105-42A9-BAD7-D7B2DF3289EA}"/>
                  </a:ext>
                </a:extLst>
              </p:cNvPr>
              <p:cNvSpPr>
                <a:spLocks noChangeArrowheads="1"/>
              </p:cNvSpPr>
              <p:nvPr/>
            </p:nvSpPr>
            <p:spPr bwMode="auto">
              <a:xfrm>
                <a:off x="3961"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8" name="Rectangle 1617">
                <a:extLst>
                  <a:ext uri="{FF2B5EF4-FFF2-40B4-BE49-F238E27FC236}">
                    <a16:creationId xmlns:a16="http://schemas.microsoft.com/office/drawing/2014/main" id="{1843E326-D68D-4879-83FB-34D66872A9B1}"/>
                  </a:ext>
                </a:extLst>
              </p:cNvPr>
              <p:cNvSpPr>
                <a:spLocks noChangeArrowheads="1"/>
              </p:cNvSpPr>
              <p:nvPr/>
            </p:nvSpPr>
            <p:spPr bwMode="auto">
              <a:xfrm>
                <a:off x="3973" y="3253"/>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9" name="Rectangle 1618">
                <a:extLst>
                  <a:ext uri="{FF2B5EF4-FFF2-40B4-BE49-F238E27FC236}">
                    <a16:creationId xmlns:a16="http://schemas.microsoft.com/office/drawing/2014/main" id="{34A81F29-C075-451F-A334-C4C95887EF27}"/>
                  </a:ext>
                </a:extLst>
              </p:cNvPr>
              <p:cNvSpPr>
                <a:spLocks noChangeArrowheads="1"/>
              </p:cNvSpPr>
              <p:nvPr/>
            </p:nvSpPr>
            <p:spPr bwMode="auto">
              <a:xfrm>
                <a:off x="4594" y="325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Rectangle 1619">
                <a:extLst>
                  <a:ext uri="{FF2B5EF4-FFF2-40B4-BE49-F238E27FC236}">
                    <a16:creationId xmlns:a16="http://schemas.microsoft.com/office/drawing/2014/main" id="{B2326CD7-4885-481A-8F9D-9DC68614F370}"/>
                  </a:ext>
                </a:extLst>
              </p:cNvPr>
              <p:cNvSpPr>
                <a:spLocks noChangeArrowheads="1"/>
              </p:cNvSpPr>
              <p:nvPr/>
            </p:nvSpPr>
            <p:spPr bwMode="auto">
              <a:xfrm>
                <a:off x="4605" y="3253"/>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1" name="Rectangle 1620">
                <a:extLst>
                  <a:ext uri="{FF2B5EF4-FFF2-40B4-BE49-F238E27FC236}">
                    <a16:creationId xmlns:a16="http://schemas.microsoft.com/office/drawing/2014/main" id="{2A344085-FE02-4F08-9400-FF2848D83907}"/>
                  </a:ext>
                </a:extLst>
              </p:cNvPr>
              <p:cNvSpPr>
                <a:spLocks noChangeArrowheads="1"/>
              </p:cNvSpPr>
              <p:nvPr/>
            </p:nvSpPr>
            <p:spPr bwMode="auto">
              <a:xfrm>
                <a:off x="5665" y="325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Rectangle 1621">
                <a:extLst>
                  <a:ext uri="{FF2B5EF4-FFF2-40B4-BE49-F238E27FC236}">
                    <a16:creationId xmlns:a16="http://schemas.microsoft.com/office/drawing/2014/main" id="{1D21F433-13A6-41D9-8CB6-EBB17A21E0F6}"/>
                  </a:ext>
                </a:extLst>
              </p:cNvPr>
              <p:cNvSpPr>
                <a:spLocks noChangeArrowheads="1"/>
              </p:cNvSpPr>
              <p:nvPr/>
            </p:nvSpPr>
            <p:spPr bwMode="auto">
              <a:xfrm>
                <a:off x="169" y="32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3" name="Rectangle 1622">
                <a:extLst>
                  <a:ext uri="{FF2B5EF4-FFF2-40B4-BE49-F238E27FC236}">
                    <a16:creationId xmlns:a16="http://schemas.microsoft.com/office/drawing/2014/main" id="{461CF3C4-A1C7-472A-82C2-48BB117E1227}"/>
                  </a:ext>
                </a:extLst>
              </p:cNvPr>
              <p:cNvSpPr>
                <a:spLocks noChangeArrowheads="1"/>
              </p:cNvSpPr>
              <p:nvPr/>
            </p:nvSpPr>
            <p:spPr bwMode="auto">
              <a:xfrm>
                <a:off x="110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Rectangle 1623">
                <a:extLst>
                  <a:ext uri="{FF2B5EF4-FFF2-40B4-BE49-F238E27FC236}">
                    <a16:creationId xmlns:a16="http://schemas.microsoft.com/office/drawing/2014/main" id="{067F9DF6-54EF-45D0-90EE-204566445609}"/>
                  </a:ext>
                </a:extLst>
              </p:cNvPr>
              <p:cNvSpPr>
                <a:spLocks noChangeArrowheads="1"/>
              </p:cNvSpPr>
              <p:nvPr/>
            </p:nvSpPr>
            <p:spPr bwMode="auto">
              <a:xfrm>
                <a:off x="136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5" name="Rectangle 1624">
                <a:extLst>
                  <a:ext uri="{FF2B5EF4-FFF2-40B4-BE49-F238E27FC236}">
                    <a16:creationId xmlns:a16="http://schemas.microsoft.com/office/drawing/2014/main" id="{0AAA203D-6FCC-422B-8D94-75B683351EB5}"/>
                  </a:ext>
                </a:extLst>
              </p:cNvPr>
              <p:cNvSpPr>
                <a:spLocks noChangeArrowheads="1"/>
              </p:cNvSpPr>
              <p:nvPr/>
            </p:nvSpPr>
            <p:spPr bwMode="auto">
              <a:xfrm>
                <a:off x="162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1625">
                <a:extLst>
                  <a:ext uri="{FF2B5EF4-FFF2-40B4-BE49-F238E27FC236}">
                    <a16:creationId xmlns:a16="http://schemas.microsoft.com/office/drawing/2014/main" id="{4FA1AFEB-6709-4C76-ADA2-4318780898F2}"/>
                  </a:ext>
                </a:extLst>
              </p:cNvPr>
              <p:cNvSpPr>
                <a:spLocks noChangeArrowheads="1"/>
              </p:cNvSpPr>
              <p:nvPr/>
            </p:nvSpPr>
            <p:spPr bwMode="auto">
              <a:xfrm>
                <a:off x="188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7" name="Rectangle 1626">
                <a:extLst>
                  <a:ext uri="{FF2B5EF4-FFF2-40B4-BE49-F238E27FC236}">
                    <a16:creationId xmlns:a16="http://schemas.microsoft.com/office/drawing/2014/main" id="{837962C8-31CE-4808-8355-1E08C800915E}"/>
                  </a:ext>
                </a:extLst>
              </p:cNvPr>
              <p:cNvSpPr>
                <a:spLocks noChangeArrowheads="1"/>
              </p:cNvSpPr>
              <p:nvPr/>
            </p:nvSpPr>
            <p:spPr bwMode="auto">
              <a:xfrm>
                <a:off x="214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8" name="Rectangle 1627">
                <a:extLst>
                  <a:ext uri="{FF2B5EF4-FFF2-40B4-BE49-F238E27FC236}">
                    <a16:creationId xmlns:a16="http://schemas.microsoft.com/office/drawing/2014/main" id="{D73F0764-4CBB-4C2F-974F-7ED4A78CBA76}"/>
                  </a:ext>
                </a:extLst>
              </p:cNvPr>
              <p:cNvSpPr>
                <a:spLocks noChangeArrowheads="1"/>
              </p:cNvSpPr>
              <p:nvPr/>
            </p:nvSpPr>
            <p:spPr bwMode="auto">
              <a:xfrm>
                <a:off x="240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9" name="Rectangle 1628">
                <a:extLst>
                  <a:ext uri="{FF2B5EF4-FFF2-40B4-BE49-F238E27FC236}">
                    <a16:creationId xmlns:a16="http://schemas.microsoft.com/office/drawing/2014/main" id="{103BD9EE-B4E4-47ED-B138-56B6FEED1BF3}"/>
                  </a:ext>
                </a:extLst>
              </p:cNvPr>
              <p:cNvSpPr>
                <a:spLocks noChangeArrowheads="1"/>
              </p:cNvSpPr>
              <p:nvPr/>
            </p:nvSpPr>
            <p:spPr bwMode="auto">
              <a:xfrm>
                <a:off x="266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0" name="Rectangle 1629">
                <a:extLst>
                  <a:ext uri="{FF2B5EF4-FFF2-40B4-BE49-F238E27FC236}">
                    <a16:creationId xmlns:a16="http://schemas.microsoft.com/office/drawing/2014/main" id="{2C348F0F-F462-44F6-80A8-481FB1978E8C}"/>
                  </a:ext>
                </a:extLst>
              </p:cNvPr>
              <p:cNvSpPr>
                <a:spLocks noChangeArrowheads="1"/>
              </p:cNvSpPr>
              <p:nvPr/>
            </p:nvSpPr>
            <p:spPr bwMode="auto">
              <a:xfrm>
                <a:off x="292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1" name="Rectangle 1630">
                <a:extLst>
                  <a:ext uri="{FF2B5EF4-FFF2-40B4-BE49-F238E27FC236}">
                    <a16:creationId xmlns:a16="http://schemas.microsoft.com/office/drawing/2014/main" id="{FACFC0C2-8131-474C-848D-F235468AD74E}"/>
                  </a:ext>
                </a:extLst>
              </p:cNvPr>
              <p:cNvSpPr>
                <a:spLocks noChangeArrowheads="1"/>
              </p:cNvSpPr>
              <p:nvPr/>
            </p:nvSpPr>
            <p:spPr bwMode="auto">
              <a:xfrm>
                <a:off x="318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Rectangle 1631">
                <a:extLst>
                  <a:ext uri="{FF2B5EF4-FFF2-40B4-BE49-F238E27FC236}">
                    <a16:creationId xmlns:a16="http://schemas.microsoft.com/office/drawing/2014/main" id="{D6797224-86AF-4981-B9C0-F0BC9B33518B}"/>
                  </a:ext>
                </a:extLst>
              </p:cNvPr>
              <p:cNvSpPr>
                <a:spLocks noChangeArrowheads="1"/>
              </p:cNvSpPr>
              <p:nvPr/>
            </p:nvSpPr>
            <p:spPr bwMode="auto">
              <a:xfrm>
                <a:off x="3442"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3" name="Rectangle 1632">
                <a:extLst>
                  <a:ext uri="{FF2B5EF4-FFF2-40B4-BE49-F238E27FC236}">
                    <a16:creationId xmlns:a16="http://schemas.microsoft.com/office/drawing/2014/main" id="{761FEC66-4B34-4DBC-8944-0B771E580CB8}"/>
                  </a:ext>
                </a:extLst>
              </p:cNvPr>
              <p:cNvSpPr>
                <a:spLocks noChangeArrowheads="1"/>
              </p:cNvSpPr>
              <p:nvPr/>
            </p:nvSpPr>
            <p:spPr bwMode="auto">
              <a:xfrm>
                <a:off x="370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4" name="Rectangle 1633">
                <a:extLst>
                  <a:ext uri="{FF2B5EF4-FFF2-40B4-BE49-F238E27FC236}">
                    <a16:creationId xmlns:a16="http://schemas.microsoft.com/office/drawing/2014/main" id="{01B5D591-37D5-4AF1-827A-E9C0434EF433}"/>
                  </a:ext>
                </a:extLst>
              </p:cNvPr>
              <p:cNvSpPr>
                <a:spLocks noChangeArrowheads="1"/>
              </p:cNvSpPr>
              <p:nvPr/>
            </p:nvSpPr>
            <p:spPr bwMode="auto">
              <a:xfrm>
                <a:off x="3961"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5" name="Rectangle 1634">
                <a:extLst>
                  <a:ext uri="{FF2B5EF4-FFF2-40B4-BE49-F238E27FC236}">
                    <a16:creationId xmlns:a16="http://schemas.microsoft.com/office/drawing/2014/main" id="{FA23112E-9C10-4197-9012-13FE33377A9D}"/>
                  </a:ext>
                </a:extLst>
              </p:cNvPr>
              <p:cNvSpPr>
                <a:spLocks noChangeArrowheads="1"/>
              </p:cNvSpPr>
              <p:nvPr/>
            </p:nvSpPr>
            <p:spPr bwMode="auto">
              <a:xfrm>
                <a:off x="4594" y="326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6" name="Rectangle 1635">
                <a:extLst>
                  <a:ext uri="{FF2B5EF4-FFF2-40B4-BE49-F238E27FC236}">
                    <a16:creationId xmlns:a16="http://schemas.microsoft.com/office/drawing/2014/main" id="{3C02ECE4-8ADF-4E49-98BE-B962FF8BFCB9}"/>
                  </a:ext>
                </a:extLst>
              </p:cNvPr>
              <p:cNvSpPr>
                <a:spLocks noChangeArrowheads="1"/>
              </p:cNvSpPr>
              <p:nvPr/>
            </p:nvSpPr>
            <p:spPr bwMode="auto">
              <a:xfrm>
                <a:off x="5665" y="326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Rectangle 1636">
                <a:extLst>
                  <a:ext uri="{FF2B5EF4-FFF2-40B4-BE49-F238E27FC236}">
                    <a16:creationId xmlns:a16="http://schemas.microsoft.com/office/drawing/2014/main" id="{E81DE12B-2077-4004-8B1B-CC19012F557A}"/>
                  </a:ext>
                </a:extLst>
              </p:cNvPr>
              <p:cNvSpPr>
                <a:spLocks noChangeArrowheads="1"/>
              </p:cNvSpPr>
              <p:nvPr/>
            </p:nvSpPr>
            <p:spPr bwMode="auto">
              <a:xfrm>
                <a:off x="214" y="3499"/>
                <a:ext cx="417"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Unknown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8" name="Rectangle 1637">
                <a:extLst>
                  <a:ext uri="{FF2B5EF4-FFF2-40B4-BE49-F238E27FC236}">
                    <a16:creationId xmlns:a16="http://schemas.microsoft.com/office/drawing/2014/main" id="{49F6A10F-16B5-440E-B9EF-A53399426CA8}"/>
                  </a:ext>
                </a:extLst>
              </p:cNvPr>
              <p:cNvSpPr>
                <a:spLocks noChangeArrowheads="1"/>
              </p:cNvSpPr>
              <p:nvPr/>
            </p:nvSpPr>
            <p:spPr bwMode="auto">
              <a:xfrm>
                <a:off x="593" y="3499"/>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9" name="Rectangle 1638">
                <a:extLst>
                  <a:ext uri="{FF2B5EF4-FFF2-40B4-BE49-F238E27FC236}">
                    <a16:creationId xmlns:a16="http://schemas.microsoft.com/office/drawing/2014/main" id="{A1EE48BD-D18E-4B92-99A3-59B0FC10B725}"/>
                  </a:ext>
                </a:extLst>
              </p:cNvPr>
              <p:cNvSpPr>
                <a:spLocks noChangeArrowheads="1"/>
              </p:cNvSpPr>
              <p:nvPr/>
            </p:nvSpPr>
            <p:spPr bwMode="auto">
              <a:xfrm>
                <a:off x="1709" y="3387"/>
                <a:ext cx="38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UknHPV1: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20" name="Rectangle 1639">
                <a:extLst>
                  <a:ext uri="{FF2B5EF4-FFF2-40B4-BE49-F238E27FC236}">
                    <a16:creationId xmlns:a16="http://schemas.microsoft.com/office/drawing/2014/main" id="{BE215312-7883-4B5D-A236-F05AB0AC7801}"/>
                  </a:ext>
                </a:extLst>
              </p:cNvPr>
              <p:cNvSpPr>
                <a:spLocks noChangeArrowheads="1"/>
              </p:cNvSpPr>
              <p:nvPr/>
            </p:nvSpPr>
            <p:spPr bwMode="auto">
              <a:xfrm>
                <a:off x="2064" y="338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21" name="Rectangle 1640">
                <a:extLst>
                  <a:ext uri="{FF2B5EF4-FFF2-40B4-BE49-F238E27FC236}">
                    <a16:creationId xmlns:a16="http://schemas.microsoft.com/office/drawing/2014/main" id="{1F24CA61-BE2E-4D2C-A0E0-8371C71B16E3}"/>
                  </a:ext>
                </a:extLst>
              </p:cNvPr>
              <p:cNvSpPr>
                <a:spLocks noChangeArrowheads="1"/>
              </p:cNvSpPr>
              <p:nvPr/>
            </p:nvSpPr>
            <p:spPr bwMode="auto">
              <a:xfrm>
                <a:off x="3455" y="3387"/>
                <a:ext cx="38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UknHPV2: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22" name="Rectangle 1641">
                <a:extLst>
                  <a:ext uri="{FF2B5EF4-FFF2-40B4-BE49-F238E27FC236}">
                    <a16:creationId xmlns:a16="http://schemas.microsoft.com/office/drawing/2014/main" id="{B653393F-A790-4AAF-BB96-D6DC4B4FC7E7}"/>
                  </a:ext>
                </a:extLst>
              </p:cNvPr>
              <p:cNvSpPr>
                <a:spLocks noChangeArrowheads="1"/>
              </p:cNvSpPr>
              <p:nvPr/>
            </p:nvSpPr>
            <p:spPr bwMode="auto">
              <a:xfrm>
                <a:off x="3811" y="338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23" name="Rectangle 1642">
                <a:extLst>
                  <a:ext uri="{FF2B5EF4-FFF2-40B4-BE49-F238E27FC236}">
                    <a16:creationId xmlns:a16="http://schemas.microsoft.com/office/drawing/2014/main" id="{44E10C13-7CDB-41F7-BB7D-4544C8E269F2}"/>
                  </a:ext>
                </a:extLst>
              </p:cNvPr>
              <p:cNvSpPr>
                <a:spLocks noChangeArrowheads="1"/>
              </p:cNvSpPr>
              <p:nvPr/>
            </p:nvSpPr>
            <p:spPr bwMode="auto">
              <a:xfrm>
                <a:off x="5134" y="3386"/>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24" name="Rectangle 1643">
                <a:extLst>
                  <a:ext uri="{FF2B5EF4-FFF2-40B4-BE49-F238E27FC236}">
                    <a16:creationId xmlns:a16="http://schemas.microsoft.com/office/drawing/2014/main" id="{213CD11D-FA09-4479-A617-F03AC86C6DC6}"/>
                  </a:ext>
                </a:extLst>
              </p:cNvPr>
              <p:cNvSpPr>
                <a:spLocks noChangeArrowheads="1"/>
              </p:cNvSpPr>
              <p:nvPr/>
            </p:nvSpPr>
            <p:spPr bwMode="auto">
              <a:xfrm>
                <a:off x="169" y="337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5" name="Rectangle 1644">
                <a:extLst>
                  <a:ext uri="{FF2B5EF4-FFF2-40B4-BE49-F238E27FC236}">
                    <a16:creationId xmlns:a16="http://schemas.microsoft.com/office/drawing/2014/main" id="{4E81834A-10D7-4C4F-B138-A506706A7E31}"/>
                  </a:ext>
                </a:extLst>
              </p:cNvPr>
              <p:cNvSpPr>
                <a:spLocks noChangeArrowheads="1"/>
              </p:cNvSpPr>
              <p:nvPr/>
            </p:nvSpPr>
            <p:spPr bwMode="auto">
              <a:xfrm>
                <a:off x="173" y="3372"/>
                <a:ext cx="9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6" name="Rectangle 1645">
                <a:extLst>
                  <a:ext uri="{FF2B5EF4-FFF2-40B4-BE49-F238E27FC236}">
                    <a16:creationId xmlns:a16="http://schemas.microsoft.com/office/drawing/2014/main" id="{380B92B9-0C84-4D4F-8D39-A094564063F0}"/>
                  </a:ext>
                </a:extLst>
              </p:cNvPr>
              <p:cNvSpPr>
                <a:spLocks noChangeArrowheads="1"/>
              </p:cNvSpPr>
              <p:nvPr/>
            </p:nvSpPr>
            <p:spPr bwMode="auto">
              <a:xfrm>
                <a:off x="1101" y="338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7" name="Rectangle 1646">
                <a:extLst>
                  <a:ext uri="{FF2B5EF4-FFF2-40B4-BE49-F238E27FC236}">
                    <a16:creationId xmlns:a16="http://schemas.microsoft.com/office/drawing/2014/main" id="{D83CEB5D-B01E-4ACD-B996-ECEC3A79769D}"/>
                  </a:ext>
                </a:extLst>
              </p:cNvPr>
              <p:cNvSpPr>
                <a:spLocks noChangeArrowheads="1"/>
              </p:cNvSpPr>
              <p:nvPr/>
            </p:nvSpPr>
            <p:spPr bwMode="auto">
              <a:xfrm>
                <a:off x="110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8" name="Rectangle 1647">
                <a:extLst>
                  <a:ext uri="{FF2B5EF4-FFF2-40B4-BE49-F238E27FC236}">
                    <a16:creationId xmlns:a16="http://schemas.microsoft.com/office/drawing/2014/main" id="{69387D0E-E3AD-4EEE-84E0-431DC804553A}"/>
                  </a:ext>
                </a:extLst>
              </p:cNvPr>
              <p:cNvSpPr>
                <a:spLocks noChangeArrowheads="1"/>
              </p:cNvSpPr>
              <p:nvPr/>
            </p:nvSpPr>
            <p:spPr bwMode="auto">
              <a:xfrm>
                <a:off x="110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Rectangle 1648">
                <a:extLst>
                  <a:ext uri="{FF2B5EF4-FFF2-40B4-BE49-F238E27FC236}">
                    <a16:creationId xmlns:a16="http://schemas.microsoft.com/office/drawing/2014/main" id="{D40B7438-0B67-42FB-B763-E783B322C8A8}"/>
                  </a:ext>
                </a:extLst>
              </p:cNvPr>
              <p:cNvSpPr>
                <a:spLocks noChangeArrowheads="1"/>
              </p:cNvSpPr>
              <p:nvPr/>
            </p:nvSpPr>
            <p:spPr bwMode="auto">
              <a:xfrm>
                <a:off x="1113" y="337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1649">
                <a:extLst>
                  <a:ext uri="{FF2B5EF4-FFF2-40B4-BE49-F238E27FC236}">
                    <a16:creationId xmlns:a16="http://schemas.microsoft.com/office/drawing/2014/main" id="{C7517163-DE4B-4E6B-ADD4-E791447149DA}"/>
                  </a:ext>
                </a:extLst>
              </p:cNvPr>
              <p:cNvSpPr>
                <a:spLocks noChangeArrowheads="1"/>
              </p:cNvSpPr>
              <p:nvPr/>
            </p:nvSpPr>
            <p:spPr bwMode="auto">
              <a:xfrm>
                <a:off x="136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1" name="Rectangle 1650">
                <a:extLst>
                  <a:ext uri="{FF2B5EF4-FFF2-40B4-BE49-F238E27FC236}">
                    <a16:creationId xmlns:a16="http://schemas.microsoft.com/office/drawing/2014/main" id="{F0AFFE97-9B4B-49F4-A5B0-866F4CFBC78C}"/>
                  </a:ext>
                </a:extLst>
              </p:cNvPr>
              <p:cNvSpPr>
                <a:spLocks noChangeArrowheads="1"/>
              </p:cNvSpPr>
              <p:nvPr/>
            </p:nvSpPr>
            <p:spPr bwMode="auto">
              <a:xfrm>
                <a:off x="1373" y="337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2" name="Rectangle 1651">
                <a:extLst>
                  <a:ext uri="{FF2B5EF4-FFF2-40B4-BE49-F238E27FC236}">
                    <a16:creationId xmlns:a16="http://schemas.microsoft.com/office/drawing/2014/main" id="{AAAAE4F2-1731-44FD-A8E1-3110957756F5}"/>
                  </a:ext>
                </a:extLst>
              </p:cNvPr>
              <p:cNvSpPr>
                <a:spLocks noChangeArrowheads="1"/>
              </p:cNvSpPr>
              <p:nvPr/>
            </p:nvSpPr>
            <p:spPr bwMode="auto">
              <a:xfrm>
                <a:off x="162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3" name="Rectangle 1652">
                <a:extLst>
                  <a:ext uri="{FF2B5EF4-FFF2-40B4-BE49-F238E27FC236}">
                    <a16:creationId xmlns:a16="http://schemas.microsoft.com/office/drawing/2014/main" id="{88F79873-5C6D-4FB6-9AC6-2718DDB9E84F}"/>
                  </a:ext>
                </a:extLst>
              </p:cNvPr>
              <p:cNvSpPr>
                <a:spLocks noChangeArrowheads="1"/>
              </p:cNvSpPr>
              <p:nvPr/>
            </p:nvSpPr>
            <p:spPr bwMode="auto">
              <a:xfrm>
                <a:off x="1633" y="337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4" name="Rectangle 1653">
                <a:extLst>
                  <a:ext uri="{FF2B5EF4-FFF2-40B4-BE49-F238E27FC236}">
                    <a16:creationId xmlns:a16="http://schemas.microsoft.com/office/drawing/2014/main" id="{70F1B512-5DF5-4DD1-873E-8E185953EC16}"/>
                  </a:ext>
                </a:extLst>
              </p:cNvPr>
              <p:cNvSpPr>
                <a:spLocks noChangeArrowheads="1"/>
              </p:cNvSpPr>
              <p:nvPr/>
            </p:nvSpPr>
            <p:spPr bwMode="auto">
              <a:xfrm>
                <a:off x="188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5" name="Rectangle 1654">
                <a:extLst>
                  <a:ext uri="{FF2B5EF4-FFF2-40B4-BE49-F238E27FC236}">
                    <a16:creationId xmlns:a16="http://schemas.microsoft.com/office/drawing/2014/main" id="{8899781A-A4A5-4083-9541-FAE59392EA61}"/>
                  </a:ext>
                </a:extLst>
              </p:cNvPr>
              <p:cNvSpPr>
                <a:spLocks noChangeArrowheads="1"/>
              </p:cNvSpPr>
              <p:nvPr/>
            </p:nvSpPr>
            <p:spPr bwMode="auto">
              <a:xfrm>
                <a:off x="1893" y="337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6" name="Rectangle 1655">
                <a:extLst>
                  <a:ext uri="{FF2B5EF4-FFF2-40B4-BE49-F238E27FC236}">
                    <a16:creationId xmlns:a16="http://schemas.microsoft.com/office/drawing/2014/main" id="{D2E8EE8F-EA3E-4E72-9A78-D4BB87DC8F24}"/>
                  </a:ext>
                </a:extLst>
              </p:cNvPr>
              <p:cNvSpPr>
                <a:spLocks noChangeArrowheads="1"/>
              </p:cNvSpPr>
              <p:nvPr/>
            </p:nvSpPr>
            <p:spPr bwMode="auto">
              <a:xfrm>
                <a:off x="214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7" name="Rectangle 1656">
                <a:extLst>
                  <a:ext uri="{FF2B5EF4-FFF2-40B4-BE49-F238E27FC236}">
                    <a16:creationId xmlns:a16="http://schemas.microsoft.com/office/drawing/2014/main" id="{86DA2D7C-B292-4C5C-AA80-937C12B8B675}"/>
                  </a:ext>
                </a:extLst>
              </p:cNvPr>
              <p:cNvSpPr>
                <a:spLocks noChangeArrowheads="1"/>
              </p:cNvSpPr>
              <p:nvPr/>
            </p:nvSpPr>
            <p:spPr bwMode="auto">
              <a:xfrm>
                <a:off x="2153" y="337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8" name="Rectangle 1657">
                <a:extLst>
                  <a:ext uri="{FF2B5EF4-FFF2-40B4-BE49-F238E27FC236}">
                    <a16:creationId xmlns:a16="http://schemas.microsoft.com/office/drawing/2014/main" id="{36085269-8122-4AC3-AD73-2AFDF670DC60}"/>
                  </a:ext>
                </a:extLst>
              </p:cNvPr>
              <p:cNvSpPr>
                <a:spLocks noChangeArrowheads="1"/>
              </p:cNvSpPr>
              <p:nvPr/>
            </p:nvSpPr>
            <p:spPr bwMode="auto">
              <a:xfrm>
                <a:off x="240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Rectangle 1658">
                <a:extLst>
                  <a:ext uri="{FF2B5EF4-FFF2-40B4-BE49-F238E27FC236}">
                    <a16:creationId xmlns:a16="http://schemas.microsoft.com/office/drawing/2014/main" id="{2B8DC351-D4FB-4588-9AC7-657EE836B64C}"/>
                  </a:ext>
                </a:extLst>
              </p:cNvPr>
              <p:cNvSpPr>
                <a:spLocks noChangeArrowheads="1"/>
              </p:cNvSpPr>
              <p:nvPr/>
            </p:nvSpPr>
            <p:spPr bwMode="auto">
              <a:xfrm>
                <a:off x="2413" y="337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1659">
                <a:extLst>
                  <a:ext uri="{FF2B5EF4-FFF2-40B4-BE49-F238E27FC236}">
                    <a16:creationId xmlns:a16="http://schemas.microsoft.com/office/drawing/2014/main" id="{84F7DC29-7546-464C-BB44-153094D692B6}"/>
                  </a:ext>
                </a:extLst>
              </p:cNvPr>
              <p:cNvSpPr>
                <a:spLocks noChangeArrowheads="1"/>
              </p:cNvSpPr>
              <p:nvPr/>
            </p:nvSpPr>
            <p:spPr bwMode="auto">
              <a:xfrm>
                <a:off x="2665" y="338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1660">
                <a:extLst>
                  <a:ext uri="{FF2B5EF4-FFF2-40B4-BE49-F238E27FC236}">
                    <a16:creationId xmlns:a16="http://schemas.microsoft.com/office/drawing/2014/main" id="{FCA307FA-A224-4F1D-8999-4BF0DF1FDC30}"/>
                  </a:ext>
                </a:extLst>
              </p:cNvPr>
              <p:cNvSpPr>
                <a:spLocks noChangeArrowheads="1"/>
              </p:cNvSpPr>
              <p:nvPr/>
            </p:nvSpPr>
            <p:spPr bwMode="auto">
              <a:xfrm>
                <a:off x="266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1661">
                <a:extLst>
                  <a:ext uri="{FF2B5EF4-FFF2-40B4-BE49-F238E27FC236}">
                    <a16:creationId xmlns:a16="http://schemas.microsoft.com/office/drawing/2014/main" id="{1AE2682D-D56A-431A-B20A-CCA5CB5C02DF}"/>
                  </a:ext>
                </a:extLst>
              </p:cNvPr>
              <p:cNvSpPr>
                <a:spLocks noChangeArrowheads="1"/>
              </p:cNvSpPr>
              <p:nvPr/>
            </p:nvSpPr>
            <p:spPr bwMode="auto">
              <a:xfrm>
                <a:off x="2673"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3" name="Rectangle 1662">
                <a:extLst>
                  <a:ext uri="{FF2B5EF4-FFF2-40B4-BE49-F238E27FC236}">
                    <a16:creationId xmlns:a16="http://schemas.microsoft.com/office/drawing/2014/main" id="{7BA587A9-F992-4E1C-8C1D-A5DBD31497F6}"/>
                  </a:ext>
                </a:extLst>
              </p:cNvPr>
              <p:cNvSpPr>
                <a:spLocks noChangeArrowheads="1"/>
              </p:cNvSpPr>
              <p:nvPr/>
            </p:nvSpPr>
            <p:spPr bwMode="auto">
              <a:xfrm>
                <a:off x="2684" y="3372"/>
                <a:ext cx="23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4" name="Rectangle 1663">
                <a:extLst>
                  <a:ext uri="{FF2B5EF4-FFF2-40B4-BE49-F238E27FC236}">
                    <a16:creationId xmlns:a16="http://schemas.microsoft.com/office/drawing/2014/main" id="{7EA79B04-8C8E-4917-A09C-AAEE225D113E}"/>
                  </a:ext>
                </a:extLst>
              </p:cNvPr>
              <p:cNvSpPr>
                <a:spLocks noChangeArrowheads="1"/>
              </p:cNvSpPr>
              <p:nvPr/>
            </p:nvSpPr>
            <p:spPr bwMode="auto">
              <a:xfrm>
                <a:off x="292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Rectangle 1664">
                <a:extLst>
                  <a:ext uri="{FF2B5EF4-FFF2-40B4-BE49-F238E27FC236}">
                    <a16:creationId xmlns:a16="http://schemas.microsoft.com/office/drawing/2014/main" id="{E71646E0-1795-404D-97F6-831B27F0EEAD}"/>
                  </a:ext>
                </a:extLst>
              </p:cNvPr>
              <p:cNvSpPr>
                <a:spLocks noChangeArrowheads="1"/>
              </p:cNvSpPr>
              <p:nvPr/>
            </p:nvSpPr>
            <p:spPr bwMode="auto">
              <a:xfrm>
                <a:off x="2933" y="337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6" name="Rectangle 1665">
                <a:extLst>
                  <a:ext uri="{FF2B5EF4-FFF2-40B4-BE49-F238E27FC236}">
                    <a16:creationId xmlns:a16="http://schemas.microsoft.com/office/drawing/2014/main" id="{583A9614-3C96-49B6-BF6C-2EA1592851B0}"/>
                  </a:ext>
                </a:extLst>
              </p:cNvPr>
              <p:cNvSpPr>
                <a:spLocks noChangeArrowheads="1"/>
              </p:cNvSpPr>
              <p:nvPr/>
            </p:nvSpPr>
            <p:spPr bwMode="auto">
              <a:xfrm>
                <a:off x="318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7" name="Rectangle 1666">
                <a:extLst>
                  <a:ext uri="{FF2B5EF4-FFF2-40B4-BE49-F238E27FC236}">
                    <a16:creationId xmlns:a16="http://schemas.microsoft.com/office/drawing/2014/main" id="{3B9CEF62-39BE-405B-959F-09B81C6C399A}"/>
                  </a:ext>
                </a:extLst>
              </p:cNvPr>
              <p:cNvSpPr>
                <a:spLocks noChangeArrowheads="1"/>
              </p:cNvSpPr>
              <p:nvPr/>
            </p:nvSpPr>
            <p:spPr bwMode="auto">
              <a:xfrm>
                <a:off x="3193" y="3372"/>
                <a:ext cx="2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8" name="Rectangle 1667">
                <a:extLst>
                  <a:ext uri="{FF2B5EF4-FFF2-40B4-BE49-F238E27FC236}">
                    <a16:creationId xmlns:a16="http://schemas.microsoft.com/office/drawing/2014/main" id="{AE2C9DFD-61D7-43F0-BFA1-B0003A512534}"/>
                  </a:ext>
                </a:extLst>
              </p:cNvPr>
              <p:cNvSpPr>
                <a:spLocks noChangeArrowheads="1"/>
              </p:cNvSpPr>
              <p:nvPr/>
            </p:nvSpPr>
            <p:spPr bwMode="auto">
              <a:xfrm>
                <a:off x="3442"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9" name="Rectangle 1668">
                <a:extLst>
                  <a:ext uri="{FF2B5EF4-FFF2-40B4-BE49-F238E27FC236}">
                    <a16:creationId xmlns:a16="http://schemas.microsoft.com/office/drawing/2014/main" id="{C024A8CA-E845-412F-B138-BDD1C8064AAA}"/>
                  </a:ext>
                </a:extLst>
              </p:cNvPr>
              <p:cNvSpPr>
                <a:spLocks noChangeArrowheads="1"/>
              </p:cNvSpPr>
              <p:nvPr/>
            </p:nvSpPr>
            <p:spPr bwMode="auto">
              <a:xfrm>
                <a:off x="3453" y="337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0" name="Rectangle 1669">
                <a:extLst>
                  <a:ext uri="{FF2B5EF4-FFF2-40B4-BE49-F238E27FC236}">
                    <a16:creationId xmlns:a16="http://schemas.microsoft.com/office/drawing/2014/main" id="{885D1F6E-9C92-4EB7-8C3F-3A050A2D150E}"/>
                  </a:ext>
                </a:extLst>
              </p:cNvPr>
              <p:cNvSpPr>
                <a:spLocks noChangeArrowheads="1"/>
              </p:cNvSpPr>
              <p:nvPr/>
            </p:nvSpPr>
            <p:spPr bwMode="auto">
              <a:xfrm>
                <a:off x="370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1" name="Rectangle 1670">
                <a:extLst>
                  <a:ext uri="{FF2B5EF4-FFF2-40B4-BE49-F238E27FC236}">
                    <a16:creationId xmlns:a16="http://schemas.microsoft.com/office/drawing/2014/main" id="{3FB2F179-E530-48DA-8AC4-B7C08CA29FD9}"/>
                  </a:ext>
                </a:extLst>
              </p:cNvPr>
              <p:cNvSpPr>
                <a:spLocks noChangeArrowheads="1"/>
              </p:cNvSpPr>
              <p:nvPr/>
            </p:nvSpPr>
            <p:spPr bwMode="auto">
              <a:xfrm>
                <a:off x="3713" y="3372"/>
                <a:ext cx="2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1671">
                <a:extLst>
                  <a:ext uri="{FF2B5EF4-FFF2-40B4-BE49-F238E27FC236}">
                    <a16:creationId xmlns:a16="http://schemas.microsoft.com/office/drawing/2014/main" id="{AE96F591-814C-460A-9686-A1F8871A0410}"/>
                  </a:ext>
                </a:extLst>
              </p:cNvPr>
              <p:cNvSpPr>
                <a:spLocks noChangeArrowheads="1"/>
              </p:cNvSpPr>
              <p:nvPr/>
            </p:nvSpPr>
            <p:spPr bwMode="auto">
              <a:xfrm>
                <a:off x="3961"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1672">
                <a:extLst>
                  <a:ext uri="{FF2B5EF4-FFF2-40B4-BE49-F238E27FC236}">
                    <a16:creationId xmlns:a16="http://schemas.microsoft.com/office/drawing/2014/main" id="{E0C39EF1-B658-45B2-B39B-A0494686DF71}"/>
                  </a:ext>
                </a:extLst>
              </p:cNvPr>
              <p:cNvSpPr>
                <a:spLocks noChangeArrowheads="1"/>
              </p:cNvSpPr>
              <p:nvPr/>
            </p:nvSpPr>
            <p:spPr bwMode="auto">
              <a:xfrm>
                <a:off x="3973" y="3372"/>
                <a:ext cx="6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4" name="Rectangle 1673">
                <a:extLst>
                  <a:ext uri="{FF2B5EF4-FFF2-40B4-BE49-F238E27FC236}">
                    <a16:creationId xmlns:a16="http://schemas.microsoft.com/office/drawing/2014/main" id="{905BDA18-DE1E-47C4-8011-D17781D9C59D}"/>
                  </a:ext>
                </a:extLst>
              </p:cNvPr>
              <p:cNvSpPr>
                <a:spLocks noChangeArrowheads="1"/>
              </p:cNvSpPr>
              <p:nvPr/>
            </p:nvSpPr>
            <p:spPr bwMode="auto">
              <a:xfrm>
                <a:off x="4598" y="338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5" name="Rectangle 1674">
                <a:extLst>
                  <a:ext uri="{FF2B5EF4-FFF2-40B4-BE49-F238E27FC236}">
                    <a16:creationId xmlns:a16="http://schemas.microsoft.com/office/drawing/2014/main" id="{4D33F21E-5044-4D05-80F3-0C329B2E7373}"/>
                  </a:ext>
                </a:extLst>
              </p:cNvPr>
              <p:cNvSpPr>
                <a:spLocks noChangeArrowheads="1"/>
              </p:cNvSpPr>
              <p:nvPr/>
            </p:nvSpPr>
            <p:spPr bwMode="auto">
              <a:xfrm>
                <a:off x="4594" y="337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6" name="Rectangle 1675">
                <a:extLst>
                  <a:ext uri="{FF2B5EF4-FFF2-40B4-BE49-F238E27FC236}">
                    <a16:creationId xmlns:a16="http://schemas.microsoft.com/office/drawing/2014/main" id="{AEBEBA33-C39F-4419-A82B-7392377EE63C}"/>
                  </a:ext>
                </a:extLst>
              </p:cNvPr>
              <p:cNvSpPr>
                <a:spLocks noChangeArrowheads="1"/>
              </p:cNvSpPr>
              <p:nvPr/>
            </p:nvSpPr>
            <p:spPr bwMode="auto">
              <a:xfrm>
                <a:off x="4605"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7" name="Rectangle 1676">
                <a:extLst>
                  <a:ext uri="{FF2B5EF4-FFF2-40B4-BE49-F238E27FC236}">
                    <a16:creationId xmlns:a16="http://schemas.microsoft.com/office/drawing/2014/main" id="{03AD995D-EF15-4E96-BDBA-E0D3C4505A3C}"/>
                  </a:ext>
                </a:extLst>
              </p:cNvPr>
              <p:cNvSpPr>
                <a:spLocks noChangeArrowheads="1"/>
              </p:cNvSpPr>
              <p:nvPr/>
            </p:nvSpPr>
            <p:spPr bwMode="auto">
              <a:xfrm>
                <a:off x="4617" y="3372"/>
                <a:ext cx="10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Rectangle 1677">
                <a:extLst>
                  <a:ext uri="{FF2B5EF4-FFF2-40B4-BE49-F238E27FC236}">
                    <a16:creationId xmlns:a16="http://schemas.microsoft.com/office/drawing/2014/main" id="{6A9A7466-DB42-4B0A-ADBC-22B13E43AC62}"/>
                  </a:ext>
                </a:extLst>
              </p:cNvPr>
              <p:cNvSpPr>
                <a:spLocks noChangeArrowheads="1"/>
              </p:cNvSpPr>
              <p:nvPr/>
            </p:nvSpPr>
            <p:spPr bwMode="auto">
              <a:xfrm>
                <a:off x="5669" y="3384"/>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9" name="Rectangle 1678">
                <a:extLst>
                  <a:ext uri="{FF2B5EF4-FFF2-40B4-BE49-F238E27FC236}">
                    <a16:creationId xmlns:a16="http://schemas.microsoft.com/office/drawing/2014/main" id="{B9BAC9BC-31A3-4B4F-A0BB-200502AA5B8D}"/>
                  </a:ext>
                </a:extLst>
              </p:cNvPr>
              <p:cNvSpPr>
                <a:spLocks noChangeArrowheads="1"/>
              </p:cNvSpPr>
              <p:nvPr/>
            </p:nvSpPr>
            <p:spPr bwMode="auto">
              <a:xfrm>
                <a:off x="5665" y="337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Rectangle 1679">
                <a:extLst>
                  <a:ext uri="{FF2B5EF4-FFF2-40B4-BE49-F238E27FC236}">
                    <a16:creationId xmlns:a16="http://schemas.microsoft.com/office/drawing/2014/main" id="{6C2C180C-27E8-4E97-BA50-0FB53BA6BCF2}"/>
                  </a:ext>
                </a:extLst>
              </p:cNvPr>
              <p:cNvSpPr>
                <a:spLocks noChangeArrowheads="1"/>
              </p:cNvSpPr>
              <p:nvPr/>
            </p:nvSpPr>
            <p:spPr bwMode="auto">
              <a:xfrm>
                <a:off x="169" y="338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1" name="Rectangle 1680">
                <a:extLst>
                  <a:ext uri="{FF2B5EF4-FFF2-40B4-BE49-F238E27FC236}">
                    <a16:creationId xmlns:a16="http://schemas.microsoft.com/office/drawing/2014/main" id="{77C263CE-9710-405D-B6CE-2666651BD06D}"/>
                  </a:ext>
                </a:extLst>
              </p:cNvPr>
              <p:cNvSpPr>
                <a:spLocks noChangeArrowheads="1"/>
              </p:cNvSpPr>
              <p:nvPr/>
            </p:nvSpPr>
            <p:spPr bwMode="auto">
              <a:xfrm>
                <a:off x="1105" y="338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Rectangle 1681">
                <a:extLst>
                  <a:ext uri="{FF2B5EF4-FFF2-40B4-BE49-F238E27FC236}">
                    <a16:creationId xmlns:a16="http://schemas.microsoft.com/office/drawing/2014/main" id="{2AB4EE3B-7ABA-4F99-923C-33BFBE9A10D0}"/>
                  </a:ext>
                </a:extLst>
              </p:cNvPr>
              <p:cNvSpPr>
                <a:spLocks noChangeArrowheads="1"/>
              </p:cNvSpPr>
              <p:nvPr/>
            </p:nvSpPr>
            <p:spPr bwMode="auto">
              <a:xfrm>
                <a:off x="2665" y="338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3" name="Rectangle 1682">
                <a:extLst>
                  <a:ext uri="{FF2B5EF4-FFF2-40B4-BE49-F238E27FC236}">
                    <a16:creationId xmlns:a16="http://schemas.microsoft.com/office/drawing/2014/main" id="{25062B4F-C683-48CC-A078-CA41AF3A5786}"/>
                  </a:ext>
                </a:extLst>
              </p:cNvPr>
              <p:cNvSpPr>
                <a:spLocks noChangeArrowheads="1"/>
              </p:cNvSpPr>
              <p:nvPr/>
            </p:nvSpPr>
            <p:spPr bwMode="auto">
              <a:xfrm>
                <a:off x="4598" y="338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Rectangle 1683">
                <a:extLst>
                  <a:ext uri="{FF2B5EF4-FFF2-40B4-BE49-F238E27FC236}">
                    <a16:creationId xmlns:a16="http://schemas.microsoft.com/office/drawing/2014/main" id="{1047A04A-B03B-4C00-B76C-904D980A994B}"/>
                  </a:ext>
                </a:extLst>
              </p:cNvPr>
              <p:cNvSpPr>
                <a:spLocks noChangeArrowheads="1"/>
              </p:cNvSpPr>
              <p:nvPr/>
            </p:nvSpPr>
            <p:spPr bwMode="auto">
              <a:xfrm>
                <a:off x="5669" y="3385"/>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5" name="Rectangle 1684">
                <a:extLst>
                  <a:ext uri="{FF2B5EF4-FFF2-40B4-BE49-F238E27FC236}">
                    <a16:creationId xmlns:a16="http://schemas.microsoft.com/office/drawing/2014/main" id="{4E71F537-80F0-40FB-8055-E0A44F533800}"/>
                  </a:ext>
                </a:extLst>
              </p:cNvPr>
              <p:cNvSpPr>
                <a:spLocks noChangeArrowheads="1"/>
              </p:cNvSpPr>
              <p:nvPr/>
            </p:nvSpPr>
            <p:spPr bwMode="auto">
              <a:xfrm>
                <a:off x="123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6" name="Rectangle 1685">
                <a:extLst>
                  <a:ext uri="{FF2B5EF4-FFF2-40B4-BE49-F238E27FC236}">
                    <a16:creationId xmlns:a16="http://schemas.microsoft.com/office/drawing/2014/main" id="{B5F82168-6842-4C27-8D9D-3AA232B0A428}"/>
                  </a:ext>
                </a:extLst>
              </p:cNvPr>
              <p:cNvSpPr>
                <a:spLocks noChangeArrowheads="1"/>
              </p:cNvSpPr>
              <p:nvPr/>
            </p:nvSpPr>
            <p:spPr bwMode="auto">
              <a:xfrm>
                <a:off x="149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7" name="Rectangle 1686">
                <a:extLst>
                  <a:ext uri="{FF2B5EF4-FFF2-40B4-BE49-F238E27FC236}">
                    <a16:creationId xmlns:a16="http://schemas.microsoft.com/office/drawing/2014/main" id="{2B0BF09F-5A47-4821-8759-B84128CB2D9C}"/>
                  </a:ext>
                </a:extLst>
              </p:cNvPr>
              <p:cNvSpPr>
                <a:spLocks noChangeArrowheads="1"/>
              </p:cNvSpPr>
              <p:nvPr/>
            </p:nvSpPr>
            <p:spPr bwMode="auto">
              <a:xfrm>
                <a:off x="175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8" name="Rectangle 1687">
                <a:extLst>
                  <a:ext uri="{FF2B5EF4-FFF2-40B4-BE49-F238E27FC236}">
                    <a16:creationId xmlns:a16="http://schemas.microsoft.com/office/drawing/2014/main" id="{737B5554-2CCB-45A0-891D-513ACAC2E84D}"/>
                  </a:ext>
                </a:extLst>
              </p:cNvPr>
              <p:cNvSpPr>
                <a:spLocks noChangeArrowheads="1"/>
              </p:cNvSpPr>
              <p:nvPr/>
            </p:nvSpPr>
            <p:spPr bwMode="auto">
              <a:xfrm>
                <a:off x="2016"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9" name="Rectangle 1688">
                <a:extLst>
                  <a:ext uri="{FF2B5EF4-FFF2-40B4-BE49-F238E27FC236}">
                    <a16:creationId xmlns:a16="http://schemas.microsoft.com/office/drawing/2014/main" id="{E2F13754-88B0-4771-AD3C-1386FADFBDB5}"/>
                  </a:ext>
                </a:extLst>
              </p:cNvPr>
              <p:cNvSpPr>
                <a:spLocks noChangeArrowheads="1"/>
              </p:cNvSpPr>
              <p:nvPr/>
            </p:nvSpPr>
            <p:spPr bwMode="auto">
              <a:xfrm>
                <a:off x="2276"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0" name="Rectangle 1689">
                <a:extLst>
                  <a:ext uri="{FF2B5EF4-FFF2-40B4-BE49-F238E27FC236}">
                    <a16:creationId xmlns:a16="http://schemas.microsoft.com/office/drawing/2014/main" id="{CB62E977-67AD-4AD0-B3C4-67CA132D3D59}"/>
                  </a:ext>
                </a:extLst>
              </p:cNvPr>
              <p:cNvSpPr>
                <a:spLocks noChangeArrowheads="1"/>
              </p:cNvSpPr>
              <p:nvPr/>
            </p:nvSpPr>
            <p:spPr bwMode="auto">
              <a:xfrm>
                <a:off x="2469" y="3490"/>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1" name="Rectangle 1690">
                <a:extLst>
                  <a:ext uri="{FF2B5EF4-FFF2-40B4-BE49-F238E27FC236}">
                    <a16:creationId xmlns:a16="http://schemas.microsoft.com/office/drawing/2014/main" id="{72677533-D6F2-47AA-8312-44C9CA34D5E8}"/>
                  </a:ext>
                </a:extLst>
              </p:cNvPr>
              <p:cNvSpPr>
                <a:spLocks noChangeArrowheads="1"/>
              </p:cNvSpPr>
              <p:nvPr/>
            </p:nvSpPr>
            <p:spPr bwMode="auto">
              <a:xfrm>
                <a:off x="2605" y="347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2" name="Rectangle 1691">
                <a:extLst>
                  <a:ext uri="{FF2B5EF4-FFF2-40B4-BE49-F238E27FC236}">
                    <a16:creationId xmlns:a16="http://schemas.microsoft.com/office/drawing/2014/main" id="{2D247DE1-D0C8-4600-8D35-452E562F8D0D}"/>
                  </a:ext>
                </a:extLst>
              </p:cNvPr>
              <p:cNvSpPr>
                <a:spLocks noChangeArrowheads="1"/>
              </p:cNvSpPr>
              <p:nvPr/>
            </p:nvSpPr>
            <p:spPr bwMode="auto">
              <a:xfrm>
                <a:off x="279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3" name="Rectangle 1692">
                <a:extLst>
                  <a:ext uri="{FF2B5EF4-FFF2-40B4-BE49-F238E27FC236}">
                    <a16:creationId xmlns:a16="http://schemas.microsoft.com/office/drawing/2014/main" id="{58396A08-9E19-493C-A2DB-23CD6DDA2212}"/>
                  </a:ext>
                </a:extLst>
              </p:cNvPr>
              <p:cNvSpPr>
                <a:spLocks noChangeArrowheads="1"/>
              </p:cNvSpPr>
              <p:nvPr/>
            </p:nvSpPr>
            <p:spPr bwMode="auto">
              <a:xfrm>
                <a:off x="305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4" name="Rectangle 1693">
                <a:extLst>
                  <a:ext uri="{FF2B5EF4-FFF2-40B4-BE49-F238E27FC236}">
                    <a16:creationId xmlns:a16="http://schemas.microsoft.com/office/drawing/2014/main" id="{6F113480-C961-4B4F-AF17-FD1C3E21DEEA}"/>
                  </a:ext>
                </a:extLst>
              </p:cNvPr>
              <p:cNvSpPr>
                <a:spLocks noChangeArrowheads="1"/>
              </p:cNvSpPr>
              <p:nvPr/>
            </p:nvSpPr>
            <p:spPr bwMode="auto">
              <a:xfrm>
                <a:off x="3317"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5" name="Rectangle 1694">
                <a:extLst>
                  <a:ext uri="{FF2B5EF4-FFF2-40B4-BE49-F238E27FC236}">
                    <a16:creationId xmlns:a16="http://schemas.microsoft.com/office/drawing/2014/main" id="{88793F7A-5C15-448F-8D5A-E6155659B3E4}"/>
                  </a:ext>
                </a:extLst>
              </p:cNvPr>
              <p:cNvSpPr>
                <a:spLocks noChangeArrowheads="1"/>
              </p:cNvSpPr>
              <p:nvPr/>
            </p:nvSpPr>
            <p:spPr bwMode="auto">
              <a:xfrm>
                <a:off x="3576"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6" name="Rectangle 1695">
                <a:extLst>
                  <a:ext uri="{FF2B5EF4-FFF2-40B4-BE49-F238E27FC236}">
                    <a16:creationId xmlns:a16="http://schemas.microsoft.com/office/drawing/2014/main" id="{74E052A4-AEE6-484F-8F52-A7CD210F7B06}"/>
                  </a:ext>
                </a:extLst>
              </p:cNvPr>
              <p:cNvSpPr>
                <a:spLocks noChangeArrowheads="1"/>
              </p:cNvSpPr>
              <p:nvPr/>
            </p:nvSpPr>
            <p:spPr bwMode="auto">
              <a:xfrm>
                <a:off x="3836" y="3491"/>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7" name="Rectangle 1696">
                <a:extLst>
                  <a:ext uri="{FF2B5EF4-FFF2-40B4-BE49-F238E27FC236}">
                    <a16:creationId xmlns:a16="http://schemas.microsoft.com/office/drawing/2014/main" id="{58E7BDC8-942C-4035-A063-36207F70310A}"/>
                  </a:ext>
                </a:extLst>
              </p:cNvPr>
              <p:cNvSpPr>
                <a:spLocks noChangeArrowheads="1"/>
              </p:cNvSpPr>
              <p:nvPr/>
            </p:nvSpPr>
            <p:spPr bwMode="auto">
              <a:xfrm>
                <a:off x="4215" y="3490"/>
                <a:ext cx="16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Total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8" name="Rectangle 1697">
                <a:extLst>
                  <a:ext uri="{FF2B5EF4-FFF2-40B4-BE49-F238E27FC236}">
                    <a16:creationId xmlns:a16="http://schemas.microsoft.com/office/drawing/2014/main" id="{D871DD28-71CA-450D-A755-971102CB63AE}"/>
                  </a:ext>
                </a:extLst>
              </p:cNvPr>
              <p:cNvSpPr>
                <a:spLocks noChangeArrowheads="1"/>
              </p:cNvSpPr>
              <p:nvPr/>
            </p:nvSpPr>
            <p:spPr bwMode="auto">
              <a:xfrm>
                <a:off x="4350" y="3477"/>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9" name="Rectangle 1698">
                <a:extLst>
                  <a:ext uri="{FF2B5EF4-FFF2-40B4-BE49-F238E27FC236}">
                    <a16:creationId xmlns:a16="http://schemas.microsoft.com/office/drawing/2014/main" id="{2D9D9B64-E74F-442A-9879-16B03FB49C4D}"/>
                  </a:ext>
                </a:extLst>
              </p:cNvPr>
              <p:cNvSpPr>
                <a:spLocks noChangeArrowheads="1"/>
              </p:cNvSpPr>
              <p:nvPr/>
            </p:nvSpPr>
            <p:spPr bwMode="auto">
              <a:xfrm>
                <a:off x="5134" y="3490"/>
                <a:ext cx="42"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80" name="Rectangle 1699">
                <a:extLst>
                  <a:ext uri="{FF2B5EF4-FFF2-40B4-BE49-F238E27FC236}">
                    <a16:creationId xmlns:a16="http://schemas.microsoft.com/office/drawing/2014/main" id="{3D76DB1A-4063-4210-AE9F-84BB5C548A50}"/>
                  </a:ext>
                </a:extLst>
              </p:cNvPr>
              <p:cNvSpPr>
                <a:spLocks noChangeArrowheads="1"/>
              </p:cNvSpPr>
              <p:nvPr/>
            </p:nvSpPr>
            <p:spPr bwMode="auto">
              <a:xfrm>
                <a:off x="169" y="347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1" name="Rectangle 1700">
                <a:extLst>
                  <a:ext uri="{FF2B5EF4-FFF2-40B4-BE49-F238E27FC236}">
                    <a16:creationId xmlns:a16="http://schemas.microsoft.com/office/drawing/2014/main" id="{0C6BE72E-F81E-4FC7-ACB4-415511F2BEDC}"/>
                  </a:ext>
                </a:extLst>
              </p:cNvPr>
              <p:cNvSpPr>
                <a:spLocks noChangeArrowheads="1"/>
              </p:cNvSpPr>
              <p:nvPr/>
            </p:nvSpPr>
            <p:spPr bwMode="auto">
              <a:xfrm>
                <a:off x="1101" y="347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Rectangle 1701">
                <a:extLst>
                  <a:ext uri="{FF2B5EF4-FFF2-40B4-BE49-F238E27FC236}">
                    <a16:creationId xmlns:a16="http://schemas.microsoft.com/office/drawing/2014/main" id="{B037C3F5-BD9B-4823-825C-4F52DA62112F}"/>
                  </a:ext>
                </a:extLst>
              </p:cNvPr>
              <p:cNvSpPr>
                <a:spLocks noChangeArrowheads="1"/>
              </p:cNvSpPr>
              <p:nvPr/>
            </p:nvSpPr>
            <p:spPr bwMode="auto">
              <a:xfrm>
                <a:off x="110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3" name="Rectangle 1702">
                <a:extLst>
                  <a:ext uri="{FF2B5EF4-FFF2-40B4-BE49-F238E27FC236}">
                    <a16:creationId xmlns:a16="http://schemas.microsoft.com/office/drawing/2014/main" id="{564ED6E4-A3FD-4AA2-A3A4-3548236D1564}"/>
                  </a:ext>
                </a:extLst>
              </p:cNvPr>
              <p:cNvSpPr>
                <a:spLocks noChangeArrowheads="1"/>
              </p:cNvSpPr>
              <p:nvPr/>
            </p:nvSpPr>
            <p:spPr bwMode="auto">
              <a:xfrm>
                <a:off x="1113" y="347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4" name="Rectangle 1703">
                <a:extLst>
                  <a:ext uri="{FF2B5EF4-FFF2-40B4-BE49-F238E27FC236}">
                    <a16:creationId xmlns:a16="http://schemas.microsoft.com/office/drawing/2014/main" id="{5353F06F-F230-4BA8-897E-73CD93D9395B}"/>
                  </a:ext>
                </a:extLst>
              </p:cNvPr>
              <p:cNvSpPr>
                <a:spLocks noChangeArrowheads="1"/>
              </p:cNvSpPr>
              <p:nvPr/>
            </p:nvSpPr>
            <p:spPr bwMode="auto">
              <a:xfrm>
                <a:off x="136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Rectangle 1704">
                <a:extLst>
                  <a:ext uri="{FF2B5EF4-FFF2-40B4-BE49-F238E27FC236}">
                    <a16:creationId xmlns:a16="http://schemas.microsoft.com/office/drawing/2014/main" id="{BEF656B1-80A8-440A-9295-DC3FBC566E4C}"/>
                  </a:ext>
                </a:extLst>
              </p:cNvPr>
              <p:cNvSpPr>
                <a:spLocks noChangeArrowheads="1"/>
              </p:cNvSpPr>
              <p:nvPr/>
            </p:nvSpPr>
            <p:spPr bwMode="auto">
              <a:xfrm>
                <a:off x="136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6" name="Rectangle 1705">
                <a:extLst>
                  <a:ext uri="{FF2B5EF4-FFF2-40B4-BE49-F238E27FC236}">
                    <a16:creationId xmlns:a16="http://schemas.microsoft.com/office/drawing/2014/main" id="{E2F71EAE-63AE-40C8-8F12-DB1BCBB22E5A}"/>
                  </a:ext>
                </a:extLst>
              </p:cNvPr>
              <p:cNvSpPr>
                <a:spLocks noChangeArrowheads="1"/>
              </p:cNvSpPr>
              <p:nvPr/>
            </p:nvSpPr>
            <p:spPr bwMode="auto">
              <a:xfrm>
                <a:off x="1373" y="347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7" name="Rectangle 1706">
                <a:extLst>
                  <a:ext uri="{FF2B5EF4-FFF2-40B4-BE49-F238E27FC236}">
                    <a16:creationId xmlns:a16="http://schemas.microsoft.com/office/drawing/2014/main" id="{DC406067-F0A5-4734-95DF-FDA1D03D4958}"/>
                  </a:ext>
                </a:extLst>
              </p:cNvPr>
              <p:cNvSpPr>
                <a:spLocks noChangeArrowheads="1"/>
              </p:cNvSpPr>
              <p:nvPr/>
            </p:nvSpPr>
            <p:spPr bwMode="auto">
              <a:xfrm>
                <a:off x="162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8" name="Rectangle 1707">
                <a:extLst>
                  <a:ext uri="{FF2B5EF4-FFF2-40B4-BE49-F238E27FC236}">
                    <a16:creationId xmlns:a16="http://schemas.microsoft.com/office/drawing/2014/main" id="{7D8A8132-1706-4F28-B8AB-F9FFC7E378E7}"/>
                  </a:ext>
                </a:extLst>
              </p:cNvPr>
              <p:cNvSpPr>
                <a:spLocks noChangeArrowheads="1"/>
              </p:cNvSpPr>
              <p:nvPr/>
            </p:nvSpPr>
            <p:spPr bwMode="auto">
              <a:xfrm>
                <a:off x="162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1708">
                <a:extLst>
                  <a:ext uri="{FF2B5EF4-FFF2-40B4-BE49-F238E27FC236}">
                    <a16:creationId xmlns:a16="http://schemas.microsoft.com/office/drawing/2014/main" id="{680F22B4-AE34-40CD-AC99-B384F93BD503}"/>
                  </a:ext>
                </a:extLst>
              </p:cNvPr>
              <p:cNvSpPr>
                <a:spLocks noChangeArrowheads="1"/>
              </p:cNvSpPr>
              <p:nvPr/>
            </p:nvSpPr>
            <p:spPr bwMode="auto">
              <a:xfrm>
                <a:off x="1633" y="347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Rectangle 1709">
                <a:extLst>
                  <a:ext uri="{FF2B5EF4-FFF2-40B4-BE49-F238E27FC236}">
                    <a16:creationId xmlns:a16="http://schemas.microsoft.com/office/drawing/2014/main" id="{AE4C2498-D364-4647-A2B7-7EA0186711F1}"/>
                  </a:ext>
                </a:extLst>
              </p:cNvPr>
              <p:cNvSpPr>
                <a:spLocks noChangeArrowheads="1"/>
              </p:cNvSpPr>
              <p:nvPr/>
            </p:nvSpPr>
            <p:spPr bwMode="auto">
              <a:xfrm>
                <a:off x="188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1" name="Rectangle 1710">
                <a:extLst>
                  <a:ext uri="{FF2B5EF4-FFF2-40B4-BE49-F238E27FC236}">
                    <a16:creationId xmlns:a16="http://schemas.microsoft.com/office/drawing/2014/main" id="{4D894809-A28F-46F5-A32A-779392E06FCE}"/>
                  </a:ext>
                </a:extLst>
              </p:cNvPr>
              <p:cNvSpPr>
                <a:spLocks noChangeArrowheads="1"/>
              </p:cNvSpPr>
              <p:nvPr/>
            </p:nvSpPr>
            <p:spPr bwMode="auto">
              <a:xfrm>
                <a:off x="188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2" name="Rectangle 1711">
                <a:extLst>
                  <a:ext uri="{FF2B5EF4-FFF2-40B4-BE49-F238E27FC236}">
                    <a16:creationId xmlns:a16="http://schemas.microsoft.com/office/drawing/2014/main" id="{896DE44B-1A00-4BFC-85AA-77E7CEE4C604}"/>
                  </a:ext>
                </a:extLst>
              </p:cNvPr>
              <p:cNvSpPr>
                <a:spLocks noChangeArrowheads="1"/>
              </p:cNvSpPr>
              <p:nvPr/>
            </p:nvSpPr>
            <p:spPr bwMode="auto">
              <a:xfrm>
                <a:off x="1893" y="347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3" name="Rectangle 1712">
                <a:extLst>
                  <a:ext uri="{FF2B5EF4-FFF2-40B4-BE49-F238E27FC236}">
                    <a16:creationId xmlns:a16="http://schemas.microsoft.com/office/drawing/2014/main" id="{8CEE56B7-2A21-4438-BFC4-AF287C1A7FFC}"/>
                  </a:ext>
                </a:extLst>
              </p:cNvPr>
              <p:cNvSpPr>
                <a:spLocks noChangeArrowheads="1"/>
              </p:cNvSpPr>
              <p:nvPr/>
            </p:nvSpPr>
            <p:spPr bwMode="auto">
              <a:xfrm>
                <a:off x="2141"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4" name="Rectangle 1713">
                <a:extLst>
                  <a:ext uri="{FF2B5EF4-FFF2-40B4-BE49-F238E27FC236}">
                    <a16:creationId xmlns:a16="http://schemas.microsoft.com/office/drawing/2014/main" id="{99A6B9AB-4998-4724-BE02-12C4B38110ED}"/>
                  </a:ext>
                </a:extLst>
              </p:cNvPr>
              <p:cNvSpPr>
                <a:spLocks noChangeArrowheads="1"/>
              </p:cNvSpPr>
              <p:nvPr/>
            </p:nvSpPr>
            <p:spPr bwMode="auto">
              <a:xfrm>
                <a:off x="214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5" name="Rectangle 1714">
                <a:extLst>
                  <a:ext uri="{FF2B5EF4-FFF2-40B4-BE49-F238E27FC236}">
                    <a16:creationId xmlns:a16="http://schemas.microsoft.com/office/drawing/2014/main" id="{9C52CEC8-DBB6-453A-93AE-023B75F39693}"/>
                  </a:ext>
                </a:extLst>
              </p:cNvPr>
              <p:cNvSpPr>
                <a:spLocks noChangeArrowheads="1"/>
              </p:cNvSpPr>
              <p:nvPr/>
            </p:nvSpPr>
            <p:spPr bwMode="auto">
              <a:xfrm>
                <a:off x="2153" y="347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6" name="Rectangle 1715">
                <a:extLst>
                  <a:ext uri="{FF2B5EF4-FFF2-40B4-BE49-F238E27FC236}">
                    <a16:creationId xmlns:a16="http://schemas.microsoft.com/office/drawing/2014/main" id="{EAFC9ACC-F819-4B46-9432-92DB816E468E}"/>
                  </a:ext>
                </a:extLst>
              </p:cNvPr>
              <p:cNvSpPr>
                <a:spLocks noChangeArrowheads="1"/>
              </p:cNvSpPr>
              <p:nvPr/>
            </p:nvSpPr>
            <p:spPr bwMode="auto">
              <a:xfrm>
                <a:off x="2401"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Rectangle 1716">
                <a:extLst>
                  <a:ext uri="{FF2B5EF4-FFF2-40B4-BE49-F238E27FC236}">
                    <a16:creationId xmlns:a16="http://schemas.microsoft.com/office/drawing/2014/main" id="{2E4DA6C3-9AD2-4D51-A4E9-F5D13443F95F}"/>
                  </a:ext>
                </a:extLst>
              </p:cNvPr>
              <p:cNvSpPr>
                <a:spLocks noChangeArrowheads="1"/>
              </p:cNvSpPr>
              <p:nvPr/>
            </p:nvSpPr>
            <p:spPr bwMode="auto">
              <a:xfrm>
                <a:off x="240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8" name="Rectangle 1717">
                <a:extLst>
                  <a:ext uri="{FF2B5EF4-FFF2-40B4-BE49-F238E27FC236}">
                    <a16:creationId xmlns:a16="http://schemas.microsoft.com/office/drawing/2014/main" id="{27AC029E-6C2B-4055-B4F2-3CA579C4FC8B}"/>
                  </a:ext>
                </a:extLst>
              </p:cNvPr>
              <p:cNvSpPr>
                <a:spLocks noChangeArrowheads="1"/>
              </p:cNvSpPr>
              <p:nvPr/>
            </p:nvSpPr>
            <p:spPr bwMode="auto">
              <a:xfrm>
                <a:off x="2413" y="347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9" name="Rectangle 1718">
                <a:extLst>
                  <a:ext uri="{FF2B5EF4-FFF2-40B4-BE49-F238E27FC236}">
                    <a16:creationId xmlns:a16="http://schemas.microsoft.com/office/drawing/2014/main" id="{C21A47A8-B790-45BD-908C-5F7D507715A7}"/>
                  </a:ext>
                </a:extLst>
              </p:cNvPr>
              <p:cNvSpPr>
                <a:spLocks noChangeArrowheads="1"/>
              </p:cNvSpPr>
              <p:nvPr/>
            </p:nvSpPr>
            <p:spPr bwMode="auto">
              <a:xfrm>
                <a:off x="2661"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0" name="Rectangle 1719">
                <a:extLst>
                  <a:ext uri="{FF2B5EF4-FFF2-40B4-BE49-F238E27FC236}">
                    <a16:creationId xmlns:a16="http://schemas.microsoft.com/office/drawing/2014/main" id="{3AA7406B-9C19-407A-ACD9-659EF05B65BD}"/>
                  </a:ext>
                </a:extLst>
              </p:cNvPr>
              <p:cNvSpPr>
                <a:spLocks noChangeArrowheads="1"/>
              </p:cNvSpPr>
              <p:nvPr/>
            </p:nvSpPr>
            <p:spPr bwMode="auto">
              <a:xfrm>
                <a:off x="266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1" name="Rectangle 1720">
                <a:extLst>
                  <a:ext uri="{FF2B5EF4-FFF2-40B4-BE49-F238E27FC236}">
                    <a16:creationId xmlns:a16="http://schemas.microsoft.com/office/drawing/2014/main" id="{CB52D5E7-DCC3-42B5-9E9B-449DAE359BBF}"/>
                  </a:ext>
                </a:extLst>
              </p:cNvPr>
              <p:cNvSpPr>
                <a:spLocks noChangeArrowheads="1"/>
              </p:cNvSpPr>
              <p:nvPr/>
            </p:nvSpPr>
            <p:spPr bwMode="auto">
              <a:xfrm>
                <a:off x="2673"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2" name="Rectangle 1721">
                <a:extLst>
                  <a:ext uri="{FF2B5EF4-FFF2-40B4-BE49-F238E27FC236}">
                    <a16:creationId xmlns:a16="http://schemas.microsoft.com/office/drawing/2014/main" id="{008F2935-2036-47F9-9EC5-8115830BCD89}"/>
                  </a:ext>
                </a:extLst>
              </p:cNvPr>
              <p:cNvSpPr>
                <a:spLocks noChangeArrowheads="1"/>
              </p:cNvSpPr>
              <p:nvPr/>
            </p:nvSpPr>
            <p:spPr bwMode="auto">
              <a:xfrm>
                <a:off x="2684" y="3478"/>
                <a:ext cx="23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3" name="Rectangle 1722">
                <a:extLst>
                  <a:ext uri="{FF2B5EF4-FFF2-40B4-BE49-F238E27FC236}">
                    <a16:creationId xmlns:a16="http://schemas.microsoft.com/office/drawing/2014/main" id="{E523AA45-C95C-4451-A3E3-969E3FDC2D67}"/>
                  </a:ext>
                </a:extLst>
              </p:cNvPr>
              <p:cNvSpPr>
                <a:spLocks noChangeArrowheads="1"/>
              </p:cNvSpPr>
              <p:nvPr/>
            </p:nvSpPr>
            <p:spPr bwMode="auto">
              <a:xfrm>
                <a:off x="292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4" name="Rectangle 1723">
                <a:extLst>
                  <a:ext uri="{FF2B5EF4-FFF2-40B4-BE49-F238E27FC236}">
                    <a16:creationId xmlns:a16="http://schemas.microsoft.com/office/drawing/2014/main" id="{6D107B12-7F49-4F6B-B0D1-F0552D5B2E43}"/>
                  </a:ext>
                </a:extLst>
              </p:cNvPr>
              <p:cNvSpPr>
                <a:spLocks noChangeArrowheads="1"/>
              </p:cNvSpPr>
              <p:nvPr/>
            </p:nvSpPr>
            <p:spPr bwMode="auto">
              <a:xfrm>
                <a:off x="292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Rectangle 1724">
                <a:extLst>
                  <a:ext uri="{FF2B5EF4-FFF2-40B4-BE49-F238E27FC236}">
                    <a16:creationId xmlns:a16="http://schemas.microsoft.com/office/drawing/2014/main" id="{4320C721-A04F-4747-9D75-7268602183E3}"/>
                  </a:ext>
                </a:extLst>
              </p:cNvPr>
              <p:cNvSpPr>
                <a:spLocks noChangeArrowheads="1"/>
              </p:cNvSpPr>
              <p:nvPr/>
            </p:nvSpPr>
            <p:spPr bwMode="auto">
              <a:xfrm>
                <a:off x="2933" y="347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6" name="Rectangle 1725">
                <a:extLst>
                  <a:ext uri="{FF2B5EF4-FFF2-40B4-BE49-F238E27FC236}">
                    <a16:creationId xmlns:a16="http://schemas.microsoft.com/office/drawing/2014/main" id="{06656E9E-237C-4012-82E5-5D136D9A72AE}"/>
                  </a:ext>
                </a:extLst>
              </p:cNvPr>
              <p:cNvSpPr>
                <a:spLocks noChangeArrowheads="1"/>
              </p:cNvSpPr>
              <p:nvPr/>
            </p:nvSpPr>
            <p:spPr bwMode="auto">
              <a:xfrm>
                <a:off x="318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Rectangle 1726">
                <a:extLst>
                  <a:ext uri="{FF2B5EF4-FFF2-40B4-BE49-F238E27FC236}">
                    <a16:creationId xmlns:a16="http://schemas.microsoft.com/office/drawing/2014/main" id="{70B96380-277B-412F-ADAF-901BE79E355C}"/>
                  </a:ext>
                </a:extLst>
              </p:cNvPr>
              <p:cNvSpPr>
                <a:spLocks noChangeArrowheads="1"/>
              </p:cNvSpPr>
              <p:nvPr/>
            </p:nvSpPr>
            <p:spPr bwMode="auto">
              <a:xfrm>
                <a:off x="318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8" name="Rectangle 1727">
                <a:extLst>
                  <a:ext uri="{FF2B5EF4-FFF2-40B4-BE49-F238E27FC236}">
                    <a16:creationId xmlns:a16="http://schemas.microsoft.com/office/drawing/2014/main" id="{B20A7A1E-6455-4610-B065-93EAAD9C4431}"/>
                  </a:ext>
                </a:extLst>
              </p:cNvPr>
              <p:cNvSpPr>
                <a:spLocks noChangeArrowheads="1"/>
              </p:cNvSpPr>
              <p:nvPr/>
            </p:nvSpPr>
            <p:spPr bwMode="auto">
              <a:xfrm>
                <a:off x="3193" y="3478"/>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9" name="Rectangle 1728">
                <a:extLst>
                  <a:ext uri="{FF2B5EF4-FFF2-40B4-BE49-F238E27FC236}">
                    <a16:creationId xmlns:a16="http://schemas.microsoft.com/office/drawing/2014/main" id="{93506FA7-287E-4D66-9BED-48E8C71D1DF8}"/>
                  </a:ext>
                </a:extLst>
              </p:cNvPr>
              <p:cNvSpPr>
                <a:spLocks noChangeArrowheads="1"/>
              </p:cNvSpPr>
              <p:nvPr/>
            </p:nvSpPr>
            <p:spPr bwMode="auto">
              <a:xfrm>
                <a:off x="3442"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0" name="Rectangle 1729">
                <a:extLst>
                  <a:ext uri="{FF2B5EF4-FFF2-40B4-BE49-F238E27FC236}">
                    <a16:creationId xmlns:a16="http://schemas.microsoft.com/office/drawing/2014/main" id="{E6C72A5D-DF21-44A7-8EA8-F89B3E0DF8D6}"/>
                  </a:ext>
                </a:extLst>
              </p:cNvPr>
              <p:cNvSpPr>
                <a:spLocks noChangeArrowheads="1"/>
              </p:cNvSpPr>
              <p:nvPr/>
            </p:nvSpPr>
            <p:spPr bwMode="auto">
              <a:xfrm>
                <a:off x="3442"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1" name="Rectangle 1730">
                <a:extLst>
                  <a:ext uri="{FF2B5EF4-FFF2-40B4-BE49-F238E27FC236}">
                    <a16:creationId xmlns:a16="http://schemas.microsoft.com/office/drawing/2014/main" id="{55E07599-E061-4225-8FB6-2764440A312D}"/>
                  </a:ext>
                </a:extLst>
              </p:cNvPr>
              <p:cNvSpPr>
                <a:spLocks noChangeArrowheads="1"/>
              </p:cNvSpPr>
              <p:nvPr/>
            </p:nvSpPr>
            <p:spPr bwMode="auto">
              <a:xfrm>
                <a:off x="3453" y="347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2" name="Rectangle 1731">
                <a:extLst>
                  <a:ext uri="{FF2B5EF4-FFF2-40B4-BE49-F238E27FC236}">
                    <a16:creationId xmlns:a16="http://schemas.microsoft.com/office/drawing/2014/main" id="{DA3EB0C3-DFF4-493D-BA3A-29F91E018021}"/>
                  </a:ext>
                </a:extLst>
              </p:cNvPr>
              <p:cNvSpPr>
                <a:spLocks noChangeArrowheads="1"/>
              </p:cNvSpPr>
              <p:nvPr/>
            </p:nvSpPr>
            <p:spPr bwMode="auto">
              <a:xfrm>
                <a:off x="3701"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3" name="Rectangle 1732">
                <a:extLst>
                  <a:ext uri="{FF2B5EF4-FFF2-40B4-BE49-F238E27FC236}">
                    <a16:creationId xmlns:a16="http://schemas.microsoft.com/office/drawing/2014/main" id="{F6651EE0-05AF-4315-BD83-7DC142B704B7}"/>
                  </a:ext>
                </a:extLst>
              </p:cNvPr>
              <p:cNvSpPr>
                <a:spLocks noChangeArrowheads="1"/>
              </p:cNvSpPr>
              <p:nvPr/>
            </p:nvSpPr>
            <p:spPr bwMode="auto">
              <a:xfrm>
                <a:off x="370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1733">
                <a:extLst>
                  <a:ext uri="{FF2B5EF4-FFF2-40B4-BE49-F238E27FC236}">
                    <a16:creationId xmlns:a16="http://schemas.microsoft.com/office/drawing/2014/main" id="{F9F62BCC-FA98-433E-A327-0C5CB07CA383}"/>
                  </a:ext>
                </a:extLst>
              </p:cNvPr>
              <p:cNvSpPr>
                <a:spLocks noChangeArrowheads="1"/>
              </p:cNvSpPr>
              <p:nvPr/>
            </p:nvSpPr>
            <p:spPr bwMode="auto">
              <a:xfrm>
                <a:off x="3713" y="3478"/>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1734">
                <a:extLst>
                  <a:ext uri="{FF2B5EF4-FFF2-40B4-BE49-F238E27FC236}">
                    <a16:creationId xmlns:a16="http://schemas.microsoft.com/office/drawing/2014/main" id="{E954BB5D-8A90-4BC9-AE02-62F2E741BAA8}"/>
                  </a:ext>
                </a:extLst>
              </p:cNvPr>
              <p:cNvSpPr>
                <a:spLocks noChangeArrowheads="1"/>
              </p:cNvSpPr>
              <p:nvPr/>
            </p:nvSpPr>
            <p:spPr bwMode="auto">
              <a:xfrm>
                <a:off x="3961"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6" name="Rectangle 1735">
                <a:extLst>
                  <a:ext uri="{FF2B5EF4-FFF2-40B4-BE49-F238E27FC236}">
                    <a16:creationId xmlns:a16="http://schemas.microsoft.com/office/drawing/2014/main" id="{BC80D293-9F41-48D4-ACF9-68281AB4FEB4}"/>
                  </a:ext>
                </a:extLst>
              </p:cNvPr>
              <p:cNvSpPr>
                <a:spLocks noChangeArrowheads="1"/>
              </p:cNvSpPr>
              <p:nvPr/>
            </p:nvSpPr>
            <p:spPr bwMode="auto">
              <a:xfrm>
                <a:off x="3961"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7" name="Rectangle 1736">
                <a:extLst>
                  <a:ext uri="{FF2B5EF4-FFF2-40B4-BE49-F238E27FC236}">
                    <a16:creationId xmlns:a16="http://schemas.microsoft.com/office/drawing/2014/main" id="{3A8A133D-8D08-48E8-A9B0-6B5B03537B9E}"/>
                  </a:ext>
                </a:extLst>
              </p:cNvPr>
              <p:cNvSpPr>
                <a:spLocks noChangeArrowheads="1"/>
              </p:cNvSpPr>
              <p:nvPr/>
            </p:nvSpPr>
            <p:spPr bwMode="auto">
              <a:xfrm>
                <a:off x="3973" y="3478"/>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8" name="Rectangle 1737">
                <a:extLst>
                  <a:ext uri="{FF2B5EF4-FFF2-40B4-BE49-F238E27FC236}">
                    <a16:creationId xmlns:a16="http://schemas.microsoft.com/office/drawing/2014/main" id="{98B6F30D-318B-45D1-9A7C-9CD48E4637C4}"/>
                  </a:ext>
                </a:extLst>
              </p:cNvPr>
              <p:cNvSpPr>
                <a:spLocks noChangeArrowheads="1"/>
              </p:cNvSpPr>
              <p:nvPr/>
            </p:nvSpPr>
            <p:spPr bwMode="auto">
              <a:xfrm>
                <a:off x="4594" y="3489"/>
                <a:ext cx="1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9" name="Rectangle 1738">
                <a:extLst>
                  <a:ext uri="{FF2B5EF4-FFF2-40B4-BE49-F238E27FC236}">
                    <a16:creationId xmlns:a16="http://schemas.microsoft.com/office/drawing/2014/main" id="{4DDDFF2F-681C-41F0-B731-FD856FE899C4}"/>
                  </a:ext>
                </a:extLst>
              </p:cNvPr>
              <p:cNvSpPr>
                <a:spLocks noChangeArrowheads="1"/>
              </p:cNvSpPr>
              <p:nvPr/>
            </p:nvSpPr>
            <p:spPr bwMode="auto">
              <a:xfrm>
                <a:off x="4594" y="3478"/>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0" name="Rectangle 1739">
                <a:extLst>
                  <a:ext uri="{FF2B5EF4-FFF2-40B4-BE49-F238E27FC236}">
                    <a16:creationId xmlns:a16="http://schemas.microsoft.com/office/drawing/2014/main" id="{DBA691BB-B21D-4DA0-9988-EFCC01C84128}"/>
                  </a:ext>
                </a:extLst>
              </p:cNvPr>
              <p:cNvSpPr>
                <a:spLocks noChangeArrowheads="1"/>
              </p:cNvSpPr>
              <p:nvPr/>
            </p:nvSpPr>
            <p:spPr bwMode="auto">
              <a:xfrm>
                <a:off x="4605"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1" name="Rectangle 1740">
                <a:extLst>
                  <a:ext uri="{FF2B5EF4-FFF2-40B4-BE49-F238E27FC236}">
                    <a16:creationId xmlns:a16="http://schemas.microsoft.com/office/drawing/2014/main" id="{C0428FFA-3A9E-4DA5-AB13-775A37B5D815}"/>
                  </a:ext>
                </a:extLst>
              </p:cNvPr>
              <p:cNvSpPr>
                <a:spLocks noChangeArrowheads="1"/>
              </p:cNvSpPr>
              <p:nvPr/>
            </p:nvSpPr>
            <p:spPr bwMode="auto">
              <a:xfrm>
                <a:off x="4617" y="3478"/>
                <a:ext cx="10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2" name="Rectangle 1741">
                <a:extLst>
                  <a:ext uri="{FF2B5EF4-FFF2-40B4-BE49-F238E27FC236}">
                    <a16:creationId xmlns:a16="http://schemas.microsoft.com/office/drawing/2014/main" id="{3C0F1F95-D18C-4050-B908-854387A2ABAC}"/>
                  </a:ext>
                </a:extLst>
              </p:cNvPr>
              <p:cNvSpPr>
                <a:spLocks noChangeArrowheads="1"/>
              </p:cNvSpPr>
              <p:nvPr/>
            </p:nvSpPr>
            <p:spPr bwMode="auto">
              <a:xfrm>
                <a:off x="5665" y="3489"/>
                <a:ext cx="1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3" name="Rectangle 1742">
                <a:extLst>
                  <a:ext uri="{FF2B5EF4-FFF2-40B4-BE49-F238E27FC236}">
                    <a16:creationId xmlns:a16="http://schemas.microsoft.com/office/drawing/2014/main" id="{AAC09F51-0FB4-41B8-8641-1094BFBCC7DA}"/>
                  </a:ext>
                </a:extLst>
              </p:cNvPr>
              <p:cNvSpPr>
                <a:spLocks noChangeArrowheads="1"/>
              </p:cNvSpPr>
              <p:nvPr/>
            </p:nvSpPr>
            <p:spPr bwMode="auto">
              <a:xfrm>
                <a:off x="5665" y="3478"/>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4" name="Rectangle 1743">
                <a:extLst>
                  <a:ext uri="{FF2B5EF4-FFF2-40B4-BE49-F238E27FC236}">
                    <a16:creationId xmlns:a16="http://schemas.microsoft.com/office/drawing/2014/main" id="{074DD75F-1606-4756-90A6-65D095D4C10C}"/>
                  </a:ext>
                </a:extLst>
              </p:cNvPr>
              <p:cNvSpPr>
                <a:spLocks noChangeArrowheads="1"/>
              </p:cNvSpPr>
              <p:nvPr/>
            </p:nvSpPr>
            <p:spPr bwMode="auto">
              <a:xfrm>
                <a:off x="169" y="3490"/>
                <a:ext cx="4"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5" name="Rectangle 1744">
                <a:extLst>
                  <a:ext uri="{FF2B5EF4-FFF2-40B4-BE49-F238E27FC236}">
                    <a16:creationId xmlns:a16="http://schemas.microsoft.com/office/drawing/2014/main" id="{48807308-D2AE-4EE6-84B9-33C063A643FA}"/>
                  </a:ext>
                </a:extLst>
              </p:cNvPr>
              <p:cNvSpPr>
                <a:spLocks noChangeArrowheads="1"/>
              </p:cNvSpPr>
              <p:nvPr/>
            </p:nvSpPr>
            <p:spPr bwMode="auto">
              <a:xfrm>
                <a:off x="110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6" name="Rectangle 1745">
                <a:extLst>
                  <a:ext uri="{FF2B5EF4-FFF2-40B4-BE49-F238E27FC236}">
                    <a16:creationId xmlns:a16="http://schemas.microsoft.com/office/drawing/2014/main" id="{24E31759-017D-4CB1-97C7-117B3AEBF09A}"/>
                  </a:ext>
                </a:extLst>
              </p:cNvPr>
              <p:cNvSpPr>
                <a:spLocks noChangeArrowheads="1"/>
              </p:cNvSpPr>
              <p:nvPr/>
            </p:nvSpPr>
            <p:spPr bwMode="auto">
              <a:xfrm>
                <a:off x="136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7" name="Rectangle 1746">
                <a:extLst>
                  <a:ext uri="{FF2B5EF4-FFF2-40B4-BE49-F238E27FC236}">
                    <a16:creationId xmlns:a16="http://schemas.microsoft.com/office/drawing/2014/main" id="{6074216B-BA24-4287-AF25-23FC51D3A576}"/>
                  </a:ext>
                </a:extLst>
              </p:cNvPr>
              <p:cNvSpPr>
                <a:spLocks noChangeArrowheads="1"/>
              </p:cNvSpPr>
              <p:nvPr/>
            </p:nvSpPr>
            <p:spPr bwMode="auto">
              <a:xfrm>
                <a:off x="162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8" name="Rectangle 1747">
                <a:extLst>
                  <a:ext uri="{FF2B5EF4-FFF2-40B4-BE49-F238E27FC236}">
                    <a16:creationId xmlns:a16="http://schemas.microsoft.com/office/drawing/2014/main" id="{C61BD25B-2D7A-4F91-B691-8EACE93224A0}"/>
                  </a:ext>
                </a:extLst>
              </p:cNvPr>
              <p:cNvSpPr>
                <a:spLocks noChangeArrowheads="1"/>
              </p:cNvSpPr>
              <p:nvPr/>
            </p:nvSpPr>
            <p:spPr bwMode="auto">
              <a:xfrm>
                <a:off x="188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9" name="Rectangle 1748">
                <a:extLst>
                  <a:ext uri="{FF2B5EF4-FFF2-40B4-BE49-F238E27FC236}">
                    <a16:creationId xmlns:a16="http://schemas.microsoft.com/office/drawing/2014/main" id="{40767A6A-B4F1-48B5-94C4-D878D850A695}"/>
                  </a:ext>
                </a:extLst>
              </p:cNvPr>
              <p:cNvSpPr>
                <a:spLocks noChangeArrowheads="1"/>
              </p:cNvSpPr>
              <p:nvPr/>
            </p:nvSpPr>
            <p:spPr bwMode="auto">
              <a:xfrm>
                <a:off x="214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0" name="Rectangle 1749">
                <a:extLst>
                  <a:ext uri="{FF2B5EF4-FFF2-40B4-BE49-F238E27FC236}">
                    <a16:creationId xmlns:a16="http://schemas.microsoft.com/office/drawing/2014/main" id="{E84F1E47-375C-472A-BA76-1CA6230FB5D5}"/>
                  </a:ext>
                </a:extLst>
              </p:cNvPr>
              <p:cNvSpPr>
                <a:spLocks noChangeArrowheads="1"/>
              </p:cNvSpPr>
              <p:nvPr/>
            </p:nvSpPr>
            <p:spPr bwMode="auto">
              <a:xfrm>
                <a:off x="240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1" name="Rectangle 1750">
                <a:extLst>
                  <a:ext uri="{FF2B5EF4-FFF2-40B4-BE49-F238E27FC236}">
                    <a16:creationId xmlns:a16="http://schemas.microsoft.com/office/drawing/2014/main" id="{42243A4D-F8F1-48FE-97ED-E7685CBB8CA8}"/>
                  </a:ext>
                </a:extLst>
              </p:cNvPr>
              <p:cNvSpPr>
                <a:spLocks noChangeArrowheads="1"/>
              </p:cNvSpPr>
              <p:nvPr/>
            </p:nvSpPr>
            <p:spPr bwMode="auto">
              <a:xfrm>
                <a:off x="266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2" name="Rectangle 1751">
                <a:extLst>
                  <a:ext uri="{FF2B5EF4-FFF2-40B4-BE49-F238E27FC236}">
                    <a16:creationId xmlns:a16="http://schemas.microsoft.com/office/drawing/2014/main" id="{B383ADA6-70C1-4BCF-BE40-743AB2E31077}"/>
                  </a:ext>
                </a:extLst>
              </p:cNvPr>
              <p:cNvSpPr>
                <a:spLocks noChangeArrowheads="1"/>
              </p:cNvSpPr>
              <p:nvPr/>
            </p:nvSpPr>
            <p:spPr bwMode="auto">
              <a:xfrm>
                <a:off x="292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3" name="Rectangle 1752">
                <a:extLst>
                  <a:ext uri="{FF2B5EF4-FFF2-40B4-BE49-F238E27FC236}">
                    <a16:creationId xmlns:a16="http://schemas.microsoft.com/office/drawing/2014/main" id="{B4BBB4C2-E4E7-4F57-BD21-007D8CF6AD44}"/>
                  </a:ext>
                </a:extLst>
              </p:cNvPr>
              <p:cNvSpPr>
                <a:spLocks noChangeArrowheads="1"/>
              </p:cNvSpPr>
              <p:nvPr/>
            </p:nvSpPr>
            <p:spPr bwMode="auto">
              <a:xfrm>
                <a:off x="318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4" name="Rectangle 1753">
                <a:extLst>
                  <a:ext uri="{FF2B5EF4-FFF2-40B4-BE49-F238E27FC236}">
                    <a16:creationId xmlns:a16="http://schemas.microsoft.com/office/drawing/2014/main" id="{95CF47A2-A287-4021-990B-218250AA3D88}"/>
                  </a:ext>
                </a:extLst>
              </p:cNvPr>
              <p:cNvSpPr>
                <a:spLocks noChangeArrowheads="1"/>
              </p:cNvSpPr>
              <p:nvPr/>
            </p:nvSpPr>
            <p:spPr bwMode="auto">
              <a:xfrm>
                <a:off x="3442"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5" name="Rectangle 1754">
                <a:extLst>
                  <a:ext uri="{FF2B5EF4-FFF2-40B4-BE49-F238E27FC236}">
                    <a16:creationId xmlns:a16="http://schemas.microsoft.com/office/drawing/2014/main" id="{9308C911-EE9F-42C7-9258-C662BF3DE754}"/>
                  </a:ext>
                </a:extLst>
              </p:cNvPr>
              <p:cNvSpPr>
                <a:spLocks noChangeArrowheads="1"/>
              </p:cNvSpPr>
              <p:nvPr/>
            </p:nvSpPr>
            <p:spPr bwMode="auto">
              <a:xfrm>
                <a:off x="370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6" name="Rectangle 1755">
                <a:extLst>
                  <a:ext uri="{FF2B5EF4-FFF2-40B4-BE49-F238E27FC236}">
                    <a16:creationId xmlns:a16="http://schemas.microsoft.com/office/drawing/2014/main" id="{297FD4CE-AED9-46E8-9BC1-ACD31337B669}"/>
                  </a:ext>
                </a:extLst>
              </p:cNvPr>
              <p:cNvSpPr>
                <a:spLocks noChangeArrowheads="1"/>
              </p:cNvSpPr>
              <p:nvPr/>
            </p:nvSpPr>
            <p:spPr bwMode="auto">
              <a:xfrm>
                <a:off x="3961"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7" name="Rectangle 1756">
                <a:extLst>
                  <a:ext uri="{FF2B5EF4-FFF2-40B4-BE49-F238E27FC236}">
                    <a16:creationId xmlns:a16="http://schemas.microsoft.com/office/drawing/2014/main" id="{ACF61EE0-7336-46F5-B466-FAE1ADBCFF2B}"/>
                  </a:ext>
                </a:extLst>
              </p:cNvPr>
              <p:cNvSpPr>
                <a:spLocks noChangeArrowheads="1"/>
              </p:cNvSpPr>
              <p:nvPr/>
            </p:nvSpPr>
            <p:spPr bwMode="auto">
              <a:xfrm>
                <a:off x="4594" y="3490"/>
                <a:ext cx="11"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8" name="Rectangle 1757">
                <a:extLst>
                  <a:ext uri="{FF2B5EF4-FFF2-40B4-BE49-F238E27FC236}">
                    <a16:creationId xmlns:a16="http://schemas.microsoft.com/office/drawing/2014/main" id="{6960C2D8-5EFA-4A08-8674-FF65161CAF7E}"/>
                  </a:ext>
                </a:extLst>
              </p:cNvPr>
              <p:cNvSpPr>
                <a:spLocks noChangeArrowheads="1"/>
              </p:cNvSpPr>
              <p:nvPr/>
            </p:nvSpPr>
            <p:spPr bwMode="auto">
              <a:xfrm>
                <a:off x="5665" y="3490"/>
                <a:ext cx="12" cy="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9" name="Rectangle 1758">
                <a:extLst>
                  <a:ext uri="{FF2B5EF4-FFF2-40B4-BE49-F238E27FC236}">
                    <a16:creationId xmlns:a16="http://schemas.microsoft.com/office/drawing/2014/main" id="{0B0064AA-7994-4A19-9DEC-E9D8AF0E0092}"/>
                  </a:ext>
                </a:extLst>
              </p:cNvPr>
              <p:cNvSpPr>
                <a:spLocks noChangeArrowheads="1"/>
              </p:cNvSpPr>
              <p:nvPr/>
            </p:nvSpPr>
            <p:spPr bwMode="auto">
              <a:xfrm>
                <a:off x="1113" y="3592"/>
                <a:ext cx="249"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0" name="Rectangle 1759">
                <a:extLst>
                  <a:ext uri="{FF2B5EF4-FFF2-40B4-BE49-F238E27FC236}">
                    <a16:creationId xmlns:a16="http://schemas.microsoft.com/office/drawing/2014/main" id="{8871BEDF-C183-435F-87F8-C0E33B7319BA}"/>
                  </a:ext>
                </a:extLst>
              </p:cNvPr>
              <p:cNvSpPr>
                <a:spLocks noChangeArrowheads="1"/>
              </p:cNvSpPr>
              <p:nvPr/>
            </p:nvSpPr>
            <p:spPr bwMode="auto">
              <a:xfrm>
                <a:off x="1113"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1" name="Rectangle 1760">
                <a:extLst>
                  <a:ext uri="{FF2B5EF4-FFF2-40B4-BE49-F238E27FC236}">
                    <a16:creationId xmlns:a16="http://schemas.microsoft.com/office/drawing/2014/main" id="{A93F8DCD-9A99-4D17-AF3C-064A2276EEFA}"/>
                  </a:ext>
                </a:extLst>
              </p:cNvPr>
              <p:cNvSpPr>
                <a:spLocks noChangeArrowheads="1"/>
              </p:cNvSpPr>
              <p:nvPr/>
            </p:nvSpPr>
            <p:spPr bwMode="auto">
              <a:xfrm>
                <a:off x="1324"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2" name="Rectangle 1761">
                <a:extLst>
                  <a:ext uri="{FF2B5EF4-FFF2-40B4-BE49-F238E27FC236}">
                    <a16:creationId xmlns:a16="http://schemas.microsoft.com/office/drawing/2014/main" id="{10612FC6-775F-4DCB-9F21-ECEDE8247916}"/>
                  </a:ext>
                </a:extLst>
              </p:cNvPr>
              <p:cNvSpPr>
                <a:spLocks noChangeArrowheads="1"/>
              </p:cNvSpPr>
              <p:nvPr/>
            </p:nvSpPr>
            <p:spPr bwMode="auto">
              <a:xfrm>
                <a:off x="1113" y="3703"/>
                <a:ext cx="249"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3" name="Rectangle 1762">
                <a:extLst>
                  <a:ext uri="{FF2B5EF4-FFF2-40B4-BE49-F238E27FC236}">
                    <a16:creationId xmlns:a16="http://schemas.microsoft.com/office/drawing/2014/main" id="{B0C1678D-9E74-4068-BB44-19D45BF19E19}"/>
                  </a:ext>
                </a:extLst>
              </p:cNvPr>
              <p:cNvSpPr>
                <a:spLocks noChangeArrowheads="1"/>
              </p:cNvSpPr>
              <p:nvPr/>
            </p:nvSpPr>
            <p:spPr bwMode="auto">
              <a:xfrm>
                <a:off x="115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4" name="Rectangle 1763">
                <a:extLst>
                  <a:ext uri="{FF2B5EF4-FFF2-40B4-BE49-F238E27FC236}">
                    <a16:creationId xmlns:a16="http://schemas.microsoft.com/office/drawing/2014/main" id="{6355E577-B81C-48AA-955B-5CB3CC149CFA}"/>
                  </a:ext>
                </a:extLst>
              </p:cNvPr>
              <p:cNvSpPr>
                <a:spLocks noChangeArrowheads="1"/>
              </p:cNvSpPr>
              <p:nvPr/>
            </p:nvSpPr>
            <p:spPr bwMode="auto">
              <a:xfrm>
                <a:off x="115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45" name="Rectangle 1764">
                <a:extLst>
                  <a:ext uri="{FF2B5EF4-FFF2-40B4-BE49-F238E27FC236}">
                    <a16:creationId xmlns:a16="http://schemas.microsoft.com/office/drawing/2014/main" id="{DCCFA729-2937-472D-83BF-BE7AD143624A}"/>
                  </a:ext>
                </a:extLst>
              </p:cNvPr>
              <p:cNvSpPr>
                <a:spLocks noChangeArrowheads="1"/>
              </p:cNvSpPr>
              <p:nvPr/>
            </p:nvSpPr>
            <p:spPr bwMode="auto">
              <a:xfrm>
                <a:off x="137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6" name="Rectangle 1765">
                <a:extLst>
                  <a:ext uri="{FF2B5EF4-FFF2-40B4-BE49-F238E27FC236}">
                    <a16:creationId xmlns:a16="http://schemas.microsoft.com/office/drawing/2014/main" id="{C5E39C0B-46BD-4FDD-98E2-C38FDBEC7A41}"/>
                  </a:ext>
                </a:extLst>
              </p:cNvPr>
              <p:cNvSpPr>
                <a:spLocks noChangeArrowheads="1"/>
              </p:cNvSpPr>
              <p:nvPr/>
            </p:nvSpPr>
            <p:spPr bwMode="auto">
              <a:xfrm>
                <a:off x="1373"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7" name="Rectangle 1766">
                <a:extLst>
                  <a:ext uri="{FF2B5EF4-FFF2-40B4-BE49-F238E27FC236}">
                    <a16:creationId xmlns:a16="http://schemas.microsoft.com/office/drawing/2014/main" id="{72E68656-25A0-4956-99CD-803E2BFF1609}"/>
                  </a:ext>
                </a:extLst>
              </p:cNvPr>
              <p:cNvSpPr>
                <a:spLocks noChangeArrowheads="1"/>
              </p:cNvSpPr>
              <p:nvPr/>
            </p:nvSpPr>
            <p:spPr bwMode="auto">
              <a:xfrm>
                <a:off x="158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8" name="Rectangle 1767">
                <a:extLst>
                  <a:ext uri="{FF2B5EF4-FFF2-40B4-BE49-F238E27FC236}">
                    <a16:creationId xmlns:a16="http://schemas.microsoft.com/office/drawing/2014/main" id="{A68B1FD1-99E4-4827-8FFC-4D84B7E22E1D}"/>
                  </a:ext>
                </a:extLst>
              </p:cNvPr>
              <p:cNvSpPr>
                <a:spLocks noChangeArrowheads="1"/>
              </p:cNvSpPr>
              <p:nvPr/>
            </p:nvSpPr>
            <p:spPr bwMode="auto">
              <a:xfrm>
                <a:off x="137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9" name="Rectangle 1768">
                <a:extLst>
                  <a:ext uri="{FF2B5EF4-FFF2-40B4-BE49-F238E27FC236}">
                    <a16:creationId xmlns:a16="http://schemas.microsoft.com/office/drawing/2014/main" id="{9133FCEB-37D7-4A7A-A028-9F30164E4F32}"/>
                  </a:ext>
                </a:extLst>
              </p:cNvPr>
              <p:cNvSpPr>
                <a:spLocks noChangeArrowheads="1"/>
              </p:cNvSpPr>
              <p:nvPr/>
            </p:nvSpPr>
            <p:spPr bwMode="auto">
              <a:xfrm>
                <a:off x="1411" y="361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0" name="Rectangle 1769">
                <a:extLst>
                  <a:ext uri="{FF2B5EF4-FFF2-40B4-BE49-F238E27FC236}">
                    <a16:creationId xmlns:a16="http://schemas.microsoft.com/office/drawing/2014/main" id="{9240225C-284E-4E35-8102-8198AE777901}"/>
                  </a:ext>
                </a:extLst>
              </p:cNvPr>
              <p:cNvSpPr>
                <a:spLocks noChangeArrowheads="1"/>
              </p:cNvSpPr>
              <p:nvPr/>
            </p:nvSpPr>
            <p:spPr bwMode="auto">
              <a:xfrm>
                <a:off x="1411"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1" name="Rectangle 1770">
                <a:extLst>
                  <a:ext uri="{FF2B5EF4-FFF2-40B4-BE49-F238E27FC236}">
                    <a16:creationId xmlns:a16="http://schemas.microsoft.com/office/drawing/2014/main" id="{BDDE60BF-6905-41CB-8A1E-45A7B19F6837}"/>
                  </a:ext>
                </a:extLst>
              </p:cNvPr>
              <p:cNvSpPr>
                <a:spLocks noChangeArrowheads="1"/>
              </p:cNvSpPr>
              <p:nvPr/>
            </p:nvSpPr>
            <p:spPr bwMode="auto">
              <a:xfrm>
                <a:off x="163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2" name="Rectangle 1771">
                <a:extLst>
                  <a:ext uri="{FF2B5EF4-FFF2-40B4-BE49-F238E27FC236}">
                    <a16:creationId xmlns:a16="http://schemas.microsoft.com/office/drawing/2014/main" id="{EFACDCF0-13F1-4F81-9E62-1E1C446BB369}"/>
                  </a:ext>
                </a:extLst>
              </p:cNvPr>
              <p:cNvSpPr>
                <a:spLocks noChangeArrowheads="1"/>
              </p:cNvSpPr>
              <p:nvPr/>
            </p:nvSpPr>
            <p:spPr bwMode="auto">
              <a:xfrm>
                <a:off x="1633"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3" name="Rectangle 1772">
                <a:extLst>
                  <a:ext uri="{FF2B5EF4-FFF2-40B4-BE49-F238E27FC236}">
                    <a16:creationId xmlns:a16="http://schemas.microsoft.com/office/drawing/2014/main" id="{E7072B8B-62F5-4E36-8183-B1F334530F46}"/>
                  </a:ext>
                </a:extLst>
              </p:cNvPr>
              <p:cNvSpPr>
                <a:spLocks noChangeArrowheads="1"/>
              </p:cNvSpPr>
              <p:nvPr/>
            </p:nvSpPr>
            <p:spPr bwMode="auto">
              <a:xfrm>
                <a:off x="1843"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4" name="Rectangle 1773">
                <a:extLst>
                  <a:ext uri="{FF2B5EF4-FFF2-40B4-BE49-F238E27FC236}">
                    <a16:creationId xmlns:a16="http://schemas.microsoft.com/office/drawing/2014/main" id="{13B18A7C-01CB-484E-A498-3128BC7BAF19}"/>
                  </a:ext>
                </a:extLst>
              </p:cNvPr>
              <p:cNvSpPr>
                <a:spLocks noChangeArrowheads="1"/>
              </p:cNvSpPr>
              <p:nvPr/>
            </p:nvSpPr>
            <p:spPr bwMode="auto">
              <a:xfrm>
                <a:off x="163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5" name="Rectangle 1774">
                <a:extLst>
                  <a:ext uri="{FF2B5EF4-FFF2-40B4-BE49-F238E27FC236}">
                    <a16:creationId xmlns:a16="http://schemas.microsoft.com/office/drawing/2014/main" id="{7F577C03-99A3-4B29-B6DF-46E19163AA27}"/>
                  </a:ext>
                </a:extLst>
              </p:cNvPr>
              <p:cNvSpPr>
                <a:spLocks noChangeArrowheads="1"/>
              </p:cNvSpPr>
              <p:nvPr/>
            </p:nvSpPr>
            <p:spPr bwMode="auto">
              <a:xfrm>
                <a:off x="1671" y="3611"/>
                <a:ext cx="172"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6" name="Rectangle 1775">
                <a:extLst>
                  <a:ext uri="{FF2B5EF4-FFF2-40B4-BE49-F238E27FC236}">
                    <a16:creationId xmlns:a16="http://schemas.microsoft.com/office/drawing/2014/main" id="{851BB565-DFD8-458F-A839-3839D4D41646}"/>
                  </a:ext>
                </a:extLst>
              </p:cNvPr>
              <p:cNvSpPr>
                <a:spLocks noChangeArrowheads="1"/>
              </p:cNvSpPr>
              <p:nvPr/>
            </p:nvSpPr>
            <p:spPr bwMode="auto">
              <a:xfrm>
                <a:off x="1671"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7" name="Rectangle 1776">
                <a:extLst>
                  <a:ext uri="{FF2B5EF4-FFF2-40B4-BE49-F238E27FC236}">
                    <a16:creationId xmlns:a16="http://schemas.microsoft.com/office/drawing/2014/main" id="{FBB6CE94-219E-4A72-BD7D-129F92073282}"/>
                  </a:ext>
                </a:extLst>
              </p:cNvPr>
              <p:cNvSpPr>
                <a:spLocks noChangeArrowheads="1"/>
              </p:cNvSpPr>
              <p:nvPr/>
            </p:nvSpPr>
            <p:spPr bwMode="auto">
              <a:xfrm>
                <a:off x="189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8" name="Rectangle 1777">
                <a:extLst>
                  <a:ext uri="{FF2B5EF4-FFF2-40B4-BE49-F238E27FC236}">
                    <a16:creationId xmlns:a16="http://schemas.microsoft.com/office/drawing/2014/main" id="{B7627C45-77FF-4321-99A2-EB3561D25921}"/>
                  </a:ext>
                </a:extLst>
              </p:cNvPr>
              <p:cNvSpPr>
                <a:spLocks noChangeArrowheads="1"/>
              </p:cNvSpPr>
              <p:nvPr/>
            </p:nvSpPr>
            <p:spPr bwMode="auto">
              <a:xfrm>
                <a:off x="1893"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9" name="Rectangle 1778">
                <a:extLst>
                  <a:ext uri="{FF2B5EF4-FFF2-40B4-BE49-F238E27FC236}">
                    <a16:creationId xmlns:a16="http://schemas.microsoft.com/office/drawing/2014/main" id="{60019BB5-368E-42DE-B760-2952C222E761}"/>
                  </a:ext>
                </a:extLst>
              </p:cNvPr>
              <p:cNvSpPr>
                <a:spLocks noChangeArrowheads="1"/>
              </p:cNvSpPr>
              <p:nvPr/>
            </p:nvSpPr>
            <p:spPr bwMode="auto">
              <a:xfrm>
                <a:off x="210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0" name="Rectangle 1779">
                <a:extLst>
                  <a:ext uri="{FF2B5EF4-FFF2-40B4-BE49-F238E27FC236}">
                    <a16:creationId xmlns:a16="http://schemas.microsoft.com/office/drawing/2014/main" id="{B401A8CF-05EC-4871-8770-EE9B0F42DF20}"/>
                  </a:ext>
                </a:extLst>
              </p:cNvPr>
              <p:cNvSpPr>
                <a:spLocks noChangeArrowheads="1"/>
              </p:cNvSpPr>
              <p:nvPr/>
            </p:nvSpPr>
            <p:spPr bwMode="auto">
              <a:xfrm>
                <a:off x="189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1" name="Rectangle 1780">
                <a:extLst>
                  <a:ext uri="{FF2B5EF4-FFF2-40B4-BE49-F238E27FC236}">
                    <a16:creationId xmlns:a16="http://schemas.microsoft.com/office/drawing/2014/main" id="{DFDC4532-83D6-4C64-BD29-B7BBD82A56FA}"/>
                  </a:ext>
                </a:extLst>
              </p:cNvPr>
              <p:cNvSpPr>
                <a:spLocks noChangeArrowheads="1"/>
              </p:cNvSpPr>
              <p:nvPr/>
            </p:nvSpPr>
            <p:spPr bwMode="auto">
              <a:xfrm>
                <a:off x="193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2" name="Rectangle 1781">
                <a:extLst>
                  <a:ext uri="{FF2B5EF4-FFF2-40B4-BE49-F238E27FC236}">
                    <a16:creationId xmlns:a16="http://schemas.microsoft.com/office/drawing/2014/main" id="{2C453BB0-32A5-4A85-A271-ACCB65C4F8A5}"/>
                  </a:ext>
                </a:extLst>
              </p:cNvPr>
              <p:cNvSpPr>
                <a:spLocks noChangeArrowheads="1"/>
              </p:cNvSpPr>
              <p:nvPr/>
            </p:nvSpPr>
            <p:spPr bwMode="auto">
              <a:xfrm>
                <a:off x="193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3" name="Rectangle 1782">
                <a:extLst>
                  <a:ext uri="{FF2B5EF4-FFF2-40B4-BE49-F238E27FC236}">
                    <a16:creationId xmlns:a16="http://schemas.microsoft.com/office/drawing/2014/main" id="{74B7A959-B184-456C-AECE-AD55B4A899A3}"/>
                  </a:ext>
                </a:extLst>
              </p:cNvPr>
              <p:cNvSpPr>
                <a:spLocks noChangeArrowheads="1"/>
              </p:cNvSpPr>
              <p:nvPr/>
            </p:nvSpPr>
            <p:spPr bwMode="auto">
              <a:xfrm>
                <a:off x="2154" y="3592"/>
                <a:ext cx="247"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4" name="Rectangle 1783">
                <a:extLst>
                  <a:ext uri="{FF2B5EF4-FFF2-40B4-BE49-F238E27FC236}">
                    <a16:creationId xmlns:a16="http://schemas.microsoft.com/office/drawing/2014/main" id="{6FEED9D9-4C2E-494B-B886-7D19744ED469}"/>
                  </a:ext>
                </a:extLst>
              </p:cNvPr>
              <p:cNvSpPr>
                <a:spLocks noChangeArrowheads="1"/>
              </p:cNvSpPr>
              <p:nvPr/>
            </p:nvSpPr>
            <p:spPr bwMode="auto">
              <a:xfrm>
                <a:off x="2154" y="361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5" name="Rectangle 1784">
                <a:extLst>
                  <a:ext uri="{FF2B5EF4-FFF2-40B4-BE49-F238E27FC236}">
                    <a16:creationId xmlns:a16="http://schemas.microsoft.com/office/drawing/2014/main" id="{BCDF0FB4-FE42-4333-93BB-8549331676AD}"/>
                  </a:ext>
                </a:extLst>
              </p:cNvPr>
              <p:cNvSpPr>
                <a:spLocks noChangeArrowheads="1"/>
              </p:cNvSpPr>
              <p:nvPr/>
            </p:nvSpPr>
            <p:spPr bwMode="auto">
              <a:xfrm>
                <a:off x="236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6" name="Rectangle 1785">
                <a:extLst>
                  <a:ext uri="{FF2B5EF4-FFF2-40B4-BE49-F238E27FC236}">
                    <a16:creationId xmlns:a16="http://schemas.microsoft.com/office/drawing/2014/main" id="{6C45100E-BA52-40FB-8C82-B89CC882D12C}"/>
                  </a:ext>
                </a:extLst>
              </p:cNvPr>
              <p:cNvSpPr>
                <a:spLocks noChangeArrowheads="1"/>
              </p:cNvSpPr>
              <p:nvPr/>
            </p:nvSpPr>
            <p:spPr bwMode="auto">
              <a:xfrm>
                <a:off x="2154" y="3703"/>
                <a:ext cx="247"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7" name="Rectangle 1786">
                <a:extLst>
                  <a:ext uri="{FF2B5EF4-FFF2-40B4-BE49-F238E27FC236}">
                    <a16:creationId xmlns:a16="http://schemas.microsoft.com/office/drawing/2014/main" id="{40CCF79C-AA30-4631-AE20-3C0CD8ADAD20}"/>
                  </a:ext>
                </a:extLst>
              </p:cNvPr>
              <p:cNvSpPr>
                <a:spLocks noChangeArrowheads="1"/>
              </p:cNvSpPr>
              <p:nvPr/>
            </p:nvSpPr>
            <p:spPr bwMode="auto">
              <a:xfrm>
                <a:off x="219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8" name="Rectangle 1787">
                <a:extLst>
                  <a:ext uri="{FF2B5EF4-FFF2-40B4-BE49-F238E27FC236}">
                    <a16:creationId xmlns:a16="http://schemas.microsoft.com/office/drawing/2014/main" id="{DCDF7359-A16F-47DD-B87A-932558B920A8}"/>
                  </a:ext>
                </a:extLst>
              </p:cNvPr>
              <p:cNvSpPr>
                <a:spLocks noChangeArrowheads="1"/>
              </p:cNvSpPr>
              <p:nvPr/>
            </p:nvSpPr>
            <p:spPr bwMode="auto">
              <a:xfrm>
                <a:off x="219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9" name="Rectangle 1788">
                <a:extLst>
                  <a:ext uri="{FF2B5EF4-FFF2-40B4-BE49-F238E27FC236}">
                    <a16:creationId xmlns:a16="http://schemas.microsoft.com/office/drawing/2014/main" id="{E11EC964-37BE-4098-B6FE-CE1D80CF4C95}"/>
                  </a:ext>
                </a:extLst>
              </p:cNvPr>
              <p:cNvSpPr>
                <a:spLocks noChangeArrowheads="1"/>
              </p:cNvSpPr>
              <p:nvPr/>
            </p:nvSpPr>
            <p:spPr bwMode="auto">
              <a:xfrm>
                <a:off x="245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0" name="Rectangle 1789">
                <a:extLst>
                  <a:ext uri="{FF2B5EF4-FFF2-40B4-BE49-F238E27FC236}">
                    <a16:creationId xmlns:a16="http://schemas.microsoft.com/office/drawing/2014/main" id="{A88869B0-4BE8-409F-BA4F-66B717A24F5C}"/>
                  </a:ext>
                </a:extLst>
              </p:cNvPr>
              <p:cNvSpPr>
                <a:spLocks noChangeArrowheads="1"/>
              </p:cNvSpPr>
              <p:nvPr/>
            </p:nvSpPr>
            <p:spPr bwMode="auto">
              <a:xfrm>
                <a:off x="2673" y="3592"/>
                <a:ext cx="249"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1" name="Rectangle 1790">
                <a:extLst>
                  <a:ext uri="{FF2B5EF4-FFF2-40B4-BE49-F238E27FC236}">
                    <a16:creationId xmlns:a16="http://schemas.microsoft.com/office/drawing/2014/main" id="{160F8B44-3168-40F5-87F5-FB809B1DD5D6}"/>
                  </a:ext>
                </a:extLst>
              </p:cNvPr>
              <p:cNvSpPr>
                <a:spLocks noChangeArrowheads="1"/>
              </p:cNvSpPr>
              <p:nvPr/>
            </p:nvSpPr>
            <p:spPr bwMode="auto">
              <a:xfrm>
                <a:off x="2673"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2" name="Rectangle 1791">
                <a:extLst>
                  <a:ext uri="{FF2B5EF4-FFF2-40B4-BE49-F238E27FC236}">
                    <a16:creationId xmlns:a16="http://schemas.microsoft.com/office/drawing/2014/main" id="{B321D374-7700-4E0E-93B8-14FCD7CD9CC6}"/>
                  </a:ext>
                </a:extLst>
              </p:cNvPr>
              <p:cNvSpPr>
                <a:spLocks noChangeArrowheads="1"/>
              </p:cNvSpPr>
              <p:nvPr/>
            </p:nvSpPr>
            <p:spPr bwMode="auto">
              <a:xfrm>
                <a:off x="2884"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3" name="Rectangle 1792">
                <a:extLst>
                  <a:ext uri="{FF2B5EF4-FFF2-40B4-BE49-F238E27FC236}">
                    <a16:creationId xmlns:a16="http://schemas.microsoft.com/office/drawing/2014/main" id="{E1B6DBA4-C99C-4AC5-99D9-AE754080FFA8}"/>
                  </a:ext>
                </a:extLst>
              </p:cNvPr>
              <p:cNvSpPr>
                <a:spLocks noChangeArrowheads="1"/>
              </p:cNvSpPr>
              <p:nvPr/>
            </p:nvSpPr>
            <p:spPr bwMode="auto">
              <a:xfrm>
                <a:off x="2673" y="3703"/>
                <a:ext cx="249"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4" name="Rectangle 1793">
                <a:extLst>
                  <a:ext uri="{FF2B5EF4-FFF2-40B4-BE49-F238E27FC236}">
                    <a16:creationId xmlns:a16="http://schemas.microsoft.com/office/drawing/2014/main" id="{97122E90-739C-497B-9606-8FFCAA5EED29}"/>
                  </a:ext>
                </a:extLst>
              </p:cNvPr>
              <p:cNvSpPr>
                <a:spLocks noChangeArrowheads="1"/>
              </p:cNvSpPr>
              <p:nvPr/>
            </p:nvSpPr>
            <p:spPr bwMode="auto">
              <a:xfrm>
                <a:off x="271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5" name="Rectangle 1794">
                <a:extLst>
                  <a:ext uri="{FF2B5EF4-FFF2-40B4-BE49-F238E27FC236}">
                    <a16:creationId xmlns:a16="http://schemas.microsoft.com/office/drawing/2014/main" id="{261C83D2-7FFD-454C-B3BA-64274E4E9019}"/>
                  </a:ext>
                </a:extLst>
              </p:cNvPr>
              <p:cNvSpPr>
                <a:spLocks noChangeArrowheads="1"/>
              </p:cNvSpPr>
              <p:nvPr/>
            </p:nvSpPr>
            <p:spPr bwMode="auto">
              <a:xfrm>
                <a:off x="271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6" name="Rectangle 1795">
                <a:extLst>
                  <a:ext uri="{FF2B5EF4-FFF2-40B4-BE49-F238E27FC236}">
                    <a16:creationId xmlns:a16="http://schemas.microsoft.com/office/drawing/2014/main" id="{D448B06F-DA46-4C6B-B84D-06CFD656955F}"/>
                  </a:ext>
                </a:extLst>
              </p:cNvPr>
              <p:cNvSpPr>
                <a:spLocks noChangeArrowheads="1"/>
              </p:cNvSpPr>
              <p:nvPr/>
            </p:nvSpPr>
            <p:spPr bwMode="auto">
              <a:xfrm>
                <a:off x="293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7" name="Rectangle 1796">
                <a:extLst>
                  <a:ext uri="{FF2B5EF4-FFF2-40B4-BE49-F238E27FC236}">
                    <a16:creationId xmlns:a16="http://schemas.microsoft.com/office/drawing/2014/main" id="{BF146840-93B3-4597-AF4C-C3D346F4EC92}"/>
                  </a:ext>
                </a:extLst>
              </p:cNvPr>
              <p:cNvSpPr>
                <a:spLocks noChangeArrowheads="1"/>
              </p:cNvSpPr>
              <p:nvPr/>
            </p:nvSpPr>
            <p:spPr bwMode="auto">
              <a:xfrm>
                <a:off x="2933"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8" name="Rectangle 1797">
                <a:extLst>
                  <a:ext uri="{FF2B5EF4-FFF2-40B4-BE49-F238E27FC236}">
                    <a16:creationId xmlns:a16="http://schemas.microsoft.com/office/drawing/2014/main" id="{06AE84EF-3ECC-42CE-8524-0B5B2A757758}"/>
                  </a:ext>
                </a:extLst>
              </p:cNvPr>
              <p:cNvSpPr>
                <a:spLocks noChangeArrowheads="1"/>
              </p:cNvSpPr>
              <p:nvPr/>
            </p:nvSpPr>
            <p:spPr bwMode="auto">
              <a:xfrm>
                <a:off x="314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9" name="Rectangle 1798">
                <a:extLst>
                  <a:ext uri="{FF2B5EF4-FFF2-40B4-BE49-F238E27FC236}">
                    <a16:creationId xmlns:a16="http://schemas.microsoft.com/office/drawing/2014/main" id="{9FFA2628-EAF1-43B0-B12C-B496FB7ECA67}"/>
                  </a:ext>
                </a:extLst>
              </p:cNvPr>
              <p:cNvSpPr>
                <a:spLocks noChangeArrowheads="1"/>
              </p:cNvSpPr>
              <p:nvPr/>
            </p:nvSpPr>
            <p:spPr bwMode="auto">
              <a:xfrm>
                <a:off x="293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0" name="Rectangle 1799">
                <a:extLst>
                  <a:ext uri="{FF2B5EF4-FFF2-40B4-BE49-F238E27FC236}">
                    <a16:creationId xmlns:a16="http://schemas.microsoft.com/office/drawing/2014/main" id="{B4DB8787-235D-4465-874D-18B6C1A4435D}"/>
                  </a:ext>
                </a:extLst>
              </p:cNvPr>
              <p:cNvSpPr>
                <a:spLocks noChangeArrowheads="1"/>
              </p:cNvSpPr>
              <p:nvPr/>
            </p:nvSpPr>
            <p:spPr bwMode="auto">
              <a:xfrm>
                <a:off x="2971" y="361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1" name="Rectangle 1800">
                <a:extLst>
                  <a:ext uri="{FF2B5EF4-FFF2-40B4-BE49-F238E27FC236}">
                    <a16:creationId xmlns:a16="http://schemas.microsoft.com/office/drawing/2014/main" id="{99B3E20B-49F7-497A-B9EA-D2A531F0E065}"/>
                  </a:ext>
                </a:extLst>
              </p:cNvPr>
              <p:cNvSpPr>
                <a:spLocks noChangeArrowheads="1"/>
              </p:cNvSpPr>
              <p:nvPr/>
            </p:nvSpPr>
            <p:spPr bwMode="auto">
              <a:xfrm>
                <a:off x="2971"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2" name="Rectangle 1801">
                <a:extLst>
                  <a:ext uri="{FF2B5EF4-FFF2-40B4-BE49-F238E27FC236}">
                    <a16:creationId xmlns:a16="http://schemas.microsoft.com/office/drawing/2014/main" id="{2631F3C5-F762-4FAF-AB79-542E7DFA89FA}"/>
                  </a:ext>
                </a:extLst>
              </p:cNvPr>
              <p:cNvSpPr>
                <a:spLocks noChangeArrowheads="1"/>
              </p:cNvSpPr>
              <p:nvPr/>
            </p:nvSpPr>
            <p:spPr bwMode="auto">
              <a:xfrm>
                <a:off x="319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3" name="Rectangle 1802">
                <a:extLst>
                  <a:ext uri="{FF2B5EF4-FFF2-40B4-BE49-F238E27FC236}">
                    <a16:creationId xmlns:a16="http://schemas.microsoft.com/office/drawing/2014/main" id="{F3AF7A38-23C0-4372-A467-918FB0455C4C}"/>
                  </a:ext>
                </a:extLst>
              </p:cNvPr>
              <p:cNvSpPr>
                <a:spLocks noChangeArrowheads="1"/>
              </p:cNvSpPr>
              <p:nvPr/>
            </p:nvSpPr>
            <p:spPr bwMode="auto">
              <a:xfrm>
                <a:off x="3193" y="3611"/>
                <a:ext cx="38"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4" name="Rectangle 1803">
                <a:extLst>
                  <a:ext uri="{FF2B5EF4-FFF2-40B4-BE49-F238E27FC236}">
                    <a16:creationId xmlns:a16="http://schemas.microsoft.com/office/drawing/2014/main" id="{F31DFDC7-5708-430D-83F3-C60D9039B2E4}"/>
                  </a:ext>
                </a:extLst>
              </p:cNvPr>
              <p:cNvSpPr>
                <a:spLocks noChangeArrowheads="1"/>
              </p:cNvSpPr>
              <p:nvPr/>
            </p:nvSpPr>
            <p:spPr bwMode="auto">
              <a:xfrm>
                <a:off x="340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5" name="Rectangle 1804">
                <a:extLst>
                  <a:ext uri="{FF2B5EF4-FFF2-40B4-BE49-F238E27FC236}">
                    <a16:creationId xmlns:a16="http://schemas.microsoft.com/office/drawing/2014/main" id="{DF404344-FD0E-4C5D-994D-FC2BDF706725}"/>
                  </a:ext>
                </a:extLst>
              </p:cNvPr>
              <p:cNvSpPr>
                <a:spLocks noChangeArrowheads="1"/>
              </p:cNvSpPr>
              <p:nvPr/>
            </p:nvSpPr>
            <p:spPr bwMode="auto">
              <a:xfrm>
                <a:off x="319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6" name="Rectangle 1805">
                <a:extLst>
                  <a:ext uri="{FF2B5EF4-FFF2-40B4-BE49-F238E27FC236}">
                    <a16:creationId xmlns:a16="http://schemas.microsoft.com/office/drawing/2014/main" id="{DD15A52E-38AD-49F7-8FD2-E96E7F4F57DF}"/>
                  </a:ext>
                </a:extLst>
              </p:cNvPr>
              <p:cNvSpPr>
                <a:spLocks noChangeArrowheads="1"/>
              </p:cNvSpPr>
              <p:nvPr/>
            </p:nvSpPr>
            <p:spPr bwMode="auto">
              <a:xfrm>
                <a:off x="3231" y="3611"/>
                <a:ext cx="173"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7" name="Rectangle 1806">
                <a:extLst>
                  <a:ext uri="{FF2B5EF4-FFF2-40B4-BE49-F238E27FC236}">
                    <a16:creationId xmlns:a16="http://schemas.microsoft.com/office/drawing/2014/main" id="{EF9FFF9B-27DA-4CC6-9B9C-F87BDE728333}"/>
                  </a:ext>
                </a:extLst>
              </p:cNvPr>
              <p:cNvSpPr>
                <a:spLocks noChangeArrowheads="1"/>
              </p:cNvSpPr>
              <p:nvPr/>
            </p:nvSpPr>
            <p:spPr bwMode="auto">
              <a:xfrm>
                <a:off x="3231"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8" name="Rectangle 1807">
                <a:extLst>
                  <a:ext uri="{FF2B5EF4-FFF2-40B4-BE49-F238E27FC236}">
                    <a16:creationId xmlns:a16="http://schemas.microsoft.com/office/drawing/2014/main" id="{7D671A31-738A-4AF8-99E7-01F4B50F1D03}"/>
                  </a:ext>
                </a:extLst>
              </p:cNvPr>
              <p:cNvSpPr>
                <a:spLocks noChangeArrowheads="1"/>
              </p:cNvSpPr>
              <p:nvPr/>
            </p:nvSpPr>
            <p:spPr bwMode="auto">
              <a:xfrm>
                <a:off x="3453" y="3592"/>
                <a:ext cx="248"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9" name="Rectangle 1808">
                <a:extLst>
                  <a:ext uri="{FF2B5EF4-FFF2-40B4-BE49-F238E27FC236}">
                    <a16:creationId xmlns:a16="http://schemas.microsoft.com/office/drawing/2014/main" id="{44FEF63F-DC13-4B81-A60E-B5E1473B370F}"/>
                  </a:ext>
                </a:extLst>
              </p:cNvPr>
              <p:cNvSpPr>
                <a:spLocks noChangeArrowheads="1"/>
              </p:cNvSpPr>
              <p:nvPr/>
            </p:nvSpPr>
            <p:spPr bwMode="auto">
              <a:xfrm>
                <a:off x="3453"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0" name="Rectangle 1809">
                <a:extLst>
                  <a:ext uri="{FF2B5EF4-FFF2-40B4-BE49-F238E27FC236}">
                    <a16:creationId xmlns:a16="http://schemas.microsoft.com/office/drawing/2014/main" id="{3270E69F-D1BA-448D-8D87-4F844C3B2AAE}"/>
                  </a:ext>
                </a:extLst>
              </p:cNvPr>
              <p:cNvSpPr>
                <a:spLocks noChangeArrowheads="1"/>
              </p:cNvSpPr>
              <p:nvPr/>
            </p:nvSpPr>
            <p:spPr bwMode="auto">
              <a:xfrm>
                <a:off x="366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1" name="Rectangle 1810">
                <a:extLst>
                  <a:ext uri="{FF2B5EF4-FFF2-40B4-BE49-F238E27FC236}">
                    <a16:creationId xmlns:a16="http://schemas.microsoft.com/office/drawing/2014/main" id="{51EBE8C1-D0DF-4A84-B9B2-FFCF90D800BC}"/>
                  </a:ext>
                </a:extLst>
              </p:cNvPr>
              <p:cNvSpPr>
                <a:spLocks noChangeArrowheads="1"/>
              </p:cNvSpPr>
              <p:nvPr/>
            </p:nvSpPr>
            <p:spPr bwMode="auto">
              <a:xfrm>
                <a:off x="3453" y="3703"/>
                <a:ext cx="248"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2" name="Rectangle 1811">
                <a:extLst>
                  <a:ext uri="{FF2B5EF4-FFF2-40B4-BE49-F238E27FC236}">
                    <a16:creationId xmlns:a16="http://schemas.microsoft.com/office/drawing/2014/main" id="{73E18EC1-8CD0-45E1-A10C-3138BE217C24}"/>
                  </a:ext>
                </a:extLst>
              </p:cNvPr>
              <p:cNvSpPr>
                <a:spLocks noChangeArrowheads="1"/>
              </p:cNvSpPr>
              <p:nvPr/>
            </p:nvSpPr>
            <p:spPr bwMode="auto">
              <a:xfrm>
                <a:off x="349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3" name="Rectangle 1812">
                <a:extLst>
                  <a:ext uri="{FF2B5EF4-FFF2-40B4-BE49-F238E27FC236}">
                    <a16:creationId xmlns:a16="http://schemas.microsoft.com/office/drawing/2014/main" id="{B5C81C0C-2BE4-43BC-B40F-B169DD2BA5F4}"/>
                  </a:ext>
                </a:extLst>
              </p:cNvPr>
              <p:cNvSpPr>
                <a:spLocks noChangeArrowheads="1"/>
              </p:cNvSpPr>
              <p:nvPr/>
            </p:nvSpPr>
            <p:spPr bwMode="auto">
              <a:xfrm>
                <a:off x="349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4" name="Rectangle 1814">
              <a:extLst>
                <a:ext uri="{FF2B5EF4-FFF2-40B4-BE49-F238E27FC236}">
                  <a16:creationId xmlns:a16="http://schemas.microsoft.com/office/drawing/2014/main" id="{F9109D8B-E0AB-4579-963C-2F26B352AD2B}"/>
                </a:ext>
              </a:extLst>
            </p:cNvPr>
            <p:cNvSpPr>
              <a:spLocks noChangeArrowheads="1"/>
            </p:cNvSpPr>
            <p:nvPr/>
          </p:nvSpPr>
          <p:spPr bwMode="auto">
            <a:xfrm>
              <a:off x="3714" y="3592"/>
              <a:ext cx="247" cy="19"/>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815">
              <a:extLst>
                <a:ext uri="{FF2B5EF4-FFF2-40B4-BE49-F238E27FC236}">
                  <a16:creationId xmlns:a16="http://schemas.microsoft.com/office/drawing/2014/main" id="{B18C4EA6-1AD3-4612-B869-9D68219B78D0}"/>
                </a:ext>
              </a:extLst>
            </p:cNvPr>
            <p:cNvSpPr>
              <a:spLocks noChangeArrowheads="1"/>
            </p:cNvSpPr>
            <p:nvPr/>
          </p:nvSpPr>
          <p:spPr bwMode="auto">
            <a:xfrm>
              <a:off x="3714" y="3611"/>
              <a:ext cx="36"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816">
              <a:extLst>
                <a:ext uri="{FF2B5EF4-FFF2-40B4-BE49-F238E27FC236}">
                  <a16:creationId xmlns:a16="http://schemas.microsoft.com/office/drawing/2014/main" id="{BBB67E57-E226-4921-A9C2-44EEA250EC32}"/>
                </a:ext>
              </a:extLst>
            </p:cNvPr>
            <p:cNvSpPr>
              <a:spLocks noChangeArrowheads="1"/>
            </p:cNvSpPr>
            <p:nvPr/>
          </p:nvSpPr>
          <p:spPr bwMode="auto">
            <a:xfrm>
              <a:off x="3924" y="3611"/>
              <a:ext cx="37"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817">
              <a:extLst>
                <a:ext uri="{FF2B5EF4-FFF2-40B4-BE49-F238E27FC236}">
                  <a16:creationId xmlns:a16="http://schemas.microsoft.com/office/drawing/2014/main" id="{BAEB34ED-A3DA-4F61-B949-607168B143AB}"/>
                </a:ext>
              </a:extLst>
            </p:cNvPr>
            <p:cNvSpPr>
              <a:spLocks noChangeArrowheads="1"/>
            </p:cNvSpPr>
            <p:nvPr/>
          </p:nvSpPr>
          <p:spPr bwMode="auto">
            <a:xfrm>
              <a:off x="3714" y="3703"/>
              <a:ext cx="247" cy="20"/>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818">
              <a:extLst>
                <a:ext uri="{FF2B5EF4-FFF2-40B4-BE49-F238E27FC236}">
                  <a16:creationId xmlns:a16="http://schemas.microsoft.com/office/drawing/2014/main" id="{4E7A3832-9561-4B87-829B-5EEA0D87A0B1}"/>
                </a:ext>
              </a:extLst>
            </p:cNvPr>
            <p:cNvSpPr>
              <a:spLocks noChangeArrowheads="1"/>
            </p:cNvSpPr>
            <p:nvPr/>
          </p:nvSpPr>
          <p:spPr bwMode="auto">
            <a:xfrm>
              <a:off x="3750" y="3611"/>
              <a:ext cx="174" cy="92"/>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19">
              <a:extLst>
                <a:ext uri="{FF2B5EF4-FFF2-40B4-BE49-F238E27FC236}">
                  <a16:creationId xmlns:a16="http://schemas.microsoft.com/office/drawing/2014/main" id="{81D90562-4C14-4F17-BAAE-10BAF23D9E0B}"/>
                </a:ext>
              </a:extLst>
            </p:cNvPr>
            <p:cNvSpPr>
              <a:spLocks noChangeArrowheads="1"/>
            </p:cNvSpPr>
            <p:nvPr/>
          </p:nvSpPr>
          <p:spPr bwMode="auto">
            <a:xfrm>
              <a:off x="375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Rectangle 1820">
              <a:extLst>
                <a:ext uri="{FF2B5EF4-FFF2-40B4-BE49-F238E27FC236}">
                  <a16:creationId xmlns:a16="http://schemas.microsoft.com/office/drawing/2014/main" id="{F362D134-7EEB-4B28-AA70-0E83648C9D9E}"/>
                </a:ext>
              </a:extLst>
            </p:cNvPr>
            <p:cNvSpPr>
              <a:spLocks noChangeArrowheads="1"/>
            </p:cNvSpPr>
            <p:nvPr/>
          </p:nvSpPr>
          <p:spPr bwMode="auto">
            <a:xfrm>
              <a:off x="4010" y="3612"/>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1821">
              <a:extLst>
                <a:ext uri="{FF2B5EF4-FFF2-40B4-BE49-F238E27FC236}">
                  <a16:creationId xmlns:a16="http://schemas.microsoft.com/office/drawing/2014/main" id="{B7BDEA18-874B-44BA-978F-5FAD3B16AC7D}"/>
                </a:ext>
              </a:extLst>
            </p:cNvPr>
            <p:cNvSpPr>
              <a:spLocks noChangeArrowheads="1"/>
            </p:cNvSpPr>
            <p:nvPr/>
          </p:nvSpPr>
          <p:spPr bwMode="auto">
            <a:xfrm>
              <a:off x="4642" y="3593"/>
              <a:ext cx="5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333333"/>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822">
              <a:extLst>
                <a:ext uri="{FF2B5EF4-FFF2-40B4-BE49-F238E27FC236}">
                  <a16:creationId xmlns:a16="http://schemas.microsoft.com/office/drawing/2014/main" id="{229951F8-5F2C-4634-9452-89AF300B4A6F}"/>
                </a:ext>
              </a:extLst>
            </p:cNvPr>
            <p:cNvSpPr>
              <a:spLocks noChangeArrowheads="1"/>
            </p:cNvSpPr>
            <p:nvPr/>
          </p:nvSpPr>
          <p:spPr bwMode="auto">
            <a:xfrm>
              <a:off x="169" y="3583"/>
              <a:ext cx="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823">
              <a:extLst>
                <a:ext uri="{FF2B5EF4-FFF2-40B4-BE49-F238E27FC236}">
                  <a16:creationId xmlns:a16="http://schemas.microsoft.com/office/drawing/2014/main" id="{1A24A3B2-8431-45F1-A5FD-C1DC9EC5F236}"/>
                </a:ext>
              </a:extLst>
            </p:cNvPr>
            <p:cNvSpPr>
              <a:spLocks noChangeArrowheads="1"/>
            </p:cNvSpPr>
            <p:nvPr/>
          </p:nvSpPr>
          <p:spPr bwMode="auto">
            <a:xfrm>
              <a:off x="110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824">
              <a:extLst>
                <a:ext uri="{FF2B5EF4-FFF2-40B4-BE49-F238E27FC236}">
                  <a16:creationId xmlns:a16="http://schemas.microsoft.com/office/drawing/2014/main" id="{159AD78D-EAFA-448B-8D42-89A0B0398BBE}"/>
                </a:ext>
              </a:extLst>
            </p:cNvPr>
            <p:cNvSpPr>
              <a:spLocks noChangeArrowheads="1"/>
            </p:cNvSpPr>
            <p:nvPr/>
          </p:nvSpPr>
          <p:spPr bwMode="auto">
            <a:xfrm>
              <a:off x="111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825">
              <a:extLst>
                <a:ext uri="{FF2B5EF4-FFF2-40B4-BE49-F238E27FC236}">
                  <a16:creationId xmlns:a16="http://schemas.microsoft.com/office/drawing/2014/main" id="{D3EF622B-76E9-43BE-93D5-3417B3D9A901}"/>
                </a:ext>
              </a:extLst>
            </p:cNvPr>
            <p:cNvSpPr>
              <a:spLocks noChangeArrowheads="1"/>
            </p:cNvSpPr>
            <p:nvPr/>
          </p:nvSpPr>
          <p:spPr bwMode="auto">
            <a:xfrm>
              <a:off x="136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826">
              <a:extLst>
                <a:ext uri="{FF2B5EF4-FFF2-40B4-BE49-F238E27FC236}">
                  <a16:creationId xmlns:a16="http://schemas.microsoft.com/office/drawing/2014/main" id="{B294DCF3-0C32-4FFC-B419-DF721D9E7CE2}"/>
                </a:ext>
              </a:extLst>
            </p:cNvPr>
            <p:cNvSpPr>
              <a:spLocks noChangeArrowheads="1"/>
            </p:cNvSpPr>
            <p:nvPr/>
          </p:nvSpPr>
          <p:spPr bwMode="auto">
            <a:xfrm>
              <a:off x="137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827">
              <a:extLst>
                <a:ext uri="{FF2B5EF4-FFF2-40B4-BE49-F238E27FC236}">
                  <a16:creationId xmlns:a16="http://schemas.microsoft.com/office/drawing/2014/main" id="{F1AF9BD1-4397-4B7C-8568-71484E5B257B}"/>
                </a:ext>
              </a:extLst>
            </p:cNvPr>
            <p:cNvSpPr>
              <a:spLocks noChangeArrowheads="1"/>
            </p:cNvSpPr>
            <p:nvPr/>
          </p:nvSpPr>
          <p:spPr bwMode="auto">
            <a:xfrm>
              <a:off x="162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1828">
              <a:extLst>
                <a:ext uri="{FF2B5EF4-FFF2-40B4-BE49-F238E27FC236}">
                  <a16:creationId xmlns:a16="http://schemas.microsoft.com/office/drawing/2014/main" id="{C4A76D11-1836-43E5-9AE7-B656E6734A46}"/>
                </a:ext>
              </a:extLst>
            </p:cNvPr>
            <p:cNvSpPr>
              <a:spLocks noChangeArrowheads="1"/>
            </p:cNvSpPr>
            <p:nvPr/>
          </p:nvSpPr>
          <p:spPr bwMode="auto">
            <a:xfrm>
              <a:off x="163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1829">
              <a:extLst>
                <a:ext uri="{FF2B5EF4-FFF2-40B4-BE49-F238E27FC236}">
                  <a16:creationId xmlns:a16="http://schemas.microsoft.com/office/drawing/2014/main" id="{E4F1EBE5-C73C-458D-8796-0271E7283275}"/>
                </a:ext>
              </a:extLst>
            </p:cNvPr>
            <p:cNvSpPr>
              <a:spLocks noChangeArrowheads="1"/>
            </p:cNvSpPr>
            <p:nvPr/>
          </p:nvSpPr>
          <p:spPr bwMode="auto">
            <a:xfrm>
              <a:off x="188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830">
              <a:extLst>
                <a:ext uri="{FF2B5EF4-FFF2-40B4-BE49-F238E27FC236}">
                  <a16:creationId xmlns:a16="http://schemas.microsoft.com/office/drawing/2014/main" id="{8107A20B-FE43-4887-B149-356858BB4683}"/>
                </a:ext>
              </a:extLst>
            </p:cNvPr>
            <p:cNvSpPr>
              <a:spLocks noChangeArrowheads="1"/>
            </p:cNvSpPr>
            <p:nvPr/>
          </p:nvSpPr>
          <p:spPr bwMode="auto">
            <a:xfrm>
              <a:off x="1893" y="358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1831">
              <a:extLst>
                <a:ext uri="{FF2B5EF4-FFF2-40B4-BE49-F238E27FC236}">
                  <a16:creationId xmlns:a16="http://schemas.microsoft.com/office/drawing/2014/main" id="{0F6F4A5C-BCDF-4C91-ACF9-67659CAB651C}"/>
                </a:ext>
              </a:extLst>
            </p:cNvPr>
            <p:cNvSpPr>
              <a:spLocks noChangeArrowheads="1"/>
            </p:cNvSpPr>
            <p:nvPr/>
          </p:nvSpPr>
          <p:spPr bwMode="auto">
            <a:xfrm>
              <a:off x="214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4" name="Rectangle 1832">
              <a:extLst>
                <a:ext uri="{FF2B5EF4-FFF2-40B4-BE49-F238E27FC236}">
                  <a16:creationId xmlns:a16="http://schemas.microsoft.com/office/drawing/2014/main" id="{7B405FAB-459B-48FB-A733-DB6F123B22B1}"/>
                </a:ext>
              </a:extLst>
            </p:cNvPr>
            <p:cNvSpPr>
              <a:spLocks noChangeArrowheads="1"/>
            </p:cNvSpPr>
            <p:nvPr/>
          </p:nvSpPr>
          <p:spPr bwMode="auto">
            <a:xfrm>
              <a:off x="2153" y="358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1833">
              <a:extLst>
                <a:ext uri="{FF2B5EF4-FFF2-40B4-BE49-F238E27FC236}">
                  <a16:creationId xmlns:a16="http://schemas.microsoft.com/office/drawing/2014/main" id="{00B1BD6C-BCAC-42EA-B365-B66EF08C4372}"/>
                </a:ext>
              </a:extLst>
            </p:cNvPr>
            <p:cNvSpPr>
              <a:spLocks noChangeArrowheads="1"/>
            </p:cNvSpPr>
            <p:nvPr/>
          </p:nvSpPr>
          <p:spPr bwMode="auto">
            <a:xfrm>
              <a:off x="240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1834">
              <a:extLst>
                <a:ext uri="{FF2B5EF4-FFF2-40B4-BE49-F238E27FC236}">
                  <a16:creationId xmlns:a16="http://schemas.microsoft.com/office/drawing/2014/main" id="{A45D5868-2223-44DC-8B7A-60F5108519A6}"/>
                </a:ext>
              </a:extLst>
            </p:cNvPr>
            <p:cNvSpPr>
              <a:spLocks noChangeArrowheads="1"/>
            </p:cNvSpPr>
            <p:nvPr/>
          </p:nvSpPr>
          <p:spPr bwMode="auto">
            <a:xfrm>
              <a:off x="2413" y="358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8" name="Rectangle 1835">
              <a:extLst>
                <a:ext uri="{FF2B5EF4-FFF2-40B4-BE49-F238E27FC236}">
                  <a16:creationId xmlns:a16="http://schemas.microsoft.com/office/drawing/2014/main" id="{A58B5174-C136-4DD4-8069-C2D18064EF24}"/>
                </a:ext>
              </a:extLst>
            </p:cNvPr>
            <p:cNvSpPr>
              <a:spLocks noChangeArrowheads="1"/>
            </p:cNvSpPr>
            <p:nvPr/>
          </p:nvSpPr>
          <p:spPr bwMode="auto">
            <a:xfrm>
              <a:off x="266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Rectangle 1836">
              <a:extLst>
                <a:ext uri="{FF2B5EF4-FFF2-40B4-BE49-F238E27FC236}">
                  <a16:creationId xmlns:a16="http://schemas.microsoft.com/office/drawing/2014/main" id="{DE6FB349-19DA-4330-AFA9-A2809403E71E}"/>
                </a:ext>
              </a:extLst>
            </p:cNvPr>
            <p:cNvSpPr>
              <a:spLocks noChangeArrowheads="1"/>
            </p:cNvSpPr>
            <p:nvPr/>
          </p:nvSpPr>
          <p:spPr bwMode="auto">
            <a:xfrm>
              <a:off x="267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1837">
              <a:extLst>
                <a:ext uri="{FF2B5EF4-FFF2-40B4-BE49-F238E27FC236}">
                  <a16:creationId xmlns:a16="http://schemas.microsoft.com/office/drawing/2014/main" id="{FE28A119-2C48-47E0-889B-17D48A8CD79E}"/>
                </a:ext>
              </a:extLst>
            </p:cNvPr>
            <p:cNvSpPr>
              <a:spLocks noChangeArrowheads="1"/>
            </p:cNvSpPr>
            <p:nvPr/>
          </p:nvSpPr>
          <p:spPr bwMode="auto">
            <a:xfrm>
              <a:off x="292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1838">
              <a:extLst>
                <a:ext uri="{FF2B5EF4-FFF2-40B4-BE49-F238E27FC236}">
                  <a16:creationId xmlns:a16="http://schemas.microsoft.com/office/drawing/2014/main" id="{E1D29C77-F939-4EAF-B787-4F828F437808}"/>
                </a:ext>
              </a:extLst>
            </p:cNvPr>
            <p:cNvSpPr>
              <a:spLocks noChangeArrowheads="1"/>
            </p:cNvSpPr>
            <p:nvPr/>
          </p:nvSpPr>
          <p:spPr bwMode="auto">
            <a:xfrm>
              <a:off x="293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2" name="Rectangle 1839">
              <a:extLst>
                <a:ext uri="{FF2B5EF4-FFF2-40B4-BE49-F238E27FC236}">
                  <a16:creationId xmlns:a16="http://schemas.microsoft.com/office/drawing/2014/main" id="{224E60A9-DE06-4AA9-A50E-C157AC00E38C}"/>
                </a:ext>
              </a:extLst>
            </p:cNvPr>
            <p:cNvSpPr>
              <a:spLocks noChangeArrowheads="1"/>
            </p:cNvSpPr>
            <p:nvPr/>
          </p:nvSpPr>
          <p:spPr bwMode="auto">
            <a:xfrm>
              <a:off x="318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3" name="Rectangle 1840">
              <a:extLst>
                <a:ext uri="{FF2B5EF4-FFF2-40B4-BE49-F238E27FC236}">
                  <a16:creationId xmlns:a16="http://schemas.microsoft.com/office/drawing/2014/main" id="{E1960F05-0389-4572-9A19-9D3E9EC50C62}"/>
                </a:ext>
              </a:extLst>
            </p:cNvPr>
            <p:cNvSpPr>
              <a:spLocks noChangeArrowheads="1"/>
            </p:cNvSpPr>
            <p:nvPr/>
          </p:nvSpPr>
          <p:spPr bwMode="auto">
            <a:xfrm>
              <a:off x="3193" y="3583"/>
              <a:ext cx="249"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4" name="Rectangle 1841">
              <a:extLst>
                <a:ext uri="{FF2B5EF4-FFF2-40B4-BE49-F238E27FC236}">
                  <a16:creationId xmlns:a16="http://schemas.microsoft.com/office/drawing/2014/main" id="{199950E7-1516-4805-8B0D-EAD3C995253C}"/>
                </a:ext>
              </a:extLst>
            </p:cNvPr>
            <p:cNvSpPr>
              <a:spLocks noChangeArrowheads="1"/>
            </p:cNvSpPr>
            <p:nvPr/>
          </p:nvSpPr>
          <p:spPr bwMode="auto">
            <a:xfrm>
              <a:off x="3442"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1842">
              <a:extLst>
                <a:ext uri="{FF2B5EF4-FFF2-40B4-BE49-F238E27FC236}">
                  <a16:creationId xmlns:a16="http://schemas.microsoft.com/office/drawing/2014/main" id="{5A30517E-B2D7-47E4-A5FB-C4F35EDAFA4C}"/>
                </a:ext>
              </a:extLst>
            </p:cNvPr>
            <p:cNvSpPr>
              <a:spLocks noChangeArrowheads="1"/>
            </p:cNvSpPr>
            <p:nvPr/>
          </p:nvSpPr>
          <p:spPr bwMode="auto">
            <a:xfrm>
              <a:off x="3453" y="358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6" name="Rectangle 1843">
              <a:extLst>
                <a:ext uri="{FF2B5EF4-FFF2-40B4-BE49-F238E27FC236}">
                  <a16:creationId xmlns:a16="http://schemas.microsoft.com/office/drawing/2014/main" id="{4ADF6482-0CF6-442B-A60F-79BCF68F35B4}"/>
                </a:ext>
              </a:extLst>
            </p:cNvPr>
            <p:cNvSpPr>
              <a:spLocks noChangeArrowheads="1"/>
            </p:cNvSpPr>
            <p:nvPr/>
          </p:nvSpPr>
          <p:spPr bwMode="auto">
            <a:xfrm>
              <a:off x="370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1844">
              <a:extLst>
                <a:ext uri="{FF2B5EF4-FFF2-40B4-BE49-F238E27FC236}">
                  <a16:creationId xmlns:a16="http://schemas.microsoft.com/office/drawing/2014/main" id="{7AD21F6D-956B-4074-A5CA-0DB9EB2F6A9F}"/>
                </a:ext>
              </a:extLst>
            </p:cNvPr>
            <p:cNvSpPr>
              <a:spLocks noChangeArrowheads="1"/>
            </p:cNvSpPr>
            <p:nvPr/>
          </p:nvSpPr>
          <p:spPr bwMode="auto">
            <a:xfrm>
              <a:off x="3713" y="3583"/>
              <a:ext cx="248"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1845">
              <a:extLst>
                <a:ext uri="{FF2B5EF4-FFF2-40B4-BE49-F238E27FC236}">
                  <a16:creationId xmlns:a16="http://schemas.microsoft.com/office/drawing/2014/main" id="{1A01C1A3-89CA-4C04-A13E-ED0511AC4FA0}"/>
                </a:ext>
              </a:extLst>
            </p:cNvPr>
            <p:cNvSpPr>
              <a:spLocks noChangeArrowheads="1"/>
            </p:cNvSpPr>
            <p:nvPr/>
          </p:nvSpPr>
          <p:spPr bwMode="auto">
            <a:xfrm>
              <a:off x="3961"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9" name="Rectangle 1846">
              <a:extLst>
                <a:ext uri="{FF2B5EF4-FFF2-40B4-BE49-F238E27FC236}">
                  <a16:creationId xmlns:a16="http://schemas.microsoft.com/office/drawing/2014/main" id="{68678569-D26E-40CC-80E0-0603567858B8}"/>
                </a:ext>
              </a:extLst>
            </p:cNvPr>
            <p:cNvSpPr>
              <a:spLocks noChangeArrowheads="1"/>
            </p:cNvSpPr>
            <p:nvPr/>
          </p:nvSpPr>
          <p:spPr bwMode="auto">
            <a:xfrm>
              <a:off x="3973" y="3583"/>
              <a:ext cx="62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847">
              <a:extLst>
                <a:ext uri="{FF2B5EF4-FFF2-40B4-BE49-F238E27FC236}">
                  <a16:creationId xmlns:a16="http://schemas.microsoft.com/office/drawing/2014/main" id="{1BEB3482-8FC8-4976-8131-E0A346939909}"/>
                </a:ext>
              </a:extLst>
            </p:cNvPr>
            <p:cNvSpPr>
              <a:spLocks noChangeArrowheads="1"/>
            </p:cNvSpPr>
            <p:nvPr/>
          </p:nvSpPr>
          <p:spPr bwMode="auto">
            <a:xfrm>
              <a:off x="4594" y="3583"/>
              <a:ext cx="1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848">
              <a:extLst>
                <a:ext uri="{FF2B5EF4-FFF2-40B4-BE49-F238E27FC236}">
                  <a16:creationId xmlns:a16="http://schemas.microsoft.com/office/drawing/2014/main" id="{EBD68ACC-32E3-4943-9EE3-4DAB55B57111}"/>
                </a:ext>
              </a:extLst>
            </p:cNvPr>
            <p:cNvSpPr>
              <a:spLocks noChangeArrowheads="1"/>
            </p:cNvSpPr>
            <p:nvPr/>
          </p:nvSpPr>
          <p:spPr bwMode="auto">
            <a:xfrm>
              <a:off x="4605" y="3583"/>
              <a:ext cx="106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2" name="Rectangle 1849">
              <a:extLst>
                <a:ext uri="{FF2B5EF4-FFF2-40B4-BE49-F238E27FC236}">
                  <a16:creationId xmlns:a16="http://schemas.microsoft.com/office/drawing/2014/main" id="{21FC95E6-265D-4E25-9274-4D59C62A16D8}"/>
                </a:ext>
              </a:extLst>
            </p:cNvPr>
            <p:cNvSpPr>
              <a:spLocks noChangeArrowheads="1"/>
            </p:cNvSpPr>
            <p:nvPr/>
          </p:nvSpPr>
          <p:spPr bwMode="auto">
            <a:xfrm>
              <a:off x="5665" y="3583"/>
              <a:ext cx="1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1850">
              <a:extLst>
                <a:ext uri="{FF2B5EF4-FFF2-40B4-BE49-F238E27FC236}">
                  <a16:creationId xmlns:a16="http://schemas.microsoft.com/office/drawing/2014/main" id="{749020C1-9F01-4488-9778-D935870ED5AB}"/>
                </a:ext>
              </a:extLst>
            </p:cNvPr>
            <p:cNvSpPr>
              <a:spLocks noChangeArrowheads="1"/>
            </p:cNvSpPr>
            <p:nvPr/>
          </p:nvSpPr>
          <p:spPr bwMode="auto">
            <a:xfrm>
              <a:off x="169" y="3591"/>
              <a:ext cx="4"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1851">
              <a:extLst>
                <a:ext uri="{FF2B5EF4-FFF2-40B4-BE49-F238E27FC236}">
                  <a16:creationId xmlns:a16="http://schemas.microsoft.com/office/drawing/2014/main" id="{014BEB1B-5880-4EBF-AEF2-C8916111C1AB}"/>
                </a:ext>
              </a:extLst>
            </p:cNvPr>
            <p:cNvSpPr>
              <a:spLocks noChangeArrowheads="1"/>
            </p:cNvSpPr>
            <p:nvPr/>
          </p:nvSpPr>
          <p:spPr bwMode="auto">
            <a:xfrm>
              <a:off x="169" y="372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5" name="Rectangle 1852">
              <a:extLst>
                <a:ext uri="{FF2B5EF4-FFF2-40B4-BE49-F238E27FC236}">
                  <a16:creationId xmlns:a16="http://schemas.microsoft.com/office/drawing/2014/main" id="{06EE1471-3679-429B-AA96-1701CFB7E71E}"/>
                </a:ext>
              </a:extLst>
            </p:cNvPr>
            <p:cNvSpPr>
              <a:spLocks noChangeArrowheads="1"/>
            </p:cNvSpPr>
            <p:nvPr/>
          </p:nvSpPr>
          <p:spPr bwMode="auto">
            <a:xfrm>
              <a:off x="169" y="3724"/>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Rectangle 1853">
              <a:extLst>
                <a:ext uri="{FF2B5EF4-FFF2-40B4-BE49-F238E27FC236}">
                  <a16:creationId xmlns:a16="http://schemas.microsoft.com/office/drawing/2014/main" id="{8A7C4BC5-8BC3-427B-8503-3E7EBAB052C4}"/>
                </a:ext>
              </a:extLst>
            </p:cNvPr>
            <p:cNvSpPr>
              <a:spLocks noChangeArrowheads="1"/>
            </p:cNvSpPr>
            <p:nvPr/>
          </p:nvSpPr>
          <p:spPr bwMode="auto">
            <a:xfrm>
              <a:off x="173" y="3724"/>
              <a:ext cx="9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1854">
              <a:extLst>
                <a:ext uri="{FF2B5EF4-FFF2-40B4-BE49-F238E27FC236}">
                  <a16:creationId xmlns:a16="http://schemas.microsoft.com/office/drawing/2014/main" id="{8495BFBB-6875-4F7F-A6AC-1766FEBCD907}"/>
                </a:ext>
              </a:extLst>
            </p:cNvPr>
            <p:cNvSpPr>
              <a:spLocks noChangeArrowheads="1"/>
            </p:cNvSpPr>
            <p:nvPr/>
          </p:nvSpPr>
          <p:spPr bwMode="auto">
            <a:xfrm>
              <a:off x="110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8" name="Rectangle 1855">
              <a:extLst>
                <a:ext uri="{FF2B5EF4-FFF2-40B4-BE49-F238E27FC236}">
                  <a16:creationId xmlns:a16="http://schemas.microsoft.com/office/drawing/2014/main" id="{3DD06CF5-D3E8-423C-9FE3-A6BF0533212C}"/>
                </a:ext>
              </a:extLst>
            </p:cNvPr>
            <p:cNvSpPr>
              <a:spLocks noChangeArrowheads="1"/>
            </p:cNvSpPr>
            <p:nvPr/>
          </p:nvSpPr>
          <p:spPr bwMode="auto">
            <a:xfrm>
              <a:off x="110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9" name="Rectangle 1856">
              <a:extLst>
                <a:ext uri="{FF2B5EF4-FFF2-40B4-BE49-F238E27FC236}">
                  <a16:creationId xmlns:a16="http://schemas.microsoft.com/office/drawing/2014/main" id="{E281150B-2EDD-45B5-B4AD-F84C853CE1BE}"/>
                </a:ext>
              </a:extLst>
            </p:cNvPr>
            <p:cNvSpPr>
              <a:spLocks noChangeArrowheads="1"/>
            </p:cNvSpPr>
            <p:nvPr/>
          </p:nvSpPr>
          <p:spPr bwMode="auto">
            <a:xfrm>
              <a:off x="110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1857">
              <a:extLst>
                <a:ext uri="{FF2B5EF4-FFF2-40B4-BE49-F238E27FC236}">
                  <a16:creationId xmlns:a16="http://schemas.microsoft.com/office/drawing/2014/main" id="{9BBC48BF-BCA7-4F50-B5C6-6166FA2F666B}"/>
                </a:ext>
              </a:extLst>
            </p:cNvPr>
            <p:cNvSpPr>
              <a:spLocks noChangeArrowheads="1"/>
            </p:cNvSpPr>
            <p:nvPr/>
          </p:nvSpPr>
          <p:spPr bwMode="auto">
            <a:xfrm>
              <a:off x="111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1858">
              <a:extLst>
                <a:ext uri="{FF2B5EF4-FFF2-40B4-BE49-F238E27FC236}">
                  <a16:creationId xmlns:a16="http://schemas.microsoft.com/office/drawing/2014/main" id="{FD9F1E3A-16B2-40E1-A00A-E850E93D3696}"/>
                </a:ext>
              </a:extLst>
            </p:cNvPr>
            <p:cNvSpPr>
              <a:spLocks noChangeArrowheads="1"/>
            </p:cNvSpPr>
            <p:nvPr/>
          </p:nvSpPr>
          <p:spPr bwMode="auto">
            <a:xfrm>
              <a:off x="136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1859">
              <a:extLst>
                <a:ext uri="{FF2B5EF4-FFF2-40B4-BE49-F238E27FC236}">
                  <a16:creationId xmlns:a16="http://schemas.microsoft.com/office/drawing/2014/main" id="{21133BE5-D928-4F03-A88E-74AD137FEA3F}"/>
                </a:ext>
              </a:extLst>
            </p:cNvPr>
            <p:cNvSpPr>
              <a:spLocks noChangeArrowheads="1"/>
            </p:cNvSpPr>
            <p:nvPr/>
          </p:nvSpPr>
          <p:spPr bwMode="auto">
            <a:xfrm>
              <a:off x="136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3" name="Rectangle 1860">
              <a:extLst>
                <a:ext uri="{FF2B5EF4-FFF2-40B4-BE49-F238E27FC236}">
                  <a16:creationId xmlns:a16="http://schemas.microsoft.com/office/drawing/2014/main" id="{D8C5CB77-E389-470D-8B29-11D411B33339}"/>
                </a:ext>
              </a:extLst>
            </p:cNvPr>
            <p:cNvSpPr>
              <a:spLocks noChangeArrowheads="1"/>
            </p:cNvSpPr>
            <p:nvPr/>
          </p:nvSpPr>
          <p:spPr bwMode="auto">
            <a:xfrm>
              <a:off x="137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4" name="Rectangle 1861">
              <a:extLst>
                <a:ext uri="{FF2B5EF4-FFF2-40B4-BE49-F238E27FC236}">
                  <a16:creationId xmlns:a16="http://schemas.microsoft.com/office/drawing/2014/main" id="{3DB313A2-78A9-4ABA-A3AC-344A9765DEA4}"/>
                </a:ext>
              </a:extLst>
            </p:cNvPr>
            <p:cNvSpPr>
              <a:spLocks noChangeArrowheads="1"/>
            </p:cNvSpPr>
            <p:nvPr/>
          </p:nvSpPr>
          <p:spPr bwMode="auto">
            <a:xfrm>
              <a:off x="162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5" name="Rectangle 1862">
              <a:extLst>
                <a:ext uri="{FF2B5EF4-FFF2-40B4-BE49-F238E27FC236}">
                  <a16:creationId xmlns:a16="http://schemas.microsoft.com/office/drawing/2014/main" id="{94F5F913-026E-4909-9A96-3E4BFB73B826}"/>
                </a:ext>
              </a:extLst>
            </p:cNvPr>
            <p:cNvSpPr>
              <a:spLocks noChangeArrowheads="1"/>
            </p:cNvSpPr>
            <p:nvPr/>
          </p:nvSpPr>
          <p:spPr bwMode="auto">
            <a:xfrm>
              <a:off x="162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6" name="Rectangle 1863">
              <a:extLst>
                <a:ext uri="{FF2B5EF4-FFF2-40B4-BE49-F238E27FC236}">
                  <a16:creationId xmlns:a16="http://schemas.microsoft.com/office/drawing/2014/main" id="{440A5704-6932-4092-B01B-EEC80F486626}"/>
                </a:ext>
              </a:extLst>
            </p:cNvPr>
            <p:cNvSpPr>
              <a:spLocks noChangeArrowheads="1"/>
            </p:cNvSpPr>
            <p:nvPr/>
          </p:nvSpPr>
          <p:spPr bwMode="auto">
            <a:xfrm>
              <a:off x="163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Rectangle 1864">
              <a:extLst>
                <a:ext uri="{FF2B5EF4-FFF2-40B4-BE49-F238E27FC236}">
                  <a16:creationId xmlns:a16="http://schemas.microsoft.com/office/drawing/2014/main" id="{19298C95-DAE4-4E64-8BEB-848777A9A801}"/>
                </a:ext>
              </a:extLst>
            </p:cNvPr>
            <p:cNvSpPr>
              <a:spLocks noChangeArrowheads="1"/>
            </p:cNvSpPr>
            <p:nvPr/>
          </p:nvSpPr>
          <p:spPr bwMode="auto">
            <a:xfrm>
              <a:off x="188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8" name="Rectangle 1865">
              <a:extLst>
                <a:ext uri="{FF2B5EF4-FFF2-40B4-BE49-F238E27FC236}">
                  <a16:creationId xmlns:a16="http://schemas.microsoft.com/office/drawing/2014/main" id="{5B64A741-7B5F-47EF-BAE5-CBA5FC8286F8}"/>
                </a:ext>
              </a:extLst>
            </p:cNvPr>
            <p:cNvSpPr>
              <a:spLocks noChangeArrowheads="1"/>
            </p:cNvSpPr>
            <p:nvPr/>
          </p:nvSpPr>
          <p:spPr bwMode="auto">
            <a:xfrm>
              <a:off x="188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Rectangle 1866">
              <a:extLst>
                <a:ext uri="{FF2B5EF4-FFF2-40B4-BE49-F238E27FC236}">
                  <a16:creationId xmlns:a16="http://schemas.microsoft.com/office/drawing/2014/main" id="{E06BC411-8F58-40F4-889A-A660525868F4}"/>
                </a:ext>
              </a:extLst>
            </p:cNvPr>
            <p:cNvSpPr>
              <a:spLocks noChangeArrowheads="1"/>
            </p:cNvSpPr>
            <p:nvPr/>
          </p:nvSpPr>
          <p:spPr bwMode="auto">
            <a:xfrm>
              <a:off x="1893" y="372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0" name="Rectangle 1867">
              <a:extLst>
                <a:ext uri="{FF2B5EF4-FFF2-40B4-BE49-F238E27FC236}">
                  <a16:creationId xmlns:a16="http://schemas.microsoft.com/office/drawing/2014/main" id="{A5C19C31-D1F1-4C69-80C5-01A218E52F04}"/>
                </a:ext>
              </a:extLst>
            </p:cNvPr>
            <p:cNvSpPr>
              <a:spLocks noChangeArrowheads="1"/>
            </p:cNvSpPr>
            <p:nvPr/>
          </p:nvSpPr>
          <p:spPr bwMode="auto">
            <a:xfrm>
              <a:off x="214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Rectangle 1868">
              <a:extLst>
                <a:ext uri="{FF2B5EF4-FFF2-40B4-BE49-F238E27FC236}">
                  <a16:creationId xmlns:a16="http://schemas.microsoft.com/office/drawing/2014/main" id="{3D9B6424-47BA-4D24-B430-6483362CE345}"/>
                </a:ext>
              </a:extLst>
            </p:cNvPr>
            <p:cNvSpPr>
              <a:spLocks noChangeArrowheads="1"/>
            </p:cNvSpPr>
            <p:nvPr/>
          </p:nvSpPr>
          <p:spPr bwMode="auto">
            <a:xfrm>
              <a:off x="214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2" name="Rectangle 1869">
              <a:extLst>
                <a:ext uri="{FF2B5EF4-FFF2-40B4-BE49-F238E27FC236}">
                  <a16:creationId xmlns:a16="http://schemas.microsoft.com/office/drawing/2014/main" id="{01F8F841-0C6C-4931-9086-ACA98D164A36}"/>
                </a:ext>
              </a:extLst>
            </p:cNvPr>
            <p:cNvSpPr>
              <a:spLocks noChangeArrowheads="1"/>
            </p:cNvSpPr>
            <p:nvPr/>
          </p:nvSpPr>
          <p:spPr bwMode="auto">
            <a:xfrm>
              <a:off x="2153" y="372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Rectangle 1870">
              <a:extLst>
                <a:ext uri="{FF2B5EF4-FFF2-40B4-BE49-F238E27FC236}">
                  <a16:creationId xmlns:a16="http://schemas.microsoft.com/office/drawing/2014/main" id="{2FE3F736-FE6E-43A8-98D6-996292A68E74}"/>
                </a:ext>
              </a:extLst>
            </p:cNvPr>
            <p:cNvSpPr>
              <a:spLocks noChangeArrowheads="1"/>
            </p:cNvSpPr>
            <p:nvPr/>
          </p:nvSpPr>
          <p:spPr bwMode="auto">
            <a:xfrm>
              <a:off x="240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4" name="Rectangle 1871">
              <a:extLst>
                <a:ext uri="{FF2B5EF4-FFF2-40B4-BE49-F238E27FC236}">
                  <a16:creationId xmlns:a16="http://schemas.microsoft.com/office/drawing/2014/main" id="{916474AC-116E-46CE-9232-FD3FCA102BFE}"/>
                </a:ext>
              </a:extLst>
            </p:cNvPr>
            <p:cNvSpPr>
              <a:spLocks noChangeArrowheads="1"/>
            </p:cNvSpPr>
            <p:nvPr/>
          </p:nvSpPr>
          <p:spPr bwMode="auto">
            <a:xfrm>
              <a:off x="240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Rectangle 1872">
              <a:extLst>
                <a:ext uri="{FF2B5EF4-FFF2-40B4-BE49-F238E27FC236}">
                  <a16:creationId xmlns:a16="http://schemas.microsoft.com/office/drawing/2014/main" id="{980E06B2-5E83-4DBC-80AA-42A71D045109}"/>
                </a:ext>
              </a:extLst>
            </p:cNvPr>
            <p:cNvSpPr>
              <a:spLocks noChangeArrowheads="1"/>
            </p:cNvSpPr>
            <p:nvPr/>
          </p:nvSpPr>
          <p:spPr bwMode="auto">
            <a:xfrm>
              <a:off x="2413" y="372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6" name="Rectangle 1873">
              <a:extLst>
                <a:ext uri="{FF2B5EF4-FFF2-40B4-BE49-F238E27FC236}">
                  <a16:creationId xmlns:a16="http://schemas.microsoft.com/office/drawing/2014/main" id="{C9F909B1-71F5-49AD-8B51-DF491D121B8A}"/>
                </a:ext>
              </a:extLst>
            </p:cNvPr>
            <p:cNvSpPr>
              <a:spLocks noChangeArrowheads="1"/>
            </p:cNvSpPr>
            <p:nvPr/>
          </p:nvSpPr>
          <p:spPr bwMode="auto">
            <a:xfrm>
              <a:off x="266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Rectangle 1874">
              <a:extLst>
                <a:ext uri="{FF2B5EF4-FFF2-40B4-BE49-F238E27FC236}">
                  <a16:creationId xmlns:a16="http://schemas.microsoft.com/office/drawing/2014/main" id="{AE57DC8C-2649-4682-9CC7-0FADB93CBCEA}"/>
                </a:ext>
              </a:extLst>
            </p:cNvPr>
            <p:cNvSpPr>
              <a:spLocks noChangeArrowheads="1"/>
            </p:cNvSpPr>
            <p:nvPr/>
          </p:nvSpPr>
          <p:spPr bwMode="auto">
            <a:xfrm>
              <a:off x="266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8" name="Rectangle 1875">
              <a:extLst>
                <a:ext uri="{FF2B5EF4-FFF2-40B4-BE49-F238E27FC236}">
                  <a16:creationId xmlns:a16="http://schemas.microsoft.com/office/drawing/2014/main" id="{DACD074B-B578-468B-A915-B094BD4B734B}"/>
                </a:ext>
              </a:extLst>
            </p:cNvPr>
            <p:cNvSpPr>
              <a:spLocks noChangeArrowheads="1"/>
            </p:cNvSpPr>
            <p:nvPr/>
          </p:nvSpPr>
          <p:spPr bwMode="auto">
            <a:xfrm>
              <a:off x="267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Rectangle 1876">
              <a:extLst>
                <a:ext uri="{FF2B5EF4-FFF2-40B4-BE49-F238E27FC236}">
                  <a16:creationId xmlns:a16="http://schemas.microsoft.com/office/drawing/2014/main" id="{7C556CA3-443F-434E-A964-9063BA782638}"/>
                </a:ext>
              </a:extLst>
            </p:cNvPr>
            <p:cNvSpPr>
              <a:spLocks noChangeArrowheads="1"/>
            </p:cNvSpPr>
            <p:nvPr/>
          </p:nvSpPr>
          <p:spPr bwMode="auto">
            <a:xfrm>
              <a:off x="292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1877">
              <a:extLst>
                <a:ext uri="{FF2B5EF4-FFF2-40B4-BE49-F238E27FC236}">
                  <a16:creationId xmlns:a16="http://schemas.microsoft.com/office/drawing/2014/main" id="{1A8769F3-DBC5-4E31-9BD1-A0A9A7E8265E}"/>
                </a:ext>
              </a:extLst>
            </p:cNvPr>
            <p:cNvSpPr>
              <a:spLocks noChangeArrowheads="1"/>
            </p:cNvSpPr>
            <p:nvPr/>
          </p:nvSpPr>
          <p:spPr bwMode="auto">
            <a:xfrm>
              <a:off x="292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1878">
              <a:extLst>
                <a:ext uri="{FF2B5EF4-FFF2-40B4-BE49-F238E27FC236}">
                  <a16:creationId xmlns:a16="http://schemas.microsoft.com/office/drawing/2014/main" id="{A8BD515B-7A47-4A40-9C08-FB3E4526CF88}"/>
                </a:ext>
              </a:extLst>
            </p:cNvPr>
            <p:cNvSpPr>
              <a:spLocks noChangeArrowheads="1"/>
            </p:cNvSpPr>
            <p:nvPr/>
          </p:nvSpPr>
          <p:spPr bwMode="auto">
            <a:xfrm>
              <a:off x="293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2" name="Rectangle 1879">
              <a:extLst>
                <a:ext uri="{FF2B5EF4-FFF2-40B4-BE49-F238E27FC236}">
                  <a16:creationId xmlns:a16="http://schemas.microsoft.com/office/drawing/2014/main" id="{8C48DBA2-8F00-4636-A5A8-70EBA37965C5}"/>
                </a:ext>
              </a:extLst>
            </p:cNvPr>
            <p:cNvSpPr>
              <a:spLocks noChangeArrowheads="1"/>
            </p:cNvSpPr>
            <p:nvPr/>
          </p:nvSpPr>
          <p:spPr bwMode="auto">
            <a:xfrm>
              <a:off x="318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3" name="Rectangle 1880">
              <a:extLst>
                <a:ext uri="{FF2B5EF4-FFF2-40B4-BE49-F238E27FC236}">
                  <a16:creationId xmlns:a16="http://schemas.microsoft.com/office/drawing/2014/main" id="{13003BAF-1FD3-4E2C-AAE5-BC93134E00F6}"/>
                </a:ext>
              </a:extLst>
            </p:cNvPr>
            <p:cNvSpPr>
              <a:spLocks noChangeArrowheads="1"/>
            </p:cNvSpPr>
            <p:nvPr/>
          </p:nvSpPr>
          <p:spPr bwMode="auto">
            <a:xfrm>
              <a:off x="318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4" name="Rectangle 1881">
              <a:extLst>
                <a:ext uri="{FF2B5EF4-FFF2-40B4-BE49-F238E27FC236}">
                  <a16:creationId xmlns:a16="http://schemas.microsoft.com/office/drawing/2014/main" id="{29EBA5EB-F7E1-4B65-B606-8529E73E84C6}"/>
                </a:ext>
              </a:extLst>
            </p:cNvPr>
            <p:cNvSpPr>
              <a:spLocks noChangeArrowheads="1"/>
            </p:cNvSpPr>
            <p:nvPr/>
          </p:nvSpPr>
          <p:spPr bwMode="auto">
            <a:xfrm>
              <a:off x="3193" y="3724"/>
              <a:ext cx="2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5" name="Rectangle 1882">
              <a:extLst>
                <a:ext uri="{FF2B5EF4-FFF2-40B4-BE49-F238E27FC236}">
                  <a16:creationId xmlns:a16="http://schemas.microsoft.com/office/drawing/2014/main" id="{5CA01584-8C55-4559-9841-A98875685D14}"/>
                </a:ext>
              </a:extLst>
            </p:cNvPr>
            <p:cNvSpPr>
              <a:spLocks noChangeArrowheads="1"/>
            </p:cNvSpPr>
            <p:nvPr/>
          </p:nvSpPr>
          <p:spPr bwMode="auto">
            <a:xfrm>
              <a:off x="3442"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6" name="Rectangle 1883">
              <a:extLst>
                <a:ext uri="{FF2B5EF4-FFF2-40B4-BE49-F238E27FC236}">
                  <a16:creationId xmlns:a16="http://schemas.microsoft.com/office/drawing/2014/main" id="{856ADEE4-0D03-437D-91F4-E9A2AFE5A194}"/>
                </a:ext>
              </a:extLst>
            </p:cNvPr>
            <p:cNvSpPr>
              <a:spLocks noChangeArrowheads="1"/>
            </p:cNvSpPr>
            <p:nvPr/>
          </p:nvSpPr>
          <p:spPr bwMode="auto">
            <a:xfrm>
              <a:off x="3442"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7" name="Rectangle 1884">
              <a:extLst>
                <a:ext uri="{FF2B5EF4-FFF2-40B4-BE49-F238E27FC236}">
                  <a16:creationId xmlns:a16="http://schemas.microsoft.com/office/drawing/2014/main" id="{AD790FA2-0C7F-40BC-A209-4ABB036E4F6F}"/>
                </a:ext>
              </a:extLst>
            </p:cNvPr>
            <p:cNvSpPr>
              <a:spLocks noChangeArrowheads="1"/>
            </p:cNvSpPr>
            <p:nvPr/>
          </p:nvSpPr>
          <p:spPr bwMode="auto">
            <a:xfrm>
              <a:off x="3453" y="372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8" name="Rectangle 1885">
              <a:extLst>
                <a:ext uri="{FF2B5EF4-FFF2-40B4-BE49-F238E27FC236}">
                  <a16:creationId xmlns:a16="http://schemas.microsoft.com/office/drawing/2014/main" id="{87882B6B-679C-472D-8798-E35668A5AB90}"/>
                </a:ext>
              </a:extLst>
            </p:cNvPr>
            <p:cNvSpPr>
              <a:spLocks noChangeArrowheads="1"/>
            </p:cNvSpPr>
            <p:nvPr/>
          </p:nvSpPr>
          <p:spPr bwMode="auto">
            <a:xfrm>
              <a:off x="370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9" name="Rectangle 1886">
              <a:extLst>
                <a:ext uri="{FF2B5EF4-FFF2-40B4-BE49-F238E27FC236}">
                  <a16:creationId xmlns:a16="http://schemas.microsoft.com/office/drawing/2014/main" id="{673B05D2-A1CE-4357-82D0-E3764A8AC7F0}"/>
                </a:ext>
              </a:extLst>
            </p:cNvPr>
            <p:cNvSpPr>
              <a:spLocks noChangeArrowheads="1"/>
            </p:cNvSpPr>
            <p:nvPr/>
          </p:nvSpPr>
          <p:spPr bwMode="auto">
            <a:xfrm>
              <a:off x="370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Rectangle 1887">
              <a:extLst>
                <a:ext uri="{FF2B5EF4-FFF2-40B4-BE49-F238E27FC236}">
                  <a16:creationId xmlns:a16="http://schemas.microsoft.com/office/drawing/2014/main" id="{BB3A7880-DD28-4E8E-B630-DF9B822A4CE1}"/>
                </a:ext>
              </a:extLst>
            </p:cNvPr>
            <p:cNvSpPr>
              <a:spLocks noChangeArrowheads="1"/>
            </p:cNvSpPr>
            <p:nvPr/>
          </p:nvSpPr>
          <p:spPr bwMode="auto">
            <a:xfrm>
              <a:off x="3713" y="3724"/>
              <a:ext cx="2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1888">
              <a:extLst>
                <a:ext uri="{FF2B5EF4-FFF2-40B4-BE49-F238E27FC236}">
                  <a16:creationId xmlns:a16="http://schemas.microsoft.com/office/drawing/2014/main" id="{190289DE-9249-4FDB-B5CE-AF2C0D026857}"/>
                </a:ext>
              </a:extLst>
            </p:cNvPr>
            <p:cNvSpPr>
              <a:spLocks noChangeArrowheads="1"/>
            </p:cNvSpPr>
            <p:nvPr/>
          </p:nvSpPr>
          <p:spPr bwMode="auto">
            <a:xfrm>
              <a:off x="3961"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2" name="Rectangle 1889">
              <a:extLst>
                <a:ext uri="{FF2B5EF4-FFF2-40B4-BE49-F238E27FC236}">
                  <a16:creationId xmlns:a16="http://schemas.microsoft.com/office/drawing/2014/main" id="{C4C6665B-63AF-4516-A255-C6D626D27816}"/>
                </a:ext>
              </a:extLst>
            </p:cNvPr>
            <p:cNvSpPr>
              <a:spLocks noChangeArrowheads="1"/>
            </p:cNvSpPr>
            <p:nvPr/>
          </p:nvSpPr>
          <p:spPr bwMode="auto">
            <a:xfrm>
              <a:off x="3961"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3" name="Rectangle 1890">
              <a:extLst>
                <a:ext uri="{FF2B5EF4-FFF2-40B4-BE49-F238E27FC236}">
                  <a16:creationId xmlns:a16="http://schemas.microsoft.com/office/drawing/2014/main" id="{1843A98D-FF4D-4D17-A8BF-6C52E4CAD24D}"/>
                </a:ext>
              </a:extLst>
            </p:cNvPr>
            <p:cNvSpPr>
              <a:spLocks noChangeArrowheads="1"/>
            </p:cNvSpPr>
            <p:nvPr/>
          </p:nvSpPr>
          <p:spPr bwMode="auto">
            <a:xfrm>
              <a:off x="3973" y="3724"/>
              <a:ext cx="6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4" name="Rectangle 1891">
              <a:extLst>
                <a:ext uri="{FF2B5EF4-FFF2-40B4-BE49-F238E27FC236}">
                  <a16:creationId xmlns:a16="http://schemas.microsoft.com/office/drawing/2014/main" id="{54FC1017-69CF-4ED3-AEBE-EE9A7A269424}"/>
                </a:ext>
              </a:extLst>
            </p:cNvPr>
            <p:cNvSpPr>
              <a:spLocks noChangeArrowheads="1"/>
            </p:cNvSpPr>
            <p:nvPr/>
          </p:nvSpPr>
          <p:spPr bwMode="auto">
            <a:xfrm>
              <a:off x="4594" y="3591"/>
              <a:ext cx="11"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5" name="Rectangle 1892">
              <a:extLst>
                <a:ext uri="{FF2B5EF4-FFF2-40B4-BE49-F238E27FC236}">
                  <a16:creationId xmlns:a16="http://schemas.microsoft.com/office/drawing/2014/main" id="{4BB9FE8C-22F8-4B63-BF9E-B0A66D4EACA5}"/>
                </a:ext>
              </a:extLst>
            </p:cNvPr>
            <p:cNvSpPr>
              <a:spLocks noChangeArrowheads="1"/>
            </p:cNvSpPr>
            <p:nvPr/>
          </p:nvSpPr>
          <p:spPr bwMode="auto">
            <a:xfrm>
              <a:off x="4594" y="372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Rectangle 1893">
              <a:extLst>
                <a:ext uri="{FF2B5EF4-FFF2-40B4-BE49-F238E27FC236}">
                  <a16:creationId xmlns:a16="http://schemas.microsoft.com/office/drawing/2014/main" id="{B27D88BD-F548-4927-9F0A-93193FEDA799}"/>
                </a:ext>
              </a:extLst>
            </p:cNvPr>
            <p:cNvSpPr>
              <a:spLocks noChangeArrowheads="1"/>
            </p:cNvSpPr>
            <p:nvPr/>
          </p:nvSpPr>
          <p:spPr bwMode="auto">
            <a:xfrm>
              <a:off x="4605" y="3724"/>
              <a:ext cx="106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7" name="Rectangle 1894">
              <a:extLst>
                <a:ext uri="{FF2B5EF4-FFF2-40B4-BE49-F238E27FC236}">
                  <a16:creationId xmlns:a16="http://schemas.microsoft.com/office/drawing/2014/main" id="{37F8702F-BA12-41FD-8202-5757231A9075}"/>
                </a:ext>
              </a:extLst>
            </p:cNvPr>
            <p:cNvSpPr>
              <a:spLocks noChangeArrowheads="1"/>
            </p:cNvSpPr>
            <p:nvPr/>
          </p:nvSpPr>
          <p:spPr bwMode="auto">
            <a:xfrm>
              <a:off x="5665" y="3591"/>
              <a:ext cx="12" cy="13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8" name="Rectangle 1895">
              <a:extLst>
                <a:ext uri="{FF2B5EF4-FFF2-40B4-BE49-F238E27FC236}">
                  <a16:creationId xmlns:a16="http://schemas.microsoft.com/office/drawing/2014/main" id="{098EB860-F018-427E-8764-C7A72D4ADDF6}"/>
                </a:ext>
              </a:extLst>
            </p:cNvPr>
            <p:cNvSpPr>
              <a:spLocks noChangeArrowheads="1"/>
            </p:cNvSpPr>
            <p:nvPr/>
          </p:nvSpPr>
          <p:spPr bwMode="auto">
            <a:xfrm>
              <a:off x="5665"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9" name="Rectangle 1896">
              <a:extLst>
                <a:ext uri="{FF2B5EF4-FFF2-40B4-BE49-F238E27FC236}">
                  <a16:creationId xmlns:a16="http://schemas.microsoft.com/office/drawing/2014/main" id="{873444CA-3EBD-4052-BFB3-3E192802B5A6}"/>
                </a:ext>
              </a:extLst>
            </p:cNvPr>
            <p:cNvSpPr>
              <a:spLocks noChangeArrowheads="1"/>
            </p:cNvSpPr>
            <p:nvPr/>
          </p:nvSpPr>
          <p:spPr bwMode="auto">
            <a:xfrm>
              <a:off x="5665" y="372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0" name="Rectangle 1897">
              <a:extLst>
                <a:ext uri="{FF2B5EF4-FFF2-40B4-BE49-F238E27FC236}">
                  <a16:creationId xmlns:a16="http://schemas.microsoft.com/office/drawing/2014/main" id="{D731E06B-6B90-4016-B2C3-95C2B4E6B583}"/>
                </a:ext>
              </a:extLst>
            </p:cNvPr>
            <p:cNvSpPr>
              <a:spLocks noChangeArrowheads="1"/>
            </p:cNvSpPr>
            <p:nvPr/>
          </p:nvSpPr>
          <p:spPr bwMode="auto">
            <a:xfrm>
              <a:off x="171" y="3735"/>
              <a:ext cx="6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91" name="Line 1898">
              <a:extLst>
                <a:ext uri="{FF2B5EF4-FFF2-40B4-BE49-F238E27FC236}">
                  <a16:creationId xmlns:a16="http://schemas.microsoft.com/office/drawing/2014/main" id="{C4935F0C-F652-460C-9425-B2F6E306B536}"/>
                </a:ext>
              </a:extLst>
            </p:cNvPr>
            <p:cNvSpPr>
              <a:spLocks noChangeShapeType="1"/>
            </p:cNvSpPr>
            <p:nvPr/>
          </p:nvSpPr>
          <p:spPr bwMode="auto">
            <a:xfrm>
              <a:off x="1760" y="676"/>
              <a:ext cx="1152"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2" name="Line 1899">
              <a:extLst>
                <a:ext uri="{FF2B5EF4-FFF2-40B4-BE49-F238E27FC236}">
                  <a16:creationId xmlns:a16="http://schemas.microsoft.com/office/drawing/2014/main" id="{4B365D14-5A91-49B4-ABBA-2D03BB1A619D}"/>
                </a:ext>
              </a:extLst>
            </p:cNvPr>
            <p:cNvSpPr>
              <a:spLocks noChangeShapeType="1"/>
            </p:cNvSpPr>
            <p:nvPr/>
          </p:nvSpPr>
          <p:spPr bwMode="auto">
            <a:xfrm>
              <a:off x="1764" y="619"/>
              <a:ext cx="1152"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3" name="Line 1900">
              <a:extLst>
                <a:ext uri="{FF2B5EF4-FFF2-40B4-BE49-F238E27FC236}">
                  <a16:creationId xmlns:a16="http://schemas.microsoft.com/office/drawing/2014/main" id="{EFC860D8-E1BB-42B6-B097-36B4C21BD9DE}"/>
                </a:ext>
              </a:extLst>
            </p:cNvPr>
            <p:cNvSpPr>
              <a:spLocks noChangeShapeType="1"/>
            </p:cNvSpPr>
            <p:nvPr/>
          </p:nvSpPr>
          <p:spPr bwMode="auto">
            <a:xfrm>
              <a:off x="1764" y="547"/>
              <a:ext cx="1152"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833798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33450"/>
          </a:xfrm>
        </p:spPr>
        <p:txBody>
          <a:bodyPr/>
          <a:lstStyle/>
          <a:p>
            <a:r>
              <a:rPr lang="en-US" dirty="0"/>
              <a:t>Using data to improve </a:t>
            </a:r>
            <a:br>
              <a:rPr lang="en-US" dirty="0"/>
            </a:br>
            <a:r>
              <a:rPr lang="en-US" dirty="0"/>
              <a:t>HPV vaccine coverage</a:t>
            </a:r>
          </a:p>
        </p:txBody>
      </p:sp>
      <p:sp>
        <p:nvSpPr>
          <p:cNvPr id="3" name="Content Placeholder 2"/>
          <p:cNvSpPr>
            <a:spLocks noGrp="1"/>
          </p:cNvSpPr>
          <p:nvPr>
            <p:ph idx="1"/>
          </p:nvPr>
        </p:nvSpPr>
        <p:spPr>
          <a:xfrm>
            <a:off x="457200" y="1371600"/>
            <a:ext cx="8291512" cy="4611688"/>
          </a:xfrm>
        </p:spPr>
        <p:txBody>
          <a:bodyPr/>
          <a:lstStyle/>
          <a:p>
            <a:r>
              <a:rPr lang="en-US" sz="2400" dirty="0"/>
              <a:t>Compare doses given to the target population by year (e.g. no. of 9 year old girls that received HPV1 dose versus no. of 9 year old girls in the catchment area) and consider:</a:t>
            </a:r>
          </a:p>
          <a:p>
            <a:pPr lvl="1"/>
            <a:r>
              <a:rPr lang="en-US" dirty="0"/>
              <a:t>Are there groups of girls that are not reached?</a:t>
            </a:r>
          </a:p>
          <a:p>
            <a:pPr lvl="1"/>
            <a:r>
              <a:rPr lang="en-US" dirty="0"/>
              <a:t>Are girls in the right age group being vaccinated?</a:t>
            </a:r>
          </a:p>
          <a:p>
            <a:r>
              <a:rPr lang="en-US" sz="2400" dirty="0"/>
              <a:t>Compare number of HPV1 doses administered with number of HPV2/HPV3 doses administered and consider</a:t>
            </a:r>
          </a:p>
          <a:p>
            <a:pPr lvl="1"/>
            <a:r>
              <a:rPr lang="en-US" dirty="0"/>
              <a:t>Are there problems with communication, vaccine availability, etc. causing drop-outs?</a:t>
            </a:r>
          </a:p>
          <a:p>
            <a:pPr lvl="1"/>
            <a:r>
              <a:rPr lang="en-US" dirty="0"/>
              <a:t>Identify and vaccinate defaulters</a:t>
            </a:r>
          </a:p>
          <a:p>
            <a:pPr marL="523875" lvl="1" indent="0">
              <a:buNone/>
            </a:pPr>
            <a:endParaRPr lang="en-US" dirty="0"/>
          </a:p>
        </p:txBody>
      </p:sp>
    </p:spTree>
    <p:extLst>
      <p:ext uri="{BB962C8B-B14F-4D97-AF65-F5344CB8AC3E}">
        <p14:creationId xmlns:p14="http://schemas.microsoft.com/office/powerpoint/2010/main" val="85598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pitchFamily="34" charset="0"/>
              </a:rPr>
              <a:t>Considerations of AEFI </a:t>
            </a:r>
            <a:br>
              <a:rPr lang="en-US" dirty="0">
                <a:latin typeface="Arial" pitchFamily="34" charset="0"/>
              </a:rPr>
            </a:br>
            <a:r>
              <a:rPr lang="en-US" dirty="0">
                <a:latin typeface="Arial" pitchFamily="34" charset="0"/>
              </a:rPr>
              <a:t>related to HPV vaccine</a:t>
            </a:r>
            <a:endParaRPr lang="en-US" dirty="0"/>
          </a:p>
        </p:txBody>
      </p:sp>
      <p:sp>
        <p:nvSpPr>
          <p:cNvPr id="3" name="Content Placeholder 2"/>
          <p:cNvSpPr>
            <a:spLocks noGrp="1"/>
          </p:cNvSpPr>
          <p:nvPr>
            <p:ph idx="1"/>
          </p:nvPr>
        </p:nvSpPr>
        <p:spPr/>
        <p:txBody>
          <a:bodyPr/>
          <a:lstStyle/>
          <a:p>
            <a:pPr marL="340995" indent="-340995"/>
            <a:r>
              <a:rPr lang="en-US" sz="2400" dirty="0">
                <a:ea typeface="MS PGothic"/>
              </a:rPr>
              <a:t>HPV vaccine is a safe vaccine but mild adverse events can occur after administering the vaccine</a:t>
            </a:r>
            <a:endParaRPr lang="en-US">
              <a:ea typeface="MS PGothic"/>
            </a:endParaRPr>
          </a:p>
          <a:p>
            <a:pPr marL="804545" lvl="1" indent="-280670"/>
            <a:r>
              <a:rPr lang="en-US" dirty="0"/>
              <a:t>Redness, pain or swelling at the injection site</a:t>
            </a:r>
            <a:endParaRPr lang="en-US" sz="2400" dirty="0"/>
          </a:p>
          <a:p>
            <a:pPr marL="804545" lvl="1" indent="-280670"/>
            <a:r>
              <a:rPr lang="en-US" dirty="0"/>
              <a:t>Syncope (fainting)</a:t>
            </a:r>
          </a:p>
          <a:p>
            <a:pPr marL="340995" indent="-340995">
              <a:spcBef>
                <a:spcPts val="1200"/>
              </a:spcBef>
            </a:pPr>
            <a:r>
              <a:rPr lang="en-US" sz="2400" dirty="0"/>
              <a:t>In extremely rare instances it can cause anaphylaxis</a:t>
            </a:r>
            <a:endParaRPr lang="en-US" strike="sngStrike" dirty="0"/>
          </a:p>
          <a:p>
            <a:pPr marL="340995" lvl="1" indent="-340995">
              <a:spcBef>
                <a:spcPts val="1200"/>
              </a:spcBef>
              <a:buFont typeface="Wingdings" pitchFamily="2" charset="2"/>
              <a:buChar char="l"/>
            </a:pPr>
            <a:r>
              <a:rPr lang="en-US" sz="2400" dirty="0">
                <a:ea typeface="MS PGothic"/>
              </a:rPr>
              <a:t>Girls should be observed carefully for at least 15 minutes after administration of vaccine</a:t>
            </a:r>
          </a:p>
          <a:p>
            <a:pPr marL="340995" lvl="1" indent="-340995">
              <a:spcBef>
                <a:spcPts val="1200"/>
              </a:spcBef>
              <a:buFont typeface="Wingdings" pitchFamily="2" charset="2"/>
              <a:buChar char="l"/>
            </a:pPr>
            <a:r>
              <a:rPr lang="en-US" sz="2400" dirty="0">
                <a:ea typeface="MS PGothic" pitchFamily="34" charset="-128"/>
              </a:rPr>
              <a:t>Manage and document any adverse reaction accordingly to the national reporting procedures</a:t>
            </a:r>
          </a:p>
          <a:p>
            <a:pPr marL="804545" lvl="1" indent="-280670"/>
            <a:endParaRPr lang="en-US" dirty="0"/>
          </a:p>
          <a:p>
            <a:pPr marL="804545" lvl="1" indent="-280670">
              <a:buNone/>
            </a:pPr>
            <a:endParaRPr lang="en-US" sz="2400" dirty="0"/>
          </a:p>
        </p:txBody>
      </p:sp>
    </p:spTree>
    <p:extLst>
      <p:ext uri="{BB962C8B-B14F-4D97-AF65-F5344CB8AC3E}">
        <p14:creationId xmlns:p14="http://schemas.microsoft.com/office/powerpoint/2010/main" val="3447757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5" name="Rectangle 2"/>
          <p:cNvSpPr>
            <a:spLocks noChangeArrowheads="1"/>
          </p:cNvSpPr>
          <p:nvPr/>
        </p:nvSpPr>
        <p:spPr bwMode="auto">
          <a:xfrm>
            <a:off x="0" y="0"/>
            <a:ext cx="9144000" cy="1238250"/>
          </a:xfrm>
          <a:prstGeom prst="rect">
            <a:avLst/>
          </a:prstGeom>
          <a:noFill/>
          <a:ln w="9525">
            <a:noFill/>
            <a:miter lim="800000"/>
            <a:headEnd/>
            <a:tailEnd/>
          </a:ln>
          <a:effectLst>
            <a:outerShdw dist="17961" dir="2700000" algn="ctr" rotWithShape="0">
              <a:srgbClr val="96CCEE">
                <a:alpha val="74997"/>
              </a:srgbClr>
            </a:outerShdw>
          </a:effectLst>
        </p:spPr>
        <p:txBody>
          <a:bodyPr lIns="0" tIns="0" rIns="0" bIns="0" anchor="ctr"/>
          <a:lstStyle/>
          <a:p>
            <a:pPr algn="ctr" defTabSz="912813" eaLnBrk="0" hangingPunct="0">
              <a:defRPr/>
            </a:pPr>
            <a:r>
              <a:rPr lang="en-US" sz="3500" b="1" dirty="0">
                <a:solidFill>
                  <a:srgbClr val="000066"/>
                </a:solidFill>
                <a:latin typeface="Arial" pitchFamily="34" charset="0"/>
              </a:rPr>
              <a:t> Procedure for AEFI reporting</a:t>
            </a:r>
            <a:endParaRPr lang="en-GB" sz="3500" b="1" dirty="0">
              <a:solidFill>
                <a:srgbClr val="000066"/>
              </a:solidFill>
              <a:latin typeface="Arial" pitchFamily="34" charset="0"/>
            </a:endParaRPr>
          </a:p>
        </p:txBody>
      </p:sp>
      <p:sp>
        <p:nvSpPr>
          <p:cNvPr id="10242" name="Rectangle 18"/>
          <p:cNvSpPr>
            <a:spLocks noChangeArrowheads="1"/>
          </p:cNvSpPr>
          <p:nvPr/>
        </p:nvSpPr>
        <p:spPr bwMode="auto">
          <a:xfrm>
            <a:off x="250825" y="1447800"/>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000" b="1" dirty="0">
                <a:solidFill>
                  <a:srgbClr val="000066"/>
                </a:solidFill>
                <a:latin typeface="Arial" pitchFamily="34" charset="0"/>
              </a:rPr>
              <a:t> </a:t>
            </a:r>
            <a:r>
              <a:rPr lang="en-US" sz="2400" dirty="0">
                <a:solidFill>
                  <a:srgbClr val="000066"/>
                </a:solidFill>
                <a:latin typeface="Arial" pitchFamily="34" charset="0"/>
              </a:rPr>
              <a:t>Report AEFIs through existing AEFI reporting systems established by national immunization programs</a:t>
            </a:r>
            <a:r>
              <a:rPr lang="en-US" sz="2400" dirty="0">
                <a:solidFill>
                  <a:srgbClr val="FF0000"/>
                </a:solidFill>
                <a:latin typeface="Arial" pitchFamily="34" charset="0"/>
              </a:rPr>
              <a:t> </a:t>
            </a:r>
            <a:endParaRPr lang="en-US" sz="2500" dirty="0">
              <a:solidFill>
                <a:srgbClr val="FF0000"/>
              </a:solidFill>
              <a:latin typeface="Arial" pitchFamily="34" charset="0"/>
            </a:endParaRPr>
          </a:p>
          <a:p>
            <a:pPr marL="341313" indent="-341313" defTabSz="912813" eaLnBrk="0" hangingPunct="0">
              <a:spcBef>
                <a:spcPct val="80000"/>
              </a:spcBef>
              <a:buClr>
                <a:srgbClr val="1E7FB8"/>
              </a:buClr>
            </a:pPr>
            <a:endParaRPr lang="en-US" sz="2400" dirty="0">
              <a:solidFill>
                <a:srgbClr val="000066"/>
              </a:solidFill>
              <a:latin typeface="Arial" pitchFamily="34" charset="0"/>
            </a:endParaRPr>
          </a:p>
        </p:txBody>
      </p:sp>
      <p:grpSp>
        <p:nvGrpSpPr>
          <p:cNvPr id="6" name="Group 5"/>
          <p:cNvGrpSpPr/>
          <p:nvPr/>
        </p:nvGrpSpPr>
        <p:grpSpPr>
          <a:xfrm>
            <a:off x="107950" y="2351792"/>
            <a:ext cx="2232025" cy="3705245"/>
            <a:chOff x="107950" y="2351792"/>
            <a:chExt cx="2232025" cy="3705245"/>
          </a:xfrm>
        </p:grpSpPr>
        <p:sp>
          <p:nvSpPr>
            <p:cNvPr id="10245" name="Rectangle 10"/>
            <p:cNvSpPr>
              <a:spLocks noChangeArrowheads="1"/>
            </p:cNvSpPr>
            <p:nvPr/>
          </p:nvSpPr>
          <p:spPr bwMode="auto">
            <a:xfrm>
              <a:off x="107950" y="4303713"/>
              <a:ext cx="2232025" cy="701675"/>
            </a:xfrm>
            <a:prstGeom prst="rect">
              <a:avLst/>
            </a:prstGeom>
            <a:noFill/>
            <a:ln w="9525">
              <a:noFill/>
              <a:miter lim="800000"/>
              <a:headEnd/>
              <a:tailEnd/>
            </a:ln>
          </p:spPr>
          <p:txBody>
            <a:bodyPr>
              <a:spAutoFit/>
            </a:bodyPr>
            <a:lstStyle/>
            <a:p>
              <a:pPr algn="ctr"/>
              <a:r>
                <a:rPr lang="fr-FR" sz="1900" dirty="0" err="1">
                  <a:solidFill>
                    <a:srgbClr val="000066"/>
                  </a:solidFill>
                </a:rPr>
                <a:t>Suspected</a:t>
              </a:r>
              <a:r>
                <a:rPr lang="fr-FR" sz="1900" dirty="0">
                  <a:solidFill>
                    <a:srgbClr val="000066"/>
                  </a:solidFill>
                </a:rPr>
                <a:t> </a:t>
              </a:r>
              <a:r>
                <a:rPr lang="fr-FR" sz="1900" dirty="0" err="1">
                  <a:solidFill>
                    <a:srgbClr val="000066"/>
                  </a:solidFill>
                </a:rPr>
                <a:t>signs</a:t>
              </a:r>
              <a:r>
                <a:rPr lang="fr-FR" sz="1900" dirty="0">
                  <a:solidFill>
                    <a:srgbClr val="000066"/>
                  </a:solidFill>
                </a:rPr>
                <a:t> or </a:t>
              </a:r>
              <a:r>
                <a:rPr lang="fr-FR" sz="1900" dirty="0" err="1">
                  <a:solidFill>
                    <a:srgbClr val="000066"/>
                  </a:solidFill>
                </a:rPr>
                <a:t>symptoms</a:t>
              </a:r>
              <a:endParaRPr lang="fr-FR" sz="1900" dirty="0">
                <a:solidFill>
                  <a:srgbClr val="000066"/>
                </a:solidFill>
              </a:endParaRPr>
            </a:p>
          </p:txBody>
        </p:sp>
        <p:pic>
          <p:nvPicPr>
            <p:cNvPr id="14" name="Picture 13" descr="p2.png"/>
            <p:cNvPicPr>
              <a:picLocks noChangeAspect="1"/>
            </p:cNvPicPr>
            <p:nvPr/>
          </p:nvPicPr>
          <p:blipFill>
            <a:blip r:embed="rId3" cstate="print"/>
            <a:stretch>
              <a:fillRect/>
            </a:stretch>
          </p:blipFill>
          <p:spPr>
            <a:xfrm>
              <a:off x="838200" y="2351792"/>
              <a:ext cx="609600" cy="1915408"/>
            </a:xfrm>
            <a:prstGeom prst="rect">
              <a:avLst/>
            </a:prstGeom>
          </p:spPr>
        </p:pic>
        <p:sp>
          <p:nvSpPr>
            <p:cNvPr id="2" name="TextBox 1"/>
            <p:cNvSpPr txBox="1"/>
            <p:nvPr/>
          </p:nvSpPr>
          <p:spPr>
            <a:xfrm>
              <a:off x="979333"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1</a:t>
              </a:r>
            </a:p>
          </p:txBody>
        </p:sp>
      </p:grpSp>
      <p:grpSp>
        <p:nvGrpSpPr>
          <p:cNvPr id="4" name="Group 3"/>
          <p:cNvGrpSpPr/>
          <p:nvPr/>
        </p:nvGrpSpPr>
        <p:grpSpPr>
          <a:xfrm>
            <a:off x="2124075" y="2781300"/>
            <a:ext cx="3743325" cy="3275737"/>
            <a:chOff x="2124075" y="2781300"/>
            <a:chExt cx="3743325" cy="3275737"/>
          </a:xfrm>
        </p:grpSpPr>
        <p:sp>
          <p:nvSpPr>
            <p:cNvPr id="10244" name="Rectangle 9"/>
            <p:cNvSpPr>
              <a:spLocks noChangeArrowheads="1"/>
            </p:cNvSpPr>
            <p:nvPr/>
          </p:nvSpPr>
          <p:spPr bwMode="auto">
            <a:xfrm>
              <a:off x="2916237" y="4319588"/>
              <a:ext cx="2951163" cy="1261884"/>
            </a:xfrm>
            <a:prstGeom prst="rect">
              <a:avLst/>
            </a:prstGeom>
            <a:noFill/>
            <a:ln w="9525">
              <a:noFill/>
              <a:miter lim="800000"/>
              <a:headEnd/>
              <a:tailEnd/>
            </a:ln>
          </p:spPr>
          <p:txBody>
            <a:bodyPr>
              <a:spAutoFit/>
            </a:bodyPr>
            <a:lstStyle/>
            <a:p>
              <a:pPr algn="ctr"/>
              <a:r>
                <a:rPr lang="fr-FR" sz="1900" dirty="0" err="1">
                  <a:solidFill>
                    <a:srgbClr val="000066"/>
                  </a:solidFill>
                </a:rPr>
                <a:t>Health</a:t>
              </a:r>
              <a:r>
                <a:rPr lang="fr-FR" sz="1900" dirty="0">
                  <a:solidFill>
                    <a:srgbClr val="000066"/>
                  </a:solidFill>
                </a:rPr>
                <a:t> </a:t>
              </a:r>
              <a:r>
                <a:rPr lang="fr-FR" sz="1900" dirty="0" err="1">
                  <a:solidFill>
                    <a:srgbClr val="000066"/>
                  </a:solidFill>
                </a:rPr>
                <a:t>worker</a:t>
              </a:r>
              <a:r>
                <a:rPr lang="fr-FR" sz="1900" dirty="0">
                  <a:solidFill>
                    <a:srgbClr val="000066"/>
                  </a:solidFill>
                </a:rPr>
                <a:t> </a:t>
              </a:r>
              <a:r>
                <a:rPr lang="fr-FR" sz="1900" dirty="0" err="1">
                  <a:solidFill>
                    <a:srgbClr val="000066"/>
                  </a:solidFill>
                </a:rPr>
                <a:t>should</a:t>
              </a:r>
              <a:r>
                <a:rPr lang="fr-FR" sz="1900" dirty="0">
                  <a:solidFill>
                    <a:srgbClr val="000066"/>
                  </a:solidFill>
                </a:rPr>
                <a:t> </a:t>
              </a:r>
              <a:r>
                <a:rPr lang="fr-FR" sz="1900" dirty="0" err="1">
                  <a:solidFill>
                    <a:srgbClr val="000066"/>
                  </a:solidFill>
                </a:rPr>
                <a:t>immediately</a:t>
              </a:r>
              <a:r>
                <a:rPr lang="fr-FR" sz="1900" dirty="0">
                  <a:solidFill>
                    <a:srgbClr val="000066"/>
                  </a:solidFill>
                </a:rPr>
                <a:t> report to a local public </a:t>
              </a:r>
              <a:r>
                <a:rPr lang="fr-FR" sz="1900" dirty="0" err="1">
                  <a:solidFill>
                    <a:srgbClr val="000066"/>
                  </a:solidFill>
                </a:rPr>
                <a:t>health</a:t>
              </a:r>
              <a:r>
                <a:rPr lang="fr-FR" sz="1900" dirty="0">
                  <a:solidFill>
                    <a:srgbClr val="000066"/>
                  </a:solidFill>
                </a:rPr>
                <a:t> </a:t>
              </a:r>
              <a:r>
                <a:rPr lang="fr-FR" sz="1900" dirty="0" err="1">
                  <a:solidFill>
                    <a:srgbClr val="000066"/>
                  </a:solidFill>
                </a:rPr>
                <a:t>authority</a:t>
              </a:r>
              <a:r>
                <a:rPr lang="fr-FR" sz="1900" dirty="0">
                  <a:solidFill>
                    <a:srgbClr val="000066"/>
                  </a:solidFill>
                </a:rPr>
                <a:t>  </a:t>
              </a:r>
            </a:p>
          </p:txBody>
        </p:sp>
        <p:pic>
          <p:nvPicPr>
            <p:cNvPr id="10246" name="Picture 13" descr="lever2_heathcentre"/>
            <p:cNvPicPr>
              <a:picLocks noChangeAspect="1" noChangeArrowheads="1"/>
            </p:cNvPicPr>
            <p:nvPr/>
          </p:nvPicPr>
          <p:blipFill>
            <a:blip r:embed="rId4"/>
            <a:srcRect/>
            <a:stretch>
              <a:fillRect/>
            </a:stretch>
          </p:blipFill>
          <p:spPr bwMode="auto">
            <a:xfrm>
              <a:off x="2916238" y="2781300"/>
              <a:ext cx="2881312" cy="1362075"/>
            </a:xfrm>
            <a:prstGeom prst="rect">
              <a:avLst/>
            </a:prstGeom>
            <a:noFill/>
            <a:ln w="9525">
              <a:noFill/>
              <a:miter lim="800000"/>
              <a:headEnd/>
              <a:tailEnd/>
            </a:ln>
          </p:spPr>
        </p:pic>
        <p:sp>
          <p:nvSpPr>
            <p:cNvPr id="10247" name="Line 15"/>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p:spPr>
          <p:txBody>
            <a:bodyPr/>
            <a:lstStyle/>
            <a:p>
              <a:endParaRPr lang="en-US"/>
            </a:p>
          </p:txBody>
        </p:sp>
        <p:sp>
          <p:nvSpPr>
            <p:cNvPr id="13" name="TextBox 12"/>
            <p:cNvSpPr txBox="1"/>
            <p:nvPr/>
          </p:nvSpPr>
          <p:spPr>
            <a:xfrm>
              <a:off x="3942142"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2</a:t>
              </a:r>
            </a:p>
          </p:txBody>
        </p:sp>
      </p:grpSp>
      <p:grpSp>
        <p:nvGrpSpPr>
          <p:cNvPr id="5" name="Group 4"/>
          <p:cNvGrpSpPr/>
          <p:nvPr/>
        </p:nvGrpSpPr>
        <p:grpSpPr>
          <a:xfrm>
            <a:off x="5795963" y="2924175"/>
            <a:ext cx="3348036" cy="3132862"/>
            <a:chOff x="5795963" y="2924175"/>
            <a:chExt cx="3348036" cy="3132862"/>
          </a:xfrm>
        </p:grpSpPr>
        <p:sp>
          <p:nvSpPr>
            <p:cNvPr id="10243" name="Rectangle 8"/>
            <p:cNvSpPr>
              <a:spLocks noChangeArrowheads="1"/>
            </p:cNvSpPr>
            <p:nvPr/>
          </p:nvSpPr>
          <p:spPr bwMode="auto">
            <a:xfrm>
              <a:off x="6324600" y="4267200"/>
              <a:ext cx="2819399" cy="1261884"/>
            </a:xfrm>
            <a:prstGeom prst="rect">
              <a:avLst/>
            </a:prstGeom>
            <a:noFill/>
            <a:ln w="9525">
              <a:noFill/>
              <a:miter lim="800000"/>
              <a:headEnd/>
              <a:tailEnd/>
            </a:ln>
          </p:spPr>
          <p:txBody>
            <a:bodyPr wrap="square">
              <a:spAutoFit/>
            </a:bodyPr>
            <a:lstStyle/>
            <a:p>
              <a:pPr algn="ctr"/>
              <a:r>
                <a:rPr lang="fr-FR" sz="1900" dirty="0">
                  <a:solidFill>
                    <a:srgbClr val="000066"/>
                  </a:solidFill>
                </a:rPr>
                <a:t>National </a:t>
              </a:r>
            </a:p>
            <a:p>
              <a:pPr algn="ctr"/>
              <a:r>
                <a:rPr lang="fr-FR" sz="1900" dirty="0" err="1">
                  <a:solidFill>
                    <a:srgbClr val="000066"/>
                  </a:solidFill>
                </a:rPr>
                <a:t>Authorities</a:t>
              </a:r>
              <a:r>
                <a:rPr lang="fr-FR" sz="1900" dirty="0">
                  <a:solidFill>
                    <a:srgbClr val="000066"/>
                  </a:solidFill>
                </a:rPr>
                <a:t> </a:t>
              </a:r>
              <a:r>
                <a:rPr lang="fr-FR" sz="1900" dirty="0" err="1">
                  <a:solidFill>
                    <a:srgbClr val="000066"/>
                  </a:solidFill>
                </a:rPr>
                <a:t>will</a:t>
              </a:r>
              <a:r>
                <a:rPr lang="fr-FR" sz="1900" dirty="0">
                  <a:solidFill>
                    <a:srgbClr val="000066"/>
                  </a:solidFill>
                </a:rPr>
                <a:t> </a:t>
              </a:r>
              <a:r>
                <a:rPr lang="fr-FR" sz="1900" dirty="0" err="1">
                  <a:solidFill>
                    <a:srgbClr val="000066"/>
                  </a:solidFill>
                </a:rPr>
                <a:t>then</a:t>
              </a:r>
              <a:r>
                <a:rPr lang="fr-FR" sz="1900" dirty="0">
                  <a:solidFill>
                    <a:srgbClr val="000066"/>
                  </a:solidFill>
                </a:rPr>
                <a:t> </a:t>
              </a:r>
              <a:r>
                <a:rPr lang="fr-FR" sz="1900" dirty="0" err="1">
                  <a:solidFill>
                    <a:srgbClr val="000066"/>
                  </a:solidFill>
                </a:rPr>
                <a:t>decide</a:t>
              </a:r>
              <a:r>
                <a:rPr lang="fr-FR" sz="1900" dirty="0">
                  <a:solidFill>
                    <a:srgbClr val="000066"/>
                  </a:solidFill>
                </a:rPr>
                <a:t> if </a:t>
              </a:r>
              <a:r>
                <a:rPr lang="fr-FR" sz="1900" dirty="0" err="1">
                  <a:solidFill>
                    <a:srgbClr val="000066"/>
                  </a:solidFill>
                </a:rPr>
                <a:t>futher</a:t>
              </a:r>
              <a:r>
                <a:rPr lang="fr-FR" sz="1900" dirty="0">
                  <a:solidFill>
                    <a:srgbClr val="000066"/>
                  </a:solidFill>
                </a:rPr>
                <a:t>  investigation </a:t>
              </a:r>
              <a:r>
                <a:rPr lang="fr-FR" sz="1900" dirty="0" err="1">
                  <a:solidFill>
                    <a:srgbClr val="000066"/>
                  </a:solidFill>
                </a:rPr>
                <a:t>is</a:t>
              </a:r>
              <a:r>
                <a:rPr lang="fr-FR" sz="1900" dirty="0">
                  <a:solidFill>
                    <a:srgbClr val="000066"/>
                  </a:solidFill>
                </a:rPr>
                <a:t> </a:t>
              </a:r>
              <a:r>
                <a:rPr lang="fr-FR" sz="1900" dirty="0" err="1">
                  <a:solidFill>
                    <a:srgbClr val="000066"/>
                  </a:solidFill>
                </a:rPr>
                <a:t>required</a:t>
              </a:r>
              <a:r>
                <a:rPr lang="fr-FR" sz="1900" dirty="0">
                  <a:solidFill>
                    <a:srgbClr val="000066"/>
                  </a:solidFill>
                </a:rPr>
                <a:t> </a:t>
              </a:r>
            </a:p>
          </p:txBody>
        </p:sp>
        <p:sp>
          <p:nvSpPr>
            <p:cNvPr id="10248" name="Line 16"/>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p:spPr>
          <p:txBody>
            <a:bodyPr/>
            <a:lstStyle/>
            <a:p>
              <a:endParaRPr lang="en-US"/>
            </a:p>
          </p:txBody>
        </p:sp>
        <p:pic>
          <p:nvPicPr>
            <p:cNvPr id="10250" name="Picture 18" descr="Ministere_Sante"/>
            <p:cNvPicPr>
              <a:picLocks noChangeAspect="1" noChangeArrowheads="1"/>
            </p:cNvPicPr>
            <p:nvPr/>
          </p:nvPicPr>
          <p:blipFill>
            <a:blip r:embed="rId5"/>
            <a:srcRect/>
            <a:stretch>
              <a:fillRect/>
            </a:stretch>
          </p:blipFill>
          <p:spPr bwMode="auto">
            <a:xfrm>
              <a:off x="6661150" y="2924175"/>
              <a:ext cx="2401888" cy="1312863"/>
            </a:xfrm>
            <a:prstGeom prst="rect">
              <a:avLst/>
            </a:prstGeom>
            <a:noFill/>
            <a:ln w="9525">
              <a:noFill/>
              <a:miter lim="800000"/>
              <a:headEnd/>
              <a:tailEnd/>
            </a:ln>
          </p:spPr>
        </p:pic>
        <p:sp>
          <p:nvSpPr>
            <p:cNvPr id="15" name="TextBox 14"/>
            <p:cNvSpPr txBox="1"/>
            <p:nvPr/>
          </p:nvSpPr>
          <p:spPr>
            <a:xfrm>
              <a:off x="7692158" y="5533817"/>
              <a:ext cx="385042" cy="523220"/>
            </a:xfrm>
            <a:prstGeom prst="rect">
              <a:avLst/>
            </a:prstGeom>
            <a:noFill/>
          </p:spPr>
          <p:txBody>
            <a:bodyPr wrap="none" rtlCol="0">
              <a:spAutoFit/>
            </a:bodyPr>
            <a:lstStyle/>
            <a:p>
              <a:r>
                <a:rPr lang="en-US" sz="2800" b="1" dirty="0">
                  <a:solidFill>
                    <a:schemeClr val="tx1">
                      <a:lumMod val="65000"/>
                      <a:lumOff val="35000"/>
                    </a:schemeClr>
                  </a:solidFill>
                </a:rPr>
                <a:t>3</a:t>
              </a:r>
            </a:p>
          </p:txBody>
        </p:sp>
      </p:grpSp>
    </p:spTree>
    <p:extLst>
      <p:ext uri="{BB962C8B-B14F-4D97-AF65-F5344CB8AC3E}">
        <p14:creationId xmlns:p14="http://schemas.microsoft.com/office/powerpoint/2010/main" val="66917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defRPr/>
            </a:pPr>
            <a:r>
              <a:rPr lang="en-US" kern="1200" dirty="0">
                <a:latin typeface="Arial" pitchFamily="34" charset="0"/>
                <a:cs typeface="+mn-cs"/>
              </a:rPr>
              <a:t>AEFI reporting form</a:t>
            </a:r>
            <a:endParaRPr lang="en-GB" kern="1200" dirty="0">
              <a:latin typeface="Arial" pitchFamily="34" charset="0"/>
              <a:cs typeface="+mn-cs"/>
            </a:endParaRPr>
          </a:p>
        </p:txBody>
      </p:sp>
      <p:sp>
        <p:nvSpPr>
          <p:cNvPr id="11268" name="Rectangle 18"/>
          <p:cNvSpPr>
            <a:spLocks noChangeArrowheads="1"/>
          </p:cNvSpPr>
          <p:nvPr/>
        </p:nvSpPr>
        <p:spPr bwMode="auto">
          <a:xfrm>
            <a:off x="179388" y="1412875"/>
            <a:ext cx="8893175"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000" b="1" dirty="0">
                <a:solidFill>
                  <a:srgbClr val="000066"/>
                </a:solidFill>
                <a:latin typeface="Arial" pitchFamily="34" charset="0"/>
              </a:rPr>
              <a:t> </a:t>
            </a:r>
            <a:r>
              <a:rPr lang="en-US" sz="2400" dirty="0">
                <a:solidFill>
                  <a:srgbClr val="000066"/>
                </a:solidFill>
                <a:latin typeface="Arial" pitchFamily="34" charset="0"/>
              </a:rPr>
              <a:t>AEFI report should contain</a:t>
            </a:r>
          </a:p>
          <a:p>
            <a:pPr marL="804863" lvl="1" indent="-280988" defTabSz="912813" eaLnBrk="0" hangingPunct="0">
              <a:spcBef>
                <a:spcPct val="80000"/>
              </a:spcBef>
              <a:buClr>
                <a:srgbClr val="1E7FB8"/>
              </a:buClr>
            </a:pPr>
            <a:endParaRPr lang="en-US" sz="2100" dirty="0">
              <a:solidFill>
                <a:srgbClr val="000066"/>
              </a:solidFill>
              <a:latin typeface="Arial" pitchFamily="34" charset="0"/>
            </a:endParaRPr>
          </a:p>
        </p:txBody>
      </p:sp>
      <p:pic>
        <p:nvPicPr>
          <p:cNvPr id="6" name="Content Placeholder 5" descr="AEFIs.png"/>
          <p:cNvPicPr>
            <a:picLocks noGrp="1" noChangeAspect="1"/>
          </p:cNvPicPr>
          <p:nvPr>
            <p:ph idx="1"/>
          </p:nvPr>
        </p:nvPicPr>
        <p:blipFill>
          <a:blip r:embed="rId3"/>
          <a:stretch>
            <a:fillRect/>
          </a:stretch>
        </p:blipFill>
        <p:spPr>
          <a:xfrm>
            <a:off x="4625975" y="1226747"/>
            <a:ext cx="4281199" cy="4729163"/>
          </a:xfrm>
        </p:spPr>
      </p:pic>
      <p:grpSp>
        <p:nvGrpSpPr>
          <p:cNvPr id="13" name="Group 12"/>
          <p:cNvGrpSpPr/>
          <p:nvPr/>
        </p:nvGrpSpPr>
        <p:grpSpPr>
          <a:xfrm>
            <a:off x="1670554" y="1295400"/>
            <a:ext cx="7397246" cy="1554480"/>
            <a:chOff x="1670554" y="1295400"/>
            <a:chExt cx="7397246" cy="1554480"/>
          </a:xfrm>
        </p:grpSpPr>
        <p:sp>
          <p:nvSpPr>
            <p:cNvPr id="10" name="Oval 9"/>
            <p:cNvSpPr/>
            <p:nvPr/>
          </p:nvSpPr>
          <p:spPr bwMode="auto">
            <a:xfrm>
              <a:off x="4343400" y="1295400"/>
              <a:ext cx="4724400" cy="15544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 name="TextBox 3"/>
            <p:cNvSpPr txBox="1"/>
            <p:nvPr/>
          </p:nvSpPr>
          <p:spPr>
            <a:xfrm>
              <a:off x="1670554" y="1864891"/>
              <a:ext cx="2217274" cy="415498"/>
            </a:xfrm>
            <a:prstGeom prst="rect">
              <a:avLst/>
            </a:prstGeom>
            <a:noFill/>
          </p:spPr>
          <p:txBody>
            <a:bodyPr wrap="none" rtlCol="0">
              <a:spAutoFit/>
            </a:bodyPr>
            <a:lstStyle/>
            <a:p>
              <a:pPr marL="0" lvl="1"/>
              <a:r>
                <a:rPr lang="en-US" sz="2100" dirty="0">
                  <a:solidFill>
                    <a:srgbClr val="000066"/>
                  </a:solidFill>
                  <a:latin typeface="Arial" pitchFamily="34" charset="0"/>
                </a:rPr>
                <a:t>Details of Patient</a:t>
              </a:r>
            </a:p>
          </p:txBody>
        </p:sp>
      </p:grpSp>
      <p:grpSp>
        <p:nvGrpSpPr>
          <p:cNvPr id="14" name="Group 13"/>
          <p:cNvGrpSpPr/>
          <p:nvPr/>
        </p:nvGrpSpPr>
        <p:grpSpPr>
          <a:xfrm>
            <a:off x="1670554" y="4541838"/>
            <a:ext cx="7244846" cy="1482725"/>
            <a:chOff x="1670554" y="4541838"/>
            <a:chExt cx="7244846" cy="1482725"/>
          </a:xfrm>
        </p:grpSpPr>
        <p:sp>
          <p:nvSpPr>
            <p:cNvPr id="7" name="Oval 6"/>
            <p:cNvSpPr/>
            <p:nvPr/>
          </p:nvSpPr>
          <p:spPr bwMode="auto">
            <a:xfrm>
              <a:off x="4343400" y="4541838"/>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TextBox 4"/>
            <p:cNvSpPr txBox="1"/>
            <p:nvPr/>
          </p:nvSpPr>
          <p:spPr>
            <a:xfrm>
              <a:off x="1670554" y="5075451"/>
              <a:ext cx="2486578" cy="415498"/>
            </a:xfrm>
            <a:prstGeom prst="rect">
              <a:avLst/>
            </a:prstGeom>
            <a:noFill/>
          </p:spPr>
          <p:txBody>
            <a:bodyPr wrap="none" rtlCol="0">
              <a:spAutoFit/>
            </a:bodyPr>
            <a:lstStyle/>
            <a:p>
              <a:pPr marL="0" lvl="1"/>
              <a:r>
                <a:rPr lang="en-US" sz="2100" dirty="0">
                  <a:solidFill>
                    <a:srgbClr val="000066"/>
                  </a:solidFill>
                  <a:latin typeface="Arial" pitchFamily="34" charset="0"/>
                </a:rPr>
                <a:t>Details of the event</a:t>
              </a:r>
            </a:p>
          </p:txBody>
        </p:sp>
      </p:grpSp>
      <p:grpSp>
        <p:nvGrpSpPr>
          <p:cNvPr id="15" name="Group 14"/>
          <p:cNvGrpSpPr/>
          <p:nvPr/>
        </p:nvGrpSpPr>
        <p:grpSpPr>
          <a:xfrm>
            <a:off x="1670554" y="3124200"/>
            <a:ext cx="7397246" cy="1482725"/>
            <a:chOff x="1670554" y="3124200"/>
            <a:chExt cx="7397246" cy="1482725"/>
          </a:xfrm>
        </p:grpSpPr>
        <p:sp>
          <p:nvSpPr>
            <p:cNvPr id="8" name="Oval 7"/>
            <p:cNvSpPr/>
            <p:nvPr/>
          </p:nvSpPr>
          <p:spPr bwMode="auto">
            <a:xfrm>
              <a:off x="4495800" y="3124200"/>
              <a:ext cx="4572000" cy="1482725"/>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1" name="TextBox 10"/>
            <p:cNvSpPr txBox="1"/>
            <p:nvPr/>
          </p:nvSpPr>
          <p:spPr>
            <a:xfrm>
              <a:off x="1670554" y="3657813"/>
              <a:ext cx="2315890" cy="415498"/>
            </a:xfrm>
            <a:prstGeom prst="rect">
              <a:avLst/>
            </a:prstGeom>
            <a:noFill/>
          </p:spPr>
          <p:txBody>
            <a:bodyPr wrap="none" rtlCol="0">
              <a:spAutoFit/>
            </a:bodyPr>
            <a:lstStyle/>
            <a:p>
              <a:pPr marL="0" lvl="1"/>
              <a:r>
                <a:rPr lang="en-US" sz="2100" dirty="0">
                  <a:solidFill>
                    <a:srgbClr val="000066"/>
                  </a:solidFill>
                  <a:latin typeface="Arial" pitchFamily="34" charset="0"/>
                </a:rPr>
                <a:t>Details of Vaccine</a:t>
              </a:r>
            </a:p>
          </p:txBody>
        </p:sp>
      </p:grpSp>
      <p:grpSp>
        <p:nvGrpSpPr>
          <p:cNvPr id="16" name="Group 15"/>
          <p:cNvGrpSpPr/>
          <p:nvPr/>
        </p:nvGrpSpPr>
        <p:grpSpPr>
          <a:xfrm>
            <a:off x="1670554" y="2636520"/>
            <a:ext cx="7168646" cy="640080"/>
            <a:chOff x="1670554" y="2636520"/>
            <a:chExt cx="7168646" cy="640080"/>
          </a:xfrm>
        </p:grpSpPr>
        <p:sp>
          <p:nvSpPr>
            <p:cNvPr id="9" name="Oval 8"/>
            <p:cNvSpPr/>
            <p:nvPr/>
          </p:nvSpPr>
          <p:spPr bwMode="auto">
            <a:xfrm>
              <a:off x="4495800" y="2636520"/>
              <a:ext cx="4343400" cy="640080"/>
            </a:xfrm>
            <a:prstGeom prst="ellipse">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2" name="TextBox 11"/>
            <p:cNvSpPr txBox="1"/>
            <p:nvPr/>
          </p:nvSpPr>
          <p:spPr>
            <a:xfrm>
              <a:off x="1670554" y="2748811"/>
              <a:ext cx="2081019" cy="415498"/>
            </a:xfrm>
            <a:prstGeom prst="rect">
              <a:avLst/>
            </a:prstGeom>
            <a:noFill/>
          </p:spPr>
          <p:txBody>
            <a:bodyPr wrap="none" rtlCol="0">
              <a:spAutoFit/>
            </a:bodyPr>
            <a:lstStyle/>
            <a:p>
              <a:r>
                <a:rPr lang="en-US" sz="2100" dirty="0">
                  <a:solidFill>
                    <a:srgbClr val="000066"/>
                  </a:solidFill>
                  <a:latin typeface="Arial" pitchFamily="34" charset="0"/>
                </a:rPr>
                <a:t>Reporter details</a:t>
              </a:r>
            </a:p>
          </p:txBody>
        </p:sp>
      </p:grpSp>
    </p:spTree>
    <p:extLst>
      <p:ext uri="{BB962C8B-B14F-4D97-AF65-F5344CB8AC3E}">
        <p14:creationId xmlns:p14="http://schemas.microsoft.com/office/powerpoint/2010/main" val="9355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pPr>
              <a:defRPr/>
            </a:pPr>
            <a:r>
              <a:rPr lang="en-GB" kern="1200" dirty="0">
                <a:latin typeface="Arial" pitchFamily="34" charset="0"/>
                <a:cs typeface="+mn-cs"/>
              </a:rPr>
              <a:t>Key messages (1/2)</a:t>
            </a:r>
          </a:p>
        </p:txBody>
      </p:sp>
      <p:pic>
        <p:nvPicPr>
          <p:cNvPr id="15363"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15364" name="Content Placeholder 2"/>
          <p:cNvSpPr txBox="1">
            <a:spLocks/>
          </p:cNvSpPr>
          <p:nvPr/>
        </p:nvSpPr>
        <p:spPr bwMode="auto">
          <a:xfrm>
            <a:off x="107950" y="1685925"/>
            <a:ext cx="8807450" cy="3419475"/>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en-US" sz="2100" dirty="0">
                <a:solidFill>
                  <a:srgbClr val="000066"/>
                </a:solidFill>
                <a:latin typeface="Arial" pitchFamily="34" charset="0"/>
              </a:rPr>
              <a:t>Monitoring and reporting HPV vaccine coverage is crucial for evaluating the performance of the immunization programme and its impact on the vaccinated girls</a:t>
            </a:r>
          </a:p>
          <a:p>
            <a:pPr marL="341313" indent="-341313" defTabSz="912813" eaLnBrk="0" hangingPunct="0">
              <a:spcBef>
                <a:spcPts val="1200"/>
              </a:spcBef>
              <a:buClr>
                <a:srgbClr val="1E7FB8"/>
              </a:buClr>
              <a:buFont typeface="Wingdings" pitchFamily="2" charset="2"/>
              <a:buChar char="l"/>
            </a:pPr>
            <a:r>
              <a:rPr lang="en-US" sz="2100" dirty="0">
                <a:solidFill>
                  <a:srgbClr val="000066"/>
                </a:solidFill>
                <a:latin typeface="Arial" pitchFamily="34" charset="0"/>
              </a:rPr>
              <a:t>HPV vaccine coverage should be monitored by year of age and by dose number</a:t>
            </a:r>
          </a:p>
          <a:p>
            <a:pPr marL="341313" indent="-341313" defTabSz="912813" eaLnBrk="0" hangingPunct="0">
              <a:spcBef>
                <a:spcPts val="1200"/>
              </a:spcBef>
              <a:buClr>
                <a:srgbClr val="1E7FB8"/>
              </a:buClr>
              <a:buFont typeface="Wingdings" pitchFamily="2" charset="2"/>
              <a:buChar char="l"/>
            </a:pPr>
            <a:r>
              <a:rPr lang="en-US" sz="2100" dirty="0">
                <a:solidFill>
                  <a:srgbClr val="000066"/>
                </a:solidFill>
                <a:latin typeface="Arial" pitchFamily="34" charset="0"/>
              </a:rPr>
              <a:t>Vaccine coverage should be monitored with a set of tools including immunization card, register, tally sheet, and monthly report form.</a:t>
            </a:r>
          </a:p>
          <a:p>
            <a:pPr marL="341313" indent="-341313" defTabSz="912813" eaLnBrk="0" hangingPunct="0">
              <a:spcBef>
                <a:spcPts val="1200"/>
              </a:spcBef>
              <a:buClr>
                <a:srgbClr val="1E7FB8"/>
              </a:buClr>
              <a:buFont typeface="Wingdings" pitchFamily="2" charset="2"/>
              <a:buChar char="l"/>
            </a:pPr>
            <a:r>
              <a:rPr lang="en-US" sz="2100" dirty="0">
                <a:solidFill>
                  <a:srgbClr val="000066"/>
                </a:solidFill>
                <a:latin typeface="Arial" pitchFamily="34" charset="0"/>
              </a:rPr>
              <a:t>The process for monitoring vaccine coverage data includes 5 steps</a:t>
            </a:r>
          </a:p>
        </p:txBody>
      </p:sp>
      <p:sp>
        <p:nvSpPr>
          <p:cNvPr id="2" name="TextBox 1"/>
          <p:cNvSpPr txBox="1"/>
          <p:nvPr/>
        </p:nvSpPr>
        <p:spPr>
          <a:xfrm>
            <a:off x="2362200" y="1244609"/>
            <a:ext cx="4244495" cy="400110"/>
          </a:xfrm>
          <a:prstGeom prst="rect">
            <a:avLst/>
          </a:prstGeom>
          <a:noFill/>
        </p:spPr>
        <p:txBody>
          <a:bodyPr wrap="none" rtlCol="0">
            <a:spAutoFit/>
          </a:bodyPr>
          <a:lstStyle/>
          <a:p>
            <a:r>
              <a:rPr lang="en-US" sz="2000" dirty="0">
                <a:solidFill>
                  <a:schemeClr val="tx1">
                    <a:lumMod val="50000"/>
                    <a:lumOff val="50000"/>
                  </a:schemeClr>
                </a:solidFill>
                <a:latin typeface="Arial Black" pitchFamily="34" charset="0"/>
              </a:rPr>
              <a:t>Monitoring vaccine coverage</a:t>
            </a:r>
          </a:p>
        </p:txBody>
      </p:sp>
      <p:sp>
        <p:nvSpPr>
          <p:cNvPr id="5" name="Rectangle 4"/>
          <p:cNvSpPr/>
          <p:nvPr/>
        </p:nvSpPr>
        <p:spPr>
          <a:xfrm>
            <a:off x="256499" y="4977825"/>
            <a:ext cx="1334211" cy="584775"/>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1.Registering </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girls’ details</a:t>
            </a:r>
            <a:endParaRPr lang="en-US" sz="1600" b="1" dirty="0">
              <a:solidFill>
                <a:schemeClr val="tx1">
                  <a:lumMod val="50000"/>
                  <a:lumOff val="50000"/>
                </a:schemeClr>
              </a:solidFill>
            </a:endParaRPr>
          </a:p>
        </p:txBody>
      </p:sp>
      <p:sp>
        <p:nvSpPr>
          <p:cNvPr id="6" name="Rectangle 5"/>
          <p:cNvSpPr/>
          <p:nvPr/>
        </p:nvSpPr>
        <p:spPr>
          <a:xfrm>
            <a:off x="1524000" y="4960203"/>
            <a:ext cx="1566454"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2. Using </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immunization </a:t>
            </a:r>
          </a:p>
          <a:p>
            <a:pPr algn="ctr"/>
            <a:r>
              <a:rPr lang="en-US" sz="1600" b="1" dirty="0">
                <a:solidFill>
                  <a:schemeClr val="tx1">
                    <a:lumMod val="50000"/>
                    <a:lumOff val="50000"/>
                  </a:schemeClr>
                </a:solidFill>
                <a:sym typeface="Wingdings" pitchFamily="2" charset="2"/>
              </a:rPr>
              <a:t>card</a:t>
            </a:r>
            <a:endParaRPr lang="en-US" sz="1600" b="1" dirty="0">
              <a:solidFill>
                <a:schemeClr val="tx1">
                  <a:lumMod val="50000"/>
                  <a:lumOff val="50000"/>
                </a:schemeClr>
              </a:solidFill>
            </a:endParaRPr>
          </a:p>
        </p:txBody>
      </p:sp>
      <p:sp>
        <p:nvSpPr>
          <p:cNvPr id="7" name="Rectangle 6"/>
          <p:cNvSpPr/>
          <p:nvPr/>
        </p:nvSpPr>
        <p:spPr>
          <a:xfrm>
            <a:off x="3039055" y="4960203"/>
            <a:ext cx="1380699"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3. Registering </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given dose </a:t>
            </a:r>
            <a:br>
              <a:rPr lang="en-US" sz="1600" b="1" dirty="0">
                <a:solidFill>
                  <a:schemeClr val="tx1">
                    <a:lumMod val="50000"/>
                    <a:lumOff val="50000"/>
                  </a:schemeClr>
                </a:solidFill>
                <a:sym typeface="Wingdings" pitchFamily="2" charset="2"/>
              </a:rPr>
            </a:br>
            <a:r>
              <a:rPr lang="en-US" sz="1600" b="1" dirty="0">
                <a:solidFill>
                  <a:schemeClr val="tx1">
                    <a:lumMod val="50000"/>
                    <a:lumOff val="50000"/>
                  </a:schemeClr>
                </a:solidFill>
                <a:sym typeface="Wingdings" pitchFamily="2" charset="2"/>
              </a:rPr>
              <a:t>per age </a:t>
            </a:r>
            <a:endParaRPr lang="en-US" sz="1600" b="1" dirty="0">
              <a:solidFill>
                <a:schemeClr val="tx1">
                  <a:lumMod val="50000"/>
                  <a:lumOff val="50000"/>
                </a:schemeClr>
              </a:solidFill>
            </a:endParaRPr>
          </a:p>
        </p:txBody>
      </p:sp>
      <p:sp>
        <p:nvSpPr>
          <p:cNvPr id="11" name="Rectangle 10"/>
          <p:cNvSpPr/>
          <p:nvPr/>
        </p:nvSpPr>
        <p:spPr>
          <a:xfrm>
            <a:off x="4676600" y="4953000"/>
            <a:ext cx="2104679" cy="584775"/>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4. </a:t>
            </a:r>
            <a:r>
              <a:rPr lang="en-US" sz="1600" b="1" dirty="0">
                <a:solidFill>
                  <a:schemeClr val="tx1">
                    <a:lumMod val="50000"/>
                    <a:lumOff val="50000"/>
                  </a:schemeClr>
                </a:solidFill>
              </a:rPr>
              <a:t>Calculate sub-totals </a:t>
            </a:r>
            <a:br>
              <a:rPr lang="en-US" sz="1600" b="1" dirty="0">
                <a:solidFill>
                  <a:schemeClr val="tx1">
                    <a:lumMod val="50000"/>
                    <a:lumOff val="50000"/>
                  </a:schemeClr>
                </a:solidFill>
              </a:rPr>
            </a:br>
            <a:r>
              <a:rPr lang="en-US" sz="1600" b="1" dirty="0">
                <a:solidFill>
                  <a:schemeClr val="tx1">
                    <a:lumMod val="50000"/>
                    <a:lumOff val="50000"/>
                  </a:schemeClr>
                </a:solidFill>
              </a:rPr>
              <a:t>of HPV doses given</a:t>
            </a:r>
          </a:p>
        </p:txBody>
      </p:sp>
      <p:cxnSp>
        <p:nvCxnSpPr>
          <p:cNvPr id="12" name="Straight Arrow Connector 11"/>
          <p:cNvCxnSpPr/>
          <p:nvPr/>
        </p:nvCxnSpPr>
        <p:spPr bwMode="auto">
          <a:xfrm>
            <a:off x="152400" y="5867400"/>
            <a:ext cx="8961120" cy="0"/>
          </a:xfrm>
          <a:prstGeom prst="straightConnector1">
            <a:avLst/>
          </a:prstGeom>
          <a:ln w="57150">
            <a:solidFill>
              <a:schemeClr val="tx2">
                <a:lumMod val="50000"/>
                <a:lumOff val="50000"/>
              </a:schemeClr>
            </a:solidFill>
            <a:tailEnd type="arrow"/>
          </a:ln>
        </p:spPr>
        <p:style>
          <a:lnRef idx="1">
            <a:schemeClr val="accent4"/>
          </a:lnRef>
          <a:fillRef idx="0">
            <a:schemeClr val="accent4"/>
          </a:fillRef>
          <a:effectRef idx="0">
            <a:schemeClr val="accent4"/>
          </a:effectRef>
          <a:fontRef idx="minor">
            <a:schemeClr val="tx1"/>
          </a:fontRef>
        </p:style>
      </p:cxnSp>
      <p:sp>
        <p:nvSpPr>
          <p:cNvPr id="14" name="Rectangle 13"/>
          <p:cNvSpPr/>
          <p:nvPr/>
        </p:nvSpPr>
        <p:spPr>
          <a:xfrm>
            <a:off x="6858245" y="4960203"/>
            <a:ext cx="2388794" cy="830997"/>
          </a:xfrm>
          <a:prstGeom prst="rect">
            <a:avLst/>
          </a:prstGeom>
        </p:spPr>
        <p:txBody>
          <a:bodyPr wrap="none">
            <a:spAutoFit/>
          </a:bodyPr>
          <a:lstStyle/>
          <a:p>
            <a:pPr algn="ctr"/>
            <a:r>
              <a:rPr lang="en-US" sz="1600" b="1" dirty="0">
                <a:solidFill>
                  <a:schemeClr val="tx1">
                    <a:lumMod val="50000"/>
                    <a:lumOff val="50000"/>
                  </a:schemeClr>
                </a:solidFill>
                <a:sym typeface="Wingdings" pitchFamily="2" charset="2"/>
              </a:rPr>
              <a:t>5. </a:t>
            </a:r>
            <a:r>
              <a:rPr lang="en-US" sz="1600" b="1" dirty="0">
                <a:solidFill>
                  <a:schemeClr val="tx1">
                    <a:lumMod val="50000"/>
                    <a:lumOff val="50000"/>
                  </a:schemeClr>
                </a:solidFill>
              </a:rPr>
              <a:t>Report Sub-totals </a:t>
            </a:r>
          </a:p>
          <a:p>
            <a:pPr algn="ctr"/>
            <a:r>
              <a:rPr lang="en-US" sz="1600" b="1" dirty="0">
                <a:solidFill>
                  <a:schemeClr val="tx1">
                    <a:lumMod val="50000"/>
                    <a:lumOff val="50000"/>
                  </a:schemeClr>
                </a:solidFill>
              </a:rPr>
              <a:t>to service delivery site</a:t>
            </a:r>
          </a:p>
          <a:p>
            <a:pPr algn="ctr"/>
            <a:endParaRPr lang="en-US" sz="1600" b="1" dirty="0">
              <a:solidFill>
                <a:schemeClr val="tx1">
                  <a:lumMod val="50000"/>
                  <a:lumOff val="50000"/>
                </a:schemeClr>
              </a:solidFill>
            </a:endParaRPr>
          </a:p>
        </p:txBody>
      </p:sp>
    </p:spTree>
    <p:extLst>
      <p:ext uri="{BB962C8B-B14F-4D97-AF65-F5344CB8AC3E}">
        <p14:creationId xmlns:p14="http://schemas.microsoft.com/office/powerpoint/2010/main" val="4118482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pPr>
              <a:defRPr/>
            </a:pPr>
            <a:r>
              <a:rPr lang="en-GB" kern="1200" dirty="0">
                <a:latin typeface="Arial" pitchFamily="34" charset="0"/>
                <a:cs typeface="+mn-cs"/>
              </a:rPr>
              <a:t>Key messages (2/2)</a:t>
            </a:r>
          </a:p>
        </p:txBody>
      </p:sp>
      <p:pic>
        <p:nvPicPr>
          <p:cNvPr id="12291" name="Picture 7" descr="C:\Users\sfellache\Desktop\ammp\doctor1.jpg"/>
          <p:cNvPicPr>
            <a:picLocks noChangeAspect="1" noChangeArrowheads="1"/>
          </p:cNvPicPr>
          <p:nvPr/>
        </p:nvPicPr>
        <p:blipFill>
          <a:blip r:embed="rId3"/>
          <a:srcRect/>
          <a:stretch>
            <a:fillRect/>
          </a:stretch>
        </p:blipFill>
        <p:spPr bwMode="auto">
          <a:xfrm>
            <a:off x="7297738" y="188913"/>
            <a:ext cx="1846262" cy="1208087"/>
          </a:xfrm>
          <a:prstGeom prst="rect">
            <a:avLst/>
          </a:prstGeom>
          <a:noFill/>
          <a:ln w="9525">
            <a:noFill/>
            <a:miter lim="800000"/>
            <a:headEnd/>
            <a:tailEnd/>
          </a:ln>
        </p:spPr>
      </p:pic>
      <p:sp>
        <p:nvSpPr>
          <p:cNvPr id="12292" name="Rectangle 18"/>
          <p:cNvSpPr>
            <a:spLocks noChangeArrowheads="1"/>
          </p:cNvSpPr>
          <p:nvPr/>
        </p:nvSpPr>
        <p:spPr bwMode="auto">
          <a:xfrm>
            <a:off x="190046" y="1644719"/>
            <a:ext cx="8208963"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Monitoring and reporting AEFI related to HPV vaccine is essential for dispelling rumors and monitoring continued safety of HPV vaccines</a:t>
            </a:r>
          </a:p>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AEFI should be reported using the existing system established by the national immunization </a:t>
            </a:r>
            <a:r>
              <a:rPr lang="en-US" sz="2400" dirty="0" err="1">
                <a:solidFill>
                  <a:srgbClr val="000066"/>
                </a:solidFill>
                <a:latin typeface="Arial" pitchFamily="34" charset="0"/>
              </a:rPr>
              <a:t>programme</a:t>
            </a:r>
            <a:endParaRPr lang="en-US" sz="2400" dirty="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Suspected AEFI related to HPV vaccines should be reported immediately to reporting authorities</a:t>
            </a:r>
          </a:p>
          <a:p>
            <a:pPr marL="341313" indent="-341313" defTabSz="912813" eaLnBrk="0" hangingPunct="0">
              <a:spcBef>
                <a:spcPct val="80000"/>
              </a:spcBef>
              <a:buClr>
                <a:srgbClr val="1E7FB8"/>
              </a:buClr>
              <a:buFont typeface="Wingdings" pitchFamily="2" charset="2"/>
              <a:buChar char="l"/>
            </a:pPr>
            <a:r>
              <a:rPr lang="en-US" sz="2400" dirty="0">
                <a:solidFill>
                  <a:srgbClr val="000066"/>
                </a:solidFill>
                <a:latin typeface="Arial" pitchFamily="34" charset="0"/>
              </a:rPr>
              <a:t>The AEFI reporting form should contain details of patient, event, vaccine and reporter details</a:t>
            </a:r>
          </a:p>
          <a:p>
            <a:pPr marL="341313" indent="-341313" defTabSz="912813" eaLnBrk="0" hangingPunct="0">
              <a:spcBef>
                <a:spcPct val="80000"/>
              </a:spcBef>
              <a:buClr>
                <a:srgbClr val="1E7FB8"/>
              </a:buClr>
              <a:buFont typeface="Wingdings" pitchFamily="2" charset="2"/>
              <a:buChar char="l"/>
            </a:pPr>
            <a:endParaRPr lang="en-US" sz="2400" dirty="0">
              <a:solidFill>
                <a:srgbClr val="000066"/>
              </a:solidFill>
              <a:latin typeface="Arial" pitchFamily="34" charset="0"/>
            </a:endParaRPr>
          </a:p>
        </p:txBody>
      </p:sp>
      <p:sp>
        <p:nvSpPr>
          <p:cNvPr id="5" name="TextBox 4"/>
          <p:cNvSpPr txBox="1"/>
          <p:nvPr/>
        </p:nvSpPr>
        <p:spPr>
          <a:xfrm>
            <a:off x="1676400" y="1244609"/>
            <a:ext cx="5743624" cy="400110"/>
          </a:xfrm>
          <a:prstGeom prst="rect">
            <a:avLst/>
          </a:prstGeom>
          <a:noFill/>
        </p:spPr>
        <p:txBody>
          <a:bodyPr wrap="none" rtlCol="0">
            <a:spAutoFit/>
          </a:bodyPr>
          <a:lstStyle/>
          <a:p>
            <a:r>
              <a:rPr lang="en-US" sz="2000" dirty="0">
                <a:solidFill>
                  <a:schemeClr val="tx1">
                    <a:lumMod val="50000"/>
                    <a:lumOff val="50000"/>
                  </a:schemeClr>
                </a:solidFill>
                <a:latin typeface="Arial Black" pitchFamily="34" charset="0"/>
              </a:rPr>
              <a:t>Monitoring AEFI related to HPV vaccine</a:t>
            </a:r>
          </a:p>
        </p:txBody>
      </p:sp>
    </p:spTree>
    <p:extLst>
      <p:ext uri="{BB962C8B-B14F-4D97-AF65-F5344CB8AC3E}">
        <p14:creationId xmlns:p14="http://schemas.microsoft.com/office/powerpoint/2010/main" val="398115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dirty="0"/>
              <a:t>End of module</a:t>
            </a:r>
            <a:endParaRPr lang="fr-FR"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Thank you</a:t>
            </a:r>
          </a:p>
          <a:p>
            <a:pPr algn="ctr" rtl="1">
              <a:defRPr/>
            </a:pPr>
            <a:r>
              <a:rPr lang="en-US" sz="2400" b="1" dirty="0">
                <a:solidFill>
                  <a:srgbClr val="000066"/>
                </a:solidFill>
              </a:rPr>
              <a:t>for your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en-US" kern="1200" dirty="0">
                <a:latin typeface="Arial" pitchFamily="34" charset="0"/>
                <a:cs typeface="+mn-cs"/>
              </a:rPr>
              <a:t>References</a:t>
            </a:r>
          </a:p>
        </p:txBody>
      </p:sp>
      <p:sp>
        <p:nvSpPr>
          <p:cNvPr id="17411" name="Content Placeholder 2"/>
          <p:cNvSpPr>
            <a:spLocks noGrp="1"/>
          </p:cNvSpPr>
          <p:nvPr>
            <p:ph idx="1"/>
          </p:nvPr>
        </p:nvSpPr>
        <p:spPr>
          <a:xfrm>
            <a:off x="442913" y="1295400"/>
            <a:ext cx="8291512" cy="4611688"/>
          </a:xfrm>
        </p:spPr>
        <p:txBody>
          <a:bodyPr/>
          <a:lstStyle/>
          <a:p>
            <a:r>
              <a:rPr lang="en-US" sz="2000" dirty="0"/>
              <a:t>Human Papillomavirus (HPV) Vaccine Coverage Monitoring Manual. WHO 2020 </a:t>
            </a:r>
            <a:r>
              <a:rPr lang="en-US" sz="2000" dirty="0">
                <a:hlinkClick r:id="rId3"/>
              </a:rPr>
              <a:t>https://www.who.int/publications/i/item/hpv-vaccine-coverage-monitoring-manual</a:t>
            </a:r>
            <a:endParaRPr lang="en-US" sz="2000" dirty="0"/>
          </a:p>
          <a:p>
            <a:r>
              <a:rPr lang="en-US" altLang="zh-CN" sz="2000" dirty="0">
                <a:latin typeface="Arial" pitchFamily="34" charset="0"/>
                <a:ea typeface="SimSun" pitchFamily="2" charset="-122"/>
              </a:rPr>
              <a:t>Guide to introducing HPV vaccine into national immunization </a:t>
            </a:r>
            <a:r>
              <a:rPr lang="en-US" altLang="zh-CN" sz="2000" dirty="0" err="1">
                <a:latin typeface="Arial" pitchFamily="34" charset="0"/>
                <a:ea typeface="SimSun" pitchFamily="2" charset="-122"/>
              </a:rPr>
              <a:t>programmes</a:t>
            </a:r>
            <a:r>
              <a:rPr lang="en-US" altLang="zh-CN" sz="2000" dirty="0">
                <a:latin typeface="Arial" pitchFamily="34" charset="0"/>
                <a:ea typeface="SimSun" pitchFamily="2" charset="-122"/>
              </a:rPr>
              <a:t>. WHO 2016 </a:t>
            </a:r>
            <a:r>
              <a:rPr lang="en-US" altLang="zh-CN" sz="2000" dirty="0">
                <a:latin typeface="Arial" pitchFamily="34" charset="0"/>
                <a:ea typeface="SimSun" pitchFamily="2" charset="-122"/>
                <a:hlinkClick r:id="rId4"/>
              </a:rPr>
              <a:t>https://www.who.int/publications/i/item/9789241549769</a:t>
            </a:r>
            <a:endParaRPr lang="en-US" sz="2000" dirty="0"/>
          </a:p>
          <a:p>
            <a:r>
              <a:rPr lang="en-US" altLang="zh-CN" sz="2000" dirty="0">
                <a:latin typeface="Arial" pitchFamily="34" charset="0"/>
                <a:ea typeface="SimSun" pitchFamily="2" charset="-122"/>
              </a:rPr>
              <a:t>Comprehensive Cervical Cancer Control. A guide to essential practice (C4 GEP). WHO 2014 </a:t>
            </a:r>
            <a:r>
              <a:rPr lang="en-US" altLang="zh-CN" sz="2000" dirty="0">
                <a:latin typeface="Arial" pitchFamily="34" charset="0"/>
                <a:ea typeface="SimSun" pitchFamily="2" charset="-122"/>
                <a:hlinkClick r:id="rId5"/>
              </a:rPr>
              <a:t>https://apps.who.int/iris/bitstream/handle/10665/144785/9789241548953_eng.pdf;sequence=1</a:t>
            </a:r>
            <a:endParaRPr lang="en-US" altLang="zh-CN" sz="2000" dirty="0">
              <a:latin typeface="Arial" pitchFamily="34" charset="0"/>
              <a:ea typeface="SimSun" pitchFamily="2" charset="-122"/>
            </a:endParaRPr>
          </a:p>
          <a:p>
            <a:r>
              <a:rPr lang="en-US" altLang="zh-CN" sz="2000" dirty="0">
                <a:latin typeface="Arial" pitchFamily="34" charset="0"/>
                <a:ea typeface="SimSun" pitchFamily="2" charset="-122"/>
              </a:rPr>
              <a:t>Observed rate of Vaccine reactions HPV vaccine </a:t>
            </a:r>
            <a:r>
              <a:rPr lang="en-US" altLang="zh-CN" sz="2000" dirty="0">
                <a:latin typeface="Arial" pitchFamily="34" charset="0"/>
                <a:ea typeface="SimSun" pitchFamily="2" charset="-122"/>
                <a:hlinkClick r:id="rId6"/>
              </a:rPr>
              <a:t>https://www.who.int/vaccine_safety/initiative/tools/HPV_vaccine_rates_information_sheet_1217.pdf</a:t>
            </a:r>
            <a:endParaRPr lang="en-US" altLang="zh-CN" sz="2000" dirty="0">
              <a:latin typeface="Arial" pitchFamily="34" charset="0"/>
              <a:ea typeface="SimSun"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dirty="0"/>
            </a:br>
            <a:endParaRPr lang="fr-FR" sz="2400" dirty="0"/>
          </a:p>
        </p:txBody>
      </p:sp>
      <p:sp>
        <p:nvSpPr>
          <p:cNvPr id="6147" name="Rectangle 15"/>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charset="0"/>
                <a:ea typeface="Arial" charset="0"/>
              </a:rPr>
              <a:t>Learning objectives</a:t>
            </a:r>
          </a:p>
        </p:txBody>
      </p:sp>
      <p:sp>
        <p:nvSpPr>
          <p:cNvPr id="4100" name="Rectangle 14"/>
          <p:cNvSpPr>
            <a:spLocks noChangeArrowheads="1"/>
          </p:cNvSpPr>
          <p:nvPr/>
        </p:nvSpPr>
        <p:spPr bwMode="auto">
          <a:xfrm>
            <a:off x="1476375" y="1381125"/>
            <a:ext cx="7258050"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err="1">
                <a:solidFill>
                  <a:srgbClr val="000066"/>
                </a:solidFill>
                <a:latin typeface="Arial" pitchFamily="34" charset="0"/>
              </a:rPr>
              <a:t>At</a:t>
            </a:r>
            <a:r>
              <a:rPr lang="fr-FR" sz="2400" dirty="0">
                <a:solidFill>
                  <a:srgbClr val="000066"/>
                </a:solidFill>
                <a:latin typeface="Arial" pitchFamily="34" charset="0"/>
              </a:rPr>
              <a:t> the end of the module, </a:t>
            </a:r>
            <a:r>
              <a:rPr lang="fr-FR" sz="2400" dirty="0" err="1">
                <a:solidFill>
                  <a:srgbClr val="000066"/>
                </a:solidFill>
                <a:latin typeface="Arial" pitchFamily="34" charset="0"/>
              </a:rPr>
              <a:t>you</a:t>
            </a:r>
            <a:r>
              <a:rPr lang="fr-FR" sz="2400" dirty="0">
                <a:solidFill>
                  <a:srgbClr val="000066"/>
                </a:solidFill>
                <a:latin typeface="Arial" pitchFamily="34" charset="0"/>
              </a:rPr>
              <a:t> </a:t>
            </a:r>
            <a:r>
              <a:rPr lang="fr-FR" sz="2400" dirty="0" err="1">
                <a:solidFill>
                  <a:srgbClr val="000066"/>
                </a:solidFill>
                <a:latin typeface="Arial" pitchFamily="34" charset="0"/>
              </a:rPr>
              <a:t>will</a:t>
            </a:r>
            <a:r>
              <a:rPr lang="fr-FR" sz="2400" dirty="0">
                <a:solidFill>
                  <a:srgbClr val="000066"/>
                </a:solidFill>
                <a:latin typeface="Arial" pitchFamily="34" charset="0"/>
              </a:rPr>
              <a:t> have </a:t>
            </a:r>
            <a:r>
              <a:rPr lang="fr-FR" sz="2400" dirty="0" err="1">
                <a:solidFill>
                  <a:srgbClr val="000066"/>
                </a:solidFill>
                <a:latin typeface="Arial" pitchFamily="34" charset="0"/>
              </a:rPr>
              <a:t>learned</a:t>
            </a:r>
            <a:r>
              <a:rPr lang="fr-FR" sz="2400" dirty="0">
                <a:solidFill>
                  <a:srgbClr val="000066"/>
                </a:solidFill>
                <a:latin typeface="Arial" pitchFamily="34" charset="0"/>
              </a:rPr>
              <a:t> to:</a:t>
            </a:r>
            <a:endParaRPr lang="fr-FR"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Define process of monitoring HPV vaccine coverage data</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the 4 main monitoring tools at service delivery level</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the procedure to monitor AEFIs</a:t>
            </a:r>
          </a:p>
          <a:p>
            <a:pPr marL="341313" indent="-341313" defTabSz="912813" eaLnBrk="0" hangingPunct="0">
              <a:spcBef>
                <a:spcPct val="80000"/>
              </a:spcBef>
              <a:buClr>
                <a:srgbClr val="1E7FB8"/>
              </a:buClr>
              <a:buFont typeface="Wingdings" pitchFamily="2" charset="2"/>
              <a:buChar char="l"/>
            </a:pPr>
            <a:r>
              <a:rPr lang="en-GB" sz="2400" dirty="0">
                <a:solidFill>
                  <a:srgbClr val="000066"/>
                </a:solidFill>
                <a:latin typeface="Arial" pitchFamily="34" charset="0"/>
              </a:rPr>
              <a:t>Duration </a:t>
            </a:r>
          </a:p>
          <a:p>
            <a:pPr marL="804863" lvl="1" indent="-280988" defTabSz="912813" eaLnBrk="0" hangingPunct="0">
              <a:spcBef>
                <a:spcPct val="20000"/>
              </a:spcBef>
              <a:buClr>
                <a:srgbClr val="1E7FB8"/>
              </a:buClr>
              <a:buFont typeface="Arial" pitchFamily="34" charset="0"/>
              <a:buChar char="–"/>
            </a:pPr>
            <a:r>
              <a:rPr lang="en-US" altLang="ja-JP" sz="2100" dirty="0">
                <a:solidFill>
                  <a:srgbClr val="000066"/>
                </a:solidFill>
                <a:latin typeface="Arial" pitchFamily="34" charset="0"/>
              </a:rPr>
              <a:t>25</a:t>
            </a:r>
            <a:r>
              <a:rPr lang="ja-JP" altLang="en-GB" sz="2100" dirty="0">
                <a:solidFill>
                  <a:srgbClr val="000066"/>
                </a:solidFill>
                <a:latin typeface="Arial" pitchFamily="34" charset="0"/>
              </a:rPr>
              <a:t>’</a:t>
            </a:r>
            <a:endParaRPr lang="en-GB"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1" name="Picture 6" descr="C:\Users\sfellache\Desktop\ammp\sandclock.jpg"/>
          <p:cNvPicPr>
            <a:picLocks noChangeAspect="1" noChangeArrowheads="1"/>
          </p:cNvPicPr>
          <p:nvPr/>
        </p:nvPicPr>
        <p:blipFill>
          <a:blip r:embed="rId3"/>
          <a:srcRect/>
          <a:stretch>
            <a:fillRect/>
          </a:stretch>
        </p:blipFill>
        <p:spPr bwMode="auto">
          <a:xfrm>
            <a:off x="434975" y="3716338"/>
            <a:ext cx="823913" cy="1008062"/>
          </a:xfrm>
          <a:prstGeom prst="rect">
            <a:avLst/>
          </a:prstGeom>
          <a:noFill/>
          <a:ln w="9525">
            <a:noFill/>
            <a:miter lim="800000"/>
            <a:headEnd/>
            <a:tailEnd/>
          </a:ln>
        </p:spPr>
      </p:pic>
      <p:pic>
        <p:nvPicPr>
          <p:cNvPr id="4102" name="Picture 10" descr="arrow"/>
          <p:cNvPicPr>
            <a:picLocks noChangeAspect="1" noChangeArrowheads="1"/>
          </p:cNvPicPr>
          <p:nvPr/>
        </p:nvPicPr>
        <p:blipFill>
          <a:blip r:embed="rId4"/>
          <a:srcRect/>
          <a:stretch>
            <a:fillRect/>
          </a:stretch>
        </p:blipFill>
        <p:spPr bwMode="auto">
          <a:xfrm>
            <a:off x="179388" y="1341438"/>
            <a:ext cx="1223962" cy="1016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5"/>
          <p:cNvSpPr>
            <a:spLocks noGrp="1" noChangeArrowheads="1"/>
          </p:cNvSpPr>
          <p:nvPr>
            <p:ph type="title" idx="4294967295"/>
          </p:nvPr>
        </p:nvSpPr>
        <p:spPr/>
        <p:txBody>
          <a:bodyPr/>
          <a:lstStyle/>
          <a:p>
            <a:pPr>
              <a:defRPr/>
            </a:pPr>
            <a:r>
              <a:rPr lang="fr-FR" kern="1200" dirty="0">
                <a:latin typeface="Arial" charset="0"/>
                <a:ea typeface="Arial" charset="0"/>
                <a:cs typeface="+mn-cs"/>
              </a:rPr>
              <a:t>Key issues</a:t>
            </a:r>
          </a:p>
        </p:txBody>
      </p:sp>
      <p:grpSp>
        <p:nvGrpSpPr>
          <p:cNvPr id="6" name="Group 13"/>
          <p:cNvGrpSpPr>
            <a:grpSpLocks/>
          </p:cNvGrpSpPr>
          <p:nvPr/>
        </p:nvGrpSpPr>
        <p:grpSpPr bwMode="auto">
          <a:xfrm>
            <a:off x="76199" y="4038600"/>
            <a:ext cx="5410199" cy="861463"/>
            <a:chOff x="286" y="2352"/>
            <a:chExt cx="2957" cy="773"/>
          </a:xfrm>
        </p:grpSpPr>
        <p:sp>
          <p:nvSpPr>
            <p:cNvPr id="14" name="Rectangle à coins arrondis 5"/>
            <p:cNvSpPr/>
            <p:nvPr/>
          </p:nvSpPr>
          <p:spPr bwMode="auto">
            <a:xfrm>
              <a:off x="567" y="2352"/>
              <a:ext cx="2676" cy="773"/>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b="1" dirty="0" err="1">
                  <a:solidFill>
                    <a:srgbClr val="000066"/>
                  </a:solidFill>
                  <a:latin typeface="Limon F3" charset="0"/>
                  <a:ea typeface="MS PGothic" pitchFamily="34" charset="-128"/>
                </a:rPr>
                <a:t>What</a:t>
              </a:r>
              <a:r>
                <a:rPr lang="fr-FR" b="1" dirty="0">
                  <a:solidFill>
                    <a:srgbClr val="000066"/>
                  </a:solidFill>
                  <a:latin typeface="Limon F3" charset="0"/>
                  <a:ea typeface="MS PGothic" pitchFamily="34" charset="-128"/>
                </a:rPr>
                <a:t> </a:t>
              </a:r>
              <a:r>
                <a:rPr lang="fr-FR" b="1" dirty="0" err="1">
                  <a:solidFill>
                    <a:srgbClr val="000066"/>
                  </a:solidFill>
                  <a:latin typeface="Limon F3" charset="0"/>
                  <a:ea typeface="MS PGothic" pitchFamily="34" charset="-128"/>
                </a:rPr>
                <a:t>is</a:t>
              </a:r>
              <a:r>
                <a:rPr lang="fr-FR" b="1" dirty="0">
                  <a:solidFill>
                    <a:srgbClr val="000066"/>
                  </a:solidFill>
                  <a:latin typeface="Limon F3" charset="0"/>
                  <a:ea typeface="MS PGothic" pitchFamily="34" charset="-128"/>
                </a:rPr>
                <a:t> the </a:t>
              </a:r>
              <a:r>
                <a:rPr lang="fr-FR" b="1" dirty="0" err="1">
                  <a:solidFill>
                    <a:srgbClr val="000066"/>
                  </a:solidFill>
                  <a:latin typeface="Limon F3" charset="0"/>
                  <a:ea typeface="MS PGothic" pitchFamily="34" charset="-128"/>
                </a:rPr>
                <a:t>process</a:t>
              </a:r>
              <a:r>
                <a:rPr lang="fr-FR" b="1" dirty="0">
                  <a:solidFill>
                    <a:srgbClr val="000066"/>
                  </a:solidFill>
                  <a:latin typeface="Limon F3" charset="0"/>
                  <a:ea typeface="MS PGothic" pitchFamily="34" charset="-128"/>
                </a:rPr>
                <a:t> for AEFI monitoring and </a:t>
              </a:r>
              <a:r>
                <a:rPr lang="fr-FR" b="1" dirty="0" err="1">
                  <a:solidFill>
                    <a:srgbClr val="000066"/>
                  </a:solidFill>
                  <a:latin typeface="Limon F3" charset="0"/>
                  <a:ea typeface="MS PGothic" pitchFamily="34" charset="-128"/>
                </a:rPr>
                <a:t>reporting</a:t>
              </a:r>
              <a:r>
                <a:rPr lang="fr-FR" b="1" dirty="0">
                  <a:solidFill>
                    <a:srgbClr val="000066"/>
                  </a:solidFill>
                  <a:latin typeface="Limon F3" charset="0"/>
                  <a:ea typeface="MS PGothic" pitchFamily="34" charset="-128"/>
                </a:rPr>
                <a:t>?</a:t>
              </a:r>
            </a:p>
          </p:txBody>
        </p:sp>
        <p:sp>
          <p:nvSpPr>
            <p:cNvPr id="15" name="Ellipse 11"/>
            <p:cNvSpPr>
              <a:spLocks noChangeArrowheads="1"/>
            </p:cNvSpPr>
            <p:nvPr/>
          </p:nvSpPr>
          <p:spPr bwMode="auto">
            <a:xfrm>
              <a:off x="286" y="2352"/>
              <a:ext cx="318" cy="499"/>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3</a:t>
              </a:r>
              <a:endParaRPr lang="fr-FR" sz="2400" b="1" dirty="0">
                <a:solidFill>
                  <a:srgbClr val="FFFFFF"/>
                </a:solidFill>
                <a:latin typeface="+mn-lt"/>
                <a:ea typeface="+mn-ea"/>
                <a:cs typeface="+mn-cs"/>
              </a:endParaRPr>
            </a:p>
          </p:txBody>
        </p:sp>
      </p:grpSp>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8737"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p:cNvGrpSpPr/>
          <p:nvPr/>
        </p:nvGrpSpPr>
        <p:grpSpPr>
          <a:xfrm>
            <a:off x="31230" y="3048000"/>
            <a:ext cx="5410200" cy="838200"/>
            <a:chOff x="31230" y="3048000"/>
            <a:chExt cx="5410200" cy="838200"/>
          </a:xfrm>
        </p:grpSpPr>
        <p:grpSp>
          <p:nvGrpSpPr>
            <p:cNvPr id="5" name="Group 13"/>
            <p:cNvGrpSpPr>
              <a:grpSpLocks/>
            </p:cNvGrpSpPr>
            <p:nvPr/>
          </p:nvGrpSpPr>
          <p:grpSpPr bwMode="auto">
            <a:xfrm>
              <a:off x="31230" y="3048000"/>
              <a:ext cx="5410200" cy="838200"/>
              <a:chOff x="288" y="2748"/>
              <a:chExt cx="2955" cy="528"/>
            </a:xfrm>
          </p:grpSpPr>
          <p:sp>
            <p:nvSpPr>
              <p:cNvPr id="10" name="Rectangle à coins arrondis 5"/>
              <p:cNvSpPr/>
              <p:nvPr/>
            </p:nvSpPr>
            <p:spPr bwMode="auto">
              <a:xfrm>
                <a:off x="567" y="2840"/>
                <a:ext cx="2676" cy="436"/>
              </a:xfrm>
              <a:prstGeom prst="wedgeRoundRectCallout">
                <a:avLst>
                  <a:gd name="adj1" fmla="val 67178"/>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endParaRPr lang="fr-FR" sz="1900" b="1" dirty="0">
                  <a:solidFill>
                    <a:srgbClr val="000066"/>
                  </a:solidFill>
                  <a:ea typeface="MS PGothic" pitchFamily="34" charset="-128"/>
                </a:endParaRPr>
              </a:p>
            </p:txBody>
          </p:sp>
          <p:sp>
            <p:nvSpPr>
              <p:cNvPr id="12" name="Ellipse 11"/>
              <p:cNvSpPr>
                <a:spLocks noChangeArrowheads="1"/>
              </p:cNvSpPr>
              <p:nvPr/>
            </p:nvSpPr>
            <p:spPr bwMode="auto">
              <a:xfrm>
                <a:off x="288" y="2748"/>
                <a:ext cx="318" cy="336"/>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2</a:t>
                </a:r>
                <a:endParaRPr lang="fr-FR" sz="2400" b="1" dirty="0">
                  <a:solidFill>
                    <a:srgbClr val="FFFFFF"/>
                  </a:solidFill>
                  <a:latin typeface="+mn-lt"/>
                  <a:ea typeface="+mn-ea"/>
                  <a:cs typeface="+mn-cs"/>
                </a:endParaRPr>
              </a:p>
            </p:txBody>
          </p:sp>
        </p:grpSp>
        <p:sp>
          <p:nvSpPr>
            <p:cNvPr id="2" name="Rectangle 1"/>
            <p:cNvSpPr/>
            <p:nvPr/>
          </p:nvSpPr>
          <p:spPr>
            <a:xfrm>
              <a:off x="666615" y="3200400"/>
              <a:ext cx="4737235" cy="369332"/>
            </a:xfrm>
            <a:prstGeom prst="rect">
              <a:avLst/>
            </a:prstGeom>
          </p:spPr>
          <p:txBody>
            <a:bodyPr wrap="square">
              <a:spAutoFit/>
            </a:bodyPr>
            <a:lstStyle/>
            <a:p>
              <a:pPr rtl="1"/>
              <a:r>
                <a:rPr lang="en-US" b="1" dirty="0">
                  <a:solidFill>
                    <a:srgbClr val="000066"/>
                  </a:solidFill>
                </a:rPr>
                <a:t>How to use the monitoring tools?</a:t>
              </a:r>
              <a:endParaRPr lang="fr-FR" b="1" dirty="0">
                <a:solidFill>
                  <a:srgbClr val="000066"/>
                </a:solidFill>
              </a:endParaRPr>
            </a:p>
          </p:txBody>
        </p:sp>
      </p:grpSp>
      <p:grpSp>
        <p:nvGrpSpPr>
          <p:cNvPr id="8" name="Group 7"/>
          <p:cNvGrpSpPr/>
          <p:nvPr/>
        </p:nvGrpSpPr>
        <p:grpSpPr>
          <a:xfrm>
            <a:off x="76200" y="2192338"/>
            <a:ext cx="5410277" cy="855662"/>
            <a:chOff x="76200" y="2192338"/>
            <a:chExt cx="5410277" cy="855662"/>
          </a:xfrm>
        </p:grpSpPr>
        <p:grpSp>
          <p:nvGrpSpPr>
            <p:cNvPr id="3" name="Group 12"/>
            <p:cNvGrpSpPr>
              <a:grpSpLocks/>
            </p:cNvGrpSpPr>
            <p:nvPr/>
          </p:nvGrpSpPr>
          <p:grpSpPr bwMode="auto">
            <a:xfrm>
              <a:off x="76200" y="2192338"/>
              <a:ext cx="5410277" cy="855662"/>
              <a:chOff x="288" y="1931"/>
              <a:chExt cx="2914" cy="635"/>
            </a:xfrm>
          </p:grpSpPr>
          <p:sp>
            <p:nvSpPr>
              <p:cNvPr id="5132" name="Rectangle à coins arrondis 5"/>
              <p:cNvSpPr>
                <a:spLocks noChangeArrowheads="1"/>
              </p:cNvSpPr>
              <p:nvPr/>
            </p:nvSpPr>
            <p:spPr bwMode="auto">
              <a:xfrm>
                <a:off x="567" y="1931"/>
                <a:ext cx="2635"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p>
                <a:pPr rtl="1"/>
                <a:endParaRPr lang="fr-FR" sz="1900" b="1" dirty="0">
                  <a:solidFill>
                    <a:srgbClr val="000066"/>
                  </a:solidFill>
                  <a:latin typeface="Arial" pitchFamily="34" charset="0"/>
                </a:endParaRPr>
              </a:p>
            </p:txBody>
          </p:sp>
          <p:sp>
            <p:nvSpPr>
              <p:cNvPr id="9" name="Ellipse 8"/>
              <p:cNvSpPr>
                <a:spLocks noChangeArrowheads="1"/>
              </p:cNvSpPr>
              <p:nvPr/>
            </p:nvSpPr>
            <p:spPr bwMode="auto">
              <a:xfrm>
                <a:off x="288" y="1963"/>
                <a:ext cx="318" cy="37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rPr>
                  <a:t>1</a:t>
                </a:r>
                <a:endParaRPr lang="fr-FR" sz="2400" b="1" dirty="0">
                  <a:solidFill>
                    <a:srgbClr val="FFFFFF"/>
                  </a:solidFill>
                  <a:latin typeface="+mn-lt"/>
                  <a:ea typeface="+mn-ea"/>
                  <a:cs typeface="+mn-cs"/>
                </a:endParaRPr>
              </a:p>
            </p:txBody>
          </p:sp>
        </p:grpSp>
        <p:sp>
          <p:nvSpPr>
            <p:cNvPr id="7" name="Rectangle 6"/>
            <p:cNvSpPr/>
            <p:nvPr/>
          </p:nvSpPr>
          <p:spPr>
            <a:xfrm>
              <a:off x="710407" y="2297003"/>
              <a:ext cx="4572000" cy="646331"/>
            </a:xfrm>
            <a:prstGeom prst="rect">
              <a:avLst/>
            </a:prstGeom>
          </p:spPr>
          <p:txBody>
            <a:bodyPr>
              <a:spAutoFit/>
            </a:bodyPr>
            <a:lstStyle/>
            <a:p>
              <a:pPr rtl="1">
                <a:defRPr/>
              </a:pPr>
              <a:r>
                <a:rPr lang="en-US" b="1" dirty="0">
                  <a:solidFill>
                    <a:srgbClr val="000066"/>
                  </a:solidFill>
                </a:rPr>
                <a:t>What is the process for HPV vaccine coverage monitoring?</a:t>
              </a:r>
              <a:endParaRPr lang="fr-FR" b="1" dirty="0">
                <a:solidFill>
                  <a:srgbClr val="000066"/>
                </a:solidFill>
              </a:endParaRPr>
            </a:p>
          </p:txBody>
        </p:sp>
      </p:grpSp>
    </p:spTree>
    <p:extLst>
      <p:ext uri="{BB962C8B-B14F-4D97-AF65-F5344CB8AC3E}">
        <p14:creationId xmlns:p14="http://schemas.microsoft.com/office/powerpoint/2010/main" val="97147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Flowchart of HPV vaccine coverage monitoring process and tools</a:t>
            </a:r>
          </a:p>
        </p:txBody>
      </p:sp>
      <p:sp>
        <p:nvSpPr>
          <p:cNvPr id="4" name="Rectangle 3"/>
          <p:cNvSpPr/>
          <p:nvPr/>
        </p:nvSpPr>
        <p:spPr bwMode="auto">
          <a:xfrm>
            <a:off x="76199" y="1262656"/>
            <a:ext cx="5698761" cy="3016210"/>
          </a:xfrm>
          <a:prstGeom prst="rect">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1 - Service delivery/site level </a:t>
            </a:r>
            <a:br>
              <a:rPr lang="en-US" sz="2000" b="1" dirty="0">
                <a:solidFill>
                  <a:schemeClr val="tx1"/>
                </a:solidFill>
                <a:latin typeface="Arial" charset="0"/>
                <a:cs typeface="Arial" charset="0"/>
              </a:rPr>
            </a:br>
            <a:r>
              <a:rPr lang="en-US" sz="2000" dirty="0">
                <a:solidFill>
                  <a:schemeClr val="tx1"/>
                </a:solidFill>
                <a:latin typeface="Arial" charset="0"/>
                <a:cs typeface="Arial" charset="0"/>
              </a:rPr>
              <a:t>(i.e. point of vaccine delivery)</a:t>
            </a: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a:p>
            <a:pPr marL="0" marR="0" indent="0" algn="ctr" defTabSz="1042988" rtl="0" eaLnBrk="1" fontAlgn="base" latinLnBrk="0" hangingPunct="1">
              <a:lnSpc>
                <a:spcPct val="100000"/>
              </a:lnSpc>
              <a:spcBef>
                <a:spcPct val="50000"/>
              </a:spcBef>
              <a:spcAft>
                <a:spcPct val="0"/>
              </a:spcAft>
              <a:buClrTx/>
              <a:buSzTx/>
              <a:buFontTx/>
              <a:buNone/>
              <a:tabLst/>
            </a:pPr>
            <a:endParaRPr lang="en-US" sz="2000" dirty="0">
              <a:solidFill>
                <a:schemeClr val="tx1"/>
              </a:solidFill>
              <a:latin typeface="Arial" charset="0"/>
              <a:cs typeface="Arial" charset="0"/>
            </a:endParaRPr>
          </a:p>
        </p:txBody>
      </p:sp>
      <p:sp>
        <p:nvSpPr>
          <p:cNvPr id="5" name="Round Diagonal Corner Rectangle 4"/>
          <p:cNvSpPr/>
          <p:nvPr/>
        </p:nvSpPr>
        <p:spPr bwMode="auto">
          <a:xfrm>
            <a:off x="304800" y="2000488"/>
            <a:ext cx="5105400" cy="1123712"/>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b="1" i="0" u="none" strike="noStrike" cap="none" normalizeH="0" baseline="0" dirty="0">
                <a:ln>
                  <a:noFill/>
                </a:ln>
                <a:solidFill>
                  <a:schemeClr val="tx1">
                    <a:lumMod val="65000"/>
                    <a:lumOff val="35000"/>
                  </a:schemeClr>
                </a:solidFill>
                <a:effectLst/>
                <a:latin typeface="Arial" charset="0"/>
                <a:cs typeface="Arial" charset="0"/>
              </a:rPr>
              <a:t>Record each vaccinated girl </a:t>
            </a:r>
            <a:br>
              <a:rPr kumimoji="0" lang="en-US" b="1" i="0" u="none" strike="noStrike" cap="none" normalizeH="0" baseline="0" dirty="0">
                <a:ln>
                  <a:noFill/>
                </a:ln>
                <a:solidFill>
                  <a:schemeClr val="tx1">
                    <a:lumMod val="65000"/>
                    <a:lumOff val="35000"/>
                  </a:schemeClr>
                </a:solidFill>
                <a:effectLst/>
                <a:latin typeface="Arial" charset="0"/>
                <a:cs typeface="Arial" charset="0"/>
              </a:rPr>
            </a:br>
            <a:r>
              <a:rPr kumimoji="0" lang="en-US" b="1" i="0" u="none" strike="noStrike" cap="none" normalizeH="0" baseline="0" dirty="0">
                <a:ln>
                  <a:noFill/>
                </a:ln>
                <a:solidFill>
                  <a:schemeClr val="tx1">
                    <a:lumMod val="65000"/>
                    <a:lumOff val="35000"/>
                  </a:schemeClr>
                </a:solidFill>
                <a:effectLst/>
                <a:latin typeface="Arial" charset="0"/>
                <a:cs typeface="Arial" charset="0"/>
              </a:rPr>
              <a:t>by year of age and by dose number</a:t>
            </a:r>
          </a:p>
          <a:p>
            <a:pPr marL="0" marR="0" indent="0" algn="ctr" defTabSz="1042988" rtl="0" eaLnBrk="1" fontAlgn="base" latinLnBrk="0" hangingPunct="1">
              <a:lnSpc>
                <a:spcPct val="100000"/>
              </a:lnSpc>
              <a:spcBef>
                <a:spcPct val="50000"/>
              </a:spcBef>
              <a:spcAft>
                <a:spcPct val="0"/>
              </a:spcAft>
              <a:buClrTx/>
              <a:buSzTx/>
              <a:buFontTx/>
              <a:buNone/>
              <a:tabLst/>
            </a:pPr>
            <a:r>
              <a:rPr lang="en-US" sz="1600" dirty="0">
                <a:solidFill>
                  <a:schemeClr val="tx1">
                    <a:lumMod val="65000"/>
                    <a:lumOff val="35000"/>
                  </a:schemeClr>
                </a:solidFill>
                <a:latin typeface="Arial" charset="0"/>
                <a:cs typeface="Arial" charset="0"/>
              </a:rPr>
              <a:t>(fill out one tally sheet/vaccination day)</a:t>
            </a:r>
            <a:endParaRPr kumimoji="0" lang="en-US" sz="1600" i="0" u="none" strike="noStrike" cap="none" normalizeH="0" baseline="0" dirty="0">
              <a:ln>
                <a:noFill/>
              </a:ln>
              <a:solidFill>
                <a:schemeClr val="tx1">
                  <a:lumMod val="65000"/>
                  <a:lumOff val="35000"/>
                </a:schemeClr>
              </a:solidFill>
              <a:effectLst/>
              <a:latin typeface="Arial" charset="0"/>
              <a:cs typeface="Arial" charset="0"/>
            </a:endParaRPr>
          </a:p>
        </p:txBody>
      </p:sp>
      <p:sp>
        <p:nvSpPr>
          <p:cNvPr id="12" name="Round Diagonal Corner Rectangle 11"/>
          <p:cNvSpPr/>
          <p:nvPr/>
        </p:nvSpPr>
        <p:spPr bwMode="auto">
          <a:xfrm>
            <a:off x="317292" y="3124200"/>
            <a:ext cx="5105400" cy="408623"/>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b="1" i="0" u="none" strike="noStrike" cap="none" normalizeH="0" baseline="0" dirty="0">
                <a:ln>
                  <a:noFill/>
                </a:ln>
                <a:solidFill>
                  <a:schemeClr val="tx1">
                    <a:lumMod val="65000"/>
                    <a:lumOff val="35000"/>
                  </a:schemeClr>
                </a:solidFill>
                <a:effectLst/>
                <a:latin typeface="Arial" charset="0"/>
                <a:cs typeface="Arial" charset="0"/>
              </a:rPr>
              <a:t>Sum up tally sheets</a:t>
            </a:r>
          </a:p>
        </p:txBody>
      </p:sp>
      <p:sp>
        <p:nvSpPr>
          <p:cNvPr id="13" name="Round Diagonal Corner Rectangle 12"/>
          <p:cNvSpPr/>
          <p:nvPr/>
        </p:nvSpPr>
        <p:spPr bwMode="auto">
          <a:xfrm>
            <a:off x="304800" y="3581400"/>
            <a:ext cx="5105400" cy="715089"/>
          </a:xfrm>
          <a:prstGeom prst="round2Diag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b="1" i="0" u="none" strike="noStrike" cap="none" normalizeH="0" baseline="0" dirty="0">
                <a:ln>
                  <a:noFill/>
                </a:ln>
                <a:solidFill>
                  <a:schemeClr val="tx1">
                    <a:lumMod val="65000"/>
                    <a:lumOff val="35000"/>
                  </a:schemeClr>
                </a:solidFill>
                <a:effectLst/>
                <a:latin typeface="Arial" charset="0"/>
                <a:cs typeface="Arial" charset="0"/>
              </a:rPr>
              <a:t>Report numbers of doses given by year of age and by dose number to district</a:t>
            </a:r>
          </a:p>
        </p:txBody>
      </p:sp>
      <p:cxnSp>
        <p:nvCxnSpPr>
          <p:cNvPr id="14" name="Straight Connector 13"/>
          <p:cNvCxnSpPr/>
          <p:nvPr/>
        </p:nvCxnSpPr>
        <p:spPr bwMode="auto">
          <a:xfrm>
            <a:off x="88692" y="4419600"/>
            <a:ext cx="5778708" cy="4590"/>
          </a:xfrm>
          <a:prstGeom prst="line">
            <a:avLst/>
          </a:prstGeom>
          <a:ln w="28575">
            <a:solidFill>
              <a:srgbClr val="000066"/>
            </a:solidFill>
          </a:ln>
        </p:spPr>
        <p:style>
          <a:lnRef idx="1">
            <a:schemeClr val="dk1"/>
          </a:lnRef>
          <a:fillRef idx="0">
            <a:schemeClr val="dk1"/>
          </a:fillRef>
          <a:effectRef idx="0">
            <a:schemeClr val="dk1"/>
          </a:effectRef>
          <a:fontRef idx="minor">
            <a:schemeClr val="tx1"/>
          </a:fontRef>
        </p:style>
      </p:cxnSp>
      <p:sp>
        <p:nvSpPr>
          <p:cNvPr id="26" name="Rounded Rectangle 25"/>
          <p:cNvSpPr/>
          <p:nvPr/>
        </p:nvSpPr>
        <p:spPr bwMode="auto">
          <a:xfrm>
            <a:off x="6096000" y="1256228"/>
            <a:ext cx="2895600" cy="3278743"/>
          </a:xfrm>
          <a:prstGeom prst="roundRect">
            <a:avLst/>
          </a:prstGeom>
          <a:solidFill>
            <a:srgbClr val="00B0F0"/>
          </a:solidFill>
          <a:ln>
            <a:solidFill>
              <a:srgbClr val="00B0F0"/>
            </a:solid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Data collection &amp; reporting tools</a:t>
            </a: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lang="en-US" sz="2000" b="1" dirty="0">
              <a:solidFill>
                <a:srgbClr val="000066"/>
              </a:solidFill>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a:p>
            <a:pPr marL="0" marR="0" indent="0" algn="l" defTabSz="1042988" rtl="0" eaLnBrk="1" fontAlgn="base" latinLnBrk="0" hangingPunct="1">
              <a:lnSpc>
                <a:spcPct val="100000"/>
              </a:lnSpc>
              <a:spcBef>
                <a:spcPct val="50000"/>
              </a:spcBef>
              <a:spcAft>
                <a:spcPct val="0"/>
              </a:spcAft>
              <a:buClrTx/>
              <a:buSzTx/>
              <a:buFontTx/>
              <a:buNone/>
              <a:tabLst/>
            </a:pPr>
            <a:endParaRPr kumimoji="0" lang="en-US" sz="2000" b="1" i="0" u="none" strike="noStrike" cap="none" normalizeH="0" baseline="0" dirty="0">
              <a:ln>
                <a:noFill/>
              </a:ln>
              <a:solidFill>
                <a:srgbClr val="000066"/>
              </a:solidFill>
              <a:effectLst/>
              <a:latin typeface="Arial" charset="0"/>
              <a:cs typeface="Arial" charset="0"/>
            </a:endParaRPr>
          </a:p>
        </p:txBody>
      </p:sp>
      <p:sp>
        <p:nvSpPr>
          <p:cNvPr id="22" name="Flowchart: Alternate Process 21"/>
          <p:cNvSpPr/>
          <p:nvPr/>
        </p:nvSpPr>
        <p:spPr bwMode="auto">
          <a:xfrm>
            <a:off x="6248400" y="2094428"/>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1600" i="0" u="none" strike="noStrike" cap="none" normalizeH="0" baseline="0" dirty="0">
                <a:ln>
                  <a:noFill/>
                </a:ln>
                <a:solidFill>
                  <a:srgbClr val="000066"/>
                </a:solidFill>
                <a:effectLst/>
                <a:latin typeface="Arial" charset="0"/>
                <a:cs typeface="Arial" charset="0"/>
              </a:rPr>
              <a:t>1- </a:t>
            </a:r>
            <a:r>
              <a:rPr lang="en-US" sz="1600" dirty="0">
                <a:solidFill>
                  <a:srgbClr val="000066"/>
                </a:solidFill>
                <a:latin typeface="Arial" charset="0"/>
                <a:cs typeface="Arial" charset="0"/>
              </a:rPr>
              <a:t>I</a:t>
            </a:r>
            <a:r>
              <a:rPr kumimoji="0" lang="en-US" sz="1600" i="0" u="none" strike="noStrike" cap="none" normalizeH="0" dirty="0">
                <a:ln>
                  <a:noFill/>
                </a:ln>
                <a:solidFill>
                  <a:srgbClr val="000066"/>
                </a:solidFill>
                <a:effectLst/>
                <a:latin typeface="Arial" charset="0"/>
                <a:cs typeface="Arial" charset="0"/>
              </a:rPr>
              <a:t>mmunization cards</a:t>
            </a:r>
            <a:endParaRPr kumimoji="0" lang="en-US" sz="1600" i="0" u="none" strike="noStrike" cap="none" normalizeH="0" baseline="0" dirty="0">
              <a:ln>
                <a:noFill/>
              </a:ln>
              <a:solidFill>
                <a:srgbClr val="000066"/>
              </a:solidFill>
              <a:effectLst/>
              <a:latin typeface="Arial" charset="0"/>
              <a:cs typeface="Arial" charset="0"/>
            </a:endParaRPr>
          </a:p>
        </p:txBody>
      </p:sp>
      <p:sp>
        <p:nvSpPr>
          <p:cNvPr id="23" name="Flowchart: Alternate Process 22"/>
          <p:cNvSpPr/>
          <p:nvPr/>
        </p:nvSpPr>
        <p:spPr bwMode="auto">
          <a:xfrm>
            <a:off x="6248400" y="2708314"/>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1600" i="0" u="none" strike="noStrike" cap="none" normalizeH="0" baseline="0" dirty="0">
                <a:ln>
                  <a:noFill/>
                </a:ln>
                <a:solidFill>
                  <a:srgbClr val="000066"/>
                </a:solidFill>
                <a:effectLst/>
                <a:latin typeface="Arial" charset="0"/>
                <a:cs typeface="Arial" charset="0"/>
              </a:rPr>
              <a:t>2- </a:t>
            </a:r>
            <a:r>
              <a:rPr lang="en-US" sz="1600" dirty="0">
                <a:solidFill>
                  <a:srgbClr val="000066"/>
                </a:solidFill>
                <a:latin typeface="Arial" charset="0"/>
                <a:cs typeface="Arial" charset="0"/>
              </a:rPr>
              <a:t>Immunization register</a:t>
            </a:r>
            <a:endParaRPr kumimoji="0" lang="en-US" sz="1600" i="0" u="none" strike="noStrike" cap="none" normalizeH="0" baseline="0" dirty="0">
              <a:ln>
                <a:noFill/>
              </a:ln>
              <a:solidFill>
                <a:srgbClr val="000066"/>
              </a:solidFill>
              <a:effectLst/>
              <a:latin typeface="Arial" charset="0"/>
              <a:cs typeface="Arial" charset="0"/>
            </a:endParaRPr>
          </a:p>
        </p:txBody>
      </p:sp>
      <p:sp>
        <p:nvSpPr>
          <p:cNvPr id="24" name="Flowchart: Alternate Process 23"/>
          <p:cNvSpPr/>
          <p:nvPr/>
        </p:nvSpPr>
        <p:spPr bwMode="auto">
          <a:xfrm>
            <a:off x="6248400" y="3317416"/>
            <a:ext cx="2632743"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1600" i="0" u="none" strike="noStrike" cap="none" normalizeH="0" baseline="0" dirty="0">
                <a:ln>
                  <a:noFill/>
                </a:ln>
                <a:solidFill>
                  <a:srgbClr val="000066"/>
                </a:solidFill>
                <a:effectLst/>
                <a:latin typeface="Arial" charset="0"/>
                <a:cs typeface="Arial" charset="0"/>
              </a:rPr>
              <a:t>3-Tally sheet</a:t>
            </a:r>
          </a:p>
        </p:txBody>
      </p:sp>
      <p:sp>
        <p:nvSpPr>
          <p:cNvPr id="25" name="Flowchart: Alternate Process 24"/>
          <p:cNvSpPr/>
          <p:nvPr/>
        </p:nvSpPr>
        <p:spPr bwMode="auto">
          <a:xfrm>
            <a:off x="6248400" y="3929657"/>
            <a:ext cx="2615159"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1600" i="0" u="none" strike="noStrike" cap="none" normalizeH="0" baseline="0" dirty="0">
                <a:ln>
                  <a:noFill/>
                </a:ln>
                <a:solidFill>
                  <a:srgbClr val="000066"/>
                </a:solidFill>
                <a:effectLst/>
                <a:latin typeface="Arial" charset="0"/>
                <a:cs typeface="Arial" charset="0"/>
              </a:rPr>
              <a:t>4- Monthly report</a:t>
            </a:r>
          </a:p>
        </p:txBody>
      </p:sp>
      <p:sp>
        <p:nvSpPr>
          <p:cNvPr id="27" name="Rectangle 26"/>
          <p:cNvSpPr/>
          <p:nvPr/>
        </p:nvSpPr>
        <p:spPr bwMode="auto">
          <a:xfrm>
            <a:off x="72452" y="4800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2 - District level</a:t>
            </a:r>
            <a:endParaRPr lang="en-US" sz="2000" dirty="0">
              <a:solidFill>
                <a:schemeClr val="tx1"/>
              </a:solidFill>
              <a:latin typeface="Arial" charset="0"/>
              <a:cs typeface="Arial" charset="0"/>
            </a:endParaRPr>
          </a:p>
        </p:txBody>
      </p:sp>
      <p:sp>
        <p:nvSpPr>
          <p:cNvPr id="29" name="Rectangle 28"/>
          <p:cNvSpPr/>
          <p:nvPr/>
        </p:nvSpPr>
        <p:spPr bwMode="auto">
          <a:xfrm>
            <a:off x="76200" y="5562600"/>
            <a:ext cx="5702508" cy="400110"/>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chemeClr val="tx1"/>
                </a:solidFill>
                <a:latin typeface="Arial" charset="0"/>
                <a:cs typeface="Arial" charset="0"/>
              </a:rPr>
              <a:t>3 - Country level</a:t>
            </a:r>
            <a:endParaRPr lang="en-US" sz="2000" dirty="0">
              <a:solidFill>
                <a:schemeClr val="tx1"/>
              </a:solidFill>
              <a:latin typeface="Arial" charset="0"/>
              <a:cs typeface="Arial" charset="0"/>
            </a:endParaRPr>
          </a:p>
        </p:txBody>
      </p:sp>
      <p:sp>
        <p:nvSpPr>
          <p:cNvPr id="28" name="Right Arrow 27"/>
          <p:cNvSpPr/>
          <p:nvPr/>
        </p:nvSpPr>
        <p:spPr bwMode="auto">
          <a:xfrm rot="5400000">
            <a:off x="2781300" y="5182672"/>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28" name="Straight Arrow Connector 1027"/>
          <p:cNvCxnSpPr/>
          <p:nvPr/>
        </p:nvCxnSpPr>
        <p:spPr bwMode="auto">
          <a:xfrm>
            <a:off x="5943600" y="2648789"/>
            <a:ext cx="228600" cy="0"/>
          </a:xfrm>
          <a:prstGeom prst="straightConnector1">
            <a:avLst/>
          </a:prstGeom>
          <a:noFill/>
          <a:ln>
            <a:noFill/>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0" name="Right Bracket 1029"/>
          <p:cNvSpPr/>
          <p:nvPr/>
        </p:nvSpPr>
        <p:spPr bwMode="auto">
          <a:xfrm>
            <a:off x="5428938" y="1883299"/>
            <a:ext cx="111490" cy="2333686"/>
          </a:xfrm>
          <a:prstGeom prst="rightBracket">
            <a:avLst/>
          </a:prstGeom>
          <a:ln w="28575">
            <a:solidFill>
              <a:srgbClr val="00B0F0"/>
            </a:solidFill>
            <a:headEnd type="none" w="med" len="med"/>
            <a:tailEnd type="none" w="med" len="med"/>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032" name="Straight Connector 1031"/>
          <p:cNvCxnSpPr>
            <a:stCxn id="1030" idx="2"/>
            <a:endCxn id="26" idx="1"/>
          </p:cNvCxnSpPr>
          <p:nvPr/>
        </p:nvCxnSpPr>
        <p:spPr bwMode="auto">
          <a:xfrm flipV="1">
            <a:off x="5540428" y="2895600"/>
            <a:ext cx="555572" cy="154542"/>
          </a:xfrm>
          <a:prstGeom prst="line">
            <a:avLst/>
          </a:prstGeom>
          <a:ln w="28575">
            <a:solidFill>
              <a:srgbClr val="00B0F0"/>
            </a:solidFill>
          </a:ln>
        </p:spPr>
        <p:style>
          <a:lnRef idx="1">
            <a:schemeClr val="accent4"/>
          </a:lnRef>
          <a:fillRef idx="0">
            <a:schemeClr val="accent4"/>
          </a:fillRef>
          <a:effectRef idx="0">
            <a:schemeClr val="accent4"/>
          </a:effectRef>
          <a:fontRef idx="minor">
            <a:schemeClr val="tx1"/>
          </a:fontRef>
        </p:style>
      </p:cxnSp>
      <p:sp>
        <p:nvSpPr>
          <p:cNvPr id="10" name="Right Arrow 9"/>
          <p:cNvSpPr/>
          <p:nvPr/>
        </p:nvSpPr>
        <p:spPr bwMode="auto">
          <a:xfrm rot="5400000">
            <a:off x="2743200" y="4381500"/>
            <a:ext cx="381000" cy="457200"/>
          </a:xfrm>
          <a:prstGeom prst="rightArrow">
            <a:avLst/>
          </a:prstGeom>
          <a:noFill/>
          <a:ln w="28575" cap="flat" cmpd="sng" algn="ctr">
            <a:solidFill>
              <a:srgbClr val="000066"/>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449907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HPV vaccine coverage </a:t>
            </a:r>
            <a:br>
              <a:rPr lang="en-US" dirty="0"/>
            </a:br>
            <a:r>
              <a:rPr lang="en-US" dirty="0"/>
              <a:t>data collection procedure</a:t>
            </a:r>
          </a:p>
        </p:txBody>
      </p:sp>
      <p:sp>
        <p:nvSpPr>
          <p:cNvPr id="9" name="TextBox 8"/>
          <p:cNvSpPr txBox="1"/>
          <p:nvPr/>
        </p:nvSpPr>
        <p:spPr>
          <a:xfrm>
            <a:off x="76200" y="1905000"/>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1</a:t>
            </a:r>
          </a:p>
        </p:txBody>
      </p:sp>
      <p:sp>
        <p:nvSpPr>
          <p:cNvPr id="10" name="TextBox 9"/>
          <p:cNvSpPr txBox="1"/>
          <p:nvPr/>
        </p:nvSpPr>
        <p:spPr>
          <a:xfrm>
            <a:off x="76200" y="2528590"/>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2</a:t>
            </a:r>
          </a:p>
        </p:txBody>
      </p:sp>
      <p:sp>
        <p:nvSpPr>
          <p:cNvPr id="11" name="TextBox 10"/>
          <p:cNvSpPr txBox="1"/>
          <p:nvPr/>
        </p:nvSpPr>
        <p:spPr>
          <a:xfrm>
            <a:off x="76200" y="3415963"/>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3</a:t>
            </a:r>
          </a:p>
        </p:txBody>
      </p:sp>
      <p:sp>
        <p:nvSpPr>
          <p:cNvPr id="13" name="TextBox 12"/>
          <p:cNvSpPr txBox="1"/>
          <p:nvPr/>
        </p:nvSpPr>
        <p:spPr>
          <a:xfrm>
            <a:off x="67350" y="4419986"/>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4</a:t>
            </a:r>
          </a:p>
        </p:txBody>
      </p:sp>
      <p:sp>
        <p:nvSpPr>
          <p:cNvPr id="16" name="Flowchart: Alternate Process 15"/>
          <p:cNvSpPr/>
          <p:nvPr/>
        </p:nvSpPr>
        <p:spPr bwMode="auto">
          <a:xfrm>
            <a:off x="441714" y="1910001"/>
            <a:ext cx="6047567"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a:ln>
                  <a:noFill/>
                </a:ln>
                <a:solidFill>
                  <a:srgbClr val="000066"/>
                </a:solidFill>
                <a:effectLst/>
                <a:latin typeface="Arial" charset="0"/>
                <a:cs typeface="Arial" charset="0"/>
              </a:rPr>
              <a:t>Register each eligible girl</a:t>
            </a:r>
          </a:p>
        </p:txBody>
      </p:sp>
      <p:sp>
        <p:nvSpPr>
          <p:cNvPr id="17" name="Flowchart: Alternate Process 16"/>
          <p:cNvSpPr/>
          <p:nvPr/>
        </p:nvSpPr>
        <p:spPr bwMode="auto">
          <a:xfrm>
            <a:off x="441714" y="2514600"/>
            <a:ext cx="6027730"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a:ln>
                  <a:noFill/>
                </a:ln>
                <a:solidFill>
                  <a:srgbClr val="000066"/>
                </a:solidFill>
                <a:effectLst/>
                <a:latin typeface="Arial" charset="0"/>
                <a:cs typeface="Arial" charset="0"/>
              </a:rPr>
              <a:t>Complete th</a:t>
            </a:r>
            <a:r>
              <a:rPr lang="en-US" sz="2000" b="1" dirty="0">
                <a:solidFill>
                  <a:srgbClr val="000066"/>
                </a:solidFill>
                <a:latin typeface="Arial" charset="0"/>
                <a:cs typeface="Arial" charset="0"/>
              </a:rPr>
              <a:t>e girl’s immunization card</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8" name="Flowchart: Alternate Process 17"/>
          <p:cNvSpPr/>
          <p:nvPr/>
        </p:nvSpPr>
        <p:spPr bwMode="auto">
          <a:xfrm>
            <a:off x="441714" y="3179207"/>
            <a:ext cx="5981441" cy="783193"/>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rgbClr val="000066"/>
                </a:solidFill>
                <a:latin typeface="Arial" charset="0"/>
                <a:cs typeface="Arial" charset="0"/>
              </a:rPr>
              <a:t>Tally the number of dose given, by dose number &amp; by year of age</a:t>
            </a:r>
            <a:r>
              <a:rPr kumimoji="0" lang="en-US" sz="2000" b="1" i="0" u="none" strike="noStrike" cap="none" normalizeH="0" dirty="0">
                <a:ln>
                  <a:noFill/>
                </a:ln>
                <a:solidFill>
                  <a:srgbClr val="000066"/>
                </a:solidFill>
                <a:effectLst/>
                <a:latin typeface="Arial" charset="0"/>
                <a:cs typeface="Arial" charset="0"/>
              </a:rPr>
              <a:t> (per vaccination)</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19" name="Flowchart: Alternate Process 18"/>
          <p:cNvSpPr/>
          <p:nvPr/>
        </p:nvSpPr>
        <p:spPr bwMode="auto">
          <a:xfrm>
            <a:off x="441714" y="4134088"/>
            <a:ext cx="6014504" cy="1123712"/>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000" b="1" i="0" u="none" strike="noStrike" cap="none" normalizeH="0" baseline="0" dirty="0">
                <a:ln>
                  <a:noFill/>
                </a:ln>
                <a:solidFill>
                  <a:srgbClr val="000066"/>
                </a:solidFill>
                <a:effectLst/>
                <a:latin typeface="Arial" charset="0"/>
                <a:cs typeface="Arial" charset="0"/>
              </a:rPr>
              <a:t>Calculate</a:t>
            </a:r>
            <a:r>
              <a:rPr kumimoji="0" lang="en-US" sz="2000" b="1" i="0" u="none" strike="noStrike" cap="none" normalizeH="0" dirty="0">
                <a:ln>
                  <a:noFill/>
                </a:ln>
                <a:solidFill>
                  <a:srgbClr val="000066"/>
                </a:solidFill>
                <a:effectLst/>
                <a:latin typeface="Arial" charset="0"/>
                <a:cs typeface="Arial" charset="0"/>
              </a:rPr>
              <a:t> sub-totals of HPV doses given, by dose number &amp; by year of age (at the end of each vaccination session) </a:t>
            </a:r>
            <a:endParaRPr kumimoji="0" lang="en-US" sz="2000" b="1" i="0" u="none" strike="noStrike" cap="none" normalizeH="0" baseline="0" dirty="0">
              <a:ln>
                <a:noFill/>
              </a:ln>
              <a:solidFill>
                <a:srgbClr val="000066"/>
              </a:solidFill>
              <a:effectLst/>
              <a:latin typeface="Arial" charset="0"/>
              <a:cs typeface="Arial" charset="0"/>
            </a:endParaRPr>
          </a:p>
        </p:txBody>
      </p:sp>
      <p:sp>
        <p:nvSpPr>
          <p:cNvPr id="20" name="Flowchart: Alternate Process 19"/>
          <p:cNvSpPr/>
          <p:nvPr/>
        </p:nvSpPr>
        <p:spPr bwMode="auto">
          <a:xfrm>
            <a:off x="6705600" y="1987629"/>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1600" dirty="0">
                <a:solidFill>
                  <a:srgbClr val="000066"/>
                </a:solidFill>
                <a:latin typeface="Arial" charset="0"/>
                <a:cs typeface="Arial" charset="0"/>
              </a:rPr>
              <a:t>Immunization register</a:t>
            </a:r>
            <a:endParaRPr kumimoji="0" lang="en-US" sz="1600" i="0" u="none" strike="noStrike" cap="none" normalizeH="0" baseline="0" dirty="0">
              <a:ln>
                <a:noFill/>
              </a:ln>
              <a:solidFill>
                <a:srgbClr val="000066"/>
              </a:solidFill>
              <a:effectLst/>
              <a:latin typeface="Arial" charset="0"/>
              <a:cs typeface="Arial" charset="0"/>
            </a:endParaRPr>
          </a:p>
        </p:txBody>
      </p:sp>
      <p:sp>
        <p:nvSpPr>
          <p:cNvPr id="21" name="Flowchart: Alternate Process 20"/>
          <p:cNvSpPr/>
          <p:nvPr/>
        </p:nvSpPr>
        <p:spPr bwMode="auto">
          <a:xfrm>
            <a:off x="6705600" y="2528590"/>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1600" dirty="0">
                <a:solidFill>
                  <a:srgbClr val="000066"/>
                </a:solidFill>
                <a:latin typeface="Arial" charset="0"/>
                <a:cs typeface="Arial" charset="0"/>
              </a:rPr>
              <a:t>Immunization card</a:t>
            </a:r>
            <a:endParaRPr kumimoji="0" lang="en-US" sz="1600" i="0" u="none" strike="noStrike" cap="none" normalizeH="0" baseline="0" dirty="0">
              <a:ln>
                <a:noFill/>
              </a:ln>
              <a:solidFill>
                <a:srgbClr val="000066"/>
              </a:solidFill>
              <a:effectLst/>
              <a:latin typeface="Arial" charset="0"/>
              <a:cs typeface="Arial" charset="0"/>
            </a:endParaRPr>
          </a:p>
        </p:txBody>
      </p:sp>
      <p:sp>
        <p:nvSpPr>
          <p:cNvPr id="22" name="Flowchart: Alternate Process 21"/>
          <p:cNvSpPr/>
          <p:nvPr/>
        </p:nvSpPr>
        <p:spPr bwMode="auto">
          <a:xfrm>
            <a:off x="6733309" y="4023836"/>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1600" dirty="0">
                <a:solidFill>
                  <a:srgbClr val="000066"/>
                </a:solidFill>
                <a:latin typeface="Arial" charset="0"/>
                <a:cs typeface="Arial" charset="0"/>
              </a:rPr>
              <a:t>Tally Sheet</a:t>
            </a:r>
            <a:endParaRPr kumimoji="0" lang="en-US" sz="1600" i="0" u="none" strike="noStrike" cap="none" normalizeH="0" baseline="0" dirty="0">
              <a:ln>
                <a:noFill/>
              </a:ln>
              <a:solidFill>
                <a:srgbClr val="000066"/>
              </a:solidFill>
              <a:effectLst/>
              <a:latin typeface="Arial" charset="0"/>
              <a:cs typeface="Arial" charset="0"/>
            </a:endParaRPr>
          </a:p>
        </p:txBody>
      </p:sp>
      <p:sp>
        <p:nvSpPr>
          <p:cNvPr id="24" name="Flowchart: Alternate Process 23"/>
          <p:cNvSpPr/>
          <p:nvPr/>
        </p:nvSpPr>
        <p:spPr bwMode="auto">
          <a:xfrm>
            <a:off x="6629400" y="5492829"/>
            <a:ext cx="2372332" cy="374571"/>
          </a:xfrm>
          <a:prstGeom prst="flowChartAlternateProcess">
            <a:avLst/>
          </a:prstGeom>
          <a:ln>
            <a:solidFill>
              <a:srgbClr val="000066"/>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1600" dirty="0">
                <a:solidFill>
                  <a:srgbClr val="000066"/>
                </a:solidFill>
                <a:latin typeface="Arial" charset="0"/>
                <a:cs typeface="Arial" charset="0"/>
              </a:rPr>
              <a:t>Monthly record sheet</a:t>
            </a:r>
            <a:endParaRPr kumimoji="0" lang="en-US" sz="1600" i="0" u="none" strike="noStrike" cap="none" normalizeH="0" baseline="0" dirty="0">
              <a:ln>
                <a:noFill/>
              </a:ln>
              <a:solidFill>
                <a:srgbClr val="000066"/>
              </a:solidFill>
              <a:effectLst/>
              <a:latin typeface="Arial" charset="0"/>
              <a:cs typeface="Arial" charset="0"/>
            </a:endParaRPr>
          </a:p>
        </p:txBody>
      </p:sp>
      <p:sp>
        <p:nvSpPr>
          <p:cNvPr id="3" name="TextBox 2"/>
          <p:cNvSpPr txBox="1"/>
          <p:nvPr/>
        </p:nvSpPr>
        <p:spPr>
          <a:xfrm>
            <a:off x="2627007" y="1339334"/>
            <a:ext cx="1640193" cy="461665"/>
          </a:xfrm>
          <a:prstGeom prst="rect">
            <a:avLst/>
          </a:prstGeom>
          <a:noFill/>
        </p:spPr>
        <p:txBody>
          <a:bodyPr wrap="none" rtlCol="0">
            <a:spAutoFit/>
          </a:bodyPr>
          <a:lstStyle/>
          <a:p>
            <a:r>
              <a:rPr lang="en-US" sz="2400" b="1" dirty="0">
                <a:solidFill>
                  <a:srgbClr val="FF0000"/>
                </a:solidFill>
              </a:rPr>
              <a:t>Key steps</a:t>
            </a:r>
          </a:p>
        </p:txBody>
      </p:sp>
      <p:sp>
        <p:nvSpPr>
          <p:cNvPr id="26" name="TextBox 25"/>
          <p:cNvSpPr txBox="1"/>
          <p:nvPr/>
        </p:nvSpPr>
        <p:spPr>
          <a:xfrm>
            <a:off x="7324826" y="1448336"/>
            <a:ext cx="980974" cy="461665"/>
          </a:xfrm>
          <a:prstGeom prst="rect">
            <a:avLst/>
          </a:prstGeom>
          <a:noFill/>
        </p:spPr>
        <p:txBody>
          <a:bodyPr wrap="none" rtlCol="0">
            <a:spAutoFit/>
          </a:bodyPr>
          <a:lstStyle/>
          <a:p>
            <a:r>
              <a:rPr lang="en-US" sz="2400" b="1" dirty="0">
                <a:solidFill>
                  <a:srgbClr val="FF0000"/>
                </a:solidFill>
              </a:rPr>
              <a:t>Tools</a:t>
            </a:r>
          </a:p>
        </p:txBody>
      </p:sp>
      <p:sp>
        <p:nvSpPr>
          <p:cNvPr id="4" name="Right Bracket 3"/>
          <p:cNvSpPr/>
          <p:nvPr/>
        </p:nvSpPr>
        <p:spPr bwMode="auto">
          <a:xfrm>
            <a:off x="6485499" y="3103007"/>
            <a:ext cx="45719" cy="2154793"/>
          </a:xfrm>
          <a:prstGeom prst="rightBracket">
            <a:avLst/>
          </a:prstGeom>
          <a:ln w="28575">
            <a:solidFill>
              <a:srgbClr val="000066"/>
            </a:solidFill>
          </a:ln>
        </p:spPr>
        <p:style>
          <a:lnRef idx="2">
            <a:schemeClr val="accent4"/>
          </a:lnRef>
          <a:fillRef idx="0">
            <a:schemeClr val="accent4"/>
          </a:fillRef>
          <a:effectRef idx="1">
            <a:schemeClr val="accent4"/>
          </a:effectRef>
          <a:fontRef idx="minor">
            <a:schemeClr val="tx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27" name="Straight Connector 26"/>
          <p:cNvCxnSpPr>
            <a:stCxn id="4" idx="2"/>
            <a:endCxn id="22" idx="1"/>
          </p:cNvCxnSpPr>
          <p:nvPr/>
        </p:nvCxnSpPr>
        <p:spPr bwMode="auto">
          <a:xfrm>
            <a:off x="6531218" y="4180404"/>
            <a:ext cx="202091" cy="30718"/>
          </a:xfrm>
          <a:prstGeom prst="line">
            <a:avLst/>
          </a:prstGeom>
          <a:ln w="28575">
            <a:solidFill>
              <a:srgbClr val="000066"/>
            </a:solidFill>
          </a:ln>
        </p:spPr>
        <p:style>
          <a:lnRef idx="1">
            <a:schemeClr val="accent4"/>
          </a:lnRef>
          <a:fillRef idx="0">
            <a:schemeClr val="accent4"/>
          </a:fillRef>
          <a:effectRef idx="0">
            <a:schemeClr val="accent4"/>
          </a:effectRef>
          <a:fontRef idx="minor">
            <a:schemeClr val="tx1"/>
          </a:fontRef>
        </p:style>
      </p:cxnSp>
      <p:sp>
        <p:nvSpPr>
          <p:cNvPr id="32" name="TextBox 31"/>
          <p:cNvSpPr txBox="1"/>
          <p:nvPr/>
        </p:nvSpPr>
        <p:spPr>
          <a:xfrm>
            <a:off x="76200" y="5405735"/>
            <a:ext cx="389850" cy="461665"/>
          </a:xfrm>
          <a:prstGeom prst="rect">
            <a:avLst/>
          </a:prstGeom>
          <a:noFill/>
        </p:spPr>
        <p:txBody>
          <a:bodyPr wrap="none" rtlCol="0">
            <a:spAutoFit/>
          </a:bodyPr>
          <a:lstStyle/>
          <a:p>
            <a:r>
              <a:rPr lang="en-US" sz="2400" b="1" dirty="0">
                <a:solidFill>
                  <a:schemeClr val="tx1">
                    <a:lumMod val="50000"/>
                    <a:lumOff val="50000"/>
                  </a:schemeClr>
                </a:solidFill>
                <a:latin typeface="Arial Black" pitchFamily="34" charset="0"/>
              </a:rPr>
              <a:t>5</a:t>
            </a:r>
          </a:p>
        </p:txBody>
      </p:sp>
      <p:sp>
        <p:nvSpPr>
          <p:cNvPr id="33" name="Flowchart: Alternate Process 32"/>
          <p:cNvSpPr/>
          <p:nvPr/>
        </p:nvSpPr>
        <p:spPr bwMode="auto">
          <a:xfrm>
            <a:off x="441714" y="5405735"/>
            <a:ext cx="5981441" cy="442674"/>
          </a:xfrm>
          <a:prstGeom prst="flowChartAlternateProcess">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lang="en-US" sz="2000" b="1" dirty="0">
                <a:solidFill>
                  <a:srgbClr val="000066"/>
                </a:solidFill>
                <a:latin typeface="Arial" charset="0"/>
                <a:cs typeface="Arial" charset="0"/>
              </a:rPr>
              <a:t>Report the sub-totals to service delivery site</a:t>
            </a:r>
            <a:endParaRPr kumimoji="0" lang="en-US" sz="2000" b="1" i="0" u="none" strike="noStrike" cap="none" normalizeH="0" baseline="0" dirty="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1105691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p:txBody>
          <a:bodyPr/>
          <a:lstStyle/>
          <a:p>
            <a:pPr>
              <a:defRPr/>
            </a:pPr>
            <a:r>
              <a:rPr lang="en-US" dirty="0"/>
              <a:t>Monitoring tool 1: Immunization card</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669" t="32582" r="25689" b="26844"/>
          <a:stretch/>
        </p:blipFill>
        <p:spPr bwMode="auto">
          <a:xfrm>
            <a:off x="4204994" y="2774086"/>
            <a:ext cx="4786606" cy="3245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7" name="Content Placeholder 2"/>
          <p:cNvSpPr>
            <a:spLocks noGrp="1"/>
          </p:cNvSpPr>
          <p:nvPr>
            <p:ph idx="4294967295"/>
          </p:nvPr>
        </p:nvSpPr>
        <p:spPr>
          <a:xfrm>
            <a:off x="152400" y="1371600"/>
            <a:ext cx="8610600" cy="4611687"/>
          </a:xfrm>
        </p:spPr>
        <p:txBody>
          <a:bodyPr/>
          <a:lstStyle/>
          <a:p>
            <a:r>
              <a:rPr lang="en-US" sz="2400" dirty="0"/>
              <a:t>HPV vaccination should always be recorded in the appropriate immunization card</a:t>
            </a:r>
          </a:p>
          <a:p>
            <a:r>
              <a:rPr lang="en-US" sz="2400" dirty="0"/>
              <a:t>Girls and Health Workers need to understand the importance of the card and how </a:t>
            </a:r>
            <a:r>
              <a:rPr lang="en-US" sz="2400"/>
              <a:t>to handle it </a:t>
            </a:r>
            <a:endParaRPr lang="en-US" dirty="0">
              <a:ea typeface="Arial" pitchFamily="34" charset="0"/>
            </a:endParaRPr>
          </a:p>
          <a:p>
            <a:pPr marL="0" indent="0">
              <a:buNone/>
            </a:pP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doctor_thinking"/>
          <p:cNvPicPr>
            <a:picLocks noChangeAspect="1" noChangeArrowheads="1"/>
          </p:cNvPicPr>
          <p:nvPr/>
        </p:nvPicPr>
        <p:blipFill>
          <a:blip r:embed="rId3"/>
          <a:srcRect/>
          <a:stretch>
            <a:fillRect/>
          </a:stretch>
        </p:blipFill>
        <p:spPr bwMode="auto">
          <a:xfrm>
            <a:off x="5724525" y="1557338"/>
            <a:ext cx="2871788" cy="4146550"/>
          </a:xfrm>
          <a:prstGeom prst="rect">
            <a:avLst/>
          </a:prstGeom>
          <a:noFill/>
          <a:ln w="9525">
            <a:noFill/>
            <a:miter lim="800000"/>
            <a:headEnd/>
            <a:tailEnd/>
          </a:ln>
        </p:spPr>
      </p:pic>
      <p:sp>
        <p:nvSpPr>
          <p:cNvPr id="9219"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err="1">
                <a:solidFill>
                  <a:srgbClr val="000066"/>
                </a:solidFill>
                <a:latin typeface="Arial" pitchFamily="34" charset="0"/>
                <a:cs typeface="+mn-cs"/>
              </a:rPr>
              <a:t>What</a:t>
            </a:r>
            <a:r>
              <a:rPr lang="fr-FR" sz="3500" b="1" dirty="0">
                <a:solidFill>
                  <a:srgbClr val="000066"/>
                </a:solidFill>
                <a:latin typeface="Arial" pitchFamily="34" charset="0"/>
                <a:cs typeface="+mn-cs"/>
              </a:rPr>
              <a:t> </a:t>
            </a:r>
            <a:r>
              <a:rPr lang="fr-FR" sz="3500" b="1" dirty="0" err="1">
                <a:solidFill>
                  <a:srgbClr val="000066"/>
                </a:solidFill>
                <a:latin typeface="Arial" pitchFamily="34" charset="0"/>
                <a:cs typeface="+mn-cs"/>
              </a:rPr>
              <a:t>should</a:t>
            </a:r>
            <a:r>
              <a:rPr lang="fr-FR" sz="3500" b="1" dirty="0">
                <a:solidFill>
                  <a:srgbClr val="000066"/>
                </a:solidFill>
                <a:latin typeface="Arial" pitchFamily="34" charset="0"/>
                <a:cs typeface="+mn-cs"/>
              </a:rPr>
              <a:t> </a:t>
            </a:r>
            <a:r>
              <a:rPr lang="fr-FR" sz="3500" b="1" dirty="0" err="1">
                <a:solidFill>
                  <a:srgbClr val="000066"/>
                </a:solidFill>
                <a:latin typeface="Arial" pitchFamily="34" charset="0"/>
                <a:cs typeface="+mn-cs"/>
              </a:rPr>
              <a:t>you</a:t>
            </a:r>
            <a:r>
              <a:rPr lang="fr-FR" sz="3500" b="1" dirty="0">
                <a:solidFill>
                  <a:srgbClr val="000066"/>
                </a:solidFill>
                <a:latin typeface="Arial" pitchFamily="34" charset="0"/>
                <a:cs typeface="+mn-cs"/>
              </a:rPr>
              <a:t> do in </a:t>
            </a:r>
            <a:r>
              <a:rPr lang="fr-FR" sz="3500" b="1" dirty="0" err="1">
                <a:solidFill>
                  <a:srgbClr val="000066"/>
                </a:solidFill>
                <a:latin typeface="Arial" pitchFamily="34" charset="0"/>
                <a:cs typeface="+mn-cs"/>
              </a:rPr>
              <a:t>this</a:t>
            </a:r>
            <a:r>
              <a:rPr lang="fr-FR" sz="3500" b="1" dirty="0">
                <a:solidFill>
                  <a:srgbClr val="000066"/>
                </a:solidFill>
                <a:latin typeface="Arial" pitchFamily="34" charset="0"/>
                <a:cs typeface="+mn-cs"/>
              </a:rPr>
              <a:t> scenario? </a:t>
            </a:r>
          </a:p>
        </p:txBody>
      </p:sp>
      <p:sp>
        <p:nvSpPr>
          <p:cNvPr id="9220" name="Rectangle à coins arrondis 3"/>
          <p:cNvSpPr>
            <a:spLocks noChangeArrowheads="1"/>
          </p:cNvSpPr>
          <p:nvPr/>
        </p:nvSpPr>
        <p:spPr bwMode="auto">
          <a:xfrm>
            <a:off x="533400" y="1916112"/>
            <a:ext cx="4800600" cy="2808288"/>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p>
            <a:pPr rtl="1"/>
            <a:r>
              <a:rPr lang="en-GB" sz="2000" b="1" dirty="0">
                <a:solidFill>
                  <a:srgbClr val="002060"/>
                </a:solidFill>
                <a:latin typeface="Arial" pitchFamily="34" charset="0"/>
              </a:rPr>
              <a:t>The girl does not bring her HPV immunization card </a:t>
            </a:r>
          </a:p>
          <a:p>
            <a:pPr rtl="1"/>
            <a:endParaRPr lang="en-GB" sz="2000" b="1" dirty="0">
              <a:solidFill>
                <a:srgbClr val="002060"/>
              </a:solidFill>
              <a:latin typeface="Arial" pitchFamily="34" charset="0"/>
            </a:endParaRPr>
          </a:p>
          <a:p>
            <a:pPr rtl="1"/>
            <a:r>
              <a:rPr lang="en-GB" sz="2000" b="1" dirty="0">
                <a:solidFill>
                  <a:srgbClr val="002060"/>
                </a:solidFill>
                <a:latin typeface="Arial" pitchFamily="34" charset="0"/>
              </a:rPr>
              <a:t>How should you record the vaccination given? </a:t>
            </a:r>
            <a:endParaRPr lang="en-US" sz="2000" b="1" dirty="0">
              <a:solidFill>
                <a:srgbClr val="00206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a:defRPr/>
            </a:pPr>
            <a:r>
              <a:rPr lang="en-GB" kern="1200" dirty="0">
                <a:latin typeface="Arial" pitchFamily="34" charset="0"/>
                <a:cs typeface="+mn-cs"/>
              </a:rPr>
              <a:t>Monitoring tool 2: Immunization register</a:t>
            </a:r>
          </a:p>
        </p:txBody>
      </p:sp>
      <p:sp>
        <p:nvSpPr>
          <p:cNvPr id="12291" name="Content Placeholder 2"/>
          <p:cNvSpPr>
            <a:spLocks/>
          </p:cNvSpPr>
          <p:nvPr/>
        </p:nvSpPr>
        <p:spPr bwMode="auto">
          <a:xfrm>
            <a:off x="187377" y="4114800"/>
            <a:ext cx="8804223" cy="18288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en-GB" sz="2000" dirty="0">
                <a:solidFill>
                  <a:srgbClr val="000066"/>
                </a:solidFill>
                <a:latin typeface="Arial" pitchFamily="34" charset="0"/>
              </a:rPr>
              <a:t>Record the details of each girl in the register</a:t>
            </a:r>
          </a:p>
          <a:p>
            <a:pPr marL="341313" indent="-341313" defTabSz="912813" eaLnBrk="0" hangingPunct="0">
              <a:spcBef>
                <a:spcPts val="1200"/>
              </a:spcBef>
              <a:buClr>
                <a:srgbClr val="1E7FB8"/>
              </a:buClr>
              <a:buFont typeface="Wingdings" pitchFamily="2" charset="2"/>
              <a:buChar char="l"/>
            </a:pPr>
            <a:r>
              <a:rPr lang="en-GB" sz="2000" dirty="0">
                <a:solidFill>
                  <a:srgbClr val="000066"/>
                </a:solidFill>
                <a:latin typeface="Arial" pitchFamily="34" charset="0"/>
              </a:rPr>
              <a:t>When a girl returns for HPV2 use her card to locate her entry in the register</a:t>
            </a:r>
          </a:p>
          <a:p>
            <a:pPr marL="341313" indent="-341313" defTabSz="912813" eaLnBrk="0" hangingPunct="0">
              <a:spcBef>
                <a:spcPts val="1200"/>
              </a:spcBef>
              <a:buClr>
                <a:srgbClr val="1E7FB8"/>
              </a:buClr>
              <a:buFont typeface="Wingdings" pitchFamily="2" charset="2"/>
              <a:buChar char="l"/>
            </a:pPr>
            <a:r>
              <a:rPr lang="en-GB" sz="2000" dirty="0">
                <a:solidFill>
                  <a:srgbClr val="000066"/>
                </a:solidFill>
                <a:latin typeface="Arial" pitchFamily="34" charset="0"/>
              </a:rPr>
              <a:t>Use register to follow up with girls that did not return for 2</a:t>
            </a:r>
            <a:r>
              <a:rPr lang="en-GB" sz="2000" baseline="30000" dirty="0">
                <a:solidFill>
                  <a:srgbClr val="000066"/>
                </a:solidFill>
                <a:latin typeface="Arial" pitchFamily="34" charset="0"/>
              </a:rPr>
              <a:t>nd</a:t>
            </a:r>
            <a:r>
              <a:rPr lang="en-GB" sz="2000" dirty="0">
                <a:solidFill>
                  <a:srgbClr val="000066"/>
                </a:solidFill>
                <a:latin typeface="Arial" pitchFamily="34" charset="0"/>
              </a:rPr>
              <a:t> dose of HPV vaccine</a:t>
            </a:r>
          </a:p>
          <a:p>
            <a:pPr marL="341313" indent="-341313" defTabSz="912813" eaLnBrk="0" hangingPunct="0">
              <a:spcBef>
                <a:spcPts val="1200"/>
              </a:spcBef>
              <a:buClr>
                <a:srgbClr val="1E7FB8"/>
              </a:buClr>
              <a:buFont typeface="Wingdings" pitchFamily="2" charset="2"/>
              <a:buChar char="l"/>
            </a:pPr>
            <a:endParaRPr lang="en-GB" sz="2400" dirty="0">
              <a:solidFill>
                <a:srgbClr val="000066"/>
              </a:solidFill>
              <a:latin typeface="Arial" pitchFamily="34" charset="0"/>
            </a:endParaRPr>
          </a:p>
          <a:p>
            <a:pPr lvl="1" defTabSz="912813" eaLnBrk="0" hangingPunct="0">
              <a:spcBef>
                <a:spcPts val="0"/>
              </a:spcBef>
              <a:buClr>
                <a:srgbClr val="1E7FB8"/>
              </a:buClr>
            </a:pPr>
            <a:endParaRPr lang="en-US" sz="2100" dirty="0">
              <a:solidFill>
                <a:srgbClr val="000066"/>
              </a:solidFill>
              <a:latin typeface="+mn-lt"/>
              <a:ea typeface="Arial" pitchFamily="34" charset="0"/>
            </a:endParaRPr>
          </a:p>
        </p:txBody>
      </p:sp>
      <p:sp>
        <p:nvSpPr>
          <p:cNvPr id="2" name="Oval 1"/>
          <p:cNvSpPr/>
          <p:nvPr/>
        </p:nvSpPr>
        <p:spPr bwMode="auto">
          <a:xfrm>
            <a:off x="4589488" y="1453336"/>
            <a:ext cx="4249712" cy="908864"/>
          </a:xfrm>
          <a:prstGeom prst="ellipse">
            <a:avLst/>
          </a:prstGeom>
          <a:noFill/>
          <a:ln w="9525"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algn="ctr" defTabSz="1042988">
              <a:spcBef>
                <a:spcPct val="50000"/>
              </a:spcBef>
            </a:pPr>
            <a:r>
              <a:rPr lang="en-US" b="1" dirty="0">
                <a:solidFill>
                  <a:srgbClr val="00B0F0"/>
                </a:solidFill>
                <a:latin typeface="Arial" pitchFamily="34" charset="0"/>
              </a:rPr>
              <a:t>Use one register per service delivery site</a:t>
            </a:r>
            <a:endParaRPr kumimoji="0" lang="en-US" b="1" i="0" u="none" strike="noStrike" cap="none" normalizeH="0" baseline="0" dirty="0">
              <a:ln>
                <a:noFill/>
              </a:ln>
              <a:solidFill>
                <a:srgbClr val="00B0F0"/>
              </a:solidFill>
              <a:effectLst/>
              <a:latin typeface="Arial" charset="0"/>
              <a:cs typeface="Arial"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4042621595"/>
              </p:ext>
            </p:extLst>
          </p:nvPr>
        </p:nvGraphicFramePr>
        <p:xfrm>
          <a:off x="442913" y="1905000"/>
          <a:ext cx="8291513" cy="2056459"/>
        </p:xfrm>
        <a:graphic>
          <a:graphicData uri="http://schemas.openxmlformats.org/drawingml/2006/table">
            <a:tbl>
              <a:tblPr firstRow="1" firstCol="1" lastRow="1" lastCol="1" bandRow="1" bandCol="1"/>
              <a:tblGrid>
                <a:gridCol w="839647">
                  <a:extLst>
                    <a:ext uri="{9D8B030D-6E8A-4147-A177-3AD203B41FA5}">
                      <a16:colId xmlns:a16="http://schemas.microsoft.com/office/drawing/2014/main" val="20000"/>
                    </a:ext>
                  </a:extLst>
                </a:gridCol>
                <a:gridCol w="734691">
                  <a:extLst>
                    <a:ext uri="{9D8B030D-6E8A-4147-A177-3AD203B41FA5}">
                      <a16:colId xmlns:a16="http://schemas.microsoft.com/office/drawing/2014/main" val="20001"/>
                    </a:ext>
                  </a:extLst>
                </a:gridCol>
                <a:gridCol w="734691">
                  <a:extLst>
                    <a:ext uri="{9D8B030D-6E8A-4147-A177-3AD203B41FA5}">
                      <a16:colId xmlns:a16="http://schemas.microsoft.com/office/drawing/2014/main" val="20002"/>
                    </a:ext>
                  </a:extLst>
                </a:gridCol>
                <a:gridCol w="839647">
                  <a:extLst>
                    <a:ext uri="{9D8B030D-6E8A-4147-A177-3AD203B41FA5}">
                      <a16:colId xmlns:a16="http://schemas.microsoft.com/office/drawing/2014/main" val="20003"/>
                    </a:ext>
                  </a:extLst>
                </a:gridCol>
                <a:gridCol w="839647">
                  <a:extLst>
                    <a:ext uri="{9D8B030D-6E8A-4147-A177-3AD203B41FA5}">
                      <a16:colId xmlns:a16="http://schemas.microsoft.com/office/drawing/2014/main" val="20004"/>
                    </a:ext>
                  </a:extLst>
                </a:gridCol>
                <a:gridCol w="839647">
                  <a:extLst>
                    <a:ext uri="{9D8B030D-6E8A-4147-A177-3AD203B41FA5}">
                      <a16:colId xmlns:a16="http://schemas.microsoft.com/office/drawing/2014/main" val="20005"/>
                    </a:ext>
                  </a:extLst>
                </a:gridCol>
                <a:gridCol w="734691">
                  <a:extLst>
                    <a:ext uri="{9D8B030D-6E8A-4147-A177-3AD203B41FA5}">
                      <a16:colId xmlns:a16="http://schemas.microsoft.com/office/drawing/2014/main" val="20006"/>
                    </a:ext>
                  </a:extLst>
                </a:gridCol>
                <a:gridCol w="2728852">
                  <a:extLst>
                    <a:ext uri="{9D8B030D-6E8A-4147-A177-3AD203B41FA5}">
                      <a16:colId xmlns:a16="http://schemas.microsoft.com/office/drawing/2014/main" val="20007"/>
                    </a:ext>
                  </a:extLst>
                </a:gridCol>
              </a:tblGrid>
              <a:tr h="649409">
                <a:tc gridSpan="8">
                  <a:txBody>
                    <a:bodyPr/>
                    <a:lstStyle/>
                    <a:p>
                      <a:pPr>
                        <a:spcAft>
                          <a:spcPts val="0"/>
                        </a:spcAft>
                      </a:pPr>
                      <a:r>
                        <a:rPr lang="en-GB" sz="1100" dirty="0">
                          <a:effectLst/>
                          <a:latin typeface="Times New Roman"/>
                          <a:ea typeface="SimSun"/>
                        </a:rPr>
                        <a:t>District: </a:t>
                      </a:r>
                    </a:p>
                    <a:p>
                      <a:pPr>
                        <a:spcAft>
                          <a:spcPts val="0"/>
                        </a:spcAft>
                      </a:pPr>
                      <a:r>
                        <a:rPr lang="en-GB" sz="1100" dirty="0">
                          <a:effectLst/>
                          <a:latin typeface="Times New Roman"/>
                          <a:ea typeface="SimSun"/>
                        </a:rPr>
                        <a:t>Town/Village:</a:t>
                      </a:r>
                    </a:p>
                    <a:p>
                      <a:pPr>
                        <a:spcAft>
                          <a:spcPts val="0"/>
                        </a:spcAft>
                      </a:pPr>
                      <a:r>
                        <a:rPr lang="en-GB" sz="1100" dirty="0">
                          <a:effectLst/>
                          <a:latin typeface="Times New Roman"/>
                          <a:ea typeface="SimSun"/>
                        </a:rPr>
                        <a:t>Service delivery site</a:t>
                      </a:r>
                      <a:r>
                        <a:rPr lang="en-GB" sz="900" dirty="0">
                          <a:effectLst/>
                          <a:latin typeface="Times New Roman"/>
                          <a:ea typeface="SimSun"/>
                        </a:rPr>
                        <a:t>:</a:t>
                      </a:r>
                      <a:endParaRPr lang="en-GB" sz="1100" dirty="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16469">
                <a:tc rowSpan="2">
                  <a:txBody>
                    <a:bodyPr/>
                    <a:lstStyle/>
                    <a:p>
                      <a:pPr>
                        <a:spcAft>
                          <a:spcPts val="0"/>
                        </a:spcAft>
                      </a:pPr>
                      <a:r>
                        <a:rPr lang="en-GB" sz="1100">
                          <a:effectLst/>
                          <a:latin typeface="Times New Roman"/>
                          <a:ea typeface="SimSun"/>
                        </a:rPr>
                        <a:t>Name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1100">
                          <a:effectLst/>
                          <a:latin typeface="Times New Roman"/>
                          <a:ea typeface="SimSun"/>
                        </a:rPr>
                        <a:t>Address</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100">
                          <a:effectLst/>
                          <a:latin typeface="Times New Roman"/>
                          <a:ea typeface="SimSun"/>
                        </a:rPr>
                        <a:t>DOB</a:t>
                      </a:r>
                    </a:p>
                    <a:p>
                      <a:pPr algn="ctr">
                        <a:spcAft>
                          <a:spcPts val="0"/>
                        </a:spcAft>
                      </a:pPr>
                      <a:r>
                        <a:rPr lang="en-GB" sz="800">
                          <a:effectLst/>
                          <a:latin typeface="Times New Roman"/>
                          <a:ea typeface="SimSun"/>
                        </a:rPr>
                        <a:t>(dd/mm/yyyy)</a:t>
                      </a:r>
                      <a:endParaRPr lang="en-GB" sz="1100">
                        <a:effectLst/>
                        <a:latin typeface="Times New Roman"/>
                        <a:ea typeface="SimSun"/>
                      </a:endParaRPr>
                    </a:p>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1100">
                          <a:effectLst/>
                          <a:latin typeface="Times New Roman"/>
                          <a:ea typeface="SimSun"/>
                        </a:rPr>
                        <a:t>HPV1</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spcAft>
                          <a:spcPts val="0"/>
                        </a:spcAft>
                      </a:pPr>
                      <a:r>
                        <a:rPr lang="en-GB" sz="1100">
                          <a:effectLst/>
                          <a:latin typeface="Times New Roman"/>
                          <a:ea typeface="SimSun"/>
                        </a:rPr>
                        <a:t>HPV2</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rowSpan="2">
                  <a:txBody>
                    <a:bodyPr/>
                    <a:lstStyle/>
                    <a:p>
                      <a:pPr>
                        <a:spcAft>
                          <a:spcPts val="0"/>
                        </a:spcAft>
                      </a:pPr>
                      <a:r>
                        <a:rPr lang="en-GB" sz="1100">
                          <a:effectLst/>
                          <a:latin typeface="Times New Roman"/>
                          <a:ea typeface="SimSun"/>
                        </a:rPr>
                        <a:t>Comments</a:t>
                      </a:r>
                    </a:p>
                    <a:p>
                      <a:pPr>
                        <a:spcAft>
                          <a:spcPts val="0"/>
                        </a:spcAft>
                      </a:pPr>
                      <a:r>
                        <a:rPr lang="en-GB" sz="1100">
                          <a:effectLst/>
                          <a:latin typeface="Times New Roman"/>
                          <a:ea typeface="SimSun"/>
                        </a:rPr>
                        <a:t> </a:t>
                      </a:r>
                    </a:p>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4117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spcAft>
                          <a:spcPts val="0"/>
                        </a:spcAft>
                      </a:pPr>
                      <a:r>
                        <a:rPr lang="en-GB" sz="900">
                          <a:effectLst/>
                          <a:latin typeface="Times New Roman"/>
                          <a:ea typeface="SimSun"/>
                        </a:rPr>
                        <a:t>Date Given</a:t>
                      </a:r>
                      <a:endParaRPr lang="en-GB" sz="1100">
                        <a:effectLst/>
                        <a:latin typeface="Times New Roman"/>
                        <a:ea typeface="SimSun"/>
                      </a:endParaRPr>
                    </a:p>
                    <a:p>
                      <a:pPr algn="ctr">
                        <a:spcAft>
                          <a:spcPts val="0"/>
                        </a:spcAft>
                      </a:pPr>
                      <a:r>
                        <a:rPr lang="en-GB" sz="900">
                          <a:effectLst/>
                          <a:latin typeface="Times New Roman"/>
                          <a:ea typeface="SimSun"/>
                        </a:rPr>
                        <a:t>(dd/mm/yyyy)</a:t>
                      </a:r>
                      <a:endParaRPr lang="en-GB" sz="110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Times New Roman"/>
                          <a:ea typeface="SimSun"/>
                        </a:rPr>
                        <a:t>Age of girl </a:t>
                      </a:r>
                      <a:endParaRPr lang="en-GB" sz="1100">
                        <a:effectLst/>
                        <a:latin typeface="Times New Roman"/>
                        <a:ea typeface="SimSun"/>
                      </a:endParaRPr>
                    </a:p>
                    <a:p>
                      <a:pPr algn="ctr">
                        <a:spcAft>
                          <a:spcPts val="0"/>
                        </a:spcAft>
                      </a:pPr>
                      <a:r>
                        <a:rPr lang="en-GB" sz="900">
                          <a:effectLst/>
                          <a:latin typeface="Times New Roman"/>
                          <a:ea typeface="SimSun"/>
                        </a:rPr>
                        <a:t>(years)</a:t>
                      </a:r>
                      <a:endParaRPr lang="en-GB" sz="110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900">
                          <a:effectLst/>
                          <a:latin typeface="Times New Roman"/>
                          <a:ea typeface="SimSun"/>
                        </a:rPr>
                        <a:t>Date Given</a:t>
                      </a:r>
                      <a:endParaRPr lang="en-GB" sz="1100">
                        <a:effectLst/>
                        <a:latin typeface="Times New Roman"/>
                        <a:ea typeface="SimSun"/>
                      </a:endParaRPr>
                    </a:p>
                    <a:p>
                      <a:pPr algn="ctr">
                        <a:spcAft>
                          <a:spcPts val="0"/>
                        </a:spcAft>
                      </a:pPr>
                      <a:r>
                        <a:rPr lang="en-GB" sz="900">
                          <a:effectLst/>
                          <a:latin typeface="Times New Roman"/>
                          <a:ea typeface="SimSun"/>
                        </a:rPr>
                        <a:t>(dd/mm/yyyy)</a:t>
                      </a:r>
                      <a:endParaRPr lang="en-GB" sz="110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Times New Roman"/>
                          <a:ea typeface="SimSun"/>
                        </a:rPr>
                        <a:t>Age of girl </a:t>
                      </a:r>
                      <a:endParaRPr lang="en-GB" sz="1100">
                        <a:effectLst/>
                        <a:latin typeface="Times New Roman"/>
                        <a:ea typeface="SimSun"/>
                      </a:endParaRPr>
                    </a:p>
                    <a:p>
                      <a:pPr algn="ctr">
                        <a:spcAft>
                          <a:spcPts val="0"/>
                        </a:spcAft>
                      </a:pPr>
                      <a:r>
                        <a:rPr lang="en-GB" sz="900">
                          <a:effectLst/>
                          <a:latin typeface="Times New Roman"/>
                          <a:ea typeface="SimSun"/>
                        </a:rPr>
                        <a:t>(years)</a:t>
                      </a:r>
                      <a:endParaRPr lang="en-GB" sz="1100">
                        <a:effectLst/>
                        <a:latin typeface="Times New Roman"/>
                        <a:ea typeface="SimSun"/>
                      </a:endParaRP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vMerge="1">
                  <a:txBody>
                    <a:bodyPr/>
                    <a:lstStyle/>
                    <a:p>
                      <a:endParaRPr lang="en-GB"/>
                    </a:p>
                  </a:txBody>
                  <a:tcPr/>
                </a:tc>
                <a:extLst>
                  <a:ext uri="{0D108BD9-81ED-4DB2-BD59-A6C34878D82A}">
                    <a16:rowId xmlns:a16="http://schemas.microsoft.com/office/drawing/2014/main" val="10002"/>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6469">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solidFill>
                      <a:srgbClr val="E6E6E6"/>
                    </a:solidFill>
                  </a:tcPr>
                </a:tc>
                <a:tc>
                  <a:txBody>
                    <a:bodyPr/>
                    <a:lstStyle/>
                    <a:p>
                      <a:pPr algn="ctr">
                        <a:spcAft>
                          <a:spcPts val="0"/>
                        </a:spcAft>
                      </a:pPr>
                      <a:r>
                        <a:rPr lang="en-GB" sz="1100" dirty="0">
                          <a:effectLst/>
                          <a:latin typeface="Times New Roman"/>
                          <a:ea typeface="SimSun"/>
                        </a:rPr>
                        <a:t> </a:t>
                      </a:r>
                    </a:p>
                  </a:txBody>
                  <a:tcPr marL="63781" marR="637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476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5" name="Rectangle 10"/>
          <p:cNvSpPr>
            <a:spLocks noChangeArrowheads="1"/>
          </p:cNvSpPr>
          <p:nvPr/>
        </p:nvSpPr>
        <p:spPr bwMode="auto">
          <a:xfrm>
            <a:off x="442913" y="28797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kern="1200" dirty="0">
                <a:latin typeface="Arial" pitchFamily="34" charset="0"/>
                <a:cs typeface="+mn-cs"/>
              </a:rPr>
              <a:t>Monitoring tool 3: Tally sheet</a:t>
            </a:r>
            <a:br>
              <a:rPr lang="en-GB" sz="3200" dirty="0"/>
            </a:br>
            <a:r>
              <a:rPr lang="en-GB" sz="2000" dirty="0"/>
              <a:t>Record the number (No.) of HPV doses given on a single vaccination day</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2909927995"/>
              </p:ext>
            </p:extLst>
          </p:nvPr>
        </p:nvGraphicFramePr>
        <p:xfrm>
          <a:off x="228599" y="1219200"/>
          <a:ext cx="8229602" cy="4889754"/>
        </p:xfrm>
        <a:graphic>
          <a:graphicData uri="http://schemas.openxmlformats.org/drawingml/2006/table">
            <a:tbl>
              <a:tblPr firstRow="1" firstCol="1" lastRow="1" lastCol="1" bandRow="1" bandCol="1"/>
              <a:tblGrid>
                <a:gridCol w="1579630">
                  <a:extLst>
                    <a:ext uri="{9D8B030D-6E8A-4147-A177-3AD203B41FA5}">
                      <a16:colId xmlns:a16="http://schemas.microsoft.com/office/drawing/2014/main" val="20000"/>
                    </a:ext>
                  </a:extLst>
                </a:gridCol>
                <a:gridCol w="1458119">
                  <a:extLst>
                    <a:ext uri="{9D8B030D-6E8A-4147-A177-3AD203B41FA5}">
                      <a16:colId xmlns:a16="http://schemas.microsoft.com/office/drawing/2014/main" val="20001"/>
                    </a:ext>
                  </a:extLst>
                </a:gridCol>
                <a:gridCol w="850571">
                  <a:extLst>
                    <a:ext uri="{9D8B030D-6E8A-4147-A177-3AD203B41FA5}">
                      <a16:colId xmlns:a16="http://schemas.microsoft.com/office/drawing/2014/main" val="20002"/>
                    </a:ext>
                  </a:extLst>
                </a:gridCol>
                <a:gridCol w="1336610">
                  <a:extLst>
                    <a:ext uri="{9D8B030D-6E8A-4147-A177-3AD203B41FA5}">
                      <a16:colId xmlns:a16="http://schemas.microsoft.com/office/drawing/2014/main" val="20003"/>
                    </a:ext>
                  </a:extLst>
                </a:gridCol>
                <a:gridCol w="850571">
                  <a:extLst>
                    <a:ext uri="{9D8B030D-6E8A-4147-A177-3AD203B41FA5}">
                      <a16:colId xmlns:a16="http://schemas.microsoft.com/office/drawing/2014/main" val="20004"/>
                    </a:ext>
                  </a:extLst>
                </a:gridCol>
                <a:gridCol w="2154101">
                  <a:extLst>
                    <a:ext uri="{9D8B030D-6E8A-4147-A177-3AD203B41FA5}">
                      <a16:colId xmlns:a16="http://schemas.microsoft.com/office/drawing/2014/main" val="20005"/>
                    </a:ext>
                  </a:extLst>
                </a:gridCol>
              </a:tblGrid>
              <a:tr h="430753">
                <a:tc>
                  <a:txBody>
                    <a:bodyPr/>
                    <a:lstStyle/>
                    <a:p>
                      <a:pPr>
                        <a:spcAft>
                          <a:spcPts val="0"/>
                        </a:spcAft>
                      </a:pPr>
                      <a:r>
                        <a:rPr lang="en-GB" sz="700" dirty="0">
                          <a:effectLst/>
                          <a:latin typeface="Times New Roman"/>
                          <a:ea typeface="SimSun"/>
                        </a:rPr>
                        <a:t>Date of vaccination (DD/MM/YYYY): </a:t>
                      </a:r>
                      <a:r>
                        <a:rPr lang="en-GB" sz="900" dirty="0">
                          <a:effectLst/>
                          <a:latin typeface="Times New Roman"/>
                          <a:ea typeface="SimSun"/>
                        </a:rPr>
                        <a:t>01/01/2022</a:t>
                      </a:r>
                    </a:p>
                  </a:txBody>
                  <a:tcPr marL="51849" marR="51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spcAft>
                          <a:spcPts val="0"/>
                        </a:spcAft>
                      </a:pPr>
                      <a:r>
                        <a:rPr lang="en-GB" sz="700">
                          <a:effectLst/>
                          <a:latin typeface="Times New Roman"/>
                          <a:ea typeface="SimSun"/>
                        </a:rPr>
                        <a:t>District: </a:t>
                      </a:r>
                      <a:endParaRPr lang="en-GB" sz="900">
                        <a:effectLst/>
                        <a:latin typeface="Times New Roman"/>
                        <a:ea typeface="SimSun"/>
                      </a:endParaRPr>
                    </a:p>
                    <a:p>
                      <a:pPr>
                        <a:spcAft>
                          <a:spcPts val="0"/>
                        </a:spcAft>
                      </a:pPr>
                      <a:r>
                        <a:rPr lang="en-GB" sz="700">
                          <a:effectLst/>
                          <a:latin typeface="Times New Roman"/>
                          <a:ea typeface="SimSun"/>
                        </a:rPr>
                        <a:t>Town/Village:</a:t>
                      </a:r>
                      <a:endParaRPr lang="en-GB" sz="900">
                        <a:effectLst/>
                        <a:latin typeface="Times New Roman"/>
                        <a:ea typeface="SimSun"/>
                      </a:endParaRPr>
                    </a:p>
                    <a:p>
                      <a:pPr>
                        <a:spcAft>
                          <a:spcPts val="0"/>
                        </a:spcAft>
                      </a:pPr>
                      <a:r>
                        <a:rPr lang="en-GB" sz="700">
                          <a:effectLst/>
                          <a:latin typeface="Times New Roman"/>
                          <a:ea typeface="SimSun"/>
                        </a:rPr>
                        <a:t>Service delivery site:  </a:t>
                      </a:r>
                      <a:endParaRPr lang="en-GB" sz="900">
                        <a:effectLst/>
                        <a:latin typeface="Times New Roman"/>
                        <a:ea typeface="SimSun"/>
                      </a:endParaRPr>
                    </a:p>
                    <a:p>
                      <a:pPr>
                        <a:spcAft>
                          <a:spcPts val="0"/>
                        </a:spcAft>
                      </a:pPr>
                      <a:r>
                        <a:rPr lang="en-GB" sz="700">
                          <a:effectLst/>
                          <a:latin typeface="Times New Roman"/>
                          <a:ea typeface="SimSun"/>
                        </a:rPr>
                        <a:t> </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15377">
                <a:tc>
                  <a:txBody>
                    <a:bodyPr/>
                    <a:lstStyle/>
                    <a:p>
                      <a:pPr>
                        <a:spcAft>
                          <a:spcPts val="0"/>
                        </a:spcAft>
                      </a:pPr>
                      <a:r>
                        <a:rPr lang="en-GB" sz="800">
                          <a:effectLst/>
                          <a:latin typeface="Times New Roman"/>
                          <a:ea typeface="SimSun"/>
                        </a:rPr>
                        <a:t>Age (years)</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GB" sz="800">
                          <a:effectLst/>
                          <a:latin typeface="Times New Roman"/>
                          <a:ea typeface="SimSun"/>
                        </a:rPr>
                        <a:t>No. of HPV1 doses given</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spcAft>
                          <a:spcPts val="0"/>
                        </a:spcAft>
                      </a:pPr>
                      <a:r>
                        <a:rPr lang="en-GB" sz="800">
                          <a:effectLst/>
                          <a:latin typeface="Times New Roman"/>
                          <a:ea typeface="SimSun"/>
                        </a:rPr>
                        <a:t>No. of HPV2 doses given</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ctr">
                        <a:spcAft>
                          <a:spcPts val="0"/>
                        </a:spcAft>
                      </a:pPr>
                      <a:r>
                        <a:rPr lang="en-GB" sz="700" i="1">
                          <a:solidFill>
                            <a:srgbClr val="808080"/>
                          </a:solidFill>
                          <a:effectLst/>
                          <a:latin typeface="Times New Roman"/>
                          <a:ea typeface="SimSun"/>
                        </a:rPr>
                        <a:t>OPTIONAL CHECK COLUMN</a:t>
                      </a:r>
                      <a:endParaRPr lang="en-GB" sz="900">
                        <a:effectLst/>
                        <a:latin typeface="Times New Roman"/>
                        <a:ea typeface="SimSun"/>
                      </a:endParaRPr>
                    </a:p>
                    <a:p>
                      <a:pPr algn="ctr">
                        <a:spcAft>
                          <a:spcPts val="0"/>
                        </a:spcAft>
                      </a:pPr>
                      <a:r>
                        <a:rPr lang="en-GB" sz="700" i="1">
                          <a:solidFill>
                            <a:srgbClr val="808080"/>
                          </a:solidFill>
                          <a:effectLst/>
                          <a:latin typeface="Times New Roman"/>
                          <a:ea typeface="SimSun"/>
                        </a:rPr>
                        <a:t> (sum up rows)</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1"/>
                  </a:ext>
                </a:extLst>
              </a:tr>
              <a:tr h="492289">
                <a:tc>
                  <a:txBody>
                    <a:bodyPr/>
                    <a:lstStyle/>
                    <a:p>
                      <a:pPr>
                        <a:spcAft>
                          <a:spcPts val="0"/>
                        </a:spcAft>
                      </a:pPr>
                      <a:r>
                        <a:rPr lang="en-GB" sz="800" dirty="0">
                          <a:effectLst/>
                          <a:latin typeface="Times New Roman"/>
                          <a:ea typeface="SimSun"/>
                        </a:rPr>
                        <a:t>9</a:t>
                      </a:r>
                      <a:endParaRPr lang="en-GB" sz="900" dirty="0">
                        <a:effectLst/>
                        <a:latin typeface="Times New Roman"/>
                        <a:ea typeface="SimSun"/>
                      </a:endParaRPr>
                    </a:p>
                    <a:p>
                      <a:pPr>
                        <a:spcAft>
                          <a:spcPts val="0"/>
                        </a:spcAft>
                      </a:pPr>
                      <a:r>
                        <a:rPr lang="en-GB" sz="800" i="1" dirty="0">
                          <a:effectLst/>
                          <a:latin typeface="Times New Roman"/>
                          <a:ea typeface="SimSun"/>
                        </a:rPr>
                        <a:t> </a:t>
                      </a:r>
                      <a:endParaRPr lang="en-GB" sz="900" dirty="0">
                        <a:effectLst/>
                        <a:latin typeface="Times New Roman"/>
                        <a:ea typeface="SimSun"/>
                      </a:endParaRPr>
                    </a:p>
                    <a:p>
                      <a:pPr>
                        <a:spcAft>
                          <a:spcPts val="0"/>
                        </a:spcAft>
                      </a:pPr>
                      <a:r>
                        <a:rPr lang="en-GB" sz="800" dirty="0">
                          <a:effectLst/>
                          <a:latin typeface="Times New Roman"/>
                          <a:ea typeface="SimSun"/>
                        </a:rPr>
                        <a:t> </a:t>
                      </a:r>
                      <a:endParaRPr lang="en-GB" sz="900" dirty="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strike="sngStrike" dirty="0">
                          <a:effectLst/>
                          <a:latin typeface="Times New Roman"/>
                          <a:ea typeface="SimSun"/>
                        </a:rPr>
                        <a:t>00000</a:t>
                      </a:r>
                      <a:r>
                        <a:rPr lang="en-GB" sz="800" dirty="0">
                          <a:effectLst/>
                          <a:latin typeface="Times New Roman"/>
                          <a:ea typeface="SimSun"/>
                        </a:rPr>
                        <a:t>     </a:t>
                      </a:r>
                      <a:r>
                        <a:rPr lang="en-GB" sz="800" strike="sngStrike" dirty="0">
                          <a:effectLst/>
                          <a:latin typeface="Times New Roman"/>
                          <a:ea typeface="SimSun"/>
                        </a:rPr>
                        <a:t>000</a:t>
                      </a:r>
                      <a:r>
                        <a:rPr lang="en-GB" sz="800" dirty="0">
                          <a:effectLst/>
                          <a:latin typeface="Times New Roman"/>
                          <a:ea typeface="SimSun"/>
                        </a:rPr>
                        <a:t>00  </a:t>
                      </a:r>
                      <a:endParaRPr lang="en-GB" sz="900" dirty="0">
                        <a:effectLst/>
                        <a:latin typeface="Times New Roman"/>
                        <a:ea typeface="SimSun"/>
                      </a:endParaRPr>
                    </a:p>
                    <a:p>
                      <a:pPr algn="ctr">
                        <a:spcAft>
                          <a:spcPts val="0"/>
                        </a:spcAft>
                      </a:pPr>
                      <a:r>
                        <a:rPr lang="en-GB" sz="800" dirty="0">
                          <a:effectLst/>
                          <a:latin typeface="Times New Roman"/>
                          <a:ea typeface="SimSun"/>
                        </a:rPr>
                        <a:t>00000     00000</a:t>
                      </a:r>
                      <a:endParaRPr lang="en-GB" sz="900" dirty="0">
                        <a:effectLst/>
                        <a:latin typeface="Times New Roman"/>
                        <a:ea typeface="SimSun"/>
                      </a:endParaRPr>
                    </a:p>
                    <a:p>
                      <a:pPr algn="ctr">
                        <a:spcAft>
                          <a:spcPts val="0"/>
                        </a:spcAft>
                      </a:pPr>
                      <a:r>
                        <a:rPr lang="en-GB" sz="800" dirty="0">
                          <a:effectLst/>
                          <a:latin typeface="Times New Roman"/>
                          <a:ea typeface="SimSun"/>
                        </a:rPr>
                        <a:t>00000     00000</a:t>
                      </a:r>
                      <a:endParaRPr lang="en-GB" sz="900" dirty="0">
                        <a:effectLst/>
                        <a:latin typeface="Times New Roman"/>
                        <a:ea typeface="SimSun"/>
                      </a:endParaRPr>
                    </a:p>
                    <a:p>
                      <a:pPr algn="ctr">
                        <a:spcAft>
                          <a:spcPts val="0"/>
                        </a:spcAft>
                      </a:pPr>
                      <a:r>
                        <a:rPr lang="en-GB" sz="800" dirty="0">
                          <a:effectLst/>
                          <a:latin typeface="Times New Roman"/>
                          <a:ea typeface="SimSun"/>
                        </a:rPr>
                        <a:t>00000     00000</a:t>
                      </a:r>
                      <a:endParaRPr lang="en-GB" sz="900" dirty="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9yrHPV1=</a:t>
                      </a:r>
                      <a:endParaRPr lang="en-GB" sz="900">
                        <a:effectLst/>
                        <a:latin typeface="Times New Roman"/>
                        <a:ea typeface="SimSun"/>
                      </a:endParaRPr>
                    </a:p>
                    <a:p>
                      <a:pPr algn="ctr">
                        <a:spcAft>
                          <a:spcPts val="0"/>
                        </a:spcAft>
                      </a:pPr>
                      <a:r>
                        <a:rPr lang="en-GB" sz="700" i="1">
                          <a:effectLst/>
                          <a:latin typeface="Times New Roman"/>
                          <a:ea typeface="SimSun"/>
                        </a:rPr>
                        <a:t> </a:t>
                      </a:r>
                      <a:endParaRPr lang="en-GB" sz="900">
                        <a:effectLst/>
                        <a:latin typeface="Times New Roman"/>
                        <a:ea typeface="SimSun"/>
                      </a:endParaRPr>
                    </a:p>
                    <a:p>
                      <a:pPr algn="ctr">
                        <a:spcAft>
                          <a:spcPts val="0"/>
                        </a:spcAft>
                      </a:pPr>
                      <a:r>
                        <a:rPr lang="en-GB" sz="1100" b="1">
                          <a:solidFill>
                            <a:srgbClr val="FF0000"/>
                          </a:solidFill>
                          <a:effectLst/>
                          <a:latin typeface="Times New Roman"/>
                          <a:ea typeface="SimSun"/>
                        </a:rPr>
                        <a:t>8</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strike="sngStrike">
                          <a:effectLst/>
                          <a:latin typeface="Times New Roman"/>
                          <a:ea typeface="SimSun"/>
                        </a:rPr>
                        <a:t>00000</a:t>
                      </a:r>
                      <a:r>
                        <a:rPr lang="en-GB" sz="800">
                          <a:effectLst/>
                          <a:latin typeface="Times New Roman"/>
                          <a:ea typeface="SimSun"/>
                        </a:rPr>
                        <a:t>     </a:t>
                      </a:r>
                      <a:r>
                        <a:rPr lang="en-GB" sz="800" strike="sngStrike">
                          <a:effectLst/>
                          <a:latin typeface="Times New Roman"/>
                          <a:ea typeface="SimSun"/>
                        </a:rPr>
                        <a:t>00000 </a:t>
                      </a:r>
                      <a:r>
                        <a:rPr lang="en-GB" sz="800">
                          <a:effectLst/>
                          <a:latin typeface="Times New Roman"/>
                          <a:ea typeface="SimSun"/>
                        </a:rPr>
                        <a:t> </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9yrHPV2=</a:t>
                      </a:r>
                      <a:endParaRPr lang="en-GB" sz="900">
                        <a:effectLst/>
                        <a:latin typeface="Times New Roman"/>
                        <a:ea typeface="SimSun"/>
                      </a:endParaRPr>
                    </a:p>
                    <a:p>
                      <a:pPr algn="ctr">
                        <a:spcAft>
                          <a:spcPts val="0"/>
                        </a:spcAft>
                      </a:pPr>
                      <a:r>
                        <a:rPr lang="en-GB" sz="700" i="1">
                          <a:effectLst/>
                          <a:latin typeface="Times New Roman"/>
                          <a:ea typeface="SimSun"/>
                        </a:rPr>
                        <a:t> </a:t>
                      </a:r>
                      <a:endParaRPr lang="en-GB" sz="900">
                        <a:effectLst/>
                        <a:latin typeface="Times New Roman"/>
                        <a:ea typeface="SimSun"/>
                      </a:endParaRPr>
                    </a:p>
                    <a:p>
                      <a:pPr algn="ctr">
                        <a:spcAft>
                          <a:spcPts val="0"/>
                        </a:spcAft>
                      </a:pPr>
                      <a:r>
                        <a:rPr lang="en-GB" sz="1100" b="1">
                          <a:solidFill>
                            <a:srgbClr val="FF0000"/>
                          </a:solidFill>
                          <a:effectLst/>
                          <a:latin typeface="Times New Roman"/>
                          <a:ea typeface="SimSun"/>
                        </a:rPr>
                        <a:t>10</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2"/>
                  </a:ext>
                </a:extLst>
              </a:tr>
              <a:tr h="492289">
                <a:tc>
                  <a:txBody>
                    <a:bodyPr/>
                    <a:lstStyle/>
                    <a:p>
                      <a:pPr>
                        <a:spcAft>
                          <a:spcPts val="0"/>
                        </a:spcAft>
                      </a:pPr>
                      <a:r>
                        <a:rPr lang="en-GB" sz="800">
                          <a:effectLst/>
                          <a:latin typeface="Times New Roman"/>
                          <a:ea typeface="SimSun"/>
                        </a:rPr>
                        <a:t>10</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  </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10yrHPV1=</a:t>
                      </a:r>
                      <a:endParaRPr lang="en-GB" sz="900">
                        <a:effectLst/>
                        <a:latin typeface="Times New Roman"/>
                        <a:ea typeface="SimSun"/>
                      </a:endParaRPr>
                    </a:p>
                    <a:p>
                      <a:pPr algn="ctr">
                        <a:spcAft>
                          <a:spcPts val="0"/>
                        </a:spcAft>
                      </a:pPr>
                      <a:r>
                        <a:rPr lang="en-GB" sz="700" i="1">
                          <a:effectLst/>
                          <a:latin typeface="Times New Roman"/>
                          <a:ea typeface="SimSun"/>
                        </a:rPr>
                        <a:t> </a:t>
                      </a:r>
                      <a:endParaRPr lang="en-GB" sz="900">
                        <a:effectLst/>
                        <a:latin typeface="Times New Roman"/>
                        <a:ea typeface="SimSun"/>
                      </a:endParaRPr>
                    </a:p>
                    <a:p>
                      <a:pPr algn="ctr">
                        <a:spcAft>
                          <a:spcPts val="0"/>
                        </a:spcAft>
                      </a:pPr>
                      <a:r>
                        <a:rPr lang="en-GB" sz="1100" b="1" strike="sngStrike">
                          <a:solidFill>
                            <a:srgbClr val="FF0000"/>
                          </a:solidFill>
                          <a:effectLst/>
                          <a:latin typeface="Times New Roman"/>
                          <a:ea typeface="SimSun"/>
                        </a:rPr>
                        <a:t>0</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strike="sngStrike">
                          <a:effectLst/>
                          <a:latin typeface="Times New Roman"/>
                          <a:ea typeface="SimSun"/>
                        </a:rPr>
                        <a:t>00000</a:t>
                      </a:r>
                      <a:r>
                        <a:rPr lang="en-GB" sz="800">
                          <a:effectLst/>
                          <a:latin typeface="Times New Roman"/>
                          <a:ea typeface="SimSun"/>
                        </a:rPr>
                        <a:t>    </a:t>
                      </a:r>
                      <a:r>
                        <a:rPr lang="en-GB" sz="800" strike="sngStrike">
                          <a:effectLst/>
                          <a:latin typeface="Times New Roman"/>
                          <a:ea typeface="SimSun"/>
                        </a:rPr>
                        <a:t> 00000</a:t>
                      </a:r>
                      <a:endParaRPr lang="en-GB" sz="900">
                        <a:effectLst/>
                        <a:latin typeface="Times New Roman"/>
                        <a:ea typeface="SimSun"/>
                      </a:endParaRPr>
                    </a:p>
                    <a:p>
                      <a:pPr algn="ctr">
                        <a:spcAft>
                          <a:spcPts val="0"/>
                        </a:spcAft>
                      </a:pPr>
                      <a:r>
                        <a:rPr lang="en-GB" sz="800" strike="sngStrike">
                          <a:effectLst/>
                          <a:latin typeface="Times New Roman"/>
                          <a:ea typeface="SimSun"/>
                        </a:rPr>
                        <a:t>00000</a:t>
                      </a:r>
                      <a:r>
                        <a:rPr lang="en-GB" sz="800">
                          <a:effectLst/>
                          <a:latin typeface="Times New Roman"/>
                          <a:ea typeface="SimSun"/>
                        </a:rPr>
                        <a:t>     00000</a:t>
                      </a:r>
                      <a:r>
                        <a:rPr lang="en-GB" sz="800" strike="sngStrike">
                          <a:effectLst/>
                          <a:latin typeface="Times New Roman"/>
                          <a:ea typeface="SimSun"/>
                        </a:rPr>
                        <a:t> </a:t>
                      </a:r>
                      <a:endParaRPr lang="en-GB" sz="900">
                        <a:effectLst/>
                        <a:latin typeface="Times New Roman"/>
                        <a:ea typeface="SimSun"/>
                      </a:endParaRPr>
                    </a:p>
                    <a:p>
                      <a:pPr algn="ctr">
                        <a:spcAft>
                          <a:spcPts val="0"/>
                        </a:spcAft>
                      </a:pPr>
                      <a:r>
                        <a:rPr lang="en-GB" sz="800">
                          <a:effectLst/>
                          <a:latin typeface="Times New Roman"/>
                          <a:ea typeface="SimSun"/>
                        </a:rPr>
                        <a:t>00000     00000 </a:t>
                      </a:r>
                      <a:r>
                        <a:rPr lang="en-GB" sz="800" strike="sngStrike">
                          <a:effectLst/>
                          <a:latin typeface="Times New Roman"/>
                          <a:ea typeface="SimSun"/>
                        </a:rPr>
                        <a:t> </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10yrHPV2=</a:t>
                      </a:r>
                      <a:endParaRPr lang="en-GB" sz="900">
                        <a:effectLst/>
                        <a:latin typeface="Times New Roman"/>
                        <a:ea typeface="SimSun"/>
                      </a:endParaRPr>
                    </a:p>
                    <a:p>
                      <a:pPr algn="ctr">
                        <a:spcAft>
                          <a:spcPts val="0"/>
                        </a:spcAft>
                      </a:pPr>
                      <a:r>
                        <a:rPr lang="en-GB" sz="700" i="1">
                          <a:effectLst/>
                          <a:latin typeface="Times New Roman"/>
                          <a:ea typeface="SimSun"/>
                        </a:rPr>
                        <a:t> </a:t>
                      </a:r>
                      <a:endParaRPr lang="en-GB" sz="900">
                        <a:effectLst/>
                        <a:latin typeface="Times New Roman"/>
                        <a:ea typeface="SimSun"/>
                      </a:endParaRPr>
                    </a:p>
                    <a:p>
                      <a:pPr algn="ctr">
                        <a:spcAft>
                          <a:spcPts val="0"/>
                        </a:spcAft>
                      </a:pPr>
                      <a:r>
                        <a:rPr lang="en-GB" sz="1100" b="1">
                          <a:solidFill>
                            <a:srgbClr val="FF0000"/>
                          </a:solidFill>
                          <a:effectLst/>
                          <a:latin typeface="Times New Roman"/>
                          <a:ea typeface="SimSun"/>
                        </a:rPr>
                        <a:t>15</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3"/>
                  </a:ext>
                </a:extLst>
              </a:tr>
              <a:tr h="492289">
                <a:tc>
                  <a:txBody>
                    <a:bodyPr/>
                    <a:lstStyle/>
                    <a:p>
                      <a:pPr>
                        <a:spcAft>
                          <a:spcPts val="0"/>
                        </a:spcAft>
                      </a:pPr>
                      <a:r>
                        <a:rPr lang="en-GB" sz="800">
                          <a:effectLst/>
                          <a:latin typeface="Times New Roman"/>
                          <a:ea typeface="SimSun"/>
                        </a:rPr>
                        <a:t>11</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solidFill>
                            <a:srgbClr val="333333"/>
                          </a:solidFill>
                          <a:effectLst/>
                          <a:latin typeface="Times New Roman"/>
                          <a:ea typeface="SimSun"/>
                        </a:rPr>
                        <a:t>11yrHPV1=</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11yrHPV2=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4"/>
                  </a:ext>
                </a:extLst>
              </a:tr>
              <a:tr h="492289">
                <a:tc>
                  <a:txBody>
                    <a:bodyPr/>
                    <a:lstStyle/>
                    <a:p>
                      <a:pPr>
                        <a:spcAft>
                          <a:spcPts val="0"/>
                        </a:spcAft>
                      </a:pPr>
                      <a:r>
                        <a:rPr lang="en-GB" sz="800">
                          <a:effectLst/>
                          <a:latin typeface="Times New Roman"/>
                          <a:ea typeface="SimSun"/>
                        </a:rPr>
                        <a:t>12</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solidFill>
                            <a:srgbClr val="333333"/>
                          </a:solidFill>
                          <a:effectLst/>
                          <a:latin typeface="Times New Roman"/>
                          <a:ea typeface="SimSun"/>
                        </a:rPr>
                        <a:t>12yrHPV1=</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dirty="0">
                          <a:effectLst/>
                          <a:latin typeface="Times New Roman"/>
                          <a:ea typeface="SimSun"/>
                        </a:rPr>
                        <a:t>00000     00000</a:t>
                      </a:r>
                      <a:endParaRPr lang="en-GB" sz="900" dirty="0">
                        <a:effectLst/>
                        <a:latin typeface="Times New Roman"/>
                        <a:ea typeface="SimSun"/>
                      </a:endParaRPr>
                    </a:p>
                    <a:p>
                      <a:pPr algn="ctr">
                        <a:spcAft>
                          <a:spcPts val="0"/>
                        </a:spcAft>
                      </a:pPr>
                      <a:r>
                        <a:rPr lang="en-GB" sz="800" dirty="0">
                          <a:effectLst/>
                          <a:latin typeface="Times New Roman"/>
                          <a:ea typeface="SimSun"/>
                        </a:rPr>
                        <a:t>00000     00000</a:t>
                      </a:r>
                      <a:endParaRPr lang="en-GB" sz="900" dirty="0">
                        <a:effectLst/>
                        <a:latin typeface="Times New Roman"/>
                        <a:ea typeface="SimSun"/>
                      </a:endParaRPr>
                    </a:p>
                    <a:p>
                      <a:pPr algn="ctr">
                        <a:spcAft>
                          <a:spcPts val="0"/>
                        </a:spcAft>
                      </a:pPr>
                      <a:r>
                        <a:rPr lang="en-GB" sz="800" dirty="0">
                          <a:effectLst/>
                          <a:latin typeface="Times New Roman"/>
                          <a:ea typeface="SimSun"/>
                        </a:rPr>
                        <a:t>00000     00000 </a:t>
                      </a:r>
                      <a:endParaRPr lang="en-GB" sz="900" dirty="0">
                        <a:effectLst/>
                        <a:latin typeface="Times New Roman"/>
                        <a:ea typeface="SimSun"/>
                      </a:endParaRPr>
                    </a:p>
                    <a:p>
                      <a:pPr algn="ctr">
                        <a:spcAft>
                          <a:spcPts val="0"/>
                        </a:spcAft>
                      </a:pPr>
                      <a:r>
                        <a:rPr lang="en-GB" sz="800" dirty="0">
                          <a:effectLst/>
                          <a:latin typeface="Times New Roman"/>
                          <a:ea typeface="SimSun"/>
                        </a:rPr>
                        <a:t>00000     00000</a:t>
                      </a:r>
                      <a:endParaRPr lang="en-GB" sz="900" dirty="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12yrHPV2=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5"/>
                  </a:ext>
                </a:extLst>
              </a:tr>
              <a:tr h="492289">
                <a:tc>
                  <a:txBody>
                    <a:bodyPr/>
                    <a:lstStyle/>
                    <a:p>
                      <a:pPr>
                        <a:spcAft>
                          <a:spcPts val="0"/>
                        </a:spcAft>
                      </a:pPr>
                      <a:r>
                        <a:rPr lang="en-GB" sz="800">
                          <a:effectLst/>
                          <a:latin typeface="Times New Roman"/>
                          <a:ea typeface="SimSun"/>
                        </a:rPr>
                        <a:t>13</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solidFill>
                            <a:srgbClr val="333333"/>
                          </a:solidFill>
                          <a:effectLst/>
                          <a:latin typeface="Times New Roman"/>
                          <a:ea typeface="SimSun"/>
                        </a:rPr>
                        <a:t>13yrHPV1=</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13yrHPV2=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6"/>
                  </a:ext>
                </a:extLst>
              </a:tr>
              <a:tr h="492289">
                <a:tc>
                  <a:txBody>
                    <a:bodyPr/>
                    <a:lstStyle/>
                    <a:p>
                      <a:pPr>
                        <a:spcAft>
                          <a:spcPts val="0"/>
                        </a:spcAft>
                      </a:pPr>
                      <a:r>
                        <a:rPr lang="en-GB" sz="800">
                          <a:effectLst/>
                          <a:latin typeface="Times New Roman"/>
                          <a:ea typeface="SimSun"/>
                        </a:rPr>
                        <a:t>14</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solidFill>
                            <a:srgbClr val="333333"/>
                          </a:solidFill>
                          <a:effectLst/>
                          <a:latin typeface="Times New Roman"/>
                          <a:ea typeface="SimSun"/>
                        </a:rPr>
                        <a:t>14yrHPV1=</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14yrHPV2=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7"/>
                  </a:ext>
                </a:extLst>
              </a:tr>
              <a:tr h="492289">
                <a:tc>
                  <a:txBody>
                    <a:bodyPr/>
                    <a:lstStyle/>
                    <a:p>
                      <a:pPr>
                        <a:spcAft>
                          <a:spcPts val="0"/>
                        </a:spcAft>
                      </a:pPr>
                      <a:r>
                        <a:rPr lang="en-GB" sz="800">
                          <a:effectLst/>
                          <a:latin typeface="Times New Roman"/>
                          <a:ea typeface="SimSun"/>
                        </a:rPr>
                        <a:t>≥15</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pPr>
                      <a:r>
                        <a:rPr lang="en-GB" sz="700" i="1">
                          <a:solidFill>
                            <a:srgbClr val="333333"/>
                          </a:solidFill>
                          <a:effectLst/>
                          <a:latin typeface="Times New Roman"/>
                          <a:ea typeface="SimSun"/>
                        </a:rPr>
                        <a:t>15yrHPV1=</a:t>
                      </a:r>
                      <a:endParaRPr lang="en-GB" sz="900">
                        <a:effectLst/>
                        <a:latin typeface="Times New Roman"/>
                        <a:ea typeface="SimSun"/>
                      </a:endParaRPr>
                    </a:p>
                    <a:p>
                      <a:pPr>
                        <a:spcAft>
                          <a:spcPts val="0"/>
                        </a:spcAft>
                      </a:pPr>
                      <a:r>
                        <a:rPr lang="en-GB" sz="700" i="1">
                          <a:solidFill>
                            <a:srgbClr val="333333"/>
                          </a:solidFill>
                          <a:effectLst/>
                          <a:latin typeface="Times New Roman"/>
                          <a:ea typeface="SimSun"/>
                        </a:rPr>
                        <a:t> </a:t>
                      </a:r>
                      <a:endParaRPr lang="en-GB" sz="900">
                        <a:effectLst/>
                        <a:latin typeface="Times New Roman"/>
                        <a:ea typeface="SimSun"/>
                      </a:endParaRPr>
                    </a:p>
                    <a:p>
                      <a:pPr>
                        <a:spcAft>
                          <a:spcPts val="0"/>
                        </a:spcAft>
                      </a:pPr>
                      <a:r>
                        <a:rPr lang="en-GB" sz="700" i="1">
                          <a:solidFill>
                            <a:srgbClr val="333333"/>
                          </a:solidFill>
                          <a:effectLst/>
                          <a:latin typeface="Times New Roman"/>
                          <a:ea typeface="SimSun"/>
                        </a:rPr>
                        <a:t> </a:t>
                      </a:r>
                      <a:endParaRPr lang="en-GB" sz="900">
                        <a:effectLst/>
                        <a:latin typeface="Times New Roman"/>
                        <a:ea typeface="SimSun"/>
                      </a:endParaRPr>
                    </a:p>
                    <a:p>
                      <a:pPr>
                        <a:spcAft>
                          <a:spcPts val="0"/>
                        </a:spcAft>
                      </a:pPr>
                      <a:r>
                        <a:rPr lang="en-GB" sz="700" i="1">
                          <a:solidFill>
                            <a:srgbClr val="333333"/>
                          </a:solidFill>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15yrHPV2=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p>
                      <a:pPr>
                        <a:spcAft>
                          <a:spcPts val="0"/>
                        </a:spcAft>
                      </a:pPr>
                      <a:r>
                        <a:rPr lang="en-GB" sz="800">
                          <a:solidFill>
                            <a:srgbClr val="808080"/>
                          </a:solidFill>
                          <a:effectLst/>
                          <a:latin typeface="Times New Roman"/>
                          <a:ea typeface="SimSun"/>
                        </a:rPr>
                        <a:t>  =</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8"/>
                  </a:ext>
                </a:extLst>
              </a:tr>
              <a:tr h="492289">
                <a:tc>
                  <a:txBody>
                    <a:bodyPr/>
                    <a:lstStyle/>
                    <a:p>
                      <a:pPr>
                        <a:spcAft>
                          <a:spcPts val="0"/>
                        </a:spcAft>
                      </a:pPr>
                      <a:r>
                        <a:rPr lang="en-GB" sz="800">
                          <a:effectLst/>
                          <a:latin typeface="Times New Roman"/>
                          <a:ea typeface="SimSun"/>
                        </a:rPr>
                        <a:t>Unknown</a:t>
                      </a:r>
                      <a:endParaRPr lang="en-GB" sz="900">
                        <a:effectLst/>
                        <a:latin typeface="Times New Roman"/>
                        <a:ea typeface="SimSun"/>
                      </a:endParaRPr>
                    </a:p>
                    <a:p>
                      <a:pPr>
                        <a:spcAft>
                          <a:spcPts val="0"/>
                        </a:spcAft>
                      </a:pPr>
                      <a:r>
                        <a:rPr lang="en-GB" sz="800" i="1">
                          <a:effectLst/>
                          <a:latin typeface="Times New Roman"/>
                          <a:ea typeface="SimSun"/>
                        </a:rPr>
                        <a:t> </a:t>
                      </a:r>
                      <a:endParaRPr lang="en-GB" sz="900">
                        <a:effectLst/>
                        <a:latin typeface="Times New Roman"/>
                        <a:ea typeface="SimSun"/>
                      </a:endParaRPr>
                    </a:p>
                    <a:p>
                      <a:pPr>
                        <a:spcAft>
                          <a:spcPts val="0"/>
                        </a:spcAft>
                      </a:pPr>
                      <a:r>
                        <a:rPr lang="en-GB" sz="800">
                          <a:effectLst/>
                          <a:latin typeface="Times New Roman"/>
                          <a:ea typeface="SimSun"/>
                        </a:rPr>
                        <a:t> </a:t>
                      </a:r>
                      <a:endParaRPr lang="en-GB" sz="900">
                        <a:effectLst/>
                        <a:latin typeface="Times New Roman"/>
                        <a:ea typeface="SimSun"/>
                      </a:endParaRPr>
                    </a:p>
                  </a:txBody>
                  <a:tcPr marL="51849" marR="51849" marT="0" marB="0" anchor="ctr">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solidFill>
                            <a:srgbClr val="333333"/>
                          </a:solidFill>
                          <a:effectLst/>
                          <a:latin typeface="Times New Roman"/>
                          <a:ea typeface="SimSun"/>
                        </a:rPr>
                        <a:t>UknHPV1=</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p>
                      <a:pPr algn="ctr">
                        <a:spcAft>
                          <a:spcPts val="0"/>
                        </a:spcAft>
                      </a:pPr>
                      <a:r>
                        <a:rPr lang="en-GB" sz="800">
                          <a:effectLst/>
                          <a:latin typeface="Times New Roman"/>
                          <a:ea typeface="SimSun"/>
                        </a:rPr>
                        <a:t>00000     00000</a:t>
                      </a:r>
                      <a:endParaRPr lang="en-GB" sz="90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700" i="1">
                          <a:effectLst/>
                          <a:latin typeface="Times New Roman"/>
                          <a:ea typeface="SimSun"/>
                        </a:rPr>
                        <a:t>UknHPV2=</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700" dirty="0">
                          <a:solidFill>
                            <a:srgbClr val="808080"/>
                          </a:solidFill>
                          <a:effectLst/>
                          <a:latin typeface="Times New Roman"/>
                          <a:ea typeface="SimSun"/>
                        </a:rPr>
                        <a:t> </a:t>
                      </a:r>
                      <a:endParaRPr lang="en-GB" sz="900" dirty="0">
                        <a:effectLst/>
                        <a:latin typeface="Times New Roman"/>
                        <a:ea typeface="SimSun"/>
                      </a:endParaRPr>
                    </a:p>
                    <a:p>
                      <a:pPr>
                        <a:spcAft>
                          <a:spcPts val="0"/>
                        </a:spcAft>
                      </a:pPr>
                      <a:r>
                        <a:rPr lang="en-GB" sz="700" dirty="0">
                          <a:solidFill>
                            <a:srgbClr val="808080"/>
                          </a:solidFill>
                          <a:effectLst/>
                          <a:latin typeface="Times New Roman"/>
                          <a:ea typeface="SimSun"/>
                        </a:rPr>
                        <a:t> </a:t>
                      </a:r>
                      <a:endParaRPr lang="en-GB" sz="900" dirty="0">
                        <a:effectLst/>
                        <a:latin typeface="Times New Roman"/>
                        <a:ea typeface="SimSun"/>
                      </a:endParaRPr>
                    </a:p>
                    <a:p>
                      <a:pPr>
                        <a:spcAft>
                          <a:spcPts val="0"/>
                        </a:spcAft>
                      </a:pPr>
                      <a:r>
                        <a:rPr lang="en-GB" sz="800" dirty="0">
                          <a:solidFill>
                            <a:srgbClr val="808080"/>
                          </a:solidFill>
                          <a:effectLst/>
                          <a:latin typeface="Times New Roman"/>
                          <a:ea typeface="SimSun"/>
                        </a:rPr>
                        <a:t>  =</a:t>
                      </a:r>
                      <a:endParaRPr lang="en-GB" sz="900" dirty="0">
                        <a:effectLst/>
                        <a:latin typeface="Times New Roman"/>
                        <a:ea typeface="SimSun"/>
                      </a:endParaRPr>
                    </a:p>
                  </a:txBody>
                  <a:tcPr marL="51849" marR="51849" marT="0" marB="0">
                    <a:lnL w="381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09"/>
                  </a:ext>
                </a:extLst>
              </a:tr>
              <a:tr h="305312">
                <a:tc>
                  <a:txBody>
                    <a:bodyPr/>
                    <a:lstStyle/>
                    <a:p>
                      <a:pPr>
                        <a:spcAft>
                          <a:spcPts val="0"/>
                        </a:spcAft>
                      </a:pPr>
                      <a:r>
                        <a:rPr lang="en-GB" sz="700" i="1">
                          <a:solidFill>
                            <a:srgbClr val="808080"/>
                          </a:solidFill>
                          <a:effectLst/>
                          <a:latin typeface="Times New Roman"/>
                          <a:ea typeface="SimSun"/>
                        </a:rPr>
                        <a:t>OPTIONAL CHECK ROW</a:t>
                      </a:r>
                      <a:endParaRPr lang="en-GB" sz="900">
                        <a:effectLst/>
                        <a:latin typeface="Times New Roman"/>
                        <a:ea typeface="SimSun"/>
                      </a:endParaRPr>
                    </a:p>
                    <a:p>
                      <a:pPr>
                        <a:spcAft>
                          <a:spcPts val="0"/>
                        </a:spcAft>
                      </a:pPr>
                      <a:r>
                        <a:rPr lang="en-GB" sz="700" i="1">
                          <a:solidFill>
                            <a:srgbClr val="808080"/>
                          </a:solidFill>
                          <a:effectLst/>
                          <a:latin typeface="Times New Roman"/>
                          <a:ea typeface="SimSun"/>
                        </a:rPr>
                        <a:t>(sum up columns)</a:t>
                      </a:r>
                      <a:endParaRPr lang="en-GB" sz="900">
                        <a:effectLst/>
                        <a:latin typeface="Times New Roman"/>
                        <a:ea typeface="SimSun"/>
                      </a:endParaRPr>
                    </a:p>
                  </a:txBody>
                  <a:tcPr marL="51849" marR="51849" marT="0" marB="0">
                    <a:lnL w="12700" cap="flat" cmpd="sng" algn="ctr">
                      <a:solidFill>
                        <a:srgbClr val="80808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tc>
                  <a:txBody>
                    <a:bodyPr/>
                    <a:lstStyle/>
                    <a:p>
                      <a:pPr>
                        <a:spcAft>
                          <a:spcPts val="0"/>
                        </a:spcAft>
                      </a:pPr>
                      <a:r>
                        <a:rPr lang="en-GB" sz="600" i="1">
                          <a:solidFill>
                            <a:srgbClr val="808080"/>
                          </a:solidFill>
                          <a:effectLst/>
                          <a:latin typeface="Times New Roman"/>
                          <a:ea typeface="SimSun"/>
                        </a:rPr>
                        <a:t> </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spcAft>
                          <a:spcPts val="0"/>
                        </a:spcAft>
                      </a:pPr>
                      <a:r>
                        <a:rPr lang="en-GB" sz="600" i="1">
                          <a:solidFill>
                            <a:srgbClr val="808080"/>
                          </a:solidFill>
                          <a:effectLst/>
                          <a:latin typeface="Times New Roman"/>
                          <a:ea typeface="SimSun"/>
                        </a:rPr>
                        <a:t>                                                             =</a:t>
                      </a:r>
                      <a:endParaRPr lang="en-GB" sz="900">
                        <a:effectLst/>
                        <a:latin typeface="Times New Roman"/>
                        <a:ea typeface="SimSun"/>
                      </a:endParaRPr>
                    </a:p>
                  </a:txBody>
                  <a:tcPr marL="51849" marR="51849" marT="0" marB="0">
                    <a:lnL w="12700" cap="flat" cmpd="sng" algn="ctr">
                      <a:solidFill>
                        <a:srgbClr val="80808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tc>
                  <a:txBody>
                    <a:bodyPr/>
                    <a:lstStyle/>
                    <a:p>
                      <a:pPr>
                        <a:spcAft>
                          <a:spcPts val="0"/>
                        </a:spcAft>
                      </a:pPr>
                      <a:r>
                        <a:rPr lang="en-GB" sz="600" i="1">
                          <a:solidFill>
                            <a:srgbClr val="808080"/>
                          </a:solidFill>
                          <a:effectLst/>
                          <a:latin typeface="Times New Roman"/>
                          <a:ea typeface="SimSun"/>
                        </a:rPr>
                        <a:t> </a:t>
                      </a:r>
                      <a:endParaRPr lang="en-GB" sz="90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spcAft>
                          <a:spcPts val="0"/>
                        </a:spcAft>
                      </a:pPr>
                      <a:r>
                        <a:rPr lang="en-GB" sz="600" i="1">
                          <a:solidFill>
                            <a:srgbClr val="808080"/>
                          </a:solidFill>
                          <a:effectLst/>
                          <a:latin typeface="Times New Roman"/>
                          <a:ea typeface="SimSun"/>
                        </a:rPr>
                        <a:t>                                                 =</a:t>
                      </a:r>
                      <a:endParaRPr lang="en-GB" sz="900">
                        <a:effectLst/>
                        <a:latin typeface="Times New Roman"/>
                        <a:ea typeface="SimSun"/>
                      </a:endParaRPr>
                    </a:p>
                  </a:txBody>
                  <a:tcPr marL="51849" marR="51849" marT="0" marB="0">
                    <a:lnL w="12700" cap="flat" cmpd="sng" algn="ctr">
                      <a:solidFill>
                        <a:srgbClr val="80808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tc>
                  <a:txBody>
                    <a:bodyPr/>
                    <a:lstStyle/>
                    <a:p>
                      <a:pPr>
                        <a:spcAft>
                          <a:spcPts val="0"/>
                        </a:spcAft>
                      </a:pPr>
                      <a:r>
                        <a:rPr lang="en-GB" sz="700" i="1" dirty="0">
                          <a:solidFill>
                            <a:srgbClr val="808080"/>
                          </a:solidFill>
                          <a:effectLst/>
                          <a:latin typeface="Times New Roman"/>
                          <a:ea typeface="SimSun"/>
                        </a:rPr>
                        <a:t> </a:t>
                      </a:r>
                      <a:endParaRPr lang="en-GB" sz="900" dirty="0">
                        <a:effectLst/>
                        <a:latin typeface="Times New Roman"/>
                        <a:ea typeface="SimSun"/>
                      </a:endParaRPr>
                    </a:p>
                    <a:p>
                      <a:pPr>
                        <a:spcAft>
                          <a:spcPts val="0"/>
                        </a:spcAft>
                      </a:pPr>
                      <a:r>
                        <a:rPr lang="en-GB" sz="700" i="1" dirty="0">
                          <a:solidFill>
                            <a:srgbClr val="808080"/>
                          </a:solidFill>
                          <a:effectLst/>
                          <a:latin typeface="Times New Roman"/>
                          <a:ea typeface="SimSun"/>
                        </a:rPr>
                        <a:t>Grand total =</a:t>
                      </a:r>
                      <a:endParaRPr lang="en-GB" sz="900" dirty="0">
                        <a:effectLst/>
                        <a:latin typeface="Times New Roman"/>
                        <a:ea typeface="SimSun"/>
                      </a:endParaRPr>
                    </a:p>
                  </a:txBody>
                  <a:tcPr marL="51849" marR="51849" marT="0" marB="0">
                    <a:lnL w="12700" cap="flat" cmpd="sng" algn="ctr">
                      <a:solidFill>
                        <a:srgbClr val="00000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E6E6E6"/>
                    </a:solidFill>
                  </a:tcPr>
                </a:tc>
                <a:extLst>
                  <a:ext uri="{0D108BD9-81ED-4DB2-BD59-A6C34878D82A}">
                    <a16:rowId xmlns:a16="http://schemas.microsoft.com/office/drawing/2014/main" val="10010"/>
                  </a:ext>
                </a:extLst>
              </a:tr>
            </a:tbl>
          </a:graphicData>
        </a:graphic>
      </p:graphicFrame>
      <p:sp>
        <p:nvSpPr>
          <p:cNvPr id="15" name="Oval 14"/>
          <p:cNvSpPr/>
          <p:nvPr/>
        </p:nvSpPr>
        <p:spPr bwMode="auto">
          <a:xfrm>
            <a:off x="0" y="1219200"/>
            <a:ext cx="1188720" cy="54864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0" name="Oval 19"/>
          <p:cNvSpPr/>
          <p:nvPr/>
        </p:nvSpPr>
        <p:spPr bwMode="auto">
          <a:xfrm>
            <a:off x="1717099" y="1861154"/>
            <a:ext cx="1016906" cy="274320"/>
          </a:xfrm>
          <a:prstGeom prst="ellipse">
            <a:avLst/>
          </a:prstGeom>
          <a:noFill/>
          <a:ln>
            <a:solidFill>
              <a:srgbClr val="0070C0"/>
            </a:solidFill>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4" name="Line 1"/>
          <p:cNvSpPr>
            <a:spLocks noChangeShapeType="1"/>
          </p:cNvSpPr>
          <p:nvPr/>
        </p:nvSpPr>
        <p:spPr bwMode="auto">
          <a:xfrm>
            <a:off x="2630488" y="1363663"/>
            <a:ext cx="18288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Line 3"/>
          <p:cNvSpPr>
            <a:spLocks noChangeShapeType="1"/>
          </p:cNvSpPr>
          <p:nvPr/>
        </p:nvSpPr>
        <p:spPr bwMode="auto">
          <a:xfrm>
            <a:off x="2636838" y="1404938"/>
            <a:ext cx="18288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Line 2"/>
          <p:cNvSpPr>
            <a:spLocks noChangeShapeType="1"/>
          </p:cNvSpPr>
          <p:nvPr/>
        </p:nvSpPr>
        <p:spPr bwMode="auto">
          <a:xfrm>
            <a:off x="2636838" y="1290638"/>
            <a:ext cx="18288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58755</TotalTime>
  <Words>3406</Words>
  <Application>Microsoft Office PowerPoint</Application>
  <PresentationFormat>On-screen Show (4:3)</PresentationFormat>
  <Paragraphs>760</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Limon F3</vt:lpstr>
      <vt:lpstr>Arial</vt:lpstr>
      <vt:lpstr>Arial Black</vt:lpstr>
      <vt:lpstr>Arial Narrow</vt:lpstr>
      <vt:lpstr>Times New Roman</vt:lpstr>
      <vt:lpstr>Wingdings</vt:lpstr>
      <vt:lpstr>PPTtemplate</vt:lpstr>
      <vt:lpstr>PowerPoint Presentation</vt:lpstr>
      <vt:lpstr> </vt:lpstr>
      <vt:lpstr>Key issues</vt:lpstr>
      <vt:lpstr>Flowchart of HPV vaccine coverage monitoring process and tools</vt:lpstr>
      <vt:lpstr>HPV vaccine coverage  data collection procedure</vt:lpstr>
      <vt:lpstr>Monitoring tool 1: Immunization card</vt:lpstr>
      <vt:lpstr>PowerPoint Presentation</vt:lpstr>
      <vt:lpstr>Monitoring tool 2: Immunization register</vt:lpstr>
      <vt:lpstr>Monitoring tool 3: Tally sheet Record the number (No.) of HPV doses given on a single vaccination day</vt:lpstr>
      <vt:lpstr>Monitoring tool 4: Monthly Record Sheet</vt:lpstr>
      <vt:lpstr>Using data to improve  HPV vaccine coverage</vt:lpstr>
      <vt:lpstr>Considerations of AEFI  related to HPV vaccine</vt:lpstr>
      <vt:lpstr>PowerPoint Presentation</vt:lpstr>
      <vt:lpstr>AEFI reporting form</vt:lpstr>
      <vt:lpstr>Key messages (1/2)</vt:lpstr>
      <vt:lpstr>Key messages (2/2)</vt:lpstr>
      <vt:lpstr>End of module</vt:lpstr>
      <vt:lpstr>References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Training 2</dc:creator>
  <cp:lastModifiedBy>AKABA, Hiroki</cp:lastModifiedBy>
  <cp:revision>1316</cp:revision>
  <cp:lastPrinted>2013-06-14T06:15:25Z</cp:lastPrinted>
  <dcterms:created xsi:type="dcterms:W3CDTF">2012-01-26T17:14:51Z</dcterms:created>
  <dcterms:modified xsi:type="dcterms:W3CDTF">2022-05-16T12:07:04Z</dcterms:modified>
</cp:coreProperties>
</file>