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3" r:id="rId5"/>
    <p:sldMasterId id="2147483685" r:id="rId6"/>
    <p:sldMasterId id="2147483661" r:id="rId7"/>
  </p:sldMasterIdLst>
  <p:notesMasterIdLst>
    <p:notesMasterId r:id="rId24"/>
  </p:notesMasterIdLst>
  <p:handoutMasterIdLst>
    <p:handoutMasterId r:id="rId25"/>
  </p:handoutMasterIdLst>
  <p:sldIdLst>
    <p:sldId id="295" r:id="rId8"/>
    <p:sldId id="355" r:id="rId9"/>
    <p:sldId id="360" r:id="rId10"/>
    <p:sldId id="359" r:id="rId11"/>
    <p:sldId id="343" r:id="rId12"/>
    <p:sldId id="348" r:id="rId13"/>
    <p:sldId id="2140918535" r:id="rId14"/>
    <p:sldId id="2140918536" r:id="rId15"/>
    <p:sldId id="362" r:id="rId16"/>
    <p:sldId id="349" r:id="rId17"/>
    <p:sldId id="346" r:id="rId18"/>
    <p:sldId id="356" r:id="rId19"/>
    <p:sldId id="358" r:id="rId20"/>
    <p:sldId id="353" r:id="rId21"/>
    <p:sldId id="361" r:id="rId22"/>
    <p:sldId id="333" r:id="rId23"/>
  </p:sldIdLst>
  <p:sldSz cx="12192000" cy="6858000"/>
  <p:notesSz cx="6735763" cy="9799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0A0DA87-5462-4DD8-BBE7-E72F8114FDE4}">
          <p14:sldIdLst>
            <p14:sldId id="295"/>
            <p14:sldId id="355"/>
            <p14:sldId id="360"/>
            <p14:sldId id="359"/>
            <p14:sldId id="343"/>
            <p14:sldId id="348"/>
          </p14:sldIdLst>
        </p14:section>
        <p14:section name="Untitled Section" id="{7125D373-0399-40A8-BC79-904F663B0291}">
          <p14:sldIdLst>
            <p14:sldId id="2140918535"/>
            <p14:sldId id="2140918536"/>
            <p14:sldId id="362"/>
            <p14:sldId id="349"/>
            <p14:sldId id="346"/>
            <p14:sldId id="356"/>
            <p14:sldId id="358"/>
            <p14:sldId id="353"/>
            <p14:sldId id="361"/>
            <p14:sldId id="33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87">
          <p15:clr>
            <a:srgbClr val="A4A3A4"/>
          </p15:clr>
        </p15:guide>
        <p15:guide id="2" pos="2122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A4B85FA-32E6-9E94-B5C7-2DC71EC2C560}" name="SHENDALE, Stephanie" initials="SS" userId="S::shendales@who.int::7af1828e-f8ee-4826-8c8d-83dce2496567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mulya reddy" initials="" lastIdx="1" clrIdx="0"/>
  <p:cmAuthor id="1" name="Brad Gessner" initials="BG" lastIdx="3" clrIdx="1"/>
  <p:cmAuthor id="2" name="Hanh" initials="H" lastIdx="2" clrIdx="2"/>
  <p:cmAuthor id="3" name="bacsi" initials="b" lastIdx="4" clrIdx="3"/>
  <p:cmAuthor id="4" name="ASV" initials="AS" lastIdx="3" clrIdx="4"/>
  <p:cmAuthor id="5" name="SHENDALE, Stephanie" initials="shendales" lastIdx="1" clrIdx="5"/>
  <p:cmAuthor id="6" name="PALLITTO, Christina Catherine" initials="PCC" lastIdx="3" clrIdx="6">
    <p:extLst>
      <p:ext uri="{19B8F6BF-5375-455C-9EA6-DF929625EA0E}">
        <p15:presenceInfo xmlns:p15="http://schemas.microsoft.com/office/powerpoint/2012/main" userId="S::pallittoc@who.int::ee4fbf33-6231-4fd4-a258-e5b6d71845a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F5FE"/>
    <a:srgbClr val="1E7FB8"/>
    <a:srgbClr val="000066"/>
    <a:srgbClr val="99CCFF"/>
    <a:srgbClr val="9AD1EA"/>
    <a:srgbClr val="B6BF61"/>
    <a:srgbClr val="FF6600"/>
    <a:srgbClr val="33CCFF"/>
    <a:srgbClr val="3366CC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1915" autoAdjust="0"/>
  </p:normalViewPr>
  <p:slideViewPr>
    <p:cSldViewPr snapToGrid="0">
      <p:cViewPr varScale="1">
        <p:scale>
          <a:sx n="78" d="100"/>
          <a:sy n="78" d="100"/>
        </p:scale>
        <p:origin x="1032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1866" y="528"/>
      </p:cViewPr>
      <p:guideLst>
        <p:guide orient="horz" pos="3087"/>
        <p:guide pos="212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notesMaster" Target="notesMasters/notesMaster1.xml"/><Relationship Id="rId32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ENDALE, Stephanie" userId="7af1828e-f8ee-4826-8c8d-83dce2496567" providerId="ADAL" clId="{6B126C78-A723-4E18-9CFF-57F417518632}"/>
    <pc:docChg chg="undo custSel modSld modMainMaster">
      <pc:chgData name="SHENDALE, Stephanie" userId="7af1828e-f8ee-4826-8c8d-83dce2496567" providerId="ADAL" clId="{6B126C78-A723-4E18-9CFF-57F417518632}" dt="2024-12-20T16:46:47.810" v="163" actId="207"/>
      <pc:docMkLst>
        <pc:docMk/>
      </pc:docMkLst>
      <pc:sldChg chg="modSp">
        <pc:chgData name="SHENDALE, Stephanie" userId="7af1828e-f8ee-4826-8c8d-83dce2496567" providerId="ADAL" clId="{6B126C78-A723-4E18-9CFF-57F417518632}" dt="2024-12-20T15:08:33.001" v="61" actId="14100"/>
        <pc:sldMkLst>
          <pc:docMk/>
          <pc:sldMk cId="0" sldId="295"/>
        </pc:sldMkLst>
        <pc:picChg chg="mod">
          <ac:chgData name="SHENDALE, Stephanie" userId="7af1828e-f8ee-4826-8c8d-83dce2496567" providerId="ADAL" clId="{6B126C78-A723-4E18-9CFF-57F417518632}" dt="2024-12-20T15:08:33.001" v="61" actId="14100"/>
          <ac:picMkLst>
            <pc:docMk/>
            <pc:sldMk cId="0" sldId="295"/>
            <ac:picMk id="1027" creationId="{00000000-0000-0000-0000-000000000000}"/>
          </ac:picMkLst>
        </pc:picChg>
      </pc:sldChg>
      <pc:sldChg chg="modSp mod">
        <pc:chgData name="SHENDALE, Stephanie" userId="7af1828e-f8ee-4826-8c8d-83dce2496567" providerId="ADAL" clId="{6B126C78-A723-4E18-9CFF-57F417518632}" dt="2024-12-20T15:02:04.159" v="32" actId="20577"/>
        <pc:sldMkLst>
          <pc:docMk/>
          <pc:sldMk cId="0" sldId="333"/>
        </pc:sldMkLst>
        <pc:spChg chg="mod">
          <ac:chgData name="SHENDALE, Stephanie" userId="7af1828e-f8ee-4826-8c8d-83dce2496567" providerId="ADAL" clId="{6B126C78-A723-4E18-9CFF-57F417518632}" dt="2024-12-20T15:02:04.159" v="32" actId="20577"/>
          <ac:spMkLst>
            <pc:docMk/>
            <pc:sldMk cId="0" sldId="333"/>
            <ac:spMk id="17411" creationId="{00000000-0000-0000-0000-000000000000}"/>
          </ac:spMkLst>
        </pc:spChg>
      </pc:sldChg>
      <pc:sldChg chg="modSp mod">
        <pc:chgData name="SHENDALE, Stephanie" userId="7af1828e-f8ee-4826-8c8d-83dce2496567" providerId="ADAL" clId="{6B126C78-A723-4E18-9CFF-57F417518632}" dt="2024-12-20T15:04:23.181" v="41" actId="1076"/>
        <pc:sldMkLst>
          <pc:docMk/>
          <pc:sldMk cId="148974878" sldId="356"/>
        </pc:sldMkLst>
        <pc:spChg chg="mod">
          <ac:chgData name="SHENDALE, Stephanie" userId="7af1828e-f8ee-4826-8c8d-83dce2496567" providerId="ADAL" clId="{6B126C78-A723-4E18-9CFF-57F417518632}" dt="2024-12-20T15:02:25.381" v="33" actId="14100"/>
          <ac:spMkLst>
            <pc:docMk/>
            <pc:sldMk cId="148974878" sldId="356"/>
            <ac:spMk id="4" creationId="{00000000-0000-0000-0000-000000000000}"/>
          </ac:spMkLst>
        </pc:spChg>
        <pc:picChg chg="mod">
          <ac:chgData name="SHENDALE, Stephanie" userId="7af1828e-f8ee-4826-8c8d-83dce2496567" providerId="ADAL" clId="{6B126C78-A723-4E18-9CFF-57F417518632}" dt="2024-12-20T15:04:23.181" v="41" actId="1076"/>
          <ac:picMkLst>
            <pc:docMk/>
            <pc:sldMk cId="148974878" sldId="356"/>
            <ac:picMk id="5" creationId="{35DC1764-454D-1060-FA87-175922DA0A55}"/>
          </ac:picMkLst>
        </pc:picChg>
      </pc:sldChg>
      <pc:sldChg chg="modSp mod">
        <pc:chgData name="SHENDALE, Stephanie" userId="7af1828e-f8ee-4826-8c8d-83dce2496567" providerId="ADAL" clId="{6B126C78-A723-4E18-9CFF-57F417518632}" dt="2024-12-20T15:07:35.742" v="54" actId="20577"/>
        <pc:sldMkLst>
          <pc:docMk/>
          <pc:sldMk cId="0" sldId="358"/>
        </pc:sldMkLst>
        <pc:spChg chg="mod">
          <ac:chgData name="SHENDALE, Stephanie" userId="7af1828e-f8ee-4826-8c8d-83dce2496567" providerId="ADAL" clId="{6B126C78-A723-4E18-9CFF-57F417518632}" dt="2024-12-20T15:07:35.742" v="54" actId="20577"/>
          <ac:spMkLst>
            <pc:docMk/>
            <pc:sldMk cId="0" sldId="358"/>
            <ac:spMk id="3" creationId="{00000000-0000-0000-0000-000000000000}"/>
          </ac:spMkLst>
        </pc:spChg>
      </pc:sldChg>
      <pc:sldChg chg="modSp mod">
        <pc:chgData name="SHENDALE, Stephanie" userId="7af1828e-f8ee-4826-8c8d-83dce2496567" providerId="ADAL" clId="{6B126C78-A723-4E18-9CFF-57F417518632}" dt="2024-12-20T16:46:47.810" v="163" actId="207"/>
        <pc:sldMkLst>
          <pc:docMk/>
          <pc:sldMk cId="2524305583" sldId="362"/>
        </pc:sldMkLst>
        <pc:spChg chg="mod">
          <ac:chgData name="SHENDALE, Stephanie" userId="7af1828e-f8ee-4826-8c8d-83dce2496567" providerId="ADAL" clId="{6B126C78-A723-4E18-9CFF-57F417518632}" dt="2024-12-20T16:46:47.810" v="163" actId="207"/>
          <ac:spMkLst>
            <pc:docMk/>
            <pc:sldMk cId="2524305583" sldId="362"/>
            <ac:spMk id="2" creationId="{B7C9FAF6-1036-8CB0-3B1B-E0F12AAAAFDE}"/>
          </ac:spMkLst>
        </pc:spChg>
        <pc:spChg chg="mod">
          <ac:chgData name="SHENDALE, Stephanie" userId="7af1828e-f8ee-4826-8c8d-83dce2496567" providerId="ADAL" clId="{6B126C78-A723-4E18-9CFF-57F417518632}" dt="2024-12-20T16:45:30.827" v="155" actId="207"/>
          <ac:spMkLst>
            <pc:docMk/>
            <pc:sldMk cId="2524305583" sldId="362"/>
            <ac:spMk id="7" creationId="{BF74931E-DF86-4830-BF71-1D9FDCF36743}"/>
          </ac:spMkLst>
        </pc:spChg>
        <pc:spChg chg="mod">
          <ac:chgData name="SHENDALE, Stephanie" userId="7af1828e-f8ee-4826-8c8d-83dce2496567" providerId="ADAL" clId="{6B126C78-A723-4E18-9CFF-57F417518632}" dt="2024-12-20T16:45:26.491" v="153" actId="207"/>
          <ac:spMkLst>
            <pc:docMk/>
            <pc:sldMk cId="2524305583" sldId="362"/>
            <ac:spMk id="8" creationId="{F74D94FD-CBB5-47C0-917E-690398BE5B3F}"/>
          </ac:spMkLst>
        </pc:spChg>
        <pc:spChg chg="mod">
          <ac:chgData name="SHENDALE, Stephanie" userId="7af1828e-f8ee-4826-8c8d-83dce2496567" providerId="ADAL" clId="{6B126C78-A723-4E18-9CFF-57F417518632}" dt="2024-12-20T16:45:36.506" v="157" actId="207"/>
          <ac:spMkLst>
            <pc:docMk/>
            <pc:sldMk cId="2524305583" sldId="362"/>
            <ac:spMk id="9" creationId="{787CA252-BF8E-4F3D-B63B-1BCEA3B69D4C}"/>
          </ac:spMkLst>
        </pc:spChg>
        <pc:spChg chg="mod">
          <ac:chgData name="SHENDALE, Stephanie" userId="7af1828e-f8ee-4826-8c8d-83dce2496567" providerId="ADAL" clId="{6B126C78-A723-4E18-9CFF-57F417518632}" dt="2024-12-20T16:45:57.284" v="159" actId="113"/>
          <ac:spMkLst>
            <pc:docMk/>
            <pc:sldMk cId="2524305583" sldId="362"/>
            <ac:spMk id="10" creationId="{3F9E1636-D891-42D5-91FA-746710496865}"/>
          </ac:spMkLst>
        </pc:spChg>
        <pc:graphicFrameChg chg="mod modGraphic">
          <ac:chgData name="SHENDALE, Stephanie" userId="7af1828e-f8ee-4826-8c8d-83dce2496567" providerId="ADAL" clId="{6B126C78-A723-4E18-9CFF-57F417518632}" dt="2024-12-20T16:46:38.603" v="162" actId="207"/>
          <ac:graphicFrameMkLst>
            <pc:docMk/>
            <pc:sldMk cId="2524305583" sldId="362"/>
            <ac:graphicFrameMk id="5" creationId="{6E027143-C8FD-42ED-A4D4-FFA5932D7F35}"/>
          </ac:graphicFrameMkLst>
        </pc:graphicFrameChg>
      </pc:sldChg>
      <pc:sldChg chg="addSp modSp mod">
        <pc:chgData name="SHENDALE, Stephanie" userId="7af1828e-f8ee-4826-8c8d-83dce2496567" providerId="ADAL" clId="{6B126C78-A723-4E18-9CFF-57F417518632}" dt="2024-12-20T15:10:45.712" v="133" actId="14100"/>
        <pc:sldMkLst>
          <pc:docMk/>
          <pc:sldMk cId="2809502245" sldId="2140918535"/>
        </pc:sldMkLst>
        <pc:spChg chg="add mod">
          <ac:chgData name="SHENDALE, Stephanie" userId="7af1828e-f8ee-4826-8c8d-83dce2496567" providerId="ADAL" clId="{6B126C78-A723-4E18-9CFF-57F417518632}" dt="2024-12-20T15:10:27.609" v="129" actId="1076"/>
          <ac:spMkLst>
            <pc:docMk/>
            <pc:sldMk cId="2809502245" sldId="2140918535"/>
            <ac:spMk id="5" creationId="{BFE8B8E1-9075-2C37-C42D-E15B7E743B8C}"/>
          </ac:spMkLst>
        </pc:spChg>
        <pc:spChg chg="mod">
          <ac:chgData name="SHENDALE, Stephanie" userId="7af1828e-f8ee-4826-8c8d-83dce2496567" providerId="ADAL" clId="{6B126C78-A723-4E18-9CFF-57F417518632}" dt="2024-12-20T15:10:45.712" v="133" actId="14100"/>
          <ac:spMkLst>
            <pc:docMk/>
            <pc:sldMk cId="2809502245" sldId="2140918535"/>
            <ac:spMk id="7" creationId="{4731DC2A-2C72-4084-9553-0A9CBFCA388F}"/>
          </ac:spMkLst>
        </pc:spChg>
      </pc:sldChg>
      <pc:sldMasterChg chg="delSp modSp mod">
        <pc:chgData name="SHENDALE, Stephanie" userId="7af1828e-f8ee-4826-8c8d-83dce2496567" providerId="ADAL" clId="{6B126C78-A723-4E18-9CFF-57F417518632}" dt="2024-12-20T15:00:45.227" v="28" actId="1076"/>
        <pc:sldMasterMkLst>
          <pc:docMk/>
          <pc:sldMasterMk cId="0" sldId="2147483648"/>
        </pc:sldMasterMkLst>
        <pc:spChg chg="del">
          <ac:chgData name="SHENDALE, Stephanie" userId="7af1828e-f8ee-4826-8c8d-83dce2496567" providerId="ADAL" clId="{6B126C78-A723-4E18-9CFF-57F417518632}" dt="2024-12-20T14:57:14.647" v="9" actId="478"/>
          <ac:spMkLst>
            <pc:docMk/>
            <pc:sldMasterMk cId="0" sldId="2147483648"/>
            <ac:spMk id="10" creationId="{00000000-0000-0000-0000-000000000000}"/>
          </ac:spMkLst>
        </pc:spChg>
        <pc:spChg chg="mod">
          <ac:chgData name="SHENDALE, Stephanie" userId="7af1828e-f8ee-4826-8c8d-83dce2496567" providerId="ADAL" clId="{6B126C78-A723-4E18-9CFF-57F417518632}" dt="2024-12-20T14:56:54.650" v="8" actId="6549"/>
          <ac:spMkLst>
            <pc:docMk/>
            <pc:sldMasterMk cId="0" sldId="2147483648"/>
            <ac:spMk id="1030" creationId="{00000000-0000-0000-0000-000000000000}"/>
          </ac:spMkLst>
        </pc:spChg>
        <pc:picChg chg="mod">
          <ac:chgData name="SHENDALE, Stephanie" userId="7af1828e-f8ee-4826-8c8d-83dce2496567" providerId="ADAL" clId="{6B126C78-A723-4E18-9CFF-57F417518632}" dt="2024-12-20T14:56:41.555" v="7" actId="1035"/>
          <ac:picMkLst>
            <pc:docMk/>
            <pc:sldMasterMk cId="0" sldId="2147483648"/>
            <ac:picMk id="9" creationId="{00000000-0000-0000-0000-000000000000}"/>
          </ac:picMkLst>
        </pc:picChg>
        <pc:picChg chg="mod">
          <ac:chgData name="SHENDALE, Stephanie" userId="7af1828e-f8ee-4826-8c8d-83dce2496567" providerId="ADAL" clId="{6B126C78-A723-4E18-9CFF-57F417518632}" dt="2024-12-20T15:00:45.227" v="28" actId="1076"/>
          <ac:picMkLst>
            <pc:docMk/>
            <pc:sldMasterMk cId="0" sldId="2147483648"/>
            <ac:picMk id="1032" creationId="{00000000-0000-0000-0000-000000000000}"/>
          </ac:picMkLst>
        </pc:picChg>
      </pc:sldMasterChg>
    </pc:docChg>
  </pc:docChgLst>
  <pc:docChgLst>
    <pc:chgData name="SHENDALE, Stephanie" userId="7af1828e-f8ee-4826-8c8d-83dce2496567" providerId="ADAL" clId="{33B9A3B1-C401-49C3-BB48-9AC01C58D9E7}"/>
    <pc:docChg chg="custSel addSld delSld modSld modMainMaster addSection">
      <pc:chgData name="SHENDALE, Stephanie" userId="7af1828e-f8ee-4826-8c8d-83dce2496567" providerId="ADAL" clId="{33B9A3B1-C401-49C3-BB48-9AC01C58D9E7}" dt="2025-02-12T16:11:34.754" v="905" actId="20577"/>
      <pc:docMkLst>
        <pc:docMk/>
      </pc:docMkLst>
      <pc:sldChg chg="addSp modSp mod">
        <pc:chgData name="SHENDALE, Stephanie" userId="7af1828e-f8ee-4826-8c8d-83dce2496567" providerId="ADAL" clId="{33B9A3B1-C401-49C3-BB48-9AC01C58D9E7}" dt="2025-01-31T11:53:47.837" v="208"/>
        <pc:sldMkLst>
          <pc:docMk/>
          <pc:sldMk cId="0" sldId="295"/>
        </pc:sldMkLst>
        <pc:spChg chg="add mod">
          <ac:chgData name="SHENDALE, Stephanie" userId="7af1828e-f8ee-4826-8c8d-83dce2496567" providerId="ADAL" clId="{33B9A3B1-C401-49C3-BB48-9AC01C58D9E7}" dt="2025-01-31T11:53:47.837" v="208"/>
          <ac:spMkLst>
            <pc:docMk/>
            <pc:sldMk cId="0" sldId="295"/>
            <ac:spMk id="2" creationId="{37359BB4-26C9-7B37-C00D-A6D8B2B4AC46}"/>
          </ac:spMkLst>
        </pc:spChg>
        <pc:spChg chg="mod">
          <ac:chgData name="SHENDALE, Stephanie" userId="7af1828e-f8ee-4826-8c8d-83dce2496567" providerId="ADAL" clId="{33B9A3B1-C401-49C3-BB48-9AC01C58D9E7}" dt="2025-01-31T11:53:38.144" v="207" actId="6549"/>
          <ac:spMkLst>
            <pc:docMk/>
            <pc:sldMk cId="0" sldId="295"/>
            <ac:spMk id="3076" creationId="{00000000-0000-0000-0000-000000000000}"/>
          </ac:spMkLst>
        </pc:spChg>
      </pc:sldChg>
      <pc:sldChg chg="addSp delSp modSp mod">
        <pc:chgData name="SHENDALE, Stephanie" userId="7af1828e-f8ee-4826-8c8d-83dce2496567" providerId="ADAL" clId="{33B9A3B1-C401-49C3-BB48-9AC01C58D9E7}" dt="2025-02-12T16:11:34.754" v="905" actId="20577"/>
        <pc:sldMkLst>
          <pc:docMk/>
          <pc:sldMk cId="0" sldId="333"/>
        </pc:sldMkLst>
        <pc:spChg chg="mod">
          <ac:chgData name="SHENDALE, Stephanie" userId="7af1828e-f8ee-4826-8c8d-83dce2496567" providerId="ADAL" clId="{33B9A3B1-C401-49C3-BB48-9AC01C58D9E7}" dt="2025-02-12T16:11:34.754" v="905" actId="20577"/>
          <ac:spMkLst>
            <pc:docMk/>
            <pc:sldMk cId="0" sldId="333"/>
            <ac:spMk id="17411" creationId="{00000000-0000-0000-0000-000000000000}"/>
          </ac:spMkLst>
        </pc:spChg>
        <pc:picChg chg="add mod">
          <ac:chgData name="SHENDALE, Stephanie" userId="7af1828e-f8ee-4826-8c8d-83dce2496567" providerId="ADAL" clId="{33B9A3B1-C401-49C3-BB48-9AC01C58D9E7}" dt="2025-02-03T19:24:55.233" v="237" actId="1038"/>
          <ac:picMkLst>
            <pc:docMk/>
            <pc:sldMk cId="0" sldId="333"/>
            <ac:picMk id="3" creationId="{DC5C49EE-94BF-7A35-D0E5-5E83DE80B40C}"/>
          </ac:picMkLst>
        </pc:picChg>
        <pc:picChg chg="add del mod">
          <ac:chgData name="SHENDALE, Stephanie" userId="7af1828e-f8ee-4826-8c8d-83dce2496567" providerId="ADAL" clId="{33B9A3B1-C401-49C3-BB48-9AC01C58D9E7}" dt="2025-02-03T19:24:50.150" v="218" actId="478"/>
          <ac:picMkLst>
            <pc:docMk/>
            <pc:sldMk cId="0" sldId="333"/>
            <ac:picMk id="4" creationId="{BD2C5F1D-3E27-6589-1013-BAEE664F695C}"/>
          </ac:picMkLst>
        </pc:picChg>
        <pc:picChg chg="add mod">
          <ac:chgData name="SHENDALE, Stephanie" userId="7af1828e-f8ee-4826-8c8d-83dce2496567" providerId="ADAL" clId="{33B9A3B1-C401-49C3-BB48-9AC01C58D9E7}" dt="2025-02-03T19:24:55.233" v="237" actId="1038"/>
          <ac:picMkLst>
            <pc:docMk/>
            <pc:sldMk cId="0" sldId="333"/>
            <ac:picMk id="5" creationId="{CFAF2AA3-43FD-3297-7A76-AF870DA97F48}"/>
          </ac:picMkLst>
        </pc:picChg>
        <pc:picChg chg="add mod">
          <ac:chgData name="SHENDALE, Stephanie" userId="7af1828e-f8ee-4826-8c8d-83dce2496567" providerId="ADAL" clId="{33B9A3B1-C401-49C3-BB48-9AC01C58D9E7}" dt="2025-02-03T19:24:55.233" v="237" actId="1038"/>
          <ac:picMkLst>
            <pc:docMk/>
            <pc:sldMk cId="0" sldId="333"/>
            <ac:picMk id="6" creationId="{EE77F642-4F70-A583-24D7-264408836E11}"/>
          </ac:picMkLst>
        </pc:picChg>
      </pc:sldChg>
      <pc:sldChg chg="addSp modSp mod">
        <pc:chgData name="SHENDALE, Stephanie" userId="7af1828e-f8ee-4826-8c8d-83dce2496567" providerId="ADAL" clId="{33B9A3B1-C401-49C3-BB48-9AC01C58D9E7}" dt="2025-02-05T12:40:15.125" v="852" actId="403"/>
        <pc:sldMkLst>
          <pc:docMk/>
          <pc:sldMk cId="1935943404" sldId="343"/>
        </pc:sldMkLst>
        <pc:spChg chg="add mod">
          <ac:chgData name="SHENDALE, Stephanie" userId="7af1828e-f8ee-4826-8c8d-83dce2496567" providerId="ADAL" clId="{33B9A3B1-C401-49C3-BB48-9AC01C58D9E7}" dt="2025-02-05T12:40:15.125" v="852" actId="403"/>
          <ac:spMkLst>
            <pc:docMk/>
            <pc:sldMk cId="1935943404" sldId="343"/>
            <ac:spMk id="3" creationId="{D2DE5DBF-868F-0EE6-14C7-8920B39D2C53}"/>
          </ac:spMkLst>
        </pc:spChg>
        <pc:spChg chg="mod">
          <ac:chgData name="SHENDALE, Stephanie" userId="7af1828e-f8ee-4826-8c8d-83dce2496567" providerId="ADAL" clId="{33B9A3B1-C401-49C3-BB48-9AC01C58D9E7}" dt="2025-02-05T12:40:07.273" v="848" actId="1076"/>
          <ac:spMkLst>
            <pc:docMk/>
            <pc:sldMk cId="1935943404" sldId="343"/>
            <ac:spMk id="7170" creationId="{00000000-0000-0000-0000-000000000000}"/>
          </ac:spMkLst>
        </pc:spChg>
      </pc:sldChg>
      <pc:sldChg chg="addSp modSp mod">
        <pc:chgData name="SHENDALE, Stephanie" userId="7af1828e-f8ee-4826-8c8d-83dce2496567" providerId="ADAL" clId="{33B9A3B1-C401-49C3-BB48-9AC01C58D9E7}" dt="2025-01-31T10:58:31.479" v="154" actId="1076"/>
        <pc:sldMkLst>
          <pc:docMk/>
          <pc:sldMk cId="1635444959" sldId="346"/>
        </pc:sldMkLst>
        <pc:spChg chg="add mod">
          <ac:chgData name="SHENDALE, Stephanie" userId="7af1828e-f8ee-4826-8c8d-83dce2496567" providerId="ADAL" clId="{33B9A3B1-C401-49C3-BB48-9AC01C58D9E7}" dt="2025-01-31T10:58:31.479" v="154" actId="1076"/>
          <ac:spMkLst>
            <pc:docMk/>
            <pc:sldMk cId="1635444959" sldId="346"/>
            <ac:spMk id="5" creationId="{E0239743-F2E4-F691-73F9-04408488B321}"/>
          </ac:spMkLst>
        </pc:spChg>
        <pc:picChg chg="mod">
          <ac:chgData name="SHENDALE, Stephanie" userId="7af1828e-f8ee-4826-8c8d-83dce2496567" providerId="ADAL" clId="{33B9A3B1-C401-49C3-BB48-9AC01C58D9E7}" dt="2025-01-31T10:57:35.924" v="52" actId="1076"/>
          <ac:picMkLst>
            <pc:docMk/>
            <pc:sldMk cId="1635444959" sldId="346"/>
            <ac:picMk id="2050" creationId="{00000000-0000-0000-0000-000000000000}"/>
          </ac:picMkLst>
        </pc:picChg>
      </pc:sldChg>
      <pc:sldChg chg="modSp mod">
        <pc:chgData name="SHENDALE, Stephanie" userId="7af1828e-f8ee-4826-8c8d-83dce2496567" providerId="ADAL" clId="{33B9A3B1-C401-49C3-BB48-9AC01C58D9E7}" dt="2025-01-31T10:54:39.530" v="41" actId="1076"/>
        <pc:sldMkLst>
          <pc:docMk/>
          <pc:sldMk cId="2731556272" sldId="348"/>
        </pc:sldMkLst>
        <pc:spChg chg="mod">
          <ac:chgData name="SHENDALE, Stephanie" userId="7af1828e-f8ee-4826-8c8d-83dce2496567" providerId="ADAL" clId="{33B9A3B1-C401-49C3-BB48-9AC01C58D9E7}" dt="2025-01-31T10:54:39.530" v="41" actId="1076"/>
          <ac:spMkLst>
            <pc:docMk/>
            <pc:sldMk cId="2731556272" sldId="348"/>
            <ac:spMk id="3" creationId="{00000000-0000-0000-0000-000000000000}"/>
          </ac:spMkLst>
        </pc:spChg>
      </pc:sldChg>
      <pc:sldChg chg="modSp mod">
        <pc:chgData name="SHENDALE, Stephanie" userId="7af1828e-f8ee-4826-8c8d-83dce2496567" providerId="ADAL" clId="{33B9A3B1-C401-49C3-BB48-9AC01C58D9E7}" dt="2025-01-31T10:57:25.028" v="51" actId="14100"/>
        <pc:sldMkLst>
          <pc:docMk/>
          <pc:sldMk cId="3718500763" sldId="349"/>
        </pc:sldMkLst>
        <pc:spChg chg="mod">
          <ac:chgData name="SHENDALE, Stephanie" userId="7af1828e-f8ee-4826-8c8d-83dce2496567" providerId="ADAL" clId="{33B9A3B1-C401-49C3-BB48-9AC01C58D9E7}" dt="2025-01-31T10:57:25.028" v="51" actId="14100"/>
          <ac:spMkLst>
            <pc:docMk/>
            <pc:sldMk cId="3718500763" sldId="349"/>
            <ac:spMk id="3" creationId="{00000000-0000-0000-0000-000000000000}"/>
          </ac:spMkLst>
        </pc:spChg>
      </pc:sldChg>
      <pc:sldChg chg="modSp mod">
        <pc:chgData name="SHENDALE, Stephanie" userId="7af1828e-f8ee-4826-8c8d-83dce2496567" providerId="ADAL" clId="{33B9A3B1-C401-49C3-BB48-9AC01C58D9E7}" dt="2025-01-31T11:02:42.290" v="170" actId="14100"/>
        <pc:sldMkLst>
          <pc:docMk/>
          <pc:sldMk cId="2882702050" sldId="353"/>
        </pc:sldMkLst>
        <pc:spChg chg="mod">
          <ac:chgData name="SHENDALE, Stephanie" userId="7af1828e-f8ee-4826-8c8d-83dce2496567" providerId="ADAL" clId="{33B9A3B1-C401-49C3-BB48-9AC01C58D9E7}" dt="2025-01-31T11:02:42.290" v="170" actId="14100"/>
          <ac:spMkLst>
            <pc:docMk/>
            <pc:sldMk cId="2882702050" sldId="353"/>
            <ac:spMk id="3" creationId="{00000000-0000-0000-0000-000000000000}"/>
          </ac:spMkLst>
        </pc:spChg>
      </pc:sldChg>
      <pc:sldChg chg="addSp modSp mod">
        <pc:chgData name="SHENDALE, Stephanie" userId="7af1828e-f8ee-4826-8c8d-83dce2496567" providerId="ADAL" clId="{33B9A3B1-C401-49C3-BB48-9AC01C58D9E7}" dt="2025-01-31T11:53:15.574" v="205" actId="1076"/>
        <pc:sldMkLst>
          <pc:docMk/>
          <pc:sldMk cId="1454265770" sldId="355"/>
        </pc:sldMkLst>
        <pc:spChg chg="mod">
          <ac:chgData name="SHENDALE, Stephanie" userId="7af1828e-f8ee-4826-8c8d-83dce2496567" providerId="ADAL" clId="{33B9A3B1-C401-49C3-BB48-9AC01C58D9E7}" dt="2025-01-31T11:53:11.144" v="204" actId="20577"/>
          <ac:spMkLst>
            <pc:docMk/>
            <pc:sldMk cId="1454265770" sldId="355"/>
            <ac:spMk id="4099" creationId="{00000000-0000-0000-0000-000000000000}"/>
          </ac:spMkLst>
        </pc:spChg>
        <pc:picChg chg="add mod">
          <ac:chgData name="SHENDALE, Stephanie" userId="7af1828e-f8ee-4826-8c8d-83dce2496567" providerId="ADAL" clId="{33B9A3B1-C401-49C3-BB48-9AC01C58D9E7}" dt="2025-01-31T11:53:08.159" v="203" actId="1076"/>
          <ac:picMkLst>
            <pc:docMk/>
            <pc:sldMk cId="1454265770" sldId="355"/>
            <ac:picMk id="3" creationId="{C7D2F63C-3817-E42B-03E6-0A9159C2A354}"/>
          </ac:picMkLst>
        </pc:picChg>
        <pc:picChg chg="mod">
          <ac:chgData name="SHENDALE, Stephanie" userId="7af1828e-f8ee-4826-8c8d-83dce2496567" providerId="ADAL" clId="{33B9A3B1-C401-49C3-BB48-9AC01C58D9E7}" dt="2025-01-31T11:53:15.574" v="205" actId="1076"/>
          <ac:picMkLst>
            <pc:docMk/>
            <pc:sldMk cId="1454265770" sldId="355"/>
            <ac:picMk id="4100" creationId="{00000000-0000-0000-0000-000000000000}"/>
          </ac:picMkLst>
        </pc:picChg>
        <pc:picChg chg="mod">
          <ac:chgData name="SHENDALE, Stephanie" userId="7af1828e-f8ee-4826-8c8d-83dce2496567" providerId="ADAL" clId="{33B9A3B1-C401-49C3-BB48-9AC01C58D9E7}" dt="2025-01-31T11:52:40.807" v="194" actId="1076"/>
          <ac:picMkLst>
            <pc:docMk/>
            <pc:sldMk cId="1454265770" sldId="355"/>
            <ac:picMk id="4101" creationId="{00000000-0000-0000-0000-000000000000}"/>
          </ac:picMkLst>
        </pc:picChg>
      </pc:sldChg>
      <pc:sldChg chg="addSp delSp modSp mod modNotesTx">
        <pc:chgData name="SHENDALE, Stephanie" userId="7af1828e-f8ee-4826-8c8d-83dce2496567" providerId="ADAL" clId="{33B9A3B1-C401-49C3-BB48-9AC01C58D9E7}" dt="2025-01-31T11:02:14.491" v="168" actId="20577"/>
        <pc:sldMkLst>
          <pc:docMk/>
          <pc:sldMk cId="148974878" sldId="356"/>
        </pc:sldMkLst>
        <pc:spChg chg="mod">
          <ac:chgData name="SHENDALE, Stephanie" userId="7af1828e-f8ee-4826-8c8d-83dce2496567" providerId="ADAL" clId="{33B9A3B1-C401-49C3-BB48-9AC01C58D9E7}" dt="2025-01-31T10:59:29.152" v="167" actId="1076"/>
          <ac:spMkLst>
            <pc:docMk/>
            <pc:sldMk cId="148974878" sldId="356"/>
            <ac:spMk id="4" creationId="{00000000-0000-0000-0000-000000000000}"/>
          </ac:spMkLst>
        </pc:spChg>
        <pc:picChg chg="add mod ord">
          <ac:chgData name="SHENDALE, Stephanie" userId="7af1828e-f8ee-4826-8c8d-83dce2496567" providerId="ADAL" clId="{33B9A3B1-C401-49C3-BB48-9AC01C58D9E7}" dt="2025-01-31T10:59:23.777" v="166" actId="1076"/>
          <ac:picMkLst>
            <pc:docMk/>
            <pc:sldMk cId="148974878" sldId="356"/>
            <ac:picMk id="3" creationId="{C68DB11D-BE01-B097-C3A4-E6C5EBC00507}"/>
          </ac:picMkLst>
        </pc:picChg>
        <pc:picChg chg="del">
          <ac:chgData name="SHENDALE, Stephanie" userId="7af1828e-f8ee-4826-8c8d-83dce2496567" providerId="ADAL" clId="{33B9A3B1-C401-49C3-BB48-9AC01C58D9E7}" dt="2025-01-31T10:58:43.066" v="155" actId="478"/>
          <ac:picMkLst>
            <pc:docMk/>
            <pc:sldMk cId="148974878" sldId="356"/>
            <ac:picMk id="5" creationId="{35DC1764-454D-1060-FA87-175922DA0A55}"/>
          </ac:picMkLst>
        </pc:picChg>
        <pc:picChg chg="del">
          <ac:chgData name="SHENDALE, Stephanie" userId="7af1828e-f8ee-4826-8c8d-83dce2496567" providerId="ADAL" clId="{33B9A3B1-C401-49C3-BB48-9AC01C58D9E7}" dt="2025-01-31T10:58:44.746" v="156" actId="478"/>
          <ac:picMkLst>
            <pc:docMk/>
            <pc:sldMk cId="148974878" sldId="356"/>
            <ac:picMk id="7" creationId="{AC5583F6-11CC-8894-5000-8D92EEE132F7}"/>
          </ac:picMkLst>
        </pc:picChg>
      </pc:sldChg>
      <pc:sldChg chg="modSp mod">
        <pc:chgData name="SHENDALE, Stephanie" userId="7af1828e-f8ee-4826-8c8d-83dce2496567" providerId="ADAL" clId="{33B9A3B1-C401-49C3-BB48-9AC01C58D9E7}" dt="2025-02-05T12:39:47.823" v="843" actId="20577"/>
        <pc:sldMkLst>
          <pc:docMk/>
          <pc:sldMk cId="0" sldId="359"/>
        </pc:sldMkLst>
        <pc:spChg chg="mod">
          <ac:chgData name="SHENDALE, Stephanie" userId="7af1828e-f8ee-4826-8c8d-83dce2496567" providerId="ADAL" clId="{33B9A3B1-C401-49C3-BB48-9AC01C58D9E7}" dt="2025-02-05T12:39:47.823" v="843" actId="20577"/>
          <ac:spMkLst>
            <pc:docMk/>
            <pc:sldMk cId="0" sldId="359"/>
            <ac:spMk id="3" creationId="{00000000-0000-0000-0000-000000000000}"/>
          </ac:spMkLst>
        </pc:spChg>
      </pc:sldChg>
      <pc:sldChg chg="delSp modSp mod">
        <pc:chgData name="SHENDALE, Stephanie" userId="7af1828e-f8ee-4826-8c8d-83dce2496567" providerId="ADAL" clId="{33B9A3B1-C401-49C3-BB48-9AC01C58D9E7}" dt="2025-01-31T11:02:56.909" v="173" actId="20577"/>
        <pc:sldMkLst>
          <pc:docMk/>
          <pc:sldMk cId="3158256984" sldId="361"/>
        </pc:sldMkLst>
        <pc:spChg chg="mod">
          <ac:chgData name="SHENDALE, Stephanie" userId="7af1828e-f8ee-4826-8c8d-83dce2496567" providerId="ADAL" clId="{33B9A3B1-C401-49C3-BB48-9AC01C58D9E7}" dt="2025-01-31T11:02:56.909" v="173" actId="20577"/>
          <ac:spMkLst>
            <pc:docMk/>
            <pc:sldMk cId="3158256984" sldId="361"/>
            <ac:spMk id="2" creationId="{7AA70FEF-36DC-F6DE-71BE-04CA7B7A5DD1}"/>
          </ac:spMkLst>
        </pc:spChg>
        <pc:spChg chg="del">
          <ac:chgData name="SHENDALE, Stephanie" userId="7af1828e-f8ee-4826-8c8d-83dce2496567" providerId="ADAL" clId="{33B9A3B1-C401-49C3-BB48-9AC01C58D9E7}" dt="2025-01-31T11:02:54.410" v="172" actId="478"/>
          <ac:spMkLst>
            <pc:docMk/>
            <pc:sldMk cId="3158256984" sldId="361"/>
            <ac:spMk id="7" creationId="{00000000-0000-0000-0000-000000000000}"/>
          </ac:spMkLst>
        </pc:spChg>
      </pc:sldChg>
      <pc:sldChg chg="addSp modSp mod">
        <pc:chgData name="SHENDALE, Stephanie" userId="7af1828e-f8ee-4826-8c8d-83dce2496567" providerId="ADAL" clId="{33B9A3B1-C401-49C3-BB48-9AC01C58D9E7}" dt="2025-01-31T10:56:49.560" v="49" actId="14100"/>
        <pc:sldMkLst>
          <pc:docMk/>
          <pc:sldMk cId="2524305583" sldId="362"/>
        </pc:sldMkLst>
        <pc:spChg chg="mod">
          <ac:chgData name="SHENDALE, Stephanie" userId="7af1828e-f8ee-4826-8c8d-83dce2496567" providerId="ADAL" clId="{33B9A3B1-C401-49C3-BB48-9AC01C58D9E7}" dt="2025-01-31T10:56:49.560" v="49" actId="14100"/>
          <ac:spMkLst>
            <pc:docMk/>
            <pc:sldMk cId="2524305583" sldId="362"/>
            <ac:spMk id="9" creationId="{787CA252-BF8E-4F3D-B63B-1BCEA3B69D4C}"/>
          </ac:spMkLst>
        </pc:spChg>
        <pc:graphicFrameChg chg="mod">
          <ac:chgData name="SHENDALE, Stephanie" userId="7af1828e-f8ee-4826-8c8d-83dce2496567" providerId="ADAL" clId="{33B9A3B1-C401-49C3-BB48-9AC01C58D9E7}" dt="2025-01-31T10:56:34.104" v="47" actId="207"/>
          <ac:graphicFrameMkLst>
            <pc:docMk/>
            <pc:sldMk cId="2524305583" sldId="362"/>
            <ac:graphicFrameMk id="5" creationId="{6E027143-C8FD-42ED-A4D4-FFA5932D7F35}"/>
          </ac:graphicFrameMkLst>
        </pc:graphicFrameChg>
        <pc:picChg chg="add mod">
          <ac:chgData name="SHENDALE, Stephanie" userId="7af1828e-f8ee-4826-8c8d-83dce2496567" providerId="ADAL" clId="{33B9A3B1-C401-49C3-BB48-9AC01C58D9E7}" dt="2025-01-31T10:56:15.172" v="45"/>
          <ac:picMkLst>
            <pc:docMk/>
            <pc:sldMk cId="2524305583" sldId="362"/>
            <ac:picMk id="3" creationId="{9A7DCE4C-971B-77B3-BE8F-F0999B14882D}"/>
          </ac:picMkLst>
        </pc:picChg>
      </pc:sldChg>
      <pc:sldChg chg="delSp modSp mod addCm delCm">
        <pc:chgData name="SHENDALE, Stephanie" userId="7af1828e-f8ee-4826-8c8d-83dce2496567" providerId="ADAL" clId="{33B9A3B1-C401-49C3-BB48-9AC01C58D9E7}" dt="2025-02-05T12:39:20.981" v="836" actId="13926"/>
        <pc:sldMkLst>
          <pc:docMk/>
          <pc:sldMk cId="2809502245" sldId="2140918535"/>
        </pc:sldMkLst>
        <pc:spChg chg="mod">
          <ac:chgData name="SHENDALE, Stephanie" userId="7af1828e-f8ee-4826-8c8d-83dce2496567" providerId="ADAL" clId="{33B9A3B1-C401-49C3-BB48-9AC01C58D9E7}" dt="2025-02-05T12:37:59.817" v="763" actId="1076"/>
          <ac:spMkLst>
            <pc:docMk/>
            <pc:sldMk cId="2809502245" sldId="2140918535"/>
            <ac:spMk id="2" creationId="{F4EB5489-97F9-F0C3-A463-63312229B7C8}"/>
          </ac:spMkLst>
        </pc:spChg>
        <pc:spChg chg="mod">
          <ac:chgData name="SHENDALE, Stephanie" userId="7af1828e-f8ee-4826-8c8d-83dce2496567" providerId="ADAL" clId="{33B9A3B1-C401-49C3-BB48-9AC01C58D9E7}" dt="2025-02-05T12:38:04.739" v="764" actId="1076"/>
          <ac:spMkLst>
            <pc:docMk/>
            <pc:sldMk cId="2809502245" sldId="2140918535"/>
            <ac:spMk id="4" creationId="{5A5E0B87-6E5F-EC6C-DE19-3768660809A6}"/>
          </ac:spMkLst>
        </pc:spChg>
        <pc:spChg chg="del">
          <ac:chgData name="SHENDALE, Stephanie" userId="7af1828e-f8ee-4826-8c8d-83dce2496567" providerId="ADAL" clId="{33B9A3B1-C401-49C3-BB48-9AC01C58D9E7}" dt="2025-02-05T08:12:10.472" v="601" actId="478"/>
          <ac:spMkLst>
            <pc:docMk/>
            <pc:sldMk cId="2809502245" sldId="2140918535"/>
            <ac:spMk id="6" creationId="{A7A68926-2AEE-4570-A545-7E4E91369877}"/>
          </ac:spMkLst>
        </pc:spChg>
        <pc:spChg chg="del">
          <ac:chgData name="SHENDALE, Stephanie" userId="7af1828e-f8ee-4826-8c8d-83dce2496567" providerId="ADAL" clId="{33B9A3B1-C401-49C3-BB48-9AC01C58D9E7}" dt="2025-02-05T12:37:04.245" v="753" actId="478"/>
          <ac:spMkLst>
            <pc:docMk/>
            <pc:sldMk cId="2809502245" sldId="2140918535"/>
            <ac:spMk id="7" creationId="{4731DC2A-2C72-4084-9553-0A9CBFCA388F}"/>
          </ac:spMkLst>
        </pc:spChg>
        <pc:spChg chg="mod">
          <ac:chgData name="SHENDALE, Stephanie" userId="7af1828e-f8ee-4826-8c8d-83dce2496567" providerId="ADAL" clId="{33B9A3B1-C401-49C3-BB48-9AC01C58D9E7}" dt="2025-02-05T12:39:20.981" v="836" actId="13926"/>
          <ac:spMkLst>
            <pc:docMk/>
            <pc:sldMk cId="2809502245" sldId="2140918535"/>
            <ac:spMk id="11" creationId="{F07ED289-959C-447D-BDC4-8F6EC0E48A0D}"/>
          </ac:spMkLst>
        </pc:spChg>
        <pc:spChg chg="del">
          <ac:chgData name="SHENDALE, Stephanie" userId="7af1828e-f8ee-4826-8c8d-83dce2496567" providerId="ADAL" clId="{33B9A3B1-C401-49C3-BB48-9AC01C58D9E7}" dt="2025-02-05T08:12:13.168" v="602" actId="478"/>
          <ac:spMkLst>
            <pc:docMk/>
            <pc:sldMk cId="2809502245" sldId="2140918535"/>
            <ac:spMk id="18" creationId="{FB2EAE90-A872-4C67-BAB9-474CF1E054F2}"/>
          </ac:spMkLst>
        </pc:spChg>
        <pc:picChg chg="mod">
          <ac:chgData name="SHENDALE, Stephanie" userId="7af1828e-f8ee-4826-8c8d-83dce2496567" providerId="ADAL" clId="{33B9A3B1-C401-49C3-BB48-9AC01C58D9E7}" dt="2025-02-05T12:37:34.752" v="760" actId="14100"/>
          <ac:picMkLst>
            <pc:docMk/>
            <pc:sldMk cId="2809502245" sldId="2140918535"/>
            <ac:picMk id="3" creationId="{16D0745C-54FB-4AAD-86C3-0EA45D5714A2}"/>
          </ac:picMkLst>
        </pc:picChg>
        <pc:picChg chg="mod">
          <ac:chgData name="SHENDALE, Stephanie" userId="7af1828e-f8ee-4826-8c8d-83dce2496567" providerId="ADAL" clId="{33B9A3B1-C401-49C3-BB48-9AC01C58D9E7}" dt="2025-02-05T12:37:46.985" v="762" actId="14100"/>
          <ac:picMkLst>
            <pc:docMk/>
            <pc:sldMk cId="2809502245" sldId="2140918535"/>
            <ac:picMk id="8" creationId="{FBF1F175-E957-4EBF-8C2F-216AF5C9973E}"/>
          </ac:picMkLst>
        </pc:picChg>
      </pc:sldChg>
      <pc:sldChg chg="addSp modSp new mod">
        <pc:chgData name="SHENDALE, Stephanie" userId="7af1828e-f8ee-4826-8c8d-83dce2496567" providerId="ADAL" clId="{33B9A3B1-C401-49C3-BB48-9AC01C58D9E7}" dt="2025-02-12T10:18:52.790" v="886" actId="20577"/>
        <pc:sldMkLst>
          <pc:docMk/>
          <pc:sldMk cId="2905065637" sldId="2140918536"/>
        </pc:sldMkLst>
        <pc:spChg chg="add mod">
          <ac:chgData name="SHENDALE, Stephanie" userId="7af1828e-f8ee-4826-8c8d-83dce2496567" providerId="ADAL" clId="{33B9A3B1-C401-49C3-BB48-9AC01C58D9E7}" dt="2025-02-05T08:11:59.437" v="600" actId="20577"/>
          <ac:spMkLst>
            <pc:docMk/>
            <pc:sldMk cId="2905065637" sldId="2140918536"/>
            <ac:spMk id="2" creationId="{E0B7D0B5-7402-3E9D-54EC-C61068DE83C6}"/>
          </ac:spMkLst>
        </pc:spChg>
        <pc:graphicFrameChg chg="add mod modGraphic">
          <ac:chgData name="SHENDALE, Stephanie" userId="7af1828e-f8ee-4826-8c8d-83dce2496567" providerId="ADAL" clId="{33B9A3B1-C401-49C3-BB48-9AC01C58D9E7}" dt="2025-02-12T10:18:52.790" v="886" actId="20577"/>
          <ac:graphicFrameMkLst>
            <pc:docMk/>
            <pc:sldMk cId="2905065637" sldId="2140918536"/>
            <ac:graphicFrameMk id="3" creationId="{704758BB-77E2-2AFC-7554-400CA624CAC2}"/>
          </ac:graphicFrameMkLst>
        </pc:graphicFrameChg>
      </pc:sldChg>
      <pc:sldChg chg="addSp delSp modSp add del mod">
        <pc:chgData name="SHENDALE, Stephanie" userId="7af1828e-f8ee-4826-8c8d-83dce2496567" providerId="ADAL" clId="{33B9A3B1-C401-49C3-BB48-9AC01C58D9E7}" dt="2025-02-05T08:11:37.265" v="569" actId="47"/>
        <pc:sldMkLst>
          <pc:docMk/>
          <pc:sldMk cId="2175801718" sldId="2140918537"/>
        </pc:sldMkLst>
        <pc:spChg chg="del mod">
          <ac:chgData name="SHENDALE, Stephanie" userId="7af1828e-f8ee-4826-8c8d-83dce2496567" providerId="ADAL" clId="{33B9A3B1-C401-49C3-BB48-9AC01C58D9E7}" dt="2025-02-05T08:01:11.572" v="281" actId="478"/>
          <ac:spMkLst>
            <pc:docMk/>
            <pc:sldMk cId="2175801718" sldId="2140918537"/>
            <ac:spMk id="2" creationId="{F4EB5489-97F9-F0C3-A463-63312229B7C8}"/>
          </ac:spMkLst>
        </pc:spChg>
        <pc:spChg chg="del mod">
          <ac:chgData name="SHENDALE, Stephanie" userId="7af1828e-f8ee-4826-8c8d-83dce2496567" providerId="ADAL" clId="{33B9A3B1-C401-49C3-BB48-9AC01C58D9E7}" dt="2025-02-05T08:01:16.213" v="283" actId="478"/>
          <ac:spMkLst>
            <pc:docMk/>
            <pc:sldMk cId="2175801718" sldId="2140918537"/>
            <ac:spMk id="4" creationId="{5A5E0B87-6E5F-EC6C-DE19-3768660809A6}"/>
          </ac:spMkLst>
        </pc:spChg>
        <pc:spChg chg="del">
          <ac:chgData name="SHENDALE, Stephanie" userId="7af1828e-f8ee-4826-8c8d-83dce2496567" providerId="ADAL" clId="{33B9A3B1-C401-49C3-BB48-9AC01C58D9E7}" dt="2025-02-05T08:04:21.530" v="535" actId="478"/>
          <ac:spMkLst>
            <pc:docMk/>
            <pc:sldMk cId="2175801718" sldId="2140918537"/>
            <ac:spMk id="6" creationId="{A7A68926-2AEE-4570-A545-7E4E91369877}"/>
          </ac:spMkLst>
        </pc:spChg>
        <pc:spChg chg="del">
          <ac:chgData name="SHENDALE, Stephanie" userId="7af1828e-f8ee-4826-8c8d-83dce2496567" providerId="ADAL" clId="{33B9A3B1-C401-49C3-BB48-9AC01C58D9E7}" dt="2025-02-05T08:00:42.073" v="272" actId="478"/>
          <ac:spMkLst>
            <pc:docMk/>
            <pc:sldMk cId="2175801718" sldId="2140918537"/>
            <ac:spMk id="7" creationId="{4731DC2A-2C72-4084-9553-0A9CBFCA388F}"/>
          </ac:spMkLst>
        </pc:spChg>
        <pc:spChg chg="add del mod">
          <ac:chgData name="SHENDALE, Stephanie" userId="7af1828e-f8ee-4826-8c8d-83dce2496567" providerId="ADAL" clId="{33B9A3B1-C401-49C3-BB48-9AC01C58D9E7}" dt="2025-02-05T08:01:07.522" v="278" actId="478"/>
          <ac:spMkLst>
            <pc:docMk/>
            <pc:sldMk cId="2175801718" sldId="2140918537"/>
            <ac:spMk id="10" creationId="{D68F2060-4204-2D38-7185-596A2CA4EB3E}"/>
          </ac:spMkLst>
        </pc:spChg>
        <pc:spChg chg="mod">
          <ac:chgData name="SHENDALE, Stephanie" userId="7af1828e-f8ee-4826-8c8d-83dce2496567" providerId="ADAL" clId="{33B9A3B1-C401-49C3-BB48-9AC01C58D9E7}" dt="2025-02-05T08:04:34.945" v="537" actId="14100"/>
          <ac:spMkLst>
            <pc:docMk/>
            <pc:sldMk cId="2175801718" sldId="2140918537"/>
            <ac:spMk id="11" creationId="{F07ED289-959C-447D-BDC4-8F6EC0E48A0D}"/>
          </ac:spMkLst>
        </pc:spChg>
        <pc:spChg chg="add del mod">
          <ac:chgData name="SHENDALE, Stephanie" userId="7af1828e-f8ee-4826-8c8d-83dce2496567" providerId="ADAL" clId="{33B9A3B1-C401-49C3-BB48-9AC01C58D9E7}" dt="2025-02-05T08:05:49.326" v="543" actId="478"/>
          <ac:spMkLst>
            <pc:docMk/>
            <pc:sldMk cId="2175801718" sldId="2140918537"/>
            <ac:spMk id="13" creationId="{E89812DA-0B93-9B98-5591-F8BD16F11337}"/>
          </ac:spMkLst>
        </pc:spChg>
        <pc:spChg chg="add del mod">
          <ac:chgData name="SHENDALE, Stephanie" userId="7af1828e-f8ee-4826-8c8d-83dce2496567" providerId="ADAL" clId="{33B9A3B1-C401-49C3-BB48-9AC01C58D9E7}" dt="2025-02-05T08:05:36.607" v="540" actId="478"/>
          <ac:spMkLst>
            <pc:docMk/>
            <pc:sldMk cId="2175801718" sldId="2140918537"/>
            <ac:spMk id="15" creationId="{D34C0FC0-496A-FF1C-05FB-2676322DE102}"/>
          </ac:spMkLst>
        </pc:spChg>
        <pc:spChg chg="del">
          <ac:chgData name="SHENDALE, Stephanie" userId="7af1828e-f8ee-4826-8c8d-83dce2496567" providerId="ADAL" clId="{33B9A3B1-C401-49C3-BB48-9AC01C58D9E7}" dt="2025-02-05T08:04:19.792" v="534" actId="478"/>
          <ac:spMkLst>
            <pc:docMk/>
            <pc:sldMk cId="2175801718" sldId="2140918537"/>
            <ac:spMk id="18" creationId="{FB2EAE90-A872-4C67-BAB9-474CF1E054F2}"/>
          </ac:spMkLst>
        </pc:spChg>
        <pc:graphicFrameChg chg="add mod modGraphic">
          <ac:chgData name="SHENDALE, Stephanie" userId="7af1828e-f8ee-4826-8c8d-83dce2496567" providerId="ADAL" clId="{33B9A3B1-C401-49C3-BB48-9AC01C58D9E7}" dt="2025-02-05T08:10:16.673" v="568" actId="1076"/>
          <ac:graphicFrameMkLst>
            <pc:docMk/>
            <pc:sldMk cId="2175801718" sldId="2140918537"/>
            <ac:graphicFrameMk id="16" creationId="{EDFE9DA1-0FFE-F9DB-A889-3E94FD26DC15}"/>
          </ac:graphicFrameMkLst>
        </pc:graphicFrameChg>
        <pc:picChg chg="del">
          <ac:chgData name="SHENDALE, Stephanie" userId="7af1828e-f8ee-4826-8c8d-83dce2496567" providerId="ADAL" clId="{33B9A3B1-C401-49C3-BB48-9AC01C58D9E7}" dt="2025-02-05T08:01:20.508" v="286" actId="478"/>
          <ac:picMkLst>
            <pc:docMk/>
            <pc:sldMk cId="2175801718" sldId="2140918537"/>
            <ac:picMk id="3" creationId="{16D0745C-54FB-4AAD-86C3-0EA45D5714A2}"/>
          </ac:picMkLst>
        </pc:picChg>
        <pc:picChg chg="del">
          <ac:chgData name="SHENDALE, Stephanie" userId="7af1828e-f8ee-4826-8c8d-83dce2496567" providerId="ADAL" clId="{33B9A3B1-C401-49C3-BB48-9AC01C58D9E7}" dt="2025-02-05T08:01:17.549" v="284" actId="478"/>
          <ac:picMkLst>
            <pc:docMk/>
            <pc:sldMk cId="2175801718" sldId="2140918537"/>
            <ac:picMk id="8" creationId="{FBF1F175-E957-4EBF-8C2F-216AF5C9973E}"/>
          </ac:picMkLst>
        </pc:picChg>
        <pc:picChg chg="add del mod">
          <ac:chgData name="SHENDALE, Stephanie" userId="7af1828e-f8ee-4826-8c8d-83dce2496567" providerId="ADAL" clId="{33B9A3B1-C401-49C3-BB48-9AC01C58D9E7}" dt="2025-02-05T08:01:18.891" v="285" actId="478"/>
          <ac:picMkLst>
            <pc:docMk/>
            <pc:sldMk cId="2175801718" sldId="2140918537"/>
            <ac:picMk id="9" creationId="{FE0C3310-6EC6-25B2-3E00-83A6983CB579}"/>
          </ac:picMkLst>
        </pc:picChg>
        <pc:picChg chg="add mod">
          <ac:chgData name="SHENDALE, Stephanie" userId="7af1828e-f8ee-4826-8c8d-83dce2496567" providerId="ADAL" clId="{33B9A3B1-C401-49C3-BB48-9AC01C58D9E7}" dt="2025-02-05T08:05:44.885" v="542" actId="1076"/>
          <ac:picMkLst>
            <pc:docMk/>
            <pc:sldMk cId="2175801718" sldId="2140918537"/>
            <ac:picMk id="12" creationId="{EBFD611F-5E71-82C4-E47B-9359F589E4DC}"/>
          </ac:picMkLst>
        </pc:picChg>
        <pc:picChg chg="add mod">
          <ac:chgData name="SHENDALE, Stephanie" userId="7af1828e-f8ee-4826-8c8d-83dce2496567" providerId="ADAL" clId="{33B9A3B1-C401-49C3-BB48-9AC01C58D9E7}" dt="2025-02-05T08:05:39.973" v="541" actId="1076"/>
          <ac:picMkLst>
            <pc:docMk/>
            <pc:sldMk cId="2175801718" sldId="2140918537"/>
            <ac:picMk id="14" creationId="{34699D68-E9DE-F6FC-9583-E28FE84581AF}"/>
          </ac:picMkLst>
        </pc:picChg>
      </pc:sldChg>
      <pc:sldChg chg="add del">
        <pc:chgData name="SHENDALE, Stephanie" userId="7af1828e-f8ee-4826-8c8d-83dce2496567" providerId="ADAL" clId="{33B9A3B1-C401-49C3-BB48-9AC01C58D9E7}" dt="2025-02-05T07:58:42.240" v="241"/>
        <pc:sldMkLst>
          <pc:docMk/>
          <pc:sldMk cId="2381888456" sldId="2147471966"/>
        </pc:sldMkLst>
      </pc:sldChg>
      <pc:sldMasterChg chg="modSp mod">
        <pc:chgData name="SHENDALE, Stephanie" userId="7af1828e-f8ee-4826-8c8d-83dce2496567" providerId="ADAL" clId="{33B9A3B1-C401-49C3-BB48-9AC01C58D9E7}" dt="2025-01-17T15:46:13.075" v="30" actId="14100"/>
        <pc:sldMasterMkLst>
          <pc:docMk/>
          <pc:sldMasterMk cId="0" sldId="2147483648"/>
        </pc:sldMasterMkLst>
        <pc:spChg chg="mod">
          <ac:chgData name="SHENDALE, Stephanie" userId="7af1828e-f8ee-4826-8c8d-83dce2496567" providerId="ADAL" clId="{33B9A3B1-C401-49C3-BB48-9AC01C58D9E7}" dt="2025-01-17T15:45:54.979" v="24" actId="555"/>
          <ac:spMkLst>
            <pc:docMk/>
            <pc:sldMasterMk cId="0" sldId="2147483648"/>
            <ac:spMk id="1029" creationId="{00000000-0000-0000-0000-000000000000}"/>
          </ac:spMkLst>
        </pc:spChg>
        <pc:picChg chg="mod">
          <ac:chgData name="SHENDALE, Stephanie" userId="7af1828e-f8ee-4826-8c8d-83dce2496567" providerId="ADAL" clId="{33B9A3B1-C401-49C3-BB48-9AC01C58D9E7}" dt="2025-01-17T15:46:13.075" v="30" actId="14100"/>
          <ac:picMkLst>
            <pc:docMk/>
            <pc:sldMasterMk cId="0" sldId="2147483648"/>
            <ac:picMk id="1032" creationId="{00000000-0000-0000-0000-000000000000}"/>
          </ac:picMkLst>
        </pc:picChg>
      </pc:sldMasterChg>
    </pc:docChg>
  </pc:docChgLst>
  <pc:docChgLst>
    <pc:chgData name="PALLITTO, Christina Catherine" userId="S::pallittoc@who.int::ee4fbf33-6231-4fd4-a258-e5b6d71845ad" providerId="AD" clId="Web-{38BD1B0E-A403-EF3C-3F13-2CA2BAECFF9B}"/>
    <pc:docChg chg="modSld">
      <pc:chgData name="PALLITTO, Christina Catherine" userId="S::pallittoc@who.int::ee4fbf33-6231-4fd4-a258-e5b6d71845ad" providerId="AD" clId="Web-{38BD1B0E-A403-EF3C-3F13-2CA2BAECFF9B}" dt="2024-09-16T14:34:29.866" v="4" actId="1076"/>
      <pc:docMkLst>
        <pc:docMk/>
      </pc:docMkLst>
      <pc:sldChg chg="addSp delSp modSp">
        <pc:chgData name="PALLITTO, Christina Catherine" userId="S::pallittoc@who.int::ee4fbf33-6231-4fd4-a258-e5b6d71845ad" providerId="AD" clId="Web-{38BD1B0E-A403-EF3C-3F13-2CA2BAECFF9B}" dt="2024-09-16T14:34:29.866" v="4" actId="1076"/>
        <pc:sldMkLst>
          <pc:docMk/>
          <pc:sldMk cId="3158256984" sldId="361"/>
        </pc:sldMkLst>
        <pc:spChg chg="add mod">
          <ac:chgData name="PALLITTO, Christina Catherine" userId="S::pallittoc@who.int::ee4fbf33-6231-4fd4-a258-e5b6d71845ad" providerId="AD" clId="Web-{38BD1B0E-A403-EF3C-3F13-2CA2BAECFF9B}" dt="2024-09-16T14:34:13.537" v="1" actId="20577"/>
          <ac:spMkLst>
            <pc:docMk/>
            <pc:sldMk cId="3158256984" sldId="361"/>
            <ac:spMk id="2" creationId="{7AA70FEF-36DC-F6DE-71BE-04CA7B7A5DD1}"/>
          </ac:spMkLst>
        </pc:spChg>
        <pc:picChg chg="add mod">
          <ac:chgData name="PALLITTO, Christina Catherine" userId="S::pallittoc@who.int::ee4fbf33-6231-4fd4-a258-e5b6d71845ad" providerId="AD" clId="Web-{38BD1B0E-A403-EF3C-3F13-2CA2BAECFF9B}" dt="2024-09-16T14:34:29.866" v="4" actId="1076"/>
          <ac:picMkLst>
            <pc:docMk/>
            <pc:sldMk cId="3158256984" sldId="361"/>
            <ac:picMk id="3" creationId="{72C07199-5CE2-9FCB-B88F-CED927506719}"/>
          </ac:picMkLst>
        </pc:picChg>
        <pc:picChg chg="del">
          <ac:chgData name="PALLITTO, Christina Catherine" userId="S::pallittoc@who.int::ee4fbf33-6231-4fd4-a258-e5b6d71845ad" providerId="AD" clId="Web-{38BD1B0E-A403-EF3C-3F13-2CA2BAECFF9B}" dt="2024-09-16T14:34:17.068" v="2"/>
          <ac:picMkLst>
            <pc:docMk/>
            <pc:sldMk cId="3158256984" sldId="361"/>
            <ac:picMk id="22530" creationId="{00000000-0000-0000-0000-000000000000}"/>
          </ac:picMkLst>
        </pc:picChg>
      </pc:sldChg>
    </pc:docChg>
  </pc:docChgLst>
  <pc:docChgLst>
    <pc:chgData name="PALLITTO, Christina Catherine" userId="S::pallittoc@who.int::ee4fbf33-6231-4fd4-a258-e5b6d71845ad" providerId="AD" clId="Web-{EFF81225-BE4D-69D2-EF6E-1432D35CECCB}"/>
    <pc:docChg chg="modSld">
      <pc:chgData name="PALLITTO, Christina Catherine" userId="S::pallittoc@who.int::ee4fbf33-6231-4fd4-a258-e5b6d71845ad" providerId="AD" clId="Web-{EFF81225-BE4D-69D2-EF6E-1432D35CECCB}" dt="2024-09-16T14:43:35.359" v="5" actId="1076"/>
      <pc:docMkLst>
        <pc:docMk/>
      </pc:docMkLst>
      <pc:sldChg chg="addSp delSp modSp">
        <pc:chgData name="PALLITTO, Christina Catherine" userId="S::pallittoc@who.int::ee4fbf33-6231-4fd4-a258-e5b6d71845ad" providerId="AD" clId="Web-{EFF81225-BE4D-69D2-EF6E-1432D35CECCB}" dt="2024-09-16T14:43:35.359" v="5" actId="1076"/>
        <pc:sldMkLst>
          <pc:docMk/>
          <pc:sldMk cId="0" sldId="360"/>
        </pc:sldMkLst>
        <pc:picChg chg="del">
          <ac:chgData name="PALLITTO, Christina Catherine" userId="S::pallittoc@who.int::ee4fbf33-6231-4fd4-a258-e5b6d71845ad" providerId="AD" clId="Web-{EFF81225-BE4D-69D2-EF6E-1432D35CECCB}" dt="2024-09-16T14:34:59.760" v="0"/>
          <ac:picMkLst>
            <pc:docMk/>
            <pc:sldMk cId="0" sldId="360"/>
            <ac:picMk id="6" creationId="{00000000-0000-0000-0000-000000000000}"/>
          </ac:picMkLst>
        </pc:picChg>
        <pc:picChg chg="add del mod">
          <ac:chgData name="PALLITTO, Christina Catherine" userId="S::pallittoc@who.int::ee4fbf33-6231-4fd4-a258-e5b6d71845ad" providerId="AD" clId="Web-{EFF81225-BE4D-69D2-EF6E-1432D35CECCB}" dt="2024-09-16T14:43:31.202" v="3"/>
          <ac:picMkLst>
            <pc:docMk/>
            <pc:sldMk cId="0" sldId="360"/>
            <ac:picMk id="32" creationId="{6F35D73A-97D3-0A6B-CD9A-A879F86ED2DC}"/>
          </ac:picMkLst>
        </pc:picChg>
        <pc:picChg chg="add mod">
          <ac:chgData name="PALLITTO, Christina Catherine" userId="S::pallittoc@who.int::ee4fbf33-6231-4fd4-a258-e5b6d71845ad" providerId="AD" clId="Web-{EFF81225-BE4D-69D2-EF6E-1432D35CECCB}" dt="2024-09-16T14:43:35.359" v="5" actId="1076"/>
          <ac:picMkLst>
            <pc:docMk/>
            <pc:sldMk cId="0" sldId="360"/>
            <ac:picMk id="33" creationId="{4AA7D71C-38DC-B53B-D26A-297F0AEDE20D}"/>
          </ac:picMkLst>
        </pc:picChg>
      </pc:sldChg>
    </pc:docChg>
  </pc:docChgLst>
  <pc:docChgLst>
    <pc:chgData name="PALLITTO, Christina Catherine" userId="S::pallittoc@who.int::ee4fbf33-6231-4fd4-a258-e5b6d71845ad" providerId="AD" clId="Web-{3B63F182-001D-1513-D6EF-48E19BAB513B}"/>
    <pc:docChg chg="modSld">
      <pc:chgData name="PALLITTO, Christina Catherine" userId="S::pallittoc@who.int::ee4fbf33-6231-4fd4-a258-e5b6d71845ad" providerId="AD" clId="Web-{3B63F182-001D-1513-D6EF-48E19BAB513B}" dt="2024-08-29T15:54:31.166" v="6"/>
      <pc:docMkLst>
        <pc:docMk/>
      </pc:docMkLst>
      <pc:sldChg chg="modSp">
        <pc:chgData name="PALLITTO, Christina Catherine" userId="S::pallittoc@who.int::ee4fbf33-6231-4fd4-a258-e5b6d71845ad" providerId="AD" clId="Web-{3B63F182-001D-1513-D6EF-48E19BAB513B}" dt="2024-08-29T15:54:31.166" v="6"/>
        <pc:sldMkLst>
          <pc:docMk/>
          <pc:sldMk cId="0" sldId="333"/>
        </pc:sldMkLst>
        <pc:spChg chg="mod">
          <ac:chgData name="PALLITTO, Christina Catherine" userId="S::pallittoc@who.int::ee4fbf33-6231-4fd4-a258-e5b6d71845ad" providerId="AD" clId="Web-{3B63F182-001D-1513-D6EF-48E19BAB513B}" dt="2024-08-29T15:54:31.166" v="6"/>
          <ac:spMkLst>
            <pc:docMk/>
            <pc:sldMk cId="0" sldId="333"/>
            <ac:spMk id="17411" creationId="{00000000-0000-0000-0000-000000000000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0782F2-65F0-4586-811F-87914CCFF221}" type="doc">
      <dgm:prSet loTypeId="urn:microsoft.com/office/officeart/2005/8/layout/vList3#3" loCatId="list" qsTypeId="urn:microsoft.com/office/officeart/2005/8/quickstyle/simple1" qsCatId="simple" csTypeId="urn:microsoft.com/office/officeart/2005/8/colors/accent1_2" csCatId="accent1" phldr="1"/>
      <dgm:spPr/>
    </dgm:pt>
    <dgm:pt modelId="{BF6C85F4-172C-4BFA-81B2-2487B03CE2B0}">
      <dgm:prSet phldrT="[Text]" custT="1"/>
      <dgm:spPr>
        <a:solidFill>
          <a:srgbClr val="99CCFF"/>
        </a:solidFill>
      </dgm:spPr>
      <dgm:t>
        <a:bodyPr/>
        <a:lstStyle/>
        <a:p>
          <a:pPr algn="l"/>
          <a:r>
            <a:rPr lang="en-US" sz="2200">
              <a:solidFill>
                <a:srgbClr val="000066"/>
              </a:solidFill>
            </a:rPr>
            <a:t>Hepatitis B infection</a:t>
          </a:r>
        </a:p>
      </dgm:t>
    </dgm:pt>
    <dgm:pt modelId="{3914F957-FBB4-4387-BFD5-F7205D37D0DE}" type="parTrans" cxnId="{96273986-CF10-40A1-B7B1-B8A5267A957F}">
      <dgm:prSet/>
      <dgm:spPr/>
      <dgm:t>
        <a:bodyPr/>
        <a:lstStyle/>
        <a:p>
          <a:endParaRPr lang="en-US"/>
        </a:p>
      </dgm:t>
    </dgm:pt>
    <dgm:pt modelId="{ABC947C1-81F1-40C3-B274-6CD06BCB4314}" type="sibTrans" cxnId="{96273986-CF10-40A1-B7B1-B8A5267A957F}">
      <dgm:prSet/>
      <dgm:spPr/>
      <dgm:t>
        <a:bodyPr/>
        <a:lstStyle/>
        <a:p>
          <a:endParaRPr lang="en-US"/>
        </a:p>
      </dgm:t>
    </dgm:pt>
    <dgm:pt modelId="{D86558A5-B275-43CD-8F58-E6560C5B8485}">
      <dgm:prSet phldrT="[Text]" custT="1"/>
      <dgm:spPr>
        <a:solidFill>
          <a:srgbClr val="99CCFF"/>
        </a:solidFill>
      </dgm:spPr>
      <dgm:t>
        <a:bodyPr/>
        <a:lstStyle/>
        <a:p>
          <a:pPr algn="l" rtl="1"/>
          <a:r>
            <a:rPr lang="en-US" sz="2200">
              <a:solidFill>
                <a:srgbClr val="002060"/>
              </a:solidFill>
            </a:rPr>
            <a:t>The significance of chronic HBV infection </a:t>
          </a:r>
          <a:endParaRPr lang="en-US" sz="2200">
            <a:solidFill>
              <a:srgbClr val="000066"/>
            </a:solidFill>
          </a:endParaRPr>
        </a:p>
      </dgm:t>
    </dgm:pt>
    <dgm:pt modelId="{2BE00EDF-7BA2-4E5F-9A89-D5987B800345}" type="parTrans" cxnId="{3AA7E220-8B51-41F8-BA70-DB3CB8D7C547}">
      <dgm:prSet/>
      <dgm:spPr/>
      <dgm:t>
        <a:bodyPr/>
        <a:lstStyle/>
        <a:p>
          <a:endParaRPr lang="en-US"/>
        </a:p>
      </dgm:t>
    </dgm:pt>
    <dgm:pt modelId="{D3C75EBF-91BF-4BCB-B32A-D78B3DA50DBE}" type="sibTrans" cxnId="{3AA7E220-8B51-41F8-BA70-DB3CB8D7C547}">
      <dgm:prSet/>
      <dgm:spPr/>
      <dgm:t>
        <a:bodyPr/>
        <a:lstStyle/>
        <a:p>
          <a:endParaRPr lang="en-US"/>
        </a:p>
      </dgm:t>
    </dgm:pt>
    <dgm:pt modelId="{7B27792E-2595-4EDB-963B-02F3374EC946}">
      <dgm:prSet phldrT="[Text]" custT="1"/>
      <dgm:spPr>
        <a:solidFill>
          <a:srgbClr val="99CCFF"/>
        </a:solidFill>
      </dgm:spPr>
      <dgm:t>
        <a:bodyPr/>
        <a:lstStyle/>
        <a:p>
          <a:pPr algn="l" rtl="1"/>
          <a:r>
            <a:rPr lang="en-US" sz="2200" noProof="0">
              <a:solidFill>
                <a:srgbClr val="002060"/>
              </a:solidFill>
            </a:rPr>
            <a:t>Preventing infection through </a:t>
          </a:r>
          <a:r>
            <a:rPr lang="fr-FR" sz="2200">
              <a:solidFill>
                <a:srgbClr val="002060"/>
              </a:solidFill>
            </a:rPr>
            <a:t>vaccination</a:t>
          </a:r>
          <a:endParaRPr lang="en-US" sz="2200">
            <a:solidFill>
              <a:srgbClr val="000066"/>
            </a:solidFill>
          </a:endParaRPr>
        </a:p>
      </dgm:t>
    </dgm:pt>
    <dgm:pt modelId="{EEB1A12D-4768-4A61-A24D-21E6D1B15292}" type="parTrans" cxnId="{51945AA4-3127-4DA1-85DA-062C5BB51232}">
      <dgm:prSet/>
      <dgm:spPr/>
      <dgm:t>
        <a:bodyPr/>
        <a:lstStyle/>
        <a:p>
          <a:endParaRPr lang="en-US"/>
        </a:p>
      </dgm:t>
    </dgm:pt>
    <dgm:pt modelId="{B2734011-D58A-4B1F-B966-4EADDD18CF81}" type="sibTrans" cxnId="{51945AA4-3127-4DA1-85DA-062C5BB51232}">
      <dgm:prSet/>
      <dgm:spPr/>
      <dgm:t>
        <a:bodyPr/>
        <a:lstStyle/>
        <a:p>
          <a:endParaRPr lang="en-US"/>
        </a:p>
      </dgm:t>
    </dgm:pt>
    <dgm:pt modelId="{B5FE3B2D-3667-439B-BFAB-2864BB025C9E}">
      <dgm:prSet custT="1"/>
      <dgm:spPr>
        <a:solidFill>
          <a:srgbClr val="99CCFF"/>
        </a:solidFill>
      </dgm:spPr>
      <dgm:t>
        <a:bodyPr/>
        <a:lstStyle/>
        <a:p>
          <a:pPr algn="l" rtl="1"/>
          <a:r>
            <a:rPr lang="en-US" sz="2200">
              <a:solidFill>
                <a:srgbClr val="002060"/>
              </a:solidFill>
            </a:rPr>
            <a:t>Modes of HBV transmission</a:t>
          </a:r>
          <a:endParaRPr lang="en-US" sz="2200">
            <a:solidFill>
              <a:srgbClr val="000066"/>
            </a:solidFill>
          </a:endParaRPr>
        </a:p>
      </dgm:t>
    </dgm:pt>
    <dgm:pt modelId="{96FFF9E4-5D68-438D-B704-8C8E671A3635}" type="parTrans" cxnId="{AEC8558C-292E-4C81-BDEA-D2556AE8732F}">
      <dgm:prSet/>
      <dgm:spPr/>
      <dgm:t>
        <a:bodyPr/>
        <a:lstStyle/>
        <a:p>
          <a:endParaRPr lang="en-US"/>
        </a:p>
      </dgm:t>
    </dgm:pt>
    <dgm:pt modelId="{4EB6CFC9-1C0B-4F93-B381-A90699FB339E}" type="sibTrans" cxnId="{AEC8558C-292E-4C81-BDEA-D2556AE8732F}">
      <dgm:prSet/>
      <dgm:spPr/>
      <dgm:t>
        <a:bodyPr/>
        <a:lstStyle/>
        <a:p>
          <a:endParaRPr lang="en-US"/>
        </a:p>
      </dgm:t>
    </dgm:pt>
    <dgm:pt modelId="{412B8040-CAA4-4A6A-B232-1F0B7F0238B8}">
      <dgm:prSet custT="1"/>
      <dgm:spPr>
        <a:solidFill>
          <a:srgbClr val="99CCFF"/>
        </a:solidFill>
      </dgm:spPr>
      <dgm:t>
        <a:bodyPr/>
        <a:lstStyle/>
        <a:p>
          <a:pPr algn="l" rtl="1"/>
          <a:r>
            <a:rPr lang="en-US" sz="2200">
              <a:solidFill>
                <a:srgbClr val="000066"/>
              </a:solidFill>
            </a:rPr>
            <a:t>Disease burden - Illness related to HBV infection</a:t>
          </a:r>
        </a:p>
      </dgm:t>
    </dgm:pt>
    <dgm:pt modelId="{04B4B864-52A6-45DF-B10B-C166316AFB37}" type="parTrans" cxnId="{708F9A5F-2BCB-4127-8DC0-5EB5C442E5CE}">
      <dgm:prSet/>
      <dgm:spPr/>
      <dgm:t>
        <a:bodyPr/>
        <a:lstStyle/>
        <a:p>
          <a:endParaRPr lang="en-US"/>
        </a:p>
      </dgm:t>
    </dgm:pt>
    <dgm:pt modelId="{27246DF4-A83E-4C40-A3CD-A832D2659C1E}" type="sibTrans" cxnId="{708F9A5F-2BCB-4127-8DC0-5EB5C442E5CE}">
      <dgm:prSet/>
      <dgm:spPr/>
      <dgm:t>
        <a:bodyPr/>
        <a:lstStyle/>
        <a:p>
          <a:endParaRPr lang="en-US"/>
        </a:p>
      </dgm:t>
    </dgm:pt>
    <dgm:pt modelId="{D0D98229-F2D9-43DB-B4D6-C821A3E3A81B}">
      <dgm:prSet custT="1"/>
      <dgm:spPr>
        <a:solidFill>
          <a:srgbClr val="99CCFF"/>
        </a:solidFill>
      </dgm:spPr>
      <dgm:t>
        <a:bodyPr/>
        <a:lstStyle/>
        <a:p>
          <a:pPr algn="l" rtl="1"/>
          <a:r>
            <a:rPr lang="en-US" sz="2200" noProof="0">
              <a:solidFill>
                <a:srgbClr val="002060"/>
              </a:solidFill>
            </a:rPr>
            <a:t>Key messages</a:t>
          </a:r>
          <a:endParaRPr lang="en-US" sz="2200"/>
        </a:p>
      </dgm:t>
    </dgm:pt>
    <dgm:pt modelId="{A1FE95B8-DBF8-469F-BD98-B1C5D38309E4}" type="parTrans" cxnId="{4A293AF2-EEE9-4F50-8653-BB51EC75358B}">
      <dgm:prSet/>
      <dgm:spPr/>
      <dgm:t>
        <a:bodyPr/>
        <a:lstStyle/>
        <a:p>
          <a:endParaRPr lang="en-US"/>
        </a:p>
      </dgm:t>
    </dgm:pt>
    <dgm:pt modelId="{4FAC9C65-48F8-4D48-9667-B5F7F313DB52}" type="sibTrans" cxnId="{4A293AF2-EEE9-4F50-8653-BB51EC75358B}">
      <dgm:prSet/>
      <dgm:spPr/>
      <dgm:t>
        <a:bodyPr/>
        <a:lstStyle/>
        <a:p>
          <a:endParaRPr lang="en-US"/>
        </a:p>
      </dgm:t>
    </dgm:pt>
    <dgm:pt modelId="{04730451-531F-40CA-935E-50D7DC1D439C}" type="pres">
      <dgm:prSet presAssocID="{C20782F2-65F0-4586-811F-87914CCFF221}" presName="linearFlow" presStyleCnt="0">
        <dgm:presLayoutVars>
          <dgm:dir/>
          <dgm:resizeHandles val="exact"/>
        </dgm:presLayoutVars>
      </dgm:prSet>
      <dgm:spPr/>
    </dgm:pt>
    <dgm:pt modelId="{5D47328A-F47D-4E5E-B71D-FA244501A4EB}" type="pres">
      <dgm:prSet presAssocID="{BF6C85F4-172C-4BFA-81B2-2487B03CE2B0}" presName="composite" presStyleCnt="0"/>
      <dgm:spPr/>
    </dgm:pt>
    <dgm:pt modelId="{23DEEC19-A378-4D81-8767-0BDAC67C97EB}" type="pres">
      <dgm:prSet presAssocID="{BF6C85F4-172C-4BFA-81B2-2487B03CE2B0}" presName="imgShp" presStyleLbl="fgImgPlace1" presStyleIdx="0" presStyleCnt="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477597E3-7AEA-4F1F-B645-D97263337423}" type="pres">
      <dgm:prSet presAssocID="{BF6C85F4-172C-4BFA-81B2-2487B03CE2B0}" presName="txShp" presStyleLbl="node1" presStyleIdx="0" presStyleCnt="6">
        <dgm:presLayoutVars>
          <dgm:bulletEnabled val="1"/>
        </dgm:presLayoutVars>
      </dgm:prSet>
      <dgm:spPr/>
    </dgm:pt>
    <dgm:pt modelId="{3DF69134-80FB-4C21-BB58-6E6D3BF2F2D6}" type="pres">
      <dgm:prSet presAssocID="{ABC947C1-81F1-40C3-B274-6CD06BCB4314}" presName="spacing" presStyleCnt="0"/>
      <dgm:spPr/>
    </dgm:pt>
    <dgm:pt modelId="{D2C315C6-1B57-4F0A-845D-E28B1F352146}" type="pres">
      <dgm:prSet presAssocID="{412B8040-CAA4-4A6A-B232-1F0B7F0238B8}" presName="composite" presStyleCnt="0"/>
      <dgm:spPr/>
    </dgm:pt>
    <dgm:pt modelId="{199CF6AE-1498-4802-AC90-E4BBC3B3AB5F}" type="pres">
      <dgm:prSet presAssocID="{412B8040-CAA4-4A6A-B232-1F0B7F0238B8}" presName="imgShp" presStyleLbl="fgImgPlace1" presStyleIdx="1" presStyleCnt="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DCBE6D7-4F13-4335-9DFA-EE53204581AA}" type="pres">
      <dgm:prSet presAssocID="{412B8040-CAA4-4A6A-B232-1F0B7F0238B8}" presName="txShp" presStyleLbl="node1" presStyleIdx="1" presStyleCnt="6" custScaleY="141775">
        <dgm:presLayoutVars>
          <dgm:bulletEnabled val="1"/>
        </dgm:presLayoutVars>
      </dgm:prSet>
      <dgm:spPr/>
    </dgm:pt>
    <dgm:pt modelId="{3B21C959-3BF3-4E66-B643-B9219A092BA3}" type="pres">
      <dgm:prSet presAssocID="{27246DF4-A83E-4C40-A3CD-A832D2659C1E}" presName="spacing" presStyleCnt="0"/>
      <dgm:spPr/>
    </dgm:pt>
    <dgm:pt modelId="{805CA64B-1291-4E28-8C37-06C230439D63}" type="pres">
      <dgm:prSet presAssocID="{B5FE3B2D-3667-439B-BFAB-2864BB025C9E}" presName="composite" presStyleCnt="0"/>
      <dgm:spPr/>
    </dgm:pt>
    <dgm:pt modelId="{9C6A5C11-F590-4280-B2F7-E84A457B00CC}" type="pres">
      <dgm:prSet presAssocID="{B5FE3B2D-3667-439B-BFAB-2864BB025C9E}" presName="imgShp" presStyleLbl="fgImgPlace1" presStyleIdx="2" presStyleCnt="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D745E2D4-77A4-456A-8861-34AEA5D71FF6}" type="pres">
      <dgm:prSet presAssocID="{B5FE3B2D-3667-439B-BFAB-2864BB025C9E}" presName="txShp" presStyleLbl="node1" presStyleIdx="2" presStyleCnt="6">
        <dgm:presLayoutVars>
          <dgm:bulletEnabled val="1"/>
        </dgm:presLayoutVars>
      </dgm:prSet>
      <dgm:spPr/>
    </dgm:pt>
    <dgm:pt modelId="{B3A18F35-CDE0-490D-93F9-2A4B46661011}" type="pres">
      <dgm:prSet presAssocID="{4EB6CFC9-1C0B-4F93-B381-A90699FB339E}" presName="spacing" presStyleCnt="0"/>
      <dgm:spPr/>
    </dgm:pt>
    <dgm:pt modelId="{D978978B-3679-477D-AE27-4A23AFB53867}" type="pres">
      <dgm:prSet presAssocID="{D86558A5-B275-43CD-8F58-E6560C5B8485}" presName="composite" presStyleCnt="0"/>
      <dgm:spPr/>
    </dgm:pt>
    <dgm:pt modelId="{6A5A3110-8F81-4363-A3EA-350E618C6E6D}" type="pres">
      <dgm:prSet presAssocID="{D86558A5-B275-43CD-8F58-E6560C5B8485}" presName="imgShp" presStyleLbl="fgImgPlace1" presStyleIdx="3" presStyleCnt="6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F1F63506-866C-4891-98C8-5903837F9FB0}" type="pres">
      <dgm:prSet presAssocID="{D86558A5-B275-43CD-8F58-E6560C5B8485}" presName="txShp" presStyleLbl="node1" presStyleIdx="3" presStyleCnt="6">
        <dgm:presLayoutVars>
          <dgm:bulletEnabled val="1"/>
        </dgm:presLayoutVars>
      </dgm:prSet>
      <dgm:spPr/>
    </dgm:pt>
    <dgm:pt modelId="{2867EEC3-81B2-48EF-B3B8-CED3D73709D4}" type="pres">
      <dgm:prSet presAssocID="{D3C75EBF-91BF-4BCB-B32A-D78B3DA50DBE}" presName="spacing" presStyleCnt="0"/>
      <dgm:spPr/>
    </dgm:pt>
    <dgm:pt modelId="{C69608B9-BE57-426F-89EB-A798F782767E}" type="pres">
      <dgm:prSet presAssocID="{7B27792E-2595-4EDB-963B-02F3374EC946}" presName="composite" presStyleCnt="0"/>
      <dgm:spPr/>
    </dgm:pt>
    <dgm:pt modelId="{EE42DD9B-DF16-4705-9A29-F61685900F27}" type="pres">
      <dgm:prSet presAssocID="{7B27792E-2595-4EDB-963B-02F3374EC946}" presName="imgShp" presStyleLbl="fgImgPlace1" presStyleIdx="4" presStyleCnt="6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DF27FA9A-ACB0-43AB-87CA-E5A2434CF5C4}" type="pres">
      <dgm:prSet presAssocID="{7B27792E-2595-4EDB-963B-02F3374EC946}" presName="txShp" presStyleLbl="node1" presStyleIdx="4" presStyleCnt="6">
        <dgm:presLayoutVars>
          <dgm:bulletEnabled val="1"/>
        </dgm:presLayoutVars>
      </dgm:prSet>
      <dgm:spPr/>
    </dgm:pt>
    <dgm:pt modelId="{7B79B274-2C9C-43C2-A0AA-CB3CDC762AC0}" type="pres">
      <dgm:prSet presAssocID="{B2734011-D58A-4B1F-B966-4EADDD18CF81}" presName="spacing" presStyleCnt="0"/>
      <dgm:spPr/>
    </dgm:pt>
    <dgm:pt modelId="{4314BCB0-3252-4BE5-8001-8D063D1FE798}" type="pres">
      <dgm:prSet presAssocID="{D0D98229-F2D9-43DB-B4D6-C821A3E3A81B}" presName="composite" presStyleCnt="0"/>
      <dgm:spPr/>
    </dgm:pt>
    <dgm:pt modelId="{0822E03D-7CE9-48AD-9DE6-7163875495DB}" type="pres">
      <dgm:prSet presAssocID="{D0D98229-F2D9-43DB-B4D6-C821A3E3A81B}" presName="imgShp" presStyleLbl="fgImgPlace1" presStyleIdx="5" presStyleCnt="6"/>
      <dgm:spPr/>
    </dgm:pt>
    <dgm:pt modelId="{B4A9ABEA-4FF0-4038-BBD3-23A7DDAC129F}" type="pres">
      <dgm:prSet presAssocID="{D0D98229-F2D9-43DB-B4D6-C821A3E3A81B}" presName="txShp" presStyleLbl="node1" presStyleIdx="5" presStyleCnt="6">
        <dgm:presLayoutVars>
          <dgm:bulletEnabled val="1"/>
        </dgm:presLayoutVars>
      </dgm:prSet>
      <dgm:spPr/>
    </dgm:pt>
  </dgm:ptLst>
  <dgm:cxnLst>
    <dgm:cxn modelId="{58649A08-18E2-4F1F-B6BC-C7FD133AE443}" type="presOf" srcId="{B5FE3B2D-3667-439B-BFAB-2864BB025C9E}" destId="{D745E2D4-77A4-456A-8861-34AEA5D71FF6}" srcOrd="0" destOrd="0" presId="urn:microsoft.com/office/officeart/2005/8/layout/vList3#3"/>
    <dgm:cxn modelId="{3AA7E220-8B51-41F8-BA70-DB3CB8D7C547}" srcId="{C20782F2-65F0-4586-811F-87914CCFF221}" destId="{D86558A5-B275-43CD-8F58-E6560C5B8485}" srcOrd="3" destOrd="0" parTransId="{2BE00EDF-7BA2-4E5F-9A89-D5987B800345}" sibTransId="{D3C75EBF-91BF-4BCB-B32A-D78B3DA50DBE}"/>
    <dgm:cxn modelId="{708F9A5F-2BCB-4127-8DC0-5EB5C442E5CE}" srcId="{C20782F2-65F0-4586-811F-87914CCFF221}" destId="{412B8040-CAA4-4A6A-B232-1F0B7F0238B8}" srcOrd="1" destOrd="0" parTransId="{04B4B864-52A6-45DF-B10B-C166316AFB37}" sibTransId="{27246DF4-A83E-4C40-A3CD-A832D2659C1E}"/>
    <dgm:cxn modelId="{96273986-CF10-40A1-B7B1-B8A5267A957F}" srcId="{C20782F2-65F0-4586-811F-87914CCFF221}" destId="{BF6C85F4-172C-4BFA-81B2-2487B03CE2B0}" srcOrd="0" destOrd="0" parTransId="{3914F957-FBB4-4387-BFD5-F7205D37D0DE}" sibTransId="{ABC947C1-81F1-40C3-B274-6CD06BCB4314}"/>
    <dgm:cxn modelId="{40DB718A-610F-4C48-9A56-3D2799477519}" type="presOf" srcId="{D86558A5-B275-43CD-8F58-E6560C5B8485}" destId="{F1F63506-866C-4891-98C8-5903837F9FB0}" srcOrd="0" destOrd="0" presId="urn:microsoft.com/office/officeart/2005/8/layout/vList3#3"/>
    <dgm:cxn modelId="{AEC8558C-292E-4C81-BDEA-D2556AE8732F}" srcId="{C20782F2-65F0-4586-811F-87914CCFF221}" destId="{B5FE3B2D-3667-439B-BFAB-2864BB025C9E}" srcOrd="2" destOrd="0" parTransId="{96FFF9E4-5D68-438D-B704-8C8E671A3635}" sibTransId="{4EB6CFC9-1C0B-4F93-B381-A90699FB339E}"/>
    <dgm:cxn modelId="{51945AA4-3127-4DA1-85DA-062C5BB51232}" srcId="{C20782F2-65F0-4586-811F-87914CCFF221}" destId="{7B27792E-2595-4EDB-963B-02F3374EC946}" srcOrd="4" destOrd="0" parTransId="{EEB1A12D-4768-4A61-A24D-21E6D1B15292}" sibTransId="{B2734011-D58A-4B1F-B966-4EADDD18CF81}"/>
    <dgm:cxn modelId="{F8D155A8-41CD-4409-8E73-D6AF97A65112}" type="presOf" srcId="{D0D98229-F2D9-43DB-B4D6-C821A3E3A81B}" destId="{B4A9ABEA-4FF0-4038-BBD3-23A7DDAC129F}" srcOrd="0" destOrd="0" presId="urn:microsoft.com/office/officeart/2005/8/layout/vList3#3"/>
    <dgm:cxn modelId="{CF525ECB-146C-4F19-8CAF-70E616C3A904}" type="presOf" srcId="{7B27792E-2595-4EDB-963B-02F3374EC946}" destId="{DF27FA9A-ACB0-43AB-87CA-E5A2434CF5C4}" srcOrd="0" destOrd="0" presId="urn:microsoft.com/office/officeart/2005/8/layout/vList3#3"/>
    <dgm:cxn modelId="{312AD7E5-ABB8-4E6E-BEA5-5803AC762691}" type="presOf" srcId="{C20782F2-65F0-4586-811F-87914CCFF221}" destId="{04730451-531F-40CA-935E-50D7DC1D439C}" srcOrd="0" destOrd="0" presId="urn:microsoft.com/office/officeart/2005/8/layout/vList3#3"/>
    <dgm:cxn modelId="{7E9288E7-9334-498B-B1BC-EE8892F265BE}" type="presOf" srcId="{BF6C85F4-172C-4BFA-81B2-2487B03CE2B0}" destId="{477597E3-7AEA-4F1F-B645-D97263337423}" srcOrd="0" destOrd="0" presId="urn:microsoft.com/office/officeart/2005/8/layout/vList3#3"/>
    <dgm:cxn modelId="{4A293AF2-EEE9-4F50-8653-BB51EC75358B}" srcId="{C20782F2-65F0-4586-811F-87914CCFF221}" destId="{D0D98229-F2D9-43DB-B4D6-C821A3E3A81B}" srcOrd="5" destOrd="0" parTransId="{A1FE95B8-DBF8-469F-BD98-B1C5D38309E4}" sibTransId="{4FAC9C65-48F8-4D48-9667-B5F7F313DB52}"/>
    <dgm:cxn modelId="{4AA546FE-538E-4C6F-B71E-F47491DC315C}" type="presOf" srcId="{412B8040-CAA4-4A6A-B232-1F0B7F0238B8}" destId="{9DCBE6D7-4F13-4335-9DFA-EE53204581AA}" srcOrd="0" destOrd="0" presId="urn:microsoft.com/office/officeart/2005/8/layout/vList3#3"/>
    <dgm:cxn modelId="{21E34D4B-7019-49F1-810B-BD3B2D6F76A8}" type="presParOf" srcId="{04730451-531F-40CA-935E-50D7DC1D439C}" destId="{5D47328A-F47D-4E5E-B71D-FA244501A4EB}" srcOrd="0" destOrd="0" presId="urn:microsoft.com/office/officeart/2005/8/layout/vList3#3"/>
    <dgm:cxn modelId="{1961A0AF-B08D-42C1-83AC-B885C4B66FF3}" type="presParOf" srcId="{5D47328A-F47D-4E5E-B71D-FA244501A4EB}" destId="{23DEEC19-A378-4D81-8767-0BDAC67C97EB}" srcOrd="0" destOrd="0" presId="urn:microsoft.com/office/officeart/2005/8/layout/vList3#3"/>
    <dgm:cxn modelId="{8768B79F-9DE7-47A0-A8E1-5AC6063F32AF}" type="presParOf" srcId="{5D47328A-F47D-4E5E-B71D-FA244501A4EB}" destId="{477597E3-7AEA-4F1F-B645-D97263337423}" srcOrd="1" destOrd="0" presId="urn:microsoft.com/office/officeart/2005/8/layout/vList3#3"/>
    <dgm:cxn modelId="{E4496FBC-45D1-4396-AF60-8B0FC6907020}" type="presParOf" srcId="{04730451-531F-40CA-935E-50D7DC1D439C}" destId="{3DF69134-80FB-4C21-BB58-6E6D3BF2F2D6}" srcOrd="1" destOrd="0" presId="urn:microsoft.com/office/officeart/2005/8/layout/vList3#3"/>
    <dgm:cxn modelId="{074A7909-5A50-4A03-967B-2EF58E55B079}" type="presParOf" srcId="{04730451-531F-40CA-935E-50D7DC1D439C}" destId="{D2C315C6-1B57-4F0A-845D-E28B1F352146}" srcOrd="2" destOrd="0" presId="urn:microsoft.com/office/officeart/2005/8/layout/vList3#3"/>
    <dgm:cxn modelId="{7B8DC994-6735-4CA3-B64A-FCEEA96BD9E5}" type="presParOf" srcId="{D2C315C6-1B57-4F0A-845D-E28B1F352146}" destId="{199CF6AE-1498-4802-AC90-E4BBC3B3AB5F}" srcOrd="0" destOrd="0" presId="urn:microsoft.com/office/officeart/2005/8/layout/vList3#3"/>
    <dgm:cxn modelId="{A056DFF7-B934-44B1-96FA-CB095BC63E57}" type="presParOf" srcId="{D2C315C6-1B57-4F0A-845D-E28B1F352146}" destId="{9DCBE6D7-4F13-4335-9DFA-EE53204581AA}" srcOrd="1" destOrd="0" presId="urn:microsoft.com/office/officeart/2005/8/layout/vList3#3"/>
    <dgm:cxn modelId="{3BDA12BD-00BF-4462-9E3D-50E133816689}" type="presParOf" srcId="{04730451-531F-40CA-935E-50D7DC1D439C}" destId="{3B21C959-3BF3-4E66-B643-B9219A092BA3}" srcOrd="3" destOrd="0" presId="urn:microsoft.com/office/officeart/2005/8/layout/vList3#3"/>
    <dgm:cxn modelId="{745E121C-8E34-4FB3-A8B5-665702489491}" type="presParOf" srcId="{04730451-531F-40CA-935E-50D7DC1D439C}" destId="{805CA64B-1291-4E28-8C37-06C230439D63}" srcOrd="4" destOrd="0" presId="urn:microsoft.com/office/officeart/2005/8/layout/vList3#3"/>
    <dgm:cxn modelId="{08650A18-2315-41BE-9FA8-A476315877E8}" type="presParOf" srcId="{805CA64B-1291-4E28-8C37-06C230439D63}" destId="{9C6A5C11-F590-4280-B2F7-E84A457B00CC}" srcOrd="0" destOrd="0" presId="urn:microsoft.com/office/officeart/2005/8/layout/vList3#3"/>
    <dgm:cxn modelId="{D6FEDCB1-1DB4-44DC-B743-B9F37564D076}" type="presParOf" srcId="{805CA64B-1291-4E28-8C37-06C230439D63}" destId="{D745E2D4-77A4-456A-8861-34AEA5D71FF6}" srcOrd="1" destOrd="0" presId="urn:microsoft.com/office/officeart/2005/8/layout/vList3#3"/>
    <dgm:cxn modelId="{860C9DE8-EE5C-4A69-98D5-2920125C2DA6}" type="presParOf" srcId="{04730451-531F-40CA-935E-50D7DC1D439C}" destId="{B3A18F35-CDE0-490D-93F9-2A4B46661011}" srcOrd="5" destOrd="0" presId="urn:microsoft.com/office/officeart/2005/8/layout/vList3#3"/>
    <dgm:cxn modelId="{BFE400F8-8E64-44EA-A438-0AF31FBC56AD}" type="presParOf" srcId="{04730451-531F-40CA-935E-50D7DC1D439C}" destId="{D978978B-3679-477D-AE27-4A23AFB53867}" srcOrd="6" destOrd="0" presId="urn:microsoft.com/office/officeart/2005/8/layout/vList3#3"/>
    <dgm:cxn modelId="{AC01BD18-E312-451D-8A34-21BFB098335B}" type="presParOf" srcId="{D978978B-3679-477D-AE27-4A23AFB53867}" destId="{6A5A3110-8F81-4363-A3EA-350E618C6E6D}" srcOrd="0" destOrd="0" presId="urn:microsoft.com/office/officeart/2005/8/layout/vList3#3"/>
    <dgm:cxn modelId="{C7311288-9231-442C-B2EF-27B8B3449565}" type="presParOf" srcId="{D978978B-3679-477D-AE27-4A23AFB53867}" destId="{F1F63506-866C-4891-98C8-5903837F9FB0}" srcOrd="1" destOrd="0" presId="urn:microsoft.com/office/officeart/2005/8/layout/vList3#3"/>
    <dgm:cxn modelId="{1230947B-2FF6-43FC-93B0-145AAEDEA002}" type="presParOf" srcId="{04730451-531F-40CA-935E-50D7DC1D439C}" destId="{2867EEC3-81B2-48EF-B3B8-CED3D73709D4}" srcOrd="7" destOrd="0" presId="urn:microsoft.com/office/officeart/2005/8/layout/vList3#3"/>
    <dgm:cxn modelId="{F2381C06-5957-4AAB-ACED-DE580E032E8C}" type="presParOf" srcId="{04730451-531F-40CA-935E-50D7DC1D439C}" destId="{C69608B9-BE57-426F-89EB-A798F782767E}" srcOrd="8" destOrd="0" presId="urn:microsoft.com/office/officeart/2005/8/layout/vList3#3"/>
    <dgm:cxn modelId="{E4B19867-B21B-4B99-A376-C4AFB3DE1A3E}" type="presParOf" srcId="{C69608B9-BE57-426F-89EB-A798F782767E}" destId="{EE42DD9B-DF16-4705-9A29-F61685900F27}" srcOrd="0" destOrd="0" presId="urn:microsoft.com/office/officeart/2005/8/layout/vList3#3"/>
    <dgm:cxn modelId="{06547A28-3437-4D4A-A287-0CA168C483AD}" type="presParOf" srcId="{C69608B9-BE57-426F-89EB-A798F782767E}" destId="{DF27FA9A-ACB0-43AB-87CA-E5A2434CF5C4}" srcOrd="1" destOrd="0" presId="urn:microsoft.com/office/officeart/2005/8/layout/vList3#3"/>
    <dgm:cxn modelId="{035245A0-A6CB-410D-B82B-53E31D4B211A}" type="presParOf" srcId="{04730451-531F-40CA-935E-50D7DC1D439C}" destId="{7B79B274-2C9C-43C2-A0AA-CB3CDC762AC0}" srcOrd="9" destOrd="0" presId="urn:microsoft.com/office/officeart/2005/8/layout/vList3#3"/>
    <dgm:cxn modelId="{6B6EE806-D74D-4EC2-A118-7FA37572851E}" type="presParOf" srcId="{04730451-531F-40CA-935E-50D7DC1D439C}" destId="{4314BCB0-3252-4BE5-8001-8D063D1FE798}" srcOrd="10" destOrd="0" presId="urn:microsoft.com/office/officeart/2005/8/layout/vList3#3"/>
    <dgm:cxn modelId="{B870A40A-6540-4C5C-B968-8151F95FCFAC}" type="presParOf" srcId="{4314BCB0-3252-4BE5-8001-8D063D1FE798}" destId="{0822E03D-7CE9-48AD-9DE6-7163875495DB}" srcOrd="0" destOrd="0" presId="urn:microsoft.com/office/officeart/2005/8/layout/vList3#3"/>
    <dgm:cxn modelId="{B094B8DF-550C-451C-A188-67E6CC2125CA}" type="presParOf" srcId="{4314BCB0-3252-4BE5-8001-8D063D1FE798}" destId="{B4A9ABEA-4FF0-4038-BBD3-23A7DDAC129F}" srcOrd="1" destOrd="0" presId="urn:microsoft.com/office/officeart/2005/8/layout/vList3#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1E8D545-7084-460B-8A61-93007D1A27BB}" type="doc">
      <dgm:prSet loTypeId="urn:microsoft.com/office/officeart/2005/8/layout/pyramid1" loCatId="pyramid" qsTypeId="urn:microsoft.com/office/officeart/2005/8/quickstyle/simple1" qsCatId="simple" csTypeId="urn:microsoft.com/office/officeart/2005/8/colors/colorful5" csCatId="colorful" phldr="1"/>
      <dgm:spPr/>
    </dgm:pt>
    <dgm:pt modelId="{C9362FED-8B5C-4C45-9BBE-5595824F3CE2}" type="pres">
      <dgm:prSet presAssocID="{31E8D545-7084-460B-8A61-93007D1A27BB}" presName="Name0" presStyleCnt="0">
        <dgm:presLayoutVars>
          <dgm:dir/>
          <dgm:animLvl val="lvl"/>
          <dgm:resizeHandles val="exact"/>
        </dgm:presLayoutVars>
      </dgm:prSet>
      <dgm:spPr/>
    </dgm:pt>
  </dgm:ptLst>
  <dgm:cxnLst>
    <dgm:cxn modelId="{576F863B-25D3-45BA-BAC1-8CA2AFB9DD61}" type="presOf" srcId="{31E8D545-7084-460B-8A61-93007D1A27BB}" destId="{C9362FED-8B5C-4C45-9BBE-5595824F3CE2}" srcOrd="0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1E8D545-7084-460B-8A61-93007D1A27BB}" type="doc">
      <dgm:prSet loTypeId="urn:microsoft.com/office/officeart/2005/8/layout/pyramid1" loCatId="pyramid" qsTypeId="urn:microsoft.com/office/officeart/2005/8/quickstyle/simple1" qsCatId="simple" csTypeId="urn:microsoft.com/office/officeart/2005/8/colors/colorful5" csCatId="colorful" phldr="1"/>
      <dgm:spPr/>
    </dgm:pt>
    <dgm:pt modelId="{A675122C-D1A8-4A1F-9FFF-6D34A10BE3DB}">
      <dgm:prSet phldrT="[Text]" custT="1"/>
      <dgm:spPr>
        <a:solidFill>
          <a:srgbClr val="99CCFF"/>
        </a:solidFill>
      </dgm:spPr>
      <dgm:t>
        <a:bodyPr/>
        <a:lstStyle/>
        <a:p>
          <a:endParaRPr lang="en-GB" sz="1200" b="1" dirty="0">
            <a:solidFill>
              <a:schemeClr val="tx1"/>
            </a:solidFill>
            <a:latin typeface="+mj-lt"/>
          </a:endParaRPr>
        </a:p>
        <a:p>
          <a:endParaRPr lang="en-GB" sz="1200" b="1" dirty="0">
            <a:solidFill>
              <a:schemeClr val="tx1"/>
            </a:solidFill>
            <a:latin typeface="+mj-lt"/>
          </a:endParaRPr>
        </a:p>
        <a:p>
          <a:r>
            <a:rPr lang="en-GB" sz="1350" b="1" dirty="0">
              <a:solidFill>
                <a:schemeClr val="tx1"/>
              </a:solidFill>
              <a:latin typeface="+mj-lt"/>
            </a:rPr>
            <a:t>Maternal </a:t>
          </a:r>
          <a:br>
            <a:rPr lang="en-GB" sz="1350" b="1" dirty="0">
              <a:solidFill>
                <a:schemeClr val="tx1"/>
              </a:solidFill>
              <a:latin typeface="+mj-lt"/>
            </a:rPr>
          </a:br>
          <a:r>
            <a:rPr lang="en-GB" sz="1350" b="1" dirty="0">
              <a:solidFill>
                <a:schemeClr val="tx1"/>
              </a:solidFill>
              <a:latin typeface="+mj-lt"/>
            </a:rPr>
            <a:t>antiviral </a:t>
          </a:r>
          <a:br>
            <a:rPr lang="en-GB" sz="1350" b="1" dirty="0">
              <a:solidFill>
                <a:schemeClr val="tx1"/>
              </a:solidFill>
              <a:latin typeface="+mj-lt"/>
            </a:rPr>
          </a:br>
          <a:r>
            <a:rPr lang="en-GB" sz="1350" b="1" dirty="0">
              <a:solidFill>
                <a:schemeClr val="tx1"/>
              </a:solidFill>
              <a:latin typeface="+mj-lt"/>
            </a:rPr>
            <a:t>prophylaxis</a:t>
          </a:r>
          <a:br>
            <a:rPr lang="en-GB" sz="1350" b="1" dirty="0">
              <a:solidFill>
                <a:schemeClr val="tx1"/>
              </a:solidFill>
              <a:latin typeface="+mj-lt"/>
            </a:rPr>
          </a:br>
          <a:r>
            <a:rPr lang="en-GB" sz="1350" b="1" dirty="0">
              <a:solidFill>
                <a:schemeClr val="tx1"/>
              </a:solidFill>
              <a:latin typeface="+mj-lt"/>
            </a:rPr>
            <a:t>if high maternal</a:t>
          </a:r>
          <a:br>
            <a:rPr lang="en-GB" sz="1350" b="1" dirty="0">
              <a:solidFill>
                <a:schemeClr val="tx1"/>
              </a:solidFill>
              <a:latin typeface="+mj-lt"/>
            </a:rPr>
          </a:br>
          <a:r>
            <a:rPr lang="en-GB" sz="1350" b="1" dirty="0">
              <a:solidFill>
                <a:schemeClr val="tx1"/>
              </a:solidFill>
              <a:latin typeface="+mj-lt"/>
            </a:rPr>
            <a:t>viral load</a:t>
          </a:r>
          <a:endParaRPr lang="en-US" sz="1350" b="1" dirty="0">
            <a:solidFill>
              <a:schemeClr val="tx1"/>
            </a:solidFill>
            <a:latin typeface="+mj-lt"/>
          </a:endParaRPr>
        </a:p>
      </dgm:t>
    </dgm:pt>
    <dgm:pt modelId="{AAAFF09D-FC37-4231-B799-2FEA1A62F350}" type="parTrans" cxnId="{CB567A62-2202-41BF-B86B-B517E396F748}">
      <dgm:prSet/>
      <dgm:spPr/>
      <dgm:t>
        <a:bodyPr/>
        <a:lstStyle/>
        <a:p>
          <a:endParaRPr lang="en-US"/>
        </a:p>
      </dgm:t>
    </dgm:pt>
    <dgm:pt modelId="{26A11B98-1898-4F33-B92A-C8ADC75B5488}" type="sibTrans" cxnId="{CB567A62-2202-41BF-B86B-B517E396F748}">
      <dgm:prSet/>
      <dgm:spPr/>
      <dgm:t>
        <a:bodyPr/>
        <a:lstStyle/>
        <a:p>
          <a:endParaRPr lang="en-US"/>
        </a:p>
      </dgm:t>
    </dgm:pt>
    <dgm:pt modelId="{6A066742-BD3A-4B6E-8723-EBC111CDAA1D}">
      <dgm:prSet phldrT="[Text]" custT="1"/>
      <dgm:spPr>
        <a:solidFill>
          <a:srgbClr val="1E7FB8"/>
        </a:solidFill>
      </dgm:spPr>
      <dgm:t>
        <a:bodyPr/>
        <a:lstStyle/>
        <a:p>
          <a:r>
            <a:rPr lang="en-GB" sz="1600" b="1" dirty="0">
              <a:solidFill>
                <a:schemeClr val="bg1"/>
              </a:solidFill>
              <a:latin typeface="+mj-lt"/>
            </a:rPr>
            <a:t>   </a:t>
          </a:r>
          <a:r>
            <a:rPr lang="en-GB" sz="1550" b="1" dirty="0">
              <a:solidFill>
                <a:schemeClr val="bg1"/>
              </a:solidFill>
              <a:latin typeface="+mj-lt"/>
            </a:rPr>
            <a:t>HBsAg testing, linkage-to-care, follow-up of infants. </a:t>
          </a:r>
        </a:p>
        <a:p>
          <a:r>
            <a:rPr lang="en-GB" sz="1550" b="1" dirty="0">
              <a:solidFill>
                <a:schemeClr val="bg1"/>
              </a:solidFill>
              <a:latin typeface="+mj-lt"/>
            </a:rPr>
            <a:t>When available, HBIG for infants born to HBsAg+ and </a:t>
          </a:r>
          <a:r>
            <a:rPr lang="en-GB" sz="1550" b="1" dirty="0" err="1">
              <a:solidFill>
                <a:schemeClr val="bg1"/>
              </a:solidFill>
              <a:latin typeface="+mj-lt"/>
            </a:rPr>
            <a:t>HBeAg</a:t>
          </a:r>
          <a:r>
            <a:rPr lang="en-GB" sz="1550" b="1" dirty="0">
              <a:solidFill>
                <a:schemeClr val="bg1"/>
              </a:solidFill>
              <a:latin typeface="+mj-lt"/>
            </a:rPr>
            <a:t>+ mothers</a:t>
          </a:r>
          <a:endParaRPr lang="en-US" sz="1550" b="1" dirty="0">
            <a:solidFill>
              <a:schemeClr val="bg1"/>
            </a:solidFill>
            <a:latin typeface="+mj-lt"/>
          </a:endParaRPr>
        </a:p>
      </dgm:t>
    </dgm:pt>
    <dgm:pt modelId="{1FC302C8-8619-4EB5-B54D-BD2F67789806}" type="parTrans" cxnId="{1D221709-BBDB-40D0-B309-FE130EFE902C}">
      <dgm:prSet/>
      <dgm:spPr/>
      <dgm:t>
        <a:bodyPr/>
        <a:lstStyle/>
        <a:p>
          <a:endParaRPr lang="en-US"/>
        </a:p>
      </dgm:t>
    </dgm:pt>
    <dgm:pt modelId="{05EDDAED-DB73-468F-B97A-6AE498B21B5F}" type="sibTrans" cxnId="{1D221709-BBDB-40D0-B309-FE130EFE902C}">
      <dgm:prSet/>
      <dgm:spPr/>
      <dgm:t>
        <a:bodyPr/>
        <a:lstStyle/>
        <a:p>
          <a:endParaRPr lang="en-US"/>
        </a:p>
      </dgm:t>
    </dgm:pt>
    <dgm:pt modelId="{1490FBEF-AA80-436F-B3FA-28FC26C196B1}">
      <dgm:prSet custT="1"/>
      <dgm:spPr>
        <a:solidFill>
          <a:srgbClr val="002060"/>
        </a:solidFill>
      </dgm:spPr>
      <dgm:t>
        <a:bodyPr/>
        <a:lstStyle/>
        <a:p>
          <a:r>
            <a:rPr lang="en-GB" sz="1800" b="1" dirty="0">
              <a:solidFill>
                <a:schemeClr val="bg1"/>
              </a:solidFill>
              <a:latin typeface="+mj-lt"/>
            </a:rPr>
            <a:t>At least 3 doses of hepatitis B vaccine including a timely birth dose within 24 hours</a:t>
          </a:r>
          <a:endParaRPr lang="en-US" sz="1800" b="1" dirty="0">
            <a:solidFill>
              <a:schemeClr val="bg1"/>
            </a:solidFill>
            <a:latin typeface="+mj-lt"/>
          </a:endParaRPr>
        </a:p>
      </dgm:t>
    </dgm:pt>
    <dgm:pt modelId="{606D1FAB-AA93-4524-B761-ECD37D7BF5D7}" type="parTrans" cxnId="{572C6E9D-162E-4409-A162-0F0647D54654}">
      <dgm:prSet/>
      <dgm:spPr/>
      <dgm:t>
        <a:bodyPr/>
        <a:lstStyle/>
        <a:p>
          <a:endParaRPr lang="en-US"/>
        </a:p>
      </dgm:t>
    </dgm:pt>
    <dgm:pt modelId="{10F31F31-7F3E-4C85-BDA5-BC4631BC4E65}" type="sibTrans" cxnId="{572C6E9D-162E-4409-A162-0F0647D54654}">
      <dgm:prSet/>
      <dgm:spPr/>
      <dgm:t>
        <a:bodyPr/>
        <a:lstStyle/>
        <a:p>
          <a:endParaRPr lang="en-US"/>
        </a:p>
      </dgm:t>
    </dgm:pt>
    <dgm:pt modelId="{C9362FED-8B5C-4C45-9BBE-5595824F3CE2}" type="pres">
      <dgm:prSet presAssocID="{31E8D545-7084-460B-8A61-93007D1A27BB}" presName="Name0" presStyleCnt="0">
        <dgm:presLayoutVars>
          <dgm:dir/>
          <dgm:animLvl val="lvl"/>
          <dgm:resizeHandles val="exact"/>
        </dgm:presLayoutVars>
      </dgm:prSet>
      <dgm:spPr/>
    </dgm:pt>
    <dgm:pt modelId="{2DAE8518-7AA7-4AD7-9866-460B464CD13D}" type="pres">
      <dgm:prSet presAssocID="{A675122C-D1A8-4A1F-9FFF-6D34A10BE3DB}" presName="Name8" presStyleCnt="0"/>
      <dgm:spPr/>
    </dgm:pt>
    <dgm:pt modelId="{15A39A4D-B529-4E92-9404-46F15D424D36}" type="pres">
      <dgm:prSet presAssocID="{A675122C-D1A8-4A1F-9FFF-6D34A10BE3DB}" presName="level" presStyleLbl="node1" presStyleIdx="0" presStyleCnt="3" custScaleX="99206" custScaleY="100588" custLinFactNeighborX="591" custLinFactNeighborY="2003">
        <dgm:presLayoutVars>
          <dgm:chMax val="1"/>
          <dgm:bulletEnabled val="1"/>
        </dgm:presLayoutVars>
      </dgm:prSet>
      <dgm:spPr/>
    </dgm:pt>
    <dgm:pt modelId="{C44E503A-8589-431F-A9DC-3FB87B7FEBE6}" type="pres">
      <dgm:prSet presAssocID="{A675122C-D1A8-4A1F-9FFF-6D34A10BE3DB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8B8B0551-DDA9-4036-89CE-329FAEE2DC81}" type="pres">
      <dgm:prSet presAssocID="{6A066742-BD3A-4B6E-8723-EBC111CDAA1D}" presName="Name8" presStyleCnt="0"/>
      <dgm:spPr/>
    </dgm:pt>
    <dgm:pt modelId="{F3358AC5-9E8E-4CFB-8D11-B89ADFAB0C14}" type="pres">
      <dgm:prSet presAssocID="{6A066742-BD3A-4B6E-8723-EBC111CDAA1D}" presName="level" presStyleLbl="node1" presStyleIdx="1" presStyleCnt="3" custScaleX="102015" custLinFactNeighborX="199" custLinFactNeighborY="2699">
        <dgm:presLayoutVars>
          <dgm:chMax val="1"/>
          <dgm:bulletEnabled val="1"/>
        </dgm:presLayoutVars>
      </dgm:prSet>
      <dgm:spPr/>
    </dgm:pt>
    <dgm:pt modelId="{B6026A94-EACF-4C14-8F59-1738CF5F2A18}" type="pres">
      <dgm:prSet presAssocID="{6A066742-BD3A-4B6E-8723-EBC111CDAA1D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049A096D-D44D-4407-A749-4EC931E9A406}" type="pres">
      <dgm:prSet presAssocID="{1490FBEF-AA80-436F-B3FA-28FC26C196B1}" presName="Name8" presStyleCnt="0"/>
      <dgm:spPr/>
    </dgm:pt>
    <dgm:pt modelId="{F33C12F9-07F6-474E-B5CB-67BEE05B48DA}" type="pres">
      <dgm:prSet presAssocID="{1490FBEF-AA80-436F-B3FA-28FC26C196B1}" presName="level" presStyleLbl="node1" presStyleIdx="2" presStyleCnt="3">
        <dgm:presLayoutVars>
          <dgm:chMax val="1"/>
          <dgm:bulletEnabled val="1"/>
        </dgm:presLayoutVars>
      </dgm:prSet>
      <dgm:spPr/>
    </dgm:pt>
    <dgm:pt modelId="{6C420DE1-DE57-4211-A416-A007A3134554}" type="pres">
      <dgm:prSet presAssocID="{1490FBEF-AA80-436F-B3FA-28FC26C196B1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1D221709-BBDB-40D0-B309-FE130EFE902C}" srcId="{31E8D545-7084-460B-8A61-93007D1A27BB}" destId="{6A066742-BD3A-4B6E-8723-EBC111CDAA1D}" srcOrd="1" destOrd="0" parTransId="{1FC302C8-8619-4EB5-B54D-BD2F67789806}" sibTransId="{05EDDAED-DB73-468F-B97A-6AE498B21B5F}"/>
    <dgm:cxn modelId="{E2B72725-5019-480F-AA77-1498244B8F0D}" type="presOf" srcId="{6A066742-BD3A-4B6E-8723-EBC111CDAA1D}" destId="{B6026A94-EACF-4C14-8F59-1738CF5F2A18}" srcOrd="1" destOrd="0" presId="urn:microsoft.com/office/officeart/2005/8/layout/pyramid1"/>
    <dgm:cxn modelId="{576F863B-25D3-45BA-BAC1-8CA2AFB9DD61}" type="presOf" srcId="{31E8D545-7084-460B-8A61-93007D1A27BB}" destId="{C9362FED-8B5C-4C45-9BBE-5595824F3CE2}" srcOrd="0" destOrd="0" presId="urn:microsoft.com/office/officeart/2005/8/layout/pyramid1"/>
    <dgm:cxn modelId="{CB567A62-2202-41BF-B86B-B517E396F748}" srcId="{31E8D545-7084-460B-8A61-93007D1A27BB}" destId="{A675122C-D1A8-4A1F-9FFF-6D34A10BE3DB}" srcOrd="0" destOrd="0" parTransId="{AAAFF09D-FC37-4231-B799-2FEA1A62F350}" sibTransId="{26A11B98-1898-4F33-B92A-C8ADC75B5488}"/>
    <dgm:cxn modelId="{E60E2D7F-AF19-43FD-B175-D0974A845DE1}" type="presOf" srcId="{A675122C-D1A8-4A1F-9FFF-6D34A10BE3DB}" destId="{C44E503A-8589-431F-A9DC-3FB87B7FEBE6}" srcOrd="1" destOrd="0" presId="urn:microsoft.com/office/officeart/2005/8/layout/pyramid1"/>
    <dgm:cxn modelId="{572C6E9D-162E-4409-A162-0F0647D54654}" srcId="{31E8D545-7084-460B-8A61-93007D1A27BB}" destId="{1490FBEF-AA80-436F-B3FA-28FC26C196B1}" srcOrd="2" destOrd="0" parTransId="{606D1FAB-AA93-4524-B761-ECD37D7BF5D7}" sibTransId="{10F31F31-7F3E-4C85-BDA5-BC4631BC4E65}"/>
    <dgm:cxn modelId="{5F2FC9A1-1754-4B34-9833-FF90CA6D79ED}" type="presOf" srcId="{6A066742-BD3A-4B6E-8723-EBC111CDAA1D}" destId="{F3358AC5-9E8E-4CFB-8D11-B89ADFAB0C14}" srcOrd="0" destOrd="0" presId="urn:microsoft.com/office/officeart/2005/8/layout/pyramid1"/>
    <dgm:cxn modelId="{E24251AC-5D3F-48E2-A3D6-67723CB09B35}" type="presOf" srcId="{1490FBEF-AA80-436F-B3FA-28FC26C196B1}" destId="{F33C12F9-07F6-474E-B5CB-67BEE05B48DA}" srcOrd="0" destOrd="0" presId="urn:microsoft.com/office/officeart/2005/8/layout/pyramid1"/>
    <dgm:cxn modelId="{2A235AC6-92BC-4075-A0D2-B9BE8EDEFFC6}" type="presOf" srcId="{A675122C-D1A8-4A1F-9FFF-6D34A10BE3DB}" destId="{15A39A4D-B529-4E92-9404-46F15D424D36}" srcOrd="0" destOrd="0" presId="urn:microsoft.com/office/officeart/2005/8/layout/pyramid1"/>
    <dgm:cxn modelId="{783507F7-7207-4397-B88C-8B407A54C1E2}" type="presOf" srcId="{1490FBEF-AA80-436F-B3FA-28FC26C196B1}" destId="{6C420DE1-DE57-4211-A416-A007A3134554}" srcOrd="1" destOrd="0" presId="urn:microsoft.com/office/officeart/2005/8/layout/pyramid1"/>
    <dgm:cxn modelId="{BA856E13-EE3A-406F-B63B-AE48C91F5A72}" type="presParOf" srcId="{C9362FED-8B5C-4C45-9BBE-5595824F3CE2}" destId="{2DAE8518-7AA7-4AD7-9866-460B464CD13D}" srcOrd="0" destOrd="0" presId="urn:microsoft.com/office/officeart/2005/8/layout/pyramid1"/>
    <dgm:cxn modelId="{C40603B1-8DE7-4095-A820-70A5D5C660D3}" type="presParOf" srcId="{2DAE8518-7AA7-4AD7-9866-460B464CD13D}" destId="{15A39A4D-B529-4E92-9404-46F15D424D36}" srcOrd="0" destOrd="0" presId="urn:microsoft.com/office/officeart/2005/8/layout/pyramid1"/>
    <dgm:cxn modelId="{5F74B4F7-191B-45EE-8A03-ACF8FA24DB37}" type="presParOf" srcId="{2DAE8518-7AA7-4AD7-9866-460B464CD13D}" destId="{C44E503A-8589-431F-A9DC-3FB87B7FEBE6}" srcOrd="1" destOrd="0" presId="urn:microsoft.com/office/officeart/2005/8/layout/pyramid1"/>
    <dgm:cxn modelId="{A86174A5-F26E-44F3-8F8A-D59FAB6A3BF8}" type="presParOf" srcId="{C9362FED-8B5C-4C45-9BBE-5595824F3CE2}" destId="{8B8B0551-DDA9-4036-89CE-329FAEE2DC81}" srcOrd="1" destOrd="0" presId="urn:microsoft.com/office/officeart/2005/8/layout/pyramid1"/>
    <dgm:cxn modelId="{91CBD7FC-B3A9-42C0-A776-24C2DACF5B07}" type="presParOf" srcId="{8B8B0551-DDA9-4036-89CE-329FAEE2DC81}" destId="{F3358AC5-9E8E-4CFB-8D11-B89ADFAB0C14}" srcOrd="0" destOrd="0" presId="urn:microsoft.com/office/officeart/2005/8/layout/pyramid1"/>
    <dgm:cxn modelId="{160EF95B-2299-494B-A0B4-20A73500F9F1}" type="presParOf" srcId="{8B8B0551-DDA9-4036-89CE-329FAEE2DC81}" destId="{B6026A94-EACF-4C14-8F59-1738CF5F2A18}" srcOrd="1" destOrd="0" presId="urn:microsoft.com/office/officeart/2005/8/layout/pyramid1"/>
    <dgm:cxn modelId="{BA3A80E3-2C8B-4A71-A49D-DB8AC944BFE1}" type="presParOf" srcId="{C9362FED-8B5C-4C45-9BBE-5595824F3CE2}" destId="{049A096D-D44D-4407-A749-4EC931E9A406}" srcOrd="2" destOrd="0" presId="urn:microsoft.com/office/officeart/2005/8/layout/pyramid1"/>
    <dgm:cxn modelId="{7CBA0613-DBDA-478E-912C-7D8C30C477CD}" type="presParOf" srcId="{049A096D-D44D-4407-A749-4EC931E9A406}" destId="{F33C12F9-07F6-474E-B5CB-67BEE05B48DA}" srcOrd="0" destOrd="0" presId="urn:microsoft.com/office/officeart/2005/8/layout/pyramid1"/>
    <dgm:cxn modelId="{2B22B49F-063C-4969-B1C7-2B6E541A8BFE}" type="presParOf" srcId="{049A096D-D44D-4407-A749-4EC931E9A406}" destId="{6C420DE1-DE57-4211-A416-A007A3134554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7597E3-7AEA-4F1F-B645-D97263337423}">
      <dsp:nvSpPr>
        <dsp:cNvPr id="0" name=""/>
        <dsp:cNvSpPr/>
      </dsp:nvSpPr>
      <dsp:spPr>
        <a:xfrm rot="10800000">
          <a:off x="1474209" y="1557"/>
          <a:ext cx="5269992" cy="587220"/>
        </a:xfrm>
        <a:prstGeom prst="homePlate">
          <a:avLst/>
        </a:prstGeom>
        <a:solidFill>
          <a:srgbClr val="99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8948" tIns="83820" rIns="156464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000066"/>
              </a:solidFill>
            </a:rPr>
            <a:t>Hepatitis B infection</a:t>
          </a:r>
        </a:p>
      </dsp:txBody>
      <dsp:txXfrm rot="10800000">
        <a:off x="1621014" y="1557"/>
        <a:ext cx="5123187" cy="587220"/>
      </dsp:txXfrm>
    </dsp:sp>
    <dsp:sp modelId="{23DEEC19-A378-4D81-8767-0BDAC67C97EB}">
      <dsp:nvSpPr>
        <dsp:cNvPr id="0" name=""/>
        <dsp:cNvSpPr/>
      </dsp:nvSpPr>
      <dsp:spPr>
        <a:xfrm>
          <a:off x="1180598" y="1557"/>
          <a:ext cx="587220" cy="58722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CBE6D7-4F13-4335-9DFA-EE53204581AA}">
      <dsp:nvSpPr>
        <dsp:cNvPr id="0" name=""/>
        <dsp:cNvSpPr/>
      </dsp:nvSpPr>
      <dsp:spPr>
        <a:xfrm rot="10800000">
          <a:off x="1474209" y="764068"/>
          <a:ext cx="5269992" cy="832532"/>
        </a:xfrm>
        <a:prstGeom prst="homePlate">
          <a:avLst/>
        </a:prstGeom>
        <a:solidFill>
          <a:srgbClr val="99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8948" tIns="83820" rIns="156464" bIns="83820" numCol="1" spcCol="1270" anchor="ctr" anchorCtr="0">
          <a:noAutofit/>
        </a:bodyPr>
        <a:lstStyle/>
        <a:p>
          <a:pPr marL="0" lvl="0" indent="0" algn="l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000066"/>
              </a:solidFill>
            </a:rPr>
            <a:t>Disease burden - Illness related to HBV infection</a:t>
          </a:r>
        </a:p>
      </dsp:txBody>
      <dsp:txXfrm rot="10800000">
        <a:off x="1682342" y="764068"/>
        <a:ext cx="5061859" cy="832532"/>
      </dsp:txXfrm>
    </dsp:sp>
    <dsp:sp modelId="{199CF6AE-1498-4802-AC90-E4BBC3B3AB5F}">
      <dsp:nvSpPr>
        <dsp:cNvPr id="0" name=""/>
        <dsp:cNvSpPr/>
      </dsp:nvSpPr>
      <dsp:spPr>
        <a:xfrm>
          <a:off x="1180598" y="886723"/>
          <a:ext cx="587220" cy="587220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45E2D4-77A4-456A-8861-34AEA5D71FF6}">
      <dsp:nvSpPr>
        <dsp:cNvPr id="0" name=""/>
        <dsp:cNvSpPr/>
      </dsp:nvSpPr>
      <dsp:spPr>
        <a:xfrm rot="10800000">
          <a:off x="1474209" y="1771890"/>
          <a:ext cx="5269992" cy="587220"/>
        </a:xfrm>
        <a:prstGeom prst="homePlate">
          <a:avLst/>
        </a:prstGeom>
        <a:solidFill>
          <a:srgbClr val="99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8948" tIns="83820" rIns="156464" bIns="83820" numCol="1" spcCol="1270" anchor="ctr" anchorCtr="0">
          <a:noAutofit/>
        </a:bodyPr>
        <a:lstStyle/>
        <a:p>
          <a:pPr marL="0" lvl="0" indent="0" algn="l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002060"/>
              </a:solidFill>
            </a:rPr>
            <a:t>Modes of HBV transmission</a:t>
          </a:r>
          <a:endParaRPr lang="en-US" sz="2200" kern="1200">
            <a:solidFill>
              <a:srgbClr val="000066"/>
            </a:solidFill>
          </a:endParaRPr>
        </a:p>
      </dsp:txBody>
      <dsp:txXfrm rot="10800000">
        <a:off x="1621014" y="1771890"/>
        <a:ext cx="5123187" cy="587220"/>
      </dsp:txXfrm>
    </dsp:sp>
    <dsp:sp modelId="{9C6A5C11-F590-4280-B2F7-E84A457B00CC}">
      <dsp:nvSpPr>
        <dsp:cNvPr id="0" name=""/>
        <dsp:cNvSpPr/>
      </dsp:nvSpPr>
      <dsp:spPr>
        <a:xfrm>
          <a:off x="1180598" y="1771890"/>
          <a:ext cx="587220" cy="587220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F63506-866C-4891-98C8-5903837F9FB0}">
      <dsp:nvSpPr>
        <dsp:cNvPr id="0" name=""/>
        <dsp:cNvSpPr/>
      </dsp:nvSpPr>
      <dsp:spPr>
        <a:xfrm rot="10800000">
          <a:off x="1474209" y="2534400"/>
          <a:ext cx="5269992" cy="587220"/>
        </a:xfrm>
        <a:prstGeom prst="homePlate">
          <a:avLst/>
        </a:prstGeom>
        <a:solidFill>
          <a:srgbClr val="99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8948" tIns="83820" rIns="156464" bIns="83820" numCol="1" spcCol="1270" anchor="ctr" anchorCtr="0">
          <a:noAutofit/>
        </a:bodyPr>
        <a:lstStyle/>
        <a:p>
          <a:pPr marL="0" lvl="0" indent="0" algn="l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002060"/>
              </a:solidFill>
            </a:rPr>
            <a:t>The significance of chronic HBV infection </a:t>
          </a:r>
          <a:endParaRPr lang="en-US" sz="2200" kern="1200">
            <a:solidFill>
              <a:srgbClr val="000066"/>
            </a:solidFill>
          </a:endParaRPr>
        </a:p>
      </dsp:txBody>
      <dsp:txXfrm rot="10800000">
        <a:off x="1621014" y="2534400"/>
        <a:ext cx="5123187" cy="587220"/>
      </dsp:txXfrm>
    </dsp:sp>
    <dsp:sp modelId="{6A5A3110-8F81-4363-A3EA-350E618C6E6D}">
      <dsp:nvSpPr>
        <dsp:cNvPr id="0" name=""/>
        <dsp:cNvSpPr/>
      </dsp:nvSpPr>
      <dsp:spPr>
        <a:xfrm>
          <a:off x="1180598" y="2534400"/>
          <a:ext cx="587220" cy="587220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27FA9A-ACB0-43AB-87CA-E5A2434CF5C4}">
      <dsp:nvSpPr>
        <dsp:cNvPr id="0" name=""/>
        <dsp:cNvSpPr/>
      </dsp:nvSpPr>
      <dsp:spPr>
        <a:xfrm rot="10800000">
          <a:off x="1474209" y="3296911"/>
          <a:ext cx="5269992" cy="587220"/>
        </a:xfrm>
        <a:prstGeom prst="homePlate">
          <a:avLst/>
        </a:prstGeom>
        <a:solidFill>
          <a:srgbClr val="99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8948" tIns="83820" rIns="156464" bIns="83820" numCol="1" spcCol="1270" anchor="ctr" anchorCtr="0">
          <a:noAutofit/>
        </a:bodyPr>
        <a:lstStyle/>
        <a:p>
          <a:pPr marL="0" lvl="0" indent="0" algn="l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noProof="0">
              <a:solidFill>
                <a:srgbClr val="002060"/>
              </a:solidFill>
            </a:rPr>
            <a:t>Preventing infection through </a:t>
          </a:r>
          <a:r>
            <a:rPr lang="fr-FR" sz="2200" kern="1200">
              <a:solidFill>
                <a:srgbClr val="002060"/>
              </a:solidFill>
            </a:rPr>
            <a:t>vaccination</a:t>
          </a:r>
          <a:endParaRPr lang="en-US" sz="2200" kern="1200">
            <a:solidFill>
              <a:srgbClr val="000066"/>
            </a:solidFill>
          </a:endParaRPr>
        </a:p>
      </dsp:txBody>
      <dsp:txXfrm rot="10800000">
        <a:off x="1621014" y="3296911"/>
        <a:ext cx="5123187" cy="587220"/>
      </dsp:txXfrm>
    </dsp:sp>
    <dsp:sp modelId="{EE42DD9B-DF16-4705-9A29-F61685900F27}">
      <dsp:nvSpPr>
        <dsp:cNvPr id="0" name=""/>
        <dsp:cNvSpPr/>
      </dsp:nvSpPr>
      <dsp:spPr>
        <a:xfrm>
          <a:off x="1180598" y="3296911"/>
          <a:ext cx="587220" cy="587220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A9ABEA-4FF0-4038-BBD3-23A7DDAC129F}">
      <dsp:nvSpPr>
        <dsp:cNvPr id="0" name=""/>
        <dsp:cNvSpPr/>
      </dsp:nvSpPr>
      <dsp:spPr>
        <a:xfrm rot="10800000">
          <a:off x="1474209" y="4059421"/>
          <a:ext cx="5269992" cy="587220"/>
        </a:xfrm>
        <a:prstGeom prst="homePlate">
          <a:avLst/>
        </a:prstGeom>
        <a:solidFill>
          <a:srgbClr val="99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8948" tIns="83820" rIns="156464" bIns="83820" numCol="1" spcCol="1270" anchor="ctr" anchorCtr="0">
          <a:noAutofit/>
        </a:bodyPr>
        <a:lstStyle/>
        <a:p>
          <a:pPr marL="0" lvl="0" indent="0" algn="l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noProof="0">
              <a:solidFill>
                <a:srgbClr val="002060"/>
              </a:solidFill>
            </a:rPr>
            <a:t>Key messages</a:t>
          </a:r>
          <a:endParaRPr lang="en-US" sz="2200" kern="1200"/>
        </a:p>
      </dsp:txBody>
      <dsp:txXfrm rot="10800000">
        <a:off x="1621014" y="4059421"/>
        <a:ext cx="5123187" cy="587220"/>
      </dsp:txXfrm>
    </dsp:sp>
    <dsp:sp modelId="{0822E03D-7CE9-48AD-9DE6-7163875495DB}">
      <dsp:nvSpPr>
        <dsp:cNvPr id="0" name=""/>
        <dsp:cNvSpPr/>
      </dsp:nvSpPr>
      <dsp:spPr>
        <a:xfrm>
          <a:off x="1180598" y="4059421"/>
          <a:ext cx="587220" cy="587220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A39A4D-B529-4E92-9404-46F15D424D36}">
      <dsp:nvSpPr>
        <dsp:cNvPr id="0" name=""/>
        <dsp:cNvSpPr/>
      </dsp:nvSpPr>
      <dsp:spPr>
        <a:xfrm>
          <a:off x="2148744" y="31129"/>
          <a:ext cx="2123118" cy="1563281"/>
        </a:xfrm>
        <a:prstGeom prst="trapezoid">
          <a:avLst>
            <a:gd name="adj" fmla="val 68449"/>
          </a:avLst>
        </a:prstGeom>
        <a:solidFill>
          <a:srgbClr val="99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200" b="1" kern="1200" dirty="0">
            <a:solidFill>
              <a:schemeClr val="tx1"/>
            </a:solidFill>
            <a:latin typeface="+mj-lt"/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200" b="1" kern="1200" dirty="0">
            <a:solidFill>
              <a:schemeClr val="tx1"/>
            </a:solidFill>
            <a:latin typeface="+mj-lt"/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50" b="1" kern="1200" dirty="0">
              <a:solidFill>
                <a:schemeClr val="tx1"/>
              </a:solidFill>
              <a:latin typeface="+mj-lt"/>
            </a:rPr>
            <a:t>Maternal </a:t>
          </a:r>
          <a:br>
            <a:rPr lang="en-GB" sz="1350" b="1" kern="1200" dirty="0">
              <a:solidFill>
                <a:schemeClr val="tx1"/>
              </a:solidFill>
              <a:latin typeface="+mj-lt"/>
            </a:rPr>
          </a:br>
          <a:r>
            <a:rPr lang="en-GB" sz="1350" b="1" kern="1200" dirty="0">
              <a:solidFill>
                <a:schemeClr val="tx1"/>
              </a:solidFill>
              <a:latin typeface="+mj-lt"/>
            </a:rPr>
            <a:t>antiviral </a:t>
          </a:r>
          <a:br>
            <a:rPr lang="en-GB" sz="1350" b="1" kern="1200" dirty="0">
              <a:solidFill>
                <a:schemeClr val="tx1"/>
              </a:solidFill>
              <a:latin typeface="+mj-lt"/>
            </a:rPr>
          </a:br>
          <a:r>
            <a:rPr lang="en-GB" sz="1350" b="1" kern="1200" dirty="0">
              <a:solidFill>
                <a:schemeClr val="tx1"/>
              </a:solidFill>
              <a:latin typeface="+mj-lt"/>
            </a:rPr>
            <a:t>prophylaxis</a:t>
          </a:r>
          <a:br>
            <a:rPr lang="en-GB" sz="1350" b="1" kern="1200" dirty="0">
              <a:solidFill>
                <a:schemeClr val="tx1"/>
              </a:solidFill>
              <a:latin typeface="+mj-lt"/>
            </a:rPr>
          </a:br>
          <a:r>
            <a:rPr lang="en-GB" sz="1350" b="1" kern="1200" dirty="0">
              <a:solidFill>
                <a:schemeClr val="tx1"/>
              </a:solidFill>
              <a:latin typeface="+mj-lt"/>
            </a:rPr>
            <a:t>if high maternal</a:t>
          </a:r>
          <a:br>
            <a:rPr lang="en-GB" sz="1350" b="1" kern="1200" dirty="0">
              <a:solidFill>
                <a:schemeClr val="tx1"/>
              </a:solidFill>
              <a:latin typeface="+mj-lt"/>
            </a:rPr>
          </a:br>
          <a:r>
            <a:rPr lang="en-GB" sz="1350" b="1" kern="1200" dirty="0">
              <a:solidFill>
                <a:schemeClr val="tx1"/>
              </a:solidFill>
              <a:latin typeface="+mj-lt"/>
            </a:rPr>
            <a:t>viral load</a:t>
          </a:r>
          <a:endParaRPr lang="en-US" sz="1350" b="1" kern="1200" dirty="0">
            <a:solidFill>
              <a:schemeClr val="tx1"/>
            </a:solidFill>
            <a:latin typeface="+mj-lt"/>
          </a:endParaRPr>
        </a:p>
      </dsp:txBody>
      <dsp:txXfrm>
        <a:off x="2148744" y="31129"/>
        <a:ext cx="2123118" cy="1563281"/>
      </dsp:txXfrm>
    </dsp:sp>
    <dsp:sp modelId="{F3358AC5-9E8E-4CFB-8D11-B89ADFAB0C14}">
      <dsp:nvSpPr>
        <dsp:cNvPr id="0" name=""/>
        <dsp:cNvSpPr/>
      </dsp:nvSpPr>
      <dsp:spPr>
        <a:xfrm>
          <a:off x="1029295" y="1605228"/>
          <a:ext cx="4353705" cy="1554143"/>
        </a:xfrm>
        <a:prstGeom prst="trapezoid">
          <a:avLst>
            <a:gd name="adj" fmla="val 68449"/>
          </a:avLst>
        </a:prstGeom>
        <a:solidFill>
          <a:srgbClr val="1E7FB8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>
              <a:solidFill>
                <a:schemeClr val="bg1"/>
              </a:solidFill>
              <a:latin typeface="+mj-lt"/>
            </a:rPr>
            <a:t>   </a:t>
          </a:r>
          <a:r>
            <a:rPr lang="en-GB" sz="1550" b="1" kern="1200" dirty="0">
              <a:solidFill>
                <a:schemeClr val="bg1"/>
              </a:solidFill>
              <a:latin typeface="+mj-lt"/>
            </a:rPr>
            <a:t>HBsAg testing, linkage-to-care, follow-up of infants.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50" b="1" kern="1200" dirty="0">
              <a:solidFill>
                <a:schemeClr val="bg1"/>
              </a:solidFill>
              <a:latin typeface="+mj-lt"/>
            </a:rPr>
            <a:t>When available, HBIG for infants born to HBsAg+ and </a:t>
          </a:r>
          <a:r>
            <a:rPr lang="en-GB" sz="1550" b="1" kern="1200" dirty="0" err="1">
              <a:solidFill>
                <a:schemeClr val="bg1"/>
              </a:solidFill>
              <a:latin typeface="+mj-lt"/>
            </a:rPr>
            <a:t>HBeAg</a:t>
          </a:r>
          <a:r>
            <a:rPr lang="en-GB" sz="1550" b="1" kern="1200" dirty="0">
              <a:solidFill>
                <a:schemeClr val="bg1"/>
              </a:solidFill>
              <a:latin typeface="+mj-lt"/>
            </a:rPr>
            <a:t>+ mothers</a:t>
          </a:r>
          <a:endParaRPr lang="en-US" sz="1550" b="1" kern="1200" dirty="0">
            <a:solidFill>
              <a:schemeClr val="bg1"/>
            </a:solidFill>
            <a:latin typeface="+mj-lt"/>
          </a:endParaRPr>
        </a:p>
      </dsp:txBody>
      <dsp:txXfrm>
        <a:off x="1791194" y="1605228"/>
        <a:ext cx="2829908" cy="1554143"/>
      </dsp:txXfrm>
    </dsp:sp>
    <dsp:sp modelId="{F33C12F9-07F6-474E-B5CB-67BEE05B48DA}">
      <dsp:nvSpPr>
        <dsp:cNvPr id="0" name=""/>
        <dsp:cNvSpPr/>
      </dsp:nvSpPr>
      <dsp:spPr>
        <a:xfrm>
          <a:off x="0" y="3117425"/>
          <a:ext cx="6395311" cy="1554143"/>
        </a:xfrm>
        <a:prstGeom prst="trapezoid">
          <a:avLst>
            <a:gd name="adj" fmla="val 68449"/>
          </a:avLst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 dirty="0">
              <a:solidFill>
                <a:schemeClr val="bg1"/>
              </a:solidFill>
              <a:latin typeface="+mj-lt"/>
            </a:rPr>
            <a:t>At least 3 doses of hepatitis B vaccine including a timely birth dose within 24 hours</a:t>
          </a:r>
          <a:endParaRPr lang="en-US" sz="1800" b="1" kern="1200" dirty="0">
            <a:solidFill>
              <a:schemeClr val="bg1"/>
            </a:solidFill>
            <a:latin typeface="+mj-lt"/>
          </a:endParaRPr>
        </a:p>
      </dsp:txBody>
      <dsp:txXfrm>
        <a:off x="1119179" y="3117425"/>
        <a:ext cx="4156952" cy="15541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t" anchorCtr="0" compatLnSpc="1">
            <a:prstTxWarp prst="textNoShape">
              <a:avLst/>
            </a:prstTxWarp>
          </a:bodyPr>
          <a:lstStyle>
            <a:lvl1pPr defTabSz="904875">
              <a:defRPr sz="1200" b="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4763" y="0"/>
            <a:ext cx="2919412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t" anchorCtr="0" compatLnSpc="1">
            <a:prstTxWarp prst="textNoShape">
              <a:avLst/>
            </a:prstTxWarp>
          </a:bodyPr>
          <a:lstStyle>
            <a:lvl1pPr algn="r" defTabSz="904875">
              <a:defRPr sz="1200" b="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07513"/>
            <a:ext cx="2919413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b" anchorCtr="0" compatLnSpc="1">
            <a:prstTxWarp prst="textNoShape">
              <a:avLst/>
            </a:prstTxWarp>
          </a:bodyPr>
          <a:lstStyle>
            <a:lvl1pPr defTabSz="904875">
              <a:defRPr sz="1200" b="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4763" y="9307513"/>
            <a:ext cx="2919412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b" anchorCtr="0" compatLnSpc="1">
            <a:prstTxWarp prst="textNoShape">
              <a:avLst/>
            </a:prstTxWarp>
          </a:bodyPr>
          <a:lstStyle>
            <a:lvl1pPr algn="r" defTabSz="904875">
              <a:defRPr sz="1200" b="0" smtClean="0">
                <a:solidFill>
                  <a:schemeClr val="tx1"/>
                </a:solidFill>
                <a:ea typeface="ＭＳ Ｐゴシック" pitchFamily="34" charset="-128"/>
              </a:defRPr>
            </a:lvl1pPr>
          </a:lstStyle>
          <a:p>
            <a:pPr>
              <a:defRPr/>
            </a:pPr>
            <a:fld id="{6035180A-7209-435A-8CB9-238217FC42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8984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t" anchorCtr="0" compatLnSpc="1">
            <a:prstTxWarp prst="textNoShape">
              <a:avLst/>
            </a:prstTxWarp>
          </a:bodyPr>
          <a:lstStyle>
            <a:lvl1pPr defTabSz="904875">
              <a:defRPr sz="1200" b="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3188" y="735013"/>
            <a:ext cx="6532562" cy="36750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4688" y="4654550"/>
            <a:ext cx="5386387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07513"/>
            <a:ext cx="2919413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b" anchorCtr="0" compatLnSpc="1">
            <a:prstTxWarp prst="textNoShape">
              <a:avLst/>
            </a:prstTxWarp>
          </a:bodyPr>
          <a:lstStyle>
            <a:lvl1pPr defTabSz="904875">
              <a:defRPr sz="1200" b="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763" y="9307513"/>
            <a:ext cx="2919412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b" anchorCtr="0" compatLnSpc="1">
            <a:prstTxWarp prst="textNoShape">
              <a:avLst/>
            </a:prstTxWarp>
          </a:bodyPr>
          <a:lstStyle>
            <a:lvl1pPr algn="r" defTabSz="904875">
              <a:defRPr sz="1200" b="0" smtClean="0">
                <a:solidFill>
                  <a:schemeClr val="tx1"/>
                </a:solidFill>
                <a:ea typeface="ＭＳ Ｐゴシック" pitchFamily="34" charset="-128"/>
              </a:defRPr>
            </a:lvl1pPr>
          </a:lstStyle>
          <a:p>
            <a:pPr>
              <a:defRPr/>
            </a:pPr>
            <a:fld id="{17A24C73-6F7C-4F44-AAFF-A2B1056CC82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31108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o.int/publications/i/item/9789240039360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who.int/publications/i/item/9789240086784" TargetMode="External"/><Relationship Id="rId4" Type="http://schemas.openxmlformats.org/officeDocument/2006/relationships/hyperlink" Target="https://www.who.int/publications/i/item/9789240056961" TargetMode="Externa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3188" y="735013"/>
            <a:ext cx="6532562" cy="3675062"/>
          </a:xfrm>
          <a:ln/>
        </p:spPr>
      </p:sp>
      <p:sp>
        <p:nvSpPr>
          <p:cNvPr id="1945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just"/>
            <a:r>
              <a:rPr lang="en-US" b="0" noProof="0">
                <a:latin typeface="Arial"/>
                <a:ea typeface="MS PGothic"/>
                <a:cs typeface="Arial"/>
              </a:rPr>
              <a:t>This</a:t>
            </a:r>
            <a:r>
              <a:rPr lang="en-US" b="0" baseline="0" noProof="0">
                <a:latin typeface="Arial"/>
                <a:ea typeface="MS PGothic"/>
                <a:cs typeface="Arial"/>
              </a:rPr>
              <a:t> module corresponds to Chapter 1 of ‘A guide for introducing and strengthening Hepatitis B birth dose vaccination’: The importance of hepatitis B birth dose vaccination</a:t>
            </a:r>
          </a:p>
        </p:txBody>
      </p:sp>
      <p:sp>
        <p:nvSpPr>
          <p:cNvPr id="1946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A0A0C2-2502-4BF3-8075-15EB5923890B}" type="slidenum">
              <a:rPr lang="en-GB">
                <a:ea typeface="MS PGothic" pitchFamily="34" charset="-128"/>
              </a:rPr>
              <a:pPr/>
              <a:t>1</a:t>
            </a:fld>
            <a:endParaRPr lang="en-GB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42620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1200" b="0" kern="120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This line</a:t>
            </a:r>
            <a:r>
              <a:rPr lang="en-US" sz="1200" b="0" kern="1200" baseline="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 graph shows that the younger you are when you are infected – the more likely that the infection becomes </a:t>
            </a:r>
            <a:r>
              <a:rPr lang="en-US" sz="1200" b="1" kern="1200" baseline="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chronic</a:t>
            </a:r>
            <a:r>
              <a:rPr lang="en-US" sz="1200" b="0" kern="1200" baseline="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.  See at birth the line is over 90% -- and as you get older this risk declines significantly.  </a:t>
            </a:r>
          </a:p>
          <a:p>
            <a:pPr marL="0" indent="0" algn="just">
              <a:buNone/>
            </a:pPr>
            <a:r>
              <a:rPr lang="en-US" sz="1200" b="0" kern="1200" baseline="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Let me emphasize a few points:</a:t>
            </a:r>
            <a:endParaRPr lang="en-US" sz="1200" b="0" kern="1200" dirty="0">
              <a:solidFill>
                <a:schemeClr val="tx1"/>
              </a:solidFill>
              <a:latin typeface="Arial" charset="0"/>
              <a:ea typeface="MS PGothic" pitchFamily="34" charset="-128"/>
              <a:cs typeface="MS PGothic" charset="0"/>
            </a:endParaRPr>
          </a:p>
          <a:p>
            <a:pPr marL="228600" indent="-228600" algn="just">
              <a:buAutoNum type="arabicPeriod"/>
            </a:pPr>
            <a:r>
              <a:rPr lang="en-US" sz="1200" b="0" kern="120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Not everyone exposed to the virus develops</a:t>
            </a:r>
            <a:r>
              <a:rPr lang="en-US" sz="1200" b="0" kern="1200" baseline="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 chronic infection; some people get infected and their immune systems can clear the infection</a:t>
            </a:r>
          </a:p>
          <a:p>
            <a:pPr marL="228600" indent="-228600" algn="just">
              <a:buAutoNum type="arabicPeriod"/>
            </a:pPr>
            <a:r>
              <a:rPr lang="en-US" sz="1200" b="0" kern="1200" baseline="0" dirty="0">
                <a:solidFill>
                  <a:schemeClr val="tx1"/>
                </a:solidFill>
                <a:latin typeface="Arial" charset="0"/>
                <a:ea typeface="MS PGothic" pitchFamily="34" charset="-128"/>
              </a:rPr>
              <a:t>Newborns and young children have the highest risk of acquiring chronic HBV infection because their immune systems are too immature to get rid of the infection</a:t>
            </a:r>
          </a:p>
          <a:p>
            <a:pPr marL="228600" indent="-228600" algn="just">
              <a:buAutoNum type="arabicPeriod"/>
            </a:pPr>
            <a:r>
              <a:rPr lang="en-US" b="0" baseline="0" dirty="0"/>
              <a:t>It is important to understand the concept of chronic infection because it is this long term infection that causes liver disease and cirrhosis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US" dirty="0"/>
              <a:t>2024 Hepatitis B report: Globally, 115 countries have introduced a universal hepatitis B birth dose. Of the 38 WHO focus countries for the viral hepatitis response, 25 countries (65%) have introduced birth dose programmes as of 2022.</a:t>
            </a:r>
            <a:endParaRPr lang="en-US" b="0" noProof="0" dirty="0"/>
          </a:p>
          <a:p>
            <a:pPr algn="just"/>
            <a:endParaRPr lang="en-US" b="0" noProof="0" dirty="0"/>
          </a:p>
          <a:p>
            <a:pPr algn="just"/>
            <a:endParaRPr lang="en-US" b="0" noProof="0" dirty="0"/>
          </a:p>
          <a:p>
            <a:pPr algn="just"/>
            <a:r>
              <a:rPr lang="en-US" b="0" noProof="0" dirty="0"/>
              <a:t>OLD DATA (</a:t>
            </a:r>
            <a:r>
              <a:rPr lang="en-US" b="0" noProof="0" dirty="0">
                <a:solidFill>
                  <a:srgbClr val="FF0000"/>
                </a:solidFill>
                <a:highlight>
                  <a:srgbClr val="FFFF00"/>
                </a:highlight>
              </a:rPr>
              <a:t>Delete when we finalize</a:t>
            </a:r>
            <a:r>
              <a:rPr lang="en-US" b="0" noProof="0" dirty="0"/>
              <a:t>): </a:t>
            </a:r>
          </a:p>
          <a:p>
            <a:pPr algn="just"/>
            <a:r>
              <a:rPr lang="en-US" b="0" noProof="0" dirty="0"/>
              <a:t>This map shows </a:t>
            </a:r>
            <a:r>
              <a:rPr lang="en-US" b="0" baseline="0" noProof="0" dirty="0"/>
              <a:t>the different </a:t>
            </a:r>
            <a:r>
              <a:rPr lang="en-US" b="0" baseline="0" noProof="0" dirty="0" err="1"/>
              <a:t>HepB</a:t>
            </a:r>
            <a:r>
              <a:rPr lang="en-US" b="0" baseline="0" noProof="0" dirty="0"/>
              <a:t>-BD policies that countries have adopted as of 2014.  </a:t>
            </a:r>
          </a:p>
          <a:p>
            <a:pPr algn="just"/>
            <a:r>
              <a:rPr lang="en-US" b="0" baseline="0" noProof="0" dirty="0"/>
              <a:t>Note that: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sz="1200" b="0" kern="1200" noProof="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Despite WHO recommendations, in 2014 only 96 (49% - countries in blue) out of 194 countries reported offering </a:t>
            </a:r>
            <a:r>
              <a:rPr lang="en-US" sz="1200" b="0" kern="1200" noProof="0" dirty="0" err="1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HepB</a:t>
            </a:r>
            <a:r>
              <a:rPr lang="en-US" sz="1200" b="0" kern="1200" noProof="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-BD as part of their national immunization </a:t>
            </a:r>
            <a:r>
              <a:rPr lang="en-US" sz="1200" b="0" kern="1200" noProof="0" dirty="0" err="1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programme</a:t>
            </a:r>
            <a:r>
              <a:rPr lang="en-US" sz="1200" b="0" kern="1200" noProof="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. </a:t>
            </a:r>
          </a:p>
          <a:p>
            <a:pPr marL="171450" marR="0" indent="-171450" algn="just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kern="1200" noProof="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Less than 38% of babies born worldwide (countries in pink) received </a:t>
            </a:r>
            <a:r>
              <a:rPr lang="en-US" sz="1200" b="0" kern="1200" noProof="0" dirty="0" err="1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HepB</a:t>
            </a:r>
            <a:r>
              <a:rPr lang="en-US" sz="1200" b="0" kern="1200" noProof="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-BD within 24 hours after birth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>
          <a:xfrm>
            <a:off x="3814763" y="0"/>
            <a:ext cx="2919412" cy="490538"/>
          </a:xfrm>
          <a:prstGeom prst="rect">
            <a:avLst/>
          </a:prstGeom>
        </p:spPr>
        <p:txBody>
          <a:bodyPr/>
          <a:lstStyle/>
          <a:p>
            <a:fld id="{4926AFF6-2903-42D8-B4D7-22CFA184C51B}" type="datetime3">
              <a:rPr lang="en-GB" altLang="en-US" smtClean="0"/>
              <a:pPr/>
              <a:t>3 February, 2025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C1D8C-E305-4800-AF34-42FA9AD3E0D3}" type="slidenum">
              <a:rPr lang="en-GB" altLang="en-US" smtClean="0"/>
              <a:pPr/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422584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b="0" noProof="0"/>
              <a:t>Trainer</a:t>
            </a:r>
            <a:r>
              <a:rPr lang="en-US" b="0" baseline="0" noProof="0"/>
              <a:t> should show country’s immunization schedule and specifically point out the introduction of </a:t>
            </a:r>
            <a:r>
              <a:rPr lang="en-US" b="0" baseline="0" noProof="0" err="1"/>
              <a:t>HepB</a:t>
            </a:r>
            <a:r>
              <a:rPr lang="en-US" b="0" baseline="0" noProof="0"/>
              <a:t>-BD</a:t>
            </a:r>
            <a:endParaRPr lang="en-US" b="0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3188" y="735013"/>
            <a:ext cx="6532562" cy="3675062"/>
          </a:xfrm>
          <a:ln/>
        </p:spPr>
      </p:sp>
      <p:sp>
        <p:nvSpPr>
          <p:cNvPr id="4505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4506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F01694-C6EC-42BD-850F-67FD06B9D8C5}" type="slidenum">
              <a:rPr lang="en-GB" smtClean="0">
                <a:solidFill>
                  <a:srgbClr val="000000"/>
                </a:solidFill>
              </a:rPr>
              <a:pPr/>
              <a:t>15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3188" y="735013"/>
            <a:ext cx="6532562" cy="3675062"/>
          </a:xfrm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31C1D7-5C95-4A8A-8487-2A6FA40E1810}" type="slidenum">
              <a:rPr lang="en-GB">
                <a:ea typeface="MS PGothic" pitchFamily="34" charset="-128"/>
              </a:rPr>
              <a:pPr/>
              <a:t>16</a:t>
            </a:fld>
            <a:endParaRPr lang="en-GB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3188" y="735013"/>
            <a:ext cx="6532562" cy="3675062"/>
          </a:xfrm>
          <a:ln/>
        </p:spPr>
      </p:sp>
      <p:sp>
        <p:nvSpPr>
          <p:cNvPr id="2048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altLang="ja-JP" sz="2100" b="0"/>
          </a:p>
          <a:p>
            <a:pPr marL="804863" lvl="1" indent="-280988" defTabSz="912813" eaLnBrk="0" hangingPunct="0">
              <a:spcBef>
                <a:spcPts val="1200"/>
              </a:spcBef>
              <a:buClr>
                <a:srgbClr val="1E7FB8"/>
              </a:buClr>
              <a:buFont typeface="Arial" pitchFamily="34" charset="0"/>
              <a:buChar char="–"/>
            </a:pPr>
            <a:endParaRPr lang="fr-FR" sz="2100" b="0"/>
          </a:p>
          <a:p>
            <a:pPr eaLnBrk="1" hangingPunct="1"/>
            <a:endParaRPr lang="fr-FR">
              <a:latin typeface="Arial" pitchFamily="34" charset="0"/>
            </a:endParaRPr>
          </a:p>
        </p:txBody>
      </p:sp>
      <p:sp>
        <p:nvSpPr>
          <p:cNvPr id="2048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BF5F91-5201-4DB7-A511-A68BF4522135}" type="slidenum">
              <a:rPr lang="fr-FR">
                <a:ea typeface="MS PGothic" pitchFamily="34" charset="-128"/>
              </a:rPr>
              <a:pPr/>
              <a:t>2</a:t>
            </a:fld>
            <a:endParaRPr lang="fr-FR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/>
              <a:t>NOTE: </a:t>
            </a:r>
          </a:p>
          <a:p>
            <a:r>
              <a:rPr lang="en-US"/>
              <a:t>Hepatitis</a:t>
            </a:r>
            <a:r>
              <a:rPr lang="en-US" baseline="0"/>
              <a:t> B can refer:</a:t>
            </a:r>
          </a:p>
          <a:p>
            <a:pPr>
              <a:buFont typeface="Arial" pitchFamily="34" charset="0"/>
              <a:buChar char="•"/>
            </a:pPr>
            <a:r>
              <a:rPr lang="en-US" baseline="0"/>
              <a:t> to the virus (HBV)</a:t>
            </a:r>
          </a:p>
          <a:p>
            <a:pPr>
              <a:buFont typeface="Arial" pitchFamily="34" charset="0"/>
              <a:buChar char="•"/>
            </a:pPr>
            <a:r>
              <a:rPr lang="en-US" baseline="0"/>
              <a:t> to the virus infection (acute or chronic)</a:t>
            </a:r>
          </a:p>
          <a:p>
            <a:pPr>
              <a:buFont typeface="Arial" pitchFamily="34" charset="0"/>
              <a:buChar char="•"/>
            </a:pPr>
            <a:r>
              <a:rPr lang="en-US" baseline="0"/>
              <a:t> to the disease it causes (cirrhosis or liver cancer) or</a:t>
            </a:r>
          </a:p>
          <a:p>
            <a:pPr>
              <a:buFont typeface="Arial" pitchFamily="34" charset="0"/>
              <a:buChar char="•"/>
            </a:pPr>
            <a:r>
              <a:rPr lang="en-US" baseline="0"/>
              <a:t> to the vaccine (</a:t>
            </a:r>
            <a:r>
              <a:rPr lang="en-US" baseline="0" err="1"/>
              <a:t>HepB</a:t>
            </a:r>
            <a:r>
              <a:rPr lang="en-US" baseline="0"/>
              <a:t> vaccine or </a:t>
            </a:r>
            <a:r>
              <a:rPr lang="en-US" baseline="0" err="1"/>
              <a:t>HepB</a:t>
            </a:r>
            <a:r>
              <a:rPr lang="en-US" baseline="0"/>
              <a:t>-BD)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3188" y="735013"/>
            <a:ext cx="6532562" cy="3675062"/>
          </a:xfrm>
          <a:ln/>
        </p:spPr>
      </p:sp>
      <p:sp>
        <p:nvSpPr>
          <p:cNvPr id="2355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just"/>
            <a:r>
              <a:rPr lang="en-US" b="0" dirty="0">
                <a:ea typeface="ＭＳ Ｐゴシック" pitchFamily="34" charset="-128"/>
              </a:rPr>
              <a:t>Let me explain what the magnitude of hepatitis</a:t>
            </a:r>
            <a:r>
              <a:rPr lang="en-US" b="0" baseline="0" dirty="0">
                <a:ea typeface="ＭＳ Ｐゴシック" pitchFamily="34" charset="-128"/>
              </a:rPr>
              <a:t> B is:</a:t>
            </a:r>
          </a:p>
          <a:p>
            <a:pPr algn="just"/>
            <a:r>
              <a:rPr lang="en-US" b="0" baseline="0" dirty="0">
                <a:ea typeface="ＭＳ Ｐゴシック" pitchFamily="34" charset="-128"/>
              </a:rPr>
              <a:t>(Read bullets)</a:t>
            </a:r>
          </a:p>
          <a:p>
            <a:pPr marL="0" marR="0" indent="0" algn="just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1200" b="0" kern="1200" dirty="0">
              <a:solidFill>
                <a:schemeClr val="tx1"/>
              </a:solidFill>
              <a:latin typeface="Arial" charset="0"/>
              <a:ea typeface="MS PGothic" pitchFamily="34" charset="-128"/>
              <a:cs typeface="MS PGothic" charset="0"/>
            </a:endParaRPr>
          </a:p>
          <a:p>
            <a:pPr marL="0" marR="0" indent="0" algn="just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200" b="0" kern="120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HBV is second only to tobacco as a cause of cancer in humans</a:t>
            </a:r>
          </a:p>
          <a:p>
            <a:pPr marL="0" marR="0" indent="0" algn="just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1200" b="1" kern="1200" dirty="0">
              <a:solidFill>
                <a:schemeClr val="tx1"/>
              </a:solidFill>
              <a:latin typeface="Arial" charset="0"/>
              <a:ea typeface="MS PGothic" pitchFamily="34" charset="-128"/>
              <a:cs typeface="MS PGothic" charset="0"/>
            </a:endParaRPr>
          </a:p>
          <a:p>
            <a:pPr algn="just">
              <a:spcBef>
                <a:spcPts val="1800"/>
              </a:spcBef>
              <a:buFont typeface="Arial" pitchFamily="34" charset="0"/>
              <a:buNone/>
            </a:pPr>
            <a:r>
              <a:rPr lang="en-US" sz="1200" b="1" dirty="0"/>
              <a:t>NOTE</a:t>
            </a:r>
            <a:r>
              <a:rPr lang="en-US" sz="1200" b="0" dirty="0"/>
              <a:t>: C</a:t>
            </a:r>
            <a:r>
              <a:rPr lang="en-US" sz="1200" b="0" baseline="0" dirty="0"/>
              <a:t>ountry to add country–specific or regional disease burden data if available</a:t>
            </a:r>
            <a:endParaRPr lang="en-US" sz="1200" b="0" dirty="0"/>
          </a:p>
        </p:txBody>
      </p:sp>
      <p:sp>
        <p:nvSpPr>
          <p:cNvPr id="2355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C5359F-0DD4-428D-98CE-7D3CAE830FB7}" type="slidenum">
              <a:rPr lang="en-GB">
                <a:ea typeface="MS PGothic" pitchFamily="34" charset="-128"/>
              </a:rPr>
              <a:pPr/>
              <a:t>5</a:t>
            </a:fld>
            <a:endParaRPr lang="en-GB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hlinkClick r:id="rId3"/>
              </a:rPr>
              <a:t>Global guidance on criteria and processes for validation- elimination of mother-to-child transmission of HIV, syphilis and hepatitis B virus (who.int)</a:t>
            </a:r>
            <a:endParaRPr lang="en-US"/>
          </a:p>
          <a:p>
            <a:r>
              <a:rPr lang="en-US"/>
              <a:t>https://www.who.int/publications/i/item/9789240039360 </a:t>
            </a:r>
          </a:p>
          <a:p>
            <a:endParaRPr lang="en-US"/>
          </a:p>
          <a:p>
            <a:r>
              <a:rPr lang="en-US">
                <a:hlinkClick r:id="rId4"/>
              </a:rPr>
              <a:t>Governance for the validation of elimination of mother-to-child transmission of HIV, syphilis and hepatitis B virus: an overview of validation structures and responsibilities at national, regional and global levels (who.int)</a:t>
            </a:r>
            <a:endParaRPr lang="en-US"/>
          </a:p>
          <a:p>
            <a:r>
              <a:rPr lang="en-US"/>
              <a:t>https://www.who.int/publications/i/item/9789240056961 </a:t>
            </a:r>
          </a:p>
          <a:p>
            <a:endParaRPr lang="en-US"/>
          </a:p>
          <a:p>
            <a:r>
              <a:rPr lang="en-US"/>
              <a:t>See also:</a:t>
            </a:r>
            <a:br>
              <a:rPr lang="en-US"/>
            </a:br>
            <a:r>
              <a:rPr lang="en-US">
                <a:hlinkClick r:id="rId5"/>
              </a:rPr>
              <a:t>Introducing a framework for implementing triple elimination of mother-to-child transmission of HIV, syphilis and hepatitis B virus: policy brief (who.int)</a:t>
            </a:r>
            <a:endParaRPr lang="en-US"/>
          </a:p>
          <a:p>
            <a:r>
              <a:rPr lang="en-US"/>
              <a:t>https://www.who.int/publications/i/item/9789240086784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43409-B7D5-49EF-B1CF-1811B9CE8D9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1802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04531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0" dirty="0">
                <a:solidFill>
                  <a:schemeClr val="tx1"/>
                </a:solidFill>
              </a:rPr>
              <a:t>The interventions at the base of the pyramid benefit the largest number and are necessary for those at the top of the pyramid to be effective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6841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ChangeArrowheads="1"/>
          </p:cNvSpPr>
          <p:nvPr userDrawn="1"/>
        </p:nvSpPr>
        <p:spPr bwMode="auto">
          <a:xfrm>
            <a:off x="2117" y="0"/>
            <a:ext cx="12192000" cy="6858000"/>
          </a:xfrm>
          <a:prstGeom prst="rect">
            <a:avLst/>
          </a:prstGeom>
          <a:solidFill>
            <a:srgbClr val="1E7FB8"/>
          </a:solidFill>
          <a:ln w="9525">
            <a:noFill/>
            <a:miter lim="800000"/>
            <a:headEnd/>
            <a:tailEnd/>
          </a:ln>
        </p:spPr>
        <p:txBody>
          <a:bodyPr wrap="none" lIns="80147" tIns="40074" rIns="80147" bIns="40074" anchor="ctr"/>
          <a:lstStyle/>
          <a:p>
            <a:pPr>
              <a:spcBef>
                <a:spcPct val="50000"/>
              </a:spcBef>
            </a:pPr>
            <a:endParaRPr lang="en-US" sz="34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63" y="273572"/>
            <a:ext cx="4010908" cy="116195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480" y="273571"/>
            <a:ext cx="6814561" cy="5852986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963" y="1435533"/>
            <a:ext cx="4010908" cy="4691027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171" y="4800456"/>
            <a:ext cx="7315924" cy="56730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171" y="613376"/>
            <a:ext cx="7315924" cy="4113648"/>
          </a:xfrm>
        </p:spPr>
        <p:txBody>
          <a:bodyPr/>
          <a:lstStyle>
            <a:lvl1pPr marL="0" indent="0">
              <a:buNone/>
              <a:defRPr sz="2800"/>
            </a:lvl1pPr>
            <a:lvl2pPr marL="400736" indent="0">
              <a:buNone/>
              <a:defRPr sz="2500"/>
            </a:lvl2pPr>
            <a:lvl3pPr marL="801472" indent="0">
              <a:buNone/>
              <a:defRPr sz="2100"/>
            </a:lvl3pPr>
            <a:lvl4pPr marL="1202207" indent="0">
              <a:buNone/>
              <a:defRPr sz="1800"/>
            </a:lvl4pPr>
            <a:lvl5pPr marL="1602943" indent="0">
              <a:buNone/>
              <a:defRPr sz="1800"/>
            </a:lvl5pPr>
            <a:lvl6pPr marL="2003679" indent="0">
              <a:buNone/>
              <a:defRPr sz="1800"/>
            </a:lvl6pPr>
            <a:lvl7pPr marL="2404415" indent="0">
              <a:buNone/>
              <a:defRPr sz="1800"/>
            </a:lvl7pPr>
            <a:lvl8pPr marL="2805151" indent="0">
              <a:buNone/>
              <a:defRPr sz="1800"/>
            </a:lvl8pPr>
            <a:lvl9pPr marL="3205886" indent="0">
              <a:buNone/>
              <a:defRPr sz="1800"/>
            </a:lvl9pPr>
          </a:lstStyle>
          <a:p>
            <a:pPr lv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171" y="5367757"/>
            <a:ext cx="7315924" cy="804876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1"/>
            <a:ext cx="3048000" cy="59926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" y="1"/>
            <a:ext cx="8970243" cy="59926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31FAC-2E86-4CE8-9C9C-769FE64459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31FAC-2E86-4CE8-9C9C-769FE64459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31FAC-2E86-4CE8-9C9C-769FE64459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31FAC-2E86-4CE8-9C9C-769FE64459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31FAC-2E86-4CE8-9C9C-769FE64459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31FAC-2E86-4CE8-9C9C-769FE64459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0066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31FAC-2E86-4CE8-9C9C-769FE64459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31FAC-2E86-4CE8-9C9C-769FE64459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31FAC-2E86-4CE8-9C9C-769FE64459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31FAC-2E86-4CE8-9C9C-769FE64459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31FAC-2E86-4CE8-9C9C-769FE64459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F6B96-32C7-4441-9BD2-27DEE4C7B8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F6B96-32C7-4441-9BD2-27DEE4C7B8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F6B96-32C7-4441-9BD2-27DEE4C7B8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F6B96-32C7-4441-9BD2-27DEE4C7B8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F6B96-32C7-4441-9BD2-27DEE4C7B8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7D7C119-971B-C2CE-75F0-EC56A9B0E81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0E381451-25C7-4207-B052-DE340A1509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F6B96-32C7-4441-9BD2-27DEE4C7B8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F6B96-32C7-4441-9BD2-27DEE4C7B8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F6B96-32C7-4441-9BD2-27DEE4C7B8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F6B96-32C7-4441-9BD2-27DEE4C7B8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F6B96-32C7-4441-9BD2-27DEE4C7B8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F6B96-32C7-4441-9BD2-27DEE4C7B8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B069-BE11-4A49-AD1E-C8E30F990A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B069-BE11-4A49-AD1E-C8E30F990A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B069-BE11-4A49-AD1E-C8E30F990A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B069-BE11-4A49-AD1E-C8E30F990A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527A5-2D13-5665-9B43-795F82F6E3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323243A-CB2B-D32F-9098-3EDECC37047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0E381451-25C7-4207-B052-DE340A1509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62756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B069-BE11-4A49-AD1E-C8E30F990A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B069-BE11-4A49-AD1E-C8E30F990A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B069-BE11-4A49-AD1E-C8E30F990A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B069-BE11-4A49-AD1E-C8E30F990A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B069-BE11-4A49-AD1E-C8E30F990A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B069-BE11-4A49-AD1E-C8E30F990A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7B069-BE11-4A49-AD1E-C8E30F990A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10" y="4407381"/>
            <a:ext cx="10363924" cy="1362097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10" y="2907056"/>
            <a:ext cx="10363924" cy="1500322"/>
          </a:xfrm>
        </p:spPr>
        <p:txBody>
          <a:bodyPr anchor="b"/>
          <a:lstStyle>
            <a:lvl1pPr marL="0" indent="0">
              <a:buNone/>
              <a:defRPr sz="1800"/>
            </a:lvl1pPr>
            <a:lvl2pPr marL="400736" indent="0">
              <a:buNone/>
              <a:defRPr sz="1600"/>
            </a:lvl2pPr>
            <a:lvl3pPr marL="801472" indent="0">
              <a:buNone/>
              <a:defRPr sz="1400"/>
            </a:lvl3pPr>
            <a:lvl4pPr marL="1202207" indent="0">
              <a:buNone/>
              <a:defRPr sz="1200"/>
            </a:lvl4pPr>
            <a:lvl5pPr marL="1602943" indent="0">
              <a:buNone/>
              <a:defRPr sz="1200"/>
            </a:lvl5pPr>
            <a:lvl6pPr marL="2003679" indent="0">
              <a:buNone/>
              <a:defRPr sz="1200"/>
            </a:lvl6pPr>
            <a:lvl7pPr marL="2404415" indent="0">
              <a:buNone/>
              <a:defRPr sz="1200"/>
            </a:lvl7pPr>
            <a:lvl8pPr marL="2805151" indent="0">
              <a:buNone/>
              <a:defRPr sz="1200"/>
            </a:lvl8pPr>
            <a:lvl9pPr marL="3205886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0055" y="1380818"/>
            <a:ext cx="5440788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4602" y="1380818"/>
            <a:ext cx="5440788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63" y="275012"/>
            <a:ext cx="10972076" cy="114324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65" y="1534880"/>
            <a:ext cx="5386489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965" y="2174175"/>
            <a:ext cx="5386489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739" y="1534880"/>
            <a:ext cx="5388300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739" y="2174175"/>
            <a:ext cx="5388300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w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2192000" cy="123825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0552" y="1381125"/>
            <a:ext cx="11055349" cy="461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1028" name="Line 6"/>
          <p:cNvSpPr>
            <a:spLocks noChangeShapeType="1"/>
          </p:cNvSpPr>
          <p:nvPr/>
        </p:nvSpPr>
        <p:spPr bwMode="auto">
          <a:xfrm>
            <a:off x="0" y="1246188"/>
            <a:ext cx="121920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</p:spPr>
        <p:txBody>
          <a:bodyPr lIns="80147" tIns="40074" rIns="80147" bIns="40074"/>
          <a:lstStyle/>
          <a:p>
            <a:endParaRPr lang="en-US" sz="3900"/>
          </a:p>
        </p:txBody>
      </p:sp>
      <p:sp>
        <p:nvSpPr>
          <p:cNvPr id="1029" name="Rectangle 12"/>
          <p:cNvSpPr>
            <a:spLocks noChangeArrowheads="1"/>
          </p:cNvSpPr>
          <p:nvPr/>
        </p:nvSpPr>
        <p:spPr bwMode="auto">
          <a:xfrm>
            <a:off x="2117" y="6318000"/>
            <a:ext cx="12192000" cy="540000"/>
          </a:xfrm>
          <a:prstGeom prst="rect">
            <a:avLst/>
          </a:prstGeom>
          <a:solidFill>
            <a:srgbClr val="1E7FB8"/>
          </a:solidFill>
          <a:ln w="9525">
            <a:noFill/>
            <a:miter lim="800000"/>
            <a:headEnd/>
            <a:tailEnd/>
          </a:ln>
        </p:spPr>
        <p:txBody>
          <a:bodyPr wrap="none" lIns="80147" tIns="40074" rIns="80147" bIns="40074" anchor="ctr"/>
          <a:lstStyle/>
          <a:p>
            <a:pPr>
              <a:spcBef>
                <a:spcPct val="50000"/>
              </a:spcBef>
            </a:pPr>
            <a:endParaRPr lang="en-US" sz="3400"/>
          </a:p>
        </p:txBody>
      </p:sp>
      <p:sp>
        <p:nvSpPr>
          <p:cNvPr id="1030" name="Rectangle 13"/>
          <p:cNvSpPr>
            <a:spLocks noChangeArrowheads="1"/>
          </p:cNvSpPr>
          <p:nvPr/>
        </p:nvSpPr>
        <p:spPr bwMode="auto">
          <a:xfrm>
            <a:off x="1236135" y="6426200"/>
            <a:ext cx="6203951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0" marR="0" indent="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dirty="0">
                <a:solidFill>
                  <a:srgbClr val="96CCEE"/>
                </a:solidFill>
                <a:latin typeface="Arial Narrow" pitchFamily="34" charset="0"/>
              </a:rPr>
              <a:t>Hepatitis</a:t>
            </a:r>
            <a:r>
              <a:rPr lang="en-GB" sz="1200" b="0" baseline="0" dirty="0">
                <a:solidFill>
                  <a:srgbClr val="96CCEE"/>
                </a:solidFill>
                <a:latin typeface="Arial Narrow" pitchFamily="34" charset="0"/>
              </a:rPr>
              <a:t> B virus infection and importance of immunization</a:t>
            </a:r>
            <a:r>
              <a:rPr lang="en-US" sz="1200" b="0" baseline="0" dirty="0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en-GB" sz="1200" b="0" dirty="0">
                <a:solidFill>
                  <a:srgbClr val="96CCEE"/>
                </a:solidFill>
                <a:latin typeface="Arial Narrow" pitchFamily="34" charset="0"/>
              </a:rPr>
              <a:t>Module 1</a:t>
            </a:r>
            <a:endParaRPr lang="en-GB" sz="1200" dirty="0">
              <a:solidFill>
                <a:srgbClr val="96CCEE"/>
              </a:solidFill>
              <a:latin typeface="Arial Narrow" pitchFamily="34" charset="0"/>
            </a:endParaRPr>
          </a:p>
        </p:txBody>
      </p:sp>
      <p:pic>
        <p:nvPicPr>
          <p:cNvPr id="1032" name="Picture 17" descr="WHO-EN-white-H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9989829" y="6325939"/>
            <a:ext cx="1646671" cy="5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World map.PNG"/>
          <p:cNvPicPr>
            <a:picLocks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145146" y="99434"/>
            <a:ext cx="900000" cy="1044000"/>
          </a:xfrm>
          <a:prstGeom prst="rect">
            <a:avLst/>
          </a:prstGeom>
        </p:spPr>
      </p:pic>
      <p:sp>
        <p:nvSpPr>
          <p:cNvPr id="11" name="Rectangle 14"/>
          <p:cNvSpPr>
            <a:spLocks noChangeArrowheads="1"/>
          </p:cNvSpPr>
          <p:nvPr userDrawn="1"/>
        </p:nvSpPr>
        <p:spPr bwMode="auto">
          <a:xfrm>
            <a:off x="508002" y="6411687"/>
            <a:ext cx="622300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defTabSz="912813">
              <a:defRPr/>
            </a:pPr>
            <a:fld id="{557AAF42-5488-448E-9A70-C5E1434ABC2A}" type="slidenum">
              <a:rPr lang="en-US" sz="1500" b="1">
                <a:solidFill>
                  <a:srgbClr val="72BBE8"/>
                </a:solidFill>
                <a:latin typeface="Arial Narrow" pitchFamily="34" charset="0"/>
                <a:ea typeface="ＭＳ Ｐゴシック" pitchFamily="34" charset="-128"/>
              </a:rPr>
              <a:pPr algn="r" defTabSz="912813">
                <a:defRPr/>
              </a:pPr>
              <a:t>‹#›</a:t>
            </a:fld>
            <a:r>
              <a:rPr lang="en-GB" sz="1500" b="1" dirty="0">
                <a:solidFill>
                  <a:srgbClr val="72BBE8"/>
                </a:solidFill>
                <a:latin typeface="Arial Narrow" pitchFamily="34" charset="0"/>
                <a:ea typeface="ＭＳ Ｐゴシック" pitchFamily="34" charset="-128"/>
              </a:rPr>
              <a:t> </a:t>
            </a:r>
            <a:r>
              <a:rPr lang="en-GB" sz="2100" b="1" baseline="14000" dirty="0">
                <a:solidFill>
                  <a:srgbClr val="FFFFFF"/>
                </a:solidFill>
                <a:latin typeface="Arial Narrow" pitchFamily="34" charset="0"/>
                <a:ea typeface="ＭＳ Ｐゴシック" pitchFamily="34" charset="-128"/>
              </a:rPr>
              <a:t>|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97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+mj-lt"/>
          <a:ea typeface="MS PGothic" pitchFamily="34" charset="-128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5pPr>
      <a:lvl6pPr marL="400736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6pPr>
      <a:lvl7pPr marL="801472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7pPr>
      <a:lvl8pPr marL="1202207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8pPr>
      <a:lvl9pPr marL="1602943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41313" indent="-341313" algn="l" defTabSz="912813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itchFamily="2" charset="2"/>
        <a:buChar char="l"/>
        <a:defRPr sz="2500">
          <a:solidFill>
            <a:srgbClr val="000066"/>
          </a:solidFill>
          <a:latin typeface="+mn-lt"/>
          <a:ea typeface="MS PGothic" pitchFamily="34" charset="-128"/>
          <a:cs typeface="+mn-cs"/>
        </a:defRPr>
      </a:lvl1pPr>
      <a:lvl2pPr marL="804863" indent="-280988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pitchFamily="34" charset="0"/>
        <a:buChar char="–"/>
        <a:defRPr sz="2100">
          <a:solidFill>
            <a:srgbClr val="000066"/>
          </a:solidFill>
          <a:latin typeface="+mn-lt"/>
          <a:ea typeface="Arial" charset="0"/>
          <a:cs typeface="+mn-cs"/>
        </a:defRPr>
      </a:lvl2pPr>
      <a:lvl3pPr marL="1255713" indent="-269875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 sz="2100">
          <a:solidFill>
            <a:srgbClr val="000066"/>
          </a:solidFill>
          <a:latin typeface="Arial Narrow" pitchFamily="34" charset="0"/>
          <a:ea typeface="Arial" charset="0"/>
          <a:cs typeface="+mn-cs"/>
        </a:defRPr>
      </a:lvl3pPr>
      <a:lvl4pPr marL="1663700" indent="-225425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 sz="2100">
          <a:solidFill>
            <a:srgbClr val="000066"/>
          </a:solidFill>
          <a:latin typeface="Arial Narrow" pitchFamily="34" charset="0"/>
          <a:ea typeface="Arial" charset="0"/>
          <a:cs typeface="+mn-cs"/>
        </a:defRPr>
      </a:lvl4pPr>
      <a:lvl5pPr marL="1987550" indent="-144463" algn="r" defTabSz="912813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ea typeface="Arial" charset="0"/>
          <a:cs typeface="+mn-cs"/>
        </a:defRPr>
      </a:lvl5pPr>
      <a:lvl6pPr marL="2389109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6pPr>
      <a:lvl7pPr marL="2789845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7pPr>
      <a:lvl8pPr marL="3190581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8pPr>
      <a:lvl9pPr marL="3591317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073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1472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2207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943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3679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4415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5151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588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31FAC-2E86-4CE8-9C9C-769FE644592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6F6B96-32C7-4441-9BD2-27DEE4C7B8F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7B069-BE11-4A49-AD1E-C8E30F990A2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immunizationdata.who.int/global/wiise-detail-page/introduction-of-hepb-birth-dose?ISO_3_CODE=&amp;CODE=Member&amp;YEAR=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hyperlink" Target="https://iris.who.int/handle/10665/208278" TargetMode="External"/><Relationship Id="rId7" Type="http://schemas.openxmlformats.org/officeDocument/2006/relationships/hyperlink" Target="https://www.who.int/publications/i/item/9789240056961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who.int/publications/i/item/9789240039360" TargetMode="External"/><Relationship Id="rId5" Type="http://schemas.openxmlformats.org/officeDocument/2006/relationships/hyperlink" Target="https://www.who.int/publications/i/item/9789240091672" TargetMode="External"/><Relationship Id="rId10" Type="http://schemas.openxmlformats.org/officeDocument/2006/relationships/image" Target="../media/image21.jpeg"/><Relationship Id="rId4" Type="http://schemas.openxmlformats.org/officeDocument/2006/relationships/hyperlink" Target="https://www.who.int/publications/i/item/practices-to-improve-coverage-of-the-hepatitis-b-birth-dose-vaccine" TargetMode="External"/><Relationship Id="rId9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image" Target="../media/image15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WHO-EN-white-H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5715000"/>
            <a:ext cx="2952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8" name="Rectangle 4"/>
          <p:cNvSpPr>
            <a:spLocks noChangeArrowheads="1"/>
          </p:cNvSpPr>
          <p:nvPr/>
        </p:nvSpPr>
        <p:spPr bwMode="auto">
          <a:xfrm>
            <a:off x="6477000" y="188916"/>
            <a:ext cx="3886200" cy="1470025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/>
          <a:p>
            <a:pPr algn="ctr" defTabSz="912813" eaLnBrk="0" hangingPunct="0">
              <a:defRPr/>
            </a:pPr>
            <a:r>
              <a:rPr lang="en-US" sz="2400">
                <a:solidFill>
                  <a:schemeClr val="bg1"/>
                </a:solidFill>
              </a:rPr>
              <a:t>Essential training</a:t>
            </a:r>
          </a:p>
          <a:p>
            <a:pPr algn="ctr" defTabSz="912813" eaLnBrk="0" hangingPunct="0">
              <a:defRPr/>
            </a:pPr>
            <a:r>
              <a:rPr lang="en-US" sz="2400">
                <a:solidFill>
                  <a:schemeClr val="bg1"/>
                </a:solidFill>
              </a:rPr>
              <a:t>for introduction of  </a:t>
            </a:r>
            <a:br>
              <a:rPr lang="en-US" sz="2400">
                <a:solidFill>
                  <a:schemeClr val="bg1"/>
                </a:solidFill>
              </a:rPr>
            </a:br>
            <a:r>
              <a:rPr lang="en-US" sz="2400" err="1">
                <a:solidFill>
                  <a:schemeClr val="bg1"/>
                </a:solidFill>
              </a:rPr>
              <a:t>HepB</a:t>
            </a:r>
            <a:r>
              <a:rPr lang="en-US" sz="2400">
                <a:solidFill>
                  <a:schemeClr val="bg1"/>
                </a:solidFill>
              </a:rPr>
              <a:t>-BD vaccine</a:t>
            </a:r>
            <a:endParaRPr lang="fr-FR" sz="2400">
              <a:solidFill>
                <a:schemeClr val="bg1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6553200" y="2438400"/>
            <a:ext cx="38862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t"/>
          <a:lstStyle/>
          <a:p>
            <a:pPr algn="ctr" defTabSz="912813" eaLnBrk="0" hangingPunct="0">
              <a:lnSpc>
                <a:spcPct val="90000"/>
              </a:lnSpc>
              <a:spcBef>
                <a:spcPts val="600"/>
              </a:spcBef>
              <a:buClr>
                <a:srgbClr val="1E7FB8"/>
              </a:buClr>
            </a:pPr>
            <a:r>
              <a:rPr lang="en-US" sz="3200" dirty="0">
                <a:solidFill>
                  <a:schemeClr val="bg1"/>
                </a:solidFill>
              </a:rPr>
              <a:t>Module 1</a:t>
            </a:r>
          </a:p>
          <a:p>
            <a:pPr algn="ctr" defTabSz="912813" eaLnBrk="0" hangingPunct="0">
              <a:lnSpc>
                <a:spcPct val="90000"/>
              </a:lnSpc>
              <a:spcBef>
                <a:spcPts val="600"/>
              </a:spcBef>
              <a:buClr>
                <a:srgbClr val="1E7FB8"/>
              </a:buClr>
            </a:pPr>
            <a:endParaRPr lang="en-US" sz="3200" dirty="0">
              <a:solidFill>
                <a:schemeClr val="bg1"/>
              </a:solidFill>
            </a:endParaRPr>
          </a:p>
          <a:p>
            <a:pPr algn="ctr" defTabSz="912813" eaLnBrk="0" hangingPunct="0">
              <a:lnSpc>
                <a:spcPct val="90000"/>
              </a:lnSpc>
              <a:spcBef>
                <a:spcPts val="600"/>
              </a:spcBef>
              <a:buClr>
                <a:srgbClr val="1E7FB8"/>
              </a:buClr>
            </a:pPr>
            <a:r>
              <a:rPr lang="en-US" sz="3200" dirty="0">
                <a:solidFill>
                  <a:schemeClr val="bg1"/>
                </a:solidFill>
              </a:rPr>
              <a:t>HBV infection and importance of immunization</a:t>
            </a:r>
          </a:p>
        </p:txBody>
      </p:sp>
      <p:pic>
        <p:nvPicPr>
          <p:cNvPr id="1027" name="Picture 3"/>
          <p:cNvPicPr>
            <a:picLocks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92"/>
          <a:stretch/>
        </p:blipFill>
        <p:spPr bwMode="auto">
          <a:xfrm>
            <a:off x="-1" y="0"/>
            <a:ext cx="511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7359BB4-26C9-7B37-C00D-A6D8B2B4AC46}"/>
              </a:ext>
            </a:extLst>
          </p:cNvPr>
          <p:cNvSpPr txBox="1"/>
          <p:nvPr/>
        </p:nvSpPr>
        <p:spPr>
          <a:xfrm>
            <a:off x="11189704" y="114548"/>
            <a:ext cx="975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+mj-lt"/>
              </a:rPr>
              <a:t>ver. 11/24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0"/>
            <a:ext cx="8305800" cy="1238250"/>
          </a:xfrm>
        </p:spPr>
        <p:txBody>
          <a:bodyPr/>
          <a:lstStyle/>
          <a:p>
            <a:r>
              <a:rPr lang="fr-FR">
                <a:solidFill>
                  <a:srgbClr val="002060"/>
                </a:solidFill>
              </a:rPr>
              <a:t>Prevention through vaccination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7381" y="1676400"/>
            <a:ext cx="10150763" cy="4191000"/>
          </a:xfrm>
        </p:spPr>
        <p:txBody>
          <a:bodyPr/>
          <a:lstStyle/>
          <a:p>
            <a:pPr algn="just">
              <a:spcBef>
                <a:spcPts val="1200"/>
              </a:spcBef>
            </a:pPr>
            <a:r>
              <a:rPr lang="en-US" sz="2400" dirty="0">
                <a:solidFill>
                  <a:srgbClr val="002060"/>
                </a:solidFill>
              </a:rPr>
              <a:t>Vaccination is the most effective way to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dirty="0">
                <a:solidFill>
                  <a:srgbClr val="002060"/>
                </a:solidFill>
              </a:rPr>
              <a:t>prevent HBV infection</a:t>
            </a:r>
          </a:p>
          <a:p>
            <a:pPr algn="just">
              <a:spcBef>
                <a:spcPts val="1200"/>
              </a:spcBef>
            </a:pPr>
            <a:r>
              <a:rPr lang="en-US" sz="2400" dirty="0">
                <a:solidFill>
                  <a:srgbClr val="002060"/>
                </a:solidFill>
              </a:rPr>
              <a:t>If given within</a:t>
            </a:r>
            <a:r>
              <a:rPr lang="en-US" sz="2400" spc="-20" dirty="0">
                <a:solidFill>
                  <a:srgbClr val="002060"/>
                </a:solidFill>
              </a:rPr>
              <a:t> 24 hours of birth followed by 2 subsequent </a:t>
            </a:r>
            <a:r>
              <a:rPr lang="en-US" sz="2400" dirty="0">
                <a:solidFill>
                  <a:srgbClr val="002060"/>
                </a:solidFill>
              </a:rPr>
              <a:t>doses, the vaccine is over 90% effective at preventing perinatal HBV infection</a:t>
            </a:r>
          </a:p>
          <a:p>
            <a:pPr algn="just">
              <a:spcBef>
                <a:spcPts val="1200"/>
              </a:spcBef>
            </a:pPr>
            <a:r>
              <a:rPr lang="en-US" sz="2400" dirty="0">
                <a:solidFill>
                  <a:srgbClr val="002060"/>
                </a:solidFill>
              </a:rPr>
              <a:t>Following WHO recommendations for universal hepatitis B birth dose vaccination within 24 hours of birth, our country decided to introduce a birth dose of hepatitis B vaccine (</a:t>
            </a:r>
            <a:r>
              <a:rPr lang="en-US" sz="2400" dirty="0" err="1">
                <a:solidFill>
                  <a:srgbClr val="002060"/>
                </a:solidFill>
              </a:rPr>
              <a:t>HepB</a:t>
            </a:r>
            <a:r>
              <a:rPr lang="en-US" sz="2400" dirty="0">
                <a:solidFill>
                  <a:srgbClr val="002060"/>
                </a:solidFill>
              </a:rPr>
              <a:t>-BD) into the national immunization schedule</a:t>
            </a:r>
          </a:p>
          <a:p>
            <a:pPr>
              <a:spcBef>
                <a:spcPts val="1200"/>
              </a:spcBef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185007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0"/>
            <a:ext cx="8305800" cy="1209300"/>
          </a:xfrm>
        </p:spPr>
        <p:txBody>
          <a:bodyPr/>
          <a:lstStyle/>
          <a:p>
            <a:r>
              <a:rPr lang="en-US">
                <a:solidFill>
                  <a:srgbClr val="002060"/>
                </a:solidFill>
              </a:rPr>
              <a:t>Why is chronic HBV infection </a:t>
            </a:r>
            <a:br>
              <a:rPr lang="en-US">
                <a:solidFill>
                  <a:srgbClr val="002060"/>
                </a:solidFill>
              </a:rPr>
            </a:br>
            <a:r>
              <a:rPr lang="en-US">
                <a:solidFill>
                  <a:srgbClr val="002060"/>
                </a:solidFill>
              </a:rPr>
              <a:t>important?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15000"/>
              </a:lnSpc>
              <a:spcBef>
                <a:spcPts val="750"/>
              </a:spcBef>
              <a:spcAft>
                <a:spcPts val="1000"/>
              </a:spcAft>
              <a:buNone/>
            </a:pPr>
            <a:endParaRPr lang="en-US" sz="2400">
              <a:latin typeface="Arial" pitchFamily="34" charset="0"/>
              <a:ea typeface="Calibri"/>
              <a:cs typeface="Arial" pitchFamily="34" charset="0"/>
            </a:endParaRPr>
          </a:p>
          <a:p>
            <a:pPr marL="0" indent="0">
              <a:lnSpc>
                <a:spcPct val="115000"/>
              </a:lnSpc>
              <a:spcBef>
                <a:spcPts val="750"/>
              </a:spcBef>
              <a:spcAft>
                <a:spcPts val="1000"/>
              </a:spcAft>
              <a:buNone/>
            </a:pPr>
            <a:endParaRPr lang="en-US" sz="2400">
              <a:latin typeface="Arial" pitchFamily="34" charset="0"/>
              <a:ea typeface="Calibri"/>
              <a:cs typeface="Arial" pitchFamily="34" charset="0"/>
            </a:endParaRPr>
          </a:p>
          <a:p>
            <a:pPr marL="0" indent="0">
              <a:lnSpc>
                <a:spcPct val="115000"/>
              </a:lnSpc>
              <a:spcBef>
                <a:spcPts val="750"/>
              </a:spcBef>
              <a:spcAft>
                <a:spcPts val="1000"/>
              </a:spcAft>
              <a:buNone/>
            </a:pPr>
            <a:endParaRPr lang="en-US" sz="2400">
              <a:latin typeface="Arial" pitchFamily="34" charset="0"/>
              <a:ea typeface="Calibri"/>
              <a:cs typeface="Arial" pitchFamily="34" charset="0"/>
            </a:endParaRPr>
          </a:p>
          <a:p>
            <a:pPr>
              <a:lnSpc>
                <a:spcPct val="115000"/>
              </a:lnSpc>
              <a:spcBef>
                <a:spcPts val="750"/>
              </a:spcBef>
              <a:spcAft>
                <a:spcPts val="1000"/>
              </a:spcAft>
              <a:buNone/>
            </a:pPr>
            <a:endParaRPr lang="en-US" sz="2400">
              <a:latin typeface="Arial" pitchFamily="34" charset="0"/>
              <a:ea typeface="Calibri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533" y="1658938"/>
            <a:ext cx="6555015" cy="423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0239743-F2E4-F691-73F9-04408488B321}"/>
              </a:ext>
            </a:extLst>
          </p:cNvPr>
          <p:cNvSpPr txBox="1"/>
          <p:nvPr/>
        </p:nvSpPr>
        <p:spPr>
          <a:xfrm>
            <a:off x="8589196" y="2806373"/>
            <a:ext cx="314502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The earlier the age at time of infection, the more likely that the infection becomes chronic. </a:t>
            </a:r>
          </a:p>
        </p:txBody>
      </p:sp>
    </p:spTree>
    <p:extLst>
      <p:ext uri="{BB962C8B-B14F-4D97-AF65-F5344CB8AC3E}">
        <p14:creationId xmlns:p14="http://schemas.microsoft.com/office/powerpoint/2010/main" val="16354449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world&#10;&#10;Description automatically generated">
            <a:extLst>
              <a:ext uri="{FF2B5EF4-FFF2-40B4-BE49-F238E27FC236}">
                <a16:creationId xmlns:a16="http://schemas.microsoft.com/office/drawing/2014/main" id="{C68DB11D-BE01-B097-C3A4-E6C5EBC005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66"/>
          <a:stretch/>
        </p:blipFill>
        <p:spPr>
          <a:xfrm>
            <a:off x="507152" y="1364018"/>
            <a:ext cx="11432032" cy="5341568"/>
          </a:xfrm>
          <a:prstGeom prst="rect">
            <a:avLst/>
          </a:prstGeom>
        </p:spPr>
      </p:pic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2362200" y="0"/>
            <a:ext cx="8305800" cy="1219200"/>
          </a:xfrm>
        </p:spPr>
        <p:txBody>
          <a:bodyPr>
            <a:noAutofit/>
          </a:bodyPr>
          <a:lstStyle/>
          <a:p>
            <a:r>
              <a:rPr lang="en-US"/>
              <a:t>Countries administering HepB         vaccine at birth in 2014</a:t>
            </a:r>
            <a:endParaRPr lang="en-GB" b="1">
              <a:latin typeface="Arial"/>
            </a:endParaRPr>
          </a:p>
        </p:txBody>
      </p:sp>
      <p:sp>
        <p:nvSpPr>
          <p:cNvPr id="4" name="DataSource"/>
          <p:cNvSpPr txBox="1"/>
          <p:nvPr/>
        </p:nvSpPr>
        <p:spPr>
          <a:xfrm>
            <a:off x="6596008" y="6301490"/>
            <a:ext cx="3554859" cy="404096"/>
          </a:xfrm>
          <a:prstGeom prst="rect">
            <a:avLst/>
          </a:prstGeom>
          <a:noFill/>
        </p:spPr>
        <p:txBody>
          <a:bodyPr vert="horz" wrap="square" lIns="80147" tIns="40074" rIns="80147" bIns="40074" rtlCol="0">
            <a:spAutoFit/>
          </a:bodyPr>
          <a:lstStyle/>
          <a:p>
            <a:r>
              <a:rPr lang="en-GB" sz="1050" b="0" dirty="0">
                <a:solidFill>
                  <a:schemeClr val="tx1"/>
                </a:solidFill>
                <a:latin typeface="Arial Narrow" panose="020B0606020202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https://immunizationdata.who.int/global/wiise-detail-page/introduction-of-hepb-birth-dose?ISO_3_CODE=&amp;CODE=Member&amp;YEAR=</a:t>
            </a:r>
            <a:r>
              <a:rPr lang="en-GB" sz="1050" b="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89748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0"/>
            <a:ext cx="8305800" cy="1238250"/>
          </a:xfrm>
        </p:spPr>
        <p:txBody>
          <a:bodyPr/>
          <a:lstStyle/>
          <a:p>
            <a:r>
              <a:rPr lang="en-US"/>
              <a:t>Country Immunization schedule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81200" y="1752600"/>
            <a:ext cx="8153400" cy="12926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dirty="0" err="1"/>
              <a:t>Add</a:t>
            </a:r>
            <a:r>
              <a:rPr lang="fr-FR" dirty="0"/>
              <a:t> </a:t>
            </a:r>
            <a:r>
              <a:rPr lang="fr-FR" dirty="0" err="1"/>
              <a:t>your</a:t>
            </a:r>
            <a:r>
              <a:rPr lang="fr-FR" dirty="0"/>
              <a:t> country</a:t>
            </a:r>
            <a:r>
              <a:rPr lang="en-GB" dirty="0"/>
              <a:t>’s</a:t>
            </a:r>
            <a:r>
              <a:rPr lang="fr-FR" dirty="0"/>
              <a:t> </a:t>
            </a:r>
            <a:r>
              <a:rPr lang="fr-FR" dirty="0" err="1"/>
              <a:t>updated</a:t>
            </a:r>
            <a:r>
              <a:rPr lang="fr-FR" dirty="0"/>
              <a:t> </a:t>
            </a:r>
            <a:r>
              <a:rPr lang="fr-FR" dirty="0" err="1"/>
              <a:t>immunization</a:t>
            </a:r>
            <a:r>
              <a:rPr lang="fr-FR" dirty="0"/>
              <a:t> </a:t>
            </a:r>
            <a:r>
              <a:rPr lang="fr-FR" dirty="0" err="1"/>
              <a:t>schedule</a:t>
            </a:r>
            <a:r>
              <a:rPr lang="fr-FR" dirty="0"/>
              <a:t> </a:t>
            </a:r>
            <a:r>
              <a:rPr lang="fr-FR" dirty="0" err="1"/>
              <a:t>here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0"/>
            <a:ext cx="8305800" cy="1238250"/>
          </a:xfrm>
        </p:spPr>
        <p:txBody>
          <a:bodyPr/>
          <a:lstStyle/>
          <a:p>
            <a:r>
              <a:rPr lang="en-US"/>
              <a:t>Key messages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1535" y="1905000"/>
            <a:ext cx="9638270" cy="388620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2400" dirty="0"/>
              <a:t>HBV infection is a major public health issue</a:t>
            </a:r>
          </a:p>
          <a:p>
            <a:pPr algn="just">
              <a:spcBef>
                <a:spcPts val="1200"/>
              </a:spcBef>
            </a:pPr>
            <a:r>
              <a:rPr lang="en-US" sz="2400" dirty="0"/>
              <a:t>Newborns and young children have the highest risk of chronic infection</a:t>
            </a:r>
          </a:p>
          <a:p>
            <a:pPr algn="just">
              <a:spcBef>
                <a:spcPts val="1200"/>
              </a:spcBef>
            </a:pPr>
            <a:r>
              <a:rPr lang="en-US" sz="2400" dirty="0"/>
              <a:t>Vaccination is the most effective measure to prevent hepatitis B infection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8827020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itr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End of the module	</a:t>
            </a:r>
            <a:endParaRPr lang="fr-FR"/>
          </a:p>
        </p:txBody>
      </p:sp>
      <p:sp>
        <p:nvSpPr>
          <p:cNvPr id="2" name="Rectangle à coins arrondis 6">
            <a:extLst>
              <a:ext uri="{FF2B5EF4-FFF2-40B4-BE49-F238E27FC236}">
                <a16:creationId xmlns:a16="http://schemas.microsoft.com/office/drawing/2014/main" id="{7AA70FEF-36DC-F6DE-71BE-04CA7B7A5DD1}"/>
              </a:ext>
            </a:extLst>
          </p:cNvPr>
          <p:cNvSpPr/>
          <p:nvPr/>
        </p:nvSpPr>
        <p:spPr bwMode="auto">
          <a:xfrm>
            <a:off x="5448300" y="2060575"/>
            <a:ext cx="3671888" cy="1868874"/>
          </a:xfrm>
          <a:prstGeom prst="wedgeRoundRectCallout">
            <a:avLst>
              <a:gd name="adj1" fmla="val -80920"/>
              <a:gd name="adj2" fmla="val -26776"/>
              <a:gd name="adj3" fmla="val 16667"/>
            </a:avLst>
          </a:prstGeom>
          <a:ln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9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9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9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9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defRPr/>
            </a:pPr>
            <a:endParaRPr lang="en-US" sz="2400" dirty="0">
              <a:solidFill>
                <a:srgbClr val="000066"/>
              </a:solidFill>
            </a:endParaRPr>
          </a:p>
          <a:p>
            <a:pPr algn="ctr" rtl="1">
              <a:defRPr/>
            </a:pPr>
            <a:r>
              <a:rPr lang="en-US" sz="2400" dirty="0">
                <a:solidFill>
                  <a:srgbClr val="000066"/>
                </a:solidFill>
              </a:rPr>
              <a:t>Thank you for your attention! </a:t>
            </a:r>
            <a:br>
              <a:rPr lang="en-US" sz="2400" dirty="0">
                <a:solidFill>
                  <a:srgbClr val="000066"/>
                </a:solidFill>
              </a:rPr>
            </a:br>
            <a:br>
              <a:rPr lang="en-US" sz="2400" dirty="0">
                <a:solidFill>
                  <a:srgbClr val="000066"/>
                </a:solidFill>
              </a:rPr>
            </a:br>
            <a:endParaRPr lang="en-US" sz="2400" dirty="0">
              <a:solidFill>
                <a:srgbClr val="000066"/>
              </a:solidFill>
            </a:endParaRPr>
          </a:p>
          <a:p>
            <a:pPr rtl="1">
              <a:defRPr/>
            </a:pPr>
            <a:endParaRPr lang="en-US" sz="2000" dirty="0">
              <a:solidFill>
                <a:srgbClr val="000066"/>
              </a:solidFill>
            </a:endParaRPr>
          </a:p>
          <a:p>
            <a:pPr rtl="1">
              <a:defRPr/>
            </a:pPr>
            <a:endParaRPr lang="en-US" sz="2000" dirty="0">
              <a:solidFill>
                <a:srgbClr val="000066"/>
              </a:solidFill>
            </a:endParaRPr>
          </a:p>
          <a:p>
            <a:pPr rtl="1">
              <a:defRPr/>
            </a:pPr>
            <a:endParaRPr lang="en-US" sz="2000" dirty="0">
              <a:solidFill>
                <a:srgbClr val="000066"/>
              </a:solidFill>
            </a:endParaRPr>
          </a:p>
          <a:p>
            <a:pPr rtl="1">
              <a:defRPr/>
            </a:pPr>
            <a:endParaRPr lang="en-US" sz="2000" dirty="0">
              <a:solidFill>
                <a:srgbClr val="000066"/>
              </a:solidFill>
            </a:endParaRPr>
          </a:p>
          <a:p>
            <a:pPr rtl="1">
              <a:defRPr/>
            </a:pPr>
            <a:r>
              <a:rPr lang="fr-FR" sz="2000" dirty="0">
                <a:solidFill>
                  <a:srgbClr val="000066"/>
                </a:solidFill>
              </a:rPr>
              <a:t> </a:t>
            </a:r>
          </a:p>
        </p:txBody>
      </p:sp>
      <p:pic>
        <p:nvPicPr>
          <p:cNvPr id="3" name="Picture 2" descr="A cartoon of a nurse&#10;&#10;Description automatically generated">
            <a:extLst>
              <a:ext uri="{FF2B5EF4-FFF2-40B4-BE49-F238E27FC236}">
                <a16:creationId xmlns:a16="http://schemas.microsoft.com/office/drawing/2014/main" id="{72C07199-5CE2-9FCB-B88F-CED9275067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5205" y="1540767"/>
            <a:ext cx="20193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2569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0"/>
            <a:ext cx="8305800" cy="1238250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kern="1200" dirty="0">
                <a:solidFill>
                  <a:srgbClr val="002060"/>
                </a:solidFill>
                <a:ea typeface="ＭＳ Ｐゴシック" pitchFamily="34" charset="-128"/>
              </a:rPr>
              <a:t>References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352442" y="1238250"/>
            <a:ext cx="9656081" cy="4611688"/>
          </a:xfrm>
        </p:spPr>
        <p:txBody>
          <a:bodyPr/>
          <a:lstStyle/>
          <a:p>
            <a:pPr marL="340995" indent="-340995">
              <a:spcBef>
                <a:spcPts val="1200"/>
              </a:spcBef>
            </a:pPr>
            <a:endParaRPr lang="en-US" sz="1600" dirty="0"/>
          </a:p>
          <a:p>
            <a:pPr marL="340995" indent="-340995">
              <a:spcBef>
                <a:spcPts val="1200"/>
              </a:spcBef>
            </a:pPr>
            <a:r>
              <a:rPr lang="en-US" sz="1600" dirty="0"/>
              <a:t>WHO: A Guide for Introducing and Strengthening Hepatitis B Birth Dose Vaccination (EN, FR, AR, SP) </a:t>
            </a:r>
            <a:r>
              <a:rPr lang="en-GB" sz="1600" u="sng" dirty="0">
                <a:hlinkClick r:id="rId3"/>
              </a:rPr>
              <a:t>https://iris.who.int/handle/10665/208278</a:t>
            </a:r>
            <a:endParaRPr lang="en-GB" sz="1600" u="sng" dirty="0"/>
          </a:p>
          <a:p>
            <a:pPr marL="340995" indent="-340995">
              <a:spcBef>
                <a:spcPts val="1200"/>
              </a:spcBef>
            </a:pPr>
            <a:r>
              <a:rPr lang="en-US" sz="1600" dirty="0">
                <a:ea typeface="MS PGothic"/>
              </a:rPr>
              <a:t>WHO. Practices to improve coverage of the hepatitis B birth dose vaccine. </a:t>
            </a:r>
            <a:r>
              <a:rPr lang="en-US" sz="1600" dirty="0">
                <a:ea typeface="MS PGothic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https://www.who.int/publications/i/item/practices-to-improve-coverage-of-the-hepatitis-b-birth-dose-vaccine</a:t>
            </a:r>
            <a:r>
              <a:rPr lang="en-US" sz="1600" dirty="0">
                <a:ea typeface="MS PGothic"/>
              </a:rPr>
              <a:t>     </a:t>
            </a:r>
            <a:endParaRPr lang="en-US" sz="1600" dirty="0">
              <a:hlinkClick r:id="" action="ppaction://noaction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340995" indent="-340995">
              <a:spcBef>
                <a:spcPts val="1200"/>
              </a:spcBef>
            </a:pPr>
            <a:r>
              <a:rPr lang="en-GB" sz="1600" dirty="0"/>
              <a:t>WHO: </a:t>
            </a:r>
            <a:r>
              <a:rPr lang="en-US" sz="1600" dirty="0"/>
              <a:t>Global hepatitis report 2024: action for access in low- and middle-income countries. </a:t>
            </a:r>
            <a:r>
              <a:rPr lang="en-US" sz="1600" dirty="0">
                <a:hlinkClick r:id="rId5"/>
              </a:rPr>
              <a:t>https://www.who.int/publications/i/item/9789240091672</a:t>
            </a:r>
            <a:r>
              <a:rPr lang="en-US" sz="1600" dirty="0"/>
              <a:t> </a:t>
            </a:r>
          </a:p>
          <a:p>
            <a:pPr marL="340995" indent="-340995"/>
            <a:r>
              <a:rPr lang="en-US" sz="1600" dirty="0"/>
              <a:t>WHO: Global guidance on criteria and processes for validation- elimination of mother-to-child transmission of HIV, syphilis and hepatitis B virus </a:t>
            </a:r>
            <a:r>
              <a:rPr lang="en-US" sz="1600" dirty="0">
                <a:hlinkClick r:id="rId6"/>
              </a:rPr>
              <a:t>https://www.who.int/publications/i/item/9789240039360</a:t>
            </a:r>
            <a:r>
              <a:rPr lang="en-US" sz="1600" dirty="0"/>
              <a:t>  </a:t>
            </a:r>
          </a:p>
          <a:p>
            <a:pPr marL="340995" indent="-340995"/>
            <a:r>
              <a:rPr lang="en-US" sz="1600" dirty="0">
                <a:ea typeface="MS PGothic"/>
              </a:rPr>
              <a:t>WHO: Governance for the validation of elimination of mother-to-child transmission of HIV, syphilis and hepatitis B virus: an overview of validation structures and responsibilities at national, regional and global levels. </a:t>
            </a:r>
            <a:r>
              <a:rPr lang="en-US" sz="1600" dirty="0">
                <a:ea typeface="MS PGothic"/>
                <a:hlinkClick r:id="rId7"/>
              </a:rPr>
              <a:t>https://www.who.int/publications/i/item/9789240056961</a:t>
            </a:r>
            <a:endParaRPr lang="en-US" sz="1600" dirty="0">
              <a:ea typeface="MS PGothic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5C49EE-94BF-7A35-D0E5-5E83DE80B40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38500" y="2332307"/>
            <a:ext cx="1337244" cy="19027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 descr="Global hepatitis report 2024: action for access in low- and middle-income countries">
            <a:extLst>
              <a:ext uri="{FF2B5EF4-FFF2-40B4-BE49-F238E27FC236}">
                <a16:creationId xmlns:a16="http://schemas.microsoft.com/office/drawing/2014/main" id="{CFAF2AA3-43FD-3297-7A76-AF870DA97F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8500" y="4353444"/>
            <a:ext cx="1337243" cy="18878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E77F642-4F70-A583-24D7-264408836E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3073" y="311170"/>
            <a:ext cx="1335419" cy="190270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2"/>
          <p:cNvSpPr>
            <a:spLocks noGrp="1" noChangeArrowheads="1"/>
          </p:cNvSpPr>
          <p:nvPr>
            <p:ph type="title"/>
          </p:nvPr>
        </p:nvSpPr>
        <p:spPr>
          <a:xfrm>
            <a:off x="2362200" y="0"/>
            <a:ext cx="8305800" cy="1238250"/>
          </a:xfrm>
        </p:spPr>
        <p:txBody>
          <a:bodyPr/>
          <a:lstStyle/>
          <a:p>
            <a:pPr>
              <a:defRPr/>
            </a:pPr>
            <a:r>
              <a:rPr lang="fr-FR">
                <a:ea typeface="ＭＳ Ｐゴシック" charset="0"/>
              </a:rPr>
              <a:t>Learning objectives</a:t>
            </a:r>
          </a:p>
        </p:txBody>
      </p:sp>
      <p:sp>
        <p:nvSpPr>
          <p:cNvPr id="4099" name="Rectangle 14"/>
          <p:cNvSpPr>
            <a:spLocks noChangeArrowheads="1"/>
          </p:cNvSpPr>
          <p:nvPr/>
        </p:nvSpPr>
        <p:spPr bwMode="auto">
          <a:xfrm>
            <a:off x="1733034" y="1887967"/>
            <a:ext cx="9598111" cy="461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1313" indent="-341313" defTabSz="912813" eaLnBrk="0" hangingPunct="0">
              <a:spcBef>
                <a:spcPts val="1200"/>
              </a:spcBef>
              <a:buClr>
                <a:srgbClr val="1E7FB8"/>
              </a:buClr>
              <a:buFont typeface="Wingdings" pitchFamily="2" charset="2"/>
              <a:buChar char="l"/>
            </a:pPr>
            <a:r>
              <a:rPr lang="en-US" sz="2400" b="0" dirty="0"/>
              <a:t>At the end of the module you will be able to:</a:t>
            </a:r>
          </a:p>
          <a:p>
            <a:pPr marL="804863" lvl="1" indent="-280988" defTabSz="912813" eaLnBrk="0" hangingPunct="0">
              <a:spcBef>
                <a:spcPts val="600"/>
              </a:spcBef>
              <a:buClr>
                <a:srgbClr val="1E7FB8"/>
              </a:buClr>
              <a:buFont typeface="Arial" pitchFamily="34" charset="0"/>
              <a:buChar char="–"/>
            </a:pPr>
            <a:r>
              <a:rPr lang="fr-FR" sz="2400" b="0" dirty="0" err="1"/>
              <a:t>Describe</a:t>
            </a:r>
            <a:r>
              <a:rPr lang="fr-FR" sz="2400" b="0" dirty="0"/>
              <a:t> </a:t>
            </a:r>
            <a:r>
              <a:rPr lang="fr-FR" sz="2400" b="0" dirty="0" err="1"/>
              <a:t>hepatitis</a:t>
            </a:r>
            <a:r>
              <a:rPr lang="fr-FR" sz="2400" b="0" dirty="0"/>
              <a:t> B virus (HBV) infection and </a:t>
            </a:r>
            <a:r>
              <a:rPr lang="fr-FR" sz="2400" b="0" dirty="0" err="1"/>
              <a:t>disease</a:t>
            </a:r>
            <a:endParaRPr lang="fr-FR" sz="2400" b="0" dirty="0"/>
          </a:p>
          <a:p>
            <a:pPr marL="804863" lvl="1" indent="-280988" defTabSz="912813" eaLnBrk="0" hangingPunct="0">
              <a:spcBef>
                <a:spcPts val="600"/>
              </a:spcBef>
              <a:buClr>
                <a:srgbClr val="1E7FB8"/>
              </a:buClr>
              <a:buFont typeface="Arial" pitchFamily="34" charset="0"/>
              <a:buChar char="–"/>
            </a:pPr>
            <a:r>
              <a:rPr lang="en-US" sz="2400" b="0" dirty="0"/>
              <a:t>Describe why HBV infection is a public health concern</a:t>
            </a:r>
          </a:p>
          <a:p>
            <a:pPr marL="804863" lvl="1" indent="-280988" defTabSz="912813" eaLnBrk="0" hangingPunct="0">
              <a:spcBef>
                <a:spcPts val="600"/>
              </a:spcBef>
              <a:buClr>
                <a:srgbClr val="1E7FB8"/>
              </a:buClr>
              <a:buFont typeface="Arial" pitchFamily="34" charset="0"/>
              <a:buChar char="–"/>
            </a:pPr>
            <a:r>
              <a:rPr lang="en-US" sz="2400" b="0" dirty="0"/>
              <a:t>Explain the modes of HBV transmission</a:t>
            </a:r>
          </a:p>
          <a:p>
            <a:pPr marL="804863" lvl="1" indent="-280988" defTabSz="912813" eaLnBrk="0" hangingPunct="0">
              <a:spcBef>
                <a:spcPts val="600"/>
              </a:spcBef>
              <a:buClr>
                <a:srgbClr val="1E7FB8"/>
              </a:buClr>
              <a:buFont typeface="Arial" pitchFamily="34" charset="0"/>
              <a:buChar char="–"/>
            </a:pPr>
            <a:r>
              <a:rPr lang="en-US" sz="2400" b="0" dirty="0"/>
              <a:t>Describe the risk of chronic infection according to age at </a:t>
            </a:r>
            <a:r>
              <a:rPr lang="en-GB" sz="2400" b="0" dirty="0"/>
              <a:t>onset</a:t>
            </a:r>
          </a:p>
          <a:p>
            <a:pPr marL="804863" lvl="1" indent="-280988" defTabSz="912813" eaLnBrk="0" hangingPunct="0">
              <a:spcBef>
                <a:spcPts val="600"/>
              </a:spcBef>
              <a:buClr>
                <a:srgbClr val="1E7FB8"/>
              </a:buClr>
              <a:buFont typeface="Arial" pitchFamily="34" charset="0"/>
              <a:buChar char="–"/>
            </a:pPr>
            <a:r>
              <a:rPr lang="en-US" sz="2400" b="0" dirty="0"/>
              <a:t>Understand the significance of vaccination for preventing perinatal HBV infection</a:t>
            </a:r>
          </a:p>
          <a:p>
            <a:pPr marL="804863" lvl="1" indent="-280988" defTabSz="912813" eaLnBrk="0" hangingPunct="0">
              <a:spcBef>
                <a:spcPts val="600"/>
              </a:spcBef>
              <a:buClr>
                <a:srgbClr val="1E7FB8"/>
              </a:buClr>
              <a:buFont typeface="Arial" pitchFamily="34" charset="0"/>
              <a:buChar char="–"/>
            </a:pPr>
            <a:endParaRPr lang="fr-FR" sz="2400" b="0" dirty="0"/>
          </a:p>
          <a:p>
            <a:pPr marL="341313" indent="-341313" defTabSz="912813" eaLnBrk="0" hangingPunct="0">
              <a:spcBef>
                <a:spcPts val="1200"/>
              </a:spcBef>
              <a:buClr>
                <a:srgbClr val="1E7FB8"/>
              </a:buClr>
              <a:buFont typeface="Wingdings" pitchFamily="2" charset="2"/>
              <a:buChar char="l"/>
            </a:pPr>
            <a:r>
              <a:rPr lang="en-US" sz="2400" b="0" dirty="0"/>
              <a:t>Duration: </a:t>
            </a:r>
            <a:r>
              <a:rPr lang="en-GB" altLang="ja-JP" sz="2400" b="0" dirty="0"/>
              <a:t>30 minutes</a:t>
            </a:r>
          </a:p>
          <a:p>
            <a:pPr marL="804863" lvl="1" indent="-280988" defTabSz="912813" eaLnBrk="0" hangingPunct="0">
              <a:spcBef>
                <a:spcPts val="1200"/>
              </a:spcBef>
              <a:buClr>
                <a:srgbClr val="1E7FB8"/>
              </a:buClr>
              <a:buFont typeface="Arial" pitchFamily="34" charset="0"/>
              <a:buChar char="–"/>
            </a:pPr>
            <a:endParaRPr lang="fr-FR" sz="2100" b="0" dirty="0"/>
          </a:p>
        </p:txBody>
      </p:sp>
      <p:pic>
        <p:nvPicPr>
          <p:cNvPr id="4100" name="Picture 6" descr="C:\Users\sfellache\Desktop\ammp\sandcloc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589" y="4958535"/>
            <a:ext cx="82391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9" descr="arro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565" y="1702400"/>
            <a:ext cx="12239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7D2F63C-3817-E42B-03E6-0A9159C2A3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31190" y="234691"/>
            <a:ext cx="1743245" cy="248370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542657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14196"/>
              </p:ext>
            </p:extLst>
          </p:nvPr>
        </p:nvGraphicFramePr>
        <p:xfrm>
          <a:off x="609600" y="1295400"/>
          <a:ext cx="79248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itre 17"/>
          <p:cNvSpPr>
            <a:spLocks/>
          </p:cNvSpPr>
          <p:nvPr/>
        </p:nvSpPr>
        <p:spPr bwMode="auto">
          <a:xfrm>
            <a:off x="2362200" y="0"/>
            <a:ext cx="8305800" cy="123825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/>
          <a:p>
            <a:pPr algn="ctr" defTabSz="912813" eaLnBrk="0" hangingPunct="0">
              <a:defRPr/>
            </a:pPr>
            <a:r>
              <a:rPr lang="fr-FR" sz="3500">
                <a:ea typeface="ＭＳ Ｐゴシック" pitchFamily="34" charset="-128"/>
              </a:rPr>
              <a:t>Learning content</a:t>
            </a:r>
          </a:p>
        </p:txBody>
      </p:sp>
      <p:sp>
        <p:nvSpPr>
          <p:cNvPr id="7" name="Ellipse 16"/>
          <p:cNvSpPr>
            <a:spLocks noChangeArrowheads="1"/>
          </p:cNvSpPr>
          <p:nvPr/>
        </p:nvSpPr>
        <p:spPr bwMode="auto">
          <a:xfrm>
            <a:off x="1857104" y="5436329"/>
            <a:ext cx="476792" cy="441959"/>
          </a:xfrm>
          <a:prstGeom prst="ellipse">
            <a:avLst/>
          </a:prstGeom>
          <a:solidFill>
            <a:srgbClr val="C00000"/>
          </a:solidFill>
          <a:ln w="38100">
            <a:solidFill>
              <a:schemeClr val="bg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 defTabSz="1042988" rtl="1">
              <a:defRPr/>
            </a:pPr>
            <a:r>
              <a:rPr lang="fr-FR" sz="1800">
                <a:solidFill>
                  <a:srgbClr val="FFFFFF"/>
                </a:solidFill>
                <a:latin typeface="+mn-lt"/>
                <a:ea typeface="+mn-ea"/>
              </a:rPr>
              <a:t>6</a:t>
            </a:r>
          </a:p>
        </p:txBody>
      </p:sp>
      <p:pic>
        <p:nvPicPr>
          <p:cNvPr id="33" name="Picture 32" descr="A cartoon of a nurse holding a stethoscope&#10;&#10;Description automatically generated">
            <a:extLst>
              <a:ext uri="{FF2B5EF4-FFF2-40B4-BE49-F238E27FC236}">
                <a16:creationId xmlns:a16="http://schemas.microsoft.com/office/drawing/2014/main" id="{4AA7D71C-38DC-B53B-D26A-297F0AEDE20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65524" y="1508179"/>
            <a:ext cx="1905000" cy="39338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0"/>
            <a:ext cx="8305800" cy="1238250"/>
          </a:xfrm>
        </p:spPr>
        <p:txBody>
          <a:bodyPr/>
          <a:lstStyle/>
          <a:p>
            <a:pPr lvl="0"/>
            <a:r>
              <a:rPr lang="en-US"/>
              <a:t>What is hepatitis B?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5524" y="1684638"/>
            <a:ext cx="10700951" cy="3859212"/>
          </a:xfrm>
        </p:spPr>
        <p:txBody>
          <a:bodyPr/>
          <a:lstStyle/>
          <a:p>
            <a:pPr>
              <a:buNone/>
            </a:pPr>
            <a:r>
              <a:rPr lang="fr-FR" sz="2800" dirty="0" err="1"/>
              <a:t>Hepatitis</a:t>
            </a:r>
            <a:r>
              <a:rPr lang="fr-FR" sz="2800" dirty="0"/>
              <a:t> B virus (HBV) infection and transmission modes:</a:t>
            </a:r>
          </a:p>
          <a:p>
            <a:r>
              <a:rPr lang="en-US" sz="2800" dirty="0"/>
              <a:t>HBV causes an infection that affects the liver</a:t>
            </a:r>
          </a:p>
          <a:p>
            <a:pPr algn="just"/>
            <a:r>
              <a:rPr lang="en-US" sz="2800" dirty="0"/>
              <a:t>It is a silent and serious infection that often reveals itself in adulthood and can lead to cirrhosis or liver cancer</a:t>
            </a:r>
          </a:p>
          <a:p>
            <a:pPr algn="just"/>
            <a:r>
              <a:rPr lang="en-US" sz="2800" dirty="0"/>
              <a:t>The  virus is transmitted by exposure to infected blood and other body fluids. Thus, an infected mother can transmit the virus to her baby during </a:t>
            </a:r>
            <a:r>
              <a:rPr lang="en-US" sz="2800" dirty="0" err="1"/>
              <a:t>labour</a:t>
            </a:r>
            <a:r>
              <a:rPr lang="en-US" sz="2800" dirty="0"/>
              <a:t> and delivery</a:t>
            </a:r>
          </a:p>
          <a:p>
            <a:pPr>
              <a:buNone/>
            </a:pPr>
            <a:endParaRPr lang="en-US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827903" y="1127954"/>
            <a:ext cx="10873946" cy="3886200"/>
          </a:xfrm>
        </p:spPr>
        <p:txBody>
          <a:bodyPr/>
          <a:lstStyle/>
          <a:p>
            <a:pPr>
              <a:spcBef>
                <a:spcPts val="1800"/>
              </a:spcBef>
              <a:buNone/>
            </a:pPr>
            <a:endParaRPr lang="en-US" sz="2800" dirty="0"/>
          </a:p>
          <a:p>
            <a:pPr>
              <a:spcBef>
                <a:spcPts val="1800"/>
              </a:spcBef>
            </a:pPr>
            <a:r>
              <a:rPr lang="en-US" sz="2800" dirty="0"/>
              <a:t>1/3 of the world’s population -more than 2 billion people- have been infected with HBV</a:t>
            </a:r>
          </a:p>
          <a:p>
            <a:pPr>
              <a:spcBef>
                <a:spcPts val="1800"/>
              </a:spcBef>
            </a:pPr>
            <a:r>
              <a:rPr lang="en-US" sz="2800" dirty="0"/>
              <a:t>About 254 million people are living with chronic HBV infection</a:t>
            </a:r>
          </a:p>
          <a:p>
            <a:pPr>
              <a:spcBef>
                <a:spcPts val="1800"/>
              </a:spcBef>
            </a:pPr>
            <a:r>
              <a:rPr lang="en-US" sz="2800" dirty="0"/>
              <a:t>1.1 million deaths worldwide annually due to complications of hepatitis B, including cirrhosis and liver cancer</a:t>
            </a:r>
          </a:p>
        </p:txBody>
      </p:sp>
      <p:sp>
        <p:nvSpPr>
          <p:cNvPr id="8195" name="Rectangle 7"/>
          <p:cNvSpPr>
            <a:spLocks noGrp="1" noChangeArrowheads="1"/>
          </p:cNvSpPr>
          <p:nvPr>
            <p:ph type="title"/>
          </p:nvPr>
        </p:nvSpPr>
        <p:spPr>
          <a:xfrm>
            <a:off x="2362200" y="0"/>
            <a:ext cx="8305800" cy="1238250"/>
          </a:xfrm>
        </p:spPr>
        <p:txBody>
          <a:bodyPr/>
          <a:lstStyle/>
          <a:p>
            <a:pPr>
              <a:defRPr/>
            </a:pPr>
            <a:r>
              <a:rPr lang="en-US">
                <a:ea typeface="ＭＳ Ｐゴシック" pitchFamily="34" charset="-128"/>
              </a:rPr>
              <a:t>Disease burden </a:t>
            </a:r>
            <a:br>
              <a:rPr lang="en-US">
                <a:ea typeface="ＭＳ Ｐゴシック" pitchFamily="34" charset="-128"/>
              </a:rPr>
            </a:br>
            <a:r>
              <a:rPr lang="en-US">
                <a:ea typeface="ＭＳ Ｐゴシック" pitchFamily="34" charset="-128"/>
              </a:rPr>
              <a:t>Illness related to HBV infection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DE5DBF-868F-0EE6-14C7-8920B39D2C53}"/>
              </a:ext>
            </a:extLst>
          </p:cNvPr>
          <p:cNvSpPr txBox="1"/>
          <p:nvPr/>
        </p:nvSpPr>
        <p:spPr>
          <a:xfrm>
            <a:off x="939114" y="4683210"/>
            <a:ext cx="1042498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1800"/>
              </a:spcBef>
              <a:buFont typeface="Arial" pitchFamily="34" charset="0"/>
              <a:buNone/>
            </a:pPr>
            <a:r>
              <a:rPr lang="en-US" sz="2800" b="1" dirty="0">
                <a:highlight>
                  <a:srgbClr val="FFFF00"/>
                </a:highlight>
              </a:rPr>
              <a:t>NOTE</a:t>
            </a:r>
            <a:r>
              <a:rPr lang="en-US" sz="2800" b="0" dirty="0">
                <a:highlight>
                  <a:srgbClr val="FFFF00"/>
                </a:highlight>
              </a:rPr>
              <a:t>: C</a:t>
            </a:r>
            <a:r>
              <a:rPr lang="en-US" sz="2800" b="0" baseline="0" dirty="0">
                <a:highlight>
                  <a:srgbClr val="FFFF00"/>
                </a:highlight>
              </a:rPr>
              <a:t>ountry to add country–specific or regional disease burden data if available</a:t>
            </a:r>
            <a:endParaRPr lang="en-US" sz="2800" b="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9359434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0"/>
            <a:ext cx="8305800" cy="1238250"/>
          </a:xfrm>
        </p:spPr>
        <p:txBody>
          <a:bodyPr/>
          <a:lstStyle/>
          <a:p>
            <a:r>
              <a:rPr lang="en-US" dirty="0"/>
              <a:t>Modes of transmission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9745" y="1470893"/>
            <a:ext cx="10815782" cy="4571999"/>
          </a:xfrm>
        </p:spPr>
        <p:txBody>
          <a:bodyPr/>
          <a:lstStyle/>
          <a:p>
            <a:pPr marL="0" indent="3175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A person with HBV infection may have the virus present in blood, semen, vaginal secretions. This translates to 3 main modes of virus transmission:</a:t>
            </a:r>
          </a:p>
          <a:p>
            <a:pPr marL="0" indent="0" algn="just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400" dirty="0">
                <a:sym typeface="Wingdings"/>
              </a:rPr>
              <a:t> </a:t>
            </a:r>
            <a:r>
              <a:rPr lang="en-US" sz="2400" b="1" u="sng" dirty="0"/>
              <a:t>Vertical transmission</a:t>
            </a:r>
            <a:r>
              <a:rPr lang="en-US" sz="2400" b="1" dirty="0"/>
              <a:t>: </a:t>
            </a:r>
          </a:p>
          <a:p>
            <a:pPr lvl="1" algn="just">
              <a:spcBef>
                <a:spcPts val="1200"/>
              </a:spcBef>
              <a:spcAft>
                <a:spcPts val="0"/>
              </a:spcAft>
            </a:pPr>
            <a:r>
              <a:rPr lang="en-US" sz="1800" b="1" dirty="0"/>
              <a:t>Newborns: </a:t>
            </a:r>
            <a:r>
              <a:rPr lang="en-US" sz="1800" dirty="0"/>
              <a:t>mother-to-child or perinatal transmission due to exposure to blood during labor. In utero transmission is rare.</a:t>
            </a:r>
          </a:p>
          <a:p>
            <a:pPr marL="0" indent="0" algn="just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400" dirty="0">
                <a:sym typeface="Wingdings"/>
              </a:rPr>
              <a:t> </a:t>
            </a:r>
            <a:r>
              <a:rPr lang="en-US" sz="2400" b="1" u="sng" dirty="0"/>
              <a:t>Horizontal transmission</a:t>
            </a:r>
            <a:r>
              <a:rPr lang="en-US" sz="2400" b="1" dirty="0"/>
              <a:t>: </a:t>
            </a:r>
          </a:p>
          <a:p>
            <a:pPr lvl="1" algn="just">
              <a:spcBef>
                <a:spcPts val="1200"/>
              </a:spcBef>
              <a:spcAft>
                <a:spcPts val="0"/>
              </a:spcAft>
            </a:pPr>
            <a:r>
              <a:rPr lang="en-US" sz="1800" b="1" dirty="0"/>
              <a:t>early childhood </a:t>
            </a:r>
            <a:r>
              <a:rPr lang="en-US" sz="1800" dirty="0"/>
              <a:t>(likely through breaks in skin through infected close contact) </a:t>
            </a:r>
          </a:p>
          <a:p>
            <a:pPr lvl="1" algn="just">
              <a:spcBef>
                <a:spcPts val="1200"/>
              </a:spcBef>
              <a:spcAft>
                <a:spcPts val="0"/>
              </a:spcAft>
            </a:pPr>
            <a:r>
              <a:rPr lang="en-US" sz="1800" b="1" dirty="0"/>
              <a:t>adult transmission</a:t>
            </a:r>
            <a:r>
              <a:rPr lang="fr-FR" sz="1800" b="1" dirty="0"/>
              <a:t> </a:t>
            </a:r>
            <a:r>
              <a:rPr lang="fr-FR" sz="1800" dirty="0"/>
              <a:t>(</a:t>
            </a:r>
            <a:r>
              <a:rPr lang="en-US" sz="1800" dirty="0"/>
              <a:t>sexual contact, injection drug use)</a:t>
            </a:r>
          </a:p>
          <a:p>
            <a:pPr marL="0" indent="0" algn="just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400" dirty="0">
                <a:sym typeface="Wingdings"/>
              </a:rPr>
              <a:t> </a:t>
            </a:r>
            <a:r>
              <a:rPr lang="en-US" sz="2400" b="1" u="sng" dirty="0"/>
              <a:t>Nosocomial transmission:</a:t>
            </a:r>
          </a:p>
          <a:p>
            <a:pPr lvl="1" algn="just">
              <a:spcBef>
                <a:spcPts val="1200"/>
              </a:spcBef>
              <a:spcAft>
                <a:spcPts val="0"/>
              </a:spcAft>
            </a:pPr>
            <a:r>
              <a:rPr lang="en-US" sz="1800" b="1" dirty="0"/>
              <a:t>all ages: </a:t>
            </a:r>
            <a:r>
              <a:rPr lang="en-US" sz="1800" dirty="0"/>
              <a:t>unsafe injections, medical procedures, blood transfusions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31556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F07ED289-959C-447D-BDC4-8F6EC0E48A0D}"/>
              </a:ext>
            </a:extLst>
          </p:cNvPr>
          <p:cNvSpPr txBox="1">
            <a:spLocks/>
          </p:cNvSpPr>
          <p:nvPr/>
        </p:nvSpPr>
        <p:spPr>
          <a:xfrm>
            <a:off x="469558" y="1519086"/>
            <a:ext cx="6858000" cy="222941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rgbClr val="000066"/>
                </a:solidFill>
              </a:rPr>
              <a:t>Triple EMTCT – </a:t>
            </a:r>
            <a:r>
              <a:rPr lang="en-US" sz="2400" i="1" dirty="0">
                <a:solidFill>
                  <a:srgbClr val="000066"/>
                </a:solidFill>
              </a:rPr>
              <a:t>finishing the ‘last mile’ of vertical transmission of HIV, syphilis and viral hepatitis</a:t>
            </a:r>
          </a:p>
          <a:p>
            <a:endParaRPr lang="en-US" sz="2400" i="1" dirty="0">
              <a:solidFill>
                <a:srgbClr val="000066"/>
              </a:solidFill>
            </a:endParaRPr>
          </a:p>
          <a:p>
            <a:r>
              <a:rPr lang="en-US" sz="2400" dirty="0">
                <a:solidFill>
                  <a:srgbClr val="000066"/>
                </a:solidFill>
              </a:rPr>
              <a:t>All countries are encouraged to adopt the Triple Elimination integrated approach</a:t>
            </a:r>
          </a:p>
          <a:p>
            <a:endParaRPr lang="en-US" sz="2400" dirty="0">
              <a:solidFill>
                <a:srgbClr val="000066"/>
              </a:solidFill>
            </a:endParaRPr>
          </a:p>
          <a:p>
            <a:endParaRPr lang="en-US" sz="2400" dirty="0">
              <a:solidFill>
                <a:srgbClr val="000066"/>
              </a:solidFill>
            </a:endParaRPr>
          </a:p>
          <a:p>
            <a:r>
              <a:rPr lang="en-US" sz="2400" dirty="0">
                <a:solidFill>
                  <a:srgbClr val="000066"/>
                </a:solidFill>
                <a:highlight>
                  <a:srgbClr val="FFFF00"/>
                </a:highlight>
              </a:rPr>
              <a:t>Note: Update with country and region-specific goals and targets</a:t>
            </a:r>
          </a:p>
          <a:p>
            <a:endParaRPr lang="en-US" sz="2400" dirty="0">
              <a:solidFill>
                <a:srgbClr val="000066"/>
              </a:solidFill>
            </a:endParaRPr>
          </a:p>
          <a:p>
            <a:endParaRPr lang="en-US" sz="2400" dirty="0">
              <a:solidFill>
                <a:srgbClr val="000066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D0745C-54FB-4AAD-86C3-0EA45D5714A2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7842565" y="1967265"/>
            <a:ext cx="1980000" cy="2933304"/>
          </a:xfrm>
          <a:prstGeom prst="rect">
            <a:avLst/>
          </a:prstGeom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BF1F175-E957-4EBF-8C2F-216AF5C9973E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10030510" y="1967265"/>
            <a:ext cx="1980000" cy="2933304"/>
          </a:xfrm>
          <a:prstGeom prst="rect">
            <a:avLst/>
          </a:prstGeom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4EB5489-97F9-F0C3-A463-63312229B7C8}"/>
              </a:ext>
            </a:extLst>
          </p:cNvPr>
          <p:cNvSpPr/>
          <p:nvPr/>
        </p:nvSpPr>
        <p:spPr>
          <a:xfrm>
            <a:off x="7770681" y="1497802"/>
            <a:ext cx="2123768" cy="4184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Elimination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1400" dirty="0">
                <a:solidFill>
                  <a:schemeClr val="tx1"/>
                </a:solidFill>
              </a:rPr>
              <a:t>criteria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5E0B87-6E5F-EC6C-DE19-3768660809A6}"/>
              </a:ext>
            </a:extLst>
          </p:cNvPr>
          <p:cNvSpPr/>
          <p:nvPr/>
        </p:nvSpPr>
        <p:spPr>
          <a:xfrm>
            <a:off x="9912897" y="1507718"/>
            <a:ext cx="2215226" cy="5216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Validation guidance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FE8B8E1-9075-2C37-C42D-E15B7E743B8C}"/>
              </a:ext>
            </a:extLst>
          </p:cNvPr>
          <p:cNvSpPr txBox="1">
            <a:spLocks/>
          </p:cNvSpPr>
          <p:nvPr/>
        </p:nvSpPr>
        <p:spPr>
          <a:xfrm>
            <a:off x="1524004" y="0"/>
            <a:ext cx="9615340" cy="123825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912813" eaLnBrk="0" hangingPunct="0">
              <a:defRPr sz="3500">
                <a:latin typeface="+mj-lt"/>
                <a:cs typeface="+mj-cs"/>
              </a:defRPr>
            </a:lvl1pPr>
            <a:lvl2pPr algn="ctr" defTabSz="912813" eaLnBrk="0" hangingPunct="0">
              <a:defRPr sz="3500">
                <a:latin typeface="Arial" charset="0"/>
                <a:cs typeface="Arial" charset="0"/>
              </a:defRPr>
            </a:lvl2pPr>
            <a:lvl3pPr algn="ctr" defTabSz="912813" eaLnBrk="0" hangingPunct="0">
              <a:defRPr sz="3500">
                <a:latin typeface="Arial" charset="0"/>
                <a:cs typeface="Arial" charset="0"/>
              </a:defRPr>
            </a:lvl3pPr>
            <a:lvl4pPr algn="ctr" defTabSz="912813" eaLnBrk="0" hangingPunct="0">
              <a:defRPr sz="3500">
                <a:latin typeface="Arial" charset="0"/>
                <a:cs typeface="Arial" charset="0"/>
              </a:defRPr>
            </a:lvl4pPr>
            <a:lvl5pPr algn="ctr" defTabSz="912813" eaLnBrk="0" hangingPunct="0">
              <a:defRPr sz="3500">
                <a:latin typeface="Arial" charset="0"/>
                <a:cs typeface="Arial" charset="0"/>
              </a:defRPr>
            </a:lvl5pPr>
            <a:lvl6pPr marL="400736" algn="ctr" defTabSz="914179" fontAlgn="base">
              <a:spcBef>
                <a:spcPct val="0"/>
              </a:spcBef>
              <a:spcAft>
                <a:spcPct val="0"/>
              </a:spcAft>
              <a:defRPr sz="3500">
                <a:latin typeface="Arial" charset="0"/>
                <a:cs typeface="Arial" charset="0"/>
              </a:defRPr>
            </a:lvl6pPr>
            <a:lvl7pPr marL="801472" algn="ctr" defTabSz="914179" fontAlgn="base">
              <a:spcBef>
                <a:spcPct val="0"/>
              </a:spcBef>
              <a:spcAft>
                <a:spcPct val="0"/>
              </a:spcAft>
              <a:defRPr sz="3500">
                <a:latin typeface="Arial" charset="0"/>
                <a:cs typeface="Arial" charset="0"/>
              </a:defRPr>
            </a:lvl7pPr>
            <a:lvl8pPr marL="1202207" algn="ctr" defTabSz="914179" fontAlgn="base">
              <a:spcBef>
                <a:spcPct val="0"/>
              </a:spcBef>
              <a:spcAft>
                <a:spcPct val="0"/>
              </a:spcAft>
              <a:defRPr sz="3500">
                <a:latin typeface="Arial" charset="0"/>
                <a:cs typeface="Arial" charset="0"/>
              </a:defRPr>
            </a:lvl8pPr>
            <a:lvl9pPr marL="1602943" algn="ctr" defTabSz="914179" fontAlgn="base">
              <a:spcBef>
                <a:spcPct val="0"/>
              </a:spcBef>
              <a:spcAft>
                <a:spcPct val="0"/>
              </a:spcAft>
              <a:defRPr sz="3500">
                <a:latin typeface="Arial" charset="0"/>
                <a:cs typeface="Arial" charset="0"/>
              </a:defRPr>
            </a:lvl9pPr>
          </a:lstStyle>
          <a:p>
            <a:r>
              <a:rPr lang="en-US" dirty="0"/>
              <a:t>Elimination of Mother-to-Child Transmission </a:t>
            </a:r>
          </a:p>
        </p:txBody>
      </p:sp>
    </p:spTree>
    <p:extLst>
      <p:ext uri="{BB962C8B-B14F-4D97-AF65-F5344CB8AC3E}">
        <p14:creationId xmlns:p14="http://schemas.microsoft.com/office/powerpoint/2010/main" val="28095022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7D0B5-7402-3E9D-54EC-C61068DE83C6}"/>
              </a:ext>
            </a:extLst>
          </p:cNvPr>
          <p:cNvSpPr txBox="1">
            <a:spLocks/>
          </p:cNvSpPr>
          <p:nvPr/>
        </p:nvSpPr>
        <p:spPr>
          <a:xfrm>
            <a:off x="1524004" y="0"/>
            <a:ext cx="9615340" cy="123825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912813" eaLnBrk="0" hangingPunct="0">
              <a:defRPr sz="3500">
                <a:latin typeface="+mj-lt"/>
                <a:cs typeface="+mj-cs"/>
              </a:defRPr>
            </a:lvl1pPr>
            <a:lvl2pPr algn="ctr" defTabSz="912813" eaLnBrk="0" hangingPunct="0">
              <a:defRPr sz="3500">
                <a:latin typeface="Arial" charset="0"/>
                <a:cs typeface="Arial" charset="0"/>
              </a:defRPr>
            </a:lvl2pPr>
            <a:lvl3pPr algn="ctr" defTabSz="912813" eaLnBrk="0" hangingPunct="0">
              <a:defRPr sz="3500">
                <a:latin typeface="Arial" charset="0"/>
                <a:cs typeface="Arial" charset="0"/>
              </a:defRPr>
            </a:lvl3pPr>
            <a:lvl4pPr algn="ctr" defTabSz="912813" eaLnBrk="0" hangingPunct="0">
              <a:defRPr sz="3500">
                <a:latin typeface="Arial" charset="0"/>
                <a:cs typeface="Arial" charset="0"/>
              </a:defRPr>
            </a:lvl4pPr>
            <a:lvl5pPr algn="ctr" defTabSz="912813" eaLnBrk="0" hangingPunct="0">
              <a:defRPr sz="3500">
                <a:latin typeface="Arial" charset="0"/>
                <a:cs typeface="Arial" charset="0"/>
              </a:defRPr>
            </a:lvl5pPr>
            <a:lvl6pPr marL="400736" algn="ctr" defTabSz="914179" fontAlgn="base">
              <a:spcBef>
                <a:spcPct val="0"/>
              </a:spcBef>
              <a:spcAft>
                <a:spcPct val="0"/>
              </a:spcAft>
              <a:defRPr sz="3500">
                <a:latin typeface="Arial" charset="0"/>
                <a:cs typeface="Arial" charset="0"/>
              </a:defRPr>
            </a:lvl6pPr>
            <a:lvl7pPr marL="801472" algn="ctr" defTabSz="914179" fontAlgn="base">
              <a:spcBef>
                <a:spcPct val="0"/>
              </a:spcBef>
              <a:spcAft>
                <a:spcPct val="0"/>
              </a:spcAft>
              <a:defRPr sz="3500">
                <a:latin typeface="Arial" charset="0"/>
                <a:cs typeface="Arial" charset="0"/>
              </a:defRPr>
            </a:lvl7pPr>
            <a:lvl8pPr marL="1202207" algn="ctr" defTabSz="914179" fontAlgn="base">
              <a:spcBef>
                <a:spcPct val="0"/>
              </a:spcBef>
              <a:spcAft>
                <a:spcPct val="0"/>
              </a:spcAft>
              <a:defRPr sz="3500">
                <a:latin typeface="Arial" charset="0"/>
                <a:cs typeface="Arial" charset="0"/>
              </a:defRPr>
            </a:lvl8pPr>
            <a:lvl9pPr marL="1602943" algn="ctr" defTabSz="914179" fontAlgn="base">
              <a:spcBef>
                <a:spcPct val="0"/>
              </a:spcBef>
              <a:spcAft>
                <a:spcPct val="0"/>
              </a:spcAft>
              <a:defRPr sz="3500">
                <a:latin typeface="Arial" charset="0"/>
                <a:cs typeface="Arial" charset="0"/>
              </a:defRPr>
            </a:lvl9pPr>
          </a:lstStyle>
          <a:p>
            <a:r>
              <a:rPr lang="en-US" dirty="0"/>
              <a:t>Triple Elimination Targets</a:t>
            </a:r>
          </a:p>
        </p:txBody>
      </p:sp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704758BB-77E2-2AFC-7554-400CA624CA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8299643"/>
              </p:ext>
            </p:extLst>
          </p:nvPr>
        </p:nvGraphicFramePr>
        <p:xfrm>
          <a:off x="231709" y="1031708"/>
          <a:ext cx="11728581" cy="5616987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2172122">
                  <a:extLst>
                    <a:ext uri="{9D8B030D-6E8A-4147-A177-3AD203B41FA5}">
                      <a16:colId xmlns:a16="http://schemas.microsoft.com/office/drawing/2014/main" val="1009410158"/>
                    </a:ext>
                  </a:extLst>
                </a:gridCol>
                <a:gridCol w="2930692">
                  <a:extLst>
                    <a:ext uri="{9D8B030D-6E8A-4147-A177-3AD203B41FA5}">
                      <a16:colId xmlns:a16="http://schemas.microsoft.com/office/drawing/2014/main" val="1064266893"/>
                    </a:ext>
                  </a:extLst>
                </a:gridCol>
                <a:gridCol w="3083001">
                  <a:extLst>
                    <a:ext uri="{9D8B030D-6E8A-4147-A177-3AD203B41FA5}">
                      <a16:colId xmlns:a16="http://schemas.microsoft.com/office/drawing/2014/main" val="2807912018"/>
                    </a:ext>
                  </a:extLst>
                </a:gridCol>
                <a:gridCol w="3542766">
                  <a:extLst>
                    <a:ext uri="{9D8B030D-6E8A-4147-A177-3AD203B41FA5}">
                      <a16:colId xmlns:a16="http://schemas.microsoft.com/office/drawing/2014/main" val="1095182112"/>
                    </a:ext>
                  </a:extLst>
                </a:gridCol>
              </a:tblGrid>
              <a:tr h="404715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348" marR="15348" marT="2132" marB="0">
                    <a:solidFill>
                      <a:srgbClr val="1E7FB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u="none" strike="noStrike" dirty="0">
                          <a:effectLst/>
                        </a:rPr>
                        <a:t>EMTCT of HIV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348" marR="15348" marT="2132" marB="0">
                    <a:solidFill>
                      <a:srgbClr val="1E7FB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u="none" strike="noStrike" dirty="0">
                          <a:effectLst/>
                        </a:rPr>
                        <a:t>EMTCT of Syphilis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348" marR="15348" marT="2132" marB="0">
                    <a:solidFill>
                      <a:srgbClr val="1E7FB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u="none" strike="noStrike" dirty="0">
                          <a:effectLst/>
                        </a:rPr>
                        <a:t>EMTCT of HBV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348" marR="15348" marT="2132" marB="0">
                    <a:solidFill>
                      <a:srgbClr val="1E7FB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259323"/>
                  </a:ext>
                </a:extLst>
              </a:tr>
              <a:tr h="1076035"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none" strike="noStrike" dirty="0">
                          <a:effectLst/>
                        </a:rPr>
                        <a:t>2030 Global Health Sector Strategy (GHSS) direct and related targets 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348" marR="15348" marT="2132" marB="0"/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none" strike="noStrike" dirty="0">
                          <a:effectLst/>
                        </a:rPr>
                        <a:t>‘Zero’ new infections among infants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348" marR="15348" marT="2132" marB="0"/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u="none" strike="noStrike">
                          <a:effectLst/>
                        </a:rPr>
                        <a:t>≤50 cases of congenital syphilis per </a:t>
                      </a:r>
                    </a:p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u="none" strike="noStrike">
                          <a:effectLst/>
                        </a:rPr>
                        <a:t>100 000 live births in 80% of countries </a:t>
                      </a:r>
                    </a:p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348" marR="15348" marT="2132" marB="0"/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none" strike="noStrike" dirty="0">
                          <a:effectLst/>
                        </a:rPr>
                        <a:t>95% reduction in incidence of chronic viral hepatitis B infections</a:t>
                      </a:r>
                      <a:endParaRPr lang="en-US" sz="16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348" marR="15348" marT="2132" marB="0"/>
                </a:tc>
                <a:extLst>
                  <a:ext uri="{0D108BD9-81ED-4DB2-BD59-A6C34878D82A}">
                    <a16:rowId xmlns:a16="http://schemas.microsoft.com/office/drawing/2014/main" val="1270668532"/>
                  </a:ext>
                </a:extLst>
              </a:tr>
              <a:tr h="683700">
                <a:tc rowSpan="2"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50" u="none" strike="noStrike" kern="1200">
                        <a:effectLst/>
                      </a:endParaRPr>
                    </a:p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u="none" strike="noStrike" kern="1200">
                          <a:solidFill>
                            <a:srgbClr val="FF0000"/>
                          </a:solidFill>
                          <a:effectLst/>
                        </a:rPr>
                        <a:t>IMPACT TARGETS</a:t>
                      </a:r>
                    </a:p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50" u="none" strike="noStrike" kern="1200">
                        <a:effectLst/>
                      </a:endParaRPr>
                    </a:p>
                    <a:p>
                      <a:pPr marL="0" marR="0" lvl="0" indent="0" algn="l" defTabSz="76702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kern="1200">
                          <a:effectLst/>
                        </a:rPr>
                        <a:t>Impact criteria must have been met for one year  </a:t>
                      </a:r>
                      <a:endParaRPr lang="en-US" sz="1400" b="0" i="1" u="none" strike="noStrike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5348" marR="15348" marT="2132" marB="0"/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dirty="0">
                          <a:effectLst/>
                        </a:rPr>
                        <a:t>New </a:t>
                      </a:r>
                      <a:r>
                        <a:rPr lang="en-US" sz="1400" u="none" strike="noStrike" dirty="0" err="1">
                          <a:effectLst/>
                        </a:rPr>
                        <a:t>paediatric</a:t>
                      </a:r>
                      <a:r>
                        <a:rPr lang="en-US" sz="1400" u="none" strike="noStrike" dirty="0">
                          <a:effectLst/>
                        </a:rPr>
                        <a:t> HIV infections </a:t>
                      </a:r>
                      <a:r>
                        <a:rPr lang="en-US" sz="1400" b="0" u="none" strike="noStrike" dirty="0">
                          <a:effectLst/>
                        </a:rPr>
                        <a:t>population case rate </a:t>
                      </a:r>
                      <a:r>
                        <a:rPr lang="en-US" sz="1400" b="1" u="none" strike="noStrike" kern="1200" dirty="0">
                          <a:solidFill>
                            <a:srgbClr val="FF0000"/>
                          </a:solidFill>
                          <a:effectLst/>
                        </a:rPr>
                        <a:t>≤50 cases per 100 000 live births  </a:t>
                      </a:r>
                      <a:endParaRPr lang="en-US" sz="1400" b="1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348" marR="15348" marT="2132" marB="0"/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none" strike="noStrike" dirty="0">
                          <a:effectLst/>
                        </a:rPr>
                        <a:t>A </a:t>
                      </a:r>
                      <a:r>
                        <a:rPr lang="en-GB" sz="1400" b="0" u="none" strike="noStrike" dirty="0">
                          <a:effectLst/>
                        </a:rPr>
                        <a:t>case rate of congenital syphilis </a:t>
                      </a:r>
                      <a:r>
                        <a:rPr lang="en-GB" sz="1400" u="none" strike="noStrike" dirty="0">
                          <a:effectLst/>
                        </a:rPr>
                        <a:t>of </a:t>
                      </a:r>
                      <a:r>
                        <a:rPr lang="en-GB" sz="1400" b="1" u="none" strike="noStrike" kern="1200" dirty="0">
                          <a:solidFill>
                            <a:srgbClr val="FF0000"/>
                          </a:solidFill>
                          <a:effectLst/>
                        </a:rPr>
                        <a:t>≤50 per 100 000 live births</a:t>
                      </a:r>
                      <a:endParaRPr lang="en-GB" sz="1400" b="1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348" marR="15348" marT="2132" marB="0"/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u="none" strike="noStrike" kern="1200" dirty="0">
                          <a:solidFill>
                            <a:srgbClr val="FF0000"/>
                          </a:solidFill>
                          <a:effectLst/>
                        </a:rPr>
                        <a:t>&lt;0.1% </a:t>
                      </a:r>
                      <a:r>
                        <a:rPr lang="en-US" sz="1400" b="1" u="none" strike="noStrike" dirty="0">
                          <a:effectLst/>
                        </a:rPr>
                        <a:t>prevalence* HBsAg in </a:t>
                      </a:r>
                      <a:r>
                        <a:rPr lang="en-US" sz="1400" b="1" u="sng" strike="noStrike" dirty="0">
                          <a:effectLst/>
                        </a:rPr>
                        <a:t>&lt;</a:t>
                      </a:r>
                      <a:r>
                        <a:rPr lang="en-US" sz="1400" b="1" u="none" strike="noStrike" dirty="0">
                          <a:effectLst/>
                        </a:rPr>
                        <a:t>5-year-olds</a:t>
                      </a:r>
                      <a:endParaRPr lang="en-U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348" marR="15348" marT="2132" marB="0"/>
                </a:tc>
                <a:extLst>
                  <a:ext uri="{0D108BD9-81ED-4DB2-BD59-A6C34878D82A}">
                    <a16:rowId xmlns:a16="http://schemas.microsoft.com/office/drawing/2014/main" val="3307389398"/>
                  </a:ext>
                </a:extLst>
              </a:tr>
              <a:tr h="683700">
                <a:tc vMerge="1"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80" marR="78680" marT="10928" marB="0"/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u="none" strike="noStrike" dirty="0">
                          <a:effectLst/>
                        </a:rPr>
                        <a:t>MTCT rate </a:t>
                      </a:r>
                      <a:r>
                        <a:rPr lang="en-GB" sz="1400" u="none" strike="noStrike" dirty="0">
                          <a:effectLst/>
                        </a:rPr>
                        <a:t>of HIV of </a:t>
                      </a:r>
                      <a:r>
                        <a:rPr lang="en-GB" sz="1400" b="1" u="none" strike="noStrike" kern="1200" dirty="0">
                          <a:solidFill>
                            <a:srgbClr val="FF0000"/>
                          </a:solidFill>
                          <a:effectLst/>
                        </a:rPr>
                        <a:t>&lt;2%</a:t>
                      </a:r>
                      <a:r>
                        <a:rPr lang="en-GB" sz="1400" u="none" strike="noStrike" dirty="0">
                          <a:effectLst/>
                        </a:rPr>
                        <a:t> in non-breastfeeding populations OR </a:t>
                      </a:r>
                      <a:r>
                        <a:rPr lang="en-GB" sz="1400" b="1" u="none" strike="noStrike" kern="1200" dirty="0">
                          <a:solidFill>
                            <a:srgbClr val="FF0000"/>
                          </a:solidFill>
                          <a:effectLst/>
                        </a:rPr>
                        <a:t>&lt;5%</a:t>
                      </a:r>
                      <a:r>
                        <a:rPr lang="en-GB" sz="1400" u="none" strike="noStrike" dirty="0">
                          <a:effectLst/>
                        </a:rPr>
                        <a:t> in breastfeeding populations</a:t>
                      </a:r>
                      <a:endParaRPr lang="en-GB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348" marR="15348" marT="2132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348" marR="15348" marT="2132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u="none" strike="noStrike" dirty="0">
                          <a:effectLst/>
                        </a:rPr>
                        <a:t>In countries using targeted birth dose, an additional  impact target of MTCT rate of </a:t>
                      </a:r>
                      <a:r>
                        <a:rPr lang="en-GB" sz="1400" b="1" u="none" strike="noStrike" kern="1200" dirty="0">
                          <a:solidFill>
                            <a:srgbClr val="FF0000"/>
                          </a:solidFill>
                          <a:effectLst/>
                        </a:rPr>
                        <a:t>≤2% </a:t>
                      </a:r>
                      <a:endParaRPr lang="en-GB" sz="1400" b="1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348" marR="15348" marT="2132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247161"/>
                  </a:ext>
                </a:extLst>
              </a:tr>
              <a:tr h="775801">
                <a:tc rowSpan="2"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u="none" strike="noStrike" kern="1200" dirty="0">
                          <a:effectLst/>
                        </a:rPr>
                        <a:t> </a:t>
                      </a:r>
                    </a:p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u="none" strike="noStrike" kern="1200" dirty="0">
                          <a:effectLst/>
                        </a:rPr>
                        <a:t> </a:t>
                      </a:r>
                    </a:p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u="none" strike="noStrike" kern="1200" dirty="0">
                          <a:effectLst/>
                        </a:rPr>
                        <a:t> </a:t>
                      </a:r>
                    </a:p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u="none" strike="noStrike" kern="1200" dirty="0">
                          <a:effectLst/>
                        </a:rPr>
                        <a:t> </a:t>
                      </a:r>
                    </a:p>
                    <a:p>
                      <a:pPr marL="0" marR="0" algn="l" defTabSz="76702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u="none" strike="noStrike" kern="1200" dirty="0">
                          <a:solidFill>
                            <a:srgbClr val="FF0000"/>
                          </a:solidFill>
                          <a:effectLst/>
                        </a:rPr>
                        <a:t>PROGRAMMATIC TARGETS</a:t>
                      </a:r>
                    </a:p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50" u="none" strike="noStrike" kern="1200" dirty="0">
                        <a:effectLst/>
                      </a:endParaRPr>
                    </a:p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200" dirty="0">
                          <a:effectLst/>
                        </a:rPr>
                        <a:t>Process criteria must have been met for two years</a:t>
                      </a:r>
                    </a:p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50" u="none" strike="noStrike" kern="1200" dirty="0">
                        <a:effectLst/>
                      </a:endParaRPr>
                    </a:p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u="none" strike="noStrike" kern="1200" dirty="0">
                          <a:effectLst/>
                        </a:rPr>
                        <a:t> </a:t>
                      </a:r>
                      <a:endParaRPr lang="en-US" sz="105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20465" marR="20465" marT="10232" marB="10232">
                    <a:solidFill>
                      <a:srgbClr val="DAF5F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u="none" strike="noStrike" dirty="0">
                        <a:effectLst/>
                      </a:endParaRPr>
                    </a:p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none" strike="noStrike" dirty="0">
                          <a:effectLst/>
                        </a:rPr>
                        <a:t>ANC </a:t>
                      </a:r>
                      <a:r>
                        <a:rPr lang="en-GB" sz="1400" b="1" u="none" strike="noStrike" kern="1200" dirty="0">
                          <a:solidFill>
                            <a:srgbClr val="FF0000"/>
                          </a:solidFill>
                          <a:effectLst/>
                        </a:rPr>
                        <a:t>coverage</a:t>
                      </a:r>
                      <a:r>
                        <a:rPr lang="en-GB" sz="1400" u="none" strike="noStrike" dirty="0">
                          <a:effectLst/>
                        </a:rPr>
                        <a:t> (at least one visit) (ANC-1) of </a:t>
                      </a:r>
                      <a:r>
                        <a:rPr lang="en-GB" sz="1400" b="1" u="none" strike="noStrike" kern="1200" dirty="0">
                          <a:solidFill>
                            <a:srgbClr val="FF0000"/>
                          </a:solidFill>
                          <a:effectLst/>
                        </a:rPr>
                        <a:t>≥95%</a:t>
                      </a:r>
                    </a:p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</a:p>
                    <a:p>
                      <a:pPr marL="0" marR="0" algn="l" defTabSz="91440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u="none" strike="noStrike" kern="1200" dirty="0">
                          <a:solidFill>
                            <a:srgbClr val="FF0000"/>
                          </a:solidFill>
                          <a:effectLst/>
                        </a:rPr>
                        <a:t>Coverage</a:t>
                      </a:r>
                      <a:r>
                        <a:rPr lang="en-GB" sz="1400" u="none" strike="noStrike" dirty="0">
                          <a:effectLst/>
                        </a:rPr>
                        <a:t> of HIV testing (pregnant women) of </a:t>
                      </a:r>
                      <a:r>
                        <a:rPr lang="en-GB" sz="1400" b="1" u="none" strike="noStrike" kern="1200" dirty="0">
                          <a:solidFill>
                            <a:srgbClr val="FF0000"/>
                          </a:solidFill>
                          <a:effectLst/>
                        </a:rPr>
                        <a:t>≥95%</a:t>
                      </a:r>
                    </a:p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</a:p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none" strike="noStrike" dirty="0">
                          <a:effectLst/>
                        </a:rPr>
                        <a:t>ART </a:t>
                      </a:r>
                      <a:r>
                        <a:rPr lang="en-GB" sz="1400" b="1" u="none" strike="noStrike" kern="1200" dirty="0">
                          <a:solidFill>
                            <a:srgbClr val="FF0000"/>
                          </a:solidFill>
                          <a:effectLst/>
                        </a:rPr>
                        <a:t>coverage</a:t>
                      </a:r>
                      <a:r>
                        <a:rPr lang="en-GB" sz="1400" u="none" strike="noStrike" dirty="0">
                          <a:effectLst/>
                        </a:rPr>
                        <a:t> (HIV-positive pregnant women) of </a:t>
                      </a:r>
                      <a:r>
                        <a:rPr lang="en-GB" sz="1400" b="1" u="none" strike="noStrike" kern="1200" dirty="0">
                          <a:solidFill>
                            <a:srgbClr val="FF0000"/>
                          </a:solidFill>
                          <a:effectLst/>
                        </a:rPr>
                        <a:t>≥95%</a:t>
                      </a:r>
                      <a:endParaRPr lang="en-GB" sz="1400" b="1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5" marR="20465" marT="10232" marB="10232">
                    <a:solidFill>
                      <a:srgbClr val="DAF5F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u="none" strike="noStrike" dirty="0">
                        <a:effectLst/>
                      </a:endParaRPr>
                    </a:p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none" strike="noStrike" dirty="0">
                          <a:effectLst/>
                        </a:rPr>
                        <a:t>ANC </a:t>
                      </a:r>
                      <a:r>
                        <a:rPr lang="en-GB" sz="1400" b="1" u="none" strike="noStrike" kern="1200" dirty="0">
                          <a:solidFill>
                            <a:srgbClr val="FF0000"/>
                          </a:solidFill>
                          <a:effectLst/>
                        </a:rPr>
                        <a:t>coverage</a:t>
                      </a:r>
                      <a:r>
                        <a:rPr lang="en-GB" sz="1400" u="none" strike="noStrike" dirty="0">
                          <a:effectLst/>
                        </a:rPr>
                        <a:t> (at least one visit) </a:t>
                      </a:r>
                    </a:p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none" strike="noStrike" dirty="0">
                          <a:effectLst/>
                        </a:rPr>
                        <a:t>(ANC-1) of </a:t>
                      </a:r>
                      <a:r>
                        <a:rPr lang="en-GB" sz="1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≥95%</a:t>
                      </a:r>
                    </a:p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</a:p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u="none" strike="noStrike" kern="1200" dirty="0">
                          <a:solidFill>
                            <a:srgbClr val="FF0000"/>
                          </a:solidFill>
                          <a:effectLst/>
                        </a:rPr>
                        <a:t>Coverage</a:t>
                      </a:r>
                      <a:r>
                        <a:rPr lang="en-GB" sz="1400" u="none" strike="noStrike" dirty="0">
                          <a:effectLst/>
                        </a:rPr>
                        <a:t> of syphilis testing of pregnant women of </a:t>
                      </a:r>
                      <a:r>
                        <a:rPr lang="en-GB" sz="1400" b="1" u="none" strike="noStrike" kern="1200" dirty="0">
                          <a:solidFill>
                            <a:srgbClr val="FF0000"/>
                          </a:solidFill>
                          <a:effectLst/>
                        </a:rPr>
                        <a:t>≥95% </a:t>
                      </a:r>
                      <a:r>
                        <a:rPr lang="en-GB" sz="1400" u="none" strike="noStrike" dirty="0">
                          <a:effectLst/>
                        </a:rPr>
                        <a:t>(attended at least one ANC visit)</a:t>
                      </a:r>
                    </a:p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</a:p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none" strike="noStrike" dirty="0">
                          <a:effectLst/>
                        </a:rPr>
                        <a:t>Adequate treatment (syphilis</a:t>
                      </a:r>
                    </a:p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none" strike="noStrike" dirty="0">
                          <a:effectLst/>
                        </a:rPr>
                        <a:t>- seropositive pregnant women) of </a:t>
                      </a:r>
                      <a:r>
                        <a:rPr lang="en-GB" sz="1400" b="1" u="none" strike="noStrike" kern="1200" dirty="0">
                          <a:solidFill>
                            <a:srgbClr val="FF0000"/>
                          </a:solidFill>
                          <a:effectLst/>
                        </a:rPr>
                        <a:t>≥95%</a:t>
                      </a:r>
                      <a:endParaRPr lang="en-GB" sz="1400" b="1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5" marR="20465" marT="10232" marB="10232">
                    <a:solidFill>
                      <a:srgbClr val="DAF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u="sng" strike="noStrike" dirty="0">
                          <a:effectLst/>
                        </a:rPr>
                        <a:t>With universal birth dose (BD)</a:t>
                      </a:r>
                    </a:p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u="sng" strike="noStrike" dirty="0">
                          <a:solidFill>
                            <a:srgbClr val="FF0000"/>
                          </a:solidFill>
                          <a:effectLst/>
                        </a:rPr>
                        <a:t>&gt;</a:t>
                      </a:r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90% </a:t>
                      </a:r>
                      <a:r>
                        <a:rPr lang="en-US" sz="1400" b="1" u="none" strike="noStrike" dirty="0">
                          <a:effectLst/>
                        </a:rPr>
                        <a:t>HepB3 vaccine coverage</a:t>
                      </a:r>
                    </a:p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u="sng" strike="noStrike" dirty="0">
                          <a:solidFill>
                            <a:srgbClr val="FF0000"/>
                          </a:solidFill>
                          <a:effectLst/>
                        </a:rPr>
                        <a:t>&gt;</a:t>
                      </a:r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90% </a:t>
                      </a:r>
                      <a:r>
                        <a:rPr lang="en-US" sz="1400" b="1" u="none" strike="noStrike" dirty="0" err="1">
                          <a:effectLst/>
                        </a:rPr>
                        <a:t>HepB</a:t>
                      </a:r>
                      <a:r>
                        <a:rPr lang="en-US" sz="1400" b="1" u="none" strike="noStrike" dirty="0">
                          <a:effectLst/>
                        </a:rPr>
                        <a:t> BD coverage</a:t>
                      </a:r>
                      <a:endParaRPr lang="en-U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348" marR="15348" marT="2132" marB="0" anchor="ctr">
                    <a:solidFill>
                      <a:srgbClr val="DAF5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5662434"/>
                  </a:ext>
                </a:extLst>
              </a:tr>
              <a:tr h="170832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u="sng" strike="noStrike" dirty="0">
                          <a:effectLst/>
                        </a:rPr>
                        <a:t>With targeted BD or without universal BD </a:t>
                      </a:r>
                    </a:p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u="sng" strike="noStrike" dirty="0">
                          <a:solidFill>
                            <a:srgbClr val="FF0000"/>
                          </a:solidFill>
                          <a:effectLst/>
                        </a:rPr>
                        <a:t>&gt;</a:t>
                      </a:r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90% </a:t>
                      </a:r>
                      <a:r>
                        <a:rPr lang="en-US" sz="1400" b="1" u="none" strike="noStrike" dirty="0">
                          <a:effectLst/>
                        </a:rPr>
                        <a:t>HepB3 vaccine coverage</a:t>
                      </a:r>
                    </a:p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u="none" strike="noStrike" kern="1200" dirty="0">
                          <a:solidFill>
                            <a:srgbClr val="FF0000"/>
                          </a:solidFill>
                          <a:effectLst/>
                        </a:rPr>
                        <a:t>≥</a:t>
                      </a:r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90% </a:t>
                      </a:r>
                      <a:r>
                        <a:rPr lang="en-US" sz="1400" b="1" u="none" strike="noStrike" dirty="0" err="1">
                          <a:effectLst/>
                        </a:rPr>
                        <a:t>HepB</a:t>
                      </a:r>
                      <a:r>
                        <a:rPr lang="en-US" sz="1400" b="1" u="none" strike="noStrike" dirty="0">
                          <a:effectLst/>
                        </a:rPr>
                        <a:t> BD coverage</a:t>
                      </a:r>
                    </a:p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u="none" strike="noStrike" kern="1200" dirty="0">
                          <a:solidFill>
                            <a:srgbClr val="FF0000"/>
                          </a:solidFill>
                          <a:effectLst/>
                        </a:rPr>
                        <a:t>≥</a:t>
                      </a:r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90% </a:t>
                      </a:r>
                      <a:r>
                        <a:rPr lang="en-US" sz="1400" b="1" u="none" strike="noStrike" dirty="0">
                          <a:effectLst/>
                        </a:rPr>
                        <a:t>coverage of maternal HBsAg testing </a:t>
                      </a:r>
                    </a:p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u="none" strike="noStrike" kern="1200" dirty="0">
                          <a:solidFill>
                            <a:srgbClr val="FF0000"/>
                          </a:solidFill>
                          <a:effectLst/>
                        </a:rPr>
                        <a:t>≥</a:t>
                      </a:r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90% </a:t>
                      </a:r>
                      <a:r>
                        <a:rPr lang="en-US" sz="1400" b="1" u="none" strike="noStrike" dirty="0">
                          <a:effectLst/>
                        </a:rPr>
                        <a:t>coverage with antivirals for eligible pregnant women</a:t>
                      </a:r>
                      <a:endParaRPr lang="en-U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348" marR="15348" marT="2132" marB="0" anchor="ctr">
                    <a:solidFill>
                      <a:srgbClr val="DAF5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16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50656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9FAF6-1036-8CB0-3B1B-E0F12AAAA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dirty="0">
                <a:solidFill>
                  <a:srgbClr val="C00000"/>
                </a:solidFill>
              </a:rPr>
              <a:t>Incremental approach </a:t>
            </a:r>
            <a:r>
              <a:rPr lang="en-GB" altLang="en-US" sz="2400" dirty="0"/>
              <a:t>to prevention of </a:t>
            </a:r>
            <a:br>
              <a:rPr lang="en-GB" altLang="en-US" sz="2400" dirty="0"/>
            </a:br>
            <a:r>
              <a:rPr lang="en-GB" altLang="en-US" sz="2400" dirty="0"/>
              <a:t>HBV infection at birth and in the first years of life</a:t>
            </a:r>
            <a:endParaRPr lang="en-US" sz="2400" dirty="0"/>
          </a:p>
        </p:txBody>
      </p:sp>
      <p:graphicFrame>
        <p:nvGraphicFramePr>
          <p:cNvPr id="4" name="Content Placeholder 14">
            <a:extLst>
              <a:ext uri="{FF2B5EF4-FFF2-40B4-BE49-F238E27FC236}">
                <a16:creationId xmlns:a16="http://schemas.microsoft.com/office/drawing/2014/main" id="{499242EE-F0AA-473F-9563-9D3AFA36EF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2369260"/>
              </p:ext>
            </p:extLst>
          </p:nvPr>
        </p:nvGraphicFramePr>
        <p:xfrm>
          <a:off x="1676400" y="685800"/>
          <a:ext cx="67818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Content Placeholder 14">
            <a:extLst>
              <a:ext uri="{FF2B5EF4-FFF2-40B4-BE49-F238E27FC236}">
                <a16:creationId xmlns:a16="http://schemas.microsoft.com/office/drawing/2014/main" id="{6E027143-C8FD-42ED-A4D4-FFA5932D7F3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6419961"/>
              </p:ext>
            </p:extLst>
          </p:nvPr>
        </p:nvGraphicFramePr>
        <p:xfrm>
          <a:off x="1498242" y="1329179"/>
          <a:ext cx="6395312" cy="46715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BF74931E-DF86-4830-BF71-1D9FDCF36743}"/>
              </a:ext>
            </a:extLst>
          </p:cNvPr>
          <p:cNvSpPr txBox="1">
            <a:spLocks/>
          </p:cNvSpPr>
          <p:nvPr/>
        </p:nvSpPr>
        <p:spPr bwMode="invGray">
          <a:xfrm>
            <a:off x="6546643" y="2680260"/>
            <a:ext cx="4452481" cy="749856"/>
          </a:xfrm>
          <a:prstGeom prst="rect">
            <a:avLst/>
          </a:prstGeom>
        </p:spPr>
        <p:txBody>
          <a:bodyPr vert="horz" wrap="square" lIns="18000" tIns="0" rIns="18000" bIns="0" numCol="1" rtlCol="0" anchor="t" anchorCtr="0" compatLnSpc="1">
            <a:prstTxWarp prst="textNoShape">
              <a:avLst/>
            </a:prstTxWarp>
            <a:normAutofit fontScale="85000" lnSpcReduction="10000"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7087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buClr>
                <a:srgbClr val="00B0F0"/>
              </a:buClr>
              <a:buSzPct val="100000"/>
              <a:defRPr/>
            </a:pPr>
            <a:r>
              <a:rPr lang="en-GB" altLang="en-US" sz="1800" b="1" dirty="0">
                <a:solidFill>
                  <a:srgbClr val="000066"/>
                </a:solidFill>
                <a:latin typeface="Arial"/>
              </a:rPr>
              <a:t>HBIG is used in many high-income countries</a:t>
            </a:r>
            <a:r>
              <a:rPr lang="en-GB" altLang="en-US" sz="1800" dirty="0">
                <a:solidFill>
                  <a:srgbClr val="000066"/>
                </a:solidFill>
                <a:latin typeface="Arial"/>
              </a:rPr>
              <a:t>, but there are supply issues (quantity, quality) in most middle- and low-income countries.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4D94FD-CBB5-47C0-917E-690398BE5B3F}"/>
              </a:ext>
            </a:extLst>
          </p:cNvPr>
          <p:cNvSpPr txBox="1"/>
          <p:nvPr/>
        </p:nvSpPr>
        <p:spPr>
          <a:xfrm>
            <a:off x="5410201" y="1952033"/>
            <a:ext cx="495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altLang="en-US" sz="1600" dirty="0">
                <a:latin typeface="Arial"/>
                <a:ea typeface="+mn-ea"/>
              </a:rPr>
              <a:t>Anti-viral treatment </a:t>
            </a:r>
            <a:r>
              <a:rPr lang="en-GB" altLang="en-US" sz="1600" b="0" dirty="0">
                <a:latin typeface="Arial"/>
                <a:ea typeface="+mn-ea"/>
              </a:rPr>
              <a:t>can make a difference for the subset of women with high viral load.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87CA252-BF8E-4F3D-B63B-1BCEA3B69D4C}"/>
              </a:ext>
            </a:extLst>
          </p:cNvPr>
          <p:cNvSpPr txBox="1"/>
          <p:nvPr/>
        </p:nvSpPr>
        <p:spPr>
          <a:xfrm>
            <a:off x="7893554" y="4653963"/>
            <a:ext cx="4115276" cy="1015663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fontAlgn="auto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ct val="100000"/>
              <a:defRPr sz="1800" b="0">
                <a:solidFill>
                  <a:srgbClr val="7030A0"/>
                </a:solidFill>
                <a:latin typeface="Arial"/>
                <a:ea typeface="+mn-ea"/>
              </a:defRPr>
            </a:lvl1pPr>
          </a:lstStyle>
          <a:p>
            <a:r>
              <a:rPr lang="en-GB" altLang="en-US" sz="1500" b="1" dirty="0">
                <a:solidFill>
                  <a:srgbClr val="000066"/>
                </a:solidFill>
                <a:cs typeface="Times New Roman" panose="02020603050405020304" pitchFamily="18" charset="0"/>
              </a:rPr>
              <a:t>3 doses </a:t>
            </a:r>
            <a:r>
              <a:rPr lang="en-GB" altLang="en-US" sz="1500" dirty="0">
                <a:solidFill>
                  <a:srgbClr val="000066"/>
                </a:solidFill>
                <a:cs typeface="Times New Roman" panose="02020603050405020304" pitchFamily="18" charset="0"/>
              </a:rPr>
              <a:t>of vaccine reduces new infections. </a:t>
            </a:r>
            <a:r>
              <a:rPr lang="en-GB" altLang="en-US" sz="1500" b="1" dirty="0">
                <a:solidFill>
                  <a:srgbClr val="000066"/>
                </a:solidFill>
                <a:cs typeface="Times New Roman" panose="02020603050405020304" pitchFamily="18" charset="0"/>
              </a:rPr>
              <a:t>Universal timely birth dose i</a:t>
            </a:r>
            <a:r>
              <a:rPr lang="en-GB" altLang="en-US" sz="1500" dirty="0">
                <a:solidFill>
                  <a:srgbClr val="000066"/>
                </a:solidFill>
                <a:cs typeface="Times New Roman" panose="02020603050405020304" pitchFamily="18" charset="0"/>
              </a:rPr>
              <a:t>s the first line of defence against perinatal infection for all infants.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9E1636-D891-42D5-91FA-746710496865}"/>
              </a:ext>
            </a:extLst>
          </p:cNvPr>
          <p:cNvSpPr txBox="1"/>
          <p:nvPr/>
        </p:nvSpPr>
        <p:spPr>
          <a:xfrm>
            <a:off x="6948982" y="3561066"/>
            <a:ext cx="49234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ct val="100000"/>
              <a:defRPr/>
            </a:pPr>
            <a:r>
              <a:rPr lang="en-GB" altLang="en-US" sz="1800" b="0" dirty="0">
                <a:latin typeface="Arial"/>
                <a:ea typeface="+mn-ea"/>
              </a:rPr>
              <a:t>A</a:t>
            </a:r>
            <a:r>
              <a:rPr lang="en-GB" altLang="en-US" sz="1500" dirty="0">
                <a:latin typeface="Arial"/>
                <a:ea typeface="+mn-ea"/>
                <a:cs typeface="Times New Roman" panose="02020603050405020304" pitchFamily="18" charset="0"/>
              </a:rPr>
              <a:t> strong system to test and link to care </a:t>
            </a:r>
            <a:r>
              <a:rPr lang="en-GB" altLang="en-US" sz="1500" b="0" dirty="0">
                <a:latin typeface="Arial"/>
                <a:ea typeface="+mn-ea"/>
                <a:cs typeface="Times New Roman" panose="02020603050405020304" pitchFamily="18" charset="0"/>
              </a:rPr>
              <a:t>is the foundation of more interventions and allows impact monitoring.</a:t>
            </a:r>
          </a:p>
        </p:txBody>
      </p:sp>
      <p:pic>
        <p:nvPicPr>
          <p:cNvPr id="3" name="Picture 2" descr="Prevention of mother-to-child transmission of hepatitis B virus: Guidelines on antiviral prophylaxis in pregnancy">
            <a:extLst>
              <a:ext uri="{FF2B5EF4-FFF2-40B4-BE49-F238E27FC236}">
                <a16:creationId xmlns:a16="http://schemas.microsoft.com/office/drawing/2014/main" id="{9A7DCE4C-971B-77B3-BE8F-F0999B1488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82" y="1651903"/>
            <a:ext cx="1509218" cy="22591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4305583"/>
      </p:ext>
    </p:extLst>
  </p:cSld>
  <p:clrMapOvr>
    <a:masterClrMapping/>
  </p:clrMapOvr>
</p:sld>
</file>

<file path=ppt/theme/theme1.xml><?xml version="1.0" encoding="utf-8"?>
<a:theme xmlns:a="http://schemas.openxmlformats.org/drawingml/2006/main" name="PPTtemplate">
  <a:themeElements>
    <a:clrScheme name="PPTtemplat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PPT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PPT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3fc9297-1dc9-4d84-ab5d-dd00c9b88de2" xsi:nil="true"/>
    <lcf76f155ced4ddcb4097134ff3c332f xmlns="995131ef-4b84-4a89-8ec0-1848db7ea1d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7EDB27E50806848838E854E99034A00" ma:contentTypeVersion="18" ma:contentTypeDescription="Create a new document." ma:contentTypeScope="" ma:versionID="92d878932c2e9590bfa137065a2d2a38">
  <xsd:schema xmlns:xsd="http://www.w3.org/2001/XMLSchema" xmlns:xs="http://www.w3.org/2001/XMLSchema" xmlns:p="http://schemas.microsoft.com/office/2006/metadata/properties" xmlns:ns2="995131ef-4b84-4a89-8ec0-1848db7ea1dd" xmlns:ns3="33fc9297-1dc9-4d84-ab5d-dd00c9b88de2" targetNamespace="http://schemas.microsoft.com/office/2006/metadata/properties" ma:root="true" ma:fieldsID="f3c989fd52259bff1cccb0d03e122edc" ns2:_="" ns3:_="">
    <xsd:import namespace="995131ef-4b84-4a89-8ec0-1848db7ea1dd"/>
    <xsd:import namespace="33fc9297-1dc9-4d84-ab5d-dd00c9b88de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5131ef-4b84-4a89-8ec0-1848db7ea1d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aa4eac88-8ae6-4a96-90c7-97bc93c844e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fc9297-1dc9-4d84-ab5d-dd00c9b88de2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f26c2ce-6988-43d3-a671-b487ed6b79aa}" ma:internalName="TaxCatchAll" ma:showField="CatchAllData" ma:web="33fc9297-1dc9-4d84-ab5d-dd00c9b88de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FDF6E54-539A-493F-9893-C9F1C0C4B421}">
  <ds:schemaRefs>
    <ds:schemaRef ds:uri="33fc9297-1dc9-4d84-ab5d-dd00c9b88de2"/>
    <ds:schemaRef ds:uri="995131ef-4b84-4a89-8ec0-1848db7ea1dd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F3F4989-5BB7-4DAD-898A-925095FE0CC9}">
  <ds:schemaRefs>
    <ds:schemaRef ds:uri="33fc9297-1dc9-4d84-ab5d-dd00c9b88de2"/>
    <ds:schemaRef ds:uri="995131ef-4b84-4a89-8ec0-1848db7ea1d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6F980A8D-3B85-47D6-8256-65315FADE8B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12910</TotalTime>
  <Words>1788</Words>
  <Application>Microsoft Office PowerPoint</Application>
  <PresentationFormat>Widescreen</PresentationFormat>
  <Paragraphs>199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Arial Narrow</vt:lpstr>
      <vt:lpstr>Calibri</vt:lpstr>
      <vt:lpstr>Wingdings</vt:lpstr>
      <vt:lpstr>PPTtemplate</vt:lpstr>
      <vt:lpstr>1_Custom Design</vt:lpstr>
      <vt:lpstr>2_Custom Design</vt:lpstr>
      <vt:lpstr>Custom Design</vt:lpstr>
      <vt:lpstr>PowerPoint Presentation</vt:lpstr>
      <vt:lpstr>Learning objectives</vt:lpstr>
      <vt:lpstr>PowerPoint Presentation</vt:lpstr>
      <vt:lpstr>What is hepatitis B?</vt:lpstr>
      <vt:lpstr>Disease burden  Illness related to HBV infection</vt:lpstr>
      <vt:lpstr>Modes of transmission</vt:lpstr>
      <vt:lpstr>PowerPoint Presentation</vt:lpstr>
      <vt:lpstr>PowerPoint Presentation</vt:lpstr>
      <vt:lpstr>Incremental approach to prevention of  HBV infection at birth and in the first years of life</vt:lpstr>
      <vt:lpstr>Prevention through vaccination</vt:lpstr>
      <vt:lpstr>Why is chronic HBV infection  important?</vt:lpstr>
      <vt:lpstr>Countries administering HepB         vaccine at birth in 2014</vt:lpstr>
      <vt:lpstr>Country Immunization schedule</vt:lpstr>
      <vt:lpstr>Key messages</vt:lpstr>
      <vt:lpstr>End of the module </vt:lpstr>
      <vt:lpstr>References</vt:lpstr>
    </vt:vector>
  </TitlesOfParts>
  <Company>WORLD HEALTH ORGANIZATION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Key facts about Hib disease</dc:title>
  <dc:creator>Dorothy</dc:creator>
  <cp:lastModifiedBy>SHENDALE, Stephanie</cp:lastModifiedBy>
  <cp:revision>3</cp:revision>
  <cp:lastPrinted>2013-04-18T11:32:04Z</cp:lastPrinted>
  <dcterms:created xsi:type="dcterms:W3CDTF">2016-03-22T16:25:36Z</dcterms:created>
  <dcterms:modified xsi:type="dcterms:W3CDTF">2025-02-12T16:11:39Z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0x01010037EDB27E50806848838E854E99034A00</vt:lpwstr>
  </property>
  <property fmtid="{D5CDD505-2E9C-101B-9397-08002B2CF9AE}" pid="4" name="MediaServiceImageTags">
    <vt:lpwstr/>
  </property>
</Properties>
</file>