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336" r:id="rId5"/>
    <p:sldId id="279" r:id="rId6"/>
    <p:sldId id="342" r:id="rId7"/>
    <p:sldId id="341" r:id="rId8"/>
    <p:sldId id="338" r:id="rId9"/>
    <p:sldId id="354" r:id="rId10"/>
    <p:sldId id="355" r:id="rId11"/>
    <p:sldId id="331" r:id="rId12"/>
    <p:sldId id="346" r:id="rId13"/>
    <p:sldId id="352" r:id="rId14"/>
    <p:sldId id="351" r:id="rId15"/>
    <p:sldId id="344" r:id="rId16"/>
  </p:sldIdLst>
  <p:sldSz cx="12192000" cy="6858000"/>
  <p:notesSz cx="67691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>
          <p15:clr>
            <a:srgbClr val="A4A3A4"/>
          </p15:clr>
        </p15:guide>
        <p15:guide id="2" pos="213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rothy" initials="D" lastIdx="1" clrIdx="0"/>
  <p:cmAuthor id="1" name="SHENDALE, Stephanie" initials="shendale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9CCFF"/>
    <a:srgbClr val="187AB7"/>
    <a:srgbClr val="008000"/>
    <a:srgbClr val="6699FF"/>
    <a:srgbClr val="FFFF66"/>
    <a:srgbClr val="CC00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209FB4-4954-C051-0888-8E681B3C3F49}" v="5" dt="2025-02-13T11:27:11.3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01" autoAdjust="0"/>
    <p:restoredTop sz="93184" autoAdjust="0"/>
  </p:normalViewPr>
  <p:slideViewPr>
    <p:cSldViewPr>
      <p:cViewPr varScale="1">
        <p:scale>
          <a:sx n="60" d="100"/>
          <a:sy n="60" d="100"/>
        </p:scale>
        <p:origin x="78" y="8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202" y="-102"/>
      </p:cViewPr>
      <p:guideLst>
        <p:guide orient="horz" pos="3120"/>
        <p:guide pos="21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NDALE, Stephanie" userId="7af1828e-f8ee-4826-8c8d-83dce2496567" providerId="ADAL" clId="{B812E0B2-9819-4069-8039-3D3A4C47417C}"/>
    <pc:docChg chg="modSld modMainMaster">
      <pc:chgData name="SHENDALE, Stephanie" userId="7af1828e-f8ee-4826-8c8d-83dce2496567" providerId="ADAL" clId="{B812E0B2-9819-4069-8039-3D3A4C47417C}" dt="2024-12-20T22:56:52.399" v="84" actId="20577"/>
      <pc:docMkLst>
        <pc:docMk/>
      </pc:docMkLst>
      <pc:sldChg chg="modSp mod">
        <pc:chgData name="SHENDALE, Stephanie" userId="7af1828e-f8ee-4826-8c8d-83dce2496567" providerId="ADAL" clId="{B812E0B2-9819-4069-8039-3D3A4C47417C}" dt="2024-12-20T17:00:17.016" v="17" actId="1076"/>
        <pc:sldMkLst>
          <pc:docMk/>
          <pc:sldMk cId="0" sldId="336"/>
        </pc:sldMkLst>
        <pc:spChg chg="mod">
          <ac:chgData name="SHENDALE, Stephanie" userId="7af1828e-f8ee-4826-8c8d-83dce2496567" providerId="ADAL" clId="{B812E0B2-9819-4069-8039-3D3A4C47417C}" dt="2024-12-20T16:59:42.970" v="0" actId="2711"/>
          <ac:spMkLst>
            <pc:docMk/>
            <pc:sldMk cId="0" sldId="336"/>
            <ac:spMk id="50182" creationId="{00000000-0000-0000-0000-000000000000}"/>
          </ac:spMkLst>
        </pc:spChg>
        <pc:picChg chg="mod">
          <ac:chgData name="SHENDALE, Stephanie" userId="7af1828e-f8ee-4826-8c8d-83dce2496567" providerId="ADAL" clId="{B812E0B2-9819-4069-8039-3D3A4C47417C}" dt="2024-12-20T17:00:17.016" v="17" actId="1076"/>
          <ac:picMkLst>
            <pc:docMk/>
            <pc:sldMk cId="0" sldId="336"/>
            <ac:picMk id="1026" creationId="{00000000-0000-0000-0000-000000000000}"/>
          </ac:picMkLst>
        </pc:picChg>
      </pc:sldChg>
      <pc:sldMasterChg chg="addSp delSp modSp mod">
        <pc:chgData name="SHENDALE, Stephanie" userId="7af1828e-f8ee-4826-8c8d-83dce2496567" providerId="ADAL" clId="{B812E0B2-9819-4069-8039-3D3A4C47417C}" dt="2024-12-20T22:56:52.399" v="84" actId="20577"/>
        <pc:sldMasterMkLst>
          <pc:docMk/>
          <pc:sldMasterMk cId="0" sldId="2147483648"/>
        </pc:sldMasterMkLst>
        <pc:spChg chg="mod">
          <ac:chgData name="SHENDALE, Stephanie" userId="7af1828e-f8ee-4826-8c8d-83dce2496567" providerId="ADAL" clId="{B812E0B2-9819-4069-8039-3D3A4C47417C}" dt="2024-12-20T22:56:52.399" v="84" actId="20577"/>
          <ac:spMkLst>
            <pc:docMk/>
            <pc:sldMasterMk cId="0" sldId="2147483648"/>
            <ac:spMk id="1030" creationId="{00000000-0000-0000-0000-000000000000}"/>
          </ac:spMkLst>
        </pc:spChg>
        <pc:picChg chg="add mod">
          <ac:chgData name="SHENDALE, Stephanie" userId="7af1828e-f8ee-4826-8c8d-83dce2496567" providerId="ADAL" clId="{B812E0B2-9819-4069-8039-3D3A4C47417C}" dt="2024-12-20T17:02:22.928" v="25"/>
          <ac:picMkLst>
            <pc:docMk/>
            <pc:sldMasterMk cId="0" sldId="2147483648"/>
            <ac:picMk id="2" creationId="{DD15E3A0-A85C-A609-61B2-90F86808E8E9}"/>
          </ac:picMkLst>
        </pc:picChg>
        <pc:picChg chg="mod">
          <ac:chgData name="SHENDALE, Stephanie" userId="7af1828e-f8ee-4826-8c8d-83dce2496567" providerId="ADAL" clId="{B812E0B2-9819-4069-8039-3D3A4C47417C}" dt="2024-12-20T17:01:22.067" v="23" actId="14100"/>
          <ac:picMkLst>
            <pc:docMk/>
            <pc:sldMasterMk cId="0" sldId="2147483648"/>
            <ac:picMk id="10" creationId="{00000000-0000-0000-0000-000000000000}"/>
          </ac:picMkLst>
        </pc:picChg>
        <pc:picChg chg="del">
          <ac:chgData name="SHENDALE, Stephanie" userId="7af1828e-f8ee-4826-8c8d-83dce2496567" providerId="ADAL" clId="{B812E0B2-9819-4069-8039-3D3A4C47417C}" dt="2024-12-20T17:02:22.161" v="24" actId="478"/>
          <ac:picMkLst>
            <pc:docMk/>
            <pc:sldMasterMk cId="0" sldId="2147483648"/>
            <ac:picMk id="1032" creationId="{00000000-0000-0000-0000-000000000000}"/>
          </ac:picMkLst>
        </pc:picChg>
      </pc:sldMasterChg>
    </pc:docChg>
  </pc:docChgLst>
  <pc:docChgLst>
    <pc:chgData name="SHENDALE, Stephanie" userId="7af1828e-f8ee-4826-8c8d-83dce2496567" providerId="ADAL" clId="{FD4922B4-A07F-463D-8207-DE7235FFB876}"/>
    <pc:docChg chg="undo custSel modSld modMainMaster">
      <pc:chgData name="SHENDALE, Stephanie" userId="7af1828e-f8ee-4826-8c8d-83dce2496567" providerId="ADAL" clId="{FD4922B4-A07F-463D-8207-DE7235FFB876}" dt="2025-02-03T19:25:24.925" v="131" actId="3626"/>
      <pc:docMkLst>
        <pc:docMk/>
      </pc:docMkLst>
      <pc:sldChg chg="addSp modSp">
        <pc:chgData name="SHENDALE, Stephanie" userId="7af1828e-f8ee-4826-8c8d-83dce2496567" providerId="ADAL" clId="{FD4922B4-A07F-463D-8207-DE7235FFB876}" dt="2025-01-31T17:15:29.280" v="94" actId="1076"/>
        <pc:sldMkLst>
          <pc:docMk/>
          <pc:sldMk cId="0" sldId="279"/>
        </pc:sldMkLst>
        <pc:spChg chg="mod">
          <ac:chgData name="SHENDALE, Stephanie" userId="7af1828e-f8ee-4826-8c8d-83dce2496567" providerId="ADAL" clId="{FD4922B4-A07F-463D-8207-DE7235FFB876}" dt="2025-01-31T17:14:41.489" v="88" actId="1076"/>
          <ac:spMkLst>
            <pc:docMk/>
            <pc:sldMk cId="0" sldId="279"/>
            <ac:spMk id="4099" creationId="{00000000-0000-0000-0000-000000000000}"/>
          </ac:spMkLst>
        </pc:spChg>
        <pc:picChg chg="add mod">
          <ac:chgData name="SHENDALE, Stephanie" userId="7af1828e-f8ee-4826-8c8d-83dce2496567" providerId="ADAL" clId="{FD4922B4-A07F-463D-8207-DE7235FFB876}" dt="2025-01-31T17:15:29.280" v="94" actId="1076"/>
          <ac:picMkLst>
            <pc:docMk/>
            <pc:sldMk cId="0" sldId="279"/>
            <ac:picMk id="1026" creationId="{B90A26B5-1CD3-0E8E-342C-29278B8FB11D}"/>
          </ac:picMkLst>
        </pc:picChg>
        <pc:picChg chg="mod">
          <ac:chgData name="SHENDALE, Stephanie" userId="7af1828e-f8ee-4826-8c8d-83dce2496567" providerId="ADAL" clId="{FD4922B4-A07F-463D-8207-DE7235FFB876}" dt="2025-01-31T17:14:38.087" v="87" actId="1076"/>
          <ac:picMkLst>
            <pc:docMk/>
            <pc:sldMk cId="0" sldId="279"/>
            <ac:picMk id="4100" creationId="{00000000-0000-0000-0000-000000000000}"/>
          </ac:picMkLst>
        </pc:picChg>
        <pc:picChg chg="mod">
          <ac:chgData name="SHENDALE, Stephanie" userId="7af1828e-f8ee-4826-8c8d-83dce2496567" providerId="ADAL" clId="{FD4922B4-A07F-463D-8207-DE7235FFB876}" dt="2025-01-31T17:14:36.345" v="86" actId="1076"/>
          <ac:picMkLst>
            <pc:docMk/>
            <pc:sldMk cId="0" sldId="279"/>
            <ac:picMk id="4101" creationId="{00000000-0000-0000-0000-000000000000}"/>
          </ac:picMkLst>
        </pc:picChg>
      </pc:sldChg>
      <pc:sldChg chg="addSp modSp mod">
        <pc:chgData name="SHENDALE, Stephanie" userId="7af1828e-f8ee-4826-8c8d-83dce2496567" providerId="ADAL" clId="{FD4922B4-A07F-463D-8207-DE7235FFB876}" dt="2025-01-31T12:55:13.842" v="7"/>
        <pc:sldMkLst>
          <pc:docMk/>
          <pc:sldMk cId="0" sldId="336"/>
        </pc:sldMkLst>
        <pc:spChg chg="add mod">
          <ac:chgData name="SHENDALE, Stephanie" userId="7af1828e-f8ee-4826-8c8d-83dce2496567" providerId="ADAL" clId="{FD4922B4-A07F-463D-8207-DE7235FFB876}" dt="2025-01-31T12:55:13.842" v="7"/>
          <ac:spMkLst>
            <pc:docMk/>
            <pc:sldMk cId="0" sldId="336"/>
            <ac:spMk id="2" creationId="{3AC6A7F1-3786-BD31-CA05-5B043217AF61}"/>
          </ac:spMkLst>
        </pc:spChg>
        <pc:spChg chg="mod">
          <ac:chgData name="SHENDALE, Stephanie" userId="7af1828e-f8ee-4826-8c8d-83dce2496567" providerId="ADAL" clId="{FD4922B4-A07F-463D-8207-DE7235FFB876}" dt="2025-01-31T12:55:02.671" v="6" actId="1076"/>
          <ac:spMkLst>
            <pc:docMk/>
            <pc:sldMk cId="0" sldId="336"/>
            <ac:spMk id="3075" creationId="{00000000-0000-0000-0000-000000000000}"/>
          </ac:spMkLst>
        </pc:spChg>
      </pc:sldChg>
      <pc:sldChg chg="modSp mod">
        <pc:chgData name="SHENDALE, Stephanie" userId="7af1828e-f8ee-4826-8c8d-83dce2496567" providerId="ADAL" clId="{FD4922B4-A07F-463D-8207-DE7235FFB876}" dt="2025-01-31T16:22:32.018" v="27" actId="403"/>
        <pc:sldMkLst>
          <pc:docMk/>
          <pc:sldMk cId="0" sldId="342"/>
        </pc:sldMkLst>
        <pc:spChg chg="mod">
          <ac:chgData name="SHENDALE, Stephanie" userId="7af1828e-f8ee-4826-8c8d-83dce2496567" providerId="ADAL" clId="{FD4922B4-A07F-463D-8207-DE7235FFB876}" dt="2025-01-31T16:22:32.018" v="27" actId="403"/>
          <ac:spMkLst>
            <pc:docMk/>
            <pc:sldMk cId="0" sldId="342"/>
            <ac:spMk id="9" creationId="{00000000-0000-0000-0000-000000000000}"/>
          </ac:spMkLst>
        </pc:spChg>
        <pc:graphicFrameChg chg="mod">
          <ac:chgData name="SHENDALE, Stephanie" userId="7af1828e-f8ee-4826-8c8d-83dce2496567" providerId="ADAL" clId="{FD4922B4-A07F-463D-8207-DE7235FFB876}" dt="2025-01-31T16:22:19.972" v="25" actId="20577"/>
          <ac:graphicFrameMkLst>
            <pc:docMk/>
            <pc:sldMk cId="0" sldId="342"/>
            <ac:graphicFrameMk id="4" creationId="{00000000-0000-0000-0000-000000000000}"/>
          </ac:graphicFrameMkLst>
        </pc:graphicFrameChg>
      </pc:sldChg>
      <pc:sldChg chg="addSp delSp modSp mod">
        <pc:chgData name="SHENDALE, Stephanie" userId="7af1828e-f8ee-4826-8c8d-83dce2496567" providerId="ADAL" clId="{FD4922B4-A07F-463D-8207-DE7235FFB876}" dt="2025-02-03T19:25:24.925" v="131" actId="3626"/>
        <pc:sldMkLst>
          <pc:docMk/>
          <pc:sldMk cId="0" sldId="344"/>
        </pc:sldMkLst>
        <pc:spChg chg="mod">
          <ac:chgData name="SHENDALE, Stephanie" userId="7af1828e-f8ee-4826-8c8d-83dce2496567" providerId="ADAL" clId="{FD4922B4-A07F-463D-8207-DE7235FFB876}" dt="2025-02-03T19:25:24.925" v="131" actId="3626"/>
          <ac:spMkLst>
            <pc:docMk/>
            <pc:sldMk cId="0" sldId="344"/>
            <ac:spMk id="17411" creationId="{00000000-0000-0000-0000-000000000000}"/>
          </ac:spMkLst>
        </pc:spChg>
        <pc:picChg chg="add del mod">
          <ac:chgData name="SHENDALE, Stephanie" userId="7af1828e-f8ee-4826-8c8d-83dce2496567" providerId="ADAL" clId="{FD4922B4-A07F-463D-8207-DE7235FFB876}" dt="2025-01-31T16:53:58.639" v="76" actId="21"/>
          <ac:picMkLst>
            <pc:docMk/>
            <pc:sldMk cId="0" sldId="344"/>
            <ac:picMk id="3" creationId="{97CF87BE-87F3-7EEE-C255-D758F4B319F4}"/>
          </ac:picMkLst>
        </pc:picChg>
        <pc:picChg chg="add del mod">
          <ac:chgData name="SHENDALE, Stephanie" userId="7af1828e-f8ee-4826-8c8d-83dce2496567" providerId="ADAL" clId="{FD4922B4-A07F-463D-8207-DE7235FFB876}" dt="2025-01-31T17:15:53.983" v="95" actId="478"/>
          <ac:picMkLst>
            <pc:docMk/>
            <pc:sldMk cId="0" sldId="344"/>
            <ac:picMk id="4" creationId="{FDC0C42F-46E1-1DCC-9346-DF6A51EBFEBA}"/>
          </ac:picMkLst>
        </pc:picChg>
        <pc:picChg chg="add mod">
          <ac:chgData name="SHENDALE, Stephanie" userId="7af1828e-f8ee-4826-8c8d-83dce2496567" providerId="ADAL" clId="{FD4922B4-A07F-463D-8207-DE7235FFB876}" dt="2025-01-31T16:55:05.273" v="83" actId="1076"/>
          <ac:picMkLst>
            <pc:docMk/>
            <pc:sldMk cId="0" sldId="344"/>
            <ac:picMk id="5" creationId="{4C935F0C-670F-E69E-DF90-D52283E2F5DE}"/>
          </ac:picMkLst>
        </pc:picChg>
        <pc:picChg chg="add mod">
          <ac:chgData name="SHENDALE, Stephanie" userId="7af1828e-f8ee-4826-8c8d-83dce2496567" providerId="ADAL" clId="{FD4922B4-A07F-463D-8207-DE7235FFB876}" dt="2025-01-31T16:54:51.322" v="81" actId="14100"/>
          <ac:picMkLst>
            <pc:docMk/>
            <pc:sldMk cId="0" sldId="344"/>
            <ac:picMk id="6" creationId="{EEC73A7B-734E-BCF2-6455-27ADC43311B0}"/>
          </ac:picMkLst>
        </pc:picChg>
        <pc:picChg chg="add mod">
          <ac:chgData name="SHENDALE, Stephanie" userId="7af1828e-f8ee-4826-8c8d-83dce2496567" providerId="ADAL" clId="{FD4922B4-A07F-463D-8207-DE7235FFB876}" dt="2025-01-31T17:16:07.765" v="100" actId="1076"/>
          <ac:picMkLst>
            <pc:docMk/>
            <pc:sldMk cId="0" sldId="344"/>
            <ac:picMk id="7" creationId="{36E2969D-A375-1283-0B7B-69F434510252}"/>
          </ac:picMkLst>
        </pc:picChg>
      </pc:sldChg>
      <pc:sldChg chg="modSp mod">
        <pc:chgData name="SHENDALE, Stephanie" userId="7af1828e-f8ee-4826-8c8d-83dce2496567" providerId="ADAL" clId="{FD4922B4-A07F-463D-8207-DE7235FFB876}" dt="2025-01-31T16:43:21.052" v="70" actId="20577"/>
        <pc:sldMkLst>
          <pc:docMk/>
          <pc:sldMk cId="1635444959" sldId="346"/>
        </pc:sldMkLst>
        <pc:spChg chg="mod">
          <ac:chgData name="SHENDALE, Stephanie" userId="7af1828e-f8ee-4826-8c8d-83dce2496567" providerId="ADAL" clId="{FD4922B4-A07F-463D-8207-DE7235FFB876}" dt="2025-01-31T16:43:21.052" v="70" actId="20577"/>
          <ac:spMkLst>
            <pc:docMk/>
            <pc:sldMk cId="1635444959" sldId="346"/>
            <ac:spMk id="2" creationId="{00000000-0000-0000-0000-000000000000}"/>
          </ac:spMkLst>
        </pc:spChg>
        <pc:spChg chg="mod">
          <ac:chgData name="SHENDALE, Stephanie" userId="7af1828e-f8ee-4826-8c8d-83dce2496567" providerId="ADAL" clId="{FD4922B4-A07F-463D-8207-DE7235FFB876}" dt="2025-01-31T16:43:16.512" v="65" actId="14100"/>
          <ac:spMkLst>
            <pc:docMk/>
            <pc:sldMk cId="1635444959" sldId="346"/>
            <ac:spMk id="3" creationId="{00000000-0000-0000-0000-000000000000}"/>
          </ac:spMkLst>
        </pc:spChg>
      </pc:sldChg>
      <pc:sldChg chg="modSp">
        <pc:chgData name="SHENDALE, Stephanie" userId="7af1828e-f8ee-4826-8c8d-83dce2496567" providerId="ADAL" clId="{FD4922B4-A07F-463D-8207-DE7235FFB876}" dt="2025-01-31T16:44:07.330" v="71" actId="403"/>
        <pc:sldMkLst>
          <pc:docMk/>
          <pc:sldMk cId="0" sldId="352"/>
        </pc:sldMkLst>
        <pc:spChg chg="mod">
          <ac:chgData name="SHENDALE, Stephanie" userId="7af1828e-f8ee-4826-8c8d-83dce2496567" providerId="ADAL" clId="{FD4922B4-A07F-463D-8207-DE7235FFB876}" dt="2025-01-31T16:44:07.330" v="71" actId="403"/>
          <ac:spMkLst>
            <pc:docMk/>
            <pc:sldMk cId="0" sldId="352"/>
            <ac:spMk id="3" creationId="{00000000-0000-0000-0000-000000000000}"/>
          </ac:spMkLst>
        </pc:spChg>
      </pc:sldChg>
      <pc:sldChg chg="modSp mod">
        <pc:chgData name="SHENDALE, Stephanie" userId="7af1828e-f8ee-4826-8c8d-83dce2496567" providerId="ADAL" clId="{FD4922B4-A07F-463D-8207-DE7235FFB876}" dt="2025-01-31T16:31:21.636" v="58" actId="1076"/>
        <pc:sldMkLst>
          <pc:docMk/>
          <pc:sldMk cId="1920190740" sldId="354"/>
        </pc:sldMkLst>
        <pc:spChg chg="mod">
          <ac:chgData name="SHENDALE, Stephanie" userId="7af1828e-f8ee-4826-8c8d-83dce2496567" providerId="ADAL" clId="{FD4922B4-A07F-463D-8207-DE7235FFB876}" dt="2025-01-31T16:31:18.113" v="57" actId="1076"/>
          <ac:spMkLst>
            <pc:docMk/>
            <pc:sldMk cId="1920190740" sldId="354"/>
            <ac:spMk id="25" creationId="{00000000-0000-0000-0000-000000000000}"/>
          </ac:spMkLst>
        </pc:spChg>
        <pc:spChg chg="mod">
          <ac:chgData name="SHENDALE, Stephanie" userId="7af1828e-f8ee-4826-8c8d-83dce2496567" providerId="ADAL" clId="{FD4922B4-A07F-463D-8207-DE7235FFB876}" dt="2025-01-31T16:31:08.802" v="54" actId="14100"/>
          <ac:spMkLst>
            <pc:docMk/>
            <pc:sldMk cId="1920190740" sldId="354"/>
            <ac:spMk id="28" creationId="{00000000-0000-0000-0000-000000000000}"/>
          </ac:spMkLst>
        </pc:spChg>
        <pc:spChg chg="mod">
          <ac:chgData name="SHENDALE, Stephanie" userId="7af1828e-f8ee-4826-8c8d-83dce2496567" providerId="ADAL" clId="{FD4922B4-A07F-463D-8207-DE7235FFB876}" dt="2025-01-31T16:31:02.523" v="52" actId="1076"/>
          <ac:spMkLst>
            <pc:docMk/>
            <pc:sldMk cId="1920190740" sldId="354"/>
            <ac:spMk id="32" creationId="{00000000-0000-0000-0000-000000000000}"/>
          </ac:spMkLst>
        </pc:spChg>
        <pc:spChg chg="mod">
          <ac:chgData name="SHENDALE, Stephanie" userId="7af1828e-f8ee-4826-8c8d-83dce2496567" providerId="ADAL" clId="{FD4922B4-A07F-463D-8207-DE7235FFB876}" dt="2025-01-31T16:30:52.858" v="50" actId="1076"/>
          <ac:spMkLst>
            <pc:docMk/>
            <pc:sldMk cId="1920190740" sldId="354"/>
            <ac:spMk id="33" creationId="{00000000-0000-0000-0000-000000000000}"/>
          </ac:spMkLst>
        </pc:spChg>
        <pc:spChg chg="mod">
          <ac:chgData name="SHENDALE, Stephanie" userId="7af1828e-f8ee-4826-8c8d-83dce2496567" providerId="ADAL" clId="{FD4922B4-A07F-463D-8207-DE7235FFB876}" dt="2025-01-31T16:30:30.762" v="45" actId="14100"/>
          <ac:spMkLst>
            <pc:docMk/>
            <pc:sldMk cId="1920190740" sldId="354"/>
            <ac:spMk id="34" creationId="{00000000-0000-0000-0000-000000000000}"/>
          </ac:spMkLst>
        </pc:spChg>
        <pc:grpChg chg="mod">
          <ac:chgData name="SHENDALE, Stephanie" userId="7af1828e-f8ee-4826-8c8d-83dce2496567" providerId="ADAL" clId="{FD4922B4-A07F-463D-8207-DE7235FFB876}" dt="2025-01-31T16:31:12.090" v="55" actId="14100"/>
          <ac:grpSpMkLst>
            <pc:docMk/>
            <pc:sldMk cId="1920190740" sldId="354"/>
            <ac:grpSpMk id="19" creationId="{00000000-0000-0000-0000-000000000000}"/>
          </ac:grpSpMkLst>
        </pc:grpChg>
        <pc:grpChg chg="mod">
          <ac:chgData name="SHENDALE, Stephanie" userId="7af1828e-f8ee-4826-8c8d-83dce2496567" providerId="ADAL" clId="{FD4922B4-A07F-463D-8207-DE7235FFB876}" dt="2025-01-31T16:30:56.450" v="51" actId="14100"/>
          <ac:grpSpMkLst>
            <pc:docMk/>
            <pc:sldMk cId="1920190740" sldId="354"/>
            <ac:grpSpMk id="20" creationId="{00000000-0000-0000-0000-000000000000}"/>
          </ac:grpSpMkLst>
        </pc:grpChg>
        <pc:grpChg chg="mod">
          <ac:chgData name="SHENDALE, Stephanie" userId="7af1828e-f8ee-4826-8c8d-83dce2496567" providerId="ADAL" clId="{FD4922B4-A07F-463D-8207-DE7235FFB876}" dt="2025-01-31T16:31:05.897" v="53" actId="14100"/>
          <ac:grpSpMkLst>
            <pc:docMk/>
            <pc:sldMk cId="1920190740" sldId="354"/>
            <ac:grpSpMk id="35" creationId="{00000000-0000-0000-0000-000000000000}"/>
          </ac:grpSpMkLst>
        </pc:grpChg>
        <pc:grpChg chg="mod">
          <ac:chgData name="SHENDALE, Stephanie" userId="7af1828e-f8ee-4826-8c8d-83dce2496567" providerId="ADAL" clId="{FD4922B4-A07F-463D-8207-DE7235FFB876}" dt="2025-01-31T16:30:47.666" v="49" actId="14100"/>
          <ac:grpSpMkLst>
            <pc:docMk/>
            <pc:sldMk cId="1920190740" sldId="354"/>
            <ac:grpSpMk id="36" creationId="{00000000-0000-0000-0000-000000000000}"/>
          </ac:grpSpMkLst>
        </pc:grpChg>
        <pc:grpChg chg="mod">
          <ac:chgData name="SHENDALE, Stephanie" userId="7af1828e-f8ee-4826-8c8d-83dce2496567" providerId="ADAL" clId="{FD4922B4-A07F-463D-8207-DE7235FFB876}" dt="2025-01-31T16:29:47.080" v="38" actId="14100"/>
          <ac:grpSpMkLst>
            <pc:docMk/>
            <pc:sldMk cId="1920190740" sldId="354"/>
            <ac:grpSpMk id="37" creationId="{00000000-0000-0000-0000-000000000000}"/>
          </ac:grpSpMkLst>
        </pc:grpChg>
        <pc:picChg chg="mod">
          <ac:chgData name="SHENDALE, Stephanie" userId="7af1828e-f8ee-4826-8c8d-83dce2496567" providerId="ADAL" clId="{FD4922B4-A07F-463D-8207-DE7235FFB876}" dt="2025-01-31T16:30:44.755" v="48" actId="14100"/>
          <ac:picMkLst>
            <pc:docMk/>
            <pc:sldMk cId="1920190740" sldId="354"/>
            <ac:picMk id="21" creationId="{00000000-0000-0000-0000-000000000000}"/>
          </ac:picMkLst>
        </pc:picChg>
        <pc:picChg chg="mod">
          <ac:chgData name="SHENDALE, Stephanie" userId="7af1828e-f8ee-4826-8c8d-83dce2496567" providerId="ADAL" clId="{FD4922B4-A07F-463D-8207-DE7235FFB876}" dt="2025-01-31T16:30:44.755" v="48" actId="14100"/>
          <ac:picMkLst>
            <pc:docMk/>
            <pc:sldMk cId="1920190740" sldId="354"/>
            <ac:picMk id="22" creationId="{00000000-0000-0000-0000-000000000000}"/>
          </ac:picMkLst>
        </pc:picChg>
        <pc:picChg chg="mod">
          <ac:chgData name="SHENDALE, Stephanie" userId="7af1828e-f8ee-4826-8c8d-83dce2496567" providerId="ADAL" clId="{FD4922B4-A07F-463D-8207-DE7235FFB876}" dt="2025-01-31T16:30:44.755" v="48" actId="14100"/>
          <ac:picMkLst>
            <pc:docMk/>
            <pc:sldMk cId="1920190740" sldId="354"/>
            <ac:picMk id="24" creationId="{00000000-0000-0000-0000-000000000000}"/>
          </ac:picMkLst>
        </pc:picChg>
        <pc:picChg chg="mod">
          <ac:chgData name="SHENDALE, Stephanie" userId="7af1828e-f8ee-4826-8c8d-83dce2496567" providerId="ADAL" clId="{FD4922B4-A07F-463D-8207-DE7235FFB876}" dt="2025-01-31T16:31:21.636" v="58" actId="1076"/>
          <ac:picMkLst>
            <pc:docMk/>
            <pc:sldMk cId="1920190740" sldId="354"/>
            <ac:picMk id="27" creationId="{00000000-0000-0000-0000-000000000000}"/>
          </ac:picMkLst>
        </pc:picChg>
        <pc:picChg chg="mod">
          <ac:chgData name="SHENDALE, Stephanie" userId="7af1828e-f8ee-4826-8c8d-83dce2496567" providerId="ADAL" clId="{FD4922B4-A07F-463D-8207-DE7235FFB876}" dt="2025-01-31T16:31:05.897" v="53" actId="14100"/>
          <ac:picMkLst>
            <pc:docMk/>
            <pc:sldMk cId="1920190740" sldId="354"/>
            <ac:picMk id="29" creationId="{00000000-0000-0000-0000-000000000000}"/>
          </ac:picMkLst>
        </pc:picChg>
        <pc:picChg chg="mod">
          <ac:chgData name="SHENDALE, Stephanie" userId="7af1828e-f8ee-4826-8c8d-83dce2496567" providerId="ADAL" clId="{FD4922B4-A07F-463D-8207-DE7235FFB876}" dt="2025-01-31T16:29:47.080" v="38" actId="14100"/>
          <ac:picMkLst>
            <pc:docMk/>
            <pc:sldMk cId="1920190740" sldId="354"/>
            <ac:picMk id="31" creationId="{00000000-0000-0000-0000-000000000000}"/>
          </ac:picMkLst>
        </pc:picChg>
      </pc:sldChg>
      <pc:sldMasterChg chg="modSp mod">
        <pc:chgData name="SHENDALE, Stephanie" userId="7af1828e-f8ee-4826-8c8d-83dce2496567" providerId="ADAL" clId="{FD4922B4-A07F-463D-8207-DE7235FFB876}" dt="2025-01-17T16:24:54.727" v="4" actId="1035"/>
        <pc:sldMasterMkLst>
          <pc:docMk/>
          <pc:sldMasterMk cId="0" sldId="2147483648"/>
        </pc:sldMasterMkLst>
        <pc:spChg chg="mod">
          <ac:chgData name="SHENDALE, Stephanie" userId="7af1828e-f8ee-4826-8c8d-83dce2496567" providerId="ADAL" clId="{FD4922B4-A07F-463D-8207-DE7235FFB876}" dt="2025-01-17T16:24:40.013" v="1" actId="555"/>
          <ac:spMkLst>
            <pc:docMk/>
            <pc:sldMasterMk cId="0" sldId="2147483648"/>
            <ac:spMk id="1029" creationId="{00000000-0000-0000-0000-000000000000}"/>
          </ac:spMkLst>
        </pc:spChg>
        <pc:picChg chg="mod">
          <ac:chgData name="SHENDALE, Stephanie" userId="7af1828e-f8ee-4826-8c8d-83dce2496567" providerId="ADAL" clId="{FD4922B4-A07F-463D-8207-DE7235FFB876}" dt="2025-01-17T16:24:54.727" v="4" actId="1035"/>
          <ac:picMkLst>
            <pc:docMk/>
            <pc:sldMasterMk cId="0" sldId="2147483648"/>
            <ac:picMk id="2" creationId="{DD15E3A0-A85C-A609-61B2-90F86808E8E9}"/>
          </ac:picMkLst>
        </pc:picChg>
      </pc:sldMasterChg>
    </pc:docChg>
  </pc:docChgLst>
  <pc:docChgLst>
    <pc:chgData name="PALLITTO, Christina Catherine" userId="S::pallittoc@who.int::ee4fbf33-6231-4fd4-a258-e5b6d71845ad" providerId="AD" clId="Web-{E7CF601A-DD48-B8FF-7D2F-D6A428AF32A9}"/>
    <pc:docChg chg="modSld">
      <pc:chgData name="PALLITTO, Christina Catherine" userId="S::pallittoc@who.int::ee4fbf33-6231-4fd4-a258-e5b6d71845ad" providerId="AD" clId="Web-{E7CF601A-DD48-B8FF-7D2F-D6A428AF32A9}" dt="2024-09-16T14:43:04.890" v="8" actId="1076"/>
      <pc:docMkLst>
        <pc:docMk/>
      </pc:docMkLst>
      <pc:sldChg chg="addSp delSp modSp">
        <pc:chgData name="PALLITTO, Christina Catherine" userId="S::pallittoc@who.int::ee4fbf33-6231-4fd4-a258-e5b6d71845ad" providerId="AD" clId="Web-{E7CF601A-DD48-B8FF-7D2F-D6A428AF32A9}" dt="2024-09-16T14:43:04.890" v="8" actId="1076"/>
        <pc:sldMkLst>
          <pc:docMk/>
          <pc:sldMk cId="0" sldId="342"/>
        </pc:sldMkLst>
        <pc:picChg chg="del">
          <ac:chgData name="PALLITTO, Christina Catherine" userId="S::pallittoc@who.int::ee4fbf33-6231-4fd4-a258-e5b6d71845ad" providerId="AD" clId="Web-{E7CF601A-DD48-B8FF-7D2F-D6A428AF32A9}" dt="2024-09-16T14:35:53.561" v="0"/>
          <ac:picMkLst>
            <pc:docMk/>
            <pc:sldMk cId="0" sldId="342"/>
            <ac:picMk id="6" creationId="{00000000-0000-0000-0000-000000000000}"/>
          </ac:picMkLst>
        </pc:picChg>
        <pc:picChg chg="add del mod">
          <ac:chgData name="PALLITTO, Christina Catherine" userId="S::pallittoc@who.int::ee4fbf33-6231-4fd4-a258-e5b6d71845ad" providerId="AD" clId="Web-{E7CF601A-DD48-B8FF-7D2F-D6A428AF32A9}" dt="2024-09-16T14:43:00.187" v="6"/>
          <ac:picMkLst>
            <pc:docMk/>
            <pc:sldMk cId="0" sldId="342"/>
            <ac:picMk id="34" creationId="{22C166CD-E441-A5EA-21F1-6DEEB34EA1CE}"/>
          </ac:picMkLst>
        </pc:picChg>
        <pc:picChg chg="add mod">
          <ac:chgData name="PALLITTO, Christina Catherine" userId="S::pallittoc@who.int::ee4fbf33-6231-4fd4-a258-e5b6d71845ad" providerId="AD" clId="Web-{E7CF601A-DD48-B8FF-7D2F-D6A428AF32A9}" dt="2024-09-16T14:43:04.890" v="8" actId="1076"/>
          <ac:picMkLst>
            <pc:docMk/>
            <pc:sldMk cId="0" sldId="342"/>
            <ac:picMk id="35" creationId="{12DB2BCE-A883-D170-E0ED-6BC7D3D7293A}"/>
          </ac:picMkLst>
        </pc:picChg>
      </pc:sldChg>
      <pc:sldChg chg="addSp delSp modSp">
        <pc:chgData name="PALLITTO, Christina Catherine" userId="S::pallittoc@who.int::ee4fbf33-6231-4fd4-a258-e5b6d71845ad" providerId="AD" clId="Web-{E7CF601A-DD48-B8FF-7D2F-D6A428AF32A9}" dt="2024-09-16T14:36:07.453" v="5" actId="1076"/>
        <pc:sldMkLst>
          <pc:docMk/>
          <pc:sldMk cId="3158256984" sldId="351"/>
        </pc:sldMkLst>
        <pc:picChg chg="add mod">
          <ac:chgData name="PALLITTO, Christina Catherine" userId="S::pallittoc@who.int::ee4fbf33-6231-4fd4-a258-e5b6d71845ad" providerId="AD" clId="Web-{E7CF601A-DD48-B8FF-7D2F-D6A428AF32A9}" dt="2024-09-16T14:36:07.453" v="5" actId="1076"/>
          <ac:picMkLst>
            <pc:docMk/>
            <pc:sldMk cId="3158256984" sldId="351"/>
            <ac:picMk id="2" creationId="{56D2B73E-993B-6402-8CE7-CF1FE20B2063}"/>
          </ac:picMkLst>
        </pc:picChg>
        <pc:picChg chg="del">
          <ac:chgData name="PALLITTO, Christina Catherine" userId="S::pallittoc@who.int::ee4fbf33-6231-4fd4-a258-e5b6d71845ad" providerId="AD" clId="Web-{E7CF601A-DD48-B8FF-7D2F-D6A428AF32A9}" dt="2024-09-16T14:36:03.546" v="3"/>
          <ac:picMkLst>
            <pc:docMk/>
            <pc:sldMk cId="3158256984" sldId="351"/>
            <ac:picMk id="22530" creationId="{00000000-0000-0000-0000-000000000000}"/>
          </ac:picMkLst>
        </pc:picChg>
      </pc:sldChg>
    </pc:docChg>
  </pc:docChgLst>
  <pc:docChgLst>
    <pc:chgData name="PALLITTO, Christina Catherine" userId="S::pallittoc@who.int::ee4fbf33-6231-4fd4-a258-e5b6d71845ad" providerId="AD" clId="Web-{36624063-F889-5277-C57D-FEE81095AB72}"/>
    <pc:docChg chg="modSld">
      <pc:chgData name="PALLITTO, Christina Catherine" userId="S::pallittoc@who.int::ee4fbf33-6231-4fd4-a258-e5b6d71845ad" providerId="AD" clId="Web-{36624063-F889-5277-C57D-FEE81095AB72}" dt="2024-08-29T15:53:50.458" v="50" actId="20577"/>
      <pc:docMkLst>
        <pc:docMk/>
      </pc:docMkLst>
      <pc:sldChg chg="modSp">
        <pc:chgData name="PALLITTO, Christina Catherine" userId="S::pallittoc@who.int::ee4fbf33-6231-4fd4-a258-e5b6d71845ad" providerId="AD" clId="Web-{36624063-F889-5277-C57D-FEE81095AB72}" dt="2024-08-29T09:52:17.843" v="12" actId="20577"/>
        <pc:sldMkLst>
          <pc:docMk/>
          <pc:sldMk cId="0" sldId="279"/>
        </pc:sldMkLst>
        <pc:spChg chg="mod">
          <ac:chgData name="PALLITTO, Christina Catherine" userId="S::pallittoc@who.int::ee4fbf33-6231-4fd4-a258-e5b6d71845ad" providerId="AD" clId="Web-{36624063-F889-5277-C57D-FEE81095AB72}" dt="2024-08-29T09:52:17.843" v="12" actId="20577"/>
          <ac:spMkLst>
            <pc:docMk/>
            <pc:sldMk cId="0" sldId="279"/>
            <ac:spMk id="4099" creationId="{00000000-0000-0000-0000-000000000000}"/>
          </ac:spMkLst>
        </pc:spChg>
      </pc:sldChg>
      <pc:sldChg chg="modSp modNotes">
        <pc:chgData name="PALLITTO, Christina Catherine" userId="S::pallittoc@who.int::ee4fbf33-6231-4fd4-a258-e5b6d71845ad" providerId="AD" clId="Web-{36624063-F889-5277-C57D-FEE81095AB72}" dt="2024-08-29T15:50:56.499" v="30"/>
        <pc:sldMkLst>
          <pc:docMk/>
          <pc:sldMk cId="0" sldId="336"/>
        </pc:sldMkLst>
        <pc:spChg chg="mod">
          <ac:chgData name="PALLITTO, Christina Catherine" userId="S::pallittoc@who.int::ee4fbf33-6231-4fd4-a258-e5b6d71845ad" providerId="AD" clId="Web-{36624063-F889-5277-C57D-FEE81095AB72}" dt="2024-08-29T15:04:40.034" v="29" actId="20577"/>
          <ac:spMkLst>
            <pc:docMk/>
            <pc:sldMk cId="0" sldId="336"/>
            <ac:spMk id="3075" creationId="{00000000-0000-0000-0000-000000000000}"/>
          </ac:spMkLst>
        </pc:spChg>
      </pc:sldChg>
      <pc:sldChg chg="modSp">
        <pc:chgData name="PALLITTO, Christina Catherine" userId="S::pallittoc@who.int::ee4fbf33-6231-4fd4-a258-e5b6d71845ad" providerId="AD" clId="Web-{36624063-F889-5277-C57D-FEE81095AB72}" dt="2024-08-29T15:53:50.458" v="50" actId="20577"/>
        <pc:sldMkLst>
          <pc:docMk/>
          <pc:sldMk cId="0" sldId="344"/>
        </pc:sldMkLst>
        <pc:spChg chg="mod">
          <ac:chgData name="PALLITTO, Christina Catherine" userId="S::pallittoc@who.int::ee4fbf33-6231-4fd4-a258-e5b6d71845ad" providerId="AD" clId="Web-{36624063-F889-5277-C57D-FEE81095AB72}" dt="2024-08-29T15:53:50.458" v="50" actId="20577"/>
          <ac:spMkLst>
            <pc:docMk/>
            <pc:sldMk cId="0" sldId="344"/>
            <ac:spMk id="17411" creationId="{00000000-0000-0000-0000-000000000000}"/>
          </ac:spMkLst>
        </pc:spChg>
      </pc:sldChg>
      <pc:sldChg chg="modSp">
        <pc:chgData name="PALLITTO, Christina Catherine" userId="S::pallittoc@who.int::ee4fbf33-6231-4fd4-a258-e5b6d71845ad" providerId="AD" clId="Web-{36624063-F889-5277-C57D-FEE81095AB72}" dt="2024-08-29T09:55:15.537" v="23" actId="20577"/>
        <pc:sldMkLst>
          <pc:docMk/>
          <pc:sldMk cId="1635444959" sldId="346"/>
        </pc:sldMkLst>
        <pc:spChg chg="mod">
          <ac:chgData name="PALLITTO, Christina Catherine" userId="S::pallittoc@who.int::ee4fbf33-6231-4fd4-a258-e5b6d71845ad" providerId="AD" clId="Web-{36624063-F889-5277-C57D-FEE81095AB72}" dt="2024-08-29T09:55:15.537" v="23" actId="20577"/>
          <ac:spMkLst>
            <pc:docMk/>
            <pc:sldMk cId="1635444959" sldId="346"/>
            <ac:spMk id="3" creationId="{00000000-0000-0000-0000-000000000000}"/>
          </ac:spMkLst>
        </pc:spChg>
      </pc:sldChg>
      <pc:sldChg chg="modSp">
        <pc:chgData name="PALLITTO, Christina Catherine" userId="S::pallittoc@who.int::ee4fbf33-6231-4fd4-a258-e5b6d71845ad" providerId="AD" clId="Web-{36624063-F889-5277-C57D-FEE81095AB72}" dt="2024-08-29T09:55:40.241" v="24" actId="20577"/>
        <pc:sldMkLst>
          <pc:docMk/>
          <pc:sldMk cId="3158256984" sldId="351"/>
        </pc:sldMkLst>
        <pc:spChg chg="mod">
          <ac:chgData name="PALLITTO, Christina Catherine" userId="S::pallittoc@who.int::ee4fbf33-6231-4fd4-a258-e5b6d71845ad" providerId="AD" clId="Web-{36624063-F889-5277-C57D-FEE81095AB72}" dt="2024-08-29T09:55:40.241" v="24" actId="20577"/>
          <ac:spMkLst>
            <pc:docMk/>
            <pc:sldMk cId="3158256984" sldId="351"/>
            <ac:spMk id="7" creationId="{00000000-0000-0000-0000-000000000000}"/>
          </ac:spMkLst>
        </pc:spChg>
      </pc:sldChg>
      <pc:sldChg chg="modSp">
        <pc:chgData name="PALLITTO, Christina Catherine" userId="S::pallittoc@who.int::ee4fbf33-6231-4fd4-a258-e5b6d71845ad" providerId="AD" clId="Web-{36624063-F889-5277-C57D-FEE81095AB72}" dt="2024-08-29T09:53:27.392" v="14" actId="20577"/>
        <pc:sldMkLst>
          <pc:docMk/>
          <pc:sldMk cId="1920190740" sldId="354"/>
        </pc:sldMkLst>
        <pc:spChg chg="mod">
          <ac:chgData name="PALLITTO, Christina Catherine" userId="S::pallittoc@who.int::ee4fbf33-6231-4fd4-a258-e5b6d71845ad" providerId="AD" clId="Web-{36624063-F889-5277-C57D-FEE81095AB72}" dt="2024-08-29T09:53:27.392" v="14" actId="20577"/>
          <ac:spMkLst>
            <pc:docMk/>
            <pc:sldMk cId="1920190740" sldId="354"/>
            <ac:spMk id="28" creationId="{00000000-0000-0000-0000-000000000000}"/>
          </ac:spMkLst>
        </pc:spChg>
      </pc:sldChg>
      <pc:sldChg chg="modNotes">
        <pc:chgData name="PALLITTO, Christina Catherine" userId="S::pallittoc@who.int::ee4fbf33-6231-4fd4-a258-e5b6d71845ad" providerId="AD" clId="Web-{36624063-F889-5277-C57D-FEE81095AB72}" dt="2024-08-29T09:54:02.096" v="21"/>
        <pc:sldMkLst>
          <pc:docMk/>
          <pc:sldMk cId="1857982701" sldId="355"/>
        </pc:sldMkLst>
      </pc:sldChg>
    </pc:docChg>
  </pc:docChgLst>
  <pc:docChgLst>
    <pc:chgData name="PALLITTO, Christina Catherine" userId="S::pallittoc@who.int::ee4fbf33-6231-4fd4-a258-e5b6d71845ad" providerId="AD" clId="Web-{E59F043A-15BE-49F1-244F-529CB1A61111}"/>
    <pc:docChg chg="modSld">
      <pc:chgData name="PALLITTO, Christina Catherine" userId="S::pallittoc@who.int::ee4fbf33-6231-4fd4-a258-e5b6d71845ad" providerId="AD" clId="Web-{E59F043A-15BE-49F1-244F-529CB1A61111}" dt="2024-08-29T16:11:21.953" v="0"/>
      <pc:docMkLst>
        <pc:docMk/>
      </pc:docMkLst>
      <pc:sldChg chg="modNotes">
        <pc:chgData name="PALLITTO, Christina Catherine" userId="S::pallittoc@who.int::ee4fbf33-6231-4fd4-a258-e5b6d71845ad" providerId="AD" clId="Web-{E59F043A-15BE-49F1-244F-529CB1A61111}" dt="2024-08-29T16:11:21.953" v="0"/>
        <pc:sldMkLst>
          <pc:docMk/>
          <pc:sldMk cId="1857982701" sldId="355"/>
        </pc:sldMkLst>
      </pc:sldChg>
    </pc:docChg>
  </pc:docChgLst>
  <pc:docChgLst>
    <pc:chgData name="SHENDALE, Stephanie" userId="S::shendales@who.int::7af1828e-f8ee-4826-8c8d-83dce2496567" providerId="AD" clId="Web-{62209FB4-4954-C051-0888-8E681B3C3F49}"/>
    <pc:docChg chg="modSld">
      <pc:chgData name="SHENDALE, Stephanie" userId="S::shendales@who.int::7af1828e-f8ee-4826-8c8d-83dce2496567" providerId="AD" clId="Web-{62209FB4-4954-C051-0888-8E681B3C3F49}" dt="2025-02-13T11:27:11.307" v="2" actId="20577"/>
      <pc:docMkLst>
        <pc:docMk/>
      </pc:docMkLst>
      <pc:sldChg chg="modSp">
        <pc:chgData name="SHENDALE, Stephanie" userId="S::shendales@who.int::7af1828e-f8ee-4826-8c8d-83dce2496567" providerId="AD" clId="Web-{62209FB4-4954-C051-0888-8E681B3C3F49}" dt="2025-02-13T11:27:01.462" v="0" actId="20577"/>
        <pc:sldMkLst>
          <pc:docMk/>
          <pc:sldMk cId="0" sldId="336"/>
        </pc:sldMkLst>
        <pc:spChg chg="mod">
          <ac:chgData name="SHENDALE, Stephanie" userId="S::shendales@who.int::7af1828e-f8ee-4826-8c8d-83dce2496567" providerId="AD" clId="Web-{62209FB4-4954-C051-0888-8E681B3C3F49}" dt="2025-02-13T11:27:01.462" v="0" actId="20577"/>
          <ac:spMkLst>
            <pc:docMk/>
            <pc:sldMk cId="0" sldId="336"/>
            <ac:spMk id="2" creationId="{3AC6A7F1-3786-BD31-CA05-5B043217AF61}"/>
          </ac:spMkLst>
        </pc:spChg>
      </pc:sldChg>
      <pc:sldChg chg="modSp">
        <pc:chgData name="SHENDALE, Stephanie" userId="S::shendales@who.int::7af1828e-f8ee-4826-8c8d-83dce2496567" providerId="AD" clId="Web-{62209FB4-4954-C051-0888-8E681B3C3F49}" dt="2025-02-13T11:27:11.307" v="2" actId="20577"/>
        <pc:sldMkLst>
          <pc:docMk/>
          <pc:sldMk cId="0" sldId="344"/>
        </pc:sldMkLst>
        <pc:spChg chg="mod">
          <ac:chgData name="SHENDALE, Stephanie" userId="S::shendales@who.int::7af1828e-f8ee-4826-8c8d-83dce2496567" providerId="AD" clId="Web-{62209FB4-4954-C051-0888-8E681B3C3F49}" dt="2025-02-13T11:27:11.307" v="2" actId="20577"/>
          <ac:spMkLst>
            <pc:docMk/>
            <pc:sldMk cId="0" sldId="344"/>
            <ac:spMk id="17411" creationId="{00000000-0000-0000-0000-000000000000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0782F2-65F0-4586-811F-87914CCFF221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BF6C85F4-172C-4BFA-81B2-2487B03CE2B0}">
      <dgm:prSet phldrT="[Text]" custT="1"/>
      <dgm:spPr>
        <a:solidFill>
          <a:srgbClr val="99CCFF"/>
        </a:solidFill>
      </dgm:spPr>
      <dgm:t>
        <a:bodyPr/>
        <a:lstStyle/>
        <a:p>
          <a:pPr algn="l"/>
          <a:r>
            <a:rPr lang="en-US" sz="2400" b="0" dirty="0">
              <a:solidFill>
                <a:srgbClr val="000066"/>
              </a:solidFill>
              <a:ea typeface="ＭＳ Ｐゴシック" pitchFamily="34" charset="-128"/>
            </a:rPr>
            <a:t>Checking the vaccine quality </a:t>
          </a:r>
          <a:endParaRPr lang="en-US" sz="2400" b="0" dirty="0"/>
        </a:p>
      </dgm:t>
    </dgm:pt>
    <dgm:pt modelId="{3914F957-FBB4-4387-BFD5-F7205D37D0DE}" type="parTrans" cxnId="{96273986-CF10-40A1-B7B1-B8A5267A957F}">
      <dgm:prSet/>
      <dgm:spPr/>
      <dgm:t>
        <a:bodyPr/>
        <a:lstStyle/>
        <a:p>
          <a:endParaRPr lang="en-US"/>
        </a:p>
      </dgm:t>
    </dgm:pt>
    <dgm:pt modelId="{ABC947C1-81F1-40C3-B274-6CD06BCB4314}" type="sibTrans" cxnId="{96273986-CF10-40A1-B7B1-B8A5267A957F}">
      <dgm:prSet/>
      <dgm:spPr/>
      <dgm:t>
        <a:bodyPr/>
        <a:lstStyle/>
        <a:p>
          <a:endParaRPr lang="en-US"/>
        </a:p>
      </dgm:t>
    </dgm:pt>
    <dgm:pt modelId="{D86558A5-B275-43CD-8F58-E6560C5B8485}">
      <dgm:prSet phldrT="[Text]"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400" b="0" dirty="0">
              <a:solidFill>
                <a:srgbClr val="000066"/>
              </a:solidFill>
              <a:latin typeface="Arial" pitchFamily="34" charset="0"/>
            </a:rPr>
            <a:t>Vaccine associations</a:t>
          </a:r>
          <a:endParaRPr lang="en-US" sz="2400" b="0" dirty="0"/>
        </a:p>
      </dgm:t>
    </dgm:pt>
    <dgm:pt modelId="{2BE00EDF-7BA2-4E5F-9A89-D5987B800345}" type="parTrans" cxnId="{3AA7E220-8B51-41F8-BA70-DB3CB8D7C547}">
      <dgm:prSet/>
      <dgm:spPr/>
      <dgm:t>
        <a:bodyPr/>
        <a:lstStyle/>
        <a:p>
          <a:endParaRPr lang="en-US"/>
        </a:p>
      </dgm:t>
    </dgm:pt>
    <dgm:pt modelId="{D3C75EBF-91BF-4BCB-B32A-D78B3DA50DBE}" type="sibTrans" cxnId="{3AA7E220-8B51-41F8-BA70-DB3CB8D7C547}">
      <dgm:prSet/>
      <dgm:spPr/>
      <dgm:t>
        <a:bodyPr/>
        <a:lstStyle/>
        <a:p>
          <a:endParaRPr lang="en-US"/>
        </a:p>
      </dgm:t>
    </dgm:pt>
    <dgm:pt modelId="{B5FE3B2D-3667-439B-BFAB-2864BB025C9E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400" b="0" dirty="0">
              <a:solidFill>
                <a:srgbClr val="000066"/>
              </a:solidFill>
              <a:latin typeface="Arial" pitchFamily="34" charset="0"/>
            </a:rPr>
            <a:t>Administering vaccine</a:t>
          </a:r>
          <a:endParaRPr lang="en-US" sz="2400" b="0" dirty="0"/>
        </a:p>
      </dgm:t>
    </dgm:pt>
    <dgm:pt modelId="{96FFF9E4-5D68-438D-B704-8C8E671A3635}" type="parTrans" cxnId="{AEC8558C-292E-4C81-BDEA-D2556AE8732F}">
      <dgm:prSet/>
      <dgm:spPr/>
      <dgm:t>
        <a:bodyPr/>
        <a:lstStyle/>
        <a:p>
          <a:endParaRPr lang="en-US"/>
        </a:p>
      </dgm:t>
    </dgm:pt>
    <dgm:pt modelId="{4EB6CFC9-1C0B-4F93-B381-A90699FB339E}" type="sibTrans" cxnId="{AEC8558C-292E-4C81-BDEA-D2556AE8732F}">
      <dgm:prSet/>
      <dgm:spPr/>
      <dgm:t>
        <a:bodyPr/>
        <a:lstStyle/>
        <a:p>
          <a:endParaRPr lang="en-US"/>
        </a:p>
      </dgm:t>
    </dgm:pt>
    <dgm:pt modelId="{412B8040-CAA4-4A6A-B232-1F0B7F0238B8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400" b="0" dirty="0">
              <a:solidFill>
                <a:srgbClr val="000066"/>
              </a:solidFill>
              <a:ea typeface="ＭＳ Ｐゴシック" pitchFamily="34" charset="-128"/>
            </a:rPr>
            <a:t>Preparing the vaccination  </a:t>
          </a:r>
          <a:endParaRPr lang="en-US" sz="2400" b="0" dirty="0"/>
        </a:p>
      </dgm:t>
    </dgm:pt>
    <dgm:pt modelId="{04B4B864-52A6-45DF-B10B-C166316AFB37}" type="parTrans" cxnId="{708F9A5F-2BCB-4127-8DC0-5EB5C442E5CE}">
      <dgm:prSet/>
      <dgm:spPr/>
      <dgm:t>
        <a:bodyPr/>
        <a:lstStyle/>
        <a:p>
          <a:endParaRPr lang="en-US"/>
        </a:p>
      </dgm:t>
    </dgm:pt>
    <dgm:pt modelId="{27246DF4-A83E-4C40-A3CD-A832D2659C1E}" type="sibTrans" cxnId="{708F9A5F-2BCB-4127-8DC0-5EB5C442E5CE}">
      <dgm:prSet/>
      <dgm:spPr/>
      <dgm:t>
        <a:bodyPr/>
        <a:lstStyle/>
        <a:p>
          <a:endParaRPr lang="en-US"/>
        </a:p>
      </dgm:t>
    </dgm:pt>
    <dgm:pt modelId="{5060C862-7EA7-43BC-BAFE-010BF25DF213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en-US" sz="2400" noProof="0" dirty="0">
              <a:solidFill>
                <a:srgbClr val="000066"/>
              </a:solidFill>
            </a:rPr>
            <a:t>Comm</a:t>
          </a:r>
          <a:r>
            <a:rPr lang="en-US" sz="2400" b="0" noProof="0" dirty="0">
              <a:solidFill>
                <a:srgbClr val="000066"/>
              </a:solidFill>
              <a:latin typeface="Arial" pitchFamily="34" charset="0"/>
            </a:rPr>
            <a:t>unication with caregivers</a:t>
          </a:r>
          <a:endParaRPr lang="en-US" sz="2400" noProof="0" dirty="0"/>
        </a:p>
      </dgm:t>
    </dgm:pt>
    <dgm:pt modelId="{FCE60BF5-D261-4722-A7C1-5BC61BF9F614}" type="parTrans" cxnId="{AC617CCA-B781-4C3A-8212-87BD0D0957AA}">
      <dgm:prSet/>
      <dgm:spPr/>
      <dgm:t>
        <a:bodyPr/>
        <a:lstStyle/>
        <a:p>
          <a:endParaRPr lang="en-US"/>
        </a:p>
      </dgm:t>
    </dgm:pt>
    <dgm:pt modelId="{24249221-82DB-4950-B5D3-A750B4AA0A3A}" type="sibTrans" cxnId="{AC617CCA-B781-4C3A-8212-87BD0D0957AA}">
      <dgm:prSet/>
      <dgm:spPr/>
      <dgm:t>
        <a:bodyPr/>
        <a:lstStyle/>
        <a:p>
          <a:endParaRPr lang="en-US"/>
        </a:p>
      </dgm:t>
    </dgm:pt>
    <dgm:pt modelId="{5D246C6C-14F2-433C-9E9A-3BBF711AD708}">
      <dgm:prSet custT="1"/>
      <dgm:spPr>
        <a:solidFill>
          <a:srgbClr val="99CCFF"/>
        </a:solidFill>
      </dgm:spPr>
      <dgm:t>
        <a:bodyPr/>
        <a:lstStyle/>
        <a:p>
          <a:pPr algn="l"/>
          <a:r>
            <a:rPr lang="fr-FR" sz="2400" b="0" dirty="0">
              <a:solidFill>
                <a:srgbClr val="000066"/>
              </a:solidFill>
              <a:latin typeface="Arial" pitchFamily="34" charset="0"/>
            </a:rPr>
            <a:t>Key messages</a:t>
          </a:r>
          <a:endParaRPr lang="en-US" sz="2400" dirty="0"/>
        </a:p>
      </dgm:t>
    </dgm:pt>
    <dgm:pt modelId="{F647A84D-F22A-4CBA-AF23-C0F320E295CD}" type="parTrans" cxnId="{DE5D103E-695A-4D3D-9506-DC7A1E6DA4B2}">
      <dgm:prSet/>
      <dgm:spPr/>
      <dgm:t>
        <a:bodyPr/>
        <a:lstStyle/>
        <a:p>
          <a:endParaRPr lang="en-US"/>
        </a:p>
      </dgm:t>
    </dgm:pt>
    <dgm:pt modelId="{FBF0F1CD-7074-4700-A2CC-E2F0F2529EA9}" type="sibTrans" cxnId="{DE5D103E-695A-4D3D-9506-DC7A1E6DA4B2}">
      <dgm:prSet/>
      <dgm:spPr/>
      <dgm:t>
        <a:bodyPr/>
        <a:lstStyle/>
        <a:p>
          <a:endParaRPr lang="en-US"/>
        </a:p>
      </dgm:t>
    </dgm:pt>
    <dgm:pt modelId="{04730451-531F-40CA-935E-50D7DC1D439C}" type="pres">
      <dgm:prSet presAssocID="{C20782F2-65F0-4586-811F-87914CCFF221}" presName="linearFlow" presStyleCnt="0">
        <dgm:presLayoutVars>
          <dgm:dir/>
          <dgm:resizeHandles val="exact"/>
        </dgm:presLayoutVars>
      </dgm:prSet>
      <dgm:spPr/>
    </dgm:pt>
    <dgm:pt modelId="{5D47328A-F47D-4E5E-B71D-FA244501A4EB}" type="pres">
      <dgm:prSet presAssocID="{BF6C85F4-172C-4BFA-81B2-2487B03CE2B0}" presName="composite" presStyleCnt="0"/>
      <dgm:spPr/>
    </dgm:pt>
    <dgm:pt modelId="{23DEEC19-A378-4D81-8767-0BDAC67C97EB}" type="pres">
      <dgm:prSet presAssocID="{BF6C85F4-172C-4BFA-81B2-2487B03CE2B0}" presName="imgShp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77597E3-7AEA-4F1F-B645-D97263337423}" type="pres">
      <dgm:prSet presAssocID="{BF6C85F4-172C-4BFA-81B2-2487B03CE2B0}" presName="txShp" presStyleLbl="node1" presStyleIdx="0" presStyleCnt="6">
        <dgm:presLayoutVars>
          <dgm:bulletEnabled val="1"/>
        </dgm:presLayoutVars>
      </dgm:prSet>
      <dgm:spPr/>
    </dgm:pt>
    <dgm:pt modelId="{3DF69134-80FB-4C21-BB58-6E6D3BF2F2D6}" type="pres">
      <dgm:prSet presAssocID="{ABC947C1-81F1-40C3-B274-6CD06BCB4314}" presName="spacing" presStyleCnt="0"/>
      <dgm:spPr/>
    </dgm:pt>
    <dgm:pt modelId="{D2C315C6-1B57-4F0A-845D-E28B1F352146}" type="pres">
      <dgm:prSet presAssocID="{412B8040-CAA4-4A6A-B232-1F0B7F0238B8}" presName="composite" presStyleCnt="0"/>
      <dgm:spPr/>
    </dgm:pt>
    <dgm:pt modelId="{199CF6AE-1498-4802-AC90-E4BBC3B3AB5F}" type="pres">
      <dgm:prSet presAssocID="{412B8040-CAA4-4A6A-B232-1F0B7F0238B8}" presName="imgShp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DCBE6D7-4F13-4335-9DFA-EE53204581AA}" type="pres">
      <dgm:prSet presAssocID="{412B8040-CAA4-4A6A-B232-1F0B7F0238B8}" presName="txShp" presStyleLbl="node1" presStyleIdx="1" presStyleCnt="6">
        <dgm:presLayoutVars>
          <dgm:bulletEnabled val="1"/>
        </dgm:presLayoutVars>
      </dgm:prSet>
      <dgm:spPr/>
    </dgm:pt>
    <dgm:pt modelId="{3B21C959-3BF3-4E66-B643-B9219A092BA3}" type="pres">
      <dgm:prSet presAssocID="{27246DF4-A83E-4C40-A3CD-A832D2659C1E}" presName="spacing" presStyleCnt="0"/>
      <dgm:spPr/>
    </dgm:pt>
    <dgm:pt modelId="{805CA64B-1291-4E28-8C37-06C230439D63}" type="pres">
      <dgm:prSet presAssocID="{B5FE3B2D-3667-439B-BFAB-2864BB025C9E}" presName="composite" presStyleCnt="0"/>
      <dgm:spPr/>
    </dgm:pt>
    <dgm:pt modelId="{9C6A5C11-F590-4280-B2F7-E84A457B00CC}" type="pres">
      <dgm:prSet presAssocID="{B5FE3B2D-3667-439B-BFAB-2864BB025C9E}" presName="imgShp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745E2D4-77A4-456A-8861-34AEA5D71FF6}" type="pres">
      <dgm:prSet presAssocID="{B5FE3B2D-3667-439B-BFAB-2864BB025C9E}" presName="txShp" presStyleLbl="node1" presStyleIdx="2" presStyleCnt="6">
        <dgm:presLayoutVars>
          <dgm:bulletEnabled val="1"/>
        </dgm:presLayoutVars>
      </dgm:prSet>
      <dgm:spPr/>
    </dgm:pt>
    <dgm:pt modelId="{B3A18F35-CDE0-490D-93F9-2A4B46661011}" type="pres">
      <dgm:prSet presAssocID="{4EB6CFC9-1C0B-4F93-B381-A90699FB339E}" presName="spacing" presStyleCnt="0"/>
      <dgm:spPr/>
    </dgm:pt>
    <dgm:pt modelId="{D978978B-3679-477D-AE27-4A23AFB53867}" type="pres">
      <dgm:prSet presAssocID="{D86558A5-B275-43CD-8F58-E6560C5B8485}" presName="composite" presStyleCnt="0"/>
      <dgm:spPr/>
    </dgm:pt>
    <dgm:pt modelId="{6A5A3110-8F81-4363-A3EA-350E618C6E6D}" type="pres">
      <dgm:prSet presAssocID="{D86558A5-B275-43CD-8F58-E6560C5B8485}" presName="imgShp" presStyleLbl="fgImgPlac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1F63506-866C-4891-98C8-5903837F9FB0}" type="pres">
      <dgm:prSet presAssocID="{D86558A5-B275-43CD-8F58-E6560C5B8485}" presName="txShp" presStyleLbl="node1" presStyleIdx="3" presStyleCnt="6">
        <dgm:presLayoutVars>
          <dgm:bulletEnabled val="1"/>
        </dgm:presLayoutVars>
      </dgm:prSet>
      <dgm:spPr/>
    </dgm:pt>
    <dgm:pt modelId="{ED45B128-7FAC-4E36-8A9D-E2FABE8FA761}" type="pres">
      <dgm:prSet presAssocID="{D3C75EBF-91BF-4BCB-B32A-D78B3DA50DBE}" presName="spacing" presStyleCnt="0"/>
      <dgm:spPr/>
    </dgm:pt>
    <dgm:pt modelId="{03769BF5-DB62-4352-A5B9-72678A3361F2}" type="pres">
      <dgm:prSet presAssocID="{5060C862-7EA7-43BC-BAFE-010BF25DF213}" presName="composite" presStyleCnt="0"/>
      <dgm:spPr/>
    </dgm:pt>
    <dgm:pt modelId="{87B56755-F0E3-434F-B0E1-CBF5F0B90791}" type="pres">
      <dgm:prSet presAssocID="{5060C862-7EA7-43BC-BAFE-010BF25DF213}" presName="imgShp" presStyleLbl="fgImgPlace1" presStyleIdx="4" presStyleCnt="6"/>
      <dgm:spPr/>
    </dgm:pt>
    <dgm:pt modelId="{1AFA198D-48B9-4E25-BF32-3E375C183B33}" type="pres">
      <dgm:prSet presAssocID="{5060C862-7EA7-43BC-BAFE-010BF25DF213}" presName="txShp" presStyleLbl="node1" presStyleIdx="4" presStyleCnt="6">
        <dgm:presLayoutVars>
          <dgm:bulletEnabled val="1"/>
        </dgm:presLayoutVars>
      </dgm:prSet>
      <dgm:spPr/>
    </dgm:pt>
    <dgm:pt modelId="{488BC458-A99B-4736-9C3C-14CE7340073A}" type="pres">
      <dgm:prSet presAssocID="{24249221-82DB-4950-B5D3-A750B4AA0A3A}" presName="spacing" presStyleCnt="0"/>
      <dgm:spPr/>
    </dgm:pt>
    <dgm:pt modelId="{3CFAF153-31D9-4CAB-AD6A-DC4E4E6EE614}" type="pres">
      <dgm:prSet presAssocID="{5D246C6C-14F2-433C-9E9A-3BBF711AD708}" presName="composite" presStyleCnt="0"/>
      <dgm:spPr/>
    </dgm:pt>
    <dgm:pt modelId="{36DEEA00-5F5E-4F8B-BB69-1A2F4291032E}" type="pres">
      <dgm:prSet presAssocID="{5D246C6C-14F2-433C-9E9A-3BBF711AD708}" presName="imgShp" presStyleLbl="fgImgPlace1" presStyleIdx="5" presStyleCnt="6"/>
      <dgm:spPr/>
    </dgm:pt>
    <dgm:pt modelId="{F300C90F-E110-4021-B009-B10E9851B1A4}" type="pres">
      <dgm:prSet presAssocID="{5D246C6C-14F2-433C-9E9A-3BBF711AD708}" presName="txShp" presStyleLbl="node1" presStyleIdx="5" presStyleCnt="6">
        <dgm:presLayoutVars>
          <dgm:bulletEnabled val="1"/>
        </dgm:presLayoutVars>
      </dgm:prSet>
      <dgm:spPr/>
    </dgm:pt>
  </dgm:ptLst>
  <dgm:cxnLst>
    <dgm:cxn modelId="{3AA7E220-8B51-41F8-BA70-DB3CB8D7C547}" srcId="{C20782F2-65F0-4586-811F-87914CCFF221}" destId="{D86558A5-B275-43CD-8F58-E6560C5B8485}" srcOrd="3" destOrd="0" parTransId="{2BE00EDF-7BA2-4E5F-9A89-D5987B800345}" sibTransId="{D3C75EBF-91BF-4BCB-B32A-D78B3DA50DBE}"/>
    <dgm:cxn modelId="{DE5D103E-695A-4D3D-9506-DC7A1E6DA4B2}" srcId="{C20782F2-65F0-4586-811F-87914CCFF221}" destId="{5D246C6C-14F2-433C-9E9A-3BBF711AD708}" srcOrd="5" destOrd="0" parTransId="{F647A84D-F22A-4CBA-AF23-C0F320E295CD}" sibTransId="{FBF0F1CD-7074-4700-A2CC-E2F0F2529EA9}"/>
    <dgm:cxn modelId="{708F9A5F-2BCB-4127-8DC0-5EB5C442E5CE}" srcId="{C20782F2-65F0-4586-811F-87914CCFF221}" destId="{412B8040-CAA4-4A6A-B232-1F0B7F0238B8}" srcOrd="1" destOrd="0" parTransId="{04B4B864-52A6-45DF-B10B-C166316AFB37}" sibTransId="{27246DF4-A83E-4C40-A3CD-A832D2659C1E}"/>
    <dgm:cxn modelId="{B968716D-0F2F-4D1E-A4C9-D6A98A4D8BF4}" type="presOf" srcId="{412B8040-CAA4-4A6A-B232-1F0B7F0238B8}" destId="{9DCBE6D7-4F13-4335-9DFA-EE53204581AA}" srcOrd="0" destOrd="0" presId="urn:microsoft.com/office/officeart/2005/8/layout/vList3#1"/>
    <dgm:cxn modelId="{BF156A5A-2933-40D4-A588-FF75EC29BFB6}" type="presOf" srcId="{5D246C6C-14F2-433C-9E9A-3BBF711AD708}" destId="{F300C90F-E110-4021-B009-B10E9851B1A4}" srcOrd="0" destOrd="0" presId="urn:microsoft.com/office/officeart/2005/8/layout/vList3#1"/>
    <dgm:cxn modelId="{96273986-CF10-40A1-B7B1-B8A5267A957F}" srcId="{C20782F2-65F0-4586-811F-87914CCFF221}" destId="{BF6C85F4-172C-4BFA-81B2-2487B03CE2B0}" srcOrd="0" destOrd="0" parTransId="{3914F957-FBB4-4387-BFD5-F7205D37D0DE}" sibTransId="{ABC947C1-81F1-40C3-B274-6CD06BCB4314}"/>
    <dgm:cxn modelId="{AEC8558C-292E-4C81-BDEA-D2556AE8732F}" srcId="{C20782F2-65F0-4586-811F-87914CCFF221}" destId="{B5FE3B2D-3667-439B-BFAB-2864BB025C9E}" srcOrd="2" destOrd="0" parTransId="{96FFF9E4-5D68-438D-B704-8C8E671A3635}" sibTransId="{4EB6CFC9-1C0B-4F93-B381-A90699FB339E}"/>
    <dgm:cxn modelId="{EC2AF8B0-E00E-4139-9331-7F989993FB02}" type="presOf" srcId="{BF6C85F4-172C-4BFA-81B2-2487B03CE2B0}" destId="{477597E3-7AEA-4F1F-B645-D97263337423}" srcOrd="0" destOrd="0" presId="urn:microsoft.com/office/officeart/2005/8/layout/vList3#1"/>
    <dgm:cxn modelId="{99975DB9-194A-4CB8-9CAB-4B6EBAA7ED6C}" type="presOf" srcId="{D86558A5-B275-43CD-8F58-E6560C5B8485}" destId="{F1F63506-866C-4891-98C8-5903837F9FB0}" srcOrd="0" destOrd="0" presId="urn:microsoft.com/office/officeart/2005/8/layout/vList3#1"/>
    <dgm:cxn modelId="{AC617CCA-B781-4C3A-8212-87BD0D0957AA}" srcId="{C20782F2-65F0-4586-811F-87914CCFF221}" destId="{5060C862-7EA7-43BC-BAFE-010BF25DF213}" srcOrd="4" destOrd="0" parTransId="{FCE60BF5-D261-4722-A7C1-5BC61BF9F614}" sibTransId="{24249221-82DB-4950-B5D3-A750B4AA0A3A}"/>
    <dgm:cxn modelId="{C08DB1D1-2D2E-468D-A07F-DF618B6AB31B}" type="presOf" srcId="{B5FE3B2D-3667-439B-BFAB-2864BB025C9E}" destId="{D745E2D4-77A4-456A-8861-34AEA5D71FF6}" srcOrd="0" destOrd="0" presId="urn:microsoft.com/office/officeart/2005/8/layout/vList3#1"/>
    <dgm:cxn modelId="{0D4500DE-7157-4AA6-BA3C-2791D5C1EA9D}" type="presOf" srcId="{C20782F2-65F0-4586-811F-87914CCFF221}" destId="{04730451-531F-40CA-935E-50D7DC1D439C}" srcOrd="0" destOrd="0" presId="urn:microsoft.com/office/officeart/2005/8/layout/vList3#1"/>
    <dgm:cxn modelId="{B2E687F4-5C4F-4823-8628-9F264BCB90D1}" type="presOf" srcId="{5060C862-7EA7-43BC-BAFE-010BF25DF213}" destId="{1AFA198D-48B9-4E25-BF32-3E375C183B33}" srcOrd="0" destOrd="0" presId="urn:microsoft.com/office/officeart/2005/8/layout/vList3#1"/>
    <dgm:cxn modelId="{21A5321D-63EF-4FD8-9520-C233F72F7127}" type="presParOf" srcId="{04730451-531F-40CA-935E-50D7DC1D439C}" destId="{5D47328A-F47D-4E5E-B71D-FA244501A4EB}" srcOrd="0" destOrd="0" presId="urn:microsoft.com/office/officeart/2005/8/layout/vList3#1"/>
    <dgm:cxn modelId="{C8A7CDDB-ECDA-4917-85E7-B4F8F0611E1C}" type="presParOf" srcId="{5D47328A-F47D-4E5E-B71D-FA244501A4EB}" destId="{23DEEC19-A378-4D81-8767-0BDAC67C97EB}" srcOrd="0" destOrd="0" presId="urn:microsoft.com/office/officeart/2005/8/layout/vList3#1"/>
    <dgm:cxn modelId="{3DF6387E-1260-459E-A030-8569EC0ED608}" type="presParOf" srcId="{5D47328A-F47D-4E5E-B71D-FA244501A4EB}" destId="{477597E3-7AEA-4F1F-B645-D97263337423}" srcOrd="1" destOrd="0" presId="urn:microsoft.com/office/officeart/2005/8/layout/vList3#1"/>
    <dgm:cxn modelId="{755052BE-E973-4732-9D5D-5BFA639B8148}" type="presParOf" srcId="{04730451-531F-40CA-935E-50D7DC1D439C}" destId="{3DF69134-80FB-4C21-BB58-6E6D3BF2F2D6}" srcOrd="1" destOrd="0" presId="urn:microsoft.com/office/officeart/2005/8/layout/vList3#1"/>
    <dgm:cxn modelId="{3A2F2C55-FD0B-4BAA-B3FE-F218B0E33D76}" type="presParOf" srcId="{04730451-531F-40CA-935E-50D7DC1D439C}" destId="{D2C315C6-1B57-4F0A-845D-E28B1F352146}" srcOrd="2" destOrd="0" presId="urn:microsoft.com/office/officeart/2005/8/layout/vList3#1"/>
    <dgm:cxn modelId="{50F97815-58AB-4D9F-8B3F-9E4B8852390C}" type="presParOf" srcId="{D2C315C6-1B57-4F0A-845D-E28B1F352146}" destId="{199CF6AE-1498-4802-AC90-E4BBC3B3AB5F}" srcOrd="0" destOrd="0" presId="urn:microsoft.com/office/officeart/2005/8/layout/vList3#1"/>
    <dgm:cxn modelId="{58708215-54D7-49DE-A53F-C43C03CA5773}" type="presParOf" srcId="{D2C315C6-1B57-4F0A-845D-E28B1F352146}" destId="{9DCBE6D7-4F13-4335-9DFA-EE53204581AA}" srcOrd="1" destOrd="0" presId="urn:microsoft.com/office/officeart/2005/8/layout/vList3#1"/>
    <dgm:cxn modelId="{BA2B8A35-6A85-4C45-A9C3-B32ED6B4843F}" type="presParOf" srcId="{04730451-531F-40CA-935E-50D7DC1D439C}" destId="{3B21C959-3BF3-4E66-B643-B9219A092BA3}" srcOrd="3" destOrd="0" presId="urn:microsoft.com/office/officeart/2005/8/layout/vList3#1"/>
    <dgm:cxn modelId="{D92BD18C-0B27-4C2E-991A-696BE0D67980}" type="presParOf" srcId="{04730451-531F-40CA-935E-50D7DC1D439C}" destId="{805CA64B-1291-4E28-8C37-06C230439D63}" srcOrd="4" destOrd="0" presId="urn:microsoft.com/office/officeart/2005/8/layout/vList3#1"/>
    <dgm:cxn modelId="{531659C2-782E-41F1-A3E2-B03A1484A26F}" type="presParOf" srcId="{805CA64B-1291-4E28-8C37-06C230439D63}" destId="{9C6A5C11-F590-4280-B2F7-E84A457B00CC}" srcOrd="0" destOrd="0" presId="urn:microsoft.com/office/officeart/2005/8/layout/vList3#1"/>
    <dgm:cxn modelId="{2093928A-D6B9-4859-9CAC-C4FAAEDB8CE5}" type="presParOf" srcId="{805CA64B-1291-4E28-8C37-06C230439D63}" destId="{D745E2D4-77A4-456A-8861-34AEA5D71FF6}" srcOrd="1" destOrd="0" presId="urn:microsoft.com/office/officeart/2005/8/layout/vList3#1"/>
    <dgm:cxn modelId="{6A54F8C0-3172-4CF1-9F13-550A4E4AA589}" type="presParOf" srcId="{04730451-531F-40CA-935E-50D7DC1D439C}" destId="{B3A18F35-CDE0-490D-93F9-2A4B46661011}" srcOrd="5" destOrd="0" presId="urn:microsoft.com/office/officeart/2005/8/layout/vList3#1"/>
    <dgm:cxn modelId="{8EFD8CB9-555C-4D8D-A457-1381A1C816E9}" type="presParOf" srcId="{04730451-531F-40CA-935E-50D7DC1D439C}" destId="{D978978B-3679-477D-AE27-4A23AFB53867}" srcOrd="6" destOrd="0" presId="urn:microsoft.com/office/officeart/2005/8/layout/vList3#1"/>
    <dgm:cxn modelId="{95DA30A2-EB22-4888-BD43-D72F1C97D2A0}" type="presParOf" srcId="{D978978B-3679-477D-AE27-4A23AFB53867}" destId="{6A5A3110-8F81-4363-A3EA-350E618C6E6D}" srcOrd="0" destOrd="0" presId="urn:microsoft.com/office/officeart/2005/8/layout/vList3#1"/>
    <dgm:cxn modelId="{27130EF7-5BF3-4C74-9177-95F60208BF0C}" type="presParOf" srcId="{D978978B-3679-477D-AE27-4A23AFB53867}" destId="{F1F63506-866C-4891-98C8-5903837F9FB0}" srcOrd="1" destOrd="0" presId="urn:microsoft.com/office/officeart/2005/8/layout/vList3#1"/>
    <dgm:cxn modelId="{CC1A86CB-DCC0-4F79-846C-CDD2D81C01C3}" type="presParOf" srcId="{04730451-531F-40CA-935E-50D7DC1D439C}" destId="{ED45B128-7FAC-4E36-8A9D-E2FABE8FA761}" srcOrd="7" destOrd="0" presId="urn:microsoft.com/office/officeart/2005/8/layout/vList3#1"/>
    <dgm:cxn modelId="{85DA3CCD-E6A8-4539-B59D-E772055CA4FB}" type="presParOf" srcId="{04730451-531F-40CA-935E-50D7DC1D439C}" destId="{03769BF5-DB62-4352-A5B9-72678A3361F2}" srcOrd="8" destOrd="0" presId="urn:microsoft.com/office/officeart/2005/8/layout/vList3#1"/>
    <dgm:cxn modelId="{B4DA0BD5-ECA1-4630-ADBE-CD70C53D0FCD}" type="presParOf" srcId="{03769BF5-DB62-4352-A5B9-72678A3361F2}" destId="{87B56755-F0E3-434F-B0E1-CBF5F0B90791}" srcOrd="0" destOrd="0" presId="urn:microsoft.com/office/officeart/2005/8/layout/vList3#1"/>
    <dgm:cxn modelId="{BD65C323-0FE2-4C40-A26F-CE2BC02B4D3E}" type="presParOf" srcId="{03769BF5-DB62-4352-A5B9-72678A3361F2}" destId="{1AFA198D-48B9-4E25-BF32-3E375C183B33}" srcOrd="1" destOrd="0" presId="urn:microsoft.com/office/officeart/2005/8/layout/vList3#1"/>
    <dgm:cxn modelId="{A85C08BC-9D68-4C01-BDFD-53368794A174}" type="presParOf" srcId="{04730451-531F-40CA-935E-50D7DC1D439C}" destId="{488BC458-A99B-4736-9C3C-14CE7340073A}" srcOrd="9" destOrd="0" presId="urn:microsoft.com/office/officeart/2005/8/layout/vList3#1"/>
    <dgm:cxn modelId="{F9BB0304-2C68-4C69-9030-2F1C103ED235}" type="presParOf" srcId="{04730451-531F-40CA-935E-50D7DC1D439C}" destId="{3CFAF153-31D9-4CAB-AD6A-DC4E4E6EE614}" srcOrd="10" destOrd="0" presId="urn:microsoft.com/office/officeart/2005/8/layout/vList3#1"/>
    <dgm:cxn modelId="{9A448AFE-BA4B-492B-9BCB-EA258CD1B805}" type="presParOf" srcId="{3CFAF153-31D9-4CAB-AD6A-DC4E4E6EE614}" destId="{36DEEA00-5F5E-4F8B-BB69-1A2F4291032E}" srcOrd="0" destOrd="0" presId="urn:microsoft.com/office/officeart/2005/8/layout/vList3#1"/>
    <dgm:cxn modelId="{FD82E475-C0D5-49FE-A871-43FF96119707}" type="presParOf" srcId="{3CFAF153-31D9-4CAB-AD6A-DC4E4E6EE614}" destId="{F300C90F-E110-4021-B009-B10E9851B1A4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597E3-7AEA-4F1F-B645-D97263337423}">
      <dsp:nvSpPr>
        <dsp:cNvPr id="0" name=""/>
        <dsp:cNvSpPr/>
      </dsp:nvSpPr>
      <dsp:spPr>
        <a:xfrm rot="10800000">
          <a:off x="1443171" y="2037"/>
          <a:ext cx="5117973" cy="61623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741" tIns="91440" rIns="170688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rgbClr val="000066"/>
              </a:solidFill>
              <a:ea typeface="ＭＳ Ｐゴシック" pitchFamily="34" charset="-128"/>
            </a:rPr>
            <a:t>Checking the vaccine quality </a:t>
          </a:r>
          <a:endParaRPr lang="en-US" sz="2400" b="0" kern="1200" dirty="0"/>
        </a:p>
      </dsp:txBody>
      <dsp:txXfrm rot="10800000">
        <a:off x="1597229" y="2037"/>
        <a:ext cx="4963915" cy="616231"/>
      </dsp:txXfrm>
    </dsp:sp>
    <dsp:sp modelId="{23DEEC19-A378-4D81-8767-0BDAC67C97EB}">
      <dsp:nvSpPr>
        <dsp:cNvPr id="0" name=""/>
        <dsp:cNvSpPr/>
      </dsp:nvSpPr>
      <dsp:spPr>
        <a:xfrm>
          <a:off x="1135055" y="2037"/>
          <a:ext cx="616231" cy="61623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BE6D7-4F13-4335-9DFA-EE53204581AA}">
      <dsp:nvSpPr>
        <dsp:cNvPr id="0" name=""/>
        <dsp:cNvSpPr/>
      </dsp:nvSpPr>
      <dsp:spPr>
        <a:xfrm rot="10800000">
          <a:off x="1443171" y="802218"/>
          <a:ext cx="5117973" cy="61623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741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rgbClr val="000066"/>
              </a:solidFill>
              <a:ea typeface="ＭＳ Ｐゴシック" pitchFamily="34" charset="-128"/>
            </a:rPr>
            <a:t>Preparing the vaccination  </a:t>
          </a:r>
          <a:endParaRPr lang="en-US" sz="2400" b="0" kern="1200" dirty="0"/>
        </a:p>
      </dsp:txBody>
      <dsp:txXfrm rot="10800000">
        <a:off x="1597229" y="802218"/>
        <a:ext cx="4963915" cy="616231"/>
      </dsp:txXfrm>
    </dsp:sp>
    <dsp:sp modelId="{199CF6AE-1498-4802-AC90-E4BBC3B3AB5F}">
      <dsp:nvSpPr>
        <dsp:cNvPr id="0" name=""/>
        <dsp:cNvSpPr/>
      </dsp:nvSpPr>
      <dsp:spPr>
        <a:xfrm>
          <a:off x="1135055" y="802218"/>
          <a:ext cx="616231" cy="61623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45E2D4-77A4-456A-8861-34AEA5D71FF6}">
      <dsp:nvSpPr>
        <dsp:cNvPr id="0" name=""/>
        <dsp:cNvSpPr/>
      </dsp:nvSpPr>
      <dsp:spPr>
        <a:xfrm rot="10800000">
          <a:off x="1443171" y="1602399"/>
          <a:ext cx="5117973" cy="61623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741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rgbClr val="000066"/>
              </a:solidFill>
              <a:latin typeface="Arial" pitchFamily="34" charset="0"/>
            </a:rPr>
            <a:t>Administering vaccine</a:t>
          </a:r>
          <a:endParaRPr lang="en-US" sz="2400" b="0" kern="1200" dirty="0"/>
        </a:p>
      </dsp:txBody>
      <dsp:txXfrm rot="10800000">
        <a:off x="1597229" y="1602399"/>
        <a:ext cx="4963915" cy="616231"/>
      </dsp:txXfrm>
    </dsp:sp>
    <dsp:sp modelId="{9C6A5C11-F590-4280-B2F7-E84A457B00CC}">
      <dsp:nvSpPr>
        <dsp:cNvPr id="0" name=""/>
        <dsp:cNvSpPr/>
      </dsp:nvSpPr>
      <dsp:spPr>
        <a:xfrm>
          <a:off x="1135055" y="1602399"/>
          <a:ext cx="616231" cy="61623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F63506-866C-4891-98C8-5903837F9FB0}">
      <dsp:nvSpPr>
        <dsp:cNvPr id="0" name=""/>
        <dsp:cNvSpPr/>
      </dsp:nvSpPr>
      <dsp:spPr>
        <a:xfrm rot="10800000">
          <a:off x="1443171" y="2402580"/>
          <a:ext cx="5117973" cy="61623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741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>
              <a:solidFill>
                <a:srgbClr val="000066"/>
              </a:solidFill>
              <a:latin typeface="Arial" pitchFamily="34" charset="0"/>
            </a:rPr>
            <a:t>Vaccine associations</a:t>
          </a:r>
          <a:endParaRPr lang="en-US" sz="2400" b="0" kern="1200" dirty="0"/>
        </a:p>
      </dsp:txBody>
      <dsp:txXfrm rot="10800000">
        <a:off x="1597229" y="2402580"/>
        <a:ext cx="4963915" cy="616231"/>
      </dsp:txXfrm>
    </dsp:sp>
    <dsp:sp modelId="{6A5A3110-8F81-4363-A3EA-350E618C6E6D}">
      <dsp:nvSpPr>
        <dsp:cNvPr id="0" name=""/>
        <dsp:cNvSpPr/>
      </dsp:nvSpPr>
      <dsp:spPr>
        <a:xfrm>
          <a:off x="1135055" y="2402580"/>
          <a:ext cx="616231" cy="61623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FA198D-48B9-4E25-BF32-3E375C183B33}">
      <dsp:nvSpPr>
        <dsp:cNvPr id="0" name=""/>
        <dsp:cNvSpPr/>
      </dsp:nvSpPr>
      <dsp:spPr>
        <a:xfrm rot="10800000">
          <a:off x="1443171" y="3202762"/>
          <a:ext cx="5117973" cy="61623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741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noProof="0" dirty="0">
              <a:solidFill>
                <a:srgbClr val="000066"/>
              </a:solidFill>
            </a:rPr>
            <a:t>Comm</a:t>
          </a:r>
          <a:r>
            <a:rPr lang="en-US" sz="2400" b="0" kern="1200" noProof="0" dirty="0">
              <a:solidFill>
                <a:srgbClr val="000066"/>
              </a:solidFill>
              <a:latin typeface="Arial" pitchFamily="34" charset="0"/>
            </a:rPr>
            <a:t>unication with caregivers</a:t>
          </a:r>
          <a:endParaRPr lang="en-US" sz="2400" kern="1200" noProof="0" dirty="0"/>
        </a:p>
      </dsp:txBody>
      <dsp:txXfrm rot="10800000">
        <a:off x="1597229" y="3202762"/>
        <a:ext cx="4963915" cy="616231"/>
      </dsp:txXfrm>
    </dsp:sp>
    <dsp:sp modelId="{87B56755-F0E3-434F-B0E1-CBF5F0B90791}">
      <dsp:nvSpPr>
        <dsp:cNvPr id="0" name=""/>
        <dsp:cNvSpPr/>
      </dsp:nvSpPr>
      <dsp:spPr>
        <a:xfrm>
          <a:off x="1135055" y="3202762"/>
          <a:ext cx="616231" cy="6162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00C90F-E110-4021-B009-B10E9851B1A4}">
      <dsp:nvSpPr>
        <dsp:cNvPr id="0" name=""/>
        <dsp:cNvSpPr/>
      </dsp:nvSpPr>
      <dsp:spPr>
        <a:xfrm rot="10800000">
          <a:off x="1443171" y="4002943"/>
          <a:ext cx="5117973" cy="61623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1741" tIns="91440" rIns="170688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0" kern="1200" dirty="0">
              <a:solidFill>
                <a:srgbClr val="000066"/>
              </a:solidFill>
              <a:latin typeface="Arial" pitchFamily="34" charset="0"/>
            </a:rPr>
            <a:t>Key messages</a:t>
          </a:r>
          <a:endParaRPr lang="en-US" sz="2400" kern="1200" dirty="0"/>
        </a:p>
      </dsp:txBody>
      <dsp:txXfrm rot="10800000">
        <a:off x="1597229" y="4002943"/>
        <a:ext cx="4963915" cy="616231"/>
      </dsp:txXfrm>
    </dsp:sp>
    <dsp:sp modelId="{36DEEA00-5F5E-4F8B-BB69-1A2F4291032E}">
      <dsp:nvSpPr>
        <dsp:cNvPr id="0" name=""/>
        <dsp:cNvSpPr/>
      </dsp:nvSpPr>
      <dsp:spPr>
        <a:xfrm>
          <a:off x="1135055" y="4002943"/>
          <a:ext cx="616231" cy="6162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>
              <a:defRPr sz="1200" smtClean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AA939323-58C3-47A9-B119-1BA8EE6DFB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899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4138" y="742950"/>
            <a:ext cx="6604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>
              <a:defRPr sz="1200" smtClean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AC8DA484-D47C-4A1F-84E1-B50B5922E54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6122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ＭＳ Ｐゴシック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module corresponds to Chapter 2 of ‘A Guide for</a:t>
            </a:r>
            <a:r>
              <a:rPr lang="en-US" baseline="0" dirty="0"/>
              <a:t> Introducing and Strengthening Hepatitis B Birth Dose Vaccination’: Vaccine administration essentials</a:t>
            </a:r>
          </a:p>
          <a:p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8DA484-D47C-4A1F-84E1-B50B5922E540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8DA484-D47C-4A1F-84E1-B50B5922E540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4138" y="742950"/>
            <a:ext cx="6604000" cy="3714750"/>
          </a:xfrm>
          <a:ln/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01694-C6EC-42BD-850F-67FD06B9D8C5}" type="slidenum">
              <a:rPr lang="en-GB" smtClean="0">
                <a:solidFill>
                  <a:srgbClr val="000000"/>
                </a:solidFill>
              </a:rPr>
              <a:pPr/>
              <a:t>11</a:t>
            </a:fld>
            <a:endParaRPr lang="en-GB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4138" y="742950"/>
            <a:ext cx="6604000" cy="3714750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31C1D7-5C95-4A8A-8487-2A6FA40E1810}" type="slidenum">
              <a:rPr lang="en-GB">
                <a:ea typeface="MS PGothic" pitchFamily="34" charset="-128"/>
              </a:rPr>
              <a:pPr/>
              <a:t>12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4138" y="742950"/>
            <a:ext cx="6604000" cy="3714750"/>
          </a:xfrm>
          <a:ln/>
        </p:spPr>
      </p:sp>
      <p:sp>
        <p:nvSpPr>
          <p:cNvPr id="25603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677863" y="4705350"/>
            <a:ext cx="5413375" cy="47672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dirty="0"/>
          </a:p>
        </p:txBody>
      </p:sp>
      <p:sp>
        <p:nvSpPr>
          <p:cNvPr id="256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/>
            <a:fld id="{43E85910-DE24-4AC9-8B85-5B25323CD0F8}" type="slidenum">
              <a:rPr lang="fr-FR">
                <a:latin typeface="Arial" pitchFamily="34" charset="0"/>
              </a:rPr>
              <a:pPr eaLnBrk="1" hangingPunct="1"/>
              <a:t>2</a:t>
            </a:fld>
            <a:endParaRPr lang="fr-FR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8DA484-D47C-4A1F-84E1-B50B5922E540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890" indent="-172890" algn="just"/>
            <a:r>
              <a:rPr lang="en-US" b="1" baseline="0" dirty="0"/>
              <a:t>NOTE1:</a:t>
            </a:r>
            <a:r>
              <a:rPr lang="en-US" baseline="0" dirty="0"/>
              <a:t> How to conduct these checks will be covered in the next module</a:t>
            </a:r>
          </a:p>
          <a:p>
            <a:pPr marL="172890" indent="-172890" algn="just"/>
            <a:r>
              <a:rPr lang="en-US" b="1" baseline="0" dirty="0"/>
              <a:t>NOTE2:</a:t>
            </a:r>
            <a:r>
              <a:rPr lang="en-US" baseline="0" dirty="0"/>
              <a:t> Last check is applicable if you are using multi-dose vials and have MDVP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12494-D678-4E4F-B962-2F10D7CDD8B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5590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In</a:t>
            </a:r>
            <a:r>
              <a:rPr lang="en-US" b="0" baseline="0" dirty="0"/>
              <a:t> this</a:t>
            </a:r>
            <a:r>
              <a:rPr lang="en-US" b="0" dirty="0"/>
              <a:t> slide, we will go through the procedure to prepare for</a:t>
            </a:r>
            <a:r>
              <a:rPr lang="en-US" b="0" baseline="0" dirty="0"/>
              <a:t> the injection</a:t>
            </a:r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0B0C4-ECCE-4D43-A0C1-B37B47E6A972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1004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NOTE:</a:t>
            </a:r>
            <a:r>
              <a:rPr lang="en-US" dirty="0"/>
              <a:t> specify which thigh if </a:t>
            </a:r>
            <a:r>
              <a:rPr lang="en-US" dirty="0" err="1"/>
              <a:t>programme</a:t>
            </a:r>
            <a:r>
              <a:rPr lang="en-US" baseline="0" dirty="0"/>
              <a:t> specifies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612494-D678-4E4F-B962-2F10D7CDD8B4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8DA484-D47C-4A1F-84E1-B50B5922E540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79163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4138" y="742950"/>
            <a:ext cx="6604000" cy="3714750"/>
          </a:xfrm>
          <a:ln/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/>
          <a:lstStyle/>
          <a:p>
            <a:endParaRPr lang="en-US" b="1" dirty="0">
              <a:ea typeface="ＭＳ Ｐゴシック" pitchFamily="34" charset="-128"/>
            </a:endParaRPr>
          </a:p>
        </p:txBody>
      </p:sp>
      <p:sp>
        <p:nvSpPr>
          <p:cNvPr id="35844" name="Espace réservé du numéro de diapositive 3"/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 anchor="b"/>
          <a:lstStyle>
            <a:lvl1pPr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r" eaLnBrk="1" hangingPunct="1"/>
            <a:fld id="{CE62C06E-32C1-4475-A06D-AC7CF4C828E9}" type="slidenum">
              <a:rPr lang="en-GB" sz="1200">
                <a:latin typeface="Arial" pitchFamily="34" charset="0"/>
              </a:rPr>
              <a:pPr algn="r" eaLnBrk="1" hangingPunct="1"/>
              <a:t>8</a:t>
            </a:fld>
            <a:endParaRPr lang="en-GB" sz="1200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4138" y="742950"/>
            <a:ext cx="6604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1200" b="1" kern="1200" noProof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NOTE</a:t>
            </a:r>
            <a:r>
              <a:rPr lang="en-US" sz="1200" kern="1200" noProof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: Edit this slide</a:t>
            </a:r>
            <a:r>
              <a:rPr lang="en-US" sz="1200" kern="1200" baseline="0" noProof="0" dirty="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ＭＳ Ｐゴシック" charset="0"/>
              </a:rPr>
              <a:t> if some other documentation besides vaccination card is initiated in maternity ward.  For example, if maternity ward provides a slip of paper that is to be used to transfer information on card.</a:t>
            </a:r>
            <a:endParaRPr lang="en-US" sz="1200" kern="1200" noProof="0" dirty="0">
              <a:solidFill>
                <a:schemeClr val="tx1"/>
              </a:solidFill>
              <a:latin typeface="Arial" pitchFamily="34" charset="0"/>
              <a:ea typeface="MS PGothic" pitchFamily="34" charset="-128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8DA484-D47C-4A1F-84E1-B50B5922E540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 userDrawn="1"/>
        </p:nvSpPr>
        <p:spPr bwMode="auto">
          <a:xfrm>
            <a:off x="2117" y="0"/>
            <a:ext cx="12192000" cy="6858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  <a:defRPr/>
            </a:pPr>
            <a:endParaRPr lang="en-US" sz="3400" b="1" dirty="0">
              <a:solidFill>
                <a:srgbClr val="000066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26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016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63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335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09" y="4407379"/>
            <a:ext cx="10363924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09" y="2907056"/>
            <a:ext cx="10363924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329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4" y="1380816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490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5012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3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3" y="2174173"/>
            <a:ext cx="5386489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39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39" y="2174173"/>
            <a:ext cx="5388300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0606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506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598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3572"/>
            <a:ext cx="4010908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478" y="273571"/>
            <a:ext cx="681456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63" y="1435531"/>
            <a:ext cx="4010908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8516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70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70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70" y="5367757"/>
            <a:ext cx="7315924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5381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551" y="1381125"/>
            <a:ext cx="11055349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1028" name="Line 6"/>
          <p:cNvSpPr>
            <a:spLocks noChangeShapeType="1"/>
          </p:cNvSpPr>
          <p:nvPr/>
        </p:nvSpPr>
        <p:spPr bwMode="auto">
          <a:xfrm>
            <a:off x="0" y="1246188"/>
            <a:ext cx="12192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</p:spPr>
        <p:txBody>
          <a:bodyPr lIns="80147" tIns="40074" rIns="80147" bIns="40074"/>
          <a:lstStyle/>
          <a:p>
            <a:pPr>
              <a:defRPr/>
            </a:pPr>
            <a:endParaRPr lang="fr-FR" dirty="0">
              <a:ea typeface="ＭＳ Ｐゴシック" pitchFamily="34" charset="-128"/>
            </a:endParaRPr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0" y="6318000"/>
            <a:ext cx="12192000" cy="540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  <a:defRPr/>
            </a:pPr>
            <a:endParaRPr lang="fr-FR" sz="3400" b="1" dirty="0">
              <a:solidFill>
                <a:srgbClr val="000066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30" name="Rectangle 13"/>
          <p:cNvSpPr>
            <a:spLocks noChangeArrowheads="1"/>
          </p:cNvSpPr>
          <p:nvPr/>
        </p:nvSpPr>
        <p:spPr bwMode="auto">
          <a:xfrm>
            <a:off x="1236133" y="6426200"/>
            <a:ext cx="699346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rgbClr val="96CCEE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HepB</a:t>
            </a:r>
            <a:r>
              <a:rPr lang="en-US" sz="1200" kern="1200" dirty="0">
                <a:solidFill>
                  <a:srgbClr val="96CCEE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 birth dose vaccine </a:t>
            </a:r>
            <a:r>
              <a:rPr lang="en-US" sz="1200" kern="1200">
                <a:solidFill>
                  <a:srgbClr val="96CCEE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administration essentials, </a:t>
            </a:r>
            <a:r>
              <a:rPr lang="en-US" sz="1200" kern="1200" dirty="0">
                <a:solidFill>
                  <a:srgbClr val="96CCEE"/>
                </a:solidFill>
                <a:latin typeface="Arial Narrow" pitchFamily="34" charset="0"/>
                <a:ea typeface="ＭＳ Ｐゴシック" pitchFamily="34" charset="-128"/>
                <a:cs typeface="+mn-cs"/>
              </a:rPr>
              <a:t>Module 3</a:t>
            </a:r>
            <a:endParaRPr lang="en-GB" sz="1200" kern="1200" dirty="0">
              <a:solidFill>
                <a:srgbClr val="96CCEE"/>
              </a:solidFill>
              <a:latin typeface="Arial Narrow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31" name="Rectangle 14"/>
          <p:cNvSpPr>
            <a:spLocks noChangeArrowheads="1"/>
          </p:cNvSpPr>
          <p:nvPr/>
        </p:nvSpPr>
        <p:spPr bwMode="auto">
          <a:xfrm>
            <a:off x="480485" y="6399214"/>
            <a:ext cx="6223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2813">
              <a:defRPr/>
            </a:pPr>
            <a:fld id="{0E74DCFA-7F57-4E57-913E-D9B16E34975B}" type="slidenum">
              <a:rPr lang="en-US" sz="1500" b="1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pPr algn="r" defTabSz="912813">
                <a:defRPr/>
              </a:pPr>
              <a:t>‹#›</a:t>
            </a:fld>
            <a:r>
              <a:rPr lang="en-GB" sz="1500" b="1" dirty="0">
                <a:solidFill>
                  <a:srgbClr val="72BBE8"/>
                </a:solidFill>
                <a:latin typeface="Arial Narrow" pitchFamily="34" charset="0"/>
                <a:ea typeface="ＭＳ Ｐゴシック" pitchFamily="34" charset="-128"/>
              </a:rPr>
              <a:t> </a:t>
            </a:r>
            <a:r>
              <a:rPr lang="en-GB" sz="2100" b="1" baseline="14000" dirty="0">
                <a:solidFill>
                  <a:srgbClr val="FFFFFF"/>
                </a:solidFill>
                <a:latin typeface="Arial Narrow" pitchFamily="34" charset="0"/>
                <a:ea typeface="ＭＳ Ｐゴシック" pitchFamily="34" charset="-128"/>
              </a:rPr>
              <a:t>|</a:t>
            </a:r>
          </a:p>
        </p:txBody>
      </p:sp>
      <p:pic>
        <p:nvPicPr>
          <p:cNvPr id="10" name="Picture 2"/>
          <p:cNvPicPr>
            <a:picLocks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76200"/>
            <a:ext cx="90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7" descr="WHO-EN-white-H">
            <a:extLst>
              <a:ext uri="{FF2B5EF4-FFF2-40B4-BE49-F238E27FC236}">
                <a16:creationId xmlns:a16="http://schemas.microsoft.com/office/drawing/2014/main" id="{DD15E3A0-A85C-A609-61B2-90F86808E8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999227" y="6324600"/>
            <a:ext cx="1646673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ＭＳ Ｐゴシック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ＭＳ Ｐゴシック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ＭＳ Ｐゴシック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ＭＳ Ｐゴシック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MS PGothic" pitchFamily="34" charset="-128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://apps.who.int/iris/bitstream/10665/208278/1/9789241509831_eng.pdf" TargetMode="External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hyperlink" Target="https://www.who.int/publications/i/item/9789240091672" TargetMode="External"/><Relationship Id="rId4" Type="http://schemas.openxmlformats.org/officeDocument/2006/relationships/hyperlink" Target="https://www.who.int/publications/i/item/practices-to-improve-coverage-of-the-hepatitis-b-birth-dose-vaccin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4"/>
          <p:cNvSpPr>
            <a:spLocks noChangeArrowheads="1"/>
          </p:cNvSpPr>
          <p:nvPr/>
        </p:nvSpPr>
        <p:spPr bwMode="auto">
          <a:xfrm>
            <a:off x="6400800" y="188914"/>
            <a:ext cx="37338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>
              <a:defRPr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Essential training</a:t>
            </a:r>
          </a:p>
          <a:p>
            <a:pPr algn="ctr" defTabSz="912813" eaLnBrk="0" hangingPunct="0">
              <a:defRPr/>
            </a:pPr>
            <a:r>
              <a:rPr lang="en-US" sz="2400" b="1" dirty="0">
                <a:solidFill>
                  <a:schemeClr val="bg1"/>
                </a:solidFill>
                <a:latin typeface="+mj-lt"/>
              </a:rPr>
              <a:t>for introduction of  </a:t>
            </a:r>
          </a:p>
          <a:p>
            <a:pPr algn="ctr" defTabSz="912813" eaLnBrk="0" hangingPunct="0">
              <a:defRPr/>
            </a:pPr>
            <a:r>
              <a:rPr lang="en-US" sz="2400" b="1" dirty="0" err="1">
                <a:solidFill>
                  <a:schemeClr val="bg1"/>
                </a:solidFill>
                <a:latin typeface="+mj-lt"/>
              </a:rPr>
              <a:t>HepB</a:t>
            </a:r>
            <a:r>
              <a:rPr lang="en-US" sz="2400" b="1" dirty="0">
                <a:solidFill>
                  <a:schemeClr val="bg1"/>
                </a:solidFill>
                <a:latin typeface="+mj-lt"/>
              </a:rPr>
              <a:t>-BD vaccine</a:t>
            </a:r>
            <a:endParaRPr lang="fr-FR" sz="2400" b="1" dirty="0">
              <a:solidFill>
                <a:schemeClr val="bg1"/>
              </a:solidFill>
              <a:latin typeface="+mj-lt"/>
              <a:ea typeface="ＭＳ Ｐゴシック" charset="0"/>
            </a:endParaRPr>
          </a:p>
        </p:txBody>
      </p:sp>
      <p:pic>
        <p:nvPicPr>
          <p:cNvPr id="3076" name="Picture 5" descr="WHO-EN-white-H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715000"/>
            <a:ext cx="295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6096000" y="2209800"/>
            <a:ext cx="4496594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 defTabSz="912813" eaLnBrk="0" hangingPunct="0">
              <a:spcBef>
                <a:spcPts val="600"/>
              </a:spcBef>
              <a:buClr>
                <a:srgbClr val="1E7FB8"/>
              </a:buClr>
            </a:pPr>
            <a:r>
              <a:rPr lang="en-US" sz="3200" b="1" dirty="0">
                <a:solidFill>
                  <a:schemeClr val="bg1"/>
                </a:solidFill>
                <a:latin typeface="Arial" pitchFamily="34" charset="0"/>
              </a:rPr>
              <a:t>Module 3</a:t>
            </a:r>
            <a:br>
              <a:rPr lang="en-US" sz="3200" b="1" dirty="0">
                <a:solidFill>
                  <a:schemeClr val="bg1"/>
                </a:solidFill>
                <a:latin typeface="Arial" pitchFamily="34" charset="0"/>
              </a:rPr>
            </a:br>
            <a:endParaRPr lang="en-US" sz="3200" b="1" dirty="0">
              <a:solidFill>
                <a:schemeClr val="bg1"/>
              </a:solidFill>
              <a:latin typeface="Arial" pitchFamily="34" charset="0"/>
            </a:endParaRPr>
          </a:p>
          <a:p>
            <a:pPr algn="ctr" defTabSz="912813" eaLnBrk="0" hangingPunct="0">
              <a:spcBef>
                <a:spcPts val="600"/>
              </a:spcBef>
              <a:buClr>
                <a:srgbClr val="1E7FB8"/>
              </a:buClr>
            </a:pPr>
            <a:r>
              <a:rPr lang="en-US" sz="3200" b="1" dirty="0">
                <a:solidFill>
                  <a:schemeClr val="bg1"/>
                </a:solidFill>
                <a:latin typeface="Arial" pitchFamily="34" charset="0"/>
              </a:rPr>
              <a:t>Vaccine </a:t>
            </a:r>
            <a:br>
              <a:rPr lang="en-US" sz="3200" b="1" dirty="0">
                <a:solidFill>
                  <a:schemeClr val="bg1"/>
                </a:solidFill>
                <a:latin typeface="Arial" pitchFamily="34" charset="0"/>
              </a:rPr>
            </a:br>
            <a:r>
              <a:rPr lang="en-US" sz="3200" b="1" dirty="0">
                <a:solidFill>
                  <a:schemeClr val="bg1"/>
                </a:solidFill>
                <a:latin typeface="Arial" pitchFamily="34" charset="0"/>
              </a:rPr>
              <a:t>Administration Essentials</a:t>
            </a:r>
            <a:endParaRPr lang="fr-FR" sz="3200" b="1" dirty="0">
              <a:solidFill>
                <a:schemeClr val="bg1"/>
              </a:solidFill>
              <a:latin typeface="Arial" pitchFamily="34" charset="0"/>
            </a:endParaRPr>
          </a:p>
          <a:p>
            <a:pPr algn="ctr" defTabSz="912813">
              <a:spcBef>
                <a:spcPts val="600"/>
              </a:spcBef>
              <a:buFont typeface="Wingdings" pitchFamily="2" charset="2"/>
            </a:pPr>
            <a:endParaRPr lang="en-US" sz="3200" b="1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68000" cy="68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C6A7F1-3786-BD31-CA05-5B043217AF61}"/>
              </a:ext>
            </a:extLst>
          </p:cNvPr>
          <p:cNvSpPr txBox="1"/>
          <p:nvPr/>
        </p:nvSpPr>
        <p:spPr>
          <a:xfrm>
            <a:off x="11189704" y="114548"/>
            <a:ext cx="975360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j-lt"/>
                <a:ea typeface="MS PGothic"/>
              </a:rPr>
              <a:t>ver. 11/24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fr-FR" dirty="0"/>
              <a:t>Key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800" dirty="0"/>
              <a:t>Do the quality checks on the vaccine vial before preparing for the injection – make sure you are using potent vaccine!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800" dirty="0" err="1"/>
              <a:t>HepB</a:t>
            </a:r>
            <a:r>
              <a:rPr lang="en-US" sz="2800" dirty="0"/>
              <a:t>-BD is given as an IM injection in the anterolateral thigh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800" dirty="0" err="1"/>
              <a:t>HepB</a:t>
            </a:r>
            <a:r>
              <a:rPr lang="en-US" sz="2800" dirty="0"/>
              <a:t>-BD can be administered together with BCG and OPV (injections should be administered at different sites)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800" dirty="0"/>
              <a:t>It is important to tell parents why you are giving the vaccine and that this is only a </a:t>
            </a:r>
            <a:r>
              <a:rPr lang="en-US" sz="2800" b="1" dirty="0"/>
              <a:t>first dose in a full series </a:t>
            </a:r>
            <a:r>
              <a:rPr lang="en-US" sz="2800" dirty="0"/>
              <a:t>that must be completed on-time to give protection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re 1"/>
          <p:cNvSpPr>
            <a:spLocks noGrp="1"/>
          </p:cNvSpPr>
          <p:nvPr>
            <p:ph type="title" idx="4294967295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pPr>
              <a:defRPr/>
            </a:pPr>
            <a:r>
              <a:rPr lang="en-US" dirty="0"/>
              <a:t>End of the module	</a:t>
            </a:r>
            <a:endParaRPr lang="fr-FR" dirty="0"/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5448300" y="2060575"/>
            <a:ext cx="3671888" cy="1512888"/>
          </a:xfrm>
          <a:prstGeom prst="wedgeRoundRectCallout">
            <a:avLst>
              <a:gd name="adj1" fmla="val -80920"/>
              <a:gd name="adj2" fmla="val -26776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algn="ctr" rtl="1">
              <a:defRPr/>
            </a:pPr>
            <a:br>
              <a:rPr lang="en-US" sz="1400" b="1" dirty="0">
                <a:solidFill>
                  <a:srgbClr val="000066"/>
                </a:solidFill>
              </a:rPr>
            </a:br>
            <a:r>
              <a:rPr lang="en-US" sz="2400" b="1" dirty="0">
                <a:solidFill>
                  <a:srgbClr val="000066"/>
                </a:solidFill>
              </a:rPr>
              <a:t>Thank you for your attention </a:t>
            </a:r>
            <a:br>
              <a:rPr lang="en-US" sz="2400" b="1" dirty="0">
                <a:solidFill>
                  <a:srgbClr val="000066"/>
                </a:solidFill>
              </a:rPr>
            </a:br>
            <a:br>
              <a:rPr lang="en-US" sz="2400" b="1" dirty="0">
                <a:solidFill>
                  <a:srgbClr val="000066"/>
                </a:solidFill>
              </a:rPr>
            </a:br>
            <a:endParaRPr lang="en-US" sz="24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r>
              <a:rPr lang="fr-FR" sz="2000" b="1" dirty="0">
                <a:solidFill>
                  <a:srgbClr val="000066"/>
                </a:solidFill>
              </a:rPr>
              <a:t> </a:t>
            </a:r>
          </a:p>
        </p:txBody>
      </p:sp>
      <p:pic>
        <p:nvPicPr>
          <p:cNvPr id="2" name="Picture 1" descr="A cartoon of a nurse&#10;&#10;Description automatically generated">
            <a:extLst>
              <a:ext uri="{FF2B5EF4-FFF2-40B4-BE49-F238E27FC236}">
                <a16:creationId xmlns:a16="http://schemas.microsoft.com/office/drawing/2014/main" id="{56D2B73E-993B-6402-8CE7-CF1FE20B2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544" y="1501619"/>
            <a:ext cx="1848311" cy="38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256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kern="1200" dirty="0">
                <a:solidFill>
                  <a:srgbClr val="002060"/>
                </a:solidFill>
                <a:ea typeface="ＭＳ Ｐゴシック" pitchFamily="34" charset="-128"/>
              </a:rPr>
              <a:t>References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85800" y="1629629"/>
            <a:ext cx="8858249" cy="4611688"/>
          </a:xfrm>
        </p:spPr>
        <p:txBody>
          <a:bodyPr/>
          <a:lstStyle/>
          <a:p>
            <a:pPr marL="340995" indent="-340995"/>
            <a:r>
              <a:rPr lang="en-US" sz="2000" dirty="0"/>
              <a:t>WHO: A Guide for Introducing and Strengthening Hepatitis B Birth Dose Vaccination </a:t>
            </a:r>
            <a:r>
              <a:rPr lang="en-GB" sz="2000" u="sng" dirty="0">
                <a:hlinkClick r:id="rId3"/>
              </a:rPr>
              <a:t>http://apps.who.int/iris/bitstream/10665/208278/1/9789241509831_eng.pdf</a:t>
            </a:r>
            <a:endParaRPr lang="en-GB" sz="2000" u="sng" dirty="0"/>
          </a:p>
          <a:p>
            <a:pPr marL="340995" indent="-340995"/>
            <a:r>
              <a:rPr lang="en-US" sz="2000" dirty="0">
                <a:ea typeface="MS PGothic"/>
              </a:rPr>
              <a:t>WHO. Practices to improve coverage of the hepatitis B birth dose vaccine. </a:t>
            </a:r>
            <a:r>
              <a:rPr lang="en-US" sz="2000" dirty="0">
                <a:ea typeface="MS P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https://www.who.int/publications/i/item/practices-to-improve-coverage-of-the-hepatitis-b-birth-dose-vaccine</a:t>
            </a:r>
            <a:r>
              <a:rPr lang="en-US" sz="2000" dirty="0">
                <a:ea typeface="MS PGothic"/>
              </a:rPr>
              <a:t>     </a:t>
            </a:r>
            <a:endParaRPr lang="en-US" sz="2000" dirty="0"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340995" indent="-340995"/>
            <a:r>
              <a:rPr lang="en-GB" sz="2000" dirty="0">
                <a:ea typeface="MS PGothic"/>
              </a:rPr>
              <a:t>WHO: </a:t>
            </a:r>
            <a:r>
              <a:rPr lang="en-US" sz="2000" dirty="0">
                <a:ea typeface="MS PGothic"/>
              </a:rPr>
              <a:t>Global hepatitis report 2024: action for access in low- and middle-income countries. </a:t>
            </a:r>
            <a:r>
              <a:rPr lang="en-US" sz="2000" dirty="0">
                <a:ea typeface="MS PGothic"/>
                <a:hlinkClick r:id="rId5"/>
              </a:rPr>
              <a:t>https://www.who.int/publications/i/item/9789240091672</a:t>
            </a:r>
            <a:r>
              <a:rPr lang="en-US" sz="2000" dirty="0">
                <a:ea typeface="MS PGothic"/>
              </a:rPr>
              <a:t> 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340995" indent="-340995">
              <a:buNone/>
            </a:pP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935F0C-670F-E69E-DF90-D52283E2F5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9372" y="2332307"/>
            <a:ext cx="1337244" cy="19027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Global hepatitis report 2024: action for access in low- and middle-income countries">
            <a:extLst>
              <a:ext uri="{FF2B5EF4-FFF2-40B4-BE49-F238E27FC236}">
                <a16:creationId xmlns:a16="http://schemas.microsoft.com/office/drawing/2014/main" id="{EEC73A7B-734E-BCF2-6455-27ADC4331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9372" y="4353444"/>
            <a:ext cx="1337243" cy="18878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6E2969D-A375-1283-0B7B-69F434510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945" y="311170"/>
            <a:ext cx="1335419" cy="19027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ChangeArrowheads="1"/>
          </p:cNvSpPr>
          <p:nvPr/>
        </p:nvSpPr>
        <p:spPr bwMode="auto">
          <a:xfrm>
            <a:off x="2362200" y="0"/>
            <a:ext cx="83058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/>
            <a:r>
              <a:rPr lang="fr-FR" sz="3500" b="1" dirty="0">
                <a:solidFill>
                  <a:srgbClr val="000066"/>
                </a:solidFill>
                <a:latin typeface="+mj-lt"/>
                <a:ea typeface="ＭＳ Ｐゴシック" pitchFamily="34" charset="-128"/>
              </a:rPr>
              <a:t>Learning objectives</a:t>
            </a:r>
          </a:p>
        </p:txBody>
      </p:sp>
      <p:sp>
        <p:nvSpPr>
          <p:cNvPr id="4099" name="Rectangle 14"/>
          <p:cNvSpPr>
            <a:spLocks noChangeArrowheads="1"/>
          </p:cNvSpPr>
          <p:nvPr/>
        </p:nvSpPr>
        <p:spPr bwMode="auto">
          <a:xfrm>
            <a:off x="1981200" y="2212533"/>
            <a:ext cx="7488238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marL="340995" indent="-340995" defTabSz="912813" eaLnBrk="0" hangingPunct="0">
              <a:spcBef>
                <a:spcPts val="12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At the end of the module, participants will be able to:</a:t>
            </a:r>
            <a:endParaRPr lang="en-US" dirty="0"/>
          </a:p>
          <a:p>
            <a:pPr marL="804545" lvl="1" indent="-280670" algn="just" defTabSz="912813" eaLnBrk="0" hangingPunct="0">
              <a:spcBef>
                <a:spcPts val="12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dirty="0">
                <a:solidFill>
                  <a:srgbClr val="000066"/>
                </a:solidFill>
                <a:latin typeface="Arial"/>
                <a:ea typeface="MS PGothic"/>
              </a:rPr>
              <a:t>List five checks to ensure the vaccine quality</a:t>
            </a:r>
          </a:p>
          <a:p>
            <a:pPr marL="804545" lvl="1" indent="-280670" defTabSz="912813" eaLnBrk="0" hangingPunct="0">
              <a:spcBef>
                <a:spcPts val="12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Describe how to administer the vaccine</a:t>
            </a:r>
          </a:p>
          <a:p>
            <a:pPr marL="804545" lvl="1" indent="-280670" defTabSz="912813" eaLnBrk="0" hangingPunct="0">
              <a:spcBef>
                <a:spcPts val="12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Explain how to communicate with parents or caretakers.</a:t>
            </a:r>
          </a:p>
          <a:p>
            <a:pPr marL="340995" indent="-340995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fr-FR" sz="2400" dirty="0">
                <a:solidFill>
                  <a:srgbClr val="000066"/>
                </a:solidFill>
                <a:latin typeface="Arial" pitchFamily="34" charset="0"/>
              </a:rPr>
              <a:t>Duration: 20 minutes</a:t>
            </a:r>
          </a:p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altLang="ja-JP" sz="2100" dirty="0">
              <a:solidFill>
                <a:srgbClr val="000066"/>
              </a:solidFill>
              <a:latin typeface="Arial" pitchFamily="34" charset="0"/>
            </a:endParaRPr>
          </a:p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sz="2100" dirty="0">
              <a:solidFill>
                <a:srgbClr val="000066"/>
              </a:solidFill>
              <a:latin typeface="Arial" pitchFamily="34" charset="0"/>
            </a:endParaRPr>
          </a:p>
          <a:p>
            <a:pPr marL="340995" indent="-340995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endParaRPr lang="fr-FR" sz="2500" dirty="0">
              <a:solidFill>
                <a:srgbClr val="000066"/>
              </a:solidFill>
              <a:latin typeface="Arial" pitchFamily="34" charset="0"/>
            </a:endParaRPr>
          </a:p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altLang="ja-JP" sz="2100" dirty="0">
              <a:solidFill>
                <a:srgbClr val="000066"/>
              </a:solidFill>
              <a:latin typeface="Arial" pitchFamily="34" charset="0"/>
            </a:endParaRPr>
          </a:p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sz="2100" dirty="0">
              <a:solidFill>
                <a:srgbClr val="000066"/>
              </a:solidFill>
              <a:latin typeface="Arial" pitchFamily="34" charset="0"/>
            </a:endParaRPr>
          </a:p>
        </p:txBody>
      </p:sp>
      <p:pic>
        <p:nvPicPr>
          <p:cNvPr id="4100" name="Picture 6" descr="C:\Users\sfellache\Desktop\ammp\sandclo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18" y="4515787"/>
            <a:ext cx="631825" cy="7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9" descr="arr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2133600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90A26B5-1CD3-0E8E-342C-29278B8FB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870" y="258668"/>
            <a:ext cx="2029006" cy="28909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5730116"/>
              </p:ext>
            </p:extLst>
          </p:nvPr>
        </p:nvGraphicFramePr>
        <p:xfrm>
          <a:off x="914400" y="1371600"/>
          <a:ext cx="7696200" cy="4621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62401" y="762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itre 17"/>
          <p:cNvSpPr>
            <a:spLocks/>
          </p:cNvSpPr>
          <p:nvPr/>
        </p:nvSpPr>
        <p:spPr bwMode="auto">
          <a:xfrm>
            <a:off x="152400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>
              <a:defRPr/>
            </a:pPr>
            <a:r>
              <a:rPr lang="fr-FR" sz="3500" b="1" dirty="0">
                <a:solidFill>
                  <a:srgbClr val="000066"/>
                </a:solidFill>
                <a:latin typeface="+mj-lt"/>
                <a:ea typeface="ＭＳ Ｐゴシック" pitchFamily="34" charset="-128"/>
              </a:rPr>
              <a:t>Learning content</a:t>
            </a:r>
          </a:p>
        </p:txBody>
      </p:sp>
      <p:sp>
        <p:nvSpPr>
          <p:cNvPr id="8" name="Oval 7"/>
          <p:cNvSpPr/>
          <p:nvPr/>
        </p:nvSpPr>
        <p:spPr>
          <a:xfrm>
            <a:off x="2057400" y="4572000"/>
            <a:ext cx="609600" cy="609600"/>
          </a:xfrm>
          <a:prstGeom prst="ellipse">
            <a:avLst/>
          </a:prstGeom>
          <a:blipFill rotWithShape="0">
            <a:blip r:embed="rId8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Ellipse 16"/>
          <p:cNvSpPr>
            <a:spLocks noChangeArrowheads="1"/>
          </p:cNvSpPr>
          <p:nvPr/>
        </p:nvSpPr>
        <p:spPr bwMode="auto">
          <a:xfrm>
            <a:off x="2133602" y="5442856"/>
            <a:ext cx="457200" cy="457200"/>
          </a:xfrm>
          <a:prstGeom prst="ellipse">
            <a:avLst/>
          </a:prstGeom>
          <a:solidFill>
            <a:srgbClr val="C00000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defTabSz="1042988" rtl="1">
              <a:defRPr/>
            </a:pPr>
            <a:r>
              <a:rPr lang="fr-FR" sz="2000" b="1" dirty="0">
                <a:solidFill>
                  <a:srgbClr val="FFFFFF"/>
                </a:solidFill>
                <a:latin typeface="+mn-lt"/>
                <a:ea typeface="+mn-ea"/>
              </a:rPr>
              <a:t>6</a:t>
            </a:r>
          </a:p>
        </p:txBody>
      </p:sp>
      <p:pic>
        <p:nvPicPr>
          <p:cNvPr id="35" name="Picture 34" descr="A cartoon of a nurse holding a stethoscope&#10;&#10;Description automatically generated">
            <a:extLst>
              <a:ext uri="{FF2B5EF4-FFF2-40B4-BE49-F238E27FC236}">
                <a16:creationId xmlns:a16="http://schemas.microsoft.com/office/drawing/2014/main" id="{12DB2BCE-A883-D170-E0ED-6BC7D3D729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54911" y="1517395"/>
            <a:ext cx="190500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0"/>
            <a:ext cx="8229600" cy="1238250"/>
          </a:xfrm>
        </p:spPr>
        <p:txBody>
          <a:bodyPr/>
          <a:lstStyle/>
          <a:p>
            <a:r>
              <a:rPr lang="en-US" kern="1200" dirty="0">
                <a:ea typeface="ＭＳ Ｐゴシック" pitchFamily="34" charset="-128"/>
                <a:cs typeface="+mn-cs"/>
              </a:rPr>
              <a:t>The checks of vaccine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2" y="1457326"/>
            <a:ext cx="8915399" cy="3419475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Before administering vaccine, do these checks to make sure you are giving potent vaccine:</a:t>
            </a:r>
          </a:p>
          <a:p>
            <a:pPr marL="914400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400" dirty="0"/>
              <a:t>Vaccine stored in correct temperature? </a:t>
            </a:r>
            <a:r>
              <a:rPr lang="en-US" sz="2400" b="1" dirty="0">
                <a:solidFill>
                  <a:srgbClr val="187AB7"/>
                </a:solidFill>
              </a:rPr>
              <a:t>Check temp logs</a:t>
            </a:r>
          </a:p>
          <a:p>
            <a:pPr marL="914400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400" dirty="0"/>
              <a:t>Vaccine got too hot? </a:t>
            </a:r>
            <a:r>
              <a:rPr lang="en-US" sz="2400" b="1" dirty="0">
                <a:solidFill>
                  <a:srgbClr val="187AB7"/>
                </a:solidFill>
              </a:rPr>
              <a:t>Make sure VVM has not reached the discard point</a:t>
            </a:r>
          </a:p>
          <a:p>
            <a:pPr marL="914400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400" dirty="0"/>
              <a:t>Vaccine got too cold?  </a:t>
            </a:r>
            <a:r>
              <a:rPr lang="en-US" sz="2400" b="1" dirty="0">
                <a:solidFill>
                  <a:srgbClr val="187AB7"/>
                </a:solidFill>
              </a:rPr>
              <a:t>If freezing is suspected, do shake test</a:t>
            </a:r>
          </a:p>
          <a:p>
            <a:pPr marL="914400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400" dirty="0"/>
              <a:t>Vaccine is too old? </a:t>
            </a:r>
            <a:r>
              <a:rPr lang="en-US" sz="2400" b="1" dirty="0">
                <a:solidFill>
                  <a:srgbClr val="187AB7"/>
                </a:solidFill>
              </a:rPr>
              <a:t>Check the expiry date</a:t>
            </a:r>
          </a:p>
          <a:p>
            <a:pPr marL="914400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400" dirty="0"/>
              <a:t>Vaccine vial is already open? </a:t>
            </a:r>
            <a:r>
              <a:rPr lang="en-US" sz="2400" b="1" dirty="0">
                <a:solidFill>
                  <a:srgbClr val="187AB7"/>
                </a:solidFill>
              </a:rPr>
              <a:t>Check that all multi-dose vial policy (MDVP) criteria are met</a:t>
            </a:r>
            <a:r>
              <a:rPr lang="en-US" sz="1800" dirty="0">
                <a:solidFill>
                  <a:srgbClr val="187AB7"/>
                </a:solidFill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444192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0"/>
            <a:ext cx="8229600" cy="1238250"/>
          </a:xfrm>
        </p:spPr>
        <p:txBody>
          <a:bodyPr/>
          <a:lstStyle/>
          <a:p>
            <a:pPr>
              <a:defRPr/>
            </a:pPr>
            <a:r>
              <a:rPr lang="en-US" dirty="0"/>
              <a:t>Preparing the vaccination</a:t>
            </a:r>
          </a:p>
        </p:txBody>
      </p:sp>
      <p:sp>
        <p:nvSpPr>
          <p:cNvPr id="6147" name="Content Placeholder 3"/>
          <p:cNvSpPr>
            <a:spLocks noGrp="1"/>
          </p:cNvSpPr>
          <p:nvPr>
            <p:ph sz="half" idx="1"/>
          </p:nvPr>
        </p:nvSpPr>
        <p:spPr>
          <a:xfrm>
            <a:off x="1905001" y="1375372"/>
            <a:ext cx="5043487" cy="4011612"/>
          </a:xfrm>
        </p:spPr>
        <p:txBody>
          <a:bodyPr/>
          <a:lstStyle/>
          <a:p>
            <a:pPr>
              <a:spcBef>
                <a:spcPts val="0"/>
              </a:spcBef>
            </a:pPr>
            <a:endParaRPr lang="fr-FR" sz="2400" dirty="0"/>
          </a:p>
          <a:p>
            <a:pPr>
              <a:spcBef>
                <a:spcPts val="2000"/>
              </a:spcBef>
            </a:pPr>
            <a:endParaRPr lang="en-US" dirty="0"/>
          </a:p>
          <a:p>
            <a:pPr>
              <a:spcBef>
                <a:spcPts val="2000"/>
              </a:spcBef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297976"/>
              </p:ext>
            </p:extLst>
          </p:nvPr>
        </p:nvGraphicFramePr>
        <p:xfrm>
          <a:off x="1905000" y="1295400"/>
          <a:ext cx="8458200" cy="4724400"/>
        </p:xfrm>
        <a:graphic>
          <a:graphicData uri="http://schemas.openxmlformats.org/drawingml/2006/table">
            <a:tbl>
              <a:tblPr/>
              <a:tblGrid>
                <a:gridCol w="6505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3222"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87AB7"/>
                        </a:buClr>
                        <a:buFont typeface="Wingdings" pitchFamily="2" charset="2"/>
                        <a:buChar char="l"/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Take monovalent </a:t>
                      </a:r>
                      <a:r>
                        <a:rPr lang="en-US" sz="2400" dirty="0" err="1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HepB</a:t>
                      </a:r>
                      <a:r>
                        <a:rPr lang="en-US" sz="2400" baseline="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vaccine from the </a:t>
                      </a:r>
                      <a:r>
                        <a:rPr lang="en-US" sz="24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cold chain &amp; conduct all the quality checks</a:t>
                      </a: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+mn-lt"/>
                        <a:ea typeface="Times New Roman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+mn-lt"/>
                        <a:ea typeface="Times New Roman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+mn-lt"/>
                        <a:ea typeface="Times New Roman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+mn-lt"/>
                        <a:ea typeface="Times New Roman"/>
                      </a:endParaRP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+mn-lt"/>
                        <a:ea typeface="Times New Roman"/>
                      </a:endParaRP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726"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87AB7"/>
                        </a:buClr>
                        <a:buFont typeface="Wingdings" pitchFamily="2" charset="2"/>
                        <a:buChar char="l"/>
                      </a:pPr>
                      <a:r>
                        <a:rPr lang="fr-FR" sz="24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Shake</a:t>
                      </a:r>
                      <a:r>
                        <a:rPr lang="fr-FR" sz="2400" baseline="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the vial well</a:t>
                      </a:r>
                      <a:endParaRPr lang="en-US" sz="2400" dirty="0">
                        <a:solidFill>
                          <a:srgbClr val="00206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Times New Roman"/>
                        <a:ea typeface="Times New Roman"/>
                      </a:endParaRPr>
                    </a:p>
                  </a:txBody>
                  <a:tcPr marL="68359" marR="683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6232"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87AB7"/>
                        </a:buClr>
                        <a:buFont typeface="Wingdings" pitchFamily="2" charset="2"/>
                        <a:buChar char="l"/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Open the auto-disable</a:t>
                      </a:r>
                      <a:r>
                        <a:rPr lang="en-US" sz="2400" baseline="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syringe plastic wrap and remove the syringe and needle</a:t>
                      </a: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+mn-lt"/>
                        <a:ea typeface="Times New Roman"/>
                      </a:endParaRP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6232">
                <a:tc>
                  <a:txBody>
                    <a:bodyPr/>
                    <a:lstStyle/>
                    <a:p>
                      <a:pPr marL="342900" marR="0" lvl="0" indent="-34290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87AB7"/>
                        </a:buClr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Remove the cap from</a:t>
                      </a:r>
                      <a:r>
                        <a:rPr lang="en-US" sz="2400" baseline="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the needle when you are ready to administer the vaccine</a:t>
                      </a: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+mn-lt"/>
                        <a:ea typeface="Times New Roman"/>
                      </a:endParaRP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953">
                <a:tc>
                  <a:txBody>
                    <a:bodyPr/>
                    <a:lstStyle/>
                    <a:p>
                      <a:pPr marL="342900" marR="0" lvl="0" indent="-34290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87AB7"/>
                        </a:buClr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Do not touch the needle</a:t>
                      </a: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+mn-lt"/>
                        <a:ea typeface="Times New Roman"/>
                      </a:endParaRP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1035"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87AB7"/>
                        </a:buClr>
                        <a:buFont typeface="Wingdings" pitchFamily="2" charset="2"/>
                        <a:buChar char="l"/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</a:rPr>
                        <a:t>Insert the needle into the vaccine vial. Draw a 0.5ml dose with the auto-disable syringe</a:t>
                      </a: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200" dirty="0">
                        <a:latin typeface="+mn-lt"/>
                        <a:ea typeface="Times New Roman"/>
                      </a:endParaRPr>
                    </a:p>
                  </a:txBody>
                  <a:tcPr marL="68359" marR="683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6" descr="p4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784026" y="1546915"/>
            <a:ext cx="914400" cy="914399"/>
          </a:xfrm>
          <a:prstGeom prst="rect">
            <a:avLst/>
          </a:prstGeom>
        </p:spPr>
      </p:pic>
      <p:pic>
        <p:nvPicPr>
          <p:cNvPr id="9" name="Picture 8" descr="p4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09858" y="2714298"/>
            <a:ext cx="1295400" cy="609600"/>
          </a:xfrm>
          <a:prstGeom prst="rect">
            <a:avLst/>
          </a:prstGeom>
        </p:spPr>
      </p:pic>
      <p:pic>
        <p:nvPicPr>
          <p:cNvPr id="10" name="Picture 9" descr="p5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98546" y="4238298"/>
            <a:ext cx="816212" cy="684000"/>
          </a:xfrm>
          <a:prstGeom prst="rect">
            <a:avLst/>
          </a:prstGeom>
        </p:spPr>
      </p:pic>
      <p:pic>
        <p:nvPicPr>
          <p:cNvPr id="11" name="Picture 10" descr="p5.jpg"/>
          <p:cNvPicPr/>
          <p:nvPr/>
        </p:nvPicPr>
        <p:blipFill>
          <a:blip r:embed="rId6" cstate="print"/>
          <a:stretch>
            <a:fillRect/>
          </a:stretch>
        </p:blipFill>
        <p:spPr>
          <a:xfrm rot="1443464">
            <a:off x="8527497" y="3406467"/>
            <a:ext cx="1749693" cy="794806"/>
          </a:xfrm>
          <a:prstGeom prst="rect">
            <a:avLst/>
          </a:prstGeom>
        </p:spPr>
      </p:pic>
      <p:pic>
        <p:nvPicPr>
          <p:cNvPr id="13" name="Picture 12" descr="p6.jpg"/>
          <p:cNvPicPr/>
          <p:nvPr/>
        </p:nvPicPr>
        <p:blipFill>
          <a:blip r:embed="rId7" cstate="print"/>
          <a:stretch>
            <a:fillRect/>
          </a:stretch>
        </p:blipFill>
        <p:spPr>
          <a:xfrm rot="20185334">
            <a:off x="8898546" y="4951811"/>
            <a:ext cx="6096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017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305800" cy="1238250"/>
          </a:xfrm>
        </p:spPr>
        <p:txBody>
          <a:bodyPr/>
          <a:lstStyle/>
          <a:p>
            <a:r>
              <a:rPr lang="en-US" dirty="0">
                <a:latin typeface="+mn-lt"/>
              </a:rPr>
              <a:t> 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 </a:t>
            </a:r>
            <a:r>
              <a:rPr lang="en-US" dirty="0" err="1"/>
              <a:t>HepB</a:t>
            </a:r>
            <a:r>
              <a:rPr lang="en-US" dirty="0"/>
              <a:t>-BD Administration Steps</a:t>
            </a:r>
            <a:br>
              <a:rPr lang="en-US" dirty="0"/>
            </a:b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437020" y="3945798"/>
            <a:ext cx="10892532" cy="1064391"/>
            <a:chOff x="193226" y="3886200"/>
            <a:chExt cx="8903120" cy="561307"/>
          </a:xfrm>
        </p:grpSpPr>
        <p:pic>
          <p:nvPicPr>
            <p:cNvPr id="24" name="Picture 23" descr="tải xuống (1)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226" y="3886200"/>
              <a:ext cx="591838" cy="561307"/>
            </a:xfrm>
            <a:prstGeom prst="rect">
              <a:avLst/>
            </a:prstGeom>
          </p:spPr>
        </p:pic>
        <p:pic>
          <p:nvPicPr>
            <p:cNvPr id="22" name="Picture 21" descr="43932768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3627" y="3934393"/>
              <a:ext cx="490094" cy="51311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1" name="Picture 20" descr="Immunization-Card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3000" y="3886200"/>
              <a:ext cx="632668" cy="533400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2133604" y="4023152"/>
              <a:ext cx="6962742" cy="243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 dirty="0">
                  <a:solidFill>
                    <a:srgbClr val="000066"/>
                  </a:solidFill>
                  <a:latin typeface="+mn-lt"/>
                </a:rPr>
                <a:t>4. Complete immunization card and tally sheet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89296" y="2983064"/>
            <a:ext cx="10958687" cy="881964"/>
            <a:chOff x="457200" y="2971800"/>
            <a:chExt cx="8341995" cy="881964"/>
          </a:xfrm>
        </p:grpSpPr>
        <p:sp>
          <p:nvSpPr>
            <p:cNvPr id="32" name="TextBox 31"/>
            <p:cNvSpPr txBox="1"/>
            <p:nvPr/>
          </p:nvSpPr>
          <p:spPr>
            <a:xfrm>
              <a:off x="1792311" y="3022767"/>
              <a:ext cx="70068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0" indent="-361950"/>
              <a:r>
                <a:rPr lang="en-US" sz="2400" dirty="0">
                  <a:solidFill>
                    <a:srgbClr val="000066"/>
                  </a:solidFill>
                  <a:latin typeface="+mn-lt"/>
                </a:rPr>
                <a:t> 3. Dispose used syringes immediately into the safety box after each injection</a:t>
              </a:r>
            </a:p>
          </p:txBody>
        </p:sp>
        <p:pic>
          <p:nvPicPr>
            <p:cNvPr id="26" name="Picture 25" descr="safety-box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7200" y="2971800"/>
              <a:ext cx="453326" cy="724752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466826" y="1547950"/>
            <a:ext cx="11191774" cy="461665"/>
            <a:chOff x="200657" y="1472855"/>
            <a:chExt cx="8639757" cy="461665"/>
          </a:xfrm>
        </p:grpSpPr>
        <p:sp>
          <p:nvSpPr>
            <p:cNvPr id="25" name="TextBox 24"/>
            <p:cNvSpPr txBox="1"/>
            <p:nvPr/>
          </p:nvSpPr>
          <p:spPr>
            <a:xfrm>
              <a:off x="1957958" y="1472855"/>
              <a:ext cx="68824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 dirty="0">
                  <a:solidFill>
                    <a:srgbClr val="000066"/>
                  </a:solidFill>
                  <a:latin typeface="+mn-lt"/>
                </a:rPr>
                <a:t> 1. Prepare injection using aseptic techniques</a:t>
              </a:r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75858">
              <a:off x="200657" y="1590726"/>
              <a:ext cx="1008223" cy="161316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>
            <a:off x="437020" y="2119251"/>
            <a:ext cx="11373980" cy="830997"/>
            <a:chOff x="140334" y="2007497"/>
            <a:chExt cx="8902792" cy="830997"/>
          </a:xfrm>
        </p:grpSpPr>
        <p:sp>
          <p:nvSpPr>
            <p:cNvPr id="28" name="TextBox 27"/>
            <p:cNvSpPr txBox="1"/>
            <p:nvPr/>
          </p:nvSpPr>
          <p:spPr>
            <a:xfrm>
              <a:off x="1945458" y="2007497"/>
              <a:ext cx="7097668" cy="83099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361950" indent="-361950"/>
              <a:r>
                <a:rPr lang="en-US" sz="2400" dirty="0">
                  <a:solidFill>
                    <a:srgbClr val="000066"/>
                  </a:solidFill>
                  <a:latin typeface="+mn-lt"/>
                  <a:ea typeface="MS PGothic"/>
                </a:rPr>
                <a:t> 2. Administer intramuscular (IM) injection in anterolateral thigh at a </a:t>
              </a:r>
              <a:r>
                <a:rPr lang="en-US" sz="2400" b="1" dirty="0">
                  <a:solidFill>
                    <a:srgbClr val="002060"/>
                  </a:solidFill>
                  <a:latin typeface="+mn-lt"/>
                  <a:ea typeface="MS PGothic"/>
                  <a:cs typeface="Arial"/>
                </a:rPr>
                <a:t>90-degree angle</a:t>
              </a:r>
              <a:endParaRPr lang="en-US" sz="2400" dirty="0">
                <a:solidFill>
                  <a:srgbClr val="000066"/>
                </a:solidFill>
                <a:latin typeface="+mn-lt"/>
                <a:ea typeface="MS PGothic"/>
                <a:cs typeface="Arial"/>
              </a:endParaRPr>
            </a:p>
          </p:txBody>
        </p:sp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74" t="39288" r="51435" b="45336"/>
            <a:stretch/>
          </p:blipFill>
          <p:spPr bwMode="auto">
            <a:xfrm>
              <a:off x="140334" y="2042697"/>
              <a:ext cx="1361364" cy="6728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7" name="Group 36"/>
          <p:cNvGrpSpPr/>
          <p:nvPr/>
        </p:nvGrpSpPr>
        <p:grpSpPr>
          <a:xfrm>
            <a:off x="838200" y="5103466"/>
            <a:ext cx="10502506" cy="1200329"/>
            <a:chOff x="343713" y="4671409"/>
            <a:chExt cx="8724087" cy="1200329"/>
          </a:xfrm>
        </p:grpSpPr>
        <p:sp>
          <p:nvSpPr>
            <p:cNvPr id="34" name="TextBox 33"/>
            <p:cNvSpPr txBox="1"/>
            <p:nvPr/>
          </p:nvSpPr>
          <p:spPr>
            <a:xfrm>
              <a:off x="1989431" y="4671409"/>
              <a:ext cx="70783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0" indent="-361950"/>
              <a:r>
                <a:rPr lang="en-US" sz="2400" dirty="0">
                  <a:solidFill>
                    <a:srgbClr val="000066"/>
                  </a:solidFill>
                  <a:latin typeface="+mn-lt"/>
                </a:rPr>
                <a:t>5. Give key messages to mother/caregiver: inform about </a:t>
              </a:r>
              <a:r>
                <a:rPr lang="en-US" sz="2400" dirty="0" err="1">
                  <a:solidFill>
                    <a:srgbClr val="000066"/>
                  </a:solidFill>
                  <a:latin typeface="+mn-lt"/>
                </a:rPr>
                <a:t>HepB</a:t>
              </a:r>
              <a:r>
                <a:rPr lang="en-US" sz="2400" dirty="0">
                  <a:solidFill>
                    <a:srgbClr val="000066"/>
                  </a:solidFill>
                  <a:latin typeface="+mn-lt"/>
                </a:rPr>
                <a:t>-BD, side effects, &amp; the need to get subsequent doses</a:t>
              </a:r>
            </a:p>
          </p:txBody>
        </p:sp>
        <p:pic>
          <p:nvPicPr>
            <p:cNvPr id="31" name="Picture 4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43" t="61381" r="59227" b="25653"/>
            <a:stretch/>
          </p:blipFill>
          <p:spPr bwMode="auto">
            <a:xfrm>
              <a:off x="343713" y="4671409"/>
              <a:ext cx="966716" cy="948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20190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763000" cy="1238250"/>
          </a:xfrm>
        </p:spPr>
        <p:txBody>
          <a:bodyPr/>
          <a:lstStyle/>
          <a:p>
            <a:r>
              <a:rPr lang="en-GB" dirty="0"/>
              <a:t>Site of IM injection of </a:t>
            </a:r>
            <a:r>
              <a:rPr lang="en-GB" dirty="0" err="1"/>
              <a:t>HepB</a:t>
            </a:r>
            <a:r>
              <a:rPr lang="en-GB" dirty="0"/>
              <a:t> vaccine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8" t="14689" r="17327" b="28952"/>
          <a:stretch/>
        </p:blipFill>
        <p:spPr bwMode="auto">
          <a:xfrm>
            <a:off x="1676401" y="1371600"/>
            <a:ext cx="4355947" cy="311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66"/>
          <a:stretch/>
        </p:blipFill>
        <p:spPr bwMode="auto">
          <a:xfrm>
            <a:off x="6032348" y="3048000"/>
            <a:ext cx="4617259" cy="2927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762124" y="4448145"/>
            <a:ext cx="418147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" dirty="0">
                <a:latin typeface="+mj-lt"/>
              </a:rPr>
              <a:t>Photo credit: Ministry of Health – </a:t>
            </a:r>
            <a:r>
              <a:rPr lang="en-US" sz="600" dirty="0" err="1">
                <a:latin typeface="+mj-lt"/>
              </a:rPr>
              <a:t>Manatū</a:t>
            </a:r>
            <a:r>
              <a:rPr lang="en-US" sz="600" dirty="0">
                <a:latin typeface="+mj-lt"/>
              </a:rPr>
              <a:t> </a:t>
            </a:r>
            <a:r>
              <a:rPr lang="en-US" sz="600" dirty="0" err="1">
                <a:latin typeface="+mj-lt"/>
              </a:rPr>
              <a:t>Hauora</a:t>
            </a:r>
            <a:r>
              <a:rPr lang="en-US" sz="600" dirty="0">
                <a:latin typeface="+mj-lt"/>
              </a:rPr>
              <a:t>, Government of New Zealand</a:t>
            </a:r>
          </a:p>
        </p:txBody>
      </p:sp>
    </p:spTree>
    <p:extLst>
      <p:ext uri="{BB962C8B-B14F-4D97-AF65-F5344CB8AC3E}">
        <p14:creationId xmlns:p14="http://schemas.microsoft.com/office/powerpoint/2010/main" val="1857982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re 1"/>
          <p:cNvSpPr>
            <a:spLocks noGrp="1"/>
          </p:cNvSpPr>
          <p:nvPr>
            <p:ph type="title" idx="4294967295"/>
          </p:nvPr>
        </p:nvSpPr>
        <p:spPr>
          <a:xfrm>
            <a:off x="2362200" y="0"/>
            <a:ext cx="8686800" cy="123825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ＭＳ Ｐゴシック" pitchFamily="34" charset="-128"/>
              </a:rPr>
              <a:t>Giving </a:t>
            </a:r>
            <a:r>
              <a:rPr lang="en-US" dirty="0" err="1">
                <a:ea typeface="ＭＳ Ｐゴシック" pitchFamily="34" charset="-128"/>
              </a:rPr>
              <a:t>HepB</a:t>
            </a:r>
            <a:r>
              <a:rPr lang="en-US" dirty="0">
                <a:ea typeface="ＭＳ Ｐゴシック" pitchFamily="34" charset="-128"/>
              </a:rPr>
              <a:t>-BD at same time as </a:t>
            </a:r>
            <a:br>
              <a:rPr lang="en-US" dirty="0">
                <a:ea typeface="ＭＳ Ｐゴシック" pitchFamily="34" charset="-128"/>
              </a:rPr>
            </a:br>
            <a:r>
              <a:rPr lang="en-US" dirty="0">
                <a:ea typeface="ＭＳ Ｐゴシック" pitchFamily="34" charset="-128"/>
              </a:rPr>
              <a:t>other vaccines (co-administration)</a:t>
            </a: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2495550" y="2708275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fr-FR" dirty="0"/>
          </a:p>
        </p:txBody>
      </p:sp>
      <p:sp>
        <p:nvSpPr>
          <p:cNvPr id="14340" name="Espace réservé du contenu 3"/>
          <p:cNvSpPr txBox="1">
            <a:spLocks/>
          </p:cNvSpPr>
          <p:nvPr/>
        </p:nvSpPr>
        <p:spPr bwMode="auto">
          <a:xfrm>
            <a:off x="1847851" y="1752600"/>
            <a:ext cx="83629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262063" indent="-280988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just">
              <a:spcBef>
                <a:spcPts val="12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400" dirty="0" err="1">
                <a:solidFill>
                  <a:srgbClr val="000066"/>
                </a:solidFill>
                <a:latin typeface="Arial" pitchFamily="34" charset="0"/>
              </a:rPr>
              <a:t>HepB</a:t>
            </a: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-BD may be administered together with BCG (Bacille Calmette-Guérin) and OPV (oral polio vaccine) </a:t>
            </a:r>
          </a:p>
          <a:p>
            <a:pPr algn="just">
              <a:spcBef>
                <a:spcPts val="12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400" dirty="0">
                <a:solidFill>
                  <a:srgbClr val="000066"/>
                </a:solidFill>
                <a:latin typeface="Arial" pitchFamily="34" charset="0"/>
              </a:rPr>
              <a:t>When administered with other vaccines, vaccines should be injected at different sites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0"/>
            <a:ext cx="8229600" cy="1219200"/>
          </a:xfrm>
        </p:spPr>
        <p:txBody>
          <a:bodyPr/>
          <a:lstStyle/>
          <a:p>
            <a:pPr lvl="1"/>
            <a:r>
              <a:rPr lang="fr-FR" dirty="0">
                <a:latin typeface="+mj-lt"/>
              </a:rPr>
              <a:t>Communication </a:t>
            </a:r>
            <a:br>
              <a:rPr lang="fr-FR" dirty="0">
                <a:latin typeface="+mj-lt"/>
              </a:rPr>
            </a:br>
            <a:r>
              <a:rPr lang="fr-FR" dirty="0" err="1">
                <a:latin typeface="+mj-lt"/>
              </a:rPr>
              <a:t>with</a:t>
            </a:r>
            <a:r>
              <a:rPr lang="fr-FR" dirty="0">
                <a:latin typeface="+mj-lt"/>
              </a:rPr>
              <a:t> parents/</a:t>
            </a:r>
            <a:r>
              <a:rPr lang="fr-FR" dirty="0" err="1">
                <a:latin typeface="+mj-lt"/>
              </a:rPr>
              <a:t>caregivers</a:t>
            </a:r>
            <a:endParaRPr lang="en-US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10439400" cy="4611688"/>
          </a:xfrm>
        </p:spPr>
        <p:txBody>
          <a:bodyPr/>
          <a:lstStyle/>
          <a:p>
            <a:pPr marL="340995" indent="-340995">
              <a:spcBef>
                <a:spcPts val="1200"/>
              </a:spcBef>
            </a:pPr>
            <a:r>
              <a:rPr lang="en-US" sz="2400" dirty="0"/>
              <a:t>Greet the parents/caregivers</a:t>
            </a:r>
            <a:endParaRPr lang="en-US" dirty="0"/>
          </a:p>
          <a:p>
            <a:pPr marL="340995" indent="-340995">
              <a:spcBef>
                <a:spcPts val="1200"/>
              </a:spcBef>
            </a:pPr>
            <a:r>
              <a:rPr lang="en-US" sz="2400" dirty="0"/>
              <a:t>Explain you will provide a vaccine and why it is important</a:t>
            </a:r>
          </a:p>
          <a:p>
            <a:pPr marL="340995" indent="-340995">
              <a:spcBef>
                <a:spcPts val="1200"/>
              </a:spcBef>
            </a:pPr>
            <a:r>
              <a:rPr lang="en-US" sz="2400" dirty="0"/>
              <a:t>Explain it is safe: one child, one needle, one syringe, minor adverse reactions (redness, pain, swelling and sometimes fever) and what to do if any concern</a:t>
            </a:r>
          </a:p>
          <a:p>
            <a:pPr marL="340995" lvl="1" indent="-340995">
              <a:spcBef>
                <a:spcPts val="1200"/>
              </a:spcBef>
              <a:buFont typeface="Wingdings" pitchFamily="2" charset="2"/>
              <a:buChar char="l"/>
            </a:pPr>
            <a:r>
              <a:rPr lang="en-US" sz="2400" dirty="0"/>
              <a:t>After vaccination, explain the importance of subsequent doses and why the schedule of appointments should be strictly followed</a:t>
            </a:r>
          </a:p>
          <a:p>
            <a:pPr marL="340995" lvl="1" indent="-340995">
              <a:spcBef>
                <a:spcPts val="1200"/>
              </a:spcBef>
              <a:buFont typeface="Wingdings" pitchFamily="2" charset="2"/>
              <a:buChar char="l"/>
            </a:pPr>
            <a:r>
              <a:rPr lang="en-US" sz="2400" dirty="0">
                <a:ea typeface="MS PGothic"/>
              </a:rPr>
              <a:t>Provide a vaccination card and how it is important to present it at the next visit to a health care facility</a:t>
            </a:r>
            <a:endParaRPr lang="fr-FR" sz="2400" dirty="0">
              <a:ea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1635444959"/>
      </p:ext>
    </p:extLst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fc9297-1dc9-4d84-ab5d-dd00c9b88de2" xsi:nil="true"/>
    <lcf76f155ced4ddcb4097134ff3c332f xmlns="995131ef-4b84-4a89-8ec0-1848db7ea1d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EDB27E50806848838E854E99034A00" ma:contentTypeVersion="18" ma:contentTypeDescription="Create a new document." ma:contentTypeScope="" ma:versionID="92d878932c2e9590bfa137065a2d2a38">
  <xsd:schema xmlns:xsd="http://www.w3.org/2001/XMLSchema" xmlns:xs="http://www.w3.org/2001/XMLSchema" xmlns:p="http://schemas.microsoft.com/office/2006/metadata/properties" xmlns:ns2="995131ef-4b84-4a89-8ec0-1848db7ea1dd" xmlns:ns3="33fc9297-1dc9-4d84-ab5d-dd00c9b88de2" targetNamespace="http://schemas.microsoft.com/office/2006/metadata/properties" ma:root="true" ma:fieldsID="f3c989fd52259bff1cccb0d03e122edc" ns2:_="" ns3:_="">
    <xsd:import namespace="995131ef-4b84-4a89-8ec0-1848db7ea1dd"/>
    <xsd:import namespace="33fc9297-1dc9-4d84-ab5d-dd00c9b88d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5131ef-4b84-4a89-8ec0-1848db7ea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fc9297-1dc9-4d84-ab5d-dd00c9b88de2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f26c2ce-6988-43d3-a671-b487ed6b79aa}" ma:internalName="TaxCatchAll" ma:showField="CatchAllData" ma:web="33fc9297-1dc9-4d84-ab5d-dd00c9b88d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072DE1-457D-45C8-B37A-261277D48245}">
  <ds:schemaRefs>
    <ds:schemaRef ds:uri="http://schemas.microsoft.com/office/2006/metadata/properties"/>
    <ds:schemaRef ds:uri="http://schemas.microsoft.com/office/infopath/2007/PartnerControls"/>
    <ds:schemaRef ds:uri="33fc9297-1dc9-4d84-ab5d-dd00c9b88de2"/>
    <ds:schemaRef ds:uri="995131ef-4b84-4a89-8ec0-1848db7ea1dd"/>
  </ds:schemaRefs>
</ds:datastoreItem>
</file>

<file path=customXml/itemProps2.xml><?xml version="1.0" encoding="utf-8"?>
<ds:datastoreItem xmlns:ds="http://schemas.openxmlformats.org/officeDocument/2006/customXml" ds:itemID="{3DAF45FA-8445-47C7-A425-4C07598989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5131ef-4b84-4a89-8ec0-1848db7ea1dd"/>
    <ds:schemaRef ds:uri="33fc9297-1dc9-4d84-ab5d-dd00c9b88d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196CE14-5BA8-417D-BAC9-BAD6FA8ADB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51524</TotalTime>
  <Words>810</Words>
  <Application>Microsoft Office PowerPoint</Application>
  <PresentationFormat>Widescreen</PresentationFormat>
  <Paragraphs>93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PPTtemplate</vt:lpstr>
      <vt:lpstr>PowerPoint Presentation</vt:lpstr>
      <vt:lpstr>PowerPoint Presentation</vt:lpstr>
      <vt:lpstr>PowerPoint Presentation</vt:lpstr>
      <vt:lpstr>The checks of vaccine quality</vt:lpstr>
      <vt:lpstr>Preparing the vaccination</vt:lpstr>
      <vt:lpstr>   HepB-BD Administration Steps </vt:lpstr>
      <vt:lpstr>Site of IM injection of HepB vaccine</vt:lpstr>
      <vt:lpstr>Giving HepB-BD at same time as  other vaccines (co-administration)</vt:lpstr>
      <vt:lpstr>Communication  with parents/caregivers</vt:lpstr>
      <vt:lpstr>Key messages</vt:lpstr>
      <vt:lpstr>End of the module </vt:lpstr>
      <vt:lpstr>References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SHENDALE, Stephanie</cp:lastModifiedBy>
  <cp:revision>1311</cp:revision>
  <dcterms:created xsi:type="dcterms:W3CDTF">2016-03-22T16:27:39Z</dcterms:created>
  <dcterms:modified xsi:type="dcterms:W3CDTF">2025-02-13T11:27:21Z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0x01010037EDB27E50806848838E854E99034A00</vt:lpwstr>
  </property>
  <property fmtid="{D5CDD505-2E9C-101B-9397-08002B2CF9AE}" pid="3" name="MediaServiceImageTags">
    <vt:lpwstr/>
  </property>
</Properties>
</file>