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7" r:id="rId4"/>
  </p:sldMasterIdLst>
  <p:notesMasterIdLst>
    <p:notesMasterId r:id="rId16"/>
  </p:notesMasterIdLst>
  <p:handoutMasterIdLst>
    <p:handoutMasterId r:id="rId17"/>
  </p:handoutMasterIdLst>
  <p:sldIdLst>
    <p:sldId id="295" r:id="rId5"/>
    <p:sldId id="355" r:id="rId6"/>
    <p:sldId id="376" r:id="rId7"/>
    <p:sldId id="343" r:id="rId8"/>
    <p:sldId id="366" r:id="rId9"/>
    <p:sldId id="367" r:id="rId10"/>
    <p:sldId id="381" r:id="rId11"/>
    <p:sldId id="380" r:id="rId12"/>
    <p:sldId id="373" r:id="rId13"/>
    <p:sldId id="374" r:id="rId14"/>
    <p:sldId id="377" r:id="rId15"/>
  </p:sldIdLst>
  <p:sldSz cx="12192000" cy="6858000"/>
  <p:notesSz cx="6735763" cy="9799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7">
          <p15:clr>
            <a:srgbClr val="A4A3A4"/>
          </p15:clr>
        </p15:guide>
        <p15:guide id="2" pos="2122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53DF688-F959-EB1A-EE03-B8B1A53478E8}" name="GOODMAN, Tracey S." initials="GTS" userId="S::goodmant@who.int::c16ebd8a-7bb2-40bf-be20-fb6877570d1b" providerId="AD"/>
  <p188:author id="{7A4B85FA-32E6-9E94-B5C7-2DC71EC2C560}" name="SHENDALE, Stephanie" initials="SS" userId="S::shendales@who.int::7af1828e-f8ee-4826-8c8d-83dce249656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mulya reddy" initials="" lastIdx="1" clrIdx="0"/>
  <p:cmAuthor id="1" name="Brad Gessner" initials="BG" lastIdx="3" clrIdx="1"/>
  <p:cmAuthor id="2" name="bacsi" initials="b" lastIdx="1" clrIdx="2"/>
  <p:cmAuthor id="3" name="SHENDALE, Stephanie" initials="shendales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99CCFF"/>
    <a:srgbClr val="1E7FB8"/>
    <a:srgbClr val="00000C"/>
    <a:srgbClr val="33CCFF"/>
    <a:srgbClr val="3366CC"/>
    <a:srgbClr val="FF6600"/>
    <a:srgbClr val="5F5F5F"/>
    <a:srgbClr val="FFECD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A01594-09B8-49C4-810B-F82E0DAC70E3}" v="20" dt="2025-02-06T16:06:08.1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36" autoAdjust="0"/>
    <p:restoredTop sz="84852" autoAdjust="0"/>
  </p:normalViewPr>
  <p:slideViewPr>
    <p:cSldViewPr>
      <p:cViewPr varScale="1">
        <p:scale>
          <a:sx n="93" d="100"/>
          <a:sy n="93" d="100"/>
        </p:scale>
        <p:origin x="1260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76" y="-108"/>
      </p:cViewPr>
      <p:guideLst>
        <p:guide orient="horz" pos="3087"/>
        <p:guide pos="212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ENDALE, Stephanie" userId="7af1828e-f8ee-4826-8c8d-83dce2496567" providerId="ADAL" clId="{320AE9CD-F9E1-48DF-8D99-047F9472EC2F}"/>
    <pc:docChg chg="undo custSel delSld modSld modMainMaster modNotesMaster">
      <pc:chgData name="SHENDALE, Stephanie" userId="7af1828e-f8ee-4826-8c8d-83dce2496567" providerId="ADAL" clId="{320AE9CD-F9E1-48DF-8D99-047F9472EC2F}" dt="2024-10-22T13:57:49.360" v="14" actId="948"/>
      <pc:docMkLst>
        <pc:docMk/>
      </pc:docMkLst>
      <pc:sldChg chg="modSp modNotes">
        <pc:chgData name="SHENDALE, Stephanie" userId="7af1828e-f8ee-4826-8c8d-83dce2496567" providerId="ADAL" clId="{320AE9CD-F9E1-48DF-8D99-047F9472EC2F}" dt="2024-10-22T13:54:40.812" v="8" actId="1076"/>
        <pc:sldMkLst>
          <pc:docMk/>
          <pc:sldMk cId="0" sldId="295"/>
        </pc:sldMkLst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k cId="0" sldId="295"/>
            <ac:spMk id="3076" creationId="{00000000-0000-0000-0000-000000000000}"/>
          </ac:spMkLst>
        </pc:spChg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k cId="0" sldId="295"/>
            <ac:spMk id="5128" creationId="{00000000-0000-0000-0000-000000000000}"/>
          </ac:spMkLst>
        </pc:spChg>
        <pc:picChg chg="mod">
          <ac:chgData name="SHENDALE, Stephanie" userId="7af1828e-f8ee-4826-8c8d-83dce2496567" providerId="ADAL" clId="{320AE9CD-F9E1-48DF-8D99-047F9472EC2F}" dt="2024-10-22T13:54:40.812" v="8" actId="1076"/>
          <ac:picMkLst>
            <pc:docMk/>
            <pc:sldMk cId="0" sldId="295"/>
            <ac:picMk id="1026" creationId="{00000000-0000-0000-0000-000000000000}"/>
          </ac:picMkLst>
        </pc:picChg>
        <pc:picChg chg="mod">
          <ac:chgData name="SHENDALE, Stephanie" userId="7af1828e-f8ee-4826-8c8d-83dce2496567" providerId="ADAL" clId="{320AE9CD-F9E1-48DF-8D99-047F9472EC2F}" dt="2024-10-22T13:54:16.008" v="7"/>
          <ac:picMkLst>
            <pc:docMk/>
            <pc:sldMk cId="0" sldId="295"/>
            <ac:picMk id="3074" creationId="{00000000-0000-0000-0000-000000000000}"/>
          </ac:picMkLst>
        </pc:picChg>
      </pc:sldChg>
      <pc:sldChg chg="modSp del modNotes">
        <pc:chgData name="SHENDALE, Stephanie" userId="7af1828e-f8ee-4826-8c8d-83dce2496567" providerId="ADAL" clId="{320AE9CD-F9E1-48DF-8D99-047F9472EC2F}" dt="2024-10-22T13:53:57.200" v="6"/>
        <pc:sldMkLst>
          <pc:docMk/>
          <pc:sldMk cId="3982416517" sldId="336"/>
        </pc:sldMkLst>
        <pc:spChg chg="mod">
          <ac:chgData name="SHENDALE, Stephanie" userId="7af1828e-f8ee-4826-8c8d-83dce2496567" providerId="ADAL" clId="{320AE9CD-F9E1-48DF-8D99-047F9472EC2F}" dt="2024-10-22T13:53:54.798" v="5"/>
          <ac:spMkLst>
            <pc:docMk/>
            <pc:sldMk cId="3982416517" sldId="336"/>
            <ac:spMk id="2" creationId="{741A228B-3147-D94F-866B-A8FAAD6D0A0A}"/>
          </ac:spMkLst>
        </pc:spChg>
        <pc:spChg chg="mod">
          <ac:chgData name="SHENDALE, Stephanie" userId="7af1828e-f8ee-4826-8c8d-83dce2496567" providerId="ADAL" clId="{320AE9CD-F9E1-48DF-8D99-047F9472EC2F}" dt="2024-10-22T13:53:54.798" v="5"/>
          <ac:spMkLst>
            <pc:docMk/>
            <pc:sldMk cId="3982416517" sldId="336"/>
            <ac:spMk id="3" creationId="{71240366-2832-5145-BAE0-7E5613A9ED2F}"/>
          </ac:spMkLst>
        </pc:spChg>
      </pc:sldChg>
      <pc:sldChg chg="modSp modNotes">
        <pc:chgData name="SHENDALE, Stephanie" userId="7af1828e-f8ee-4826-8c8d-83dce2496567" providerId="ADAL" clId="{320AE9CD-F9E1-48DF-8D99-047F9472EC2F}" dt="2024-10-22T13:54:16.008" v="7"/>
        <pc:sldMkLst>
          <pc:docMk/>
          <pc:sldMk cId="1935943404" sldId="343"/>
        </pc:sldMkLst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k cId="1935943404" sldId="343"/>
            <ac:spMk id="7170" creationId="{00000000-0000-0000-0000-000000000000}"/>
          </ac:spMkLst>
        </pc:spChg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k cId="1935943404" sldId="343"/>
            <ac:spMk id="8195" creationId="{00000000-0000-0000-0000-000000000000}"/>
          </ac:spMkLst>
        </pc:spChg>
      </pc:sldChg>
      <pc:sldChg chg="addSp delSp modSp mod modClrScheme chgLayout modNotes">
        <pc:chgData name="SHENDALE, Stephanie" userId="7af1828e-f8ee-4826-8c8d-83dce2496567" providerId="ADAL" clId="{320AE9CD-F9E1-48DF-8D99-047F9472EC2F}" dt="2024-10-22T13:55:27.782" v="10" actId="700"/>
        <pc:sldMkLst>
          <pc:docMk/>
          <pc:sldMk cId="1454265770" sldId="355"/>
        </pc:sldMkLst>
        <pc:spChg chg="add del mod ord">
          <ac:chgData name="SHENDALE, Stephanie" userId="7af1828e-f8ee-4826-8c8d-83dce2496567" providerId="ADAL" clId="{320AE9CD-F9E1-48DF-8D99-047F9472EC2F}" dt="2024-10-22T13:55:27.782" v="10" actId="700"/>
          <ac:spMkLst>
            <pc:docMk/>
            <pc:sldMk cId="1454265770" sldId="355"/>
            <ac:spMk id="2" creationId="{8B9E60E6-DAA7-2F5A-9D40-111E85D43DA0}"/>
          </ac:spMkLst>
        </pc:spChg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k cId="1454265770" sldId="355"/>
            <ac:spMk id="4099" creationId="{00000000-0000-0000-0000-000000000000}"/>
          </ac:spMkLst>
        </pc:spChg>
        <pc:spChg chg="mod ord">
          <ac:chgData name="SHENDALE, Stephanie" userId="7af1828e-f8ee-4826-8c8d-83dce2496567" providerId="ADAL" clId="{320AE9CD-F9E1-48DF-8D99-047F9472EC2F}" dt="2024-10-22T13:55:27.782" v="10" actId="700"/>
          <ac:spMkLst>
            <pc:docMk/>
            <pc:sldMk cId="1454265770" sldId="355"/>
            <ac:spMk id="6146" creationId="{00000000-0000-0000-0000-000000000000}"/>
          </ac:spMkLst>
        </pc:spChg>
        <pc:picChg chg="mod">
          <ac:chgData name="SHENDALE, Stephanie" userId="7af1828e-f8ee-4826-8c8d-83dce2496567" providerId="ADAL" clId="{320AE9CD-F9E1-48DF-8D99-047F9472EC2F}" dt="2024-10-22T13:54:16.008" v="7"/>
          <ac:picMkLst>
            <pc:docMk/>
            <pc:sldMk cId="1454265770" sldId="355"/>
            <ac:picMk id="4100" creationId="{00000000-0000-0000-0000-000000000000}"/>
          </ac:picMkLst>
        </pc:picChg>
        <pc:picChg chg="mod">
          <ac:chgData name="SHENDALE, Stephanie" userId="7af1828e-f8ee-4826-8c8d-83dce2496567" providerId="ADAL" clId="{320AE9CD-F9E1-48DF-8D99-047F9472EC2F}" dt="2024-10-22T13:54:16.008" v="7"/>
          <ac:picMkLst>
            <pc:docMk/>
            <pc:sldMk cId="1454265770" sldId="355"/>
            <ac:picMk id="4101" creationId="{00000000-0000-0000-0000-000000000000}"/>
          </ac:picMkLst>
        </pc:picChg>
      </pc:sldChg>
      <pc:sldChg chg="modSp modNotes">
        <pc:chgData name="SHENDALE, Stephanie" userId="7af1828e-f8ee-4826-8c8d-83dce2496567" providerId="ADAL" clId="{320AE9CD-F9E1-48DF-8D99-047F9472EC2F}" dt="2024-10-22T13:54:16.008" v="7"/>
        <pc:sldMkLst>
          <pc:docMk/>
          <pc:sldMk cId="625781613" sldId="366"/>
        </pc:sldMkLst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k cId="625781613" sldId="366"/>
            <ac:spMk id="2" creationId="{00000000-0000-0000-0000-000000000000}"/>
          </ac:spMkLst>
        </pc:spChg>
        <pc:graphicFrameChg chg="mod">
          <ac:chgData name="SHENDALE, Stephanie" userId="7af1828e-f8ee-4826-8c8d-83dce2496567" providerId="ADAL" clId="{320AE9CD-F9E1-48DF-8D99-047F9472EC2F}" dt="2024-10-22T13:54:16.008" v="7"/>
          <ac:graphicFrameMkLst>
            <pc:docMk/>
            <pc:sldMk cId="625781613" sldId="366"/>
            <ac:graphicFrameMk id="4" creationId="{00000000-0000-0000-0000-000000000000}"/>
          </ac:graphicFrameMkLst>
        </pc:graphicFrameChg>
      </pc:sldChg>
      <pc:sldChg chg="modSp modNotes">
        <pc:chgData name="SHENDALE, Stephanie" userId="7af1828e-f8ee-4826-8c8d-83dce2496567" providerId="ADAL" clId="{320AE9CD-F9E1-48DF-8D99-047F9472EC2F}" dt="2024-10-22T13:54:16.008" v="7"/>
        <pc:sldMkLst>
          <pc:docMk/>
          <pc:sldMk cId="3216477858" sldId="367"/>
        </pc:sldMkLst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k cId="3216477858" sldId="367"/>
            <ac:spMk id="7" creationId="{00000000-0000-0000-0000-000000000000}"/>
          </ac:spMkLst>
        </pc:spChg>
        <pc:graphicFrameChg chg="mod">
          <ac:chgData name="SHENDALE, Stephanie" userId="7af1828e-f8ee-4826-8c8d-83dce2496567" providerId="ADAL" clId="{320AE9CD-F9E1-48DF-8D99-047F9472EC2F}" dt="2024-10-22T13:54:16.008" v="7"/>
          <ac:graphicFrameMkLst>
            <pc:docMk/>
            <pc:sldMk cId="3216477858" sldId="367"/>
            <ac:graphicFrameMk id="5" creationId="{00000000-0000-0000-0000-000000000000}"/>
          </ac:graphicFrameMkLst>
        </pc:graphicFrameChg>
      </pc:sldChg>
      <pc:sldChg chg="modSp mod modNotes">
        <pc:chgData name="SHENDALE, Stephanie" userId="7af1828e-f8ee-4826-8c8d-83dce2496567" providerId="ADAL" clId="{320AE9CD-F9E1-48DF-8D99-047F9472EC2F}" dt="2024-10-22T13:57:49.360" v="14" actId="948"/>
        <pc:sldMkLst>
          <pc:docMk/>
          <pc:sldMk cId="0" sldId="373"/>
        </pc:sldMkLst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k cId="0" sldId="373"/>
            <ac:spMk id="2" creationId="{00000000-0000-0000-0000-000000000000}"/>
          </ac:spMkLst>
        </pc:spChg>
        <pc:spChg chg="mod">
          <ac:chgData name="SHENDALE, Stephanie" userId="7af1828e-f8ee-4826-8c8d-83dce2496567" providerId="ADAL" clId="{320AE9CD-F9E1-48DF-8D99-047F9472EC2F}" dt="2024-10-22T13:57:49.360" v="14" actId="948"/>
          <ac:spMkLst>
            <pc:docMk/>
            <pc:sldMk cId="0" sldId="373"/>
            <ac:spMk id="3" creationId="{00000000-0000-0000-0000-000000000000}"/>
          </ac:spMkLst>
        </pc:spChg>
      </pc:sldChg>
      <pc:sldChg chg="modSp modNotes">
        <pc:chgData name="SHENDALE, Stephanie" userId="7af1828e-f8ee-4826-8c8d-83dce2496567" providerId="ADAL" clId="{320AE9CD-F9E1-48DF-8D99-047F9472EC2F}" dt="2024-10-22T13:54:16.008" v="7"/>
        <pc:sldMkLst>
          <pc:docMk/>
          <pc:sldMk cId="3158256984" sldId="374"/>
        </pc:sldMkLst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k cId="3158256984" sldId="374"/>
            <ac:spMk id="3" creationId="{9C8A4830-D98F-68E6-C41A-2EF58F572010}"/>
          </ac:spMkLst>
        </pc:spChg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k cId="3158256984" sldId="374"/>
            <ac:spMk id="4" creationId="{E4696F15-178D-2E19-569A-44505E519E01}"/>
          </ac:spMkLst>
        </pc:spChg>
        <pc:picChg chg="mod">
          <ac:chgData name="SHENDALE, Stephanie" userId="7af1828e-f8ee-4826-8c8d-83dce2496567" providerId="ADAL" clId="{320AE9CD-F9E1-48DF-8D99-047F9472EC2F}" dt="2024-10-22T13:54:16.008" v="7"/>
          <ac:picMkLst>
            <pc:docMk/>
            <pc:sldMk cId="3158256984" sldId="374"/>
            <ac:picMk id="2" creationId="{F0E46734-67A1-3D83-6E64-CB0E01EA0C39}"/>
          </ac:picMkLst>
        </pc:picChg>
      </pc:sldChg>
      <pc:sldChg chg="modSp modNotes">
        <pc:chgData name="SHENDALE, Stephanie" userId="7af1828e-f8ee-4826-8c8d-83dce2496567" providerId="ADAL" clId="{320AE9CD-F9E1-48DF-8D99-047F9472EC2F}" dt="2024-10-22T13:54:16.008" v="7"/>
        <pc:sldMkLst>
          <pc:docMk/>
          <pc:sldMk cId="0" sldId="376"/>
        </pc:sldMkLst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k cId="0" sldId="376"/>
            <ac:spMk id="5" creationId="{00000000-0000-0000-0000-000000000000}"/>
          </ac:spMkLst>
        </pc:spChg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k cId="0" sldId="376"/>
            <ac:spMk id="7" creationId="{00000000-0000-0000-0000-000000000000}"/>
          </ac:spMkLst>
        </pc:spChg>
        <pc:graphicFrameChg chg="mod">
          <ac:chgData name="SHENDALE, Stephanie" userId="7af1828e-f8ee-4826-8c8d-83dce2496567" providerId="ADAL" clId="{320AE9CD-F9E1-48DF-8D99-047F9472EC2F}" dt="2024-10-22T13:54:16.008" v="7"/>
          <ac:graphicFrameMkLst>
            <pc:docMk/>
            <pc:sldMk cId="0" sldId="376"/>
            <ac:graphicFrameMk id="4" creationId="{00000000-0000-0000-0000-000000000000}"/>
          </ac:graphicFrameMkLst>
        </pc:graphicFrameChg>
        <pc:picChg chg="mod">
          <ac:chgData name="SHENDALE, Stephanie" userId="7af1828e-f8ee-4826-8c8d-83dce2496567" providerId="ADAL" clId="{320AE9CD-F9E1-48DF-8D99-047F9472EC2F}" dt="2024-10-22T13:54:16.008" v="7"/>
          <ac:picMkLst>
            <pc:docMk/>
            <pc:sldMk cId="0" sldId="376"/>
            <ac:picMk id="20" creationId="{D39B2B35-EA6D-A29A-229C-F3B18AE390C0}"/>
          </ac:picMkLst>
        </pc:picChg>
      </pc:sldChg>
      <pc:sldChg chg="modSp modNotes">
        <pc:chgData name="SHENDALE, Stephanie" userId="7af1828e-f8ee-4826-8c8d-83dce2496567" providerId="ADAL" clId="{320AE9CD-F9E1-48DF-8D99-047F9472EC2F}" dt="2024-10-22T13:54:16.008" v="7"/>
        <pc:sldMkLst>
          <pc:docMk/>
          <pc:sldMk cId="0" sldId="377"/>
        </pc:sldMkLst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k cId="0" sldId="377"/>
            <ac:spMk id="2" creationId="{00000000-0000-0000-0000-000000000000}"/>
          </ac:spMkLst>
        </pc:spChg>
      </pc:sldChg>
      <pc:sldChg chg="modSp modNotes">
        <pc:chgData name="SHENDALE, Stephanie" userId="7af1828e-f8ee-4826-8c8d-83dce2496567" providerId="ADAL" clId="{320AE9CD-F9E1-48DF-8D99-047F9472EC2F}" dt="2024-10-22T13:54:16.008" v="7"/>
        <pc:sldMkLst>
          <pc:docMk/>
          <pc:sldMk cId="3216477858" sldId="380"/>
        </pc:sldMkLst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k cId="3216477858" sldId="380"/>
            <ac:spMk id="6" creationId="{00000000-0000-0000-0000-000000000000}"/>
          </ac:spMkLst>
        </pc:spChg>
        <pc:graphicFrameChg chg="mod">
          <ac:chgData name="SHENDALE, Stephanie" userId="7af1828e-f8ee-4826-8c8d-83dce2496567" providerId="ADAL" clId="{320AE9CD-F9E1-48DF-8D99-047F9472EC2F}" dt="2024-10-22T13:54:16.008" v="7"/>
          <ac:graphicFrameMkLst>
            <pc:docMk/>
            <pc:sldMk cId="3216477858" sldId="380"/>
            <ac:graphicFrameMk id="5" creationId="{00000000-0000-0000-0000-000000000000}"/>
          </ac:graphicFrameMkLst>
        </pc:graphicFrameChg>
      </pc:sldChg>
      <pc:sldChg chg="modSp modNotes">
        <pc:chgData name="SHENDALE, Stephanie" userId="7af1828e-f8ee-4826-8c8d-83dce2496567" providerId="ADAL" clId="{320AE9CD-F9E1-48DF-8D99-047F9472EC2F}" dt="2024-10-22T13:54:16.008" v="7"/>
        <pc:sldMkLst>
          <pc:docMk/>
          <pc:sldMk cId="1575920011" sldId="381"/>
        </pc:sldMkLst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k cId="1575920011" sldId="381"/>
            <ac:spMk id="6" creationId="{00000000-0000-0000-0000-000000000000}"/>
          </ac:spMkLst>
        </pc:spChg>
        <pc:graphicFrameChg chg="mod">
          <ac:chgData name="SHENDALE, Stephanie" userId="7af1828e-f8ee-4826-8c8d-83dce2496567" providerId="ADAL" clId="{320AE9CD-F9E1-48DF-8D99-047F9472EC2F}" dt="2024-10-22T13:54:16.008" v="7"/>
          <ac:graphicFrameMkLst>
            <pc:docMk/>
            <pc:sldMk cId="1575920011" sldId="381"/>
            <ac:graphicFrameMk id="5" creationId="{00000000-0000-0000-0000-000000000000}"/>
          </ac:graphicFrameMkLst>
        </pc:graphicFrameChg>
      </pc:sldChg>
      <pc:sldMasterChg chg="modSp modSldLayout">
        <pc:chgData name="SHENDALE, Stephanie" userId="7af1828e-f8ee-4826-8c8d-83dce2496567" providerId="ADAL" clId="{320AE9CD-F9E1-48DF-8D99-047F9472EC2F}" dt="2024-10-22T13:54:16.008" v="7"/>
        <pc:sldMasterMkLst>
          <pc:docMk/>
          <pc:sldMasterMk cId="0" sldId="2147483857"/>
        </pc:sldMasterMkLst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asterMk cId="0" sldId="2147483857"/>
            <ac:spMk id="10" creationId="{00000000-0000-0000-0000-000000000000}"/>
          </ac:spMkLst>
        </pc:spChg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asterMk cId="0" sldId="2147483857"/>
            <ac:spMk id="1026" creationId="{00000000-0000-0000-0000-000000000000}"/>
          </ac:spMkLst>
        </pc:spChg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asterMk cId="0" sldId="2147483857"/>
            <ac:spMk id="1027" creationId="{00000000-0000-0000-0000-000000000000}"/>
          </ac:spMkLst>
        </pc:spChg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asterMk cId="0" sldId="2147483857"/>
            <ac:spMk id="1028" creationId="{00000000-0000-0000-0000-000000000000}"/>
          </ac:spMkLst>
        </pc:spChg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asterMk cId="0" sldId="2147483857"/>
            <ac:spMk id="1029" creationId="{00000000-0000-0000-0000-000000000000}"/>
          </ac:spMkLst>
        </pc:spChg>
        <pc:spChg chg="mod">
          <ac:chgData name="SHENDALE, Stephanie" userId="7af1828e-f8ee-4826-8c8d-83dce2496567" providerId="ADAL" clId="{320AE9CD-F9E1-48DF-8D99-047F9472EC2F}" dt="2024-10-22T13:54:16.008" v="7"/>
          <ac:spMkLst>
            <pc:docMk/>
            <pc:sldMasterMk cId="0" sldId="2147483857"/>
            <ac:spMk id="1030" creationId="{00000000-0000-0000-0000-000000000000}"/>
          </ac:spMkLst>
        </pc:spChg>
        <pc:picChg chg="mod">
          <ac:chgData name="SHENDALE, Stephanie" userId="7af1828e-f8ee-4826-8c8d-83dce2496567" providerId="ADAL" clId="{320AE9CD-F9E1-48DF-8D99-047F9472EC2F}" dt="2024-10-22T13:54:16.008" v="7"/>
          <ac:picMkLst>
            <pc:docMk/>
            <pc:sldMasterMk cId="0" sldId="2147483857"/>
            <ac:picMk id="11" creationId="{00000000-0000-0000-0000-000000000000}"/>
          </ac:picMkLst>
        </pc:picChg>
        <pc:picChg chg="mod">
          <ac:chgData name="SHENDALE, Stephanie" userId="7af1828e-f8ee-4826-8c8d-83dce2496567" providerId="ADAL" clId="{320AE9CD-F9E1-48DF-8D99-047F9472EC2F}" dt="2024-10-22T13:54:16.008" v="7"/>
          <ac:picMkLst>
            <pc:docMk/>
            <pc:sldMasterMk cId="0" sldId="2147483857"/>
            <ac:picMk id="1032" creationId="{00000000-0000-0000-0000-000000000000}"/>
          </ac:picMkLst>
        </pc:picChg>
        <pc:sldLayoutChg chg="modSp">
          <pc:chgData name="SHENDALE, Stephanie" userId="7af1828e-f8ee-4826-8c8d-83dce2496567" providerId="ADAL" clId="{320AE9CD-F9E1-48DF-8D99-047F9472EC2F}" dt="2024-10-22T13:54:16.008" v="7"/>
          <pc:sldLayoutMkLst>
            <pc:docMk/>
            <pc:sldMasterMk cId="0" sldId="2147483857"/>
            <pc:sldLayoutMk cId="0" sldId="2147484519"/>
          </pc:sldLayoutMkLst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19"/>
              <ac:spMk id="2" creationId="{00000000-0000-0000-0000-000000000000}"/>
            </ac:spMkLst>
          </pc:spChg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19"/>
              <ac:spMk id="3" creationId="{00000000-0000-0000-0000-000000000000}"/>
            </ac:spMkLst>
          </pc:spChg>
        </pc:sldLayoutChg>
        <pc:sldLayoutChg chg="modSp">
          <pc:chgData name="SHENDALE, Stephanie" userId="7af1828e-f8ee-4826-8c8d-83dce2496567" providerId="ADAL" clId="{320AE9CD-F9E1-48DF-8D99-047F9472EC2F}" dt="2024-10-22T13:54:16.008" v="7"/>
          <pc:sldLayoutMkLst>
            <pc:docMk/>
            <pc:sldMasterMk cId="0" sldId="2147483857"/>
            <pc:sldLayoutMk cId="0" sldId="2147484520"/>
          </pc:sldLayoutMkLst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20"/>
              <ac:spMk id="3" creationId="{00000000-0000-0000-0000-000000000000}"/>
            </ac:spMkLst>
          </pc:spChg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20"/>
              <ac:spMk id="4" creationId="{00000000-0000-0000-0000-000000000000}"/>
            </ac:spMkLst>
          </pc:spChg>
        </pc:sldLayoutChg>
        <pc:sldLayoutChg chg="modSp">
          <pc:chgData name="SHENDALE, Stephanie" userId="7af1828e-f8ee-4826-8c8d-83dce2496567" providerId="ADAL" clId="{320AE9CD-F9E1-48DF-8D99-047F9472EC2F}" dt="2024-10-22T13:54:16.008" v="7"/>
          <pc:sldLayoutMkLst>
            <pc:docMk/>
            <pc:sldMasterMk cId="0" sldId="2147483857"/>
            <pc:sldLayoutMk cId="0" sldId="2147484521"/>
          </pc:sldLayoutMkLst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21"/>
              <ac:spMk id="2" creationId="{00000000-0000-0000-0000-000000000000}"/>
            </ac:spMkLst>
          </pc:spChg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21"/>
              <ac:spMk id="3" creationId="{00000000-0000-0000-0000-000000000000}"/>
            </ac:spMkLst>
          </pc:spChg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21"/>
              <ac:spMk id="4" creationId="{00000000-0000-0000-0000-000000000000}"/>
            </ac:spMkLst>
          </pc:spChg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21"/>
              <ac:spMk id="5" creationId="{00000000-0000-0000-0000-000000000000}"/>
            </ac:spMkLst>
          </pc:spChg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21"/>
              <ac:spMk id="6" creationId="{00000000-0000-0000-0000-000000000000}"/>
            </ac:spMkLst>
          </pc:spChg>
        </pc:sldLayoutChg>
        <pc:sldLayoutChg chg="modSp">
          <pc:chgData name="SHENDALE, Stephanie" userId="7af1828e-f8ee-4826-8c8d-83dce2496567" providerId="ADAL" clId="{320AE9CD-F9E1-48DF-8D99-047F9472EC2F}" dt="2024-10-22T13:54:16.008" v="7"/>
          <pc:sldLayoutMkLst>
            <pc:docMk/>
            <pc:sldMasterMk cId="0" sldId="2147483857"/>
            <pc:sldLayoutMk cId="0" sldId="2147484524"/>
          </pc:sldLayoutMkLst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24"/>
              <ac:spMk id="2" creationId="{00000000-0000-0000-0000-000000000000}"/>
            </ac:spMkLst>
          </pc:spChg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24"/>
              <ac:spMk id="3" creationId="{00000000-0000-0000-0000-000000000000}"/>
            </ac:spMkLst>
          </pc:spChg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24"/>
              <ac:spMk id="4" creationId="{00000000-0000-0000-0000-000000000000}"/>
            </ac:spMkLst>
          </pc:spChg>
        </pc:sldLayoutChg>
        <pc:sldLayoutChg chg="modSp">
          <pc:chgData name="SHENDALE, Stephanie" userId="7af1828e-f8ee-4826-8c8d-83dce2496567" providerId="ADAL" clId="{320AE9CD-F9E1-48DF-8D99-047F9472EC2F}" dt="2024-10-22T13:54:16.008" v="7"/>
          <pc:sldLayoutMkLst>
            <pc:docMk/>
            <pc:sldMasterMk cId="0" sldId="2147483857"/>
            <pc:sldLayoutMk cId="0" sldId="2147484525"/>
          </pc:sldLayoutMkLst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25"/>
              <ac:spMk id="2" creationId="{00000000-0000-0000-0000-000000000000}"/>
            </ac:spMkLst>
          </pc:spChg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25"/>
              <ac:spMk id="3" creationId="{00000000-0000-0000-0000-000000000000}"/>
            </ac:spMkLst>
          </pc:spChg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25"/>
              <ac:spMk id="4" creationId="{00000000-0000-0000-0000-000000000000}"/>
            </ac:spMkLst>
          </pc:spChg>
        </pc:sldLayoutChg>
        <pc:sldLayoutChg chg="modSp">
          <pc:chgData name="SHENDALE, Stephanie" userId="7af1828e-f8ee-4826-8c8d-83dce2496567" providerId="ADAL" clId="{320AE9CD-F9E1-48DF-8D99-047F9472EC2F}" dt="2024-10-22T13:54:16.008" v="7"/>
          <pc:sldLayoutMkLst>
            <pc:docMk/>
            <pc:sldMasterMk cId="0" sldId="2147483857"/>
            <pc:sldLayoutMk cId="0" sldId="2147484527"/>
          </pc:sldLayoutMkLst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27"/>
              <ac:spMk id="2" creationId="{00000000-0000-0000-0000-000000000000}"/>
            </ac:spMkLst>
          </pc:spChg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27"/>
              <ac:spMk id="3" creationId="{00000000-0000-0000-0000-000000000000}"/>
            </ac:spMkLst>
          </pc:spChg>
        </pc:sldLayoutChg>
        <pc:sldLayoutChg chg="modSp">
          <pc:chgData name="SHENDALE, Stephanie" userId="7af1828e-f8ee-4826-8c8d-83dce2496567" providerId="ADAL" clId="{320AE9CD-F9E1-48DF-8D99-047F9472EC2F}" dt="2024-10-22T13:54:16.008" v="7"/>
          <pc:sldLayoutMkLst>
            <pc:docMk/>
            <pc:sldMasterMk cId="0" sldId="2147483857"/>
            <pc:sldLayoutMk cId="0" sldId="2147484528"/>
          </pc:sldLayoutMkLst>
          <pc:spChg chg="mod">
            <ac:chgData name="SHENDALE, Stephanie" userId="7af1828e-f8ee-4826-8c8d-83dce2496567" providerId="ADAL" clId="{320AE9CD-F9E1-48DF-8D99-047F9472EC2F}" dt="2024-10-22T13:54:16.008" v="7"/>
            <ac:spMkLst>
              <pc:docMk/>
              <pc:sldMasterMk cId="0" sldId="2147483857"/>
              <pc:sldLayoutMk cId="0" sldId="2147484528"/>
              <ac:spMk id="2" creationId="{00000000-0000-0000-0000-000000000000}"/>
            </ac:spMkLst>
          </pc:spChg>
        </pc:sldLayoutChg>
      </pc:sldMasterChg>
      <pc:sldMasterChg chg="modSp modSldLayout">
        <pc:chgData name="SHENDALE, Stephanie" userId="7af1828e-f8ee-4826-8c8d-83dce2496567" providerId="ADAL" clId="{320AE9CD-F9E1-48DF-8D99-047F9472EC2F}" dt="2024-10-22T13:53:54.798" v="5"/>
        <pc:sldMasterMkLst>
          <pc:docMk/>
          <pc:sldMasterMk cId="3870914596" sldId="2147484529"/>
        </pc:sldMasterMkLst>
        <pc:spChg chg="mod">
          <ac:chgData name="SHENDALE, Stephanie" userId="7af1828e-f8ee-4826-8c8d-83dce2496567" providerId="ADAL" clId="{320AE9CD-F9E1-48DF-8D99-047F9472EC2F}" dt="2024-10-22T13:53:54.798" v="5"/>
          <ac:spMkLst>
            <pc:docMk/>
            <pc:sldMasterMk cId="3870914596" sldId="2147484529"/>
            <ac:spMk id="2" creationId="{281342D1-2D03-6345-A214-DB5C9B4F3A94}"/>
          </ac:spMkLst>
        </pc:spChg>
        <pc:spChg chg="mod">
          <ac:chgData name="SHENDALE, Stephanie" userId="7af1828e-f8ee-4826-8c8d-83dce2496567" providerId="ADAL" clId="{320AE9CD-F9E1-48DF-8D99-047F9472EC2F}" dt="2024-10-22T13:53:54.798" v="5"/>
          <ac:spMkLst>
            <pc:docMk/>
            <pc:sldMasterMk cId="3870914596" sldId="2147484529"/>
            <ac:spMk id="3" creationId="{DF3F734F-57A1-F647-8BF4-103A6F49AE55}"/>
          </ac:spMkLst>
        </pc:spChg>
        <pc:spChg chg="mod">
          <ac:chgData name="SHENDALE, Stephanie" userId="7af1828e-f8ee-4826-8c8d-83dce2496567" providerId="ADAL" clId="{320AE9CD-F9E1-48DF-8D99-047F9472EC2F}" dt="2024-10-22T13:53:54.798" v="5"/>
          <ac:spMkLst>
            <pc:docMk/>
            <pc:sldMasterMk cId="3870914596" sldId="2147484529"/>
            <ac:spMk id="4" creationId="{76FCB857-0D21-D10D-9A97-7D80B6C37AEF}"/>
          </ac:spMkLst>
        </pc:spChg>
        <pc:spChg chg="mod">
          <ac:chgData name="SHENDALE, Stephanie" userId="7af1828e-f8ee-4826-8c8d-83dce2496567" providerId="ADAL" clId="{320AE9CD-F9E1-48DF-8D99-047F9472EC2F}" dt="2024-10-22T13:53:54.798" v="5"/>
          <ac:spMkLst>
            <pc:docMk/>
            <pc:sldMasterMk cId="3870914596" sldId="2147484529"/>
            <ac:spMk id="6" creationId="{53B1056B-352D-9345-9A93-0EC73276E8A5}"/>
          </ac:spMkLst>
        </pc:spChg>
        <pc:sldLayoutChg chg="modSp">
          <pc:chgData name="SHENDALE, Stephanie" userId="7af1828e-f8ee-4826-8c8d-83dce2496567" providerId="ADAL" clId="{320AE9CD-F9E1-48DF-8D99-047F9472EC2F}" dt="2024-10-22T13:53:54.798" v="5"/>
          <pc:sldLayoutMkLst>
            <pc:docMk/>
            <pc:sldMasterMk cId="3870914596" sldId="2147484529"/>
            <pc:sldLayoutMk cId="1411191296" sldId="2147484530"/>
          </pc:sldLayoutMkLst>
          <pc:spChg chg="mod">
            <ac:chgData name="SHENDALE, Stephanie" userId="7af1828e-f8ee-4826-8c8d-83dce2496567" providerId="ADAL" clId="{320AE9CD-F9E1-48DF-8D99-047F9472EC2F}" dt="2024-10-22T13:53:54.798" v="5"/>
            <ac:spMkLst>
              <pc:docMk/>
              <pc:sldMasterMk cId="3870914596" sldId="2147484529"/>
              <pc:sldLayoutMk cId="1411191296" sldId="2147484530"/>
              <ac:spMk id="2" creationId="{E541483D-923E-144D-9141-59E56DC7948D}"/>
            </ac:spMkLst>
          </pc:spChg>
          <pc:spChg chg="mod">
            <ac:chgData name="SHENDALE, Stephanie" userId="7af1828e-f8ee-4826-8c8d-83dce2496567" providerId="ADAL" clId="{320AE9CD-F9E1-48DF-8D99-047F9472EC2F}" dt="2024-10-22T13:53:54.798" v="5"/>
            <ac:spMkLst>
              <pc:docMk/>
              <pc:sldMasterMk cId="3870914596" sldId="2147484529"/>
              <pc:sldLayoutMk cId="1411191296" sldId="2147484530"/>
              <ac:spMk id="3" creationId="{D49D2BC0-3B2B-2444-BFD2-05B4702116F5}"/>
            </ac:spMkLst>
          </pc:spChg>
          <pc:spChg chg="mod">
            <ac:chgData name="SHENDALE, Stephanie" userId="7af1828e-f8ee-4826-8c8d-83dce2496567" providerId="ADAL" clId="{320AE9CD-F9E1-48DF-8D99-047F9472EC2F}" dt="2024-10-22T13:53:54.798" v="5"/>
            <ac:spMkLst>
              <pc:docMk/>
              <pc:sldMasterMk cId="3870914596" sldId="2147484529"/>
              <pc:sldLayoutMk cId="1411191296" sldId="2147484530"/>
              <ac:spMk id="4" creationId="{39CC8919-662B-B3FF-7C3F-B7449EFD5256}"/>
            </ac:spMkLst>
          </pc:spChg>
          <pc:picChg chg="mod">
            <ac:chgData name="SHENDALE, Stephanie" userId="7af1828e-f8ee-4826-8c8d-83dce2496567" providerId="ADAL" clId="{320AE9CD-F9E1-48DF-8D99-047F9472EC2F}" dt="2024-10-22T13:53:54.798" v="5"/>
            <ac:picMkLst>
              <pc:docMk/>
              <pc:sldMasterMk cId="3870914596" sldId="2147484529"/>
              <pc:sldLayoutMk cId="1411191296" sldId="2147484530"/>
              <ac:picMk id="9" creationId="{522893C7-C83B-014A-8B5D-560C13D7980C}"/>
            </ac:picMkLst>
          </pc:picChg>
          <pc:cxnChg chg="mod">
            <ac:chgData name="SHENDALE, Stephanie" userId="7af1828e-f8ee-4826-8c8d-83dce2496567" providerId="ADAL" clId="{320AE9CD-F9E1-48DF-8D99-047F9472EC2F}" dt="2024-10-22T13:53:54.798" v="5"/>
            <ac:cxnSpMkLst>
              <pc:docMk/>
              <pc:sldMasterMk cId="3870914596" sldId="2147484529"/>
              <pc:sldLayoutMk cId="1411191296" sldId="2147484530"/>
              <ac:cxnSpMk id="7" creationId="{B0CB99A3-E1BC-0B46-9A11-79A3F59F9B38}"/>
            </ac:cxnSpMkLst>
          </pc:cxnChg>
        </pc:sldLayoutChg>
        <pc:sldLayoutChg chg="modSp">
          <pc:chgData name="SHENDALE, Stephanie" userId="7af1828e-f8ee-4826-8c8d-83dce2496567" providerId="ADAL" clId="{320AE9CD-F9E1-48DF-8D99-047F9472EC2F}" dt="2024-10-22T13:53:54.798" v="5"/>
          <pc:sldLayoutMkLst>
            <pc:docMk/>
            <pc:sldMasterMk cId="3870914596" sldId="2147484529"/>
            <pc:sldLayoutMk cId="2801506057" sldId="2147484531"/>
          </pc:sldLayoutMkLst>
          <pc:spChg chg="mod">
            <ac:chgData name="SHENDALE, Stephanie" userId="7af1828e-f8ee-4826-8c8d-83dce2496567" providerId="ADAL" clId="{320AE9CD-F9E1-48DF-8D99-047F9472EC2F}" dt="2024-10-22T13:53:54.798" v="5"/>
            <ac:spMkLst>
              <pc:docMk/>
              <pc:sldMasterMk cId="3870914596" sldId="2147484529"/>
              <pc:sldLayoutMk cId="2801506057" sldId="2147484531"/>
              <ac:spMk id="2" creationId="{9FF2964F-381C-7B4D-833B-E524C78820A6}"/>
            </ac:spMkLst>
          </pc:spChg>
          <pc:spChg chg="mod">
            <ac:chgData name="SHENDALE, Stephanie" userId="7af1828e-f8ee-4826-8c8d-83dce2496567" providerId="ADAL" clId="{320AE9CD-F9E1-48DF-8D99-047F9472EC2F}" dt="2024-10-22T13:53:54.798" v="5"/>
            <ac:spMkLst>
              <pc:docMk/>
              <pc:sldMasterMk cId="3870914596" sldId="2147484529"/>
              <pc:sldLayoutMk cId="2801506057" sldId="2147484531"/>
              <ac:spMk id="3" creationId="{4881B538-2004-A148-91A7-DDAD8DCB0CAC}"/>
            </ac:spMkLst>
          </pc:spChg>
          <pc:spChg chg="mod">
            <ac:chgData name="SHENDALE, Stephanie" userId="7af1828e-f8ee-4826-8c8d-83dce2496567" providerId="ADAL" clId="{320AE9CD-F9E1-48DF-8D99-047F9472EC2F}" dt="2024-10-22T13:53:54.798" v="5"/>
            <ac:spMkLst>
              <pc:docMk/>
              <pc:sldMasterMk cId="3870914596" sldId="2147484529"/>
              <pc:sldLayoutMk cId="2801506057" sldId="2147484531"/>
              <ac:spMk id="5" creationId="{6BEB427A-B671-5046-997C-FBCC440F9598}"/>
            </ac:spMkLst>
          </pc:spChg>
          <pc:picChg chg="mod">
            <ac:chgData name="SHENDALE, Stephanie" userId="7af1828e-f8ee-4826-8c8d-83dce2496567" providerId="ADAL" clId="{320AE9CD-F9E1-48DF-8D99-047F9472EC2F}" dt="2024-10-22T13:53:54.798" v="5"/>
            <ac:picMkLst>
              <pc:docMk/>
              <pc:sldMasterMk cId="3870914596" sldId="2147484529"/>
              <pc:sldLayoutMk cId="2801506057" sldId="2147484531"/>
              <ac:picMk id="8" creationId="{E3EDB005-A3A8-244D-9176-D7DF06EAD0E9}"/>
            </ac:picMkLst>
          </pc:picChg>
          <pc:cxnChg chg="mod">
            <ac:chgData name="SHENDALE, Stephanie" userId="7af1828e-f8ee-4826-8c8d-83dce2496567" providerId="ADAL" clId="{320AE9CD-F9E1-48DF-8D99-047F9472EC2F}" dt="2024-10-22T13:53:54.798" v="5"/>
            <ac:cxnSpMkLst>
              <pc:docMk/>
              <pc:sldMasterMk cId="3870914596" sldId="2147484529"/>
              <pc:sldLayoutMk cId="2801506057" sldId="2147484531"/>
              <ac:cxnSpMk id="7" creationId="{ABBF25AF-1AFC-F84B-8963-B94D2AEA127A}"/>
            </ac:cxnSpMkLst>
          </pc:cxnChg>
        </pc:sldLayoutChg>
        <pc:sldLayoutChg chg="modSp">
          <pc:chgData name="SHENDALE, Stephanie" userId="7af1828e-f8ee-4826-8c8d-83dce2496567" providerId="ADAL" clId="{320AE9CD-F9E1-48DF-8D99-047F9472EC2F}" dt="2024-10-22T13:53:54.798" v="5"/>
          <pc:sldLayoutMkLst>
            <pc:docMk/>
            <pc:sldMasterMk cId="3870914596" sldId="2147484529"/>
            <pc:sldLayoutMk cId="181455488" sldId="2147484532"/>
          </pc:sldLayoutMkLst>
          <pc:spChg chg="mod">
            <ac:chgData name="SHENDALE, Stephanie" userId="7af1828e-f8ee-4826-8c8d-83dce2496567" providerId="ADAL" clId="{320AE9CD-F9E1-48DF-8D99-047F9472EC2F}" dt="2024-10-22T13:53:54.798" v="5"/>
            <ac:spMkLst>
              <pc:docMk/>
              <pc:sldMasterMk cId="3870914596" sldId="2147484529"/>
              <pc:sldLayoutMk cId="181455488" sldId="2147484532"/>
              <ac:spMk id="2" creationId="{BDEA116F-33D4-214F-8363-3981407542F3}"/>
            </ac:spMkLst>
          </pc:spChg>
          <pc:spChg chg="mod">
            <ac:chgData name="SHENDALE, Stephanie" userId="7af1828e-f8ee-4826-8c8d-83dce2496567" providerId="ADAL" clId="{320AE9CD-F9E1-48DF-8D99-047F9472EC2F}" dt="2024-10-22T13:53:54.798" v="5"/>
            <ac:spMkLst>
              <pc:docMk/>
              <pc:sldMasterMk cId="3870914596" sldId="2147484529"/>
              <pc:sldLayoutMk cId="181455488" sldId="2147484532"/>
              <ac:spMk id="4" creationId="{060AB01D-7345-234E-A3DA-20878B807A7C}"/>
            </ac:spMkLst>
          </pc:spChg>
          <pc:picChg chg="mod">
            <ac:chgData name="SHENDALE, Stephanie" userId="7af1828e-f8ee-4826-8c8d-83dce2496567" providerId="ADAL" clId="{320AE9CD-F9E1-48DF-8D99-047F9472EC2F}" dt="2024-10-22T13:53:54.798" v="5"/>
            <ac:picMkLst>
              <pc:docMk/>
              <pc:sldMasterMk cId="3870914596" sldId="2147484529"/>
              <pc:sldLayoutMk cId="181455488" sldId="2147484532"/>
              <ac:picMk id="7" creationId="{3B07DB3F-88D4-4949-9C4B-3D78CB2090BF}"/>
            </ac:picMkLst>
          </pc:picChg>
          <pc:cxnChg chg="mod">
            <ac:chgData name="SHENDALE, Stephanie" userId="7af1828e-f8ee-4826-8c8d-83dce2496567" providerId="ADAL" clId="{320AE9CD-F9E1-48DF-8D99-047F9472EC2F}" dt="2024-10-22T13:53:54.798" v="5"/>
            <ac:cxnSpMkLst>
              <pc:docMk/>
              <pc:sldMasterMk cId="3870914596" sldId="2147484529"/>
              <pc:sldLayoutMk cId="181455488" sldId="2147484532"/>
              <ac:cxnSpMk id="6" creationId="{9CD24C2A-6EDC-0343-99A8-1F88C30FEDBF}"/>
            </ac:cxnSpMkLst>
          </pc:cxnChg>
        </pc:sldLayoutChg>
        <pc:sldLayoutChg chg="modSp">
          <pc:chgData name="SHENDALE, Stephanie" userId="7af1828e-f8ee-4826-8c8d-83dce2496567" providerId="ADAL" clId="{320AE9CD-F9E1-48DF-8D99-047F9472EC2F}" dt="2024-10-22T13:53:54.798" v="5"/>
          <pc:sldLayoutMkLst>
            <pc:docMk/>
            <pc:sldMasterMk cId="3870914596" sldId="2147484529"/>
            <pc:sldLayoutMk cId="3989900862" sldId="2147484533"/>
          </pc:sldLayoutMkLst>
          <pc:spChg chg="mod">
            <ac:chgData name="SHENDALE, Stephanie" userId="7af1828e-f8ee-4826-8c8d-83dce2496567" providerId="ADAL" clId="{320AE9CD-F9E1-48DF-8D99-047F9472EC2F}" dt="2024-10-22T13:53:54.798" v="5"/>
            <ac:spMkLst>
              <pc:docMk/>
              <pc:sldMasterMk cId="3870914596" sldId="2147484529"/>
              <pc:sldLayoutMk cId="3989900862" sldId="2147484533"/>
              <ac:spMk id="2" creationId="{01485297-9C41-6C4E-8A84-CACB42015762}"/>
            </ac:spMkLst>
          </pc:spChg>
          <pc:spChg chg="mod">
            <ac:chgData name="SHENDALE, Stephanie" userId="7af1828e-f8ee-4826-8c8d-83dce2496567" providerId="ADAL" clId="{320AE9CD-F9E1-48DF-8D99-047F9472EC2F}" dt="2024-10-22T13:53:54.798" v="5"/>
            <ac:spMkLst>
              <pc:docMk/>
              <pc:sldMasterMk cId="3870914596" sldId="2147484529"/>
              <pc:sldLayoutMk cId="3989900862" sldId="2147484533"/>
              <ac:spMk id="3" creationId="{23407C06-6CF8-2F41-BC67-54F13BB0A834}"/>
            </ac:spMkLst>
          </pc:spChg>
          <pc:spChg chg="mod">
            <ac:chgData name="SHENDALE, Stephanie" userId="7af1828e-f8ee-4826-8c8d-83dce2496567" providerId="ADAL" clId="{320AE9CD-F9E1-48DF-8D99-047F9472EC2F}" dt="2024-10-22T13:53:54.798" v="5"/>
            <ac:spMkLst>
              <pc:docMk/>
              <pc:sldMasterMk cId="3870914596" sldId="2147484529"/>
              <pc:sldLayoutMk cId="3989900862" sldId="2147484533"/>
              <ac:spMk id="4" creationId="{19C0C6F6-8639-BE4B-BAD3-FFDBE27818CB}"/>
            </ac:spMkLst>
          </pc:spChg>
          <pc:spChg chg="mod">
            <ac:chgData name="SHENDALE, Stephanie" userId="7af1828e-f8ee-4826-8c8d-83dce2496567" providerId="ADAL" clId="{320AE9CD-F9E1-48DF-8D99-047F9472EC2F}" dt="2024-10-22T13:53:54.798" v="5"/>
            <ac:spMkLst>
              <pc:docMk/>
              <pc:sldMasterMk cId="3870914596" sldId="2147484529"/>
              <pc:sldLayoutMk cId="3989900862" sldId="2147484533"/>
              <ac:spMk id="8" creationId="{1D8E279F-2BBA-1D44-B270-AA9874F04DB2}"/>
            </ac:spMkLst>
          </pc:spChg>
          <pc:picChg chg="mod">
            <ac:chgData name="SHENDALE, Stephanie" userId="7af1828e-f8ee-4826-8c8d-83dce2496567" providerId="ADAL" clId="{320AE9CD-F9E1-48DF-8D99-047F9472EC2F}" dt="2024-10-22T13:53:54.798" v="5"/>
            <ac:picMkLst>
              <pc:docMk/>
              <pc:sldMasterMk cId="3870914596" sldId="2147484529"/>
              <pc:sldLayoutMk cId="3989900862" sldId="2147484533"/>
              <ac:picMk id="10" creationId="{895724E3-FDE3-2149-BB91-FE058CAA94B4}"/>
            </ac:picMkLst>
          </pc:picChg>
          <pc:cxnChg chg="mod">
            <ac:chgData name="SHENDALE, Stephanie" userId="7af1828e-f8ee-4826-8c8d-83dce2496567" providerId="ADAL" clId="{320AE9CD-F9E1-48DF-8D99-047F9472EC2F}" dt="2024-10-22T13:53:54.798" v="5"/>
            <ac:cxnSpMkLst>
              <pc:docMk/>
              <pc:sldMasterMk cId="3870914596" sldId="2147484529"/>
              <pc:sldLayoutMk cId="3989900862" sldId="2147484533"/>
              <ac:cxnSpMk id="9" creationId="{DAE8B88C-5FF6-8C4C-B269-E15964BDCE0D}"/>
            </ac:cxnSpMkLst>
          </pc:cxnChg>
        </pc:sldLayoutChg>
        <pc:sldLayoutChg chg="modSp">
          <pc:chgData name="SHENDALE, Stephanie" userId="7af1828e-f8ee-4826-8c8d-83dce2496567" providerId="ADAL" clId="{320AE9CD-F9E1-48DF-8D99-047F9472EC2F}" dt="2024-10-22T13:53:54.798" v="5"/>
          <pc:sldLayoutMkLst>
            <pc:docMk/>
            <pc:sldMasterMk cId="3870914596" sldId="2147484529"/>
            <pc:sldLayoutMk cId="3954666781" sldId="2147484534"/>
          </pc:sldLayoutMkLst>
          <pc:spChg chg="mod">
            <ac:chgData name="SHENDALE, Stephanie" userId="7af1828e-f8ee-4826-8c8d-83dce2496567" providerId="ADAL" clId="{320AE9CD-F9E1-48DF-8D99-047F9472EC2F}" dt="2024-10-22T13:53:54.798" v="5"/>
            <ac:spMkLst>
              <pc:docMk/>
              <pc:sldMasterMk cId="3870914596" sldId="2147484529"/>
              <pc:sldLayoutMk cId="3954666781" sldId="2147484534"/>
              <ac:spMk id="2" creationId="{5D847DDD-7B22-4B4B-AF9B-229B49A9A4C0}"/>
            </ac:spMkLst>
          </pc:spChg>
          <pc:spChg chg="mod">
            <ac:chgData name="SHENDALE, Stephanie" userId="7af1828e-f8ee-4826-8c8d-83dce2496567" providerId="ADAL" clId="{320AE9CD-F9E1-48DF-8D99-047F9472EC2F}" dt="2024-10-22T13:53:54.798" v="5"/>
            <ac:spMkLst>
              <pc:docMk/>
              <pc:sldMasterMk cId="3870914596" sldId="2147484529"/>
              <pc:sldLayoutMk cId="3954666781" sldId="2147484534"/>
              <ac:spMk id="4" creationId="{DF4C8B99-BBF3-CC4A-B7FE-B15092480002}"/>
            </ac:spMkLst>
          </pc:spChg>
          <pc:picChg chg="mod">
            <ac:chgData name="SHENDALE, Stephanie" userId="7af1828e-f8ee-4826-8c8d-83dce2496567" providerId="ADAL" clId="{320AE9CD-F9E1-48DF-8D99-047F9472EC2F}" dt="2024-10-22T13:53:54.798" v="5"/>
            <ac:picMkLst>
              <pc:docMk/>
              <pc:sldMasterMk cId="3870914596" sldId="2147484529"/>
              <pc:sldLayoutMk cId="3954666781" sldId="2147484534"/>
              <ac:picMk id="8" creationId="{1484C8C0-9FE5-7B48-A8C7-062291516AD0}"/>
            </ac:picMkLst>
          </pc:picChg>
          <pc:cxnChg chg="mod">
            <ac:chgData name="SHENDALE, Stephanie" userId="7af1828e-f8ee-4826-8c8d-83dce2496567" providerId="ADAL" clId="{320AE9CD-F9E1-48DF-8D99-047F9472EC2F}" dt="2024-10-22T13:53:54.798" v="5"/>
            <ac:cxnSpMkLst>
              <pc:docMk/>
              <pc:sldMasterMk cId="3870914596" sldId="2147484529"/>
              <pc:sldLayoutMk cId="3954666781" sldId="2147484534"/>
              <ac:cxnSpMk id="9" creationId="{ED472D18-BE55-9E45-89BD-2847F7014DC6}"/>
            </ac:cxnSpMkLst>
          </pc:cxnChg>
        </pc:sldLayoutChg>
      </pc:sldMasterChg>
    </pc:docChg>
  </pc:docChgLst>
  <pc:docChgLst>
    <pc:chgData name="SHENDALE, Stephanie" userId="7af1828e-f8ee-4826-8c8d-83dce2496567" providerId="ADAL" clId="{D4A01594-09B8-49C4-810B-F82E0DAC70E3}"/>
    <pc:docChg chg="undo custSel modSld modMainMaster">
      <pc:chgData name="SHENDALE, Stephanie" userId="7af1828e-f8ee-4826-8c8d-83dce2496567" providerId="ADAL" clId="{D4A01594-09B8-49C4-810B-F82E0DAC70E3}" dt="2025-02-06T16:07:05.991" v="230" actId="404"/>
      <pc:docMkLst>
        <pc:docMk/>
      </pc:docMkLst>
      <pc:sldChg chg="addSp modSp mod">
        <pc:chgData name="SHENDALE, Stephanie" userId="7af1828e-f8ee-4826-8c8d-83dce2496567" providerId="ADAL" clId="{D4A01594-09B8-49C4-810B-F82E0DAC70E3}" dt="2025-02-05T13:37:33.396" v="8"/>
        <pc:sldMkLst>
          <pc:docMk/>
          <pc:sldMk cId="0" sldId="295"/>
        </pc:sldMkLst>
        <pc:spChg chg="add mod">
          <ac:chgData name="SHENDALE, Stephanie" userId="7af1828e-f8ee-4826-8c8d-83dce2496567" providerId="ADAL" clId="{D4A01594-09B8-49C4-810B-F82E0DAC70E3}" dt="2025-02-05T13:37:33.396" v="8"/>
          <ac:spMkLst>
            <pc:docMk/>
            <pc:sldMk cId="0" sldId="295"/>
            <ac:spMk id="2" creationId="{B18CD97F-CA87-DCD9-46CE-D37C3A36FFDD}"/>
          </ac:spMkLst>
        </pc:spChg>
        <pc:spChg chg="mod">
          <ac:chgData name="SHENDALE, Stephanie" userId="7af1828e-f8ee-4826-8c8d-83dce2496567" providerId="ADAL" clId="{D4A01594-09B8-49C4-810B-F82E0DAC70E3}" dt="2025-02-05T13:36:48.322" v="7" actId="20577"/>
          <ac:spMkLst>
            <pc:docMk/>
            <pc:sldMk cId="0" sldId="295"/>
            <ac:spMk id="3076" creationId="{00000000-0000-0000-0000-000000000000}"/>
          </ac:spMkLst>
        </pc:spChg>
      </pc:sldChg>
      <pc:sldChg chg="addSp delSp modSp mod">
        <pc:chgData name="SHENDALE, Stephanie" userId="7af1828e-f8ee-4826-8c8d-83dce2496567" providerId="ADAL" clId="{D4A01594-09B8-49C4-810B-F82E0DAC70E3}" dt="2025-02-05T13:40:57.457" v="21" actId="120"/>
        <pc:sldMkLst>
          <pc:docMk/>
          <pc:sldMk cId="1454265770" sldId="355"/>
        </pc:sldMkLst>
        <pc:spChg chg="mod">
          <ac:chgData name="SHENDALE, Stephanie" userId="7af1828e-f8ee-4826-8c8d-83dce2496567" providerId="ADAL" clId="{D4A01594-09B8-49C4-810B-F82E0DAC70E3}" dt="2025-02-05T13:40:57.457" v="21" actId="120"/>
          <ac:spMkLst>
            <pc:docMk/>
            <pc:sldMk cId="1454265770" sldId="355"/>
            <ac:spMk id="4099" creationId="{00000000-0000-0000-0000-000000000000}"/>
          </ac:spMkLst>
        </pc:spChg>
        <pc:picChg chg="add mod">
          <ac:chgData name="SHENDALE, Stephanie" userId="7af1828e-f8ee-4826-8c8d-83dce2496567" providerId="ADAL" clId="{D4A01594-09B8-49C4-810B-F82E0DAC70E3}" dt="2025-02-05T13:40:17.194" v="13" actId="1076"/>
          <ac:picMkLst>
            <pc:docMk/>
            <pc:sldMk cId="1454265770" sldId="355"/>
            <ac:picMk id="2" creationId="{8D9253E5-0335-111D-D4B5-D536C7161777}"/>
          </ac:picMkLst>
        </pc:picChg>
        <pc:picChg chg="add mod">
          <ac:chgData name="SHENDALE, Stephanie" userId="7af1828e-f8ee-4826-8c8d-83dce2496567" providerId="ADAL" clId="{D4A01594-09B8-49C4-810B-F82E0DAC70E3}" dt="2025-02-05T13:40:11.133" v="10" actId="1076"/>
          <ac:picMkLst>
            <pc:docMk/>
            <pc:sldMk cId="1454265770" sldId="355"/>
            <ac:picMk id="3" creationId="{55B484D3-2206-47DE-7BF4-7302B2868B36}"/>
          </ac:picMkLst>
        </pc:picChg>
        <pc:picChg chg="add mod">
          <ac:chgData name="SHENDALE, Stephanie" userId="7af1828e-f8ee-4826-8c8d-83dce2496567" providerId="ADAL" clId="{D4A01594-09B8-49C4-810B-F82E0DAC70E3}" dt="2025-02-05T13:40:44.040" v="17"/>
          <ac:picMkLst>
            <pc:docMk/>
            <pc:sldMk cId="1454265770" sldId="355"/>
            <ac:picMk id="4" creationId="{CB7C52C8-A081-C766-7A11-EC35C8F55A96}"/>
          </ac:picMkLst>
        </pc:picChg>
        <pc:picChg chg="del">
          <ac:chgData name="SHENDALE, Stephanie" userId="7af1828e-f8ee-4826-8c8d-83dce2496567" providerId="ADAL" clId="{D4A01594-09B8-49C4-810B-F82E0DAC70E3}" dt="2025-02-05T13:40:13.794" v="12" actId="478"/>
          <ac:picMkLst>
            <pc:docMk/>
            <pc:sldMk cId="1454265770" sldId="355"/>
            <ac:picMk id="4100" creationId="{00000000-0000-0000-0000-000000000000}"/>
          </ac:picMkLst>
        </pc:picChg>
        <pc:picChg chg="del">
          <ac:chgData name="SHENDALE, Stephanie" userId="7af1828e-f8ee-4826-8c8d-83dce2496567" providerId="ADAL" clId="{D4A01594-09B8-49C4-810B-F82E0DAC70E3}" dt="2025-02-05T13:40:13.057" v="11" actId="478"/>
          <ac:picMkLst>
            <pc:docMk/>
            <pc:sldMk cId="1454265770" sldId="355"/>
            <ac:picMk id="4101" creationId="{00000000-0000-0000-0000-000000000000}"/>
          </ac:picMkLst>
        </pc:picChg>
      </pc:sldChg>
      <pc:sldChg chg="modSp mod">
        <pc:chgData name="SHENDALE, Stephanie" userId="7af1828e-f8ee-4826-8c8d-83dce2496567" providerId="ADAL" clId="{D4A01594-09B8-49C4-810B-F82E0DAC70E3}" dt="2025-02-05T13:41:57.012" v="24" actId="14100"/>
        <pc:sldMkLst>
          <pc:docMk/>
          <pc:sldMk cId="625781613" sldId="366"/>
        </pc:sldMkLst>
        <pc:graphicFrameChg chg="mod modGraphic">
          <ac:chgData name="SHENDALE, Stephanie" userId="7af1828e-f8ee-4826-8c8d-83dce2496567" providerId="ADAL" clId="{D4A01594-09B8-49C4-810B-F82E0DAC70E3}" dt="2025-02-05T13:41:57.012" v="24" actId="14100"/>
          <ac:graphicFrameMkLst>
            <pc:docMk/>
            <pc:sldMk cId="625781613" sldId="366"/>
            <ac:graphicFrameMk id="4" creationId="{00000000-0000-0000-0000-000000000000}"/>
          </ac:graphicFrameMkLst>
        </pc:graphicFrameChg>
      </pc:sldChg>
      <pc:sldChg chg="modSp mod">
        <pc:chgData name="SHENDALE, Stephanie" userId="7af1828e-f8ee-4826-8c8d-83dce2496567" providerId="ADAL" clId="{D4A01594-09B8-49C4-810B-F82E0DAC70E3}" dt="2025-02-05T13:48:42.935" v="44" actId="13926"/>
        <pc:sldMkLst>
          <pc:docMk/>
          <pc:sldMk cId="3216477858" sldId="367"/>
        </pc:sldMkLst>
        <pc:graphicFrameChg chg="mod modGraphic">
          <ac:chgData name="SHENDALE, Stephanie" userId="7af1828e-f8ee-4826-8c8d-83dce2496567" providerId="ADAL" clId="{D4A01594-09B8-49C4-810B-F82E0DAC70E3}" dt="2025-02-05T13:48:42.935" v="44" actId="13926"/>
          <ac:graphicFrameMkLst>
            <pc:docMk/>
            <pc:sldMk cId="3216477858" sldId="367"/>
            <ac:graphicFrameMk id="5" creationId="{00000000-0000-0000-0000-000000000000}"/>
          </ac:graphicFrameMkLst>
        </pc:graphicFrameChg>
      </pc:sldChg>
      <pc:sldChg chg="delCm">
        <pc:chgData name="SHENDALE, Stephanie" userId="7af1828e-f8ee-4826-8c8d-83dce2496567" providerId="ADAL" clId="{D4A01594-09B8-49C4-810B-F82E0DAC70E3}" dt="2025-02-05T14:01:10.279" v="89"/>
        <pc:sldMkLst>
          <pc:docMk/>
          <pc:sldMk cId="0" sldId="373"/>
        </pc:sldMkLst>
      </pc:sldChg>
      <pc:sldChg chg="modSp mod">
        <pc:chgData name="SHENDALE, Stephanie" userId="7af1828e-f8ee-4826-8c8d-83dce2496567" providerId="ADAL" clId="{D4A01594-09B8-49C4-810B-F82E0DAC70E3}" dt="2025-02-05T13:41:04.414" v="22" actId="1076"/>
        <pc:sldMkLst>
          <pc:docMk/>
          <pc:sldMk cId="0" sldId="376"/>
        </pc:sldMkLst>
        <pc:graphicFrameChg chg="mod">
          <ac:chgData name="SHENDALE, Stephanie" userId="7af1828e-f8ee-4826-8c8d-83dce2496567" providerId="ADAL" clId="{D4A01594-09B8-49C4-810B-F82E0DAC70E3}" dt="2025-02-05T13:41:04.414" v="22" actId="1076"/>
          <ac:graphicFrameMkLst>
            <pc:docMk/>
            <pc:sldMk cId="0" sldId="376"/>
            <ac:graphicFrameMk id="4" creationId="{00000000-0000-0000-0000-000000000000}"/>
          </ac:graphicFrameMkLst>
        </pc:graphicFrameChg>
      </pc:sldChg>
      <pc:sldChg chg="addSp delSp modSp mod">
        <pc:chgData name="SHENDALE, Stephanie" userId="7af1828e-f8ee-4826-8c8d-83dce2496567" providerId="ADAL" clId="{D4A01594-09B8-49C4-810B-F82E0DAC70E3}" dt="2025-02-06T16:07:05.991" v="230" actId="404"/>
        <pc:sldMkLst>
          <pc:docMk/>
          <pc:sldMk cId="0" sldId="377"/>
        </pc:sldMkLst>
        <pc:spChg chg="add del mod">
          <ac:chgData name="SHENDALE, Stephanie" userId="7af1828e-f8ee-4826-8c8d-83dce2496567" providerId="ADAL" clId="{D4A01594-09B8-49C4-810B-F82E0DAC70E3}" dt="2025-02-05T15:56:27.733" v="91" actId="478"/>
          <ac:spMkLst>
            <pc:docMk/>
            <pc:sldMk cId="0" sldId="377"/>
            <ac:spMk id="4" creationId="{4E319811-3B11-49ED-EFC8-6E2511DF4FE6}"/>
          </ac:spMkLst>
        </pc:spChg>
        <pc:spChg chg="add mod">
          <ac:chgData name="SHENDALE, Stephanie" userId="7af1828e-f8ee-4826-8c8d-83dce2496567" providerId="ADAL" clId="{D4A01594-09B8-49C4-810B-F82E0DAC70E3}" dt="2025-02-06T16:07:05.991" v="230" actId="404"/>
          <ac:spMkLst>
            <pc:docMk/>
            <pc:sldMk cId="0" sldId="377"/>
            <ac:spMk id="5" creationId="{5D4B2420-610C-3DE5-0569-D8C7CE366B61}"/>
          </ac:spMkLst>
        </pc:spChg>
        <pc:spChg chg="del">
          <ac:chgData name="SHENDALE, Stephanie" userId="7af1828e-f8ee-4826-8c8d-83dce2496567" providerId="ADAL" clId="{D4A01594-09B8-49C4-810B-F82E0DAC70E3}" dt="2025-02-05T15:56:23.453" v="90" actId="478"/>
          <ac:spMkLst>
            <pc:docMk/>
            <pc:sldMk cId="0" sldId="377"/>
            <ac:spMk id="17411" creationId="{00000000-0000-0000-0000-000000000000}"/>
          </ac:spMkLst>
        </pc:spChg>
        <pc:picChg chg="add del mod">
          <ac:chgData name="SHENDALE, Stephanie" userId="7af1828e-f8ee-4826-8c8d-83dce2496567" providerId="ADAL" clId="{D4A01594-09B8-49C4-810B-F82E0DAC70E3}" dt="2025-02-06T15:31:08.071" v="199" actId="478"/>
          <ac:picMkLst>
            <pc:docMk/>
            <pc:sldMk cId="0" sldId="377"/>
            <ac:picMk id="6" creationId="{6AEC48CA-D9DF-9F33-C4F3-722CF3ACE28F}"/>
          </ac:picMkLst>
        </pc:picChg>
        <pc:picChg chg="add mod">
          <ac:chgData name="SHENDALE, Stephanie" userId="7af1828e-f8ee-4826-8c8d-83dce2496567" providerId="ADAL" clId="{D4A01594-09B8-49C4-810B-F82E0DAC70E3}" dt="2025-02-06T15:32:22.708" v="215" actId="166"/>
          <ac:picMkLst>
            <pc:docMk/>
            <pc:sldMk cId="0" sldId="377"/>
            <ac:picMk id="7" creationId="{D52E92FE-E28C-DF85-4BBA-11FBC09FDCCD}"/>
          </ac:picMkLst>
        </pc:picChg>
        <pc:picChg chg="add mod">
          <ac:chgData name="SHENDALE, Stephanie" userId="7af1828e-f8ee-4826-8c8d-83dce2496567" providerId="ADAL" clId="{D4A01594-09B8-49C4-810B-F82E0DAC70E3}" dt="2025-02-06T15:33:06.064" v="219" actId="1076"/>
          <ac:picMkLst>
            <pc:docMk/>
            <pc:sldMk cId="0" sldId="377"/>
            <ac:picMk id="8" creationId="{6F84041B-38B2-C083-3E6F-AD57574A05DE}"/>
          </ac:picMkLst>
        </pc:picChg>
        <pc:picChg chg="add mod">
          <ac:chgData name="SHENDALE, Stephanie" userId="7af1828e-f8ee-4826-8c8d-83dce2496567" providerId="ADAL" clId="{D4A01594-09B8-49C4-810B-F82E0DAC70E3}" dt="2025-02-06T15:32:49.320" v="216" actId="14100"/>
          <ac:picMkLst>
            <pc:docMk/>
            <pc:sldMk cId="0" sldId="377"/>
            <ac:picMk id="9" creationId="{C34AB564-B688-630C-B26D-3E66B59E2A6B}"/>
          </ac:picMkLst>
        </pc:picChg>
        <pc:picChg chg="add mod">
          <ac:chgData name="SHENDALE, Stephanie" userId="7af1828e-f8ee-4826-8c8d-83dce2496567" providerId="ADAL" clId="{D4A01594-09B8-49C4-810B-F82E0DAC70E3}" dt="2025-02-06T16:06:57.295" v="228" actId="1076"/>
          <ac:picMkLst>
            <pc:docMk/>
            <pc:sldMk cId="0" sldId="377"/>
            <ac:picMk id="11" creationId="{46C2D9A6-4F8B-5B56-D2BD-52EE260EF171}"/>
          </ac:picMkLst>
        </pc:picChg>
      </pc:sldChg>
      <pc:sldChg chg="modSp mod delCm">
        <pc:chgData name="SHENDALE, Stephanie" userId="7af1828e-f8ee-4826-8c8d-83dce2496567" providerId="ADAL" clId="{D4A01594-09B8-49C4-810B-F82E0DAC70E3}" dt="2025-02-05T13:57:55.863" v="88" actId="14734"/>
        <pc:sldMkLst>
          <pc:docMk/>
          <pc:sldMk cId="3216477858" sldId="380"/>
        </pc:sldMkLst>
        <pc:graphicFrameChg chg="mod modGraphic">
          <ac:chgData name="SHENDALE, Stephanie" userId="7af1828e-f8ee-4826-8c8d-83dce2496567" providerId="ADAL" clId="{D4A01594-09B8-49C4-810B-F82E0DAC70E3}" dt="2025-02-05T13:57:55.863" v="88" actId="14734"/>
          <ac:graphicFrameMkLst>
            <pc:docMk/>
            <pc:sldMk cId="3216477858" sldId="380"/>
            <ac:graphicFrameMk id="5" creationId="{00000000-0000-0000-0000-000000000000}"/>
          </ac:graphicFrameMkLst>
        </pc:graphicFrameChg>
      </pc:sldChg>
      <pc:sldChg chg="modSp mod">
        <pc:chgData name="SHENDALE, Stephanie" userId="7af1828e-f8ee-4826-8c8d-83dce2496567" providerId="ADAL" clId="{D4A01594-09B8-49C4-810B-F82E0DAC70E3}" dt="2025-02-05T13:57:40.186" v="87" actId="20577"/>
        <pc:sldMkLst>
          <pc:docMk/>
          <pc:sldMk cId="1575920011" sldId="381"/>
        </pc:sldMkLst>
        <pc:graphicFrameChg chg="mod modGraphic">
          <ac:chgData name="SHENDALE, Stephanie" userId="7af1828e-f8ee-4826-8c8d-83dce2496567" providerId="ADAL" clId="{D4A01594-09B8-49C4-810B-F82E0DAC70E3}" dt="2025-02-05T13:57:40.186" v="87" actId="20577"/>
          <ac:graphicFrameMkLst>
            <pc:docMk/>
            <pc:sldMk cId="1575920011" sldId="381"/>
            <ac:graphicFrameMk id="5" creationId="{00000000-0000-0000-0000-000000000000}"/>
          </ac:graphicFrameMkLst>
        </pc:graphicFrameChg>
      </pc:sldChg>
      <pc:sldMasterChg chg="modSp mod">
        <pc:chgData name="SHENDALE, Stephanie" userId="7af1828e-f8ee-4826-8c8d-83dce2496567" providerId="ADAL" clId="{D4A01594-09B8-49C4-810B-F82E0DAC70E3}" dt="2025-01-22T11:09:41.461" v="6" actId="1036"/>
        <pc:sldMasterMkLst>
          <pc:docMk/>
          <pc:sldMasterMk cId="0" sldId="2147483857"/>
        </pc:sldMasterMkLst>
        <pc:spChg chg="mod">
          <ac:chgData name="SHENDALE, Stephanie" userId="7af1828e-f8ee-4826-8c8d-83dce2496567" providerId="ADAL" clId="{D4A01594-09B8-49C4-810B-F82E0DAC70E3}" dt="2025-01-22T11:09:41.461" v="6" actId="1036"/>
          <ac:spMkLst>
            <pc:docMk/>
            <pc:sldMasterMk cId="0" sldId="2147483857"/>
            <ac:spMk id="10" creationId="{00000000-0000-0000-0000-000000000000}"/>
          </ac:spMkLst>
        </pc:spChg>
        <pc:spChg chg="mod">
          <ac:chgData name="SHENDALE, Stephanie" userId="7af1828e-f8ee-4826-8c8d-83dce2496567" providerId="ADAL" clId="{D4A01594-09B8-49C4-810B-F82E0DAC70E3}" dt="2025-01-22T11:07:43.988" v="1" actId="555"/>
          <ac:spMkLst>
            <pc:docMk/>
            <pc:sldMasterMk cId="0" sldId="2147483857"/>
            <ac:spMk id="1029" creationId="{00000000-0000-0000-0000-000000000000}"/>
          </ac:spMkLst>
        </pc:spChg>
        <pc:spChg chg="mod">
          <ac:chgData name="SHENDALE, Stephanie" userId="7af1828e-f8ee-4826-8c8d-83dce2496567" providerId="ADAL" clId="{D4A01594-09B8-49C4-810B-F82E0DAC70E3}" dt="2025-01-22T11:09:41.461" v="6" actId="1036"/>
          <ac:spMkLst>
            <pc:docMk/>
            <pc:sldMasterMk cId="0" sldId="2147483857"/>
            <ac:spMk id="1030" creationId="{00000000-0000-0000-0000-000000000000}"/>
          </ac:spMkLst>
        </pc:spChg>
        <pc:picChg chg="mod">
          <ac:chgData name="SHENDALE, Stephanie" userId="7af1828e-f8ee-4826-8c8d-83dce2496567" providerId="ADAL" clId="{D4A01594-09B8-49C4-810B-F82E0DAC70E3}" dt="2025-01-22T11:07:57.442" v="5" actId="1035"/>
          <ac:picMkLst>
            <pc:docMk/>
            <pc:sldMasterMk cId="0" sldId="2147483857"/>
            <ac:picMk id="2" creationId="{3EA99DC7-5FBD-A7B3-3D96-EFBFB05426A6}"/>
          </ac:picMkLst>
        </pc:picChg>
      </pc:sldMasterChg>
    </pc:docChg>
  </pc:docChgLst>
  <pc:docChgLst>
    <pc:chgData name="PALLITTO, Christina Catherine" userId="S::pallittoc@who.int::ee4fbf33-6231-4fd4-a258-e5b6d71845ad" providerId="AD" clId="Web-{04779F4F-2A8A-8A7A-FB4E-1A4814479184}"/>
    <pc:docChg chg="modSld">
      <pc:chgData name="PALLITTO, Christina Catherine" userId="S::pallittoc@who.int::ee4fbf33-6231-4fd4-a258-e5b6d71845ad" providerId="AD" clId="Web-{04779F4F-2A8A-8A7A-FB4E-1A4814479184}" dt="2024-08-29T15:05:25.776" v="2" actId="20577"/>
      <pc:docMkLst>
        <pc:docMk/>
      </pc:docMkLst>
      <pc:sldChg chg="modSp">
        <pc:chgData name="PALLITTO, Christina Catherine" userId="S::pallittoc@who.int::ee4fbf33-6231-4fd4-a258-e5b6d71845ad" providerId="AD" clId="Web-{04779F4F-2A8A-8A7A-FB4E-1A4814479184}" dt="2024-08-29T15:05:25.776" v="2" actId="20577"/>
        <pc:sldMkLst>
          <pc:docMk/>
          <pc:sldMk cId="0" sldId="295"/>
        </pc:sldMkLst>
        <pc:spChg chg="mod">
          <ac:chgData name="PALLITTO, Christina Catherine" userId="S::pallittoc@who.int::ee4fbf33-6231-4fd4-a258-e5b6d71845ad" providerId="AD" clId="Web-{04779F4F-2A8A-8A7A-FB4E-1A4814479184}" dt="2024-08-29T15:05:25.776" v="2" actId="20577"/>
          <ac:spMkLst>
            <pc:docMk/>
            <pc:sldMk cId="0" sldId="295"/>
            <ac:spMk id="3076" creationId="{00000000-0000-0000-0000-000000000000}"/>
          </ac:spMkLst>
        </pc:spChg>
      </pc:sldChg>
    </pc:docChg>
  </pc:docChgLst>
  <pc:docChgLst>
    <pc:chgData name="PALLITTO, Christina Catherine" userId="S::pallittoc@who.int::ee4fbf33-6231-4fd4-a258-e5b6d71845ad" providerId="AD" clId="Web-{D12004BD-5120-8CB0-EF68-B1AC00EBF466}"/>
    <pc:docChg chg="modSld">
      <pc:chgData name="PALLITTO, Christina Catherine" userId="S::pallittoc@who.int::ee4fbf33-6231-4fd4-a258-e5b6d71845ad" providerId="AD" clId="Web-{D12004BD-5120-8CB0-EF68-B1AC00EBF466}" dt="2024-09-17T07:58:28.321" v="32" actId="20577"/>
      <pc:docMkLst>
        <pc:docMk/>
      </pc:docMkLst>
      <pc:sldChg chg="modSp">
        <pc:chgData name="PALLITTO, Christina Catherine" userId="S::pallittoc@who.int::ee4fbf33-6231-4fd4-a258-e5b6d71845ad" providerId="AD" clId="Web-{D12004BD-5120-8CB0-EF68-B1AC00EBF466}" dt="2024-09-17T07:58:28.321" v="32" actId="20577"/>
        <pc:sldMkLst>
          <pc:docMk/>
          <pc:sldMk cId="0" sldId="373"/>
        </pc:sldMkLst>
        <pc:spChg chg="mod">
          <ac:chgData name="PALLITTO, Christina Catherine" userId="S::pallittoc@who.int::ee4fbf33-6231-4fd4-a258-e5b6d71845ad" providerId="AD" clId="Web-{D12004BD-5120-8CB0-EF68-B1AC00EBF466}" dt="2024-09-17T07:58:28.321" v="32" actId="20577"/>
          <ac:spMkLst>
            <pc:docMk/>
            <pc:sldMk cId="0" sldId="373"/>
            <ac:spMk id="3" creationId="{00000000-0000-0000-0000-000000000000}"/>
          </ac:spMkLst>
        </pc:spChg>
      </pc:sldChg>
      <pc:sldChg chg="addSp delSp modSp">
        <pc:chgData name="PALLITTO, Christina Catherine" userId="S::pallittoc@who.int::ee4fbf33-6231-4fd4-a258-e5b6d71845ad" providerId="AD" clId="Web-{D12004BD-5120-8CB0-EF68-B1AC00EBF466}" dt="2024-09-16T14:34:02.883" v="24"/>
        <pc:sldMkLst>
          <pc:docMk/>
          <pc:sldMk cId="3158256984" sldId="374"/>
        </pc:sldMkLst>
        <pc:spChg chg="add">
          <ac:chgData name="PALLITTO, Christina Catherine" userId="S::pallittoc@who.int::ee4fbf33-6231-4fd4-a258-e5b6d71845ad" providerId="AD" clId="Web-{D12004BD-5120-8CB0-EF68-B1AC00EBF466}" dt="2024-09-16T14:34:01.117" v="23"/>
          <ac:spMkLst>
            <pc:docMk/>
            <pc:sldMk cId="3158256984" sldId="374"/>
            <ac:spMk id="3" creationId="{9C8A4830-D98F-68E6-C41A-2EF58F572010}"/>
          </ac:spMkLst>
        </pc:spChg>
        <pc:spChg chg="add">
          <ac:chgData name="PALLITTO, Christina Catherine" userId="S::pallittoc@who.int::ee4fbf33-6231-4fd4-a258-e5b6d71845ad" providerId="AD" clId="Web-{D12004BD-5120-8CB0-EF68-B1AC00EBF466}" dt="2024-09-16T14:34:02.883" v="24"/>
          <ac:spMkLst>
            <pc:docMk/>
            <pc:sldMk cId="3158256984" sldId="374"/>
            <ac:spMk id="4" creationId="{E4696F15-178D-2E19-569A-44505E519E01}"/>
          </ac:spMkLst>
        </pc:spChg>
        <pc:spChg chg="del mod">
          <ac:chgData name="PALLITTO, Christina Catherine" userId="S::pallittoc@who.int::ee4fbf33-6231-4fd4-a258-e5b6d71845ad" providerId="AD" clId="Web-{D12004BD-5120-8CB0-EF68-B1AC00EBF466}" dt="2024-09-16T14:33:59.867" v="22"/>
          <ac:spMkLst>
            <pc:docMk/>
            <pc:sldMk cId="3158256984" sldId="374"/>
            <ac:spMk id="7" creationId="{00000000-0000-0000-0000-000000000000}"/>
          </ac:spMkLst>
        </pc:spChg>
        <pc:picChg chg="add mod">
          <ac:chgData name="PALLITTO, Christina Catherine" userId="S::pallittoc@who.int::ee4fbf33-6231-4fd4-a258-e5b6d71845ad" providerId="AD" clId="Web-{D12004BD-5120-8CB0-EF68-B1AC00EBF466}" dt="2024-09-16T14:33:15.881" v="6" actId="1076"/>
          <ac:picMkLst>
            <pc:docMk/>
            <pc:sldMk cId="3158256984" sldId="374"/>
            <ac:picMk id="2" creationId="{F0E46734-67A1-3D83-6E64-CB0E01EA0C39}"/>
          </ac:picMkLst>
        </pc:picChg>
        <pc:picChg chg="del">
          <ac:chgData name="PALLITTO, Christina Catherine" userId="S::pallittoc@who.int::ee4fbf33-6231-4fd4-a258-e5b6d71845ad" providerId="AD" clId="Web-{D12004BD-5120-8CB0-EF68-B1AC00EBF466}" dt="2024-09-16T14:33:10.631" v="4"/>
          <ac:picMkLst>
            <pc:docMk/>
            <pc:sldMk cId="3158256984" sldId="374"/>
            <ac:picMk id="22530" creationId="{00000000-0000-0000-0000-000000000000}"/>
          </ac:picMkLst>
        </pc:picChg>
      </pc:sldChg>
      <pc:sldChg chg="addSp delSp modSp">
        <pc:chgData name="PALLITTO, Christina Catherine" userId="S::pallittoc@who.int::ee4fbf33-6231-4fd4-a258-e5b6d71845ad" providerId="AD" clId="Web-{D12004BD-5120-8CB0-EF68-B1AC00EBF466}" dt="2024-09-16T14:44:12.279" v="27" actId="1076"/>
        <pc:sldMkLst>
          <pc:docMk/>
          <pc:sldMk cId="0" sldId="376"/>
        </pc:sldMkLst>
        <pc:picChg chg="del">
          <ac:chgData name="PALLITTO, Christina Catherine" userId="S::pallittoc@who.int::ee4fbf33-6231-4fd4-a258-e5b6d71845ad" providerId="AD" clId="Web-{D12004BD-5120-8CB0-EF68-B1AC00EBF466}" dt="2024-09-16T14:44:07.950" v="25"/>
          <ac:picMkLst>
            <pc:docMk/>
            <pc:sldMk cId="0" sldId="376"/>
            <ac:picMk id="6" creationId="{00000000-0000-0000-0000-000000000000}"/>
          </ac:picMkLst>
        </pc:picChg>
        <pc:picChg chg="add mod">
          <ac:chgData name="PALLITTO, Christina Catherine" userId="S::pallittoc@who.int::ee4fbf33-6231-4fd4-a258-e5b6d71845ad" providerId="AD" clId="Web-{D12004BD-5120-8CB0-EF68-B1AC00EBF466}" dt="2024-09-16T14:44:12.279" v="27" actId="1076"/>
          <ac:picMkLst>
            <pc:docMk/>
            <pc:sldMk cId="0" sldId="376"/>
            <ac:picMk id="20" creationId="{D39B2B35-EA6D-A29A-229C-F3B18AE390C0}"/>
          </ac:picMkLst>
        </pc:picChg>
      </pc:sldChg>
      <pc:sldChg chg="modSp">
        <pc:chgData name="PALLITTO, Christina Catherine" userId="S::pallittoc@who.int::ee4fbf33-6231-4fd4-a258-e5b6d71845ad" providerId="AD" clId="Web-{D12004BD-5120-8CB0-EF68-B1AC00EBF466}" dt="2024-09-16T14:31:15.690" v="3"/>
        <pc:sldMkLst>
          <pc:docMk/>
          <pc:sldMk cId="0" sldId="377"/>
        </pc:sldMkLst>
        <pc:spChg chg="mod">
          <ac:chgData name="PALLITTO, Christina Catherine" userId="S::pallittoc@who.int::ee4fbf33-6231-4fd4-a258-e5b6d71845ad" providerId="AD" clId="Web-{D12004BD-5120-8CB0-EF68-B1AC00EBF466}" dt="2024-09-16T14:31:15.690" v="3"/>
          <ac:spMkLst>
            <pc:docMk/>
            <pc:sldMk cId="0" sldId="377"/>
            <ac:spMk id="17411" creationId="{00000000-0000-0000-0000-000000000000}"/>
          </ac:spMkLst>
        </pc:spChg>
      </pc:sldChg>
    </pc:docChg>
  </pc:docChgLst>
  <pc:docChgLst>
    <pc:chgData name="SHENDALE, Stephanie" userId="7af1828e-f8ee-4826-8c8d-83dce2496567" providerId="ADAL" clId="{E501AD6D-356A-439F-8C4D-927E006E7D60}"/>
    <pc:docChg chg="custSel delSld modSld delMainMaster modMainMaster">
      <pc:chgData name="SHENDALE, Stephanie" userId="7af1828e-f8ee-4826-8c8d-83dce2496567" providerId="ADAL" clId="{E501AD6D-356A-439F-8C4D-927E006E7D60}" dt="2024-12-20T22:42:15.646" v="128" actId="20577"/>
      <pc:docMkLst>
        <pc:docMk/>
      </pc:docMkLst>
      <pc:sldChg chg="modSp">
        <pc:chgData name="SHENDALE, Stephanie" userId="7af1828e-f8ee-4826-8c8d-83dce2496567" providerId="ADAL" clId="{E501AD6D-356A-439F-8C4D-927E006E7D60}" dt="2024-12-20T22:34:23.940" v="6" actId="14100"/>
        <pc:sldMkLst>
          <pc:docMk/>
          <pc:sldMk cId="0" sldId="295"/>
        </pc:sldMkLst>
        <pc:picChg chg="mod">
          <ac:chgData name="SHENDALE, Stephanie" userId="7af1828e-f8ee-4826-8c8d-83dce2496567" providerId="ADAL" clId="{E501AD6D-356A-439F-8C4D-927E006E7D60}" dt="2024-12-20T22:34:23.940" v="6" actId="14100"/>
          <ac:picMkLst>
            <pc:docMk/>
            <pc:sldMk cId="0" sldId="295"/>
            <ac:picMk id="1026" creationId="{00000000-0000-0000-0000-000000000000}"/>
          </ac:picMkLst>
        </pc:picChg>
      </pc:sldChg>
      <pc:sldChg chg="del">
        <pc:chgData name="SHENDALE, Stephanie" userId="7af1828e-f8ee-4826-8c8d-83dce2496567" providerId="ADAL" clId="{E501AD6D-356A-439F-8C4D-927E006E7D60}" dt="2024-12-20T22:35:50.904" v="15" actId="47"/>
        <pc:sldMkLst>
          <pc:docMk/>
          <pc:sldMk cId="0" sldId="314"/>
        </pc:sldMkLst>
      </pc:sldChg>
      <pc:sldChg chg="modSp mod">
        <pc:chgData name="SHENDALE, Stephanie" userId="7af1828e-f8ee-4826-8c8d-83dce2496567" providerId="ADAL" clId="{E501AD6D-356A-439F-8C4D-927E006E7D60}" dt="2024-12-20T22:37:19.417" v="35" actId="1076"/>
        <pc:sldMkLst>
          <pc:docMk/>
          <pc:sldMk cId="1935943404" sldId="343"/>
        </pc:sldMkLst>
        <pc:spChg chg="mod">
          <ac:chgData name="SHENDALE, Stephanie" userId="7af1828e-f8ee-4826-8c8d-83dce2496567" providerId="ADAL" clId="{E501AD6D-356A-439F-8C4D-927E006E7D60}" dt="2024-12-20T22:37:19.417" v="35" actId="1076"/>
          <ac:spMkLst>
            <pc:docMk/>
            <pc:sldMk cId="1935943404" sldId="343"/>
            <ac:spMk id="7170" creationId="{00000000-0000-0000-0000-000000000000}"/>
          </ac:spMkLst>
        </pc:spChg>
      </pc:sldChg>
      <pc:sldChg chg="modSp mod">
        <pc:chgData name="SHENDALE, Stephanie" userId="7af1828e-f8ee-4826-8c8d-83dce2496567" providerId="ADAL" clId="{E501AD6D-356A-439F-8C4D-927E006E7D60}" dt="2024-12-20T22:36:16.177" v="25" actId="6549"/>
        <pc:sldMkLst>
          <pc:docMk/>
          <pc:sldMk cId="1454265770" sldId="355"/>
        </pc:sldMkLst>
        <pc:spChg chg="mod">
          <ac:chgData name="SHENDALE, Stephanie" userId="7af1828e-f8ee-4826-8c8d-83dce2496567" providerId="ADAL" clId="{E501AD6D-356A-439F-8C4D-927E006E7D60}" dt="2024-12-20T22:36:16.177" v="25" actId="6549"/>
          <ac:spMkLst>
            <pc:docMk/>
            <pc:sldMk cId="1454265770" sldId="355"/>
            <ac:spMk id="4099" creationId="{00000000-0000-0000-0000-000000000000}"/>
          </ac:spMkLst>
        </pc:spChg>
        <pc:picChg chg="mod">
          <ac:chgData name="SHENDALE, Stephanie" userId="7af1828e-f8ee-4826-8c8d-83dce2496567" providerId="ADAL" clId="{E501AD6D-356A-439F-8C4D-927E006E7D60}" dt="2024-12-20T22:35:56.937" v="16" actId="1076"/>
          <ac:picMkLst>
            <pc:docMk/>
            <pc:sldMk cId="1454265770" sldId="355"/>
            <ac:picMk id="4100" creationId="{00000000-0000-0000-0000-000000000000}"/>
          </ac:picMkLst>
        </pc:picChg>
        <pc:picChg chg="mod">
          <ac:chgData name="SHENDALE, Stephanie" userId="7af1828e-f8ee-4826-8c8d-83dce2496567" providerId="ADAL" clId="{E501AD6D-356A-439F-8C4D-927E006E7D60}" dt="2024-12-20T22:35:59.010" v="17" actId="1076"/>
          <ac:picMkLst>
            <pc:docMk/>
            <pc:sldMk cId="1454265770" sldId="355"/>
            <ac:picMk id="4101" creationId="{00000000-0000-0000-0000-000000000000}"/>
          </ac:picMkLst>
        </pc:picChg>
      </pc:sldChg>
      <pc:sldChg chg="modSp mod">
        <pc:chgData name="SHENDALE, Stephanie" userId="7af1828e-f8ee-4826-8c8d-83dce2496567" providerId="ADAL" clId="{E501AD6D-356A-439F-8C4D-927E006E7D60}" dt="2024-12-20T22:37:42.482" v="38" actId="1076"/>
        <pc:sldMkLst>
          <pc:docMk/>
          <pc:sldMk cId="625781613" sldId="366"/>
        </pc:sldMkLst>
        <pc:graphicFrameChg chg="mod modGraphic">
          <ac:chgData name="SHENDALE, Stephanie" userId="7af1828e-f8ee-4826-8c8d-83dce2496567" providerId="ADAL" clId="{E501AD6D-356A-439F-8C4D-927E006E7D60}" dt="2024-12-20T22:37:42.482" v="38" actId="1076"/>
          <ac:graphicFrameMkLst>
            <pc:docMk/>
            <pc:sldMk cId="625781613" sldId="366"/>
            <ac:graphicFrameMk id="4" creationId="{00000000-0000-0000-0000-000000000000}"/>
          </ac:graphicFrameMkLst>
        </pc:graphicFrameChg>
      </pc:sldChg>
      <pc:sldChg chg="modSp mod delCm">
        <pc:chgData name="SHENDALE, Stephanie" userId="7af1828e-f8ee-4826-8c8d-83dce2496567" providerId="ADAL" clId="{E501AD6D-356A-439F-8C4D-927E006E7D60}" dt="2024-12-20T22:38:26.793" v="44" actId="404"/>
        <pc:sldMkLst>
          <pc:docMk/>
          <pc:sldMk cId="3216477858" sldId="367"/>
        </pc:sldMkLst>
        <pc:graphicFrameChg chg="mod modGraphic">
          <ac:chgData name="SHENDALE, Stephanie" userId="7af1828e-f8ee-4826-8c8d-83dce2496567" providerId="ADAL" clId="{E501AD6D-356A-439F-8C4D-927E006E7D60}" dt="2024-12-20T22:38:26.793" v="44" actId="404"/>
          <ac:graphicFrameMkLst>
            <pc:docMk/>
            <pc:sldMk cId="3216477858" sldId="367"/>
            <ac:graphicFrameMk id="5" creationId="{00000000-0000-0000-0000-000000000000}"/>
          </ac:graphicFrameMkLst>
        </pc:graphicFrameChg>
      </pc:sldChg>
      <pc:sldChg chg="modSp mod">
        <pc:chgData name="SHENDALE, Stephanie" userId="7af1828e-f8ee-4826-8c8d-83dce2496567" providerId="ADAL" clId="{E501AD6D-356A-439F-8C4D-927E006E7D60}" dt="2024-12-20T22:42:15.646" v="128" actId="20577"/>
        <pc:sldMkLst>
          <pc:docMk/>
          <pc:sldMk cId="3216477858" sldId="380"/>
        </pc:sldMkLst>
        <pc:graphicFrameChg chg="mod modGraphic">
          <ac:chgData name="SHENDALE, Stephanie" userId="7af1828e-f8ee-4826-8c8d-83dce2496567" providerId="ADAL" clId="{E501AD6D-356A-439F-8C4D-927E006E7D60}" dt="2024-12-20T22:42:15.646" v="128" actId="20577"/>
          <ac:graphicFrameMkLst>
            <pc:docMk/>
            <pc:sldMk cId="3216477858" sldId="380"/>
            <ac:graphicFrameMk id="5" creationId="{00000000-0000-0000-0000-000000000000}"/>
          </ac:graphicFrameMkLst>
        </pc:graphicFrameChg>
      </pc:sldChg>
      <pc:sldChg chg="modSp mod delCm">
        <pc:chgData name="SHENDALE, Stephanie" userId="7af1828e-f8ee-4826-8c8d-83dce2496567" providerId="ADAL" clId="{E501AD6D-356A-439F-8C4D-927E006E7D60}" dt="2024-12-20T22:41:27.253" v="64"/>
        <pc:sldMkLst>
          <pc:docMk/>
          <pc:sldMk cId="1575920011" sldId="381"/>
        </pc:sldMkLst>
        <pc:graphicFrameChg chg="mod modGraphic">
          <ac:chgData name="SHENDALE, Stephanie" userId="7af1828e-f8ee-4826-8c8d-83dce2496567" providerId="ADAL" clId="{E501AD6D-356A-439F-8C4D-927E006E7D60}" dt="2024-12-20T22:39:35.067" v="52" actId="14100"/>
          <ac:graphicFrameMkLst>
            <pc:docMk/>
            <pc:sldMk cId="1575920011" sldId="381"/>
            <ac:graphicFrameMk id="5" creationId="{00000000-0000-0000-0000-000000000000}"/>
          </ac:graphicFrameMkLst>
        </pc:graphicFrameChg>
      </pc:sldChg>
      <pc:sldMasterChg chg="addSp delSp modSp mod">
        <pc:chgData name="SHENDALE, Stephanie" userId="7af1828e-f8ee-4826-8c8d-83dce2496567" providerId="ADAL" clId="{E501AD6D-356A-439F-8C4D-927E006E7D60}" dt="2024-12-20T22:35:07.226" v="14"/>
        <pc:sldMasterMkLst>
          <pc:docMk/>
          <pc:sldMasterMk cId="0" sldId="2147483857"/>
        </pc:sldMasterMkLst>
        <pc:spChg chg="mod">
          <ac:chgData name="SHENDALE, Stephanie" userId="7af1828e-f8ee-4826-8c8d-83dce2496567" providerId="ADAL" clId="{E501AD6D-356A-439F-8C4D-927E006E7D60}" dt="2024-12-20T22:34:41.097" v="7" actId="6549"/>
          <ac:spMkLst>
            <pc:docMk/>
            <pc:sldMasterMk cId="0" sldId="2147483857"/>
            <ac:spMk id="1030" creationId="{00000000-0000-0000-0000-000000000000}"/>
          </ac:spMkLst>
        </pc:spChg>
        <pc:picChg chg="add mod">
          <ac:chgData name="SHENDALE, Stephanie" userId="7af1828e-f8ee-4826-8c8d-83dce2496567" providerId="ADAL" clId="{E501AD6D-356A-439F-8C4D-927E006E7D60}" dt="2024-12-20T22:35:07.226" v="14"/>
          <ac:picMkLst>
            <pc:docMk/>
            <pc:sldMasterMk cId="0" sldId="2147483857"/>
            <ac:picMk id="2" creationId="{3EA99DC7-5FBD-A7B3-3D96-EFBFB05426A6}"/>
          </ac:picMkLst>
        </pc:picChg>
        <pc:picChg chg="mod">
          <ac:chgData name="SHENDALE, Stephanie" userId="7af1828e-f8ee-4826-8c8d-83dce2496567" providerId="ADAL" clId="{E501AD6D-356A-439F-8C4D-927E006E7D60}" dt="2024-12-20T22:34:53.295" v="12" actId="14100"/>
          <ac:picMkLst>
            <pc:docMk/>
            <pc:sldMasterMk cId="0" sldId="2147483857"/>
            <ac:picMk id="11" creationId="{00000000-0000-0000-0000-000000000000}"/>
          </ac:picMkLst>
        </pc:picChg>
        <pc:picChg chg="del">
          <ac:chgData name="SHENDALE, Stephanie" userId="7af1828e-f8ee-4826-8c8d-83dce2496567" providerId="ADAL" clId="{E501AD6D-356A-439F-8C4D-927E006E7D60}" dt="2024-12-20T22:35:06.150" v="13" actId="478"/>
          <ac:picMkLst>
            <pc:docMk/>
            <pc:sldMasterMk cId="0" sldId="2147483857"/>
            <ac:picMk id="1032" creationId="{00000000-0000-0000-0000-000000000000}"/>
          </ac:picMkLst>
        </pc:picChg>
      </pc:sldMasterChg>
      <pc:sldMasterChg chg="del delSldLayout">
        <pc:chgData name="SHENDALE, Stephanie" userId="7af1828e-f8ee-4826-8c8d-83dce2496567" providerId="ADAL" clId="{E501AD6D-356A-439F-8C4D-927E006E7D60}" dt="2024-12-20T22:35:50.904" v="15" actId="47"/>
        <pc:sldMasterMkLst>
          <pc:docMk/>
          <pc:sldMasterMk cId="1824114012" sldId="2147484529"/>
        </pc:sldMasterMkLst>
        <pc:sldLayoutChg chg="del">
          <pc:chgData name="SHENDALE, Stephanie" userId="7af1828e-f8ee-4826-8c8d-83dce2496567" providerId="ADAL" clId="{E501AD6D-356A-439F-8C4D-927E006E7D60}" dt="2024-12-20T22:35:50.904" v="15" actId="47"/>
          <pc:sldLayoutMkLst>
            <pc:docMk/>
            <pc:sldMasterMk cId="1824114012" sldId="2147484529"/>
            <pc:sldLayoutMk cId="3262146124" sldId="2147484530"/>
          </pc:sldLayoutMkLst>
        </pc:sldLayoutChg>
        <pc:sldLayoutChg chg="del">
          <pc:chgData name="SHENDALE, Stephanie" userId="7af1828e-f8ee-4826-8c8d-83dce2496567" providerId="ADAL" clId="{E501AD6D-356A-439F-8C4D-927E006E7D60}" dt="2024-12-20T22:35:50.904" v="15" actId="47"/>
          <pc:sldLayoutMkLst>
            <pc:docMk/>
            <pc:sldMasterMk cId="1824114012" sldId="2147484529"/>
            <pc:sldLayoutMk cId="1276433296" sldId="2147484531"/>
          </pc:sldLayoutMkLst>
        </pc:sldLayoutChg>
        <pc:sldLayoutChg chg="del">
          <pc:chgData name="SHENDALE, Stephanie" userId="7af1828e-f8ee-4826-8c8d-83dce2496567" providerId="ADAL" clId="{E501AD6D-356A-439F-8C4D-927E006E7D60}" dt="2024-12-20T22:35:50.904" v="15" actId="47"/>
          <pc:sldLayoutMkLst>
            <pc:docMk/>
            <pc:sldMasterMk cId="1824114012" sldId="2147484529"/>
            <pc:sldLayoutMk cId="732905633" sldId="2147484532"/>
          </pc:sldLayoutMkLst>
        </pc:sldLayoutChg>
        <pc:sldLayoutChg chg="del">
          <pc:chgData name="SHENDALE, Stephanie" userId="7af1828e-f8ee-4826-8c8d-83dce2496567" providerId="ADAL" clId="{E501AD6D-356A-439F-8C4D-927E006E7D60}" dt="2024-12-20T22:35:50.904" v="15" actId="47"/>
          <pc:sldLayoutMkLst>
            <pc:docMk/>
            <pc:sldMasterMk cId="1824114012" sldId="2147484529"/>
            <pc:sldLayoutMk cId="721515027" sldId="2147484533"/>
          </pc:sldLayoutMkLst>
        </pc:sldLayoutChg>
        <pc:sldLayoutChg chg="del">
          <pc:chgData name="SHENDALE, Stephanie" userId="7af1828e-f8ee-4826-8c8d-83dce2496567" providerId="ADAL" clId="{E501AD6D-356A-439F-8C4D-927E006E7D60}" dt="2024-12-20T22:35:50.904" v="15" actId="47"/>
          <pc:sldLayoutMkLst>
            <pc:docMk/>
            <pc:sldMasterMk cId="1824114012" sldId="2147484529"/>
            <pc:sldLayoutMk cId="2577985743" sldId="2147484534"/>
          </pc:sldLayoutMkLst>
        </pc:sldLayoutChg>
      </pc:sldMasterChg>
    </pc:docChg>
  </pc:docChgLst>
  <pc:docChgLst>
    <pc:chgData name="SHENDALE, Stephanie" userId="S::shendales@who.int::7af1828e-f8ee-4826-8c8d-83dce2496567" providerId="AD" clId="Web-{04AB6CB6-F4B4-7F69-0A4E-F1BD0E981A46}"/>
    <pc:docChg chg="modSld">
      <pc:chgData name="SHENDALE, Stephanie" userId="S::shendales@who.int::7af1828e-f8ee-4826-8c8d-83dce2496567" providerId="AD" clId="Web-{04AB6CB6-F4B4-7F69-0A4E-F1BD0E981A46}" dt="2024-12-20T17:55:08.110" v="0" actId="1076"/>
      <pc:docMkLst>
        <pc:docMk/>
      </pc:docMkLst>
      <pc:sldChg chg="modSp">
        <pc:chgData name="SHENDALE, Stephanie" userId="S::shendales@who.int::7af1828e-f8ee-4826-8c8d-83dce2496567" providerId="AD" clId="Web-{04AB6CB6-F4B4-7F69-0A4E-F1BD0E981A46}" dt="2024-12-20T17:55:08.110" v="0" actId="1076"/>
        <pc:sldMkLst>
          <pc:docMk/>
          <pc:sldMk cId="0" sldId="295"/>
        </pc:sldMkLst>
        <pc:picChg chg="mod">
          <ac:chgData name="SHENDALE, Stephanie" userId="S::shendales@who.int::7af1828e-f8ee-4826-8c8d-83dce2496567" providerId="AD" clId="Web-{04AB6CB6-F4B4-7F69-0A4E-F1BD0E981A46}" dt="2024-12-20T17:55:08.110" v="0" actId="1076"/>
          <ac:picMkLst>
            <pc:docMk/>
            <pc:sldMk cId="0" sldId="295"/>
            <ac:picMk id="1026" creationId="{00000000-0000-0000-0000-000000000000}"/>
          </ac:picMkLst>
        </pc:picChg>
      </pc:sldChg>
    </pc:docChg>
  </pc:docChgLst>
  <pc:docChgLst>
    <pc:chgData name="SHENDALE, Stephanie" userId="S::shendales@who.int::7af1828e-f8ee-4826-8c8d-83dce2496567" providerId="AD" clId="Web-{4176A12B-FE27-CBD5-5E34-7E62D35AC667}"/>
    <pc:docChg chg="mod modSld">
      <pc:chgData name="SHENDALE, Stephanie" userId="S::shendales@who.int::7af1828e-f8ee-4826-8c8d-83dce2496567" providerId="AD" clId="Web-{4176A12B-FE27-CBD5-5E34-7E62D35AC667}" dt="2024-08-31T10:34:47.582" v="11" actId="20577"/>
      <pc:docMkLst>
        <pc:docMk/>
      </pc:docMkLst>
      <pc:sldChg chg="modSp">
        <pc:chgData name="SHENDALE, Stephanie" userId="S::shendales@who.int::7af1828e-f8ee-4826-8c8d-83dce2496567" providerId="AD" clId="Web-{4176A12B-FE27-CBD5-5E34-7E62D35AC667}" dt="2024-08-31T10:34:47.582" v="11" actId="20577"/>
        <pc:sldMkLst>
          <pc:docMk/>
          <pc:sldMk cId="0" sldId="373"/>
        </pc:sldMkLst>
        <pc:spChg chg="mod">
          <ac:chgData name="SHENDALE, Stephanie" userId="S::shendales@who.int::7af1828e-f8ee-4826-8c8d-83dce2496567" providerId="AD" clId="Web-{4176A12B-FE27-CBD5-5E34-7E62D35AC667}" dt="2024-08-31T10:34:47.582" v="11" actId="20577"/>
          <ac:spMkLst>
            <pc:docMk/>
            <pc:sldMk cId="0" sldId="373"/>
            <ac:spMk id="3" creationId="{00000000-0000-0000-0000-000000000000}"/>
          </ac:spMkLst>
        </pc:spChg>
      </pc:sldChg>
    </pc:docChg>
  </pc:docChgLst>
  <pc:docChgLst>
    <pc:chgData name="SHENDALE, Stephanie" userId="7af1828e-f8ee-4826-8c8d-83dce2496567" providerId="ADAL" clId="{15F505D2-7259-4989-97E8-C256084D11D4}"/>
    <pc:docChg chg="modSld modMainMaster modNotesMaster">
      <pc:chgData name="SHENDALE, Stephanie" userId="7af1828e-f8ee-4826-8c8d-83dce2496567" providerId="ADAL" clId="{15F505D2-7259-4989-97E8-C256084D11D4}" dt="2024-08-31T10:37:09.461" v="2"/>
      <pc:docMkLst>
        <pc:docMk/>
      </pc:docMkLst>
      <pc:sldChg chg="modSp modNotes">
        <pc:chgData name="SHENDALE, Stephanie" userId="7af1828e-f8ee-4826-8c8d-83dce2496567" providerId="ADAL" clId="{15F505D2-7259-4989-97E8-C256084D11D4}" dt="2024-08-31T10:37:09.461" v="2"/>
        <pc:sldMkLst>
          <pc:docMk/>
          <pc:sldMk cId="0" sldId="295"/>
        </pc:sldMkLst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k cId="0" sldId="295"/>
            <ac:spMk id="3076" creationId="{00000000-0000-0000-0000-000000000000}"/>
          </ac:spMkLst>
        </pc:spChg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k cId="0" sldId="295"/>
            <ac:spMk id="5128" creationId="{00000000-0000-0000-0000-000000000000}"/>
          </ac:spMkLst>
        </pc:spChg>
        <pc:picChg chg="mod">
          <ac:chgData name="SHENDALE, Stephanie" userId="7af1828e-f8ee-4826-8c8d-83dce2496567" providerId="ADAL" clId="{15F505D2-7259-4989-97E8-C256084D11D4}" dt="2024-08-31T10:37:09.461" v="2"/>
          <ac:picMkLst>
            <pc:docMk/>
            <pc:sldMk cId="0" sldId="295"/>
            <ac:picMk id="1026" creationId="{00000000-0000-0000-0000-000000000000}"/>
          </ac:picMkLst>
        </pc:picChg>
        <pc:picChg chg="mod">
          <ac:chgData name="SHENDALE, Stephanie" userId="7af1828e-f8ee-4826-8c8d-83dce2496567" providerId="ADAL" clId="{15F505D2-7259-4989-97E8-C256084D11D4}" dt="2024-08-31T10:37:09.461" v="2"/>
          <ac:picMkLst>
            <pc:docMk/>
            <pc:sldMk cId="0" sldId="295"/>
            <ac:picMk id="3074" creationId="{00000000-0000-0000-0000-000000000000}"/>
          </ac:picMkLst>
        </pc:picChg>
      </pc:sldChg>
      <pc:sldChg chg="modSp modNotes">
        <pc:chgData name="SHENDALE, Stephanie" userId="7af1828e-f8ee-4826-8c8d-83dce2496567" providerId="ADAL" clId="{15F505D2-7259-4989-97E8-C256084D11D4}" dt="2024-08-31T10:37:09.461" v="2"/>
        <pc:sldMkLst>
          <pc:docMk/>
          <pc:sldMk cId="1935943404" sldId="343"/>
        </pc:sldMkLst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k cId="1935943404" sldId="343"/>
            <ac:spMk id="7170" creationId="{00000000-0000-0000-0000-000000000000}"/>
          </ac:spMkLst>
        </pc:spChg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k cId="1935943404" sldId="343"/>
            <ac:spMk id="8195" creationId="{00000000-0000-0000-0000-000000000000}"/>
          </ac:spMkLst>
        </pc:spChg>
      </pc:sldChg>
      <pc:sldChg chg="modSp modNotes">
        <pc:chgData name="SHENDALE, Stephanie" userId="7af1828e-f8ee-4826-8c8d-83dce2496567" providerId="ADAL" clId="{15F505D2-7259-4989-97E8-C256084D11D4}" dt="2024-08-31T10:37:09.461" v="2"/>
        <pc:sldMkLst>
          <pc:docMk/>
          <pc:sldMk cId="1454265770" sldId="355"/>
        </pc:sldMkLst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k cId="1454265770" sldId="355"/>
            <ac:spMk id="4099" creationId="{00000000-0000-0000-0000-000000000000}"/>
          </ac:spMkLst>
        </pc:spChg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k cId="1454265770" sldId="355"/>
            <ac:spMk id="6146" creationId="{00000000-0000-0000-0000-000000000000}"/>
          </ac:spMkLst>
        </pc:spChg>
        <pc:picChg chg="mod">
          <ac:chgData name="SHENDALE, Stephanie" userId="7af1828e-f8ee-4826-8c8d-83dce2496567" providerId="ADAL" clId="{15F505D2-7259-4989-97E8-C256084D11D4}" dt="2024-08-31T10:37:09.461" v="2"/>
          <ac:picMkLst>
            <pc:docMk/>
            <pc:sldMk cId="1454265770" sldId="355"/>
            <ac:picMk id="4100" creationId="{00000000-0000-0000-0000-000000000000}"/>
          </ac:picMkLst>
        </pc:picChg>
        <pc:picChg chg="mod">
          <ac:chgData name="SHENDALE, Stephanie" userId="7af1828e-f8ee-4826-8c8d-83dce2496567" providerId="ADAL" clId="{15F505D2-7259-4989-97E8-C256084D11D4}" dt="2024-08-31T10:37:09.461" v="2"/>
          <ac:picMkLst>
            <pc:docMk/>
            <pc:sldMk cId="1454265770" sldId="355"/>
            <ac:picMk id="4101" creationId="{00000000-0000-0000-0000-000000000000}"/>
          </ac:picMkLst>
        </pc:picChg>
      </pc:sldChg>
      <pc:sldChg chg="modSp modNotes">
        <pc:chgData name="SHENDALE, Stephanie" userId="7af1828e-f8ee-4826-8c8d-83dce2496567" providerId="ADAL" clId="{15F505D2-7259-4989-97E8-C256084D11D4}" dt="2024-08-31T10:37:09.461" v="2"/>
        <pc:sldMkLst>
          <pc:docMk/>
          <pc:sldMk cId="625781613" sldId="366"/>
        </pc:sldMkLst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k cId="625781613" sldId="366"/>
            <ac:spMk id="2" creationId="{00000000-0000-0000-0000-000000000000}"/>
          </ac:spMkLst>
        </pc:spChg>
        <pc:graphicFrameChg chg="mod">
          <ac:chgData name="SHENDALE, Stephanie" userId="7af1828e-f8ee-4826-8c8d-83dce2496567" providerId="ADAL" clId="{15F505D2-7259-4989-97E8-C256084D11D4}" dt="2024-08-31T10:37:09.461" v="2"/>
          <ac:graphicFrameMkLst>
            <pc:docMk/>
            <pc:sldMk cId="625781613" sldId="366"/>
            <ac:graphicFrameMk id="4" creationId="{00000000-0000-0000-0000-000000000000}"/>
          </ac:graphicFrameMkLst>
        </pc:graphicFrameChg>
      </pc:sldChg>
      <pc:sldChg chg="modSp modNotes">
        <pc:chgData name="SHENDALE, Stephanie" userId="7af1828e-f8ee-4826-8c8d-83dce2496567" providerId="ADAL" clId="{15F505D2-7259-4989-97E8-C256084D11D4}" dt="2024-08-31T10:37:09.461" v="2"/>
        <pc:sldMkLst>
          <pc:docMk/>
          <pc:sldMk cId="3216477858" sldId="367"/>
        </pc:sldMkLst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k cId="3216477858" sldId="367"/>
            <ac:spMk id="7" creationId="{00000000-0000-0000-0000-000000000000}"/>
          </ac:spMkLst>
        </pc:spChg>
        <pc:graphicFrameChg chg="mod">
          <ac:chgData name="SHENDALE, Stephanie" userId="7af1828e-f8ee-4826-8c8d-83dce2496567" providerId="ADAL" clId="{15F505D2-7259-4989-97E8-C256084D11D4}" dt="2024-08-31T10:37:09.461" v="2"/>
          <ac:graphicFrameMkLst>
            <pc:docMk/>
            <pc:sldMk cId="3216477858" sldId="367"/>
            <ac:graphicFrameMk id="5" creationId="{00000000-0000-0000-0000-000000000000}"/>
          </ac:graphicFrameMkLst>
        </pc:graphicFrameChg>
      </pc:sldChg>
      <pc:sldChg chg="modSp mod modNotes">
        <pc:chgData name="SHENDALE, Stephanie" userId="7af1828e-f8ee-4826-8c8d-83dce2496567" providerId="ADAL" clId="{15F505D2-7259-4989-97E8-C256084D11D4}" dt="2024-08-31T10:37:09.461" v="2"/>
        <pc:sldMkLst>
          <pc:docMk/>
          <pc:sldMk cId="0" sldId="373"/>
        </pc:sldMkLst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k cId="0" sldId="373"/>
            <ac:spMk id="2" creationId="{00000000-0000-0000-0000-000000000000}"/>
          </ac:spMkLst>
        </pc:spChg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k cId="0" sldId="373"/>
            <ac:spMk id="3" creationId="{00000000-0000-0000-0000-000000000000}"/>
          </ac:spMkLst>
        </pc:spChg>
      </pc:sldChg>
      <pc:sldChg chg="modSp modNotes">
        <pc:chgData name="SHENDALE, Stephanie" userId="7af1828e-f8ee-4826-8c8d-83dce2496567" providerId="ADAL" clId="{15F505D2-7259-4989-97E8-C256084D11D4}" dt="2024-08-31T10:37:09.461" v="2"/>
        <pc:sldMkLst>
          <pc:docMk/>
          <pc:sldMk cId="3158256984" sldId="374"/>
        </pc:sldMkLst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k cId="3158256984" sldId="374"/>
            <ac:spMk id="7" creationId="{00000000-0000-0000-0000-000000000000}"/>
          </ac:spMkLst>
        </pc:spChg>
        <pc:picChg chg="mod">
          <ac:chgData name="SHENDALE, Stephanie" userId="7af1828e-f8ee-4826-8c8d-83dce2496567" providerId="ADAL" clId="{15F505D2-7259-4989-97E8-C256084D11D4}" dt="2024-08-31T10:37:09.461" v="2"/>
          <ac:picMkLst>
            <pc:docMk/>
            <pc:sldMk cId="3158256984" sldId="374"/>
            <ac:picMk id="22530" creationId="{00000000-0000-0000-0000-000000000000}"/>
          </ac:picMkLst>
        </pc:picChg>
      </pc:sldChg>
      <pc:sldChg chg="modSp modNotes">
        <pc:chgData name="SHENDALE, Stephanie" userId="7af1828e-f8ee-4826-8c8d-83dce2496567" providerId="ADAL" clId="{15F505D2-7259-4989-97E8-C256084D11D4}" dt="2024-08-31T10:37:09.461" v="2"/>
        <pc:sldMkLst>
          <pc:docMk/>
          <pc:sldMk cId="0" sldId="376"/>
        </pc:sldMkLst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k cId="0" sldId="376"/>
            <ac:spMk id="5" creationId="{00000000-0000-0000-0000-000000000000}"/>
          </ac:spMkLst>
        </pc:spChg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k cId="0" sldId="376"/>
            <ac:spMk id="7" creationId="{00000000-0000-0000-0000-000000000000}"/>
          </ac:spMkLst>
        </pc:spChg>
        <pc:graphicFrameChg chg="mod">
          <ac:chgData name="SHENDALE, Stephanie" userId="7af1828e-f8ee-4826-8c8d-83dce2496567" providerId="ADAL" clId="{15F505D2-7259-4989-97E8-C256084D11D4}" dt="2024-08-31T10:37:09.461" v="2"/>
          <ac:graphicFrameMkLst>
            <pc:docMk/>
            <pc:sldMk cId="0" sldId="376"/>
            <ac:graphicFrameMk id="4" creationId="{00000000-0000-0000-0000-000000000000}"/>
          </ac:graphicFrameMkLst>
        </pc:graphicFrameChg>
        <pc:picChg chg="mod">
          <ac:chgData name="SHENDALE, Stephanie" userId="7af1828e-f8ee-4826-8c8d-83dce2496567" providerId="ADAL" clId="{15F505D2-7259-4989-97E8-C256084D11D4}" dt="2024-08-31T10:37:09.461" v="2"/>
          <ac:picMkLst>
            <pc:docMk/>
            <pc:sldMk cId="0" sldId="376"/>
            <ac:picMk id="6" creationId="{00000000-0000-0000-0000-000000000000}"/>
          </ac:picMkLst>
        </pc:picChg>
      </pc:sldChg>
      <pc:sldChg chg="modSp modNotes">
        <pc:chgData name="SHENDALE, Stephanie" userId="7af1828e-f8ee-4826-8c8d-83dce2496567" providerId="ADAL" clId="{15F505D2-7259-4989-97E8-C256084D11D4}" dt="2024-08-31T10:37:09.461" v="2"/>
        <pc:sldMkLst>
          <pc:docMk/>
          <pc:sldMk cId="0" sldId="377"/>
        </pc:sldMkLst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k cId="0" sldId="377"/>
            <ac:spMk id="2" creationId="{00000000-0000-0000-0000-000000000000}"/>
          </ac:spMkLst>
        </pc:spChg>
      </pc:sldChg>
      <pc:sldChg chg="modSp modNotes">
        <pc:chgData name="SHENDALE, Stephanie" userId="7af1828e-f8ee-4826-8c8d-83dce2496567" providerId="ADAL" clId="{15F505D2-7259-4989-97E8-C256084D11D4}" dt="2024-08-31T10:37:09.461" v="2"/>
        <pc:sldMkLst>
          <pc:docMk/>
          <pc:sldMk cId="3216477858" sldId="380"/>
        </pc:sldMkLst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k cId="3216477858" sldId="380"/>
            <ac:spMk id="6" creationId="{00000000-0000-0000-0000-000000000000}"/>
          </ac:spMkLst>
        </pc:spChg>
        <pc:graphicFrameChg chg="mod">
          <ac:chgData name="SHENDALE, Stephanie" userId="7af1828e-f8ee-4826-8c8d-83dce2496567" providerId="ADAL" clId="{15F505D2-7259-4989-97E8-C256084D11D4}" dt="2024-08-31T10:37:09.461" v="2"/>
          <ac:graphicFrameMkLst>
            <pc:docMk/>
            <pc:sldMk cId="3216477858" sldId="380"/>
            <ac:graphicFrameMk id="5" creationId="{00000000-0000-0000-0000-000000000000}"/>
          </ac:graphicFrameMkLst>
        </pc:graphicFrameChg>
      </pc:sldChg>
      <pc:sldChg chg="modSp modNotes">
        <pc:chgData name="SHENDALE, Stephanie" userId="7af1828e-f8ee-4826-8c8d-83dce2496567" providerId="ADAL" clId="{15F505D2-7259-4989-97E8-C256084D11D4}" dt="2024-08-31T10:37:09.461" v="2"/>
        <pc:sldMkLst>
          <pc:docMk/>
          <pc:sldMk cId="1575920011" sldId="381"/>
        </pc:sldMkLst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k cId="1575920011" sldId="381"/>
            <ac:spMk id="6" creationId="{00000000-0000-0000-0000-000000000000}"/>
          </ac:spMkLst>
        </pc:spChg>
        <pc:graphicFrameChg chg="mod">
          <ac:chgData name="SHENDALE, Stephanie" userId="7af1828e-f8ee-4826-8c8d-83dce2496567" providerId="ADAL" clId="{15F505D2-7259-4989-97E8-C256084D11D4}" dt="2024-08-31T10:37:09.461" v="2"/>
          <ac:graphicFrameMkLst>
            <pc:docMk/>
            <pc:sldMk cId="1575920011" sldId="381"/>
            <ac:graphicFrameMk id="5" creationId="{00000000-0000-0000-0000-000000000000}"/>
          </ac:graphicFrameMkLst>
        </pc:graphicFrameChg>
      </pc:sldChg>
      <pc:sldMasterChg chg="modSp modSldLayout">
        <pc:chgData name="SHENDALE, Stephanie" userId="7af1828e-f8ee-4826-8c8d-83dce2496567" providerId="ADAL" clId="{15F505D2-7259-4989-97E8-C256084D11D4}" dt="2024-08-31T10:37:09.461" v="2"/>
        <pc:sldMasterMkLst>
          <pc:docMk/>
          <pc:sldMasterMk cId="0" sldId="2147483857"/>
        </pc:sldMasterMkLst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asterMk cId="0" sldId="2147483857"/>
            <ac:spMk id="10" creationId="{00000000-0000-0000-0000-000000000000}"/>
          </ac:spMkLst>
        </pc:spChg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asterMk cId="0" sldId="2147483857"/>
            <ac:spMk id="1026" creationId="{00000000-0000-0000-0000-000000000000}"/>
          </ac:spMkLst>
        </pc:spChg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asterMk cId="0" sldId="2147483857"/>
            <ac:spMk id="1027" creationId="{00000000-0000-0000-0000-000000000000}"/>
          </ac:spMkLst>
        </pc:spChg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asterMk cId="0" sldId="2147483857"/>
            <ac:spMk id="1028" creationId="{00000000-0000-0000-0000-000000000000}"/>
          </ac:spMkLst>
        </pc:spChg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asterMk cId="0" sldId="2147483857"/>
            <ac:spMk id="1029" creationId="{00000000-0000-0000-0000-000000000000}"/>
          </ac:spMkLst>
        </pc:spChg>
        <pc:spChg chg="mod">
          <ac:chgData name="SHENDALE, Stephanie" userId="7af1828e-f8ee-4826-8c8d-83dce2496567" providerId="ADAL" clId="{15F505D2-7259-4989-97E8-C256084D11D4}" dt="2024-08-31T10:37:09.461" v="2"/>
          <ac:spMkLst>
            <pc:docMk/>
            <pc:sldMasterMk cId="0" sldId="2147483857"/>
            <ac:spMk id="1030" creationId="{00000000-0000-0000-0000-000000000000}"/>
          </ac:spMkLst>
        </pc:spChg>
        <pc:picChg chg="mod">
          <ac:chgData name="SHENDALE, Stephanie" userId="7af1828e-f8ee-4826-8c8d-83dce2496567" providerId="ADAL" clId="{15F505D2-7259-4989-97E8-C256084D11D4}" dt="2024-08-31T10:37:09.461" v="2"/>
          <ac:picMkLst>
            <pc:docMk/>
            <pc:sldMasterMk cId="0" sldId="2147483857"/>
            <ac:picMk id="11" creationId="{00000000-0000-0000-0000-000000000000}"/>
          </ac:picMkLst>
        </pc:picChg>
        <pc:picChg chg="mod">
          <ac:chgData name="SHENDALE, Stephanie" userId="7af1828e-f8ee-4826-8c8d-83dce2496567" providerId="ADAL" clId="{15F505D2-7259-4989-97E8-C256084D11D4}" dt="2024-08-31T10:37:09.461" v="2"/>
          <ac:picMkLst>
            <pc:docMk/>
            <pc:sldMasterMk cId="0" sldId="2147483857"/>
            <ac:picMk id="1032" creationId="{00000000-0000-0000-0000-000000000000}"/>
          </ac:picMkLst>
        </pc:picChg>
        <pc:sldLayoutChg chg="modSp">
          <pc:chgData name="SHENDALE, Stephanie" userId="7af1828e-f8ee-4826-8c8d-83dce2496567" providerId="ADAL" clId="{15F505D2-7259-4989-97E8-C256084D11D4}" dt="2024-08-31T10:37:09.461" v="2"/>
          <pc:sldLayoutMkLst>
            <pc:docMk/>
            <pc:sldMasterMk cId="0" sldId="2147483857"/>
            <pc:sldLayoutMk cId="0" sldId="2147484519"/>
          </pc:sldLayoutMkLst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19"/>
              <ac:spMk id="2" creationId="{00000000-0000-0000-0000-000000000000}"/>
            </ac:spMkLst>
          </pc:spChg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19"/>
              <ac:spMk id="3" creationId="{00000000-0000-0000-0000-000000000000}"/>
            </ac:spMkLst>
          </pc:spChg>
        </pc:sldLayoutChg>
        <pc:sldLayoutChg chg="modSp">
          <pc:chgData name="SHENDALE, Stephanie" userId="7af1828e-f8ee-4826-8c8d-83dce2496567" providerId="ADAL" clId="{15F505D2-7259-4989-97E8-C256084D11D4}" dt="2024-08-31T10:37:09.461" v="2"/>
          <pc:sldLayoutMkLst>
            <pc:docMk/>
            <pc:sldMasterMk cId="0" sldId="2147483857"/>
            <pc:sldLayoutMk cId="0" sldId="2147484520"/>
          </pc:sldLayoutMkLst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20"/>
              <ac:spMk id="3" creationId="{00000000-0000-0000-0000-000000000000}"/>
            </ac:spMkLst>
          </pc:spChg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20"/>
              <ac:spMk id="4" creationId="{00000000-0000-0000-0000-000000000000}"/>
            </ac:spMkLst>
          </pc:spChg>
        </pc:sldLayoutChg>
        <pc:sldLayoutChg chg="modSp">
          <pc:chgData name="SHENDALE, Stephanie" userId="7af1828e-f8ee-4826-8c8d-83dce2496567" providerId="ADAL" clId="{15F505D2-7259-4989-97E8-C256084D11D4}" dt="2024-08-31T10:37:09.461" v="2"/>
          <pc:sldLayoutMkLst>
            <pc:docMk/>
            <pc:sldMasterMk cId="0" sldId="2147483857"/>
            <pc:sldLayoutMk cId="0" sldId="2147484521"/>
          </pc:sldLayoutMkLst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21"/>
              <ac:spMk id="2" creationId="{00000000-0000-0000-0000-000000000000}"/>
            </ac:spMkLst>
          </pc:spChg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21"/>
              <ac:spMk id="3" creationId="{00000000-0000-0000-0000-000000000000}"/>
            </ac:spMkLst>
          </pc:spChg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21"/>
              <ac:spMk id="4" creationId="{00000000-0000-0000-0000-000000000000}"/>
            </ac:spMkLst>
          </pc:spChg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21"/>
              <ac:spMk id="5" creationId="{00000000-0000-0000-0000-000000000000}"/>
            </ac:spMkLst>
          </pc:spChg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21"/>
              <ac:spMk id="6" creationId="{00000000-0000-0000-0000-000000000000}"/>
            </ac:spMkLst>
          </pc:spChg>
        </pc:sldLayoutChg>
        <pc:sldLayoutChg chg="modSp">
          <pc:chgData name="SHENDALE, Stephanie" userId="7af1828e-f8ee-4826-8c8d-83dce2496567" providerId="ADAL" clId="{15F505D2-7259-4989-97E8-C256084D11D4}" dt="2024-08-31T10:37:09.461" v="2"/>
          <pc:sldLayoutMkLst>
            <pc:docMk/>
            <pc:sldMasterMk cId="0" sldId="2147483857"/>
            <pc:sldLayoutMk cId="0" sldId="2147484524"/>
          </pc:sldLayoutMkLst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24"/>
              <ac:spMk id="2" creationId="{00000000-0000-0000-0000-000000000000}"/>
            </ac:spMkLst>
          </pc:spChg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24"/>
              <ac:spMk id="3" creationId="{00000000-0000-0000-0000-000000000000}"/>
            </ac:spMkLst>
          </pc:spChg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24"/>
              <ac:spMk id="4" creationId="{00000000-0000-0000-0000-000000000000}"/>
            </ac:spMkLst>
          </pc:spChg>
        </pc:sldLayoutChg>
        <pc:sldLayoutChg chg="modSp">
          <pc:chgData name="SHENDALE, Stephanie" userId="7af1828e-f8ee-4826-8c8d-83dce2496567" providerId="ADAL" clId="{15F505D2-7259-4989-97E8-C256084D11D4}" dt="2024-08-31T10:37:09.461" v="2"/>
          <pc:sldLayoutMkLst>
            <pc:docMk/>
            <pc:sldMasterMk cId="0" sldId="2147483857"/>
            <pc:sldLayoutMk cId="0" sldId="2147484525"/>
          </pc:sldLayoutMkLst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25"/>
              <ac:spMk id="2" creationId="{00000000-0000-0000-0000-000000000000}"/>
            </ac:spMkLst>
          </pc:spChg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25"/>
              <ac:spMk id="3" creationId="{00000000-0000-0000-0000-000000000000}"/>
            </ac:spMkLst>
          </pc:spChg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25"/>
              <ac:spMk id="4" creationId="{00000000-0000-0000-0000-000000000000}"/>
            </ac:spMkLst>
          </pc:spChg>
        </pc:sldLayoutChg>
        <pc:sldLayoutChg chg="modSp">
          <pc:chgData name="SHENDALE, Stephanie" userId="7af1828e-f8ee-4826-8c8d-83dce2496567" providerId="ADAL" clId="{15F505D2-7259-4989-97E8-C256084D11D4}" dt="2024-08-31T10:37:09.461" v="2"/>
          <pc:sldLayoutMkLst>
            <pc:docMk/>
            <pc:sldMasterMk cId="0" sldId="2147483857"/>
            <pc:sldLayoutMk cId="0" sldId="2147484527"/>
          </pc:sldLayoutMkLst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27"/>
              <ac:spMk id="2" creationId="{00000000-0000-0000-0000-000000000000}"/>
            </ac:spMkLst>
          </pc:spChg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27"/>
              <ac:spMk id="3" creationId="{00000000-0000-0000-0000-000000000000}"/>
            </ac:spMkLst>
          </pc:spChg>
        </pc:sldLayoutChg>
        <pc:sldLayoutChg chg="modSp">
          <pc:chgData name="SHENDALE, Stephanie" userId="7af1828e-f8ee-4826-8c8d-83dce2496567" providerId="ADAL" clId="{15F505D2-7259-4989-97E8-C256084D11D4}" dt="2024-08-31T10:37:09.461" v="2"/>
          <pc:sldLayoutMkLst>
            <pc:docMk/>
            <pc:sldMasterMk cId="0" sldId="2147483857"/>
            <pc:sldLayoutMk cId="0" sldId="2147484528"/>
          </pc:sldLayoutMkLst>
          <pc:spChg chg="mod">
            <ac:chgData name="SHENDALE, Stephanie" userId="7af1828e-f8ee-4826-8c8d-83dce2496567" providerId="ADAL" clId="{15F505D2-7259-4989-97E8-C256084D11D4}" dt="2024-08-31T10:37:09.461" v="2"/>
            <ac:spMkLst>
              <pc:docMk/>
              <pc:sldMasterMk cId="0" sldId="2147483857"/>
              <pc:sldLayoutMk cId="0" sldId="2147484528"/>
              <ac:spMk id="2" creationId="{00000000-0000-0000-0000-000000000000}"/>
            </ac:spMkLst>
          </pc:spChg>
        </pc:sldLayoutChg>
      </pc:sldMasterChg>
    </pc:docChg>
  </pc:docChgLst>
  <pc:docChgLst>
    <pc:chgData name="GOODMAN, Tracey S." userId="c16ebd8a-7bb2-40bf-be20-fb6877570d1b" providerId="ADAL" clId="{3B05A288-9036-404A-B3A7-F4D8ACA766A8}"/>
    <pc:docChg chg="modSld">
      <pc:chgData name="GOODMAN, Tracey S." userId="c16ebd8a-7bb2-40bf-be20-fb6877570d1b" providerId="ADAL" clId="{3B05A288-9036-404A-B3A7-F4D8ACA766A8}" dt="2024-09-02T11:44:24.826" v="94"/>
      <pc:docMkLst>
        <pc:docMk/>
      </pc:docMkLst>
      <pc:sldChg chg="modSp mod">
        <pc:chgData name="GOODMAN, Tracey S." userId="c16ebd8a-7bb2-40bf-be20-fb6877570d1b" providerId="ADAL" clId="{3B05A288-9036-404A-B3A7-F4D8ACA766A8}" dt="2024-09-02T11:37:20.826" v="29" actId="20577"/>
        <pc:sldMkLst>
          <pc:docMk/>
          <pc:sldMk cId="1935943404" sldId="343"/>
        </pc:sldMkLst>
        <pc:spChg chg="mod">
          <ac:chgData name="GOODMAN, Tracey S." userId="c16ebd8a-7bb2-40bf-be20-fb6877570d1b" providerId="ADAL" clId="{3B05A288-9036-404A-B3A7-F4D8ACA766A8}" dt="2024-09-02T11:37:20.826" v="29" actId="20577"/>
          <ac:spMkLst>
            <pc:docMk/>
            <pc:sldMk cId="1935943404" sldId="343"/>
            <ac:spMk id="7170" creationId="{00000000-0000-0000-0000-000000000000}"/>
          </ac:spMkLst>
        </pc:spChg>
      </pc:sldChg>
      <pc:sldChg chg="modSp mod modCm">
        <pc:chgData name="GOODMAN, Tracey S." userId="c16ebd8a-7bb2-40bf-be20-fb6877570d1b" providerId="ADAL" clId="{3B05A288-9036-404A-B3A7-F4D8ACA766A8}" dt="2024-09-02T11:41:10.074" v="60" actId="13926"/>
        <pc:sldMkLst>
          <pc:docMk/>
          <pc:sldMk cId="3216477858" sldId="367"/>
        </pc:sldMkLst>
        <pc:graphicFrameChg chg="modGraphic">
          <ac:chgData name="GOODMAN, Tracey S." userId="c16ebd8a-7bb2-40bf-be20-fb6877570d1b" providerId="ADAL" clId="{3B05A288-9036-404A-B3A7-F4D8ACA766A8}" dt="2024-09-02T11:41:10.074" v="60" actId="13926"/>
          <ac:graphicFrameMkLst>
            <pc:docMk/>
            <pc:sldMk cId="3216477858" sldId="367"/>
            <ac:graphicFrameMk id="5" creationId="{00000000-0000-0000-0000-000000000000}"/>
          </ac:graphicFrameMkLst>
        </pc:graphicFrameChg>
      </pc:sldChg>
      <pc:sldChg chg="modCm">
        <pc:chgData name="GOODMAN, Tracey S." userId="c16ebd8a-7bb2-40bf-be20-fb6877570d1b" providerId="ADAL" clId="{3B05A288-9036-404A-B3A7-F4D8ACA766A8}" dt="2024-09-02T11:44:24.826" v="94"/>
        <pc:sldMkLst>
          <pc:docMk/>
          <pc:sldMk cId="3216477858" sldId="380"/>
        </pc:sldMkLst>
      </pc:sldChg>
      <pc:sldChg chg="modSp mod">
        <pc:chgData name="GOODMAN, Tracey S." userId="c16ebd8a-7bb2-40bf-be20-fb6877570d1b" providerId="ADAL" clId="{3B05A288-9036-404A-B3A7-F4D8ACA766A8}" dt="2024-09-02T11:43:00.875" v="93" actId="13926"/>
        <pc:sldMkLst>
          <pc:docMk/>
          <pc:sldMk cId="1575920011" sldId="381"/>
        </pc:sldMkLst>
        <pc:graphicFrameChg chg="modGraphic">
          <ac:chgData name="GOODMAN, Tracey S." userId="c16ebd8a-7bb2-40bf-be20-fb6877570d1b" providerId="ADAL" clId="{3B05A288-9036-404A-B3A7-F4D8ACA766A8}" dt="2024-09-02T11:43:00.875" v="93" actId="13926"/>
          <ac:graphicFrameMkLst>
            <pc:docMk/>
            <pc:sldMk cId="1575920011" sldId="381"/>
            <ac:graphicFrameMk id="5" creationId="{00000000-0000-0000-0000-000000000000}"/>
          </ac:graphicFrameMkLst>
        </pc:graphicFrame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0782F2-65F0-4586-811F-87914CCFF221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BF6C85F4-172C-4BFA-81B2-2487B03CE2B0}">
      <dgm:prSet phldrT="[Text]" custT="1"/>
      <dgm:spPr>
        <a:solidFill>
          <a:srgbClr val="99CCFF"/>
        </a:solidFill>
      </dgm:spPr>
      <dgm:t>
        <a:bodyPr/>
        <a:lstStyle/>
        <a:p>
          <a:pPr algn="l"/>
          <a:r>
            <a:rPr lang="en-US" sz="2400" dirty="0">
              <a:solidFill>
                <a:srgbClr val="000066"/>
              </a:solidFill>
              <a:latin typeface="Arial" pitchFamily="34" charset="0"/>
              <a:ea typeface="MS PGothic" pitchFamily="34" charset="-128"/>
            </a:rPr>
            <a:t>Why is communication important in HepB-BD vaccination?</a:t>
          </a:r>
        </a:p>
      </dgm:t>
    </dgm:pt>
    <dgm:pt modelId="{3914F957-FBB4-4387-BFD5-F7205D37D0DE}" type="parTrans" cxnId="{96273986-CF10-40A1-B7B1-B8A5267A957F}">
      <dgm:prSet/>
      <dgm:spPr/>
      <dgm:t>
        <a:bodyPr/>
        <a:lstStyle/>
        <a:p>
          <a:endParaRPr lang="en-US"/>
        </a:p>
      </dgm:t>
    </dgm:pt>
    <dgm:pt modelId="{ABC947C1-81F1-40C3-B274-6CD06BCB4314}" type="sibTrans" cxnId="{96273986-CF10-40A1-B7B1-B8A5267A957F}">
      <dgm:prSet/>
      <dgm:spPr/>
      <dgm:t>
        <a:bodyPr/>
        <a:lstStyle/>
        <a:p>
          <a:endParaRPr lang="en-US"/>
        </a:p>
      </dgm:t>
    </dgm:pt>
    <dgm:pt modelId="{B5FE3B2D-3667-439B-BFAB-2864BB025C9E}">
      <dgm:prSet custT="1"/>
      <dgm:spPr>
        <a:solidFill>
          <a:srgbClr val="99CCFF"/>
        </a:solidFill>
      </dgm:spPr>
      <dgm:t>
        <a:bodyPr/>
        <a:lstStyle/>
        <a:p>
          <a:pPr algn="l" rtl="1"/>
          <a:r>
            <a:rPr lang="fr-FR" sz="2400" dirty="0">
              <a:solidFill>
                <a:srgbClr val="000066"/>
              </a:solidFill>
            </a:rPr>
            <a:t>Key messages</a:t>
          </a:r>
          <a:endParaRPr lang="en-US" sz="2400" b="0" dirty="0">
            <a:solidFill>
              <a:srgbClr val="000066"/>
            </a:solidFill>
          </a:endParaRPr>
        </a:p>
      </dgm:t>
    </dgm:pt>
    <dgm:pt modelId="{96FFF9E4-5D68-438D-B704-8C8E671A3635}" type="parTrans" cxnId="{AEC8558C-292E-4C81-BDEA-D2556AE8732F}">
      <dgm:prSet/>
      <dgm:spPr/>
      <dgm:t>
        <a:bodyPr/>
        <a:lstStyle/>
        <a:p>
          <a:endParaRPr lang="en-US"/>
        </a:p>
      </dgm:t>
    </dgm:pt>
    <dgm:pt modelId="{4EB6CFC9-1C0B-4F93-B381-A90699FB339E}" type="sibTrans" cxnId="{AEC8558C-292E-4C81-BDEA-D2556AE8732F}">
      <dgm:prSet/>
      <dgm:spPr/>
      <dgm:t>
        <a:bodyPr/>
        <a:lstStyle/>
        <a:p>
          <a:endParaRPr lang="en-US"/>
        </a:p>
      </dgm:t>
    </dgm:pt>
    <dgm:pt modelId="{412B8040-CAA4-4A6A-B232-1F0B7F0238B8}">
      <dgm:prSet custT="1"/>
      <dgm:spPr>
        <a:solidFill>
          <a:srgbClr val="99CCFF"/>
        </a:solidFill>
      </dgm:spPr>
      <dgm:t>
        <a:bodyPr/>
        <a:lstStyle/>
        <a:p>
          <a:pPr algn="l" rtl="1"/>
          <a:r>
            <a:rPr lang="fr-FR" sz="2400" dirty="0">
              <a:solidFill>
                <a:srgbClr val="000066"/>
              </a:solidFill>
              <a:latin typeface="Arial" pitchFamily="34" charset="0"/>
              <a:ea typeface="MS PGothic" pitchFamily="34" charset="-128"/>
            </a:rPr>
            <a:t>Adapted communication targets and strategies </a:t>
          </a:r>
          <a:endParaRPr lang="en-US" sz="2400" dirty="0">
            <a:solidFill>
              <a:srgbClr val="000066"/>
            </a:solidFill>
            <a:latin typeface="Arial" pitchFamily="34" charset="0"/>
            <a:ea typeface="MS PGothic" pitchFamily="34" charset="-128"/>
          </a:endParaRPr>
        </a:p>
      </dgm:t>
    </dgm:pt>
    <dgm:pt modelId="{04B4B864-52A6-45DF-B10B-C166316AFB37}" type="parTrans" cxnId="{708F9A5F-2BCB-4127-8DC0-5EB5C442E5CE}">
      <dgm:prSet/>
      <dgm:spPr/>
      <dgm:t>
        <a:bodyPr/>
        <a:lstStyle/>
        <a:p>
          <a:endParaRPr lang="en-US"/>
        </a:p>
      </dgm:t>
    </dgm:pt>
    <dgm:pt modelId="{27246DF4-A83E-4C40-A3CD-A832D2659C1E}" type="sibTrans" cxnId="{708F9A5F-2BCB-4127-8DC0-5EB5C442E5CE}">
      <dgm:prSet/>
      <dgm:spPr/>
      <dgm:t>
        <a:bodyPr/>
        <a:lstStyle/>
        <a:p>
          <a:endParaRPr lang="en-US"/>
        </a:p>
      </dgm:t>
    </dgm:pt>
    <dgm:pt modelId="{04730451-531F-40CA-935E-50D7DC1D439C}" type="pres">
      <dgm:prSet presAssocID="{C20782F2-65F0-4586-811F-87914CCFF221}" presName="linearFlow" presStyleCnt="0">
        <dgm:presLayoutVars>
          <dgm:dir/>
          <dgm:resizeHandles val="exact"/>
        </dgm:presLayoutVars>
      </dgm:prSet>
      <dgm:spPr/>
    </dgm:pt>
    <dgm:pt modelId="{5D47328A-F47D-4E5E-B71D-FA244501A4EB}" type="pres">
      <dgm:prSet presAssocID="{BF6C85F4-172C-4BFA-81B2-2487B03CE2B0}" presName="composite" presStyleCnt="0"/>
      <dgm:spPr/>
    </dgm:pt>
    <dgm:pt modelId="{23DEEC19-A378-4D81-8767-0BDAC67C97EB}" type="pres">
      <dgm:prSet presAssocID="{BF6C85F4-172C-4BFA-81B2-2487B03CE2B0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77597E3-7AEA-4F1F-B645-D97263337423}" type="pres">
      <dgm:prSet presAssocID="{BF6C85F4-172C-4BFA-81B2-2487B03CE2B0}" presName="txShp" presStyleLbl="node1" presStyleIdx="0" presStyleCnt="3" custScaleY="99809">
        <dgm:presLayoutVars>
          <dgm:bulletEnabled val="1"/>
        </dgm:presLayoutVars>
      </dgm:prSet>
      <dgm:spPr/>
    </dgm:pt>
    <dgm:pt modelId="{3DF69134-80FB-4C21-BB58-6E6D3BF2F2D6}" type="pres">
      <dgm:prSet presAssocID="{ABC947C1-81F1-40C3-B274-6CD06BCB4314}" presName="spacing" presStyleCnt="0"/>
      <dgm:spPr/>
    </dgm:pt>
    <dgm:pt modelId="{D2C315C6-1B57-4F0A-845D-E28B1F352146}" type="pres">
      <dgm:prSet presAssocID="{412B8040-CAA4-4A6A-B232-1F0B7F0238B8}" presName="composite" presStyleCnt="0"/>
      <dgm:spPr/>
    </dgm:pt>
    <dgm:pt modelId="{199CF6AE-1498-4802-AC90-E4BBC3B3AB5F}" type="pres">
      <dgm:prSet presAssocID="{412B8040-CAA4-4A6A-B232-1F0B7F0238B8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DCBE6D7-4F13-4335-9DFA-EE53204581AA}" type="pres">
      <dgm:prSet presAssocID="{412B8040-CAA4-4A6A-B232-1F0B7F0238B8}" presName="txShp" presStyleLbl="node1" presStyleIdx="1" presStyleCnt="3">
        <dgm:presLayoutVars>
          <dgm:bulletEnabled val="1"/>
        </dgm:presLayoutVars>
      </dgm:prSet>
      <dgm:spPr/>
    </dgm:pt>
    <dgm:pt modelId="{3B21C959-3BF3-4E66-B643-B9219A092BA3}" type="pres">
      <dgm:prSet presAssocID="{27246DF4-A83E-4C40-A3CD-A832D2659C1E}" presName="spacing" presStyleCnt="0"/>
      <dgm:spPr/>
    </dgm:pt>
    <dgm:pt modelId="{805CA64B-1291-4E28-8C37-06C230439D63}" type="pres">
      <dgm:prSet presAssocID="{B5FE3B2D-3667-439B-BFAB-2864BB025C9E}" presName="composite" presStyleCnt="0"/>
      <dgm:spPr/>
    </dgm:pt>
    <dgm:pt modelId="{9C6A5C11-F590-4280-B2F7-E84A457B00CC}" type="pres">
      <dgm:prSet presAssocID="{B5FE3B2D-3667-439B-BFAB-2864BB025C9E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745E2D4-77A4-456A-8861-34AEA5D71FF6}" type="pres">
      <dgm:prSet presAssocID="{B5FE3B2D-3667-439B-BFAB-2864BB025C9E}" presName="txShp" presStyleLbl="node1" presStyleIdx="2" presStyleCnt="3">
        <dgm:presLayoutVars>
          <dgm:bulletEnabled val="1"/>
        </dgm:presLayoutVars>
      </dgm:prSet>
      <dgm:spPr/>
    </dgm:pt>
  </dgm:ptLst>
  <dgm:cxnLst>
    <dgm:cxn modelId="{F8066908-66C4-46B3-B750-CA98CC605852}" type="presOf" srcId="{412B8040-CAA4-4A6A-B232-1F0B7F0238B8}" destId="{9DCBE6D7-4F13-4335-9DFA-EE53204581AA}" srcOrd="0" destOrd="0" presId="urn:microsoft.com/office/officeart/2005/8/layout/vList3#1"/>
    <dgm:cxn modelId="{BB8DA511-21CF-4C47-A1C7-6DB9FF0998C4}" type="presOf" srcId="{B5FE3B2D-3667-439B-BFAB-2864BB025C9E}" destId="{D745E2D4-77A4-456A-8861-34AEA5D71FF6}" srcOrd="0" destOrd="0" presId="urn:microsoft.com/office/officeart/2005/8/layout/vList3#1"/>
    <dgm:cxn modelId="{175D632D-14AF-4837-89C5-368263A3997A}" type="presOf" srcId="{C20782F2-65F0-4586-811F-87914CCFF221}" destId="{04730451-531F-40CA-935E-50D7DC1D439C}" srcOrd="0" destOrd="0" presId="urn:microsoft.com/office/officeart/2005/8/layout/vList3#1"/>
    <dgm:cxn modelId="{0B1DF131-D214-4B2F-B696-BB8C97E77A1F}" type="presOf" srcId="{BF6C85F4-172C-4BFA-81B2-2487B03CE2B0}" destId="{477597E3-7AEA-4F1F-B645-D97263337423}" srcOrd="0" destOrd="0" presId="urn:microsoft.com/office/officeart/2005/8/layout/vList3#1"/>
    <dgm:cxn modelId="{708F9A5F-2BCB-4127-8DC0-5EB5C442E5CE}" srcId="{C20782F2-65F0-4586-811F-87914CCFF221}" destId="{412B8040-CAA4-4A6A-B232-1F0B7F0238B8}" srcOrd="1" destOrd="0" parTransId="{04B4B864-52A6-45DF-B10B-C166316AFB37}" sibTransId="{27246DF4-A83E-4C40-A3CD-A832D2659C1E}"/>
    <dgm:cxn modelId="{96273986-CF10-40A1-B7B1-B8A5267A957F}" srcId="{C20782F2-65F0-4586-811F-87914CCFF221}" destId="{BF6C85F4-172C-4BFA-81B2-2487B03CE2B0}" srcOrd="0" destOrd="0" parTransId="{3914F957-FBB4-4387-BFD5-F7205D37D0DE}" sibTransId="{ABC947C1-81F1-40C3-B274-6CD06BCB4314}"/>
    <dgm:cxn modelId="{AEC8558C-292E-4C81-BDEA-D2556AE8732F}" srcId="{C20782F2-65F0-4586-811F-87914CCFF221}" destId="{B5FE3B2D-3667-439B-BFAB-2864BB025C9E}" srcOrd="2" destOrd="0" parTransId="{96FFF9E4-5D68-438D-B704-8C8E671A3635}" sibTransId="{4EB6CFC9-1C0B-4F93-B381-A90699FB339E}"/>
    <dgm:cxn modelId="{A4202C54-C3D1-4EE2-8CE7-CB54F00AA46E}" type="presParOf" srcId="{04730451-531F-40CA-935E-50D7DC1D439C}" destId="{5D47328A-F47D-4E5E-B71D-FA244501A4EB}" srcOrd="0" destOrd="0" presId="urn:microsoft.com/office/officeart/2005/8/layout/vList3#1"/>
    <dgm:cxn modelId="{16AB64BA-B1EE-4D00-88EC-DEF7D8EBC8F7}" type="presParOf" srcId="{5D47328A-F47D-4E5E-B71D-FA244501A4EB}" destId="{23DEEC19-A378-4D81-8767-0BDAC67C97EB}" srcOrd="0" destOrd="0" presId="urn:microsoft.com/office/officeart/2005/8/layout/vList3#1"/>
    <dgm:cxn modelId="{D36CF3CD-0D76-4F55-A1C4-E7C6197C79D9}" type="presParOf" srcId="{5D47328A-F47D-4E5E-B71D-FA244501A4EB}" destId="{477597E3-7AEA-4F1F-B645-D97263337423}" srcOrd="1" destOrd="0" presId="urn:microsoft.com/office/officeart/2005/8/layout/vList3#1"/>
    <dgm:cxn modelId="{42930C6F-5710-40DF-9515-47D066365E46}" type="presParOf" srcId="{04730451-531F-40CA-935E-50D7DC1D439C}" destId="{3DF69134-80FB-4C21-BB58-6E6D3BF2F2D6}" srcOrd="1" destOrd="0" presId="urn:microsoft.com/office/officeart/2005/8/layout/vList3#1"/>
    <dgm:cxn modelId="{00CA03E1-A377-4FE0-B75C-FC62CAF0C3D1}" type="presParOf" srcId="{04730451-531F-40CA-935E-50D7DC1D439C}" destId="{D2C315C6-1B57-4F0A-845D-E28B1F352146}" srcOrd="2" destOrd="0" presId="urn:microsoft.com/office/officeart/2005/8/layout/vList3#1"/>
    <dgm:cxn modelId="{4C4CCF5F-BC8D-4701-82CD-325F28C5C683}" type="presParOf" srcId="{D2C315C6-1B57-4F0A-845D-E28B1F352146}" destId="{199CF6AE-1498-4802-AC90-E4BBC3B3AB5F}" srcOrd="0" destOrd="0" presId="urn:microsoft.com/office/officeart/2005/8/layout/vList3#1"/>
    <dgm:cxn modelId="{00285F16-4579-47F0-AF89-A78B9C0A6607}" type="presParOf" srcId="{D2C315C6-1B57-4F0A-845D-E28B1F352146}" destId="{9DCBE6D7-4F13-4335-9DFA-EE53204581AA}" srcOrd="1" destOrd="0" presId="urn:microsoft.com/office/officeart/2005/8/layout/vList3#1"/>
    <dgm:cxn modelId="{EC2A8B78-F111-403C-8D82-4725572596B8}" type="presParOf" srcId="{04730451-531F-40CA-935E-50D7DC1D439C}" destId="{3B21C959-3BF3-4E66-B643-B9219A092BA3}" srcOrd="3" destOrd="0" presId="urn:microsoft.com/office/officeart/2005/8/layout/vList3#1"/>
    <dgm:cxn modelId="{673B9402-5C56-424A-B57F-3163D9020748}" type="presParOf" srcId="{04730451-531F-40CA-935E-50D7DC1D439C}" destId="{805CA64B-1291-4E28-8C37-06C230439D63}" srcOrd="4" destOrd="0" presId="urn:microsoft.com/office/officeart/2005/8/layout/vList3#1"/>
    <dgm:cxn modelId="{B8F66DD8-1EF2-4BBA-AEA6-E4592CE9142E}" type="presParOf" srcId="{805CA64B-1291-4E28-8C37-06C230439D63}" destId="{9C6A5C11-F590-4280-B2F7-E84A457B00CC}" srcOrd="0" destOrd="0" presId="urn:microsoft.com/office/officeart/2005/8/layout/vList3#1"/>
    <dgm:cxn modelId="{AD41F560-AF7C-4AA4-8A3A-C52494D79E51}" type="presParOf" srcId="{805CA64B-1291-4E28-8C37-06C230439D63}" destId="{D745E2D4-77A4-456A-8861-34AEA5D71FF6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597E3-7AEA-4F1F-B645-D97263337423}">
      <dsp:nvSpPr>
        <dsp:cNvPr id="0" name=""/>
        <dsp:cNvSpPr/>
      </dsp:nvSpPr>
      <dsp:spPr>
        <a:xfrm rot="10800000">
          <a:off x="1648678" y="2232"/>
          <a:ext cx="5523357" cy="1027863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4126" tIns="91440" rIns="170688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000066"/>
              </a:solidFill>
              <a:latin typeface="Arial" pitchFamily="34" charset="0"/>
              <a:ea typeface="MS PGothic" pitchFamily="34" charset="-128"/>
            </a:rPr>
            <a:t>Why is communication important in HepB-BD vaccination?</a:t>
          </a:r>
        </a:p>
      </dsp:txBody>
      <dsp:txXfrm rot="10800000">
        <a:off x="1905644" y="2232"/>
        <a:ext cx="5266391" cy="1027863"/>
      </dsp:txXfrm>
    </dsp:sp>
    <dsp:sp modelId="{23DEEC19-A378-4D81-8767-0BDAC67C97EB}">
      <dsp:nvSpPr>
        <dsp:cNvPr id="0" name=""/>
        <dsp:cNvSpPr/>
      </dsp:nvSpPr>
      <dsp:spPr>
        <a:xfrm>
          <a:off x="1133764" y="1249"/>
          <a:ext cx="1029829" cy="102982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CBE6D7-4F13-4335-9DFA-EE53204581AA}">
      <dsp:nvSpPr>
        <dsp:cNvPr id="0" name=""/>
        <dsp:cNvSpPr/>
      </dsp:nvSpPr>
      <dsp:spPr>
        <a:xfrm rot="10800000">
          <a:off x="1648678" y="1338491"/>
          <a:ext cx="5523357" cy="1029829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4126" tIns="91440" rIns="170688" bIns="91440" numCol="1" spcCol="1270" anchor="ctr" anchorCtr="0">
          <a:noAutofit/>
        </a:bodyPr>
        <a:lstStyle/>
        <a:p>
          <a:pPr marL="0" lvl="0" indent="0" algn="l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>
              <a:solidFill>
                <a:srgbClr val="000066"/>
              </a:solidFill>
              <a:latin typeface="Arial" pitchFamily="34" charset="0"/>
              <a:ea typeface="MS PGothic" pitchFamily="34" charset="-128"/>
            </a:rPr>
            <a:t>Adapted communication targets and strategies </a:t>
          </a:r>
          <a:endParaRPr lang="en-US" sz="2400" kern="1200" dirty="0">
            <a:solidFill>
              <a:srgbClr val="000066"/>
            </a:solidFill>
            <a:latin typeface="Arial" pitchFamily="34" charset="0"/>
            <a:ea typeface="MS PGothic" pitchFamily="34" charset="-128"/>
          </a:endParaRPr>
        </a:p>
      </dsp:txBody>
      <dsp:txXfrm rot="10800000">
        <a:off x="1906135" y="1338491"/>
        <a:ext cx="5265900" cy="1029829"/>
      </dsp:txXfrm>
    </dsp:sp>
    <dsp:sp modelId="{199CF6AE-1498-4802-AC90-E4BBC3B3AB5F}">
      <dsp:nvSpPr>
        <dsp:cNvPr id="0" name=""/>
        <dsp:cNvSpPr/>
      </dsp:nvSpPr>
      <dsp:spPr>
        <a:xfrm>
          <a:off x="1133764" y="1338491"/>
          <a:ext cx="1029829" cy="102982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45E2D4-77A4-456A-8861-34AEA5D71FF6}">
      <dsp:nvSpPr>
        <dsp:cNvPr id="0" name=""/>
        <dsp:cNvSpPr/>
      </dsp:nvSpPr>
      <dsp:spPr>
        <a:xfrm rot="10800000">
          <a:off x="1648678" y="2675732"/>
          <a:ext cx="5523357" cy="1029829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4126" tIns="91440" rIns="170688" bIns="91440" numCol="1" spcCol="1270" anchor="ctr" anchorCtr="0">
          <a:noAutofit/>
        </a:bodyPr>
        <a:lstStyle/>
        <a:p>
          <a:pPr marL="0" lvl="0" indent="0" algn="l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>
              <a:solidFill>
                <a:srgbClr val="000066"/>
              </a:solidFill>
            </a:rPr>
            <a:t>Key messages</a:t>
          </a:r>
          <a:endParaRPr lang="en-US" sz="2400" b="0" kern="1200" dirty="0">
            <a:solidFill>
              <a:srgbClr val="000066"/>
            </a:solidFill>
          </a:endParaRPr>
        </a:p>
      </dsp:txBody>
      <dsp:txXfrm rot="10800000">
        <a:off x="1906135" y="2675732"/>
        <a:ext cx="5265900" cy="1029829"/>
      </dsp:txXfrm>
    </dsp:sp>
    <dsp:sp modelId="{9C6A5C11-F590-4280-B2F7-E84A457B00CC}">
      <dsp:nvSpPr>
        <dsp:cNvPr id="0" name=""/>
        <dsp:cNvSpPr/>
      </dsp:nvSpPr>
      <dsp:spPr>
        <a:xfrm>
          <a:off x="1133764" y="2675732"/>
          <a:ext cx="1029829" cy="102982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>
            <a:lvl1pPr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>
            <a:lvl1pPr algn="r"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07513"/>
            <a:ext cx="2919413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b" anchorCtr="0" compatLnSpc="1">
            <a:prstTxWarp prst="textNoShape">
              <a:avLst/>
            </a:prstTxWarp>
          </a:bodyPr>
          <a:lstStyle>
            <a:lvl1pPr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07513"/>
            <a:ext cx="2919412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b" anchorCtr="0" compatLnSpc="1">
            <a:prstTxWarp prst="textNoShape">
              <a:avLst/>
            </a:prstTxWarp>
          </a:bodyPr>
          <a:lstStyle>
            <a:lvl1pPr algn="r" defTabSz="904875">
              <a:defRPr sz="1200" b="0" smtClean="0">
                <a:solidFill>
                  <a:schemeClr val="tx1"/>
                </a:solidFill>
                <a:ea typeface="ＭＳ Ｐゴシック" pitchFamily="34" charset="-128"/>
              </a:defRPr>
            </a:lvl1pPr>
          </a:lstStyle>
          <a:p>
            <a:pPr>
              <a:defRPr/>
            </a:pPr>
            <a:fld id="{6035180A-7209-435A-8CB9-238217FC42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8984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>
            <a:lvl1pPr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>
            <a:lvl1pPr algn="r"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3188" y="735013"/>
            <a:ext cx="6532562" cy="36750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4688" y="4654550"/>
            <a:ext cx="5386387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07513"/>
            <a:ext cx="2919413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b" anchorCtr="0" compatLnSpc="1">
            <a:prstTxWarp prst="textNoShape">
              <a:avLst/>
            </a:prstTxWarp>
          </a:bodyPr>
          <a:lstStyle>
            <a:lvl1pPr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07513"/>
            <a:ext cx="2919412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b" anchorCtr="0" compatLnSpc="1">
            <a:prstTxWarp prst="textNoShape">
              <a:avLst/>
            </a:prstTxWarp>
          </a:bodyPr>
          <a:lstStyle>
            <a:lvl1pPr algn="r" defTabSz="904875">
              <a:defRPr sz="1200" b="0" smtClean="0">
                <a:solidFill>
                  <a:schemeClr val="tx1"/>
                </a:solidFill>
                <a:ea typeface="ＭＳ Ｐゴシック" pitchFamily="34" charset="-128"/>
              </a:defRPr>
            </a:lvl1pPr>
          </a:lstStyle>
          <a:p>
            <a:pPr>
              <a:defRPr/>
            </a:pPr>
            <a:fld id="{17A24C73-6F7C-4F44-AAFF-A2B1056CC82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3110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194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12813" eaLnBrk="0" hangingPunct="0">
              <a:lnSpc>
                <a:spcPct val="90000"/>
              </a:lnSpc>
              <a:spcBef>
                <a:spcPct val="80000"/>
              </a:spcBef>
              <a:buClr>
                <a:srgbClr val="1E7FB8"/>
              </a:buClr>
              <a:buFont typeface="Wingdings" pitchFamily="2" charset="2"/>
              <a:buNone/>
            </a:pPr>
            <a:endParaRPr lang="fr-FR" sz="1200" b="1" dirty="0">
              <a:solidFill>
                <a:schemeClr val="bg1"/>
              </a:solidFill>
            </a:endParaRPr>
          </a:p>
          <a:p>
            <a:endParaRPr lang="fr-FR" b="1" dirty="0">
              <a:latin typeface="Arial" pitchFamily="34" charset="0"/>
            </a:endParaRPr>
          </a:p>
        </p:txBody>
      </p:sp>
      <p:sp>
        <p:nvSpPr>
          <p:cNvPr id="194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A0A0C2-2502-4BF3-8075-15EB5923890B}" type="slidenum">
              <a:rPr lang="en-GB">
                <a:ea typeface="MS PGothic" pitchFamily="34" charset="-128"/>
              </a:rPr>
              <a:pPr/>
              <a:t>1</a:t>
            </a:fld>
            <a:endParaRPr lang="en-GB" dirty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450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50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F01694-C6EC-42BD-850F-67FD06B9D8C5}" type="slidenum">
              <a:rPr lang="en-GB" smtClean="0">
                <a:solidFill>
                  <a:srgbClr val="000000"/>
                </a:solidFill>
              </a:rPr>
              <a:pPr/>
              <a:t>10</a:t>
            </a:fld>
            <a:endParaRPr lang="en-GB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31C1D7-5C95-4A8A-8487-2A6FA40E1810}" type="slidenum">
              <a:rPr lang="en-GB">
                <a:ea typeface="MS PGothic" pitchFamily="34" charset="-128"/>
              </a:rPr>
              <a:pPr/>
              <a:t>11</a:t>
            </a:fld>
            <a:endParaRPr lang="en-GB" dirty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204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347663" lvl="0" indent="-280988" defTabSz="912813" eaLnBrk="0" hangingPunct="0">
              <a:lnSpc>
                <a:spcPct val="114000"/>
              </a:lnSpc>
              <a:spcBef>
                <a:spcPts val="1200"/>
              </a:spcBef>
              <a:buClr>
                <a:srgbClr val="0070C0"/>
              </a:buClr>
              <a:buFont typeface="Wingdings" pitchFamily="2" charset="2"/>
              <a:buNone/>
            </a:pPr>
            <a:endParaRPr lang="fr-FR" sz="2100" b="0" dirty="0"/>
          </a:p>
          <a:p>
            <a:pPr eaLnBrk="1" hangingPunct="1"/>
            <a:endParaRPr lang="fr-FR" dirty="0">
              <a:latin typeface="Arial" pitchFamily="34" charset="0"/>
            </a:endParaRPr>
          </a:p>
        </p:txBody>
      </p:sp>
      <p:sp>
        <p:nvSpPr>
          <p:cNvPr id="204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BF5F91-5201-4DB7-A511-A68BF4522135}" type="slidenum">
              <a:rPr lang="fr-FR">
                <a:ea typeface="MS PGothic" pitchFamily="34" charset="-128"/>
              </a:rPr>
              <a:pPr/>
              <a:t>2</a:t>
            </a:fld>
            <a:endParaRPr lang="fr-FR" dirty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235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just"/>
            <a:r>
              <a:rPr lang="en-US" sz="1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Creating demand for </a:t>
            </a:r>
            <a:r>
              <a:rPr lang="en-US" sz="1200" kern="1200" dirty="0" err="1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HepB</a:t>
            </a: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 vaccine, in general, can often be challenging, since HBV infection in children is usually silent and there may be low awareness that HBV causes liver disease and premature death</a:t>
            </a:r>
            <a:endParaRPr lang="en-US" sz="1200" i="1" kern="1200" dirty="0">
              <a:solidFill>
                <a:schemeClr val="tx1"/>
              </a:solidFill>
              <a:latin typeface="Arial" pitchFamily="34" charset="0"/>
              <a:ea typeface="MS PGothic" pitchFamily="34" charset="-128"/>
              <a:cs typeface="MS PGothic" charset="0"/>
            </a:endParaRPr>
          </a:p>
        </p:txBody>
      </p:sp>
      <p:sp>
        <p:nvSpPr>
          <p:cNvPr id="235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C5359F-0DD4-428D-98CE-7D3CAE830FB7}" type="slidenum">
              <a:rPr lang="en-GB">
                <a:ea typeface="MS PGothic" pitchFamily="34" charset="-128"/>
              </a:rPr>
              <a:pPr/>
              <a:t>4</a:t>
            </a:fld>
            <a:endParaRPr lang="en-GB" dirty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b="0" noProof="0" dirty="0">
                <a:solidFill>
                  <a:srgbClr val="002060"/>
                </a:solidFill>
              </a:rPr>
              <a:t>This</a:t>
            </a:r>
            <a:r>
              <a:rPr lang="en-US" b="0" baseline="0" noProof="0" dirty="0">
                <a:solidFill>
                  <a:srgbClr val="002060"/>
                </a:solidFill>
              </a:rPr>
              <a:t> slide presents the importance of communication in regard to the different actors engaged in the process:</a:t>
            </a:r>
            <a:endParaRPr lang="en-US" b="0" noProof="0" dirty="0">
              <a:solidFill>
                <a:srgbClr val="002060"/>
              </a:solidFill>
            </a:endParaRPr>
          </a:p>
          <a:p>
            <a:pPr rtl="0" eaLnBrk="1" fontAlgn="t" latinLnBrk="0" hangingPunct="1"/>
            <a:endParaRPr lang="en-US" sz="1200" b="0" i="0" u="none" strike="noStrike" kern="1200" dirty="0">
              <a:solidFill>
                <a:schemeClr val="tx1"/>
              </a:solidFill>
              <a:latin typeface="Arial" charset="0"/>
              <a:ea typeface="MS PGothic" pitchFamily="34" charset="-128"/>
              <a:cs typeface="MS PGothic" charset="0"/>
            </a:endParaRPr>
          </a:p>
          <a:p>
            <a:endParaRPr lang="en-US" b="1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b="0" dirty="0">
                <a:solidFill>
                  <a:srgbClr val="002060"/>
                </a:solidFill>
              </a:rPr>
              <a:t>In this slide we will</a:t>
            </a:r>
            <a:r>
              <a:rPr lang="en-US" b="0" baseline="0" dirty="0">
                <a:solidFill>
                  <a:srgbClr val="002060"/>
                </a:solidFill>
              </a:rPr>
              <a:t> focus on c</a:t>
            </a:r>
            <a:r>
              <a:rPr lang="en-US" b="0" dirty="0">
                <a:solidFill>
                  <a:srgbClr val="002060"/>
                </a:solidFill>
              </a:rPr>
              <a:t>ommunication strategy</a:t>
            </a:r>
            <a:r>
              <a:rPr lang="en-US" b="0" baseline="0" dirty="0">
                <a:solidFill>
                  <a:srgbClr val="002060"/>
                </a:solidFill>
              </a:rPr>
              <a:t> towards</a:t>
            </a:r>
            <a:r>
              <a:rPr lang="en-US" b="0" dirty="0">
                <a:solidFill>
                  <a:srgbClr val="002060"/>
                </a:solidFill>
              </a:rPr>
              <a:t> healthcare workers</a:t>
            </a:r>
          </a:p>
          <a:p>
            <a:endParaRPr lang="en-US" b="1" dirty="0">
              <a:solidFill>
                <a:srgbClr val="002060"/>
              </a:solidFill>
            </a:endParaRPr>
          </a:p>
          <a:p>
            <a:pPr rtl="0" eaLnBrk="1" fontAlgn="ctr" latinLnBrk="0" hangingPunct="1"/>
            <a:endParaRPr lang="en-US" sz="1200" b="0" i="0" u="none" strike="noStrike" kern="1200" baseline="0" dirty="0">
              <a:solidFill>
                <a:schemeClr val="tx1"/>
              </a:solidFill>
              <a:latin typeface="Arial" charset="0"/>
              <a:ea typeface="MS PGothic" pitchFamily="34" charset="-128"/>
              <a:cs typeface="MS PGothic" charset="0"/>
            </a:endParaRP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b="0" dirty="0">
                <a:solidFill>
                  <a:srgbClr val="002060"/>
                </a:solidFill>
              </a:rPr>
              <a:t>In this slide we will</a:t>
            </a:r>
            <a:r>
              <a:rPr lang="en-US" b="0" baseline="0" dirty="0">
                <a:solidFill>
                  <a:srgbClr val="002060"/>
                </a:solidFill>
              </a:rPr>
              <a:t> focus on c</a:t>
            </a:r>
            <a:r>
              <a:rPr lang="en-US" b="0" dirty="0">
                <a:solidFill>
                  <a:srgbClr val="002060"/>
                </a:solidFill>
              </a:rPr>
              <a:t>ommunication strategy</a:t>
            </a:r>
            <a:r>
              <a:rPr lang="en-US" b="0" baseline="0" dirty="0">
                <a:solidFill>
                  <a:srgbClr val="002060"/>
                </a:solidFill>
              </a:rPr>
              <a:t> towards</a:t>
            </a:r>
            <a:r>
              <a:rPr lang="en-US" b="0" dirty="0">
                <a:solidFill>
                  <a:srgbClr val="002060"/>
                </a:solidFill>
              </a:rPr>
              <a:t> parents and</a:t>
            </a:r>
            <a:r>
              <a:rPr lang="en-US" b="0" baseline="0" dirty="0">
                <a:solidFill>
                  <a:srgbClr val="002060"/>
                </a:solidFill>
              </a:rPr>
              <a:t> caretakers in which you have a vital role to play</a:t>
            </a:r>
            <a:endParaRPr lang="en-US" b="0" dirty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noProof="0" dirty="0">
                <a:solidFill>
                  <a:srgbClr val="002060"/>
                </a:solidFill>
              </a:rPr>
              <a:t>In this slide we will</a:t>
            </a:r>
            <a:r>
              <a:rPr lang="en-US" b="0" baseline="0" noProof="0" dirty="0">
                <a:solidFill>
                  <a:srgbClr val="002060"/>
                </a:solidFill>
              </a:rPr>
              <a:t> focus on c</a:t>
            </a:r>
            <a:r>
              <a:rPr lang="en-US" b="0" noProof="0" dirty="0">
                <a:solidFill>
                  <a:srgbClr val="002060"/>
                </a:solidFill>
              </a:rPr>
              <a:t>ommunication strategy</a:t>
            </a:r>
            <a:r>
              <a:rPr lang="en-US" b="0" baseline="0" noProof="0" dirty="0">
                <a:solidFill>
                  <a:srgbClr val="002060"/>
                </a:solidFill>
              </a:rPr>
              <a:t> for</a:t>
            </a:r>
            <a:r>
              <a:rPr lang="en-US" b="0" noProof="0" dirty="0">
                <a:solidFill>
                  <a:srgbClr val="002060"/>
                </a:solidFill>
              </a:rPr>
              <a:t> healthcare decision makers / opinion leaders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="0" noProof="0" dirty="0">
              <a:solidFill>
                <a:srgbClr val="002060"/>
              </a:solidFill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noProof="0" dirty="0">
                <a:solidFill>
                  <a:srgbClr val="002060"/>
                </a:solidFill>
              </a:rPr>
              <a:t>*NOTE: Update this slide to include</a:t>
            </a:r>
            <a:r>
              <a:rPr lang="en-US" b="0" baseline="0" noProof="0" dirty="0">
                <a:solidFill>
                  <a:srgbClr val="002060"/>
                </a:solidFill>
              </a:rPr>
              <a:t> key types of people, strategies, opportunities/venues to inform and engage</a:t>
            </a:r>
            <a:endParaRPr lang="en-US" b="0" noProof="0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 userDrawn="1"/>
        </p:nvSpPr>
        <p:spPr bwMode="auto">
          <a:xfrm>
            <a:off x="2117" y="0"/>
            <a:ext cx="12192000" cy="6858000"/>
          </a:xfrm>
          <a:prstGeom prst="rect">
            <a:avLst/>
          </a:prstGeom>
          <a:solidFill>
            <a:srgbClr val="1E7FB8"/>
          </a:solidFill>
          <a:ln w="9525">
            <a:noFill/>
            <a:miter lim="800000"/>
            <a:headEnd/>
            <a:tailEnd/>
          </a:ln>
        </p:spPr>
        <p:txBody>
          <a:bodyPr wrap="none" lIns="80147" tIns="40075" rIns="80147" bIns="40075" anchor="ctr"/>
          <a:lstStyle/>
          <a:p>
            <a:pPr>
              <a:spcBef>
                <a:spcPct val="50000"/>
              </a:spcBef>
            </a:pPr>
            <a:endParaRPr lang="en-US" sz="3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1"/>
            <a:ext cx="3048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" y="1"/>
            <a:ext cx="8970243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11" y="4407387"/>
            <a:ext cx="10363924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11" y="2907056"/>
            <a:ext cx="10363924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26" indent="0">
              <a:buNone/>
              <a:defRPr sz="1600"/>
            </a:lvl2pPr>
            <a:lvl3pPr marL="801452" indent="0">
              <a:buNone/>
              <a:defRPr sz="1400"/>
            </a:lvl3pPr>
            <a:lvl4pPr marL="1202177" indent="0">
              <a:buNone/>
              <a:defRPr sz="1200"/>
            </a:lvl4pPr>
            <a:lvl5pPr marL="1602903" indent="0">
              <a:buNone/>
              <a:defRPr sz="1200"/>
            </a:lvl5pPr>
            <a:lvl6pPr marL="2003629" indent="0">
              <a:buNone/>
              <a:defRPr sz="1200"/>
            </a:lvl6pPr>
            <a:lvl7pPr marL="2404355" indent="0">
              <a:buNone/>
              <a:defRPr sz="1200"/>
            </a:lvl7pPr>
            <a:lvl8pPr marL="2805081" indent="0">
              <a:buNone/>
              <a:defRPr sz="1200"/>
            </a:lvl8pPr>
            <a:lvl9pPr marL="320580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055" y="1380819"/>
            <a:ext cx="5440788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602" y="1380819"/>
            <a:ext cx="5440788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3" y="275012"/>
            <a:ext cx="10972076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69" y="1534880"/>
            <a:ext cx="5386489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26" indent="0">
              <a:buNone/>
              <a:defRPr sz="1800" b="1"/>
            </a:lvl2pPr>
            <a:lvl3pPr marL="801452" indent="0">
              <a:buNone/>
              <a:defRPr sz="1600" b="1"/>
            </a:lvl3pPr>
            <a:lvl4pPr marL="1202177" indent="0">
              <a:buNone/>
              <a:defRPr sz="1400" b="1"/>
            </a:lvl4pPr>
            <a:lvl5pPr marL="1602903" indent="0">
              <a:buNone/>
              <a:defRPr sz="1400" b="1"/>
            </a:lvl5pPr>
            <a:lvl6pPr marL="2003629" indent="0">
              <a:buNone/>
              <a:defRPr sz="1400" b="1"/>
            </a:lvl6pPr>
            <a:lvl7pPr marL="2404355" indent="0">
              <a:buNone/>
              <a:defRPr sz="1400" b="1"/>
            </a:lvl7pPr>
            <a:lvl8pPr marL="2805081" indent="0">
              <a:buNone/>
              <a:defRPr sz="1400" b="1"/>
            </a:lvl8pPr>
            <a:lvl9pPr marL="3205807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69" y="2174178"/>
            <a:ext cx="5386489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39" y="1534880"/>
            <a:ext cx="5388300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26" indent="0">
              <a:buNone/>
              <a:defRPr sz="1800" b="1"/>
            </a:lvl2pPr>
            <a:lvl3pPr marL="801452" indent="0">
              <a:buNone/>
              <a:defRPr sz="1600" b="1"/>
            </a:lvl3pPr>
            <a:lvl4pPr marL="1202177" indent="0">
              <a:buNone/>
              <a:defRPr sz="1400" b="1"/>
            </a:lvl4pPr>
            <a:lvl5pPr marL="1602903" indent="0">
              <a:buNone/>
              <a:defRPr sz="1400" b="1"/>
            </a:lvl5pPr>
            <a:lvl6pPr marL="2003629" indent="0">
              <a:buNone/>
              <a:defRPr sz="1400" b="1"/>
            </a:lvl6pPr>
            <a:lvl7pPr marL="2404355" indent="0">
              <a:buNone/>
              <a:defRPr sz="1400" b="1"/>
            </a:lvl7pPr>
            <a:lvl8pPr marL="2805081" indent="0">
              <a:buNone/>
              <a:defRPr sz="1400" b="1"/>
            </a:lvl8pPr>
            <a:lvl9pPr marL="3205807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39" y="2174178"/>
            <a:ext cx="5388300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3" y="273572"/>
            <a:ext cx="4010908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484" y="273571"/>
            <a:ext cx="681456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963" y="1435534"/>
            <a:ext cx="4010908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26" indent="0">
              <a:buNone/>
              <a:defRPr sz="1100"/>
            </a:lvl2pPr>
            <a:lvl3pPr marL="801452" indent="0">
              <a:buNone/>
              <a:defRPr sz="900"/>
            </a:lvl3pPr>
            <a:lvl4pPr marL="1202177" indent="0">
              <a:buNone/>
              <a:defRPr sz="800"/>
            </a:lvl4pPr>
            <a:lvl5pPr marL="1602903" indent="0">
              <a:buNone/>
              <a:defRPr sz="800"/>
            </a:lvl5pPr>
            <a:lvl6pPr marL="2003629" indent="0">
              <a:buNone/>
              <a:defRPr sz="800"/>
            </a:lvl6pPr>
            <a:lvl7pPr marL="2404355" indent="0">
              <a:buNone/>
              <a:defRPr sz="800"/>
            </a:lvl7pPr>
            <a:lvl8pPr marL="2805081" indent="0">
              <a:buNone/>
              <a:defRPr sz="800"/>
            </a:lvl8pPr>
            <a:lvl9pPr marL="3205807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71" y="4800456"/>
            <a:ext cx="7315924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171" y="613376"/>
            <a:ext cx="7315924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26" indent="0">
              <a:buNone/>
              <a:defRPr sz="2500"/>
            </a:lvl2pPr>
            <a:lvl3pPr marL="801452" indent="0">
              <a:buNone/>
              <a:defRPr sz="2100"/>
            </a:lvl3pPr>
            <a:lvl4pPr marL="1202177" indent="0">
              <a:buNone/>
              <a:defRPr sz="1800"/>
            </a:lvl4pPr>
            <a:lvl5pPr marL="1602903" indent="0">
              <a:buNone/>
              <a:defRPr sz="1800"/>
            </a:lvl5pPr>
            <a:lvl6pPr marL="2003629" indent="0">
              <a:buNone/>
              <a:defRPr sz="1800"/>
            </a:lvl6pPr>
            <a:lvl7pPr marL="2404355" indent="0">
              <a:buNone/>
              <a:defRPr sz="1800"/>
            </a:lvl7pPr>
            <a:lvl8pPr marL="2805081" indent="0">
              <a:buNone/>
              <a:defRPr sz="1800"/>
            </a:lvl8pPr>
            <a:lvl9pPr marL="3205807" indent="0">
              <a:buNone/>
              <a:defRPr sz="18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171" y="5367757"/>
            <a:ext cx="7315924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26" indent="0">
              <a:buNone/>
              <a:defRPr sz="1100"/>
            </a:lvl2pPr>
            <a:lvl3pPr marL="801452" indent="0">
              <a:buNone/>
              <a:defRPr sz="900"/>
            </a:lvl3pPr>
            <a:lvl4pPr marL="1202177" indent="0">
              <a:buNone/>
              <a:defRPr sz="800"/>
            </a:lvl4pPr>
            <a:lvl5pPr marL="1602903" indent="0">
              <a:buNone/>
              <a:defRPr sz="800"/>
            </a:lvl5pPr>
            <a:lvl6pPr marL="2003629" indent="0">
              <a:buNone/>
              <a:defRPr sz="800"/>
            </a:lvl6pPr>
            <a:lvl7pPr marL="2404355" indent="0">
              <a:buNone/>
              <a:defRPr sz="800"/>
            </a:lvl7pPr>
            <a:lvl8pPr marL="2805081" indent="0">
              <a:buNone/>
              <a:defRPr sz="800"/>
            </a:lvl8pPr>
            <a:lvl9pPr marL="3205807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0552" y="1381125"/>
            <a:ext cx="11055349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</p:txBody>
      </p:sp>
      <p:sp>
        <p:nvSpPr>
          <p:cNvPr id="1028" name="Line 6"/>
          <p:cNvSpPr>
            <a:spLocks noChangeShapeType="1"/>
          </p:cNvSpPr>
          <p:nvPr/>
        </p:nvSpPr>
        <p:spPr bwMode="auto">
          <a:xfrm>
            <a:off x="0" y="1246188"/>
            <a:ext cx="12192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</p:spPr>
        <p:txBody>
          <a:bodyPr lIns="80147" tIns="40075" rIns="80147" bIns="40075"/>
          <a:lstStyle/>
          <a:p>
            <a:endParaRPr lang="en-US" sz="3900" dirty="0"/>
          </a:p>
        </p:txBody>
      </p:sp>
      <p:sp>
        <p:nvSpPr>
          <p:cNvPr id="1029" name="Rectangle 12"/>
          <p:cNvSpPr>
            <a:spLocks noChangeArrowheads="1"/>
          </p:cNvSpPr>
          <p:nvPr/>
        </p:nvSpPr>
        <p:spPr bwMode="auto">
          <a:xfrm>
            <a:off x="2117" y="6318000"/>
            <a:ext cx="12192000" cy="540000"/>
          </a:xfrm>
          <a:prstGeom prst="rect">
            <a:avLst/>
          </a:prstGeom>
          <a:solidFill>
            <a:srgbClr val="1E7FB8"/>
          </a:solidFill>
          <a:ln w="9525">
            <a:noFill/>
            <a:miter lim="800000"/>
            <a:headEnd/>
            <a:tailEnd/>
          </a:ln>
        </p:spPr>
        <p:txBody>
          <a:bodyPr wrap="none" lIns="80147" tIns="40075" rIns="80147" bIns="40075" anchor="ctr"/>
          <a:lstStyle/>
          <a:p>
            <a:pPr>
              <a:spcBef>
                <a:spcPct val="50000"/>
              </a:spcBef>
            </a:pPr>
            <a:endParaRPr lang="en-US" sz="3400" dirty="0"/>
          </a:p>
        </p:txBody>
      </p:sp>
      <p:sp>
        <p:nvSpPr>
          <p:cNvPr id="1030" name="Rectangle 13"/>
          <p:cNvSpPr>
            <a:spLocks noChangeArrowheads="1"/>
          </p:cNvSpPr>
          <p:nvPr/>
        </p:nvSpPr>
        <p:spPr bwMode="auto">
          <a:xfrm>
            <a:off x="1236139" y="6502400"/>
            <a:ext cx="6203951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12791"/>
            <a:r>
              <a:rPr lang="en-GB" sz="1200" b="0" dirty="0">
                <a:solidFill>
                  <a:srgbClr val="96CCEE"/>
                </a:solidFill>
                <a:latin typeface="Arial Narrow" pitchFamily="34" charset="0"/>
              </a:rPr>
              <a:t>Communication,</a:t>
            </a:r>
            <a:r>
              <a:rPr lang="en-GB" sz="1200" b="0" baseline="0" dirty="0">
                <a:solidFill>
                  <a:srgbClr val="96CCEE"/>
                </a:solidFill>
                <a:latin typeface="Arial Narrow" pitchFamily="34" charset="0"/>
              </a:rPr>
              <a:t> </a:t>
            </a:r>
            <a:r>
              <a:rPr lang="en-GB" sz="1200" b="0" dirty="0">
                <a:solidFill>
                  <a:srgbClr val="96CCEE"/>
                </a:solidFill>
                <a:latin typeface="Arial Narrow" pitchFamily="34" charset="0"/>
              </a:rPr>
              <a:t>Module 8</a:t>
            </a:r>
            <a:endParaRPr lang="en-GB" sz="1200" dirty="0">
              <a:solidFill>
                <a:srgbClr val="96CCEE"/>
              </a:solidFill>
              <a:latin typeface="Arial Narrow" pitchFamily="34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 userDrawn="1"/>
        </p:nvSpPr>
        <p:spPr bwMode="auto">
          <a:xfrm>
            <a:off x="551547" y="6486310"/>
            <a:ext cx="622300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912791">
              <a:defRPr/>
            </a:pPr>
            <a:fld id="{0E74DCFA-7F57-4E57-913E-D9B16E34975B}" type="slidenum">
              <a:rPr lang="en-US" sz="1500" b="1">
                <a:solidFill>
                  <a:srgbClr val="72BBE8"/>
                </a:solidFill>
                <a:latin typeface="Arial Narrow" pitchFamily="34" charset="0"/>
                <a:ea typeface="ＭＳ Ｐゴシック" pitchFamily="34" charset="-128"/>
              </a:rPr>
              <a:pPr algn="r" defTabSz="912791">
                <a:defRPr/>
              </a:pPr>
              <a:t>‹#›</a:t>
            </a:fld>
            <a:r>
              <a:rPr lang="en-GB" sz="1500" b="1" dirty="0">
                <a:solidFill>
                  <a:srgbClr val="72BBE8"/>
                </a:solidFill>
                <a:latin typeface="Arial Narrow" pitchFamily="34" charset="0"/>
                <a:ea typeface="ＭＳ Ｐゴシック" pitchFamily="34" charset="-128"/>
              </a:rPr>
              <a:t> </a:t>
            </a:r>
            <a:r>
              <a:rPr lang="en-GB" sz="2100" b="1" baseline="14000" dirty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</a:rPr>
              <a:t>|</a:t>
            </a:r>
          </a:p>
        </p:txBody>
      </p:sp>
      <p:pic>
        <p:nvPicPr>
          <p:cNvPr id="11" name="Picture 2"/>
          <p:cNvPicPr>
            <a:picLocks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02" y="76199"/>
            <a:ext cx="90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7" descr="WHO-EN-white-H">
            <a:extLst>
              <a:ext uri="{FF2B5EF4-FFF2-40B4-BE49-F238E27FC236}">
                <a16:creationId xmlns:a16="http://schemas.microsoft.com/office/drawing/2014/main" id="{3EA99DC7-5FBD-A7B3-3D96-EFBFB05426A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993780" y="6324600"/>
            <a:ext cx="1646673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28" r:id="rId1"/>
    <p:sldLayoutId id="2147484518" r:id="rId2"/>
    <p:sldLayoutId id="2147484519" r:id="rId3"/>
    <p:sldLayoutId id="2147484520" r:id="rId4"/>
    <p:sldLayoutId id="2147484521" r:id="rId5"/>
    <p:sldLayoutId id="2147484522" r:id="rId6"/>
    <p:sldLayoutId id="2147484523" r:id="rId7"/>
    <p:sldLayoutId id="2147484524" r:id="rId8"/>
    <p:sldLayoutId id="2147484525" r:id="rId9"/>
    <p:sldLayoutId id="2147484526" r:id="rId10"/>
    <p:sldLayoutId id="2147484527" r:id="rId11"/>
  </p:sldLayoutIdLst>
  <p:hf hdr="0"/>
  <p:txStyles>
    <p:titleStyle>
      <a:lvl1pPr algn="ctr" defTabSz="912791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912791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912791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912791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912791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00726" algn="ctr" defTabSz="914156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52" algn="ctr" defTabSz="914156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177" algn="ctr" defTabSz="914156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03" algn="ctr" defTabSz="914156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305" indent="-341305" algn="l" defTabSz="912791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04843" indent="-280981" algn="l" defTabSz="912791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itchFamily="34" charset="0"/>
        <a:buChar char="–"/>
        <a:defRPr sz="2100">
          <a:solidFill>
            <a:srgbClr val="000066"/>
          </a:solidFill>
          <a:latin typeface="+mn-lt"/>
          <a:ea typeface="Arial" charset="0"/>
          <a:cs typeface="+mn-cs"/>
        </a:defRPr>
      </a:lvl2pPr>
      <a:lvl3pPr marL="1255682" indent="-269868" algn="l" defTabSz="912791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3pPr>
      <a:lvl4pPr marL="1663658" indent="-225420" algn="l" defTabSz="912791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4pPr>
      <a:lvl5pPr marL="1987501" indent="-144459" algn="r" defTabSz="912791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Arial" charset="0"/>
          <a:cs typeface="+mn-cs"/>
        </a:defRPr>
      </a:lvl5pPr>
      <a:lvl6pPr marL="2389050" indent="-144707" algn="r" defTabSz="914156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776" indent="-144707" algn="r" defTabSz="914156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02" indent="-144707" algn="r" defTabSz="914156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228" indent="-144707" algn="r" defTabSz="914156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26" algn="l" defTabSz="801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52" algn="l" defTabSz="801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177" algn="l" defTabSz="801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03" algn="l" defTabSz="801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29" algn="l" defTabSz="801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355" algn="l" defTabSz="801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081" algn="l" defTabSz="801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07" algn="l" defTabSz="801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s://iris.who.int/handle/10665/208278" TargetMode="External"/><Relationship Id="rId7" Type="http://schemas.openxmlformats.org/officeDocument/2006/relationships/hyperlink" Target="https://www.who.int/europe/publications/i/item/9789289054935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ho.int/teams/regulation-prequalification/regulation-and-safety/pharmacovigilance/guidance/operations/communication" TargetMode="External"/><Relationship Id="rId11" Type="http://schemas.openxmlformats.org/officeDocument/2006/relationships/image" Target="../media/image15.png"/><Relationship Id="rId5" Type="http://schemas.openxmlformats.org/officeDocument/2006/relationships/hyperlink" Target="https://www.who.int/europe/publications/i/item/WHO-EURO-2023-8926-48692-72363" TargetMode="External"/><Relationship Id="rId10" Type="http://schemas.openxmlformats.org/officeDocument/2006/relationships/image" Target="../media/image14.png"/><Relationship Id="rId4" Type="http://schemas.openxmlformats.org/officeDocument/2006/relationships/hyperlink" Target="https://www.who.int/publications/i/item/practices-to-improve-coverage-of-the-hepatitis-b-birth-dose-vaccine" TargetMode="External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iris.who.int/handle/10665/208278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Practices%20to%20improve%20coverage%20of%20the%20hepatitis%20B%20birth%20dose%20vaccin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iris.who.int/handle/10665/208278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Practices%20to%20improve%20coverage%20of%20the%20hepatitis%20B%20birth%20dose%20vaccin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iris.who.int/handle/10665/208278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WHO-EN-white-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5715009"/>
            <a:ext cx="2952000" cy="96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Rectangle 4"/>
          <p:cNvSpPr>
            <a:spLocks noChangeArrowheads="1"/>
          </p:cNvSpPr>
          <p:nvPr/>
        </p:nvSpPr>
        <p:spPr bwMode="auto">
          <a:xfrm>
            <a:off x="6705600" y="188922"/>
            <a:ext cx="3657600" cy="147002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791" eaLnBrk="0" hangingPunct="0">
              <a:defRPr/>
            </a:pPr>
            <a:r>
              <a:rPr lang="en-US" sz="2400" dirty="0">
                <a:solidFill>
                  <a:schemeClr val="bg1"/>
                </a:solidFill>
              </a:rPr>
              <a:t>Essential training</a:t>
            </a:r>
          </a:p>
          <a:p>
            <a:pPr algn="ctr" defTabSz="912791" eaLnBrk="0" hangingPunct="0">
              <a:defRPr/>
            </a:pPr>
            <a:r>
              <a:rPr lang="en-US" sz="2400" dirty="0">
                <a:solidFill>
                  <a:schemeClr val="bg1"/>
                </a:solidFill>
              </a:rPr>
              <a:t>for introduction of  </a:t>
            </a:r>
            <a:r>
              <a:rPr lang="en-US" sz="2400" dirty="0" err="1">
                <a:solidFill>
                  <a:schemeClr val="bg1"/>
                </a:solidFill>
              </a:rPr>
              <a:t>HepB</a:t>
            </a:r>
            <a:r>
              <a:rPr lang="en-US" sz="2400" dirty="0">
                <a:solidFill>
                  <a:schemeClr val="bg1"/>
                </a:solidFill>
              </a:rPr>
              <a:t>-BD vaccine</a:t>
            </a:r>
            <a:endParaRPr lang="fr-FR" sz="2400" dirty="0">
              <a:solidFill>
                <a:schemeClr val="bg1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6705603" y="2397125"/>
            <a:ext cx="365582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 defTabSz="912791" eaLnBrk="0" hangingPunct="0">
              <a:lnSpc>
                <a:spcPct val="90000"/>
              </a:lnSpc>
              <a:spcBef>
                <a:spcPct val="80000"/>
              </a:spcBef>
              <a:buClr>
                <a:srgbClr val="1E7FB8"/>
              </a:buClr>
            </a:pPr>
            <a:r>
              <a:rPr lang="fr-FR" sz="3200" dirty="0">
                <a:solidFill>
                  <a:schemeClr val="bg1"/>
                </a:solidFill>
              </a:rPr>
              <a:t>Module 7</a:t>
            </a:r>
          </a:p>
          <a:p>
            <a:pPr algn="ctr" defTabSz="912791" eaLnBrk="0" hangingPunct="0">
              <a:lnSpc>
                <a:spcPct val="90000"/>
              </a:lnSpc>
              <a:spcBef>
                <a:spcPts val="600"/>
              </a:spcBef>
              <a:buClr>
                <a:srgbClr val="1E7FB8"/>
              </a:buClr>
            </a:pPr>
            <a:endParaRPr lang="fr-FR" sz="3200" dirty="0">
              <a:solidFill>
                <a:schemeClr val="bg1"/>
              </a:solidFill>
            </a:endParaRPr>
          </a:p>
          <a:p>
            <a:pPr algn="ctr" defTabSz="912791" eaLnBrk="0" hangingPunct="0">
              <a:lnSpc>
                <a:spcPct val="90000"/>
              </a:lnSpc>
              <a:spcBef>
                <a:spcPts val="600"/>
              </a:spcBef>
              <a:buClr>
                <a:srgbClr val="1E7FB8"/>
              </a:buClr>
            </a:pPr>
            <a:r>
              <a:rPr lang="fr-FR" sz="3200" dirty="0">
                <a:solidFill>
                  <a:schemeClr val="bg1"/>
                </a:solidFill>
                <a:latin typeface="Arial"/>
                <a:ea typeface="MS PGothic"/>
              </a:rPr>
              <a:t>Communication on </a:t>
            </a:r>
            <a:r>
              <a:rPr lang="fr-FR" sz="3200" dirty="0" err="1">
                <a:solidFill>
                  <a:schemeClr val="bg1"/>
                </a:solidFill>
                <a:latin typeface="Arial"/>
                <a:ea typeface="MS PGothic"/>
              </a:rPr>
              <a:t>HepB</a:t>
            </a:r>
            <a:r>
              <a:rPr lang="fr-FR" sz="3200" dirty="0">
                <a:solidFill>
                  <a:schemeClr val="bg1"/>
                </a:solidFill>
                <a:latin typeface="Arial"/>
                <a:ea typeface="MS PGothic"/>
              </a:rPr>
              <a:t>-BD vaccination</a:t>
            </a:r>
          </a:p>
          <a:p>
            <a:pPr algn="ctr" defTabSz="912791">
              <a:lnSpc>
                <a:spcPct val="90000"/>
              </a:lnSpc>
              <a:spcBef>
                <a:spcPts val="600"/>
              </a:spcBef>
              <a:buFont typeface="Wingdings" pitchFamily="2" charset="2"/>
            </a:pPr>
            <a:endParaRPr lang="fr-FR" sz="3200" dirty="0">
              <a:solidFill>
                <a:schemeClr val="bg1"/>
              </a:solidFill>
              <a:latin typeface="Arial"/>
              <a:ea typeface="MS PGothic"/>
            </a:endParaRPr>
          </a:p>
        </p:txBody>
      </p:sp>
      <p:pic>
        <p:nvPicPr>
          <p:cNvPr id="1026" name="Pictur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" y="2628"/>
            <a:ext cx="500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18CD97F-CA87-DCD9-46CE-D37C3A36FFDD}"/>
              </a:ext>
            </a:extLst>
          </p:cNvPr>
          <p:cNvSpPr txBox="1"/>
          <p:nvPr/>
        </p:nvSpPr>
        <p:spPr>
          <a:xfrm>
            <a:off x="11189704" y="114548"/>
            <a:ext cx="975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ver. 11/24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r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End of the module</a:t>
            </a:r>
            <a:endParaRPr lang="fr-FR" dirty="0"/>
          </a:p>
        </p:txBody>
      </p:sp>
      <p:pic>
        <p:nvPicPr>
          <p:cNvPr id="2" name="Picture 1" descr="A cartoon of a nurse&#10;&#10;Description automatically generated">
            <a:extLst>
              <a:ext uri="{FF2B5EF4-FFF2-40B4-BE49-F238E27FC236}">
                <a16:creationId xmlns:a16="http://schemas.microsoft.com/office/drawing/2014/main" id="{F0E46734-67A1-3D83-6E64-CB0E01EA0C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9763" y="1595879"/>
            <a:ext cx="2009775" cy="4210051"/>
          </a:xfrm>
          <a:prstGeom prst="rect">
            <a:avLst/>
          </a:prstGeom>
        </p:spPr>
      </p:pic>
      <p:sp>
        <p:nvSpPr>
          <p:cNvPr id="3" name="Rectangle à coins arrondis 6">
            <a:extLst>
              <a:ext uri="{FF2B5EF4-FFF2-40B4-BE49-F238E27FC236}">
                <a16:creationId xmlns:a16="http://schemas.microsoft.com/office/drawing/2014/main" id="{9C8A4830-D98F-68E6-C41A-2EF58F572010}"/>
              </a:ext>
            </a:extLst>
          </p:cNvPr>
          <p:cNvSpPr/>
          <p:nvPr/>
        </p:nvSpPr>
        <p:spPr bwMode="auto">
          <a:xfrm>
            <a:off x="5448300" y="2060575"/>
            <a:ext cx="3671888" cy="1512888"/>
          </a:xfrm>
          <a:prstGeom prst="wedgeRoundRectCallout">
            <a:avLst>
              <a:gd name="adj1" fmla="val -80920"/>
              <a:gd name="adj2" fmla="val -26776"/>
              <a:gd name="adj3" fmla="val 16667"/>
            </a:avLst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br>
              <a:rPr lang="en-US" sz="1400" dirty="0">
                <a:solidFill>
                  <a:srgbClr val="000066"/>
                </a:solidFill>
              </a:rPr>
            </a:br>
            <a:r>
              <a:rPr lang="en-US" sz="2400" dirty="0">
                <a:solidFill>
                  <a:srgbClr val="000066"/>
                </a:solidFill>
              </a:rPr>
              <a:t>Thank you for your attention </a:t>
            </a:r>
            <a:br>
              <a:rPr lang="en-US" sz="2400" dirty="0">
                <a:solidFill>
                  <a:srgbClr val="000066"/>
                </a:solidFill>
              </a:rPr>
            </a:br>
            <a:br>
              <a:rPr lang="en-US" sz="2400" dirty="0">
                <a:solidFill>
                  <a:srgbClr val="000066"/>
                </a:solidFill>
              </a:rPr>
            </a:br>
            <a:endParaRPr lang="en-US" sz="24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r>
              <a:rPr lang="fr-FR" sz="2000" dirty="0">
                <a:solidFill>
                  <a:srgbClr val="000066"/>
                </a:solidFill>
              </a:rPr>
              <a:t> </a:t>
            </a:r>
          </a:p>
        </p:txBody>
      </p:sp>
      <p:sp>
        <p:nvSpPr>
          <p:cNvPr id="4" name="Rectangle à coins arrondis 6">
            <a:extLst>
              <a:ext uri="{FF2B5EF4-FFF2-40B4-BE49-F238E27FC236}">
                <a16:creationId xmlns:a16="http://schemas.microsoft.com/office/drawing/2014/main" id="{E4696F15-178D-2E19-569A-44505E519E01}"/>
              </a:ext>
            </a:extLst>
          </p:cNvPr>
          <p:cNvSpPr/>
          <p:nvPr/>
        </p:nvSpPr>
        <p:spPr bwMode="auto">
          <a:xfrm>
            <a:off x="5448300" y="2060575"/>
            <a:ext cx="3671888" cy="1512888"/>
          </a:xfrm>
          <a:prstGeom prst="wedgeRoundRectCallout">
            <a:avLst>
              <a:gd name="adj1" fmla="val -80920"/>
              <a:gd name="adj2" fmla="val -26776"/>
              <a:gd name="adj3" fmla="val 16667"/>
            </a:avLst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br>
              <a:rPr lang="en-US" sz="1400" dirty="0">
                <a:solidFill>
                  <a:srgbClr val="000066"/>
                </a:solidFill>
              </a:rPr>
            </a:br>
            <a:r>
              <a:rPr lang="en-US" sz="2400" dirty="0">
                <a:solidFill>
                  <a:srgbClr val="000066"/>
                </a:solidFill>
              </a:rPr>
              <a:t>Thank you for your attention </a:t>
            </a:r>
            <a:br>
              <a:rPr lang="en-US" sz="2400" dirty="0">
                <a:solidFill>
                  <a:srgbClr val="000066"/>
                </a:solidFill>
              </a:rPr>
            </a:br>
            <a:br>
              <a:rPr lang="en-US" sz="2400" dirty="0">
                <a:solidFill>
                  <a:srgbClr val="000066"/>
                </a:solidFill>
              </a:rPr>
            </a:br>
            <a:endParaRPr lang="en-US" sz="24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r>
              <a:rPr lang="fr-FR" sz="2000" dirty="0">
                <a:solidFill>
                  <a:srgbClr val="000066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8256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"/>
            <a:ext cx="8229600" cy="1238251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kern="1200" dirty="0">
                <a:solidFill>
                  <a:srgbClr val="002060"/>
                </a:solidFill>
                <a:ea typeface="ＭＳ Ｐゴシック" pitchFamily="34" charset="-128"/>
              </a:rPr>
              <a:t>References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D4B2420-610C-3DE5-0569-D8C7CE366B61}"/>
              </a:ext>
            </a:extLst>
          </p:cNvPr>
          <p:cNvSpPr txBox="1">
            <a:spLocks/>
          </p:cNvSpPr>
          <p:nvPr/>
        </p:nvSpPr>
        <p:spPr bwMode="auto">
          <a:xfrm>
            <a:off x="590551" y="1608317"/>
            <a:ext cx="9239249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1313" indent="-341313" algn="l" defTabSz="912813" rtl="0" eaLnBrk="0" fontAlgn="base" hangingPunct="0">
              <a:spcBef>
                <a:spcPct val="80000"/>
              </a:spcBef>
              <a:spcAft>
                <a:spcPct val="0"/>
              </a:spcAft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804863" indent="-280988" algn="l" defTabSz="912813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+mn-lt"/>
                <a:ea typeface="Arial" charset="0"/>
                <a:cs typeface="+mn-cs"/>
              </a:defRPr>
            </a:lvl2pPr>
            <a:lvl3pPr marL="1255713" indent="-269875" algn="l" defTabSz="912813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charset="0"/>
                <a:cs typeface="+mn-cs"/>
              </a:defRPr>
            </a:lvl3pPr>
            <a:lvl4pPr marL="1663700" indent="-225425" algn="l" defTabSz="912813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charset="0"/>
                <a:cs typeface="+mn-cs"/>
              </a:defRPr>
            </a:lvl4pPr>
            <a:lvl5pPr marL="1987550" indent="-144463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ea typeface="Arial" charset="0"/>
                <a:cs typeface="+mn-cs"/>
              </a:defRPr>
            </a:lvl5pPr>
            <a:lvl6pPr marL="2389109" indent="-144710" algn="r" defTabSz="914179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6pPr>
            <a:lvl7pPr marL="2789845" indent="-144710" algn="r" defTabSz="914179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7pPr>
            <a:lvl8pPr marL="3190581" indent="-144710" algn="r" defTabSz="914179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8pPr>
            <a:lvl9pPr marL="3591317" indent="-144710" algn="r" defTabSz="914179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9pPr>
          </a:lstStyle>
          <a:p>
            <a:pPr marL="340995" indent="-340995"/>
            <a:r>
              <a:rPr lang="en-US" sz="2000" b="0" dirty="0"/>
              <a:t>WHO: A Guide for Introducing and Strengthening Hepatitis B Birth Dose Vaccination </a:t>
            </a:r>
            <a:r>
              <a:rPr lang="en-GB" sz="2000" b="0" u="sng" dirty="0">
                <a:hlinkClick r:id="rId3"/>
              </a:rPr>
              <a:t>https://iris.who.int/handle/10665/208278</a:t>
            </a:r>
            <a:endParaRPr lang="en-GB" sz="2000" b="0" u="sng" dirty="0"/>
          </a:p>
          <a:p>
            <a:pPr>
              <a:spcBef>
                <a:spcPts val="1200"/>
              </a:spcBef>
            </a:pPr>
            <a:r>
              <a:rPr lang="en-US" sz="2000" b="0" kern="0" dirty="0"/>
              <a:t>WHO: Practices to improve coverage of the hepatitis B birth dose vaccine. </a:t>
            </a:r>
            <a:r>
              <a:rPr lang="fr-FR" sz="2000" b="0" kern="0" dirty="0">
                <a:hlinkClick r:id="rId4"/>
              </a:rPr>
              <a:t>https://www.who.int/publications/i/item/practices-to-improve-coverage-of-the-hepatitis-b-birth-dose-vaccine</a:t>
            </a:r>
            <a:r>
              <a:rPr lang="fr-FR" sz="2000" b="0" kern="0" dirty="0"/>
              <a:t> </a:t>
            </a:r>
            <a:endParaRPr lang="en-US" sz="2000" b="0" kern="0" dirty="0"/>
          </a:p>
          <a:p>
            <a:pPr>
              <a:spcBef>
                <a:spcPts val="1200"/>
              </a:spcBef>
            </a:pPr>
            <a:r>
              <a:rPr lang="en-US" sz="2000" b="0" kern="0" dirty="0">
                <a:ea typeface="MS PGothic" pitchFamily="34" charset="-128"/>
              </a:rPr>
              <a:t>WHO EURO: Communicating about vaccination with caregivers and patients </a:t>
            </a:r>
            <a:r>
              <a:rPr lang="en-US" sz="1800" b="0" kern="0" dirty="0">
                <a:ea typeface="MS PGothic" pitchFamily="34" charset="-128"/>
                <a:hlinkClick r:id="rId5"/>
              </a:rPr>
              <a:t>https://www.who.int/europe/publications/i/item/WHO-EURO-2023-8926-48692-72363</a:t>
            </a:r>
            <a:r>
              <a:rPr lang="en-US" sz="1800" b="0" kern="0" dirty="0">
                <a:ea typeface="MS PGothic" pitchFamily="34" charset="-128"/>
              </a:rPr>
              <a:t>   </a:t>
            </a:r>
            <a:endParaRPr lang="en-US" sz="2000" b="0" kern="0" dirty="0">
              <a:ea typeface="MS PGothic" pitchFamily="34" charset="-128"/>
            </a:endParaRPr>
          </a:p>
          <a:p>
            <a:pPr>
              <a:spcBef>
                <a:spcPts val="1200"/>
              </a:spcBef>
            </a:pPr>
            <a:r>
              <a:rPr lang="en-US" sz="2000" b="0" kern="0" dirty="0">
                <a:ea typeface="MS PGothic" pitchFamily="34" charset="-128"/>
              </a:rPr>
              <a:t>WHO: </a:t>
            </a:r>
            <a:r>
              <a:rPr lang="en-US" sz="2000" b="0" kern="0" dirty="0">
                <a:ea typeface="MS PGothic" pitchFamily="34" charset="-128"/>
                <a:hlinkClick r:id="rId6"/>
              </a:rPr>
              <a:t>Vaccine safety communication</a:t>
            </a:r>
            <a:r>
              <a:rPr lang="en-US" sz="2000" b="0" kern="0" dirty="0">
                <a:ea typeface="MS PGothic" pitchFamily="34" charset="-128"/>
              </a:rPr>
              <a:t> </a:t>
            </a:r>
          </a:p>
          <a:p>
            <a:pPr>
              <a:spcBef>
                <a:spcPts val="1200"/>
              </a:spcBef>
            </a:pPr>
            <a:r>
              <a:rPr lang="en-US" sz="2000" b="0" kern="0" dirty="0">
                <a:ea typeface="MS PGothic" pitchFamily="34" charset="-128"/>
              </a:rPr>
              <a:t>WHO EURO: Vaccine Safety Events: managing the communications response, A guide for Ministry of Health EPI Managers and Health Promotions Units </a:t>
            </a:r>
            <a:r>
              <a:rPr lang="en-US" sz="2000" b="0" kern="0" dirty="0">
                <a:ea typeface="MS PGothic" pitchFamily="34" charset="-128"/>
                <a:hlinkClick r:id="rId7"/>
              </a:rPr>
              <a:t>https://www.who.int/europe/publications/i/item/9789289054935</a:t>
            </a:r>
            <a:endParaRPr lang="en-US" sz="2000" b="0" kern="0" dirty="0">
              <a:ea typeface="MS PGothic" pitchFamily="34" charset="-128"/>
            </a:endParaRPr>
          </a:p>
          <a:p>
            <a:pPr>
              <a:spcBef>
                <a:spcPts val="1200"/>
              </a:spcBef>
              <a:buFont typeface="Wingdings" pitchFamily="2" charset="2"/>
              <a:buNone/>
            </a:pPr>
            <a:endParaRPr lang="en-US" sz="2000" b="0" kern="0" dirty="0"/>
          </a:p>
          <a:p>
            <a:pPr>
              <a:spcBef>
                <a:spcPts val="1200"/>
              </a:spcBef>
              <a:buFont typeface="Wingdings" pitchFamily="2" charset="2"/>
              <a:buNone/>
            </a:pPr>
            <a:endParaRPr lang="en-US" sz="2000" b="0" kern="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F84041B-38B2-C083-3E6F-AD57574A05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52901" y="301624"/>
            <a:ext cx="1475946" cy="20575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4AB564-B688-630C-B26D-3E66B59E2A6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68000" y="1833134"/>
            <a:ext cx="1350000" cy="18777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6C2D9A6-4F8B-5B56-D2BD-52EE260EF17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53600" y="3332197"/>
            <a:ext cx="2069951" cy="11639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52E92FE-E28C-DF85-4BBA-11FBC09FDC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676289" y="4213587"/>
            <a:ext cx="1351500" cy="190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2"/>
          <p:cNvSpPr>
            <a:spLocks noGrp="1" noChangeArrowheads="1"/>
          </p:cNvSpPr>
          <p:nvPr>
            <p:ph type="title"/>
          </p:nvPr>
        </p:nvSpPr>
        <p:spPr>
          <a:xfrm>
            <a:off x="2438400" y="2"/>
            <a:ext cx="8229600" cy="1238251"/>
          </a:xfrm>
        </p:spPr>
        <p:txBody>
          <a:bodyPr/>
          <a:lstStyle/>
          <a:p>
            <a:pPr>
              <a:defRPr/>
            </a:pPr>
            <a:r>
              <a:rPr lang="fr-FR" dirty="0">
                <a:ea typeface="ＭＳ Ｐゴシック" pitchFamily="34" charset="-128"/>
              </a:rPr>
              <a:t>Learning objectives</a:t>
            </a:r>
            <a:endParaRPr lang="fr-FR" dirty="0">
              <a:ea typeface="ＭＳ Ｐゴシック" charset="0"/>
            </a:endParaRPr>
          </a:p>
        </p:txBody>
      </p:sp>
      <p:sp>
        <p:nvSpPr>
          <p:cNvPr id="4099" name="Rectangle 14"/>
          <p:cNvSpPr>
            <a:spLocks noChangeArrowheads="1"/>
          </p:cNvSpPr>
          <p:nvPr/>
        </p:nvSpPr>
        <p:spPr bwMode="auto">
          <a:xfrm>
            <a:off x="1752600" y="1704134"/>
            <a:ext cx="7543800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1305" indent="-341305" defTabSz="912791" eaLnBrk="0" hangingPunct="0">
              <a:lnSpc>
                <a:spcPct val="114000"/>
              </a:lnSpc>
              <a:spcBef>
                <a:spcPts val="12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en-US" sz="2400" b="0" dirty="0"/>
              <a:t>At the end of the module, participants will be able to:</a:t>
            </a:r>
            <a:endParaRPr lang="fr-FR" sz="2400" b="0" dirty="0"/>
          </a:p>
          <a:p>
            <a:pPr marL="1088998" indent="-285744">
              <a:lnSpc>
                <a:spcPct val="114000"/>
              </a:lnSpc>
              <a:spcBef>
                <a:spcPts val="1200"/>
              </a:spcBef>
              <a:buClr>
                <a:srgbClr val="0070C0"/>
              </a:buClr>
              <a:buFont typeface="Arial" pitchFamily="34" charset="0"/>
              <a:buChar char="−"/>
            </a:pPr>
            <a:r>
              <a:rPr lang="en-US" sz="2400" b="0" dirty="0"/>
              <a:t>List key messages for healthcare workers, parents and general community</a:t>
            </a:r>
          </a:p>
          <a:p>
            <a:pPr marL="1088998" indent="-285744">
              <a:lnSpc>
                <a:spcPct val="114000"/>
              </a:lnSpc>
              <a:spcBef>
                <a:spcPts val="1200"/>
              </a:spcBef>
              <a:buClr>
                <a:srgbClr val="0070C0"/>
              </a:buClr>
              <a:buFont typeface="Arial" pitchFamily="34" charset="0"/>
              <a:buChar char="−"/>
            </a:pPr>
            <a:r>
              <a:rPr lang="en-US" sz="2400" b="0" dirty="0"/>
              <a:t>Define how to map out a communication strategy</a:t>
            </a:r>
          </a:p>
          <a:p>
            <a:pPr marL="1088998" indent="-285744">
              <a:lnSpc>
                <a:spcPct val="114000"/>
              </a:lnSpc>
              <a:spcBef>
                <a:spcPts val="1200"/>
              </a:spcBef>
              <a:buClr>
                <a:srgbClr val="0070C0"/>
              </a:buClr>
              <a:buFont typeface="Arial" pitchFamily="34" charset="0"/>
              <a:buChar char="−"/>
            </a:pPr>
            <a:endParaRPr lang="en-US" sz="2400" b="0" dirty="0"/>
          </a:p>
          <a:p>
            <a:pPr>
              <a:lnSpc>
                <a:spcPct val="114000"/>
              </a:lnSpc>
              <a:spcBef>
                <a:spcPts val="1200"/>
              </a:spcBef>
              <a:buClr>
                <a:srgbClr val="0070C0"/>
              </a:buClr>
              <a:buFont typeface="Wingdings" pitchFamily="2" charset="2"/>
              <a:buChar char="l"/>
            </a:pPr>
            <a:r>
              <a:rPr lang="en-GB" sz="2400" b="0" dirty="0"/>
              <a:t> Dur</a:t>
            </a:r>
            <a:r>
              <a:rPr lang="fr-FR" sz="2400" b="0" dirty="0"/>
              <a:t>ation</a:t>
            </a:r>
            <a:r>
              <a:rPr lang="en-GB" sz="2400" b="0" dirty="0"/>
              <a:t>: 30 minutes</a:t>
            </a:r>
          </a:p>
          <a:p>
            <a:pPr marL="804843" lvl="1" indent="-280981" defTabSz="912791" eaLnBrk="0" hangingPunct="0">
              <a:lnSpc>
                <a:spcPct val="114000"/>
              </a:lnSpc>
              <a:spcBef>
                <a:spcPts val="1200"/>
              </a:spcBef>
              <a:buClr>
                <a:srgbClr val="0070C0"/>
              </a:buClr>
              <a:buFont typeface="Wingdings" pitchFamily="2" charset="2"/>
              <a:buChar char="l"/>
            </a:pPr>
            <a:endParaRPr lang="fr-FR" sz="2100" b="0" dirty="0"/>
          </a:p>
        </p:txBody>
      </p:sp>
      <p:pic>
        <p:nvPicPr>
          <p:cNvPr id="2" name="Picture 6" descr="C:\Users\sfellache\Desktop\ammp\sandclock.jpg">
            <a:extLst>
              <a:ext uri="{FF2B5EF4-FFF2-40B4-BE49-F238E27FC236}">
                <a16:creationId xmlns:a16="http://schemas.microsoft.com/office/drawing/2014/main" id="{8D9253E5-0335-111D-D4B5-D536C7161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390" y="4648200"/>
            <a:ext cx="82391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arrow">
            <a:extLst>
              <a:ext uri="{FF2B5EF4-FFF2-40B4-BE49-F238E27FC236}">
                <a16:creationId xmlns:a16="http://schemas.microsoft.com/office/drawing/2014/main" id="{55B484D3-2206-47DE-7BF4-7302B2868B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5392" y="1498601"/>
            <a:ext cx="12239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CB7C52C8-A081-C766-7A11-EC35C8F55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870" y="258668"/>
            <a:ext cx="2029006" cy="28909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265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836844"/>
              </p:ext>
            </p:extLst>
          </p:nvPr>
        </p:nvGraphicFramePr>
        <p:xfrm>
          <a:off x="-190491" y="1789813"/>
          <a:ext cx="8305800" cy="3706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62409" y="762006"/>
            <a:ext cx="184731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itre 17"/>
          <p:cNvSpPr>
            <a:spLocks/>
          </p:cNvSpPr>
          <p:nvPr/>
        </p:nvSpPr>
        <p:spPr bwMode="auto">
          <a:xfrm>
            <a:off x="2438400" y="2"/>
            <a:ext cx="8229600" cy="1238251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791" eaLnBrk="0" hangingPunct="0">
              <a:defRPr/>
            </a:pPr>
            <a:r>
              <a:rPr lang="fr-FR" sz="3500" dirty="0">
                <a:ea typeface="ＭＳ Ｐゴシック" pitchFamily="34" charset="-128"/>
              </a:rPr>
              <a:t>Learning content</a:t>
            </a:r>
          </a:p>
        </p:txBody>
      </p:sp>
      <p:pic>
        <p:nvPicPr>
          <p:cNvPr id="20" name="Picture 19" descr="A cartoon of a nurse holding a stethoscope&#10;&#10;Description automatically generated">
            <a:extLst>
              <a:ext uri="{FF2B5EF4-FFF2-40B4-BE49-F238E27FC236}">
                <a16:creationId xmlns:a16="http://schemas.microsoft.com/office/drawing/2014/main" id="{D39B2B35-EA6D-A29A-229C-F3B18AE390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26479" y="1562800"/>
            <a:ext cx="1905000" cy="39338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10363200" cy="4514181"/>
          </a:xfrm>
        </p:spPr>
        <p:txBody>
          <a:bodyPr/>
          <a:lstStyle/>
          <a:p>
            <a:pPr algn="just">
              <a:spcBef>
                <a:spcPts val="1800"/>
              </a:spcBef>
              <a:spcAft>
                <a:spcPts val="0"/>
              </a:spcAft>
            </a:pPr>
            <a:r>
              <a:rPr lang="en-US" sz="2400" dirty="0" err="1"/>
              <a:t>HepB</a:t>
            </a:r>
            <a:r>
              <a:rPr lang="en-US" sz="2400" dirty="0"/>
              <a:t>-BD is like introducing a new vaccine in this country</a:t>
            </a:r>
          </a:p>
          <a:p>
            <a:pPr algn="just">
              <a:spcBef>
                <a:spcPts val="1800"/>
              </a:spcBef>
              <a:spcAft>
                <a:spcPts val="0"/>
              </a:spcAft>
            </a:pPr>
            <a:r>
              <a:rPr lang="en-US" sz="2400" dirty="0"/>
              <a:t>Hepatitis B virus infection is usually silent in children, and creating demand for </a:t>
            </a:r>
            <a:r>
              <a:rPr lang="en-US" sz="2400" dirty="0" err="1"/>
              <a:t>HepB</a:t>
            </a:r>
            <a:r>
              <a:rPr lang="en-US" sz="2400" dirty="0"/>
              <a:t>-BD may be more difficult</a:t>
            </a:r>
          </a:p>
          <a:p>
            <a:pPr algn="just">
              <a:spcBef>
                <a:spcPts val="1800"/>
              </a:spcBef>
              <a:spcAft>
                <a:spcPts val="0"/>
              </a:spcAft>
            </a:pPr>
            <a:r>
              <a:rPr lang="en-US" sz="2400" dirty="0"/>
              <a:t>Newborn period is a delicate and precious time for caregivers</a:t>
            </a:r>
          </a:p>
          <a:p>
            <a:pPr algn="just">
              <a:spcBef>
                <a:spcPts val="1800"/>
              </a:spcBef>
              <a:spcAft>
                <a:spcPts val="0"/>
              </a:spcAft>
            </a:pPr>
            <a:r>
              <a:rPr lang="en-US" sz="2400" dirty="0"/>
              <a:t>It is important to ensure that caregivers understand</a:t>
            </a:r>
            <a:r>
              <a:rPr lang="fr-FR" sz="2400" dirty="0"/>
              <a:t>:</a:t>
            </a:r>
            <a:endParaRPr lang="en-US" sz="2400" dirty="0"/>
          </a:p>
          <a:p>
            <a:pPr lvl="1" algn="just">
              <a:spcBef>
                <a:spcPts val="600"/>
              </a:spcBef>
              <a:spcAft>
                <a:spcPts val="0"/>
              </a:spcAft>
            </a:pPr>
            <a:r>
              <a:rPr lang="en-US" sz="2200" dirty="0"/>
              <a:t>Why HepB-BD is given</a:t>
            </a:r>
          </a:p>
          <a:p>
            <a:pPr lvl="1" algn="just">
              <a:spcBef>
                <a:spcPts val="600"/>
              </a:spcBef>
              <a:spcAft>
                <a:spcPts val="0"/>
              </a:spcAft>
            </a:pPr>
            <a:r>
              <a:rPr lang="en-US" sz="2200" dirty="0"/>
              <a:t>Why it must be given as soon as possible (preferably within 24 hours of birth)</a:t>
            </a:r>
          </a:p>
          <a:p>
            <a:pPr lvl="1" algn="just">
              <a:spcBef>
                <a:spcPts val="600"/>
              </a:spcBef>
              <a:spcAft>
                <a:spcPts val="0"/>
              </a:spcAft>
            </a:pPr>
            <a:r>
              <a:rPr lang="en-US" sz="2200" dirty="0"/>
              <a:t>Why it must be followed by subsequent doses</a:t>
            </a:r>
          </a:p>
        </p:txBody>
      </p:sp>
      <p:sp>
        <p:nvSpPr>
          <p:cNvPr id="8195" name="Rectangle 7"/>
          <p:cNvSpPr>
            <a:spLocks noGrp="1" noChangeArrowheads="1"/>
          </p:cNvSpPr>
          <p:nvPr>
            <p:ph type="title"/>
          </p:nvPr>
        </p:nvSpPr>
        <p:spPr>
          <a:xfrm>
            <a:off x="2438400" y="2"/>
            <a:ext cx="8229600" cy="1238251"/>
          </a:xfrm>
        </p:spPr>
        <p:txBody>
          <a:bodyPr/>
          <a:lstStyle/>
          <a:p>
            <a:pPr lvl="1">
              <a:defRPr/>
            </a:pPr>
            <a:r>
              <a:rPr lang="en-US" dirty="0">
                <a:latin typeface="+mj-lt"/>
              </a:rPr>
              <a:t>Importance of communication </a:t>
            </a:r>
            <a:br>
              <a:rPr lang="en-US" dirty="0">
                <a:latin typeface="+mj-lt"/>
              </a:rPr>
            </a:br>
            <a:r>
              <a:rPr lang="en-US" dirty="0">
                <a:latin typeface="+mj-lt"/>
              </a:rPr>
              <a:t>on HepB-BD</a:t>
            </a:r>
            <a:endParaRPr lang="en-US" dirty="0">
              <a:latin typeface="+mj-lt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5943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"/>
            <a:ext cx="8229600" cy="1238251"/>
          </a:xfrm>
        </p:spPr>
        <p:txBody>
          <a:bodyPr/>
          <a:lstStyle/>
          <a:p>
            <a:r>
              <a:rPr lang="fr-FR" dirty="0">
                <a:solidFill>
                  <a:srgbClr val="002060"/>
                </a:solidFill>
              </a:rPr>
              <a:t>Communication </a:t>
            </a:r>
            <a:r>
              <a:rPr lang="fr-FR" dirty="0" err="1">
                <a:solidFill>
                  <a:srgbClr val="002060"/>
                </a:solidFill>
              </a:rPr>
              <a:t>targets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380068"/>
              </p:ext>
            </p:extLst>
          </p:nvPr>
        </p:nvGraphicFramePr>
        <p:xfrm>
          <a:off x="609600" y="1447800"/>
          <a:ext cx="11125200" cy="4648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7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46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3221"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WHO?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baseline="0" dirty="0">
                          <a:solidFill>
                            <a:schemeClr val="bg1"/>
                          </a:solidFill>
                        </a:rPr>
                        <a:t>WHY IS IT IMPORTANT?</a:t>
                      </a:r>
                      <a:endParaRPr lang="en-US" sz="19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3508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</a:rPr>
                        <a:t>Healthcare workers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</a:rPr>
                        <a:t>: YOU, the audience of this training</a:t>
                      </a:r>
                      <a:endParaRPr lang="en-US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spc="-40" dirty="0">
                          <a:solidFill>
                            <a:srgbClr val="002060"/>
                          </a:solidFill>
                        </a:rPr>
                        <a:t>To ensure</a:t>
                      </a:r>
                      <a:r>
                        <a:rPr lang="en-US" sz="2000" spc="-4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spc="-40" dirty="0">
                          <a:solidFill>
                            <a:srgbClr val="002060"/>
                          </a:solidFill>
                        </a:rPr>
                        <a:t>vaccination acceptance</a:t>
                      </a:r>
                      <a:r>
                        <a:rPr lang="en-US" sz="2000" spc="-40" baseline="0" dirty="0">
                          <a:solidFill>
                            <a:srgbClr val="002060"/>
                          </a:solidFill>
                        </a:rPr>
                        <a:t> and </a:t>
                      </a:r>
                      <a:r>
                        <a:rPr lang="en-US" sz="2000" spc="-40" dirty="0">
                          <a:solidFill>
                            <a:srgbClr val="002060"/>
                          </a:solidFill>
                        </a:rPr>
                        <a:t>compliance, communication</a:t>
                      </a:r>
                      <a:r>
                        <a:rPr lang="en-US" sz="2000" spc="-40" baseline="0" dirty="0">
                          <a:solidFill>
                            <a:srgbClr val="002060"/>
                          </a:solidFill>
                        </a:rPr>
                        <a:t> must be part of each step of the </a:t>
                      </a:r>
                      <a:r>
                        <a:rPr lang="en-US" sz="2000" spc="-40" baseline="0" dirty="0" err="1">
                          <a:solidFill>
                            <a:srgbClr val="002060"/>
                          </a:solidFill>
                        </a:rPr>
                        <a:t>HepB</a:t>
                      </a:r>
                      <a:r>
                        <a:rPr lang="en-US" sz="2000" spc="-40" baseline="0" dirty="0">
                          <a:solidFill>
                            <a:srgbClr val="002060"/>
                          </a:solidFill>
                        </a:rPr>
                        <a:t>-BD vaccination process</a:t>
                      </a:r>
                      <a:endParaRPr lang="en-US" sz="2000" spc="-4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3508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</a:rPr>
                        <a:t>Parents or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</a:rPr>
                        <a:t> all relatives/individuals taking care of infants</a:t>
                      </a:r>
                      <a:endParaRPr lang="en-US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</a:rPr>
                        <a:t>Communication with caregivers is essential to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2060"/>
                          </a:solidFill>
                        </a:rPr>
                        <a:t>understand the benefits of </a:t>
                      </a:r>
                      <a:r>
                        <a:rPr lang="en-US" sz="2000" dirty="0" err="1">
                          <a:solidFill>
                            <a:srgbClr val="002060"/>
                          </a:solidFill>
                        </a:rPr>
                        <a:t>HepB</a:t>
                      </a:r>
                      <a:r>
                        <a:rPr lang="en-US" sz="2000" dirty="0">
                          <a:solidFill>
                            <a:srgbClr val="002060"/>
                          </a:solidFill>
                        </a:rPr>
                        <a:t>-BD and need to receive subsequent doses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7963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rgbClr val="002060"/>
                          </a:solidFill>
                        </a:rPr>
                        <a:t>Decision makers/opinion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</a:rPr>
                        <a:t> leaders: </a:t>
                      </a:r>
                      <a:r>
                        <a:rPr lang="en-US" sz="15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Health-ministry officials, other government officials, partner &amp; donor agencies, (NGOs), Community leaders, Religious leaders, Pharmacists, clinicians in the private sector, Professional associations, teachers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200"/>
                        </a:spcBef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</a:rPr>
                        <a:t>Communicating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</a:rPr>
                        <a:t> with respected opinion leaders in your community can raise awareness, demand for and acceptance of </a:t>
                      </a:r>
                      <a:r>
                        <a:rPr lang="en-US" sz="2000" baseline="0" dirty="0" err="1">
                          <a:solidFill>
                            <a:srgbClr val="002060"/>
                          </a:solidFill>
                        </a:rPr>
                        <a:t>HepB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</a:rPr>
                        <a:t>-BD</a:t>
                      </a:r>
                      <a:endParaRPr lang="en-US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5781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001350"/>
              </p:ext>
            </p:extLst>
          </p:nvPr>
        </p:nvGraphicFramePr>
        <p:xfrm>
          <a:off x="533400" y="1447800"/>
          <a:ext cx="10972801" cy="4600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8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4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4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84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12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TARGETS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latin typeface="+mj-lt"/>
                        </a:rPr>
                        <a:t>STRATEGY</a:t>
                      </a:r>
                      <a:endParaRPr lang="en-US" sz="1600" b="1" strike="sngStrike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KEY MESSAGES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latin typeface="+mj-lt"/>
                        </a:rPr>
                        <a:t>REFERENCES</a:t>
                      </a:r>
                      <a:r>
                        <a:rPr lang="en-US" sz="1600" b="1" baseline="0" dirty="0">
                          <a:latin typeface="+mj-lt"/>
                        </a:rPr>
                        <a:t>/ RESOURCES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178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HEALTH-CARE</a:t>
                      </a:r>
                      <a:r>
                        <a:rPr lang="en-US" sz="1600" b="1" baseline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WORKERS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Training health workers on </a:t>
                      </a:r>
                      <a:r>
                        <a:rPr lang="en-US" sz="1600" b="0" kern="1200" baseline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-BD vaccine introduction</a:t>
                      </a: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Improving </a:t>
                      </a: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communication skills to interact with parents and caregivers</a:t>
                      </a:r>
                      <a:endParaRPr lang="en-US" sz="1600" b="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spc="-3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Preparing</a:t>
                      </a:r>
                      <a:r>
                        <a:rPr lang="en-US" sz="1600" b="0" kern="1200" spc="-3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kern="1200" spc="-3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communications in advance in order to respond in a timely manner to any</a:t>
                      </a:r>
                      <a:r>
                        <a:rPr lang="en-US" sz="1600" b="0" kern="1200" spc="-3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kern="1200" spc="-3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adverse events or perceptions</a:t>
                      </a:r>
                      <a:endParaRPr lang="en-US" sz="1600" b="1" kern="1200" spc="-3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2" indent="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4000"/>
                        </a:lnSpc>
                        <a:spcAft>
                          <a:spcPts val="600"/>
                        </a:spcAft>
                      </a:pPr>
                      <a:r>
                        <a:rPr lang="en-US" sz="1600" b="1" spc="-20" dirty="0">
                          <a:solidFill>
                            <a:srgbClr val="002060"/>
                          </a:solidFill>
                        </a:rPr>
                        <a:t>Through</a:t>
                      </a:r>
                      <a:r>
                        <a:rPr lang="en-US" sz="1600" b="1" spc="-20" baseline="0" dirty="0">
                          <a:solidFill>
                            <a:srgbClr val="002060"/>
                          </a:solidFill>
                        </a:rPr>
                        <a:t> this training, you should know key messages related to:</a:t>
                      </a:r>
                    </a:p>
                    <a:p>
                      <a:pPr marL="285750" indent="-285750" algn="l">
                        <a:lnSpc>
                          <a:spcPct val="114000"/>
                        </a:lnSpc>
                        <a:spcAft>
                          <a:spcPts val="600"/>
                        </a:spcAft>
                        <a:buFont typeface="Arial" pitchFamily="34" charset="0"/>
                        <a:buChar char="•"/>
                      </a:pPr>
                      <a:r>
                        <a:rPr lang="en-US" sz="1600" b="0" spc="-20" baseline="0" dirty="0">
                          <a:solidFill>
                            <a:srgbClr val="002060"/>
                          </a:solidFill>
                        </a:rPr>
                        <a:t>Rationale for HepB-BD</a:t>
                      </a:r>
                    </a:p>
                    <a:p>
                      <a:pPr marL="304800" indent="-285750" algn="l">
                        <a:lnSpc>
                          <a:spcPct val="114000"/>
                        </a:lnSpc>
                        <a:spcAft>
                          <a:spcPts val="600"/>
                        </a:spcAft>
                        <a:buFont typeface="Arial" pitchFamily="34" charset="0"/>
                        <a:buChar char="•"/>
                      </a:pPr>
                      <a:r>
                        <a:rPr lang="en-US" sz="1600" b="0" spc="-20" baseline="0" dirty="0" err="1">
                          <a:solidFill>
                            <a:srgbClr val="002060"/>
                          </a:solidFill>
                        </a:rPr>
                        <a:t>HepB</a:t>
                      </a:r>
                      <a:r>
                        <a:rPr lang="en-US" sz="1600" b="0" spc="-20" baseline="0" dirty="0">
                          <a:solidFill>
                            <a:srgbClr val="002060"/>
                          </a:solidFill>
                        </a:rPr>
                        <a:t>-BD administration and </a:t>
                      </a:r>
                      <a:r>
                        <a:rPr lang="en-US" sz="1600" b="0" spc="-20" baseline="0" noProof="0" dirty="0">
                          <a:solidFill>
                            <a:srgbClr val="002060"/>
                          </a:solidFill>
                        </a:rPr>
                        <a:t>strategies</a:t>
                      </a:r>
                    </a:p>
                    <a:p>
                      <a:pPr marL="304800" indent="-285750" algn="l" defTabSz="801472" rtl="0" eaLnBrk="1" latinLnBrk="0" hangingPunct="1">
                        <a:lnSpc>
                          <a:spcPct val="114000"/>
                        </a:lnSpc>
                        <a:spcAft>
                          <a:spcPts val="600"/>
                        </a:spcAft>
                        <a:buFont typeface="Arial" pitchFamily="34" charset="0"/>
                        <a:buChar char="•"/>
                      </a:pPr>
                      <a:r>
                        <a:rPr lang="en-US" sz="1600" b="0" kern="1200" spc="-2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How to </a:t>
                      </a:r>
                      <a:r>
                        <a:rPr lang="en-US" sz="1600" b="0" kern="1200" spc="-2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monitor</a:t>
                      </a:r>
                      <a:r>
                        <a:rPr lang="en-US" sz="1600" b="0" kern="1200" spc="-2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and how to use monitoring information</a:t>
                      </a:r>
                    </a:p>
                    <a:p>
                      <a:pPr marL="285750" indent="-285750" algn="l">
                        <a:lnSpc>
                          <a:spcPct val="114000"/>
                        </a:lnSpc>
                        <a:spcAft>
                          <a:spcPts val="600"/>
                        </a:spcAft>
                        <a:buFont typeface="Arial" pitchFamily="34" charset="0"/>
                        <a:buChar char="•"/>
                      </a:pPr>
                      <a:r>
                        <a:rPr lang="en-US" sz="1600" b="0" kern="1200" spc="-2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Vaccine safety or events related to AEFIs.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1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Preventing Perinatal Hepatitis B Virus Transmission:</a:t>
                      </a: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 A Guide for Introducing and Strengthening Hepatitis B Birth Dose Vaccination </a:t>
                      </a: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(WHO) </a:t>
                      </a:r>
                    </a:p>
                    <a:p>
                      <a:pPr marL="285750" marR="0" lvl="1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Practices to improve coverage of the hepatitis B birth dose vaccine </a:t>
                      </a: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(WHO)</a:t>
                      </a:r>
                    </a:p>
                    <a:p>
                      <a:pPr marL="285750" marR="0" lvl="1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600" b="0" kern="1200" baseline="0" dirty="0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Job </a:t>
                      </a:r>
                      <a:r>
                        <a:rPr lang="fr-FR" sz="1600" b="0" kern="1200" baseline="0" dirty="0" err="1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aid</a:t>
                      </a:r>
                      <a:r>
                        <a:rPr lang="fr-FR" sz="1600" b="0" kern="1200" baseline="0" dirty="0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fr-FR" sz="1600" b="0" kern="1200" baseline="0" dirty="0" err="1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healthcare</a:t>
                      </a:r>
                      <a:r>
                        <a:rPr lang="fr-FR" sz="1600" b="0" kern="1200" baseline="0" dirty="0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b="0" kern="1200" baseline="0" dirty="0" err="1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workers</a:t>
                      </a:r>
                      <a:r>
                        <a:rPr lang="fr-FR" sz="1600" b="0" kern="1200" baseline="0" dirty="0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(to </a:t>
                      </a:r>
                      <a:r>
                        <a:rPr lang="fr-FR" sz="1600" b="0" kern="1200" baseline="0" dirty="0" err="1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  <a:r>
                        <a:rPr lang="fr-FR" sz="1600" b="0" kern="1200" baseline="0" dirty="0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600" b="0" kern="1200" baseline="0" dirty="0" err="1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developed</a:t>
                      </a:r>
                      <a:r>
                        <a:rPr lang="fr-FR" sz="1600" b="0" kern="1200" baseline="0" dirty="0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by country)</a:t>
                      </a:r>
                      <a:endParaRPr lang="en-US" sz="1600" b="0" kern="1200" baseline="0" dirty="0">
                        <a:solidFill>
                          <a:srgbClr val="00206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438400" y="2"/>
            <a:ext cx="8229600" cy="1238251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Communication strategy </a:t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dirty="0">
                <a:solidFill>
                  <a:srgbClr val="002060"/>
                </a:solidFill>
              </a:rPr>
              <a:t>for healthcare workers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477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149373"/>
              </p:ext>
            </p:extLst>
          </p:nvPr>
        </p:nvGraphicFramePr>
        <p:xfrm>
          <a:off x="381000" y="1447800"/>
          <a:ext cx="11430001" cy="46127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4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1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02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560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0092">
                <a:tc>
                  <a:txBody>
                    <a:bodyPr/>
                    <a:lstStyle/>
                    <a:p>
                      <a:pPr algn="l"/>
                      <a:r>
                        <a:rPr lang="en-US" sz="1500" b="1" dirty="0">
                          <a:solidFill>
                            <a:schemeClr val="bg1"/>
                          </a:solidFill>
                        </a:rPr>
                        <a:t>TARGET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500" b="1" dirty="0">
                          <a:latin typeface="+mj-lt"/>
                        </a:rPr>
                        <a:t>STRATEGY</a:t>
                      </a:r>
                      <a:endParaRPr lang="en-US" sz="1500" b="1" strike="sngStrike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5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KEY MESSAGES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500" b="1" dirty="0">
                          <a:latin typeface="+mj-lt"/>
                        </a:rPr>
                        <a:t>REFERENCES</a:t>
                      </a:r>
                      <a:r>
                        <a:rPr lang="en-US" sz="1500" b="1" baseline="0" dirty="0">
                          <a:latin typeface="+mj-lt"/>
                        </a:rPr>
                        <a:t>/ RESOURCES</a:t>
                      </a:r>
                      <a:endParaRPr lang="en-US" sz="1500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88727"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CARE-GIVERS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spc="-3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Communication and social mobilization</a:t>
                      </a: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spc="-3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Antenatal care visits (important opportunities to educate mothers about </a:t>
                      </a:r>
                      <a:r>
                        <a:rPr lang="en-US" sz="1600" b="0" kern="1200" spc="-30" baseline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r>
                        <a:rPr lang="en-US" sz="1600" b="0" kern="1200" spc="-3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-BD vaccination).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600" b="1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You, as health care workers, should be able to explain to caregivers:</a:t>
                      </a: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Disease burden associated with HBV (liver cancer and cirrhosis) and disease prevention</a:t>
                      </a: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Modes of HBV transmission and who is at risk of becoming infected</a:t>
                      </a: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Efficacy and safety of </a:t>
                      </a:r>
                      <a:r>
                        <a:rPr lang="en-US" sz="1600" b="0" kern="1200" baseline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-BD</a:t>
                      </a: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Potential side-effects of </a:t>
                      </a:r>
                      <a:r>
                        <a:rPr lang="en-US" sz="1600" b="0" kern="1200" baseline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-BD vaccine</a:t>
                      </a: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Why the vaccine is being added to the national immunization programme</a:t>
                      </a: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Importance of timing of the </a:t>
                      </a:r>
                      <a:r>
                        <a:rPr lang="en-US" sz="1600" b="0" kern="1200" baseline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-BD (within 24 hours after birth)</a:t>
                      </a: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Importance of taking a child to receive remaining vaccines, including subsequent </a:t>
                      </a:r>
                      <a:r>
                        <a:rPr lang="en-US" sz="1600" b="0" kern="1200" baseline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doses.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1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Preventing Perinatal Hepatitis B Virus Transmission:</a:t>
                      </a: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 A Guide for Introducing and Strengthening Hepatitis B Birth Dose Vaccination </a:t>
                      </a: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(WHO) </a:t>
                      </a:r>
                    </a:p>
                    <a:p>
                      <a:pPr marL="285750" marR="0" lvl="1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Practices to improve coverage of the hepatitis B birth dose vaccine </a:t>
                      </a: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(WHO)</a:t>
                      </a:r>
                    </a:p>
                    <a:p>
                      <a:pPr marL="285750" marR="0" lvl="1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baseline="0" dirty="0" err="1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-BD Q&amp;A for general communication purposes (to be developed by country team)</a:t>
                      </a:r>
                      <a:endParaRPr lang="en-US" sz="1600" b="0" kern="1200" dirty="0">
                        <a:solidFill>
                          <a:srgbClr val="00206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438400" y="2"/>
            <a:ext cx="8229600" cy="1238251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Communication strategy </a:t>
            </a:r>
            <a:br>
              <a:rPr lang="en-US" dirty="0">
                <a:solidFill>
                  <a:srgbClr val="002060"/>
                </a:solidFill>
              </a:rPr>
            </a:br>
            <a:r>
              <a:rPr lang="en-US" dirty="0">
                <a:solidFill>
                  <a:srgbClr val="002060"/>
                </a:solidFill>
              </a:rPr>
              <a:t>for caregivers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920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949998"/>
              </p:ext>
            </p:extLst>
          </p:nvPr>
        </p:nvGraphicFramePr>
        <p:xfrm>
          <a:off x="533400" y="1331027"/>
          <a:ext cx="11125199" cy="4786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9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70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5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2671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solidFill>
                            <a:schemeClr val="bg1"/>
                          </a:solidFill>
                        </a:rPr>
                        <a:t>TARGET 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+mj-lt"/>
                        </a:rPr>
                        <a:t>STRATEGY</a:t>
                      </a:r>
                      <a:endParaRPr lang="en-US" sz="1500" b="1" strike="sngStrike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KEY MESSAGES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+mj-lt"/>
                        </a:rPr>
                        <a:t>REFERENCES</a:t>
                      </a:r>
                      <a:r>
                        <a:rPr lang="en-US" sz="1500" b="1" baseline="0" dirty="0">
                          <a:latin typeface="+mj-lt"/>
                        </a:rPr>
                        <a:t>/ RESOURCES</a:t>
                      </a:r>
                      <a:endParaRPr lang="en-US" sz="1500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3702">
                <a:tc>
                  <a:txBody>
                    <a:bodyPr/>
                    <a:lstStyle/>
                    <a:p>
                      <a:pPr algn="ctr"/>
                      <a:r>
                        <a:rPr lang="en-US" sz="1600" b="1" noProof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DECISION</a:t>
                      </a:r>
                      <a:r>
                        <a:rPr lang="en-US" sz="1600" b="1" baseline="0" noProof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MAKERS, OPINION LEADERS and COMMUNITIES</a:t>
                      </a:r>
                      <a:endParaRPr lang="en-US" sz="1600" b="1" noProof="0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4000"/>
                        </a:lnSpc>
                        <a:buFont typeface="Arial" pitchFamily="34" charset="0"/>
                        <a:buNone/>
                      </a:pPr>
                      <a:r>
                        <a:rPr lang="en-US" sz="1600" b="0" kern="1200" spc="-3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National</a:t>
                      </a:r>
                      <a:r>
                        <a:rPr lang="en-US" sz="1600" b="0" kern="1200" spc="-3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a</a:t>
                      </a:r>
                      <a:r>
                        <a:rPr lang="en-US" sz="1600" b="0" kern="1200" spc="-3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wareness campaigns including  World Hepatitis Day, World Immunization Week,</a:t>
                      </a:r>
                      <a:r>
                        <a:rPr lang="en-US" sz="1600" b="0" kern="1200" spc="-3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kern="1200" spc="-3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and World Health Day</a:t>
                      </a:r>
                      <a:endParaRPr lang="en-US" sz="1600" b="1" kern="1200" spc="-3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600" b="1" spc="-30" dirty="0">
                          <a:solidFill>
                            <a:srgbClr val="002060"/>
                          </a:solidFill>
                        </a:rPr>
                        <a:t>As an advocate</a:t>
                      </a:r>
                      <a:r>
                        <a:rPr lang="en-US" sz="1600" b="1" spc="-30" baseline="0" dirty="0">
                          <a:solidFill>
                            <a:srgbClr val="002060"/>
                          </a:solidFill>
                        </a:rPr>
                        <a:t> for </a:t>
                      </a:r>
                      <a:r>
                        <a:rPr lang="en-US" sz="1600" b="1" spc="-30" baseline="0" dirty="0" err="1">
                          <a:solidFill>
                            <a:srgbClr val="002060"/>
                          </a:solidFill>
                        </a:rPr>
                        <a:t>HepB</a:t>
                      </a:r>
                      <a:r>
                        <a:rPr lang="en-US" sz="1600" b="1" spc="-30" baseline="0" dirty="0">
                          <a:solidFill>
                            <a:srgbClr val="002060"/>
                          </a:solidFill>
                        </a:rPr>
                        <a:t>-BD, you can inform local leaders and communities about:</a:t>
                      </a:r>
                      <a:endParaRPr lang="en-US" sz="1600" b="1" spc="-30" dirty="0">
                        <a:solidFill>
                          <a:srgbClr val="002060"/>
                        </a:solidFill>
                      </a:endParaRPr>
                    </a:p>
                    <a:p>
                      <a:pPr marL="285750" marR="0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spc="-30" dirty="0">
                          <a:solidFill>
                            <a:srgbClr val="002060"/>
                          </a:solidFill>
                        </a:rPr>
                        <a:t>Disease burden and health-system costs associated with HBV-related</a:t>
                      </a:r>
                      <a:r>
                        <a:rPr lang="en-US" sz="1600" spc="-3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600" spc="-30" dirty="0">
                          <a:solidFill>
                            <a:srgbClr val="002060"/>
                          </a:solidFill>
                        </a:rPr>
                        <a:t>cirrhosis and liver cancer</a:t>
                      </a:r>
                    </a:p>
                    <a:p>
                      <a:pPr marL="285750" marR="0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spc="-30" dirty="0">
                          <a:solidFill>
                            <a:srgbClr val="002060"/>
                          </a:solidFill>
                        </a:rPr>
                        <a:t>Modes of HBV transmission (with focus on mother-to-child transmission)</a:t>
                      </a:r>
                      <a:r>
                        <a:rPr lang="en-US" sz="1600" spc="-3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600" spc="-30" dirty="0">
                          <a:solidFill>
                            <a:srgbClr val="002060"/>
                          </a:solidFill>
                        </a:rPr>
                        <a:t>and risk of HBV infection</a:t>
                      </a:r>
                    </a:p>
                    <a:p>
                      <a:pPr marL="285750" marR="0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spc="-30" dirty="0">
                          <a:solidFill>
                            <a:srgbClr val="002060"/>
                          </a:solidFill>
                        </a:rPr>
                        <a:t>The safety and efficacy of </a:t>
                      </a:r>
                      <a:r>
                        <a:rPr lang="en-US" sz="1600" spc="-30" dirty="0" err="1">
                          <a:solidFill>
                            <a:srgbClr val="002060"/>
                          </a:solidFill>
                        </a:rPr>
                        <a:t>HepB</a:t>
                      </a:r>
                      <a:r>
                        <a:rPr lang="en-US" sz="1600" spc="-30" dirty="0">
                          <a:solidFill>
                            <a:srgbClr val="002060"/>
                          </a:solidFill>
                        </a:rPr>
                        <a:t> vaccines</a:t>
                      </a:r>
                    </a:p>
                    <a:p>
                      <a:pPr marL="285750" marR="0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spc="-30" dirty="0">
                          <a:solidFill>
                            <a:srgbClr val="002060"/>
                          </a:solidFill>
                        </a:rPr>
                        <a:t>The cost-effectiveness of </a:t>
                      </a:r>
                      <a:r>
                        <a:rPr lang="en-US" sz="1600" spc="-30" dirty="0" err="1">
                          <a:solidFill>
                            <a:srgbClr val="002060"/>
                          </a:solidFill>
                        </a:rPr>
                        <a:t>HepB</a:t>
                      </a:r>
                      <a:r>
                        <a:rPr lang="en-US" sz="1600" spc="-30" dirty="0">
                          <a:solidFill>
                            <a:srgbClr val="002060"/>
                          </a:solidFill>
                        </a:rPr>
                        <a:t>-BD immunization</a:t>
                      </a:r>
                    </a:p>
                    <a:p>
                      <a:pPr marL="285750" marR="0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spc="-30" dirty="0">
                          <a:solidFill>
                            <a:srgbClr val="002060"/>
                          </a:solidFill>
                        </a:rPr>
                        <a:t>The need for financial support to ensure the sustainability of </a:t>
                      </a:r>
                      <a:r>
                        <a:rPr lang="en-US" sz="1600" spc="-30" dirty="0" err="1">
                          <a:solidFill>
                            <a:srgbClr val="002060"/>
                          </a:solidFill>
                        </a:rPr>
                        <a:t>HepB</a:t>
                      </a:r>
                      <a:r>
                        <a:rPr lang="en-US" sz="1600" spc="-30" dirty="0">
                          <a:solidFill>
                            <a:srgbClr val="002060"/>
                          </a:solidFill>
                        </a:rPr>
                        <a:t>-BD</a:t>
                      </a:r>
                    </a:p>
                    <a:p>
                      <a:pPr marL="285750" marR="0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spc="-30" dirty="0">
                          <a:solidFill>
                            <a:srgbClr val="002060"/>
                          </a:solidFill>
                        </a:rPr>
                        <a:t>Opportunities for synergy between </a:t>
                      </a:r>
                      <a:r>
                        <a:rPr lang="en-US" sz="1600" spc="-30" dirty="0" err="1">
                          <a:solidFill>
                            <a:srgbClr val="002060"/>
                          </a:solidFill>
                        </a:rPr>
                        <a:t>HepB</a:t>
                      </a:r>
                      <a:r>
                        <a:rPr lang="en-US" sz="1600" spc="-30" dirty="0">
                          <a:solidFill>
                            <a:srgbClr val="002060"/>
                          </a:solidFill>
                        </a:rPr>
                        <a:t>-BD and other initiatives to</a:t>
                      </a:r>
                      <a:r>
                        <a:rPr lang="en-US" sz="1600" spc="-3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600" spc="-30" dirty="0">
                          <a:solidFill>
                            <a:srgbClr val="002060"/>
                          </a:solidFill>
                        </a:rPr>
                        <a:t>promote newborn survival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1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Preventing Perinatal Hepatitis B Virus Transmission:</a:t>
                      </a: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 A Guide for Introducing and Strengthening Hepatitis B Birth Dose Vaccination </a:t>
                      </a:r>
                      <a:r>
                        <a:rPr lang="en-US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(WHO) </a:t>
                      </a:r>
                    </a:p>
                    <a:p>
                      <a:pPr marL="285750" marR="0" lvl="1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0" kern="1200" spc="-30" baseline="0" dirty="0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Advocacy/ information note on the importance of </a:t>
                      </a:r>
                      <a:r>
                        <a:rPr lang="en-US" sz="1600" b="0" kern="1200" spc="-30" baseline="0" dirty="0" err="1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r>
                        <a:rPr lang="en-US" sz="1600" b="0" kern="1200" spc="-30" baseline="0" dirty="0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BD (to be developed by country team)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438400" y="2"/>
            <a:ext cx="8229600" cy="1238251"/>
          </a:xfrm>
        </p:spPr>
        <p:txBody>
          <a:bodyPr/>
          <a:lstStyle/>
          <a:p>
            <a:r>
              <a:rPr lang="fr-FR" sz="3200" dirty="0">
                <a:solidFill>
                  <a:srgbClr val="002060"/>
                </a:solidFill>
              </a:rPr>
              <a:t>Communication </a:t>
            </a:r>
            <a:r>
              <a:rPr lang="fr-FR" sz="3200" dirty="0" err="1">
                <a:solidFill>
                  <a:srgbClr val="002060"/>
                </a:solidFill>
              </a:rPr>
              <a:t>strategy</a:t>
            </a:r>
            <a:r>
              <a:rPr lang="fr-FR" sz="3200" dirty="0">
                <a:solidFill>
                  <a:srgbClr val="002060"/>
                </a:solidFill>
              </a:rPr>
              <a:t> for </a:t>
            </a:r>
            <a:br>
              <a:rPr lang="fr-FR" sz="3200" dirty="0">
                <a:solidFill>
                  <a:srgbClr val="002060"/>
                </a:solidFill>
              </a:rPr>
            </a:br>
            <a:r>
              <a:rPr lang="fr-FR" sz="3200" spc="-191" dirty="0" err="1">
                <a:solidFill>
                  <a:srgbClr val="002060"/>
                </a:solidFill>
              </a:rPr>
              <a:t>decision</a:t>
            </a:r>
            <a:r>
              <a:rPr lang="fr-FR" sz="3200" spc="-191" dirty="0">
                <a:solidFill>
                  <a:srgbClr val="002060"/>
                </a:solidFill>
              </a:rPr>
              <a:t> </a:t>
            </a:r>
            <a:r>
              <a:rPr lang="fr-FR" sz="3200" spc="-191" dirty="0" err="1">
                <a:solidFill>
                  <a:srgbClr val="002060"/>
                </a:solidFill>
              </a:rPr>
              <a:t>makers</a:t>
            </a:r>
            <a:r>
              <a:rPr lang="fr-FR" sz="3200" spc="-191" dirty="0">
                <a:solidFill>
                  <a:srgbClr val="002060"/>
                </a:solidFill>
              </a:rPr>
              <a:t> / opinion leaders/ </a:t>
            </a:r>
            <a:r>
              <a:rPr lang="fr-FR" sz="3200" spc="-191" dirty="0" err="1">
                <a:solidFill>
                  <a:srgbClr val="002060"/>
                </a:solidFill>
              </a:rPr>
              <a:t>communities</a:t>
            </a:r>
            <a:endParaRPr lang="en-US" sz="3200" spc="-191" dirty="0"/>
          </a:p>
        </p:txBody>
      </p:sp>
    </p:spTree>
    <p:extLst>
      <p:ext uri="{BB962C8B-B14F-4D97-AF65-F5344CB8AC3E}">
        <p14:creationId xmlns:p14="http://schemas.microsoft.com/office/powerpoint/2010/main" val="3216477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"/>
            <a:ext cx="8229600" cy="1238251"/>
          </a:xfrm>
        </p:spPr>
        <p:txBody>
          <a:bodyPr/>
          <a:lstStyle/>
          <a:p>
            <a:r>
              <a:rPr lang="en-US" dirty="0"/>
              <a:t>Key messages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447803"/>
            <a:ext cx="11048999" cy="4740580"/>
          </a:xfrm>
        </p:spPr>
        <p:txBody>
          <a:bodyPr/>
          <a:lstStyle/>
          <a:p>
            <a:pPr marL="340986" indent="-340986">
              <a:spcBef>
                <a:spcPts val="2400"/>
              </a:spcBef>
              <a:spcAft>
                <a:spcPts val="0"/>
              </a:spcAft>
            </a:pPr>
            <a:r>
              <a:rPr lang="en-US" sz="2400" dirty="0">
                <a:ea typeface="MS PGothic"/>
              </a:rPr>
              <a:t>Communication is important for vaccination acceptance. </a:t>
            </a:r>
            <a:br>
              <a:rPr lang="en-US" sz="2400" dirty="0">
                <a:ea typeface="MS PGothic"/>
              </a:rPr>
            </a:br>
            <a:r>
              <a:rPr lang="en-US" sz="2400" dirty="0">
                <a:ea typeface="MS PGothic"/>
              </a:rPr>
              <a:t>It must be part of each step of the HepB-BD vaccination process: before, during and after the vaccination</a:t>
            </a:r>
            <a:endParaRPr lang="en-US" dirty="0">
              <a:ea typeface="MS PGothic"/>
            </a:endParaRPr>
          </a:p>
          <a:p>
            <a:pPr marL="340986" indent="-340986">
              <a:spcBef>
                <a:spcPts val="2400"/>
              </a:spcBef>
              <a:spcAft>
                <a:spcPts val="0"/>
              </a:spcAft>
            </a:pPr>
            <a:r>
              <a:rPr lang="en-US" sz="2400" spc="-51" dirty="0"/>
              <a:t>Communication with caregivers is essential to help them understand the benefit of </a:t>
            </a:r>
            <a:r>
              <a:rPr lang="en-US" sz="2400" spc="-51" dirty="0" err="1"/>
              <a:t>HepB</a:t>
            </a:r>
            <a:r>
              <a:rPr lang="en-US" sz="2400" spc="-51" dirty="0"/>
              <a:t>-BD and the need to bring their child to receive all subsequent doses</a:t>
            </a:r>
          </a:p>
          <a:p>
            <a:pPr marL="340986" indent="-340986">
              <a:spcBef>
                <a:spcPts val="2400"/>
              </a:spcBef>
              <a:spcAft>
                <a:spcPts val="0"/>
              </a:spcAft>
            </a:pPr>
            <a:r>
              <a:rPr lang="en-US" sz="2400" spc="40" dirty="0"/>
              <a:t>Communicating with respected opinion leaders or in your community can raise awareness and acceptance of </a:t>
            </a:r>
            <a:r>
              <a:rPr lang="en-US" sz="2400" spc="40" dirty="0" err="1"/>
              <a:t>HepB</a:t>
            </a:r>
            <a:r>
              <a:rPr lang="en-US" sz="2400" spc="40" dirty="0"/>
              <a:t>-BD</a:t>
            </a:r>
            <a:endParaRPr lang="en-US" sz="2400" strike="sngStrike" spc="4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EDB27E50806848838E854E99034A00" ma:contentTypeVersion="18" ma:contentTypeDescription="Create a new document." ma:contentTypeScope="" ma:versionID="92d878932c2e9590bfa137065a2d2a38">
  <xsd:schema xmlns:xsd="http://www.w3.org/2001/XMLSchema" xmlns:xs="http://www.w3.org/2001/XMLSchema" xmlns:p="http://schemas.microsoft.com/office/2006/metadata/properties" xmlns:ns2="995131ef-4b84-4a89-8ec0-1848db7ea1dd" xmlns:ns3="33fc9297-1dc9-4d84-ab5d-dd00c9b88de2" targetNamespace="http://schemas.microsoft.com/office/2006/metadata/properties" ma:root="true" ma:fieldsID="f3c989fd52259bff1cccb0d03e122edc" ns2:_="" ns3:_="">
    <xsd:import namespace="995131ef-4b84-4a89-8ec0-1848db7ea1dd"/>
    <xsd:import namespace="33fc9297-1dc9-4d84-ab5d-dd00c9b88de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5131ef-4b84-4a89-8ec0-1848db7ea1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a4eac88-8ae6-4a96-90c7-97bc93c844e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fc9297-1dc9-4d84-ab5d-dd00c9b88de2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f26c2ce-6988-43d3-a671-b487ed6b79aa}" ma:internalName="TaxCatchAll" ma:showField="CatchAllData" ma:web="33fc9297-1dc9-4d84-ab5d-dd00c9b88de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3fc9297-1dc9-4d84-ab5d-dd00c9b88de2" xsi:nil="true"/>
    <lcf76f155ced4ddcb4097134ff3c332f xmlns="995131ef-4b84-4a89-8ec0-1848db7ea1d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BFEA2A3-31C4-4206-8E05-981DE92B60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E61DDC-5BE9-4100-8A90-5C935F62DF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95131ef-4b84-4a89-8ec0-1848db7ea1dd"/>
    <ds:schemaRef ds:uri="33fc9297-1dc9-4d84-ab5d-dd00c9b88de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44AEFC1-C5EE-41F2-90C7-1D74CE9B7C4F}">
  <ds:schemaRefs>
    <ds:schemaRef ds:uri="http://schemas.microsoft.com/office/2006/metadata/properties"/>
    <ds:schemaRef ds:uri="995131ef-4b84-4a89-8ec0-1848db7ea1dd"/>
    <ds:schemaRef ds:uri="http://purl.org/dc/terms/"/>
    <ds:schemaRef ds:uri="33fc9297-1dc9-4d84-ab5d-dd00c9b88de2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48111</TotalTime>
  <Words>1098</Words>
  <Application>Microsoft Office PowerPoint</Application>
  <PresentationFormat>Widescreen</PresentationFormat>
  <Paragraphs>128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Narrow</vt:lpstr>
      <vt:lpstr>Wingdings</vt:lpstr>
      <vt:lpstr>PPTtemplate</vt:lpstr>
      <vt:lpstr>PowerPoint Presentation</vt:lpstr>
      <vt:lpstr>Learning objectives</vt:lpstr>
      <vt:lpstr>PowerPoint Presentation</vt:lpstr>
      <vt:lpstr>Importance of communication  on HepB-BD</vt:lpstr>
      <vt:lpstr>Communication targets</vt:lpstr>
      <vt:lpstr>Communication strategy  for healthcare workers</vt:lpstr>
      <vt:lpstr>Communication strategy  for caregivers</vt:lpstr>
      <vt:lpstr>Communication strategy for  decision makers / opinion leaders/ communities</vt:lpstr>
      <vt:lpstr>Key messages</vt:lpstr>
      <vt:lpstr>End of the module</vt:lpstr>
      <vt:lpstr>References</vt:lpstr>
    </vt:vector>
  </TitlesOfParts>
  <Company>WORLD HEALTH ORGANIZATION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facts about Hib disease</dc:title>
  <dc:creator>Dorothy</dc:creator>
  <cp:lastModifiedBy>SHENDALE, Stephanie</cp:lastModifiedBy>
  <cp:revision>1493</cp:revision>
  <cp:lastPrinted>2013-04-18T11:32:04Z</cp:lastPrinted>
  <dcterms:created xsi:type="dcterms:W3CDTF">2013-06-24T09:00:04Z</dcterms:created>
  <dcterms:modified xsi:type="dcterms:W3CDTF">2025-02-06T16:07:06Z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0x01010037EDB27E50806848838E854E99034A00</vt:lpwstr>
  </property>
  <property fmtid="{D5CDD505-2E9C-101B-9397-08002B2CF9AE}" pid="4" name="MediaServiceImageTags">
    <vt:lpwstr/>
  </property>
</Properties>
</file>