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95" r:id="rId5"/>
    <p:sldId id="355" r:id="rId6"/>
    <p:sldId id="384" r:id="rId7"/>
    <p:sldId id="343" r:id="rId8"/>
    <p:sldId id="354" r:id="rId9"/>
    <p:sldId id="369" r:id="rId10"/>
    <p:sldId id="370" r:id="rId11"/>
    <p:sldId id="382" r:id="rId12"/>
    <p:sldId id="371" r:id="rId13"/>
    <p:sldId id="372" r:id="rId14"/>
    <p:sldId id="373" r:id="rId15"/>
    <p:sldId id="346" r:id="rId16"/>
    <p:sldId id="375" r:id="rId17"/>
    <p:sldId id="365" r:id="rId18"/>
    <p:sldId id="376" r:id="rId19"/>
    <p:sldId id="367" r:id="rId20"/>
    <p:sldId id="378" r:id="rId21"/>
    <p:sldId id="344" r:id="rId22"/>
    <p:sldId id="377" r:id="rId23"/>
  </p:sldIdLst>
  <p:sldSz cx="12192000" cy="6858000"/>
  <p:notesSz cx="6735763" cy="9799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7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53DF688-F959-EB1A-EE03-B8B1A53478E8}" name="GOODMAN, Tracey S." initials="GTS" userId="S::goodmant@who.int::c16ebd8a-7bb2-40bf-be20-fb6877570d1b" providerId="AD"/>
  <p188:author id="{7A4B85FA-32E6-9E94-B5C7-2DC71EC2C560}" name="SHENDALE, Stephanie" initials="SS" userId="S::shendales@who.int::7af1828e-f8ee-4826-8c8d-83dce249656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mulya reddy" initials="" lastIdx="1" clrIdx="0"/>
  <p:cmAuthor id="1" name="Brad Gessner" initials="BG" lastIdx="3" clrIdx="1"/>
  <p:cmAuthor id="2" name="bacsi" initials="b" lastIdx="7" clrIdx="2"/>
  <p:cmAuthor id="3" name="Trang" initials="t" lastIdx="1" clrIdx="3"/>
  <p:cmAuthor id="4" name="PATEL, Minal" initials="patelm" lastIdx="6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BEC0"/>
    <a:srgbClr val="000066"/>
    <a:srgbClr val="99CCFF"/>
    <a:srgbClr val="3366CC"/>
    <a:srgbClr val="33CCFF"/>
    <a:srgbClr val="1E7FB8"/>
    <a:srgbClr val="FF6600"/>
    <a:srgbClr val="5F5F5F"/>
    <a:srgbClr val="FFECD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B8A251-3512-49E0-AFAC-77E8B7E9ED8D}" v="48" dt="2025-02-05T15:55:34.1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66213" autoAdjust="0"/>
  </p:normalViewPr>
  <p:slideViewPr>
    <p:cSldViewPr>
      <p:cViewPr varScale="1">
        <p:scale>
          <a:sx n="55" d="100"/>
          <a:sy n="55" d="100"/>
        </p:scale>
        <p:origin x="102" y="3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3138" y="114"/>
      </p:cViewPr>
      <p:guideLst>
        <p:guide orient="horz" pos="3087"/>
        <p:guide pos="212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ENDALE, Stephanie" userId="7af1828e-f8ee-4826-8c8d-83dce2496567" providerId="ADAL" clId="{3AB8A251-3512-49E0-AFAC-77E8B7E9ED8D}"/>
    <pc:docChg chg="undo custSel addSld delSld modSld modMainMaster">
      <pc:chgData name="SHENDALE, Stephanie" userId="7af1828e-f8ee-4826-8c8d-83dce2496567" providerId="ADAL" clId="{3AB8A251-3512-49E0-AFAC-77E8B7E9ED8D}" dt="2025-02-05T15:56:33.885" v="459" actId="1076"/>
      <pc:docMkLst>
        <pc:docMk/>
      </pc:docMkLst>
      <pc:sldChg chg="addSp modSp mod">
        <pc:chgData name="SHENDALE, Stephanie" userId="7af1828e-f8ee-4826-8c8d-83dce2496567" providerId="ADAL" clId="{3AB8A251-3512-49E0-AFAC-77E8B7E9ED8D}" dt="2025-02-05T15:55:34.129" v="457"/>
        <pc:sldMkLst>
          <pc:docMk/>
          <pc:sldMk cId="0" sldId="295"/>
        </pc:sldMkLst>
        <pc:spChg chg="add mod">
          <ac:chgData name="SHENDALE, Stephanie" userId="7af1828e-f8ee-4826-8c8d-83dce2496567" providerId="ADAL" clId="{3AB8A251-3512-49E0-AFAC-77E8B7E9ED8D}" dt="2025-02-05T15:55:34.129" v="457"/>
          <ac:spMkLst>
            <pc:docMk/>
            <pc:sldMk cId="0" sldId="295"/>
            <ac:spMk id="2" creationId="{5ABEA551-0B58-AEC0-3047-5BC7F0C087F0}"/>
          </ac:spMkLst>
        </pc:spChg>
        <pc:picChg chg="mod">
          <ac:chgData name="SHENDALE, Stephanie" userId="7af1828e-f8ee-4826-8c8d-83dce2496567" providerId="ADAL" clId="{3AB8A251-3512-49E0-AFAC-77E8B7E9ED8D}" dt="2025-02-03T08:37:35.972" v="9" actId="1076"/>
          <ac:picMkLst>
            <pc:docMk/>
            <pc:sldMk cId="0" sldId="295"/>
            <ac:picMk id="3074" creationId="{00000000-0000-0000-0000-000000000000}"/>
          </ac:picMkLst>
        </pc:picChg>
      </pc:sldChg>
      <pc:sldChg chg="modSp mod">
        <pc:chgData name="SHENDALE, Stephanie" userId="7af1828e-f8ee-4826-8c8d-83dce2496567" providerId="ADAL" clId="{3AB8A251-3512-49E0-AFAC-77E8B7E9ED8D}" dt="2025-02-03T08:42:18.247" v="17" actId="948"/>
        <pc:sldMkLst>
          <pc:docMk/>
          <pc:sldMk cId="1935943404" sldId="343"/>
        </pc:sldMkLst>
        <pc:spChg chg="mod">
          <ac:chgData name="SHENDALE, Stephanie" userId="7af1828e-f8ee-4826-8c8d-83dce2496567" providerId="ADAL" clId="{3AB8A251-3512-49E0-AFAC-77E8B7E9ED8D}" dt="2025-02-03T08:42:18.247" v="17" actId="948"/>
          <ac:spMkLst>
            <pc:docMk/>
            <pc:sldMk cId="1935943404" sldId="343"/>
            <ac:spMk id="7170" creationId="{00000000-0000-0000-0000-000000000000}"/>
          </ac:spMkLst>
        </pc:spChg>
      </pc:sldChg>
      <pc:sldChg chg="modSp mod">
        <pc:chgData name="SHENDALE, Stephanie" userId="7af1828e-f8ee-4826-8c8d-83dce2496567" providerId="ADAL" clId="{3AB8A251-3512-49E0-AFAC-77E8B7E9ED8D}" dt="2025-02-03T09:33:25.516" v="20" actId="1076"/>
        <pc:sldMkLst>
          <pc:docMk/>
          <pc:sldMk cId="625781613" sldId="354"/>
        </pc:sldMkLst>
        <pc:spChg chg="mod">
          <ac:chgData name="SHENDALE, Stephanie" userId="7af1828e-f8ee-4826-8c8d-83dce2496567" providerId="ADAL" clId="{3AB8A251-3512-49E0-AFAC-77E8B7E9ED8D}" dt="2025-02-03T09:33:25.516" v="20" actId="1076"/>
          <ac:spMkLst>
            <pc:docMk/>
            <pc:sldMk cId="625781613" sldId="354"/>
            <ac:spMk id="3" creationId="{00000000-0000-0000-0000-000000000000}"/>
          </ac:spMkLst>
        </pc:spChg>
      </pc:sldChg>
      <pc:sldChg chg="addSp modSp mod">
        <pc:chgData name="SHENDALE, Stephanie" userId="7af1828e-f8ee-4826-8c8d-83dce2496567" providerId="ADAL" clId="{3AB8A251-3512-49E0-AFAC-77E8B7E9ED8D}" dt="2025-02-03T19:14:48.328" v="456" actId="1076"/>
        <pc:sldMkLst>
          <pc:docMk/>
          <pc:sldMk cId="1454265770" sldId="355"/>
        </pc:sldMkLst>
        <pc:spChg chg="mod">
          <ac:chgData name="SHENDALE, Stephanie" userId="7af1828e-f8ee-4826-8c8d-83dce2496567" providerId="ADAL" clId="{3AB8A251-3512-49E0-AFAC-77E8B7E9ED8D}" dt="2025-02-03T19:14:44.182" v="454" actId="1076"/>
          <ac:spMkLst>
            <pc:docMk/>
            <pc:sldMk cId="1454265770" sldId="355"/>
            <ac:spMk id="4099" creationId="{00000000-0000-0000-0000-000000000000}"/>
          </ac:spMkLst>
        </pc:spChg>
        <pc:picChg chg="add mod">
          <ac:chgData name="SHENDALE, Stephanie" userId="7af1828e-f8ee-4826-8c8d-83dce2496567" providerId="ADAL" clId="{3AB8A251-3512-49E0-AFAC-77E8B7E9ED8D}" dt="2025-02-03T19:14:34.230" v="453"/>
          <ac:picMkLst>
            <pc:docMk/>
            <pc:sldMk cId="1454265770" sldId="355"/>
            <ac:picMk id="2" creationId="{69DDD7BF-A17D-29F4-C728-164BBA8DCC24}"/>
          </ac:picMkLst>
        </pc:picChg>
        <pc:picChg chg="mod">
          <ac:chgData name="SHENDALE, Stephanie" userId="7af1828e-f8ee-4826-8c8d-83dce2496567" providerId="ADAL" clId="{3AB8A251-3512-49E0-AFAC-77E8B7E9ED8D}" dt="2025-02-03T19:14:48.328" v="456" actId="1076"/>
          <ac:picMkLst>
            <pc:docMk/>
            <pc:sldMk cId="1454265770" sldId="355"/>
            <ac:picMk id="4100" creationId="{00000000-0000-0000-0000-000000000000}"/>
          </ac:picMkLst>
        </pc:picChg>
        <pc:picChg chg="mod">
          <ac:chgData name="SHENDALE, Stephanie" userId="7af1828e-f8ee-4826-8c8d-83dce2496567" providerId="ADAL" clId="{3AB8A251-3512-49E0-AFAC-77E8B7E9ED8D}" dt="2025-02-03T19:14:46.070" v="455" actId="1076"/>
          <ac:picMkLst>
            <pc:docMk/>
            <pc:sldMk cId="1454265770" sldId="355"/>
            <ac:picMk id="4101" creationId="{00000000-0000-0000-0000-000000000000}"/>
          </ac:picMkLst>
        </pc:picChg>
      </pc:sldChg>
      <pc:sldChg chg="modSp mod">
        <pc:chgData name="SHENDALE, Stephanie" userId="7af1828e-f8ee-4826-8c8d-83dce2496567" providerId="ADAL" clId="{3AB8A251-3512-49E0-AFAC-77E8B7E9ED8D}" dt="2025-02-03T09:39:40.018" v="290" actId="20577"/>
        <pc:sldMkLst>
          <pc:docMk/>
          <pc:sldMk cId="625781613" sldId="365"/>
        </pc:sldMkLst>
        <pc:spChg chg="mod">
          <ac:chgData name="SHENDALE, Stephanie" userId="7af1828e-f8ee-4826-8c8d-83dce2496567" providerId="ADAL" clId="{3AB8A251-3512-49E0-AFAC-77E8B7E9ED8D}" dt="2025-02-03T09:39:40.018" v="290" actId="20577"/>
          <ac:spMkLst>
            <pc:docMk/>
            <pc:sldMk cId="625781613" sldId="365"/>
            <ac:spMk id="3" creationId="{00000000-0000-0000-0000-000000000000}"/>
          </ac:spMkLst>
        </pc:spChg>
      </pc:sldChg>
      <pc:sldChg chg="addSp modSp mod">
        <pc:chgData name="SHENDALE, Stephanie" userId="7af1828e-f8ee-4826-8c8d-83dce2496567" providerId="ADAL" clId="{3AB8A251-3512-49E0-AFAC-77E8B7E9ED8D}" dt="2025-02-03T09:40:49.238" v="330" actId="1076"/>
        <pc:sldMkLst>
          <pc:docMk/>
          <pc:sldMk cId="625781613" sldId="367"/>
        </pc:sldMkLst>
        <pc:spChg chg="add mod">
          <ac:chgData name="SHENDALE, Stephanie" userId="7af1828e-f8ee-4826-8c8d-83dce2496567" providerId="ADAL" clId="{3AB8A251-3512-49E0-AFAC-77E8B7E9ED8D}" dt="2025-02-03T09:40:49.238" v="330" actId="1076"/>
          <ac:spMkLst>
            <pc:docMk/>
            <pc:sldMk cId="625781613" sldId="367"/>
            <ac:spMk id="3" creationId="{58E4910A-0A72-26B7-2307-88519502337A}"/>
          </ac:spMkLst>
        </pc:spChg>
      </pc:sldChg>
      <pc:sldChg chg="modSp mod">
        <pc:chgData name="SHENDALE, Stephanie" userId="7af1828e-f8ee-4826-8c8d-83dce2496567" providerId="ADAL" clId="{3AB8A251-3512-49E0-AFAC-77E8B7E9ED8D}" dt="2025-02-03T09:34:01.474" v="73" actId="13926"/>
        <pc:sldMkLst>
          <pc:docMk/>
          <pc:sldMk cId="0" sldId="369"/>
        </pc:sldMkLst>
        <pc:spChg chg="mod">
          <ac:chgData name="SHENDALE, Stephanie" userId="7af1828e-f8ee-4826-8c8d-83dce2496567" providerId="ADAL" clId="{3AB8A251-3512-49E0-AFAC-77E8B7E9ED8D}" dt="2025-02-03T09:34:01.474" v="73" actId="13926"/>
          <ac:spMkLst>
            <pc:docMk/>
            <pc:sldMk cId="0" sldId="369"/>
            <ac:spMk id="3" creationId="{00000000-0000-0000-0000-000000000000}"/>
          </ac:spMkLst>
        </pc:spChg>
      </pc:sldChg>
      <pc:sldChg chg="addSp modSp mod modNotesTx">
        <pc:chgData name="SHENDALE, Stephanie" userId="7af1828e-f8ee-4826-8c8d-83dce2496567" providerId="ADAL" clId="{3AB8A251-3512-49E0-AFAC-77E8B7E9ED8D}" dt="2025-02-03T09:35:19.107" v="153" actId="1076"/>
        <pc:sldMkLst>
          <pc:docMk/>
          <pc:sldMk cId="0" sldId="370"/>
        </pc:sldMkLst>
        <pc:spChg chg="add mod">
          <ac:chgData name="SHENDALE, Stephanie" userId="7af1828e-f8ee-4826-8c8d-83dce2496567" providerId="ADAL" clId="{3AB8A251-3512-49E0-AFAC-77E8B7E9ED8D}" dt="2025-02-03T09:35:19.107" v="153" actId="1076"/>
          <ac:spMkLst>
            <pc:docMk/>
            <pc:sldMk cId="0" sldId="370"/>
            <ac:spMk id="3" creationId="{6BCE7C14-2BF4-1D61-1D84-7A5A4073DDBE}"/>
          </ac:spMkLst>
        </pc:spChg>
      </pc:sldChg>
      <pc:sldChg chg="modSp mod modNotesTx">
        <pc:chgData name="SHENDALE, Stephanie" userId="7af1828e-f8ee-4826-8c8d-83dce2496567" providerId="ADAL" clId="{3AB8A251-3512-49E0-AFAC-77E8B7E9ED8D}" dt="2025-02-03T09:35:56.060" v="159" actId="20577"/>
        <pc:sldMkLst>
          <pc:docMk/>
          <pc:sldMk cId="0" sldId="371"/>
        </pc:sldMkLst>
        <pc:spChg chg="mod">
          <ac:chgData name="SHENDALE, Stephanie" userId="7af1828e-f8ee-4826-8c8d-83dce2496567" providerId="ADAL" clId="{3AB8A251-3512-49E0-AFAC-77E8B7E9ED8D}" dt="2025-02-03T09:35:45.567" v="157" actId="1076"/>
          <ac:spMkLst>
            <pc:docMk/>
            <pc:sldMk cId="0" sldId="371"/>
            <ac:spMk id="8" creationId="{00000000-0000-0000-0000-000000000000}"/>
          </ac:spMkLst>
        </pc:spChg>
      </pc:sldChg>
      <pc:sldChg chg="addSp delSp modSp mod modNotesTx">
        <pc:chgData name="SHENDALE, Stephanie" userId="7af1828e-f8ee-4826-8c8d-83dce2496567" providerId="ADAL" clId="{3AB8A251-3512-49E0-AFAC-77E8B7E9ED8D}" dt="2025-02-03T11:13:55.074" v="416" actId="1076"/>
        <pc:sldMkLst>
          <pc:docMk/>
          <pc:sldMk cId="0" sldId="372"/>
        </pc:sldMkLst>
        <pc:spChg chg="mod">
          <ac:chgData name="SHENDALE, Stephanie" userId="7af1828e-f8ee-4826-8c8d-83dce2496567" providerId="ADAL" clId="{3AB8A251-3512-49E0-AFAC-77E8B7E9ED8D}" dt="2025-02-03T11:07:41.057" v="353" actId="1076"/>
          <ac:spMkLst>
            <pc:docMk/>
            <pc:sldMk cId="0" sldId="372"/>
            <ac:spMk id="2" creationId="{00000000-0000-0000-0000-000000000000}"/>
          </ac:spMkLst>
        </pc:spChg>
        <pc:spChg chg="add mod">
          <ac:chgData name="SHENDALE, Stephanie" userId="7af1828e-f8ee-4826-8c8d-83dce2496567" providerId="ADAL" clId="{3AB8A251-3512-49E0-AFAC-77E8B7E9ED8D}" dt="2025-02-03T11:07:41.057" v="353" actId="1076"/>
          <ac:spMkLst>
            <pc:docMk/>
            <pc:sldMk cId="0" sldId="372"/>
            <ac:spMk id="3" creationId="{ABDE92E6-7B16-663C-DEE8-FC1398F230F2}"/>
          </ac:spMkLst>
        </pc:spChg>
        <pc:spChg chg="add mod">
          <ac:chgData name="SHENDALE, Stephanie" userId="7af1828e-f8ee-4826-8c8d-83dce2496567" providerId="ADAL" clId="{3AB8A251-3512-49E0-AFAC-77E8B7E9ED8D}" dt="2025-02-03T11:07:41.057" v="353" actId="1076"/>
          <ac:spMkLst>
            <pc:docMk/>
            <pc:sldMk cId="0" sldId="372"/>
            <ac:spMk id="4" creationId="{4462744C-5888-5035-BBE0-0995F6AE581A}"/>
          </ac:spMkLst>
        </pc:spChg>
        <pc:spChg chg="mod">
          <ac:chgData name="SHENDALE, Stephanie" userId="7af1828e-f8ee-4826-8c8d-83dce2496567" providerId="ADAL" clId="{3AB8A251-3512-49E0-AFAC-77E8B7E9ED8D}" dt="2025-02-03T11:07:41.057" v="353" actId="1076"/>
          <ac:spMkLst>
            <pc:docMk/>
            <pc:sldMk cId="0" sldId="372"/>
            <ac:spMk id="5" creationId="{96B2A6E0-0C73-032B-AA52-FB15C13AE106}"/>
          </ac:spMkLst>
        </pc:spChg>
        <pc:spChg chg="mod topLvl">
          <ac:chgData name="SHENDALE, Stephanie" userId="7af1828e-f8ee-4826-8c8d-83dce2496567" providerId="ADAL" clId="{3AB8A251-3512-49E0-AFAC-77E8B7E9ED8D}" dt="2025-02-03T11:12:51.090" v="404" actId="1076"/>
          <ac:spMkLst>
            <pc:docMk/>
            <pc:sldMk cId="0" sldId="372"/>
            <ac:spMk id="6" creationId="{8E1F40EA-B8C2-0412-905C-22C5D74D0651}"/>
          </ac:spMkLst>
        </pc:spChg>
        <pc:spChg chg="add del mod topLvl">
          <ac:chgData name="SHENDALE, Stephanie" userId="7af1828e-f8ee-4826-8c8d-83dce2496567" providerId="ADAL" clId="{3AB8A251-3512-49E0-AFAC-77E8B7E9ED8D}" dt="2025-02-03T11:12:51.090" v="404" actId="1076"/>
          <ac:spMkLst>
            <pc:docMk/>
            <pc:sldMk cId="0" sldId="372"/>
            <ac:spMk id="7" creationId="{AF7E6C89-344C-76B0-A347-7014F210D9AB}"/>
          </ac:spMkLst>
        </pc:spChg>
        <pc:spChg chg="mod topLvl">
          <ac:chgData name="SHENDALE, Stephanie" userId="7af1828e-f8ee-4826-8c8d-83dce2496567" providerId="ADAL" clId="{3AB8A251-3512-49E0-AFAC-77E8B7E9ED8D}" dt="2025-02-03T11:12:51.090" v="404" actId="1076"/>
          <ac:spMkLst>
            <pc:docMk/>
            <pc:sldMk cId="0" sldId="372"/>
            <ac:spMk id="8" creationId="{62C00081-7371-7F82-CCDD-16A0D9124026}"/>
          </ac:spMkLst>
        </pc:spChg>
        <pc:spChg chg="mod topLvl">
          <ac:chgData name="SHENDALE, Stephanie" userId="7af1828e-f8ee-4826-8c8d-83dce2496567" providerId="ADAL" clId="{3AB8A251-3512-49E0-AFAC-77E8B7E9ED8D}" dt="2025-02-03T11:12:51.090" v="404" actId="1076"/>
          <ac:spMkLst>
            <pc:docMk/>
            <pc:sldMk cId="0" sldId="372"/>
            <ac:spMk id="9" creationId="{7096ADC3-624B-C044-4126-97D3352B8FE9}"/>
          </ac:spMkLst>
        </pc:spChg>
        <pc:spChg chg="add mod">
          <ac:chgData name="SHENDALE, Stephanie" userId="7af1828e-f8ee-4826-8c8d-83dce2496567" providerId="ADAL" clId="{3AB8A251-3512-49E0-AFAC-77E8B7E9ED8D}" dt="2025-02-03T11:13:41.104" v="414" actId="1076"/>
          <ac:spMkLst>
            <pc:docMk/>
            <pc:sldMk cId="0" sldId="372"/>
            <ac:spMk id="10" creationId="{D9044CBD-B7FD-1A7F-3640-7700C21007BA}"/>
          </ac:spMkLst>
        </pc:spChg>
        <pc:spChg chg="del mod topLvl">
          <ac:chgData name="SHENDALE, Stephanie" userId="7af1828e-f8ee-4826-8c8d-83dce2496567" providerId="ADAL" clId="{3AB8A251-3512-49E0-AFAC-77E8B7E9ED8D}" dt="2025-02-03T11:12:26.625" v="398" actId="478"/>
          <ac:spMkLst>
            <pc:docMk/>
            <pc:sldMk cId="0" sldId="372"/>
            <ac:spMk id="11" creationId="{5A0FA0D7-1413-1933-78B1-5C4A97FF93D3}"/>
          </ac:spMkLst>
        </pc:spChg>
        <pc:spChg chg="add mod">
          <ac:chgData name="SHENDALE, Stephanie" userId="7af1828e-f8ee-4826-8c8d-83dce2496567" providerId="ADAL" clId="{3AB8A251-3512-49E0-AFAC-77E8B7E9ED8D}" dt="2025-02-03T11:09:21.113" v="366" actId="571"/>
          <ac:spMkLst>
            <pc:docMk/>
            <pc:sldMk cId="0" sldId="372"/>
            <ac:spMk id="13" creationId="{FF3184EF-A342-B39A-DA44-5BF97C6E333A}"/>
          </ac:spMkLst>
        </pc:spChg>
        <pc:spChg chg="add mod">
          <ac:chgData name="SHENDALE, Stephanie" userId="7af1828e-f8ee-4826-8c8d-83dce2496567" providerId="ADAL" clId="{3AB8A251-3512-49E0-AFAC-77E8B7E9ED8D}" dt="2025-02-03T11:09:21.113" v="366" actId="571"/>
          <ac:spMkLst>
            <pc:docMk/>
            <pc:sldMk cId="0" sldId="372"/>
            <ac:spMk id="16" creationId="{04C57811-139D-B390-21A4-5B0258A5D54B}"/>
          </ac:spMkLst>
        </pc:spChg>
        <pc:spChg chg="mod">
          <ac:chgData name="SHENDALE, Stephanie" userId="7af1828e-f8ee-4826-8c8d-83dce2496567" providerId="ADAL" clId="{3AB8A251-3512-49E0-AFAC-77E8B7E9ED8D}" dt="2025-02-03T11:09:21.113" v="366" actId="571"/>
          <ac:spMkLst>
            <pc:docMk/>
            <pc:sldMk cId="0" sldId="372"/>
            <ac:spMk id="18" creationId="{5CC8ECF7-616A-4EF3-1BF5-0736CEF8A445}"/>
          </ac:spMkLst>
        </pc:spChg>
        <pc:spChg chg="mod">
          <ac:chgData name="SHENDALE, Stephanie" userId="7af1828e-f8ee-4826-8c8d-83dce2496567" providerId="ADAL" clId="{3AB8A251-3512-49E0-AFAC-77E8B7E9ED8D}" dt="2025-02-03T11:09:21.113" v="366" actId="571"/>
          <ac:spMkLst>
            <pc:docMk/>
            <pc:sldMk cId="0" sldId="372"/>
            <ac:spMk id="19" creationId="{D76E3D38-1D2A-1465-61EC-9FA3A811D03F}"/>
          </ac:spMkLst>
        </pc:spChg>
        <pc:spChg chg="mod">
          <ac:chgData name="SHENDALE, Stephanie" userId="7af1828e-f8ee-4826-8c8d-83dce2496567" providerId="ADAL" clId="{3AB8A251-3512-49E0-AFAC-77E8B7E9ED8D}" dt="2025-02-03T11:09:21.113" v="366" actId="571"/>
          <ac:spMkLst>
            <pc:docMk/>
            <pc:sldMk cId="0" sldId="372"/>
            <ac:spMk id="20" creationId="{F7A2EA28-DFE7-2738-B483-4F1C69C89118}"/>
          </ac:spMkLst>
        </pc:spChg>
        <pc:spChg chg="mod">
          <ac:chgData name="SHENDALE, Stephanie" userId="7af1828e-f8ee-4826-8c8d-83dce2496567" providerId="ADAL" clId="{3AB8A251-3512-49E0-AFAC-77E8B7E9ED8D}" dt="2025-02-03T11:09:21.113" v="366" actId="571"/>
          <ac:spMkLst>
            <pc:docMk/>
            <pc:sldMk cId="0" sldId="372"/>
            <ac:spMk id="21" creationId="{1858DEBB-45DA-D04D-39E2-4BC8419F4716}"/>
          </ac:spMkLst>
        </pc:spChg>
        <pc:spChg chg="mod">
          <ac:chgData name="SHENDALE, Stephanie" userId="7af1828e-f8ee-4826-8c8d-83dce2496567" providerId="ADAL" clId="{3AB8A251-3512-49E0-AFAC-77E8B7E9ED8D}" dt="2025-02-03T11:09:21.113" v="366" actId="571"/>
          <ac:spMkLst>
            <pc:docMk/>
            <pc:sldMk cId="0" sldId="372"/>
            <ac:spMk id="22" creationId="{91D37AFA-9C50-3AD7-4634-8A9B513963EF}"/>
          </ac:spMkLst>
        </pc:spChg>
        <pc:spChg chg="add mod">
          <ac:chgData name="SHENDALE, Stephanie" userId="7af1828e-f8ee-4826-8c8d-83dce2496567" providerId="ADAL" clId="{3AB8A251-3512-49E0-AFAC-77E8B7E9ED8D}" dt="2025-02-03T11:09:21.113" v="366" actId="571"/>
          <ac:spMkLst>
            <pc:docMk/>
            <pc:sldMk cId="0" sldId="372"/>
            <ac:spMk id="23" creationId="{49AA8587-63E8-A12A-F921-8A785845C313}"/>
          </ac:spMkLst>
        </pc:spChg>
        <pc:spChg chg="add mod">
          <ac:chgData name="SHENDALE, Stephanie" userId="7af1828e-f8ee-4826-8c8d-83dce2496567" providerId="ADAL" clId="{3AB8A251-3512-49E0-AFAC-77E8B7E9ED8D}" dt="2025-02-03T11:09:21.113" v="366" actId="571"/>
          <ac:spMkLst>
            <pc:docMk/>
            <pc:sldMk cId="0" sldId="372"/>
            <ac:spMk id="24" creationId="{7232896F-DCF5-5911-A31D-38967016595B}"/>
          </ac:spMkLst>
        </pc:spChg>
        <pc:spChg chg="mod topLvl">
          <ac:chgData name="SHENDALE, Stephanie" userId="7af1828e-f8ee-4826-8c8d-83dce2496567" providerId="ADAL" clId="{3AB8A251-3512-49E0-AFAC-77E8B7E9ED8D}" dt="2025-02-03T11:11:47.522" v="390" actId="1076"/>
          <ac:spMkLst>
            <pc:docMk/>
            <pc:sldMk cId="0" sldId="372"/>
            <ac:spMk id="27" creationId="{1F4F4BDB-02BD-ED82-4704-7C6AF41B974E}"/>
          </ac:spMkLst>
        </pc:spChg>
        <pc:spChg chg="del mod topLvl">
          <ac:chgData name="SHENDALE, Stephanie" userId="7af1828e-f8ee-4826-8c8d-83dce2496567" providerId="ADAL" clId="{3AB8A251-3512-49E0-AFAC-77E8B7E9ED8D}" dt="2025-02-03T11:11:14.923" v="382" actId="478"/>
          <ac:spMkLst>
            <pc:docMk/>
            <pc:sldMk cId="0" sldId="372"/>
            <ac:spMk id="28" creationId="{EEEB9F9D-3B29-64CD-D2F5-F918645037F2}"/>
          </ac:spMkLst>
        </pc:spChg>
        <pc:spChg chg="mod topLvl">
          <ac:chgData name="SHENDALE, Stephanie" userId="7af1828e-f8ee-4826-8c8d-83dce2496567" providerId="ADAL" clId="{3AB8A251-3512-49E0-AFAC-77E8B7E9ED8D}" dt="2025-02-03T11:13:07.049" v="411" actId="14100"/>
          <ac:spMkLst>
            <pc:docMk/>
            <pc:sldMk cId="0" sldId="372"/>
            <ac:spMk id="29" creationId="{76237BF0-B613-42EA-C3A0-3467C0CD7320}"/>
          </ac:spMkLst>
        </pc:spChg>
        <pc:spChg chg="del mod topLvl">
          <ac:chgData name="SHENDALE, Stephanie" userId="7af1828e-f8ee-4826-8c8d-83dce2496567" providerId="ADAL" clId="{3AB8A251-3512-49E0-AFAC-77E8B7E9ED8D}" dt="2025-02-03T11:11:49.083" v="391" actId="478"/>
          <ac:spMkLst>
            <pc:docMk/>
            <pc:sldMk cId="0" sldId="372"/>
            <ac:spMk id="30" creationId="{75908ADB-C818-8CF4-AFC9-FCF42E02DA8A}"/>
          </ac:spMkLst>
        </pc:spChg>
        <pc:spChg chg="del mod topLvl">
          <ac:chgData name="SHENDALE, Stephanie" userId="7af1828e-f8ee-4826-8c8d-83dce2496567" providerId="ADAL" clId="{3AB8A251-3512-49E0-AFAC-77E8B7E9ED8D}" dt="2025-02-03T11:11:38.839" v="389" actId="478"/>
          <ac:spMkLst>
            <pc:docMk/>
            <pc:sldMk cId="0" sldId="372"/>
            <ac:spMk id="31" creationId="{13D3CC5F-D4F7-AEE0-B881-24E74CA577B5}"/>
          </ac:spMkLst>
        </pc:spChg>
        <pc:spChg chg="add del mod">
          <ac:chgData name="SHENDALE, Stephanie" userId="7af1828e-f8ee-4826-8c8d-83dce2496567" providerId="ADAL" clId="{3AB8A251-3512-49E0-AFAC-77E8B7E9ED8D}" dt="2025-02-03T11:11:54.755" v="393" actId="478"/>
          <ac:spMkLst>
            <pc:docMk/>
            <pc:sldMk cId="0" sldId="372"/>
            <ac:spMk id="2048" creationId="{CF352B07-190A-DA97-B349-833E41A9A73C}"/>
          </ac:spMkLst>
        </pc:spChg>
        <pc:spChg chg="add mod">
          <ac:chgData name="SHENDALE, Stephanie" userId="7af1828e-f8ee-4826-8c8d-83dce2496567" providerId="ADAL" clId="{3AB8A251-3512-49E0-AFAC-77E8B7E9ED8D}" dt="2025-02-03T11:12:35.730" v="400" actId="1076"/>
          <ac:spMkLst>
            <pc:docMk/>
            <pc:sldMk cId="0" sldId="372"/>
            <ac:spMk id="2052" creationId="{D167B3B4-1DFA-F662-82A4-BF0D41337F96}"/>
          </ac:spMkLst>
        </pc:spChg>
        <pc:spChg chg="add mod">
          <ac:chgData name="SHENDALE, Stephanie" userId="7af1828e-f8ee-4826-8c8d-83dce2496567" providerId="ADAL" clId="{3AB8A251-3512-49E0-AFAC-77E8B7E9ED8D}" dt="2025-02-03T11:13:36.720" v="413" actId="1076"/>
          <ac:spMkLst>
            <pc:docMk/>
            <pc:sldMk cId="0" sldId="372"/>
            <ac:spMk id="2053" creationId="{A2196316-726C-5544-CEC2-18E6B9CC63BB}"/>
          </ac:spMkLst>
        </pc:spChg>
        <pc:spChg chg="add mod">
          <ac:chgData name="SHENDALE, Stephanie" userId="7af1828e-f8ee-4826-8c8d-83dce2496567" providerId="ADAL" clId="{3AB8A251-3512-49E0-AFAC-77E8B7E9ED8D}" dt="2025-02-03T11:13:55.074" v="416" actId="1076"/>
          <ac:spMkLst>
            <pc:docMk/>
            <pc:sldMk cId="0" sldId="372"/>
            <ac:spMk id="2054" creationId="{CF5AE664-C8D0-D1E3-E7C1-A469ECCE0811}"/>
          </ac:spMkLst>
        </pc:spChg>
        <pc:spChg chg="add mod">
          <ac:chgData name="SHENDALE, Stephanie" userId="7af1828e-f8ee-4826-8c8d-83dce2496567" providerId="ADAL" clId="{3AB8A251-3512-49E0-AFAC-77E8B7E9ED8D}" dt="2025-02-03T11:13:55.074" v="416" actId="1076"/>
          <ac:spMkLst>
            <pc:docMk/>
            <pc:sldMk cId="0" sldId="372"/>
            <ac:spMk id="2055" creationId="{909DCCC2-3285-F49C-E554-B17570243DBA}"/>
          </ac:spMkLst>
        </pc:spChg>
        <pc:grpChg chg="del mod">
          <ac:chgData name="SHENDALE, Stephanie" userId="7af1828e-f8ee-4826-8c8d-83dce2496567" providerId="ADAL" clId="{3AB8A251-3512-49E0-AFAC-77E8B7E9ED8D}" dt="2025-02-03T11:10:07.835" v="367" actId="165"/>
          <ac:grpSpMkLst>
            <pc:docMk/>
            <pc:sldMk cId="0" sldId="372"/>
            <ac:grpSpMk id="12" creationId="{37AC563F-C6B1-AA99-D6D5-33A45AC46640}"/>
          </ac:grpSpMkLst>
        </pc:grpChg>
        <pc:grpChg chg="add mod">
          <ac:chgData name="SHENDALE, Stephanie" userId="7af1828e-f8ee-4826-8c8d-83dce2496567" providerId="ADAL" clId="{3AB8A251-3512-49E0-AFAC-77E8B7E9ED8D}" dt="2025-02-03T11:09:21.113" v="366" actId="571"/>
          <ac:grpSpMkLst>
            <pc:docMk/>
            <pc:sldMk cId="0" sldId="372"/>
            <ac:grpSpMk id="17" creationId="{895C6AA8-C582-E72B-4D1E-E913B9E5013F}"/>
          </ac:grpSpMkLst>
        </pc:grpChg>
        <pc:grpChg chg="add mod">
          <ac:chgData name="SHENDALE, Stephanie" userId="7af1828e-f8ee-4826-8c8d-83dce2496567" providerId="ADAL" clId="{3AB8A251-3512-49E0-AFAC-77E8B7E9ED8D}" dt="2025-02-03T11:12:51.090" v="404" actId="1076"/>
          <ac:grpSpMkLst>
            <pc:docMk/>
            <pc:sldMk cId="0" sldId="372"/>
            <ac:grpSpMk id="25" creationId="{8616B179-187A-B760-C9D0-927006B9A88B}"/>
          </ac:grpSpMkLst>
        </pc:grpChg>
        <pc:grpChg chg="add del mod">
          <ac:chgData name="SHENDALE, Stephanie" userId="7af1828e-f8ee-4826-8c8d-83dce2496567" providerId="ADAL" clId="{3AB8A251-3512-49E0-AFAC-77E8B7E9ED8D}" dt="2025-02-03T11:10:37.662" v="379" actId="165"/>
          <ac:grpSpMkLst>
            <pc:docMk/>
            <pc:sldMk cId="0" sldId="372"/>
            <ac:grpSpMk id="26" creationId="{1D753351-6262-C9AA-726E-96731ADD0F36}"/>
          </ac:grpSpMkLst>
        </pc:grpChg>
        <pc:grpChg chg="add mod">
          <ac:chgData name="SHENDALE, Stephanie" userId="7af1828e-f8ee-4826-8c8d-83dce2496567" providerId="ADAL" clId="{3AB8A251-3512-49E0-AFAC-77E8B7E9ED8D}" dt="2025-02-03T11:11:47.522" v="390" actId="1076"/>
          <ac:grpSpMkLst>
            <pc:docMk/>
            <pc:sldMk cId="0" sldId="372"/>
            <ac:grpSpMk id="2049" creationId="{D70D9A43-20A7-C87E-6836-3EC4A36FB9A4}"/>
          </ac:grpSpMkLst>
        </pc:grpChg>
        <pc:picChg chg="add mod">
          <ac:chgData name="SHENDALE, Stephanie" userId="7af1828e-f8ee-4826-8c8d-83dce2496567" providerId="ADAL" clId="{3AB8A251-3512-49E0-AFAC-77E8B7E9ED8D}" dt="2025-02-03T11:09:21.113" v="366" actId="571"/>
          <ac:picMkLst>
            <pc:docMk/>
            <pc:sldMk cId="0" sldId="372"/>
            <ac:picMk id="14" creationId="{510F91F9-DC0D-095A-2316-20E4ABA49FF1}"/>
          </ac:picMkLst>
        </pc:picChg>
        <pc:picChg chg="add mod">
          <ac:chgData name="SHENDALE, Stephanie" userId="7af1828e-f8ee-4826-8c8d-83dce2496567" providerId="ADAL" clId="{3AB8A251-3512-49E0-AFAC-77E8B7E9ED8D}" dt="2025-02-03T11:09:21.113" v="366" actId="571"/>
          <ac:picMkLst>
            <pc:docMk/>
            <pc:sldMk cId="0" sldId="372"/>
            <ac:picMk id="15" creationId="{C653C89E-6C0C-3A05-1A70-0E7913AE3D3E}"/>
          </ac:picMkLst>
        </pc:picChg>
        <pc:picChg chg="mod">
          <ac:chgData name="SHENDALE, Stephanie" userId="7af1828e-f8ee-4826-8c8d-83dce2496567" providerId="ADAL" clId="{3AB8A251-3512-49E0-AFAC-77E8B7E9ED8D}" dt="2025-02-03T11:08:00.846" v="356" actId="1076"/>
          <ac:picMkLst>
            <pc:docMk/>
            <pc:sldMk cId="0" sldId="372"/>
            <ac:picMk id="2050" creationId="{00000000-0000-0000-0000-000000000000}"/>
          </ac:picMkLst>
        </pc:picChg>
        <pc:picChg chg="mod">
          <ac:chgData name="SHENDALE, Stephanie" userId="7af1828e-f8ee-4826-8c8d-83dce2496567" providerId="ADAL" clId="{3AB8A251-3512-49E0-AFAC-77E8B7E9ED8D}" dt="2025-02-03T11:07:41.057" v="353" actId="1076"/>
          <ac:picMkLst>
            <pc:docMk/>
            <pc:sldMk cId="0" sldId="372"/>
            <ac:picMk id="2051" creationId="{00000000-0000-0000-0000-000000000000}"/>
          </ac:picMkLst>
        </pc:picChg>
      </pc:sldChg>
      <pc:sldChg chg="addSp modSp mod modNotesTx">
        <pc:chgData name="SHENDALE, Stephanie" userId="7af1828e-f8ee-4826-8c8d-83dce2496567" providerId="ADAL" clId="{3AB8A251-3512-49E0-AFAC-77E8B7E9ED8D}" dt="2025-02-03T11:20:13.660" v="419" actId="14100"/>
        <pc:sldMkLst>
          <pc:docMk/>
          <pc:sldMk cId="0" sldId="373"/>
        </pc:sldMkLst>
        <pc:spChg chg="add mod">
          <ac:chgData name="SHENDALE, Stephanie" userId="7af1828e-f8ee-4826-8c8d-83dce2496567" providerId="ADAL" clId="{3AB8A251-3512-49E0-AFAC-77E8B7E9ED8D}" dt="2025-02-03T09:38:25.411" v="271" actId="20577"/>
          <ac:spMkLst>
            <pc:docMk/>
            <pc:sldMk cId="0" sldId="373"/>
            <ac:spMk id="5" creationId="{62A629A0-BE21-0241-3FFD-EE19B34E8FCA}"/>
          </ac:spMkLst>
        </pc:spChg>
        <pc:spChg chg="add mod">
          <ac:chgData name="SHENDALE, Stephanie" userId="7af1828e-f8ee-4826-8c8d-83dce2496567" providerId="ADAL" clId="{3AB8A251-3512-49E0-AFAC-77E8B7E9ED8D}" dt="2025-02-03T11:20:13.660" v="419" actId="14100"/>
          <ac:spMkLst>
            <pc:docMk/>
            <pc:sldMk cId="0" sldId="373"/>
            <ac:spMk id="6" creationId="{59A4DF4B-E8BE-43C5-B4B8-B7255C947140}"/>
          </ac:spMkLst>
        </pc:spChg>
      </pc:sldChg>
      <pc:sldChg chg="modSp mod">
        <pc:chgData name="SHENDALE, Stephanie" userId="7af1828e-f8ee-4826-8c8d-83dce2496567" providerId="ADAL" clId="{3AB8A251-3512-49E0-AFAC-77E8B7E9ED8D}" dt="2025-02-03T09:38:44.247" v="272" actId="1076"/>
        <pc:sldMkLst>
          <pc:docMk/>
          <pc:sldMk cId="3216477858" sldId="375"/>
        </pc:sldMkLst>
        <pc:spChg chg="mod">
          <ac:chgData name="SHENDALE, Stephanie" userId="7af1828e-f8ee-4826-8c8d-83dce2496567" providerId="ADAL" clId="{3AB8A251-3512-49E0-AFAC-77E8B7E9ED8D}" dt="2025-02-03T09:38:44.247" v="272" actId="1076"/>
          <ac:spMkLst>
            <pc:docMk/>
            <pc:sldMk cId="3216477858" sldId="375"/>
            <ac:spMk id="3" creationId="{00000000-0000-0000-0000-000000000000}"/>
          </ac:spMkLst>
        </pc:spChg>
      </pc:sldChg>
      <pc:sldChg chg="modSp mod">
        <pc:chgData name="SHENDALE, Stephanie" userId="7af1828e-f8ee-4826-8c8d-83dce2496567" providerId="ADAL" clId="{3AB8A251-3512-49E0-AFAC-77E8B7E9ED8D}" dt="2025-02-03T09:40:17.910" v="316" actId="1076"/>
        <pc:sldMkLst>
          <pc:docMk/>
          <pc:sldMk cId="0" sldId="376"/>
        </pc:sldMkLst>
        <pc:spChg chg="mod">
          <ac:chgData name="SHENDALE, Stephanie" userId="7af1828e-f8ee-4826-8c8d-83dce2496567" providerId="ADAL" clId="{3AB8A251-3512-49E0-AFAC-77E8B7E9ED8D}" dt="2025-02-03T09:40:17.910" v="316" actId="1076"/>
          <ac:spMkLst>
            <pc:docMk/>
            <pc:sldMk cId="0" sldId="376"/>
            <ac:spMk id="2" creationId="{00000000-0000-0000-0000-000000000000}"/>
          </ac:spMkLst>
        </pc:spChg>
        <pc:spChg chg="mod">
          <ac:chgData name="SHENDALE, Stephanie" userId="7af1828e-f8ee-4826-8c8d-83dce2496567" providerId="ADAL" clId="{3AB8A251-3512-49E0-AFAC-77E8B7E9ED8D}" dt="2025-02-03T09:39:52.399" v="293" actId="14100"/>
          <ac:spMkLst>
            <pc:docMk/>
            <pc:sldMk cId="0" sldId="376"/>
            <ac:spMk id="3" creationId="{00000000-0000-0000-0000-000000000000}"/>
          </ac:spMkLst>
        </pc:spChg>
      </pc:sldChg>
      <pc:sldChg chg="addSp delSp modSp mod">
        <pc:chgData name="SHENDALE, Stephanie" userId="7af1828e-f8ee-4826-8c8d-83dce2496567" providerId="ADAL" clId="{3AB8A251-3512-49E0-AFAC-77E8B7E9ED8D}" dt="2025-02-05T15:56:33.885" v="459" actId="1076"/>
        <pc:sldMkLst>
          <pc:docMk/>
          <pc:sldMk cId="0" sldId="377"/>
        </pc:sldMkLst>
        <pc:spChg chg="add mod">
          <ac:chgData name="SHENDALE, Stephanie" userId="7af1828e-f8ee-4826-8c8d-83dce2496567" providerId="ADAL" clId="{3AB8A251-3512-49E0-AFAC-77E8B7E9ED8D}" dt="2025-02-03T19:13:29.994" v="449" actId="1076"/>
          <ac:spMkLst>
            <pc:docMk/>
            <pc:sldMk cId="0" sldId="377"/>
            <ac:spMk id="5" creationId="{839A2B2B-E372-27A9-56C4-3A89FC75802A}"/>
          </ac:spMkLst>
        </pc:spChg>
        <pc:spChg chg="add del mod">
          <ac:chgData name="SHENDALE, Stephanie" userId="7af1828e-f8ee-4826-8c8d-83dce2496567" providerId="ADAL" clId="{3AB8A251-3512-49E0-AFAC-77E8B7E9ED8D}" dt="2025-02-03T19:13:25.770" v="448" actId="478"/>
          <ac:spMkLst>
            <pc:docMk/>
            <pc:sldMk cId="0" sldId="377"/>
            <ac:spMk id="9" creationId="{7445A626-55BD-4617-1BE2-90FD8FAEC0A6}"/>
          </ac:spMkLst>
        </pc:spChg>
        <pc:spChg chg="del mod">
          <ac:chgData name="SHENDALE, Stephanie" userId="7af1828e-f8ee-4826-8c8d-83dce2496567" providerId="ADAL" clId="{3AB8A251-3512-49E0-AFAC-77E8B7E9ED8D}" dt="2025-02-03T19:13:18.692" v="446" actId="478"/>
          <ac:spMkLst>
            <pc:docMk/>
            <pc:sldMk cId="0" sldId="377"/>
            <ac:spMk id="17411" creationId="{00000000-0000-0000-0000-000000000000}"/>
          </ac:spMkLst>
        </pc:spChg>
        <pc:picChg chg="add mod">
          <ac:chgData name="SHENDALE, Stephanie" userId="7af1828e-f8ee-4826-8c8d-83dce2496567" providerId="ADAL" clId="{3AB8A251-3512-49E0-AFAC-77E8B7E9ED8D}" dt="2025-02-03T19:11:44.349" v="441" actId="14826"/>
          <ac:picMkLst>
            <pc:docMk/>
            <pc:sldMk cId="0" sldId="377"/>
            <ac:picMk id="3" creationId="{A9C31BEF-0ADC-7267-DA8E-A29DEFC12F81}"/>
          </ac:picMkLst>
        </pc:picChg>
        <pc:picChg chg="add mod">
          <ac:chgData name="SHENDALE, Stephanie" userId="7af1828e-f8ee-4826-8c8d-83dce2496567" providerId="ADAL" clId="{3AB8A251-3512-49E0-AFAC-77E8B7E9ED8D}" dt="2025-02-03T19:04:33.844" v="422"/>
          <ac:picMkLst>
            <pc:docMk/>
            <pc:sldMk cId="0" sldId="377"/>
            <ac:picMk id="4" creationId="{E64B72F9-990F-390D-4680-80E4F5E85004}"/>
          </ac:picMkLst>
        </pc:picChg>
        <pc:picChg chg="add mod">
          <ac:chgData name="SHENDALE, Stephanie" userId="7af1828e-f8ee-4826-8c8d-83dce2496567" providerId="ADAL" clId="{3AB8A251-3512-49E0-AFAC-77E8B7E9ED8D}" dt="2025-02-05T15:56:33.885" v="459" actId="1076"/>
          <ac:picMkLst>
            <pc:docMk/>
            <pc:sldMk cId="0" sldId="377"/>
            <ac:picMk id="6" creationId="{E7F7872D-58AA-E5DB-122F-B291AF16524A}"/>
          </ac:picMkLst>
        </pc:picChg>
        <pc:picChg chg="add mod">
          <ac:chgData name="SHENDALE, Stephanie" userId="7af1828e-f8ee-4826-8c8d-83dce2496567" providerId="ADAL" clId="{3AB8A251-3512-49E0-AFAC-77E8B7E9ED8D}" dt="2025-02-03T19:05:10.391" v="423" actId="14826"/>
          <ac:picMkLst>
            <pc:docMk/>
            <pc:sldMk cId="0" sldId="377"/>
            <ac:picMk id="7" creationId="{71FF439C-CD0B-593B-6619-D2E9133A10A3}"/>
          </ac:picMkLst>
        </pc:picChg>
      </pc:sldChg>
      <pc:sldChg chg="modSp mod">
        <pc:chgData name="SHENDALE, Stephanie" userId="7af1828e-f8ee-4826-8c8d-83dce2496567" providerId="ADAL" clId="{3AB8A251-3512-49E0-AFAC-77E8B7E9ED8D}" dt="2025-02-03T09:40:59.536" v="333" actId="1076"/>
        <pc:sldMkLst>
          <pc:docMk/>
          <pc:sldMk cId="625781613" sldId="378"/>
        </pc:sldMkLst>
        <pc:spChg chg="mod">
          <ac:chgData name="SHENDALE, Stephanie" userId="7af1828e-f8ee-4826-8c8d-83dce2496567" providerId="ADAL" clId="{3AB8A251-3512-49E0-AFAC-77E8B7E9ED8D}" dt="2025-02-03T09:40:59.536" v="333" actId="1076"/>
          <ac:spMkLst>
            <pc:docMk/>
            <pc:sldMk cId="625781613" sldId="378"/>
            <ac:spMk id="3" creationId="{00000000-0000-0000-0000-000000000000}"/>
          </ac:spMkLst>
        </pc:spChg>
      </pc:sldChg>
      <pc:sldChg chg="modSp mod">
        <pc:chgData name="SHENDALE, Stephanie" userId="7af1828e-f8ee-4826-8c8d-83dce2496567" providerId="ADAL" clId="{3AB8A251-3512-49E0-AFAC-77E8B7E9ED8D}" dt="2025-02-03T09:35:30.596" v="154" actId="1076"/>
        <pc:sldMkLst>
          <pc:docMk/>
          <pc:sldMk cId="1867347134" sldId="382"/>
        </pc:sldMkLst>
        <pc:spChg chg="mod">
          <ac:chgData name="SHENDALE, Stephanie" userId="7af1828e-f8ee-4826-8c8d-83dce2496567" providerId="ADAL" clId="{3AB8A251-3512-49E0-AFAC-77E8B7E9ED8D}" dt="2025-02-03T09:35:30.596" v="154" actId="1076"/>
          <ac:spMkLst>
            <pc:docMk/>
            <pc:sldMk cId="1867347134" sldId="382"/>
            <ac:spMk id="3" creationId="{00000000-0000-0000-0000-000000000000}"/>
          </ac:spMkLst>
        </pc:spChg>
      </pc:sldChg>
      <pc:sldChg chg="modSp mod">
        <pc:chgData name="SHENDALE, Stephanie" userId="7af1828e-f8ee-4826-8c8d-83dce2496567" providerId="ADAL" clId="{3AB8A251-3512-49E0-AFAC-77E8B7E9ED8D}" dt="2025-02-03T08:40:46.615" v="13" actId="1076"/>
        <pc:sldMkLst>
          <pc:docMk/>
          <pc:sldMk cId="0" sldId="384"/>
        </pc:sldMkLst>
        <pc:graphicFrameChg chg="mod">
          <ac:chgData name="SHENDALE, Stephanie" userId="7af1828e-f8ee-4826-8c8d-83dce2496567" providerId="ADAL" clId="{3AB8A251-3512-49E0-AFAC-77E8B7E9ED8D}" dt="2025-02-03T08:40:46.615" v="13" actId="1076"/>
          <ac:graphicFrameMkLst>
            <pc:docMk/>
            <pc:sldMk cId="0" sldId="384"/>
            <ac:graphicFrameMk id="8" creationId="{00000000-0000-0000-0000-000000000000}"/>
          </ac:graphicFrameMkLst>
        </pc:graphicFrameChg>
        <pc:picChg chg="mod">
          <ac:chgData name="SHENDALE, Stephanie" userId="7af1828e-f8ee-4826-8c8d-83dce2496567" providerId="ADAL" clId="{3AB8A251-3512-49E0-AFAC-77E8B7E9ED8D}" dt="2025-02-03T08:40:36.168" v="10" actId="1076"/>
          <ac:picMkLst>
            <pc:docMk/>
            <pc:sldMk cId="0" sldId="384"/>
            <ac:picMk id="27" creationId="{54A9F830-B82C-361D-B32C-565331B88741}"/>
          </ac:picMkLst>
        </pc:picChg>
      </pc:sldChg>
      <pc:sldChg chg="new del">
        <pc:chgData name="SHENDALE, Stephanie" userId="7af1828e-f8ee-4826-8c8d-83dce2496567" providerId="ADAL" clId="{3AB8A251-3512-49E0-AFAC-77E8B7E9ED8D}" dt="2025-02-03T19:11:55.772" v="443" actId="680"/>
        <pc:sldMkLst>
          <pc:docMk/>
          <pc:sldMk cId="3178008394" sldId="385"/>
        </pc:sldMkLst>
      </pc:sldChg>
      <pc:sldMasterChg chg="modSp mod">
        <pc:chgData name="SHENDALE, Stephanie" userId="7af1828e-f8ee-4826-8c8d-83dce2496567" providerId="ADAL" clId="{3AB8A251-3512-49E0-AFAC-77E8B7E9ED8D}" dt="2025-01-22T11:09:05.538" v="8" actId="1036"/>
        <pc:sldMasterMkLst>
          <pc:docMk/>
          <pc:sldMasterMk cId="0" sldId="2147483648"/>
        </pc:sldMasterMkLst>
        <pc:spChg chg="mod">
          <ac:chgData name="SHENDALE, Stephanie" userId="7af1828e-f8ee-4826-8c8d-83dce2496567" providerId="ADAL" clId="{3AB8A251-3512-49E0-AFAC-77E8B7E9ED8D}" dt="2025-01-22T11:09:05.538" v="8" actId="1036"/>
          <ac:spMkLst>
            <pc:docMk/>
            <pc:sldMasterMk cId="0" sldId="2147483648"/>
            <ac:spMk id="10" creationId="{00000000-0000-0000-0000-000000000000}"/>
          </ac:spMkLst>
        </pc:spChg>
        <pc:spChg chg="mod">
          <ac:chgData name="SHENDALE, Stephanie" userId="7af1828e-f8ee-4826-8c8d-83dce2496567" providerId="ADAL" clId="{3AB8A251-3512-49E0-AFAC-77E8B7E9ED8D}" dt="2025-01-22T11:08:23.256" v="1" actId="555"/>
          <ac:spMkLst>
            <pc:docMk/>
            <pc:sldMasterMk cId="0" sldId="2147483648"/>
            <ac:spMk id="1029" creationId="{00000000-0000-0000-0000-000000000000}"/>
          </ac:spMkLst>
        </pc:spChg>
        <pc:spChg chg="mod">
          <ac:chgData name="SHENDALE, Stephanie" userId="7af1828e-f8ee-4826-8c8d-83dce2496567" providerId="ADAL" clId="{3AB8A251-3512-49E0-AFAC-77E8B7E9ED8D}" dt="2025-01-22T11:09:05.538" v="8" actId="1036"/>
          <ac:spMkLst>
            <pc:docMk/>
            <pc:sldMasterMk cId="0" sldId="2147483648"/>
            <ac:spMk id="1030" creationId="{00000000-0000-0000-0000-000000000000}"/>
          </ac:spMkLst>
        </pc:spChg>
        <pc:picChg chg="mod">
          <ac:chgData name="SHENDALE, Stephanie" userId="7af1828e-f8ee-4826-8c8d-83dce2496567" providerId="ADAL" clId="{3AB8A251-3512-49E0-AFAC-77E8B7E9ED8D}" dt="2025-01-22T11:08:43.737" v="3" actId="1076"/>
          <ac:picMkLst>
            <pc:docMk/>
            <pc:sldMasterMk cId="0" sldId="2147483648"/>
            <ac:picMk id="3" creationId="{21706B99-CAED-2803-445C-7ECDAE2E0624}"/>
          </ac:picMkLst>
        </pc:picChg>
      </pc:sldMasterChg>
    </pc:docChg>
  </pc:docChgLst>
  <pc:docChgLst>
    <pc:chgData name="SHENDALE, Stephanie" userId="S::shendales@who.int::7af1828e-f8ee-4826-8c8d-83dce2496567" providerId="AD" clId="Web-{DE327738-5B86-6A7A-CA0C-BA4F4A12F5D0}"/>
    <pc:docChg chg="mod">
      <pc:chgData name="SHENDALE, Stephanie" userId="S::shendales@who.int::7af1828e-f8ee-4826-8c8d-83dce2496567" providerId="AD" clId="Web-{DE327738-5B86-6A7A-CA0C-BA4F4A12F5D0}" dt="2024-08-30T13:01:54.746" v="0"/>
      <pc:docMkLst>
        <pc:docMk/>
      </pc:docMkLst>
    </pc:docChg>
  </pc:docChgLst>
  <pc:docChgLst>
    <pc:chgData name="PALLITTO, Christina Catherine" userId="S::pallittoc@who.int::ee4fbf33-6231-4fd4-a258-e5b6d71845ad" providerId="AD" clId="Web-{05AFCCB5-2434-DD06-ED57-C9272617F149}"/>
    <pc:docChg chg="modSld">
      <pc:chgData name="PALLITTO, Christina Catherine" userId="S::pallittoc@who.int::ee4fbf33-6231-4fd4-a258-e5b6d71845ad" providerId="AD" clId="Web-{05AFCCB5-2434-DD06-ED57-C9272617F149}" dt="2024-09-16T14:43:53.790" v="10" actId="1076"/>
      <pc:docMkLst>
        <pc:docMk/>
      </pc:docMkLst>
      <pc:sldChg chg="addSp delSp modSp">
        <pc:chgData name="PALLITTO, Christina Catherine" userId="S::pallittoc@who.int::ee4fbf33-6231-4fd4-a258-e5b6d71845ad" providerId="AD" clId="Web-{05AFCCB5-2434-DD06-ED57-C9272617F149}" dt="2024-09-16T14:32:56.826" v="7" actId="1076"/>
        <pc:sldMkLst>
          <pc:docMk/>
          <pc:sldMk cId="3158256984" sldId="344"/>
        </pc:sldMkLst>
        <pc:picChg chg="add mod">
          <ac:chgData name="PALLITTO, Christina Catherine" userId="S::pallittoc@who.int::ee4fbf33-6231-4fd4-a258-e5b6d71845ad" providerId="AD" clId="Web-{05AFCCB5-2434-DD06-ED57-C9272617F149}" dt="2024-09-16T14:32:56.826" v="7" actId="1076"/>
          <ac:picMkLst>
            <pc:docMk/>
            <pc:sldMk cId="3158256984" sldId="344"/>
            <ac:picMk id="2" creationId="{9C65A8F0-6C54-834D-12B9-3417EEDC10C7}"/>
          </ac:picMkLst>
        </pc:picChg>
        <pc:picChg chg="del">
          <ac:chgData name="PALLITTO, Christina Catherine" userId="S::pallittoc@who.int::ee4fbf33-6231-4fd4-a258-e5b6d71845ad" providerId="AD" clId="Web-{05AFCCB5-2434-DD06-ED57-C9272617F149}" dt="2024-09-16T14:32:50.467" v="5"/>
          <ac:picMkLst>
            <pc:docMk/>
            <pc:sldMk cId="3158256984" sldId="344"/>
            <ac:picMk id="22530" creationId="{00000000-0000-0000-0000-000000000000}"/>
          </ac:picMkLst>
        </pc:picChg>
      </pc:sldChg>
      <pc:sldChg chg="modSp">
        <pc:chgData name="PALLITTO, Christina Catherine" userId="S::pallittoc@who.int::ee4fbf33-6231-4fd4-a258-e5b6d71845ad" providerId="AD" clId="Web-{05AFCCB5-2434-DD06-ED57-C9272617F149}" dt="2024-09-16T14:32:03.372" v="4"/>
        <pc:sldMkLst>
          <pc:docMk/>
          <pc:sldMk cId="0" sldId="377"/>
        </pc:sldMkLst>
        <pc:spChg chg="mod">
          <ac:chgData name="PALLITTO, Christina Catherine" userId="S::pallittoc@who.int::ee4fbf33-6231-4fd4-a258-e5b6d71845ad" providerId="AD" clId="Web-{05AFCCB5-2434-DD06-ED57-C9272617F149}" dt="2024-09-16T14:32:03.372" v="4"/>
          <ac:spMkLst>
            <pc:docMk/>
            <pc:sldMk cId="0" sldId="377"/>
            <ac:spMk id="17411" creationId="{00000000-0000-0000-0000-000000000000}"/>
          </ac:spMkLst>
        </pc:spChg>
      </pc:sldChg>
      <pc:sldChg chg="addSp delSp modSp">
        <pc:chgData name="PALLITTO, Christina Catherine" userId="S::pallittoc@who.int::ee4fbf33-6231-4fd4-a258-e5b6d71845ad" providerId="AD" clId="Web-{05AFCCB5-2434-DD06-ED57-C9272617F149}" dt="2024-09-16T14:43:53.790" v="10" actId="1076"/>
        <pc:sldMkLst>
          <pc:docMk/>
          <pc:sldMk cId="0" sldId="384"/>
        </pc:sldMkLst>
        <pc:picChg chg="del">
          <ac:chgData name="PALLITTO, Christina Catherine" userId="S::pallittoc@who.int::ee4fbf33-6231-4fd4-a258-e5b6d71845ad" providerId="AD" clId="Web-{05AFCCB5-2434-DD06-ED57-C9272617F149}" dt="2024-09-16T14:43:48.728" v="8"/>
          <ac:picMkLst>
            <pc:docMk/>
            <pc:sldMk cId="0" sldId="384"/>
            <ac:picMk id="6" creationId="{00000000-0000-0000-0000-000000000000}"/>
          </ac:picMkLst>
        </pc:picChg>
        <pc:picChg chg="add mod">
          <ac:chgData name="PALLITTO, Christina Catherine" userId="S::pallittoc@who.int::ee4fbf33-6231-4fd4-a258-e5b6d71845ad" providerId="AD" clId="Web-{05AFCCB5-2434-DD06-ED57-C9272617F149}" dt="2024-09-16T14:43:53.790" v="10" actId="1076"/>
          <ac:picMkLst>
            <pc:docMk/>
            <pc:sldMk cId="0" sldId="384"/>
            <ac:picMk id="27" creationId="{54A9F830-B82C-361D-B32C-565331B88741}"/>
          </ac:picMkLst>
        </pc:picChg>
      </pc:sldChg>
    </pc:docChg>
  </pc:docChgLst>
  <pc:docChgLst>
    <pc:chgData name="SHENDALE, Stephanie" userId="7af1828e-f8ee-4826-8c8d-83dce2496567" providerId="ADAL" clId="{0DE1690B-1828-4D0E-A462-689F3B7E6094}"/>
    <pc:docChg chg="undo redo custSel modSld modMainMaster">
      <pc:chgData name="SHENDALE, Stephanie" userId="7af1828e-f8ee-4826-8c8d-83dce2496567" providerId="ADAL" clId="{0DE1690B-1828-4D0E-A462-689F3B7E6094}" dt="2024-12-20T17:54:21.108" v="275" actId="1076"/>
      <pc:docMkLst>
        <pc:docMk/>
      </pc:docMkLst>
      <pc:sldChg chg="modSp">
        <pc:chgData name="SHENDALE, Stephanie" userId="7af1828e-f8ee-4826-8c8d-83dce2496567" providerId="ADAL" clId="{0DE1690B-1828-4D0E-A462-689F3B7E6094}" dt="2024-12-20T17:21:01.145" v="18" actId="14100"/>
        <pc:sldMkLst>
          <pc:docMk/>
          <pc:sldMk cId="0" sldId="295"/>
        </pc:sldMkLst>
        <pc:picChg chg="mod">
          <ac:chgData name="SHENDALE, Stephanie" userId="7af1828e-f8ee-4826-8c8d-83dce2496567" providerId="ADAL" clId="{0DE1690B-1828-4D0E-A462-689F3B7E6094}" dt="2024-12-20T17:21:01.145" v="18" actId="14100"/>
          <ac:picMkLst>
            <pc:docMk/>
            <pc:sldMk cId="0" sldId="295"/>
            <ac:picMk id="6" creationId="{00000000-0000-0000-0000-000000000000}"/>
          </ac:picMkLst>
        </pc:picChg>
      </pc:sldChg>
      <pc:sldChg chg="modSp mod">
        <pc:chgData name="SHENDALE, Stephanie" userId="7af1828e-f8ee-4826-8c8d-83dce2496567" providerId="ADAL" clId="{0DE1690B-1828-4D0E-A462-689F3B7E6094}" dt="2024-12-20T17:23:05.591" v="29" actId="14100"/>
        <pc:sldMkLst>
          <pc:docMk/>
          <pc:sldMk cId="0" sldId="371"/>
        </pc:sldMkLst>
        <pc:spChg chg="mod">
          <ac:chgData name="SHENDALE, Stephanie" userId="7af1828e-f8ee-4826-8c8d-83dce2496567" providerId="ADAL" clId="{0DE1690B-1828-4D0E-A462-689F3B7E6094}" dt="2024-12-20T17:23:05.591" v="29" actId="14100"/>
          <ac:spMkLst>
            <pc:docMk/>
            <pc:sldMk cId="0" sldId="371"/>
            <ac:spMk id="8" creationId="{00000000-0000-0000-0000-000000000000}"/>
          </ac:spMkLst>
        </pc:spChg>
      </pc:sldChg>
      <pc:sldChg chg="addSp delSp modSp mod delCm">
        <pc:chgData name="SHENDALE, Stephanie" userId="7af1828e-f8ee-4826-8c8d-83dce2496567" providerId="ADAL" clId="{0DE1690B-1828-4D0E-A462-689F3B7E6094}" dt="2024-12-20T17:49:22.949" v="172" actId="164"/>
        <pc:sldMkLst>
          <pc:docMk/>
          <pc:sldMk cId="0" sldId="372"/>
        </pc:sldMkLst>
        <pc:spChg chg="add mod">
          <ac:chgData name="SHENDALE, Stephanie" userId="7af1828e-f8ee-4826-8c8d-83dce2496567" providerId="ADAL" clId="{0DE1690B-1828-4D0E-A462-689F3B7E6094}" dt="2024-12-20T17:40:21.303" v="83" actId="14100"/>
          <ac:spMkLst>
            <pc:docMk/>
            <pc:sldMk cId="0" sldId="372"/>
            <ac:spMk id="5" creationId="{96B2A6E0-0C73-032B-AA52-FB15C13AE106}"/>
          </ac:spMkLst>
        </pc:spChg>
        <pc:spChg chg="add mod">
          <ac:chgData name="SHENDALE, Stephanie" userId="7af1828e-f8ee-4826-8c8d-83dce2496567" providerId="ADAL" clId="{0DE1690B-1828-4D0E-A462-689F3B7E6094}" dt="2024-12-20T17:49:22.949" v="172" actId="164"/>
          <ac:spMkLst>
            <pc:docMk/>
            <pc:sldMk cId="0" sldId="372"/>
            <ac:spMk id="6" creationId="{8E1F40EA-B8C2-0412-905C-22C5D74D0651}"/>
          </ac:spMkLst>
        </pc:spChg>
        <pc:spChg chg="add mod">
          <ac:chgData name="SHENDALE, Stephanie" userId="7af1828e-f8ee-4826-8c8d-83dce2496567" providerId="ADAL" clId="{0DE1690B-1828-4D0E-A462-689F3B7E6094}" dt="2024-12-20T17:49:22.949" v="172" actId="164"/>
          <ac:spMkLst>
            <pc:docMk/>
            <pc:sldMk cId="0" sldId="372"/>
            <ac:spMk id="7" creationId="{AF7E6C89-344C-76B0-A347-7014F210D9AB}"/>
          </ac:spMkLst>
        </pc:spChg>
        <pc:spChg chg="add mod">
          <ac:chgData name="SHENDALE, Stephanie" userId="7af1828e-f8ee-4826-8c8d-83dce2496567" providerId="ADAL" clId="{0DE1690B-1828-4D0E-A462-689F3B7E6094}" dt="2024-12-20T17:49:22.949" v="172" actId="164"/>
          <ac:spMkLst>
            <pc:docMk/>
            <pc:sldMk cId="0" sldId="372"/>
            <ac:spMk id="8" creationId="{62C00081-7371-7F82-CCDD-16A0D9124026}"/>
          </ac:spMkLst>
        </pc:spChg>
        <pc:spChg chg="add mod">
          <ac:chgData name="SHENDALE, Stephanie" userId="7af1828e-f8ee-4826-8c8d-83dce2496567" providerId="ADAL" clId="{0DE1690B-1828-4D0E-A462-689F3B7E6094}" dt="2024-12-20T17:49:22.949" v="172" actId="164"/>
          <ac:spMkLst>
            <pc:docMk/>
            <pc:sldMk cId="0" sldId="372"/>
            <ac:spMk id="9" creationId="{7096ADC3-624B-C044-4126-97D3352B8FE9}"/>
          </ac:spMkLst>
        </pc:spChg>
        <pc:spChg chg="add del mod">
          <ac:chgData name="SHENDALE, Stephanie" userId="7af1828e-f8ee-4826-8c8d-83dce2496567" providerId="ADAL" clId="{0DE1690B-1828-4D0E-A462-689F3B7E6094}" dt="2024-12-20T17:47:43.945" v="163" actId="478"/>
          <ac:spMkLst>
            <pc:docMk/>
            <pc:sldMk cId="0" sldId="372"/>
            <ac:spMk id="10" creationId="{7C2F43DE-D72C-353E-A05E-4E1A9292C511}"/>
          </ac:spMkLst>
        </pc:spChg>
        <pc:spChg chg="add mod">
          <ac:chgData name="SHENDALE, Stephanie" userId="7af1828e-f8ee-4826-8c8d-83dce2496567" providerId="ADAL" clId="{0DE1690B-1828-4D0E-A462-689F3B7E6094}" dt="2024-12-20T17:49:22.949" v="172" actId="164"/>
          <ac:spMkLst>
            <pc:docMk/>
            <pc:sldMk cId="0" sldId="372"/>
            <ac:spMk id="11" creationId="{5A0FA0D7-1413-1933-78B1-5C4A97FF93D3}"/>
          </ac:spMkLst>
        </pc:spChg>
        <pc:grpChg chg="add mod">
          <ac:chgData name="SHENDALE, Stephanie" userId="7af1828e-f8ee-4826-8c8d-83dce2496567" providerId="ADAL" clId="{0DE1690B-1828-4D0E-A462-689F3B7E6094}" dt="2024-12-20T17:49:22.949" v="172" actId="164"/>
          <ac:grpSpMkLst>
            <pc:docMk/>
            <pc:sldMk cId="0" sldId="372"/>
            <ac:grpSpMk id="12" creationId="{37AC563F-C6B1-AA99-D6D5-33A45AC46640}"/>
          </ac:grpSpMkLst>
        </pc:grpChg>
        <pc:picChg chg="add del mod">
          <ac:chgData name="SHENDALE, Stephanie" userId="7af1828e-f8ee-4826-8c8d-83dce2496567" providerId="ADAL" clId="{0DE1690B-1828-4D0E-A462-689F3B7E6094}" dt="2024-12-20T17:40:00.469" v="81" actId="478"/>
          <ac:picMkLst>
            <pc:docMk/>
            <pc:sldMk cId="0" sldId="372"/>
            <ac:picMk id="4" creationId="{3D9FAFF5-96AB-9F19-92EF-B2F6188D9435}"/>
          </ac:picMkLst>
        </pc:picChg>
        <pc:picChg chg="mod">
          <ac:chgData name="SHENDALE, Stephanie" userId="7af1828e-f8ee-4826-8c8d-83dce2496567" providerId="ADAL" clId="{0DE1690B-1828-4D0E-A462-689F3B7E6094}" dt="2024-12-20T17:44:25.934" v="128" actId="1076"/>
          <ac:picMkLst>
            <pc:docMk/>
            <pc:sldMk cId="0" sldId="372"/>
            <ac:picMk id="2050" creationId="{00000000-0000-0000-0000-000000000000}"/>
          </ac:picMkLst>
        </pc:picChg>
        <pc:picChg chg="mod">
          <ac:chgData name="SHENDALE, Stephanie" userId="7af1828e-f8ee-4826-8c8d-83dce2496567" providerId="ADAL" clId="{0DE1690B-1828-4D0E-A462-689F3B7E6094}" dt="2024-12-20T17:34:49.887" v="30" actId="14826"/>
          <ac:picMkLst>
            <pc:docMk/>
            <pc:sldMk cId="0" sldId="372"/>
            <ac:picMk id="2051" creationId="{00000000-0000-0000-0000-000000000000}"/>
          </ac:picMkLst>
        </pc:picChg>
      </pc:sldChg>
      <pc:sldChg chg="addSp modSp mod delCm modCm">
        <pc:chgData name="SHENDALE, Stephanie" userId="7af1828e-f8ee-4826-8c8d-83dce2496567" providerId="ADAL" clId="{0DE1690B-1828-4D0E-A462-689F3B7E6094}" dt="2024-12-20T17:53:53.102" v="270" actId="1076"/>
        <pc:sldMkLst>
          <pc:docMk/>
          <pc:sldMk cId="0" sldId="373"/>
        </pc:sldMkLst>
        <pc:spChg chg="mod">
          <ac:chgData name="SHENDALE, Stephanie" userId="7af1828e-f8ee-4826-8c8d-83dce2496567" providerId="ADAL" clId="{0DE1690B-1828-4D0E-A462-689F3B7E6094}" dt="2024-12-20T17:53:53.102" v="270" actId="1076"/>
          <ac:spMkLst>
            <pc:docMk/>
            <pc:sldMk cId="0" sldId="373"/>
            <ac:spMk id="3" creationId="{00000000-0000-0000-0000-000000000000}"/>
          </ac:spMkLst>
        </pc:spChg>
        <pc:spChg chg="add mod">
          <ac:chgData name="SHENDALE, Stephanie" userId="7af1828e-f8ee-4826-8c8d-83dce2496567" providerId="ADAL" clId="{0DE1690B-1828-4D0E-A462-689F3B7E6094}" dt="2024-12-20T17:53:45.204" v="269" actId="1076"/>
          <ac:spMkLst>
            <pc:docMk/>
            <pc:sldMk cId="0" sldId="373"/>
            <ac:spMk id="4" creationId="{8E862BA1-A74B-0873-E31C-4ABDC96766A9}"/>
          </ac:spMkLst>
        </pc:spChg>
        <pc:picChg chg="mod">
          <ac:chgData name="SHENDALE, Stephanie" userId="7af1828e-f8ee-4826-8c8d-83dce2496567" providerId="ADAL" clId="{0DE1690B-1828-4D0E-A462-689F3B7E6094}" dt="2024-12-20T17:53:41.748" v="268" actId="1076"/>
          <ac:picMkLst>
            <pc:docMk/>
            <pc:sldMk cId="0" sldId="373"/>
            <ac:picMk id="4098" creationId="{00000000-0000-0000-0000-000000000000}"/>
          </ac:picMkLst>
        </pc:picChg>
      </pc:sldChg>
      <pc:sldChg chg="modSp mod">
        <pc:chgData name="SHENDALE, Stephanie" userId="7af1828e-f8ee-4826-8c8d-83dce2496567" providerId="ADAL" clId="{0DE1690B-1828-4D0E-A462-689F3B7E6094}" dt="2024-12-20T17:54:21.108" v="275" actId="1076"/>
        <pc:sldMkLst>
          <pc:docMk/>
          <pc:sldMk cId="625781613" sldId="378"/>
        </pc:sldMkLst>
        <pc:spChg chg="mod">
          <ac:chgData name="SHENDALE, Stephanie" userId="7af1828e-f8ee-4826-8c8d-83dce2496567" providerId="ADAL" clId="{0DE1690B-1828-4D0E-A462-689F3B7E6094}" dt="2024-12-20T17:54:21.108" v="275" actId="1076"/>
          <ac:spMkLst>
            <pc:docMk/>
            <pc:sldMk cId="625781613" sldId="378"/>
            <ac:spMk id="3" creationId="{00000000-0000-0000-0000-000000000000}"/>
          </ac:spMkLst>
        </pc:spChg>
      </pc:sldChg>
      <pc:sldMasterChg chg="addSp delSp modSp mod">
        <pc:chgData name="SHENDALE, Stephanie" userId="7af1828e-f8ee-4826-8c8d-83dce2496567" providerId="ADAL" clId="{0DE1690B-1828-4D0E-A462-689F3B7E6094}" dt="2024-12-20T17:22:13.901" v="27"/>
        <pc:sldMasterMkLst>
          <pc:docMk/>
          <pc:sldMasterMk cId="0" sldId="2147483648"/>
        </pc:sldMasterMkLst>
        <pc:spChg chg="mod">
          <ac:chgData name="SHENDALE, Stephanie" userId="7af1828e-f8ee-4826-8c8d-83dce2496567" providerId="ADAL" clId="{0DE1690B-1828-4D0E-A462-689F3B7E6094}" dt="2024-12-20T17:22:03.671" v="25" actId="20577"/>
          <ac:spMkLst>
            <pc:docMk/>
            <pc:sldMasterMk cId="0" sldId="2147483648"/>
            <ac:spMk id="1030" creationId="{00000000-0000-0000-0000-000000000000}"/>
          </ac:spMkLst>
        </pc:spChg>
        <pc:picChg chg="add mod">
          <ac:chgData name="SHENDALE, Stephanie" userId="7af1828e-f8ee-4826-8c8d-83dce2496567" providerId="ADAL" clId="{0DE1690B-1828-4D0E-A462-689F3B7E6094}" dt="2024-12-20T17:21:58.191" v="23" actId="1076"/>
          <ac:picMkLst>
            <pc:docMk/>
            <pc:sldMasterMk cId="0" sldId="2147483648"/>
            <ac:picMk id="2" creationId="{5E672BD0-C084-A6D8-8D3D-DDFF04EEF96C}"/>
          </ac:picMkLst>
        </pc:picChg>
        <pc:picChg chg="add mod">
          <ac:chgData name="SHENDALE, Stephanie" userId="7af1828e-f8ee-4826-8c8d-83dce2496567" providerId="ADAL" clId="{0DE1690B-1828-4D0E-A462-689F3B7E6094}" dt="2024-12-20T17:22:13.901" v="27"/>
          <ac:picMkLst>
            <pc:docMk/>
            <pc:sldMasterMk cId="0" sldId="2147483648"/>
            <ac:picMk id="3" creationId="{21706B99-CAED-2803-445C-7ECDAE2E0624}"/>
          </ac:picMkLst>
        </pc:picChg>
        <pc:picChg chg="del">
          <ac:chgData name="SHENDALE, Stephanie" userId="7af1828e-f8ee-4826-8c8d-83dce2496567" providerId="ADAL" clId="{0DE1690B-1828-4D0E-A462-689F3B7E6094}" dt="2024-12-20T17:21:21.740" v="19" actId="478"/>
          <ac:picMkLst>
            <pc:docMk/>
            <pc:sldMasterMk cId="0" sldId="2147483648"/>
            <ac:picMk id="12" creationId="{00000000-0000-0000-0000-000000000000}"/>
          </ac:picMkLst>
        </pc:picChg>
        <pc:picChg chg="del">
          <ac:chgData name="SHENDALE, Stephanie" userId="7af1828e-f8ee-4826-8c8d-83dce2496567" providerId="ADAL" clId="{0DE1690B-1828-4D0E-A462-689F3B7E6094}" dt="2024-12-20T17:22:06.712" v="26" actId="478"/>
          <ac:picMkLst>
            <pc:docMk/>
            <pc:sldMasterMk cId="0" sldId="2147483648"/>
            <ac:picMk id="1032" creationId="{00000000-0000-0000-0000-000000000000}"/>
          </ac:picMkLst>
        </pc:picChg>
      </pc:sldMasterChg>
    </pc:docChg>
  </pc:docChgLst>
  <pc:docChgLst>
    <pc:chgData name="PALLITTO, Christina Catherine" userId="S::pallittoc@who.int::ee4fbf33-6231-4fd4-a258-e5b6d71845ad" providerId="AD" clId="Web-{6AB39F8D-8504-23B7-0C20-DC57808F8FE5}"/>
    <pc:docChg chg="modSld">
      <pc:chgData name="PALLITTO, Christina Catherine" userId="S::pallittoc@who.int::ee4fbf33-6231-4fd4-a258-e5b6d71845ad" providerId="AD" clId="Web-{6AB39F8D-8504-23B7-0C20-DC57808F8FE5}" dt="2024-08-29T15:05:19.486" v="5" actId="20577"/>
      <pc:docMkLst>
        <pc:docMk/>
      </pc:docMkLst>
      <pc:sldChg chg="modSp">
        <pc:chgData name="PALLITTO, Christina Catherine" userId="S::pallittoc@who.int::ee4fbf33-6231-4fd4-a258-e5b6d71845ad" providerId="AD" clId="Web-{6AB39F8D-8504-23B7-0C20-DC57808F8FE5}" dt="2024-08-29T15:05:19.486" v="5" actId="20577"/>
        <pc:sldMkLst>
          <pc:docMk/>
          <pc:sldMk cId="0" sldId="295"/>
        </pc:sldMkLst>
        <pc:spChg chg="mod">
          <ac:chgData name="PALLITTO, Christina Catherine" userId="S::pallittoc@who.int::ee4fbf33-6231-4fd4-a258-e5b6d71845ad" providerId="AD" clId="Web-{6AB39F8D-8504-23B7-0C20-DC57808F8FE5}" dt="2024-08-29T15:05:19.486" v="5" actId="20577"/>
          <ac:spMkLst>
            <pc:docMk/>
            <pc:sldMk cId="0" sldId="295"/>
            <ac:spMk id="3076" creationId="{00000000-0000-0000-0000-000000000000}"/>
          </ac:spMkLst>
        </pc:spChg>
      </pc:sldChg>
      <pc:sldChg chg="modSp">
        <pc:chgData name="PALLITTO, Christina Catherine" userId="S::pallittoc@who.int::ee4fbf33-6231-4fd4-a258-e5b6d71845ad" providerId="AD" clId="Web-{6AB39F8D-8504-23B7-0C20-DC57808F8FE5}" dt="2024-08-29T09:01:09.987" v="3" actId="20577"/>
        <pc:sldMkLst>
          <pc:docMk/>
          <pc:sldMk cId="3158256984" sldId="344"/>
        </pc:sldMkLst>
        <pc:spChg chg="mod">
          <ac:chgData name="PALLITTO, Christina Catherine" userId="S::pallittoc@who.int::ee4fbf33-6231-4fd4-a258-e5b6d71845ad" providerId="AD" clId="Web-{6AB39F8D-8504-23B7-0C20-DC57808F8FE5}" dt="2024-08-29T09:01:09.987" v="3" actId="20577"/>
          <ac:spMkLst>
            <pc:docMk/>
            <pc:sldMk cId="3158256984" sldId="344"/>
            <ac:spMk id="7" creationId="{00000000-0000-0000-0000-000000000000}"/>
          </ac:spMkLst>
        </pc:spChg>
      </pc:sldChg>
    </pc:docChg>
  </pc:docChgLst>
  <pc:docChgLst>
    <pc:chgData name="GOODMAN, Tracey S." userId="c16ebd8a-7bb2-40bf-be20-fb6877570d1b" providerId="ADAL" clId="{9CD46A1F-8A5B-423F-9D08-87F68D68EB28}"/>
    <pc:docChg chg="undo custSel modSld">
      <pc:chgData name="GOODMAN, Tracey S." userId="c16ebd8a-7bb2-40bf-be20-fb6877570d1b" providerId="ADAL" clId="{9CD46A1F-8A5B-423F-9D08-87F68D68EB28}" dt="2024-09-02T11:25:20.826" v="60" actId="20577"/>
      <pc:docMkLst>
        <pc:docMk/>
      </pc:docMkLst>
      <pc:sldChg chg="modSp mod">
        <pc:chgData name="GOODMAN, Tracey S." userId="c16ebd8a-7bb2-40bf-be20-fb6877570d1b" providerId="ADAL" clId="{9CD46A1F-8A5B-423F-9D08-87F68D68EB28}" dt="2024-09-02T11:21:05.497" v="29" actId="20577"/>
        <pc:sldMkLst>
          <pc:docMk/>
          <pc:sldMk cId="625781613" sldId="354"/>
        </pc:sldMkLst>
        <pc:spChg chg="mod">
          <ac:chgData name="GOODMAN, Tracey S." userId="c16ebd8a-7bb2-40bf-be20-fb6877570d1b" providerId="ADAL" clId="{9CD46A1F-8A5B-423F-9D08-87F68D68EB28}" dt="2024-09-02T11:21:05.497" v="29" actId="20577"/>
          <ac:spMkLst>
            <pc:docMk/>
            <pc:sldMk cId="625781613" sldId="354"/>
            <ac:spMk id="3" creationId="{00000000-0000-0000-0000-000000000000}"/>
          </ac:spMkLst>
        </pc:spChg>
      </pc:sldChg>
      <pc:sldChg chg="addSp delSp modSp mod">
        <pc:chgData name="GOODMAN, Tracey S." userId="c16ebd8a-7bb2-40bf-be20-fb6877570d1b" providerId="ADAL" clId="{9CD46A1F-8A5B-423F-9D08-87F68D68EB28}" dt="2024-09-02T11:25:20.826" v="60" actId="20577"/>
        <pc:sldMkLst>
          <pc:docMk/>
          <pc:sldMk cId="625781613" sldId="365"/>
        </pc:sldMkLst>
        <pc:spChg chg="add del mod">
          <ac:chgData name="GOODMAN, Tracey S." userId="c16ebd8a-7bb2-40bf-be20-fb6877570d1b" providerId="ADAL" clId="{9CD46A1F-8A5B-423F-9D08-87F68D68EB28}" dt="2024-09-02T11:25:20.826" v="60" actId="20577"/>
          <ac:spMkLst>
            <pc:docMk/>
            <pc:sldMk cId="625781613" sldId="365"/>
            <ac:spMk id="3" creationId="{00000000-0000-0000-0000-000000000000}"/>
          </ac:spMkLst>
        </pc:spChg>
        <pc:spChg chg="add del mod">
          <ac:chgData name="GOODMAN, Tracey S." userId="c16ebd8a-7bb2-40bf-be20-fb6877570d1b" providerId="ADAL" clId="{9CD46A1F-8A5B-423F-9D08-87F68D68EB28}" dt="2024-09-02T11:25:15.555" v="59" actId="478"/>
          <ac:spMkLst>
            <pc:docMk/>
            <pc:sldMk cId="625781613" sldId="365"/>
            <ac:spMk id="5" creationId="{A10F42BC-D6CF-9B55-B114-9CF3711D7E6F}"/>
          </ac:spMkLst>
        </pc:spChg>
      </pc:sldChg>
      <pc:sldChg chg="modSp mod">
        <pc:chgData name="GOODMAN, Tracey S." userId="c16ebd8a-7bb2-40bf-be20-fb6877570d1b" providerId="ADAL" clId="{9CD46A1F-8A5B-423F-9D08-87F68D68EB28}" dt="2024-09-02T11:20:47.775" v="28" actId="20577"/>
        <pc:sldMkLst>
          <pc:docMk/>
          <pc:sldMk cId="0" sldId="369"/>
        </pc:sldMkLst>
        <pc:spChg chg="mod">
          <ac:chgData name="GOODMAN, Tracey S." userId="c16ebd8a-7bb2-40bf-be20-fb6877570d1b" providerId="ADAL" clId="{9CD46A1F-8A5B-423F-9D08-87F68D68EB28}" dt="2024-09-02T11:20:47.775" v="28" actId="20577"/>
          <ac:spMkLst>
            <pc:docMk/>
            <pc:sldMk cId="0" sldId="369"/>
            <ac:spMk id="3" creationId="{00000000-0000-0000-0000-000000000000}"/>
          </ac:spMkLst>
        </pc:spChg>
      </pc:sldChg>
      <pc:sldChg chg="modSp mod">
        <pc:chgData name="GOODMAN, Tracey S." userId="c16ebd8a-7bb2-40bf-be20-fb6877570d1b" providerId="ADAL" clId="{9CD46A1F-8A5B-423F-9D08-87F68D68EB28}" dt="2024-09-02T11:22:44.922" v="55" actId="13926"/>
        <pc:sldMkLst>
          <pc:docMk/>
          <pc:sldMk cId="0" sldId="371"/>
        </pc:sldMkLst>
        <pc:spChg chg="mod">
          <ac:chgData name="GOODMAN, Tracey S." userId="c16ebd8a-7bb2-40bf-be20-fb6877570d1b" providerId="ADAL" clId="{9CD46A1F-8A5B-423F-9D08-87F68D68EB28}" dt="2024-09-02T11:22:03.648" v="40" actId="20577"/>
          <ac:spMkLst>
            <pc:docMk/>
            <pc:sldMk cId="0" sldId="371"/>
            <ac:spMk id="2" creationId="{00000000-0000-0000-0000-000000000000}"/>
          </ac:spMkLst>
        </pc:spChg>
        <pc:spChg chg="mod">
          <ac:chgData name="GOODMAN, Tracey S." userId="c16ebd8a-7bb2-40bf-be20-fb6877570d1b" providerId="ADAL" clId="{9CD46A1F-8A5B-423F-9D08-87F68D68EB28}" dt="2024-09-02T11:22:44.922" v="55" actId="13926"/>
          <ac:spMkLst>
            <pc:docMk/>
            <pc:sldMk cId="0" sldId="371"/>
            <ac:spMk id="8" creationId="{00000000-0000-0000-0000-000000000000}"/>
          </ac:spMkLst>
        </pc:spChg>
      </pc:sldChg>
      <pc:sldChg chg="modCm">
        <pc:chgData name="GOODMAN, Tracey S." userId="c16ebd8a-7bb2-40bf-be20-fb6877570d1b" providerId="ADAL" clId="{9CD46A1F-8A5B-423F-9D08-87F68D68EB28}" dt="2024-09-02T11:23:30.870" v="56"/>
        <pc:sldMkLst>
          <pc:docMk/>
          <pc:sldMk cId="0" sldId="372"/>
        </pc:sldMkLst>
      </pc:sldChg>
      <pc:sldChg chg="modCm">
        <pc:chgData name="GOODMAN, Tracey S." userId="c16ebd8a-7bb2-40bf-be20-fb6877570d1b" providerId="ADAL" clId="{9CD46A1F-8A5B-423F-9D08-87F68D68EB28}" dt="2024-09-02T11:24:28.674" v="57"/>
        <pc:sldMkLst>
          <pc:docMk/>
          <pc:sldMk cId="0" sldId="373"/>
        </pc:sldMkLst>
      </pc:sldChg>
      <pc:sldChg chg="modSp mod">
        <pc:chgData name="GOODMAN, Tracey S." userId="c16ebd8a-7bb2-40bf-be20-fb6877570d1b" providerId="ADAL" clId="{9CD46A1F-8A5B-423F-9D08-87F68D68EB28}" dt="2024-09-02T11:21:48.034" v="39" actId="20577"/>
        <pc:sldMkLst>
          <pc:docMk/>
          <pc:sldMk cId="1867347134" sldId="382"/>
        </pc:sldMkLst>
        <pc:spChg chg="mod">
          <ac:chgData name="GOODMAN, Tracey S." userId="c16ebd8a-7bb2-40bf-be20-fb6877570d1b" providerId="ADAL" clId="{9CD46A1F-8A5B-423F-9D08-87F68D68EB28}" dt="2024-09-02T11:21:48.034" v="39" actId="20577"/>
          <ac:spMkLst>
            <pc:docMk/>
            <pc:sldMk cId="1867347134" sldId="382"/>
            <ac:spMk id="3" creationId="{00000000-0000-0000-0000-000000000000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0782F2-65F0-4586-811F-87914CCFF221}" type="doc">
      <dgm:prSet loTypeId="urn:microsoft.com/office/officeart/2005/8/layout/vList3#7" loCatId="list" qsTypeId="urn:microsoft.com/office/officeart/2005/8/quickstyle/simple1" qsCatId="simple" csTypeId="urn:microsoft.com/office/officeart/2005/8/colors/accent1_2" csCatId="accent1" phldr="1"/>
      <dgm:spPr/>
    </dgm:pt>
    <dgm:pt modelId="{BF6C85F4-172C-4BFA-81B2-2487B03CE2B0}">
      <dgm:prSet phldrT="[Text]" custT="1"/>
      <dgm:spPr>
        <a:solidFill>
          <a:srgbClr val="99CCFF"/>
        </a:solidFill>
      </dgm:spPr>
      <dgm:t>
        <a:bodyPr/>
        <a:lstStyle/>
        <a:p>
          <a:pPr algn="l"/>
          <a:r>
            <a:rPr lang="en-US" sz="2400" dirty="0">
              <a:solidFill>
                <a:srgbClr val="000066"/>
              </a:solidFill>
            </a:rPr>
            <a:t>Steps for monitoring </a:t>
          </a:r>
          <a:r>
            <a:rPr lang="en-US" sz="2400" dirty="0" err="1">
              <a:solidFill>
                <a:srgbClr val="000066"/>
              </a:solidFill>
            </a:rPr>
            <a:t>HepB</a:t>
          </a:r>
          <a:r>
            <a:rPr lang="en-US" sz="2400" dirty="0">
              <a:solidFill>
                <a:srgbClr val="000066"/>
              </a:solidFill>
            </a:rPr>
            <a:t>-BD coverage</a:t>
          </a:r>
        </a:p>
      </dgm:t>
    </dgm:pt>
    <dgm:pt modelId="{3914F957-FBB4-4387-BFD5-F7205D37D0DE}" type="parTrans" cxnId="{96273986-CF10-40A1-B7B1-B8A5267A957F}">
      <dgm:prSet/>
      <dgm:spPr/>
      <dgm:t>
        <a:bodyPr/>
        <a:lstStyle/>
        <a:p>
          <a:endParaRPr lang="en-US"/>
        </a:p>
      </dgm:t>
    </dgm:pt>
    <dgm:pt modelId="{ABC947C1-81F1-40C3-B274-6CD06BCB4314}" type="sibTrans" cxnId="{96273986-CF10-40A1-B7B1-B8A5267A957F}">
      <dgm:prSet/>
      <dgm:spPr/>
      <dgm:t>
        <a:bodyPr/>
        <a:lstStyle/>
        <a:p>
          <a:endParaRPr lang="en-US"/>
        </a:p>
      </dgm:t>
    </dgm:pt>
    <dgm:pt modelId="{D86558A5-B275-43CD-8F58-E6560C5B8485}">
      <dgm:prSet phldrT="[Text]" custT="1"/>
      <dgm:spPr>
        <a:solidFill>
          <a:srgbClr val="99CCFF"/>
        </a:solidFill>
      </dgm:spPr>
      <dgm:t>
        <a:bodyPr/>
        <a:lstStyle/>
        <a:p>
          <a:pPr algn="l" rtl="1"/>
          <a:r>
            <a:rPr lang="en-US" sz="2400" dirty="0">
              <a:solidFill>
                <a:srgbClr val="000066"/>
              </a:solidFill>
            </a:rPr>
            <a:t>AEFI types, notification, preparedness &amp; communication </a:t>
          </a:r>
        </a:p>
      </dgm:t>
    </dgm:pt>
    <dgm:pt modelId="{2BE00EDF-7BA2-4E5F-9A89-D5987B800345}" type="parTrans" cxnId="{3AA7E220-8B51-41F8-BA70-DB3CB8D7C547}">
      <dgm:prSet/>
      <dgm:spPr/>
      <dgm:t>
        <a:bodyPr/>
        <a:lstStyle/>
        <a:p>
          <a:endParaRPr lang="en-US"/>
        </a:p>
      </dgm:t>
    </dgm:pt>
    <dgm:pt modelId="{D3C75EBF-91BF-4BCB-B32A-D78B3DA50DBE}" type="sibTrans" cxnId="{3AA7E220-8B51-41F8-BA70-DB3CB8D7C547}">
      <dgm:prSet/>
      <dgm:spPr/>
      <dgm:t>
        <a:bodyPr/>
        <a:lstStyle/>
        <a:p>
          <a:endParaRPr lang="en-US"/>
        </a:p>
      </dgm:t>
    </dgm:pt>
    <dgm:pt modelId="{7B27792E-2595-4EDB-963B-02F3374EC946}">
      <dgm:prSet phldrT="[Text]" custT="1"/>
      <dgm:spPr>
        <a:solidFill>
          <a:srgbClr val="99CCFF"/>
        </a:solidFill>
      </dgm:spPr>
      <dgm:t>
        <a:bodyPr/>
        <a:lstStyle/>
        <a:p>
          <a:pPr algn="l" rtl="1"/>
          <a:r>
            <a:rPr lang="en-US" sz="2400" dirty="0">
              <a:solidFill>
                <a:srgbClr val="000066"/>
              </a:solidFill>
            </a:rPr>
            <a:t>Key messages</a:t>
          </a:r>
        </a:p>
      </dgm:t>
    </dgm:pt>
    <dgm:pt modelId="{EEB1A12D-4768-4A61-A24D-21E6D1B15292}" type="parTrans" cxnId="{51945AA4-3127-4DA1-85DA-062C5BB51232}">
      <dgm:prSet/>
      <dgm:spPr/>
      <dgm:t>
        <a:bodyPr/>
        <a:lstStyle/>
        <a:p>
          <a:endParaRPr lang="en-US"/>
        </a:p>
      </dgm:t>
    </dgm:pt>
    <dgm:pt modelId="{B2734011-D58A-4B1F-B966-4EADDD18CF81}" type="sibTrans" cxnId="{51945AA4-3127-4DA1-85DA-062C5BB51232}">
      <dgm:prSet/>
      <dgm:spPr/>
      <dgm:t>
        <a:bodyPr/>
        <a:lstStyle/>
        <a:p>
          <a:endParaRPr lang="en-US"/>
        </a:p>
      </dgm:t>
    </dgm:pt>
    <dgm:pt modelId="{B5FE3B2D-3667-439B-BFAB-2864BB025C9E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en-US" sz="2400" b="0" dirty="0">
              <a:solidFill>
                <a:srgbClr val="000066"/>
              </a:solidFill>
            </a:rPr>
            <a:t>Assessing </a:t>
          </a:r>
          <a:r>
            <a:rPr lang="en-US" sz="2400" b="0" dirty="0" err="1">
              <a:solidFill>
                <a:srgbClr val="000066"/>
              </a:solidFill>
            </a:rPr>
            <a:t>programme</a:t>
          </a:r>
          <a:r>
            <a:rPr lang="en-US" sz="2400" b="0" dirty="0">
              <a:solidFill>
                <a:srgbClr val="000066"/>
              </a:solidFill>
            </a:rPr>
            <a:t> implementation: why and how</a:t>
          </a:r>
          <a:endParaRPr lang="en-US" sz="2400" dirty="0">
            <a:solidFill>
              <a:srgbClr val="000066"/>
            </a:solidFill>
          </a:endParaRPr>
        </a:p>
      </dgm:t>
    </dgm:pt>
    <dgm:pt modelId="{96FFF9E4-5D68-438D-B704-8C8E671A3635}" type="parTrans" cxnId="{AEC8558C-292E-4C81-BDEA-D2556AE8732F}">
      <dgm:prSet/>
      <dgm:spPr/>
      <dgm:t>
        <a:bodyPr/>
        <a:lstStyle/>
        <a:p>
          <a:endParaRPr lang="en-US"/>
        </a:p>
      </dgm:t>
    </dgm:pt>
    <dgm:pt modelId="{4EB6CFC9-1C0B-4F93-B381-A90699FB339E}" type="sibTrans" cxnId="{AEC8558C-292E-4C81-BDEA-D2556AE8732F}">
      <dgm:prSet/>
      <dgm:spPr/>
      <dgm:t>
        <a:bodyPr/>
        <a:lstStyle/>
        <a:p>
          <a:endParaRPr lang="en-US"/>
        </a:p>
      </dgm:t>
    </dgm:pt>
    <dgm:pt modelId="{412B8040-CAA4-4A6A-B232-1F0B7F0238B8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fr-FR" sz="2400" dirty="0" err="1">
              <a:solidFill>
                <a:srgbClr val="000066"/>
              </a:solidFill>
              <a:ea typeface="MS PGothic" pitchFamily="34" charset="-128"/>
            </a:rPr>
            <a:t>Revised</a:t>
          </a:r>
          <a:r>
            <a:rPr lang="fr-FR" sz="2400" dirty="0">
              <a:solidFill>
                <a:srgbClr val="000066"/>
              </a:solidFill>
              <a:ea typeface="MS PGothic" pitchFamily="34" charset="-128"/>
            </a:rPr>
            <a:t> data monitoring and </a:t>
          </a:r>
          <a:r>
            <a:rPr lang="fr-FR" sz="2400" dirty="0" err="1">
              <a:solidFill>
                <a:srgbClr val="000066"/>
              </a:solidFill>
              <a:ea typeface="MS PGothic" pitchFamily="34" charset="-128"/>
            </a:rPr>
            <a:t>reporting</a:t>
          </a:r>
          <a:r>
            <a:rPr lang="fr-FR" sz="2400" dirty="0">
              <a:solidFill>
                <a:srgbClr val="000066"/>
              </a:solidFill>
              <a:ea typeface="MS PGothic" pitchFamily="34" charset="-128"/>
            </a:rPr>
            <a:t> </a:t>
          </a:r>
          <a:r>
            <a:rPr lang="fr-FR" sz="2400" dirty="0" err="1">
              <a:solidFill>
                <a:srgbClr val="000066"/>
              </a:solidFill>
              <a:ea typeface="MS PGothic" pitchFamily="34" charset="-128"/>
            </a:rPr>
            <a:t>forms</a:t>
          </a:r>
          <a:endParaRPr lang="en-US" sz="2400" dirty="0">
            <a:solidFill>
              <a:srgbClr val="000066"/>
            </a:solidFill>
          </a:endParaRPr>
        </a:p>
      </dgm:t>
    </dgm:pt>
    <dgm:pt modelId="{04B4B864-52A6-45DF-B10B-C166316AFB37}" type="parTrans" cxnId="{708F9A5F-2BCB-4127-8DC0-5EB5C442E5CE}">
      <dgm:prSet/>
      <dgm:spPr/>
      <dgm:t>
        <a:bodyPr/>
        <a:lstStyle/>
        <a:p>
          <a:endParaRPr lang="en-US"/>
        </a:p>
      </dgm:t>
    </dgm:pt>
    <dgm:pt modelId="{27246DF4-A83E-4C40-A3CD-A832D2659C1E}" type="sibTrans" cxnId="{708F9A5F-2BCB-4127-8DC0-5EB5C442E5CE}">
      <dgm:prSet/>
      <dgm:spPr/>
      <dgm:t>
        <a:bodyPr/>
        <a:lstStyle/>
        <a:p>
          <a:endParaRPr lang="en-US"/>
        </a:p>
      </dgm:t>
    </dgm:pt>
    <dgm:pt modelId="{04730451-531F-40CA-935E-50D7DC1D439C}" type="pres">
      <dgm:prSet presAssocID="{C20782F2-65F0-4586-811F-87914CCFF221}" presName="linearFlow" presStyleCnt="0">
        <dgm:presLayoutVars>
          <dgm:dir/>
          <dgm:resizeHandles val="exact"/>
        </dgm:presLayoutVars>
      </dgm:prSet>
      <dgm:spPr/>
    </dgm:pt>
    <dgm:pt modelId="{5D47328A-F47D-4E5E-B71D-FA244501A4EB}" type="pres">
      <dgm:prSet presAssocID="{BF6C85F4-172C-4BFA-81B2-2487B03CE2B0}" presName="composite" presStyleCnt="0"/>
      <dgm:spPr/>
    </dgm:pt>
    <dgm:pt modelId="{23DEEC19-A378-4D81-8767-0BDAC67C97EB}" type="pres">
      <dgm:prSet presAssocID="{BF6C85F4-172C-4BFA-81B2-2487B03CE2B0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77597E3-7AEA-4F1F-B645-D97263337423}" type="pres">
      <dgm:prSet presAssocID="{BF6C85F4-172C-4BFA-81B2-2487B03CE2B0}" presName="txShp" presStyleLbl="node1" presStyleIdx="0" presStyleCnt="5">
        <dgm:presLayoutVars>
          <dgm:bulletEnabled val="1"/>
        </dgm:presLayoutVars>
      </dgm:prSet>
      <dgm:spPr/>
    </dgm:pt>
    <dgm:pt modelId="{3DF69134-80FB-4C21-BB58-6E6D3BF2F2D6}" type="pres">
      <dgm:prSet presAssocID="{ABC947C1-81F1-40C3-B274-6CD06BCB4314}" presName="spacing" presStyleCnt="0"/>
      <dgm:spPr/>
    </dgm:pt>
    <dgm:pt modelId="{D2C315C6-1B57-4F0A-845D-E28B1F352146}" type="pres">
      <dgm:prSet presAssocID="{412B8040-CAA4-4A6A-B232-1F0B7F0238B8}" presName="composite" presStyleCnt="0"/>
      <dgm:spPr/>
    </dgm:pt>
    <dgm:pt modelId="{199CF6AE-1498-4802-AC90-E4BBC3B3AB5F}" type="pres">
      <dgm:prSet presAssocID="{412B8040-CAA4-4A6A-B232-1F0B7F0238B8}" presName="imgShp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DCBE6D7-4F13-4335-9DFA-EE53204581AA}" type="pres">
      <dgm:prSet presAssocID="{412B8040-CAA4-4A6A-B232-1F0B7F0238B8}" presName="txShp" presStyleLbl="node1" presStyleIdx="1" presStyleCnt="5">
        <dgm:presLayoutVars>
          <dgm:bulletEnabled val="1"/>
        </dgm:presLayoutVars>
      </dgm:prSet>
      <dgm:spPr/>
    </dgm:pt>
    <dgm:pt modelId="{3B21C959-3BF3-4E66-B643-B9219A092BA3}" type="pres">
      <dgm:prSet presAssocID="{27246DF4-A83E-4C40-A3CD-A832D2659C1E}" presName="spacing" presStyleCnt="0"/>
      <dgm:spPr/>
    </dgm:pt>
    <dgm:pt modelId="{805CA64B-1291-4E28-8C37-06C230439D63}" type="pres">
      <dgm:prSet presAssocID="{B5FE3B2D-3667-439B-BFAB-2864BB025C9E}" presName="composite" presStyleCnt="0"/>
      <dgm:spPr/>
    </dgm:pt>
    <dgm:pt modelId="{9C6A5C11-F590-4280-B2F7-E84A457B00CC}" type="pres">
      <dgm:prSet presAssocID="{B5FE3B2D-3667-439B-BFAB-2864BB025C9E}" presName="imgShp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745E2D4-77A4-456A-8861-34AEA5D71FF6}" type="pres">
      <dgm:prSet presAssocID="{B5FE3B2D-3667-439B-BFAB-2864BB025C9E}" presName="txShp" presStyleLbl="node1" presStyleIdx="2" presStyleCnt="5" custLinFactNeighborY="17815">
        <dgm:presLayoutVars>
          <dgm:bulletEnabled val="1"/>
        </dgm:presLayoutVars>
      </dgm:prSet>
      <dgm:spPr/>
    </dgm:pt>
    <dgm:pt modelId="{B3A18F35-CDE0-490D-93F9-2A4B46661011}" type="pres">
      <dgm:prSet presAssocID="{4EB6CFC9-1C0B-4F93-B381-A90699FB339E}" presName="spacing" presStyleCnt="0"/>
      <dgm:spPr/>
    </dgm:pt>
    <dgm:pt modelId="{D978978B-3679-477D-AE27-4A23AFB53867}" type="pres">
      <dgm:prSet presAssocID="{D86558A5-B275-43CD-8F58-E6560C5B8485}" presName="composite" presStyleCnt="0"/>
      <dgm:spPr/>
    </dgm:pt>
    <dgm:pt modelId="{6A5A3110-8F81-4363-A3EA-350E618C6E6D}" type="pres">
      <dgm:prSet presAssocID="{D86558A5-B275-43CD-8F58-E6560C5B8485}" presName="imgShp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F1F63506-866C-4891-98C8-5903837F9FB0}" type="pres">
      <dgm:prSet presAssocID="{D86558A5-B275-43CD-8F58-E6560C5B8485}" presName="txShp" presStyleLbl="node1" presStyleIdx="3" presStyleCnt="5">
        <dgm:presLayoutVars>
          <dgm:bulletEnabled val="1"/>
        </dgm:presLayoutVars>
      </dgm:prSet>
      <dgm:spPr/>
    </dgm:pt>
    <dgm:pt modelId="{2867EEC3-81B2-48EF-B3B8-CED3D73709D4}" type="pres">
      <dgm:prSet presAssocID="{D3C75EBF-91BF-4BCB-B32A-D78B3DA50DBE}" presName="spacing" presStyleCnt="0"/>
      <dgm:spPr/>
    </dgm:pt>
    <dgm:pt modelId="{C69608B9-BE57-426F-89EB-A798F782767E}" type="pres">
      <dgm:prSet presAssocID="{7B27792E-2595-4EDB-963B-02F3374EC946}" presName="composite" presStyleCnt="0"/>
      <dgm:spPr/>
    </dgm:pt>
    <dgm:pt modelId="{EE42DD9B-DF16-4705-9A29-F61685900F27}" type="pres">
      <dgm:prSet presAssocID="{7B27792E-2595-4EDB-963B-02F3374EC946}" presName="imgShp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DF27FA9A-ACB0-43AB-87CA-E5A2434CF5C4}" type="pres">
      <dgm:prSet presAssocID="{7B27792E-2595-4EDB-963B-02F3374EC946}" presName="txShp" presStyleLbl="node1" presStyleIdx="4" presStyleCnt="5">
        <dgm:presLayoutVars>
          <dgm:bulletEnabled val="1"/>
        </dgm:presLayoutVars>
      </dgm:prSet>
      <dgm:spPr/>
    </dgm:pt>
  </dgm:ptLst>
  <dgm:cxnLst>
    <dgm:cxn modelId="{8DE39008-AE47-4F78-AF52-E9A98B4756F7}" type="presOf" srcId="{BF6C85F4-172C-4BFA-81B2-2487B03CE2B0}" destId="{477597E3-7AEA-4F1F-B645-D97263337423}" srcOrd="0" destOrd="0" presId="urn:microsoft.com/office/officeart/2005/8/layout/vList3#7"/>
    <dgm:cxn modelId="{3AA7E220-8B51-41F8-BA70-DB3CB8D7C547}" srcId="{C20782F2-65F0-4586-811F-87914CCFF221}" destId="{D86558A5-B275-43CD-8F58-E6560C5B8485}" srcOrd="3" destOrd="0" parTransId="{2BE00EDF-7BA2-4E5F-9A89-D5987B800345}" sibTransId="{D3C75EBF-91BF-4BCB-B32A-D78B3DA50DBE}"/>
    <dgm:cxn modelId="{708F9A5F-2BCB-4127-8DC0-5EB5C442E5CE}" srcId="{C20782F2-65F0-4586-811F-87914CCFF221}" destId="{412B8040-CAA4-4A6A-B232-1F0B7F0238B8}" srcOrd="1" destOrd="0" parTransId="{04B4B864-52A6-45DF-B10B-C166316AFB37}" sibTransId="{27246DF4-A83E-4C40-A3CD-A832D2659C1E}"/>
    <dgm:cxn modelId="{54C3234D-4F97-465C-BBC7-65B984E0B76D}" type="presOf" srcId="{D86558A5-B275-43CD-8F58-E6560C5B8485}" destId="{F1F63506-866C-4891-98C8-5903837F9FB0}" srcOrd="0" destOrd="0" presId="urn:microsoft.com/office/officeart/2005/8/layout/vList3#7"/>
    <dgm:cxn modelId="{5FF9EC78-728D-49C5-9263-DAB64AE9C982}" type="presOf" srcId="{7B27792E-2595-4EDB-963B-02F3374EC946}" destId="{DF27FA9A-ACB0-43AB-87CA-E5A2434CF5C4}" srcOrd="0" destOrd="0" presId="urn:microsoft.com/office/officeart/2005/8/layout/vList3#7"/>
    <dgm:cxn modelId="{E59F2A59-F5FB-4726-9497-6BDBE8B460E1}" type="presOf" srcId="{C20782F2-65F0-4586-811F-87914CCFF221}" destId="{04730451-531F-40CA-935E-50D7DC1D439C}" srcOrd="0" destOrd="0" presId="urn:microsoft.com/office/officeart/2005/8/layout/vList3#7"/>
    <dgm:cxn modelId="{E71FD17A-ED9E-4796-93F6-70DB91E94604}" type="presOf" srcId="{412B8040-CAA4-4A6A-B232-1F0B7F0238B8}" destId="{9DCBE6D7-4F13-4335-9DFA-EE53204581AA}" srcOrd="0" destOrd="0" presId="urn:microsoft.com/office/officeart/2005/8/layout/vList3#7"/>
    <dgm:cxn modelId="{96273986-CF10-40A1-B7B1-B8A5267A957F}" srcId="{C20782F2-65F0-4586-811F-87914CCFF221}" destId="{BF6C85F4-172C-4BFA-81B2-2487B03CE2B0}" srcOrd="0" destOrd="0" parTransId="{3914F957-FBB4-4387-BFD5-F7205D37D0DE}" sibTransId="{ABC947C1-81F1-40C3-B274-6CD06BCB4314}"/>
    <dgm:cxn modelId="{AEC8558C-292E-4C81-BDEA-D2556AE8732F}" srcId="{C20782F2-65F0-4586-811F-87914CCFF221}" destId="{B5FE3B2D-3667-439B-BFAB-2864BB025C9E}" srcOrd="2" destOrd="0" parTransId="{96FFF9E4-5D68-438D-B704-8C8E671A3635}" sibTransId="{4EB6CFC9-1C0B-4F93-B381-A90699FB339E}"/>
    <dgm:cxn modelId="{51945AA4-3127-4DA1-85DA-062C5BB51232}" srcId="{C20782F2-65F0-4586-811F-87914CCFF221}" destId="{7B27792E-2595-4EDB-963B-02F3374EC946}" srcOrd="4" destOrd="0" parTransId="{EEB1A12D-4768-4A61-A24D-21E6D1B15292}" sibTransId="{B2734011-D58A-4B1F-B966-4EADDD18CF81}"/>
    <dgm:cxn modelId="{71007CB8-7D4B-4391-B7E6-011F28755D1F}" type="presOf" srcId="{B5FE3B2D-3667-439B-BFAB-2864BB025C9E}" destId="{D745E2D4-77A4-456A-8861-34AEA5D71FF6}" srcOrd="0" destOrd="0" presId="urn:microsoft.com/office/officeart/2005/8/layout/vList3#7"/>
    <dgm:cxn modelId="{33E217B9-9A73-46EB-9300-550A2E6E91F9}" type="presParOf" srcId="{04730451-531F-40CA-935E-50D7DC1D439C}" destId="{5D47328A-F47D-4E5E-B71D-FA244501A4EB}" srcOrd="0" destOrd="0" presId="urn:microsoft.com/office/officeart/2005/8/layout/vList3#7"/>
    <dgm:cxn modelId="{A0623068-CFD7-4173-A0EF-98F74002DDE6}" type="presParOf" srcId="{5D47328A-F47D-4E5E-B71D-FA244501A4EB}" destId="{23DEEC19-A378-4D81-8767-0BDAC67C97EB}" srcOrd="0" destOrd="0" presId="urn:microsoft.com/office/officeart/2005/8/layout/vList3#7"/>
    <dgm:cxn modelId="{AC18C07C-7CB0-4E5B-83EE-A1AAA92639B5}" type="presParOf" srcId="{5D47328A-F47D-4E5E-B71D-FA244501A4EB}" destId="{477597E3-7AEA-4F1F-B645-D97263337423}" srcOrd="1" destOrd="0" presId="urn:microsoft.com/office/officeart/2005/8/layout/vList3#7"/>
    <dgm:cxn modelId="{937F445A-5B61-423A-985B-3856F1833632}" type="presParOf" srcId="{04730451-531F-40CA-935E-50D7DC1D439C}" destId="{3DF69134-80FB-4C21-BB58-6E6D3BF2F2D6}" srcOrd="1" destOrd="0" presId="urn:microsoft.com/office/officeart/2005/8/layout/vList3#7"/>
    <dgm:cxn modelId="{862470DD-7DB0-4CB7-90EC-24887B11D190}" type="presParOf" srcId="{04730451-531F-40CA-935E-50D7DC1D439C}" destId="{D2C315C6-1B57-4F0A-845D-E28B1F352146}" srcOrd="2" destOrd="0" presId="urn:microsoft.com/office/officeart/2005/8/layout/vList3#7"/>
    <dgm:cxn modelId="{9AD0761D-9358-4327-959F-72A39EDD37A7}" type="presParOf" srcId="{D2C315C6-1B57-4F0A-845D-E28B1F352146}" destId="{199CF6AE-1498-4802-AC90-E4BBC3B3AB5F}" srcOrd="0" destOrd="0" presId="urn:microsoft.com/office/officeart/2005/8/layout/vList3#7"/>
    <dgm:cxn modelId="{6F192239-EB86-40DC-968B-02EE398A29EF}" type="presParOf" srcId="{D2C315C6-1B57-4F0A-845D-E28B1F352146}" destId="{9DCBE6D7-4F13-4335-9DFA-EE53204581AA}" srcOrd="1" destOrd="0" presId="urn:microsoft.com/office/officeart/2005/8/layout/vList3#7"/>
    <dgm:cxn modelId="{C7B96D10-C21A-4A60-87A3-C772C2502067}" type="presParOf" srcId="{04730451-531F-40CA-935E-50D7DC1D439C}" destId="{3B21C959-3BF3-4E66-B643-B9219A092BA3}" srcOrd="3" destOrd="0" presId="urn:microsoft.com/office/officeart/2005/8/layout/vList3#7"/>
    <dgm:cxn modelId="{DB7702B6-8FA7-4CFE-8737-1F9BF49950FC}" type="presParOf" srcId="{04730451-531F-40CA-935E-50D7DC1D439C}" destId="{805CA64B-1291-4E28-8C37-06C230439D63}" srcOrd="4" destOrd="0" presId="urn:microsoft.com/office/officeart/2005/8/layout/vList3#7"/>
    <dgm:cxn modelId="{1F052343-0FE8-43F9-918B-58588E676F8E}" type="presParOf" srcId="{805CA64B-1291-4E28-8C37-06C230439D63}" destId="{9C6A5C11-F590-4280-B2F7-E84A457B00CC}" srcOrd="0" destOrd="0" presId="urn:microsoft.com/office/officeart/2005/8/layout/vList3#7"/>
    <dgm:cxn modelId="{5738B590-CAE2-4A52-804B-10AEC6A1FDAD}" type="presParOf" srcId="{805CA64B-1291-4E28-8C37-06C230439D63}" destId="{D745E2D4-77A4-456A-8861-34AEA5D71FF6}" srcOrd="1" destOrd="0" presId="urn:microsoft.com/office/officeart/2005/8/layout/vList3#7"/>
    <dgm:cxn modelId="{BD1B6AA3-6A89-42D8-B3C8-82F511E07010}" type="presParOf" srcId="{04730451-531F-40CA-935E-50D7DC1D439C}" destId="{B3A18F35-CDE0-490D-93F9-2A4B46661011}" srcOrd="5" destOrd="0" presId="urn:microsoft.com/office/officeart/2005/8/layout/vList3#7"/>
    <dgm:cxn modelId="{D3F4A070-8AD2-46C6-899E-364D7243F893}" type="presParOf" srcId="{04730451-531F-40CA-935E-50D7DC1D439C}" destId="{D978978B-3679-477D-AE27-4A23AFB53867}" srcOrd="6" destOrd="0" presId="urn:microsoft.com/office/officeart/2005/8/layout/vList3#7"/>
    <dgm:cxn modelId="{5FB78FF6-4AD2-4A70-88FA-2A3F35365535}" type="presParOf" srcId="{D978978B-3679-477D-AE27-4A23AFB53867}" destId="{6A5A3110-8F81-4363-A3EA-350E618C6E6D}" srcOrd="0" destOrd="0" presId="urn:microsoft.com/office/officeart/2005/8/layout/vList3#7"/>
    <dgm:cxn modelId="{A198362E-6D53-49BC-AD3A-55BF7B8C0E48}" type="presParOf" srcId="{D978978B-3679-477D-AE27-4A23AFB53867}" destId="{F1F63506-866C-4891-98C8-5903837F9FB0}" srcOrd="1" destOrd="0" presId="urn:microsoft.com/office/officeart/2005/8/layout/vList3#7"/>
    <dgm:cxn modelId="{B6E0C63C-6631-4CF5-9BFC-975E0761C46B}" type="presParOf" srcId="{04730451-531F-40CA-935E-50D7DC1D439C}" destId="{2867EEC3-81B2-48EF-B3B8-CED3D73709D4}" srcOrd="7" destOrd="0" presId="urn:microsoft.com/office/officeart/2005/8/layout/vList3#7"/>
    <dgm:cxn modelId="{200DE659-6DD5-4C06-87C4-C13F42001E00}" type="presParOf" srcId="{04730451-531F-40CA-935E-50D7DC1D439C}" destId="{C69608B9-BE57-426F-89EB-A798F782767E}" srcOrd="8" destOrd="0" presId="urn:microsoft.com/office/officeart/2005/8/layout/vList3#7"/>
    <dgm:cxn modelId="{96868FA0-271C-4A48-AE3C-835FD5610B4D}" type="presParOf" srcId="{C69608B9-BE57-426F-89EB-A798F782767E}" destId="{EE42DD9B-DF16-4705-9A29-F61685900F27}" srcOrd="0" destOrd="0" presId="urn:microsoft.com/office/officeart/2005/8/layout/vList3#7"/>
    <dgm:cxn modelId="{A51C78EA-8EB5-4542-8DCF-BCCC70AABD87}" type="presParOf" srcId="{C69608B9-BE57-426F-89EB-A798F782767E}" destId="{DF27FA9A-ACB0-43AB-87CA-E5A2434CF5C4}" srcOrd="1" destOrd="0" presId="urn:microsoft.com/office/officeart/2005/8/layout/vList3#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597E3-7AEA-4F1F-B645-D97263337423}">
      <dsp:nvSpPr>
        <dsp:cNvPr id="0" name=""/>
        <dsp:cNvSpPr/>
      </dsp:nvSpPr>
      <dsp:spPr>
        <a:xfrm rot="10800000">
          <a:off x="1819795" y="823"/>
          <a:ext cx="6486144" cy="74427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203" tIns="91440" rIns="170688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000066"/>
              </a:solidFill>
            </a:rPr>
            <a:t>Steps for monitoring </a:t>
          </a:r>
          <a:r>
            <a:rPr lang="en-US" sz="2400" kern="1200" dirty="0" err="1">
              <a:solidFill>
                <a:srgbClr val="000066"/>
              </a:solidFill>
            </a:rPr>
            <a:t>HepB</a:t>
          </a:r>
          <a:r>
            <a:rPr lang="en-US" sz="2400" kern="1200" dirty="0">
              <a:solidFill>
                <a:srgbClr val="000066"/>
              </a:solidFill>
            </a:rPr>
            <a:t>-BD coverage</a:t>
          </a:r>
        </a:p>
      </dsp:txBody>
      <dsp:txXfrm rot="10800000">
        <a:off x="2005863" y="823"/>
        <a:ext cx="6300076" cy="744271"/>
      </dsp:txXfrm>
    </dsp:sp>
    <dsp:sp modelId="{23DEEC19-A378-4D81-8767-0BDAC67C97EB}">
      <dsp:nvSpPr>
        <dsp:cNvPr id="0" name=""/>
        <dsp:cNvSpPr/>
      </dsp:nvSpPr>
      <dsp:spPr>
        <a:xfrm>
          <a:off x="1447660" y="823"/>
          <a:ext cx="744271" cy="74427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CBE6D7-4F13-4335-9DFA-EE53204581AA}">
      <dsp:nvSpPr>
        <dsp:cNvPr id="0" name=""/>
        <dsp:cNvSpPr/>
      </dsp:nvSpPr>
      <dsp:spPr>
        <a:xfrm rot="10800000">
          <a:off x="1819795" y="967265"/>
          <a:ext cx="6486144" cy="74427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203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 err="1">
              <a:solidFill>
                <a:srgbClr val="000066"/>
              </a:solidFill>
              <a:ea typeface="MS PGothic" pitchFamily="34" charset="-128"/>
            </a:rPr>
            <a:t>Revised</a:t>
          </a:r>
          <a:r>
            <a:rPr lang="fr-FR" sz="2400" kern="1200" dirty="0">
              <a:solidFill>
                <a:srgbClr val="000066"/>
              </a:solidFill>
              <a:ea typeface="MS PGothic" pitchFamily="34" charset="-128"/>
            </a:rPr>
            <a:t> data monitoring and </a:t>
          </a:r>
          <a:r>
            <a:rPr lang="fr-FR" sz="2400" kern="1200" dirty="0" err="1">
              <a:solidFill>
                <a:srgbClr val="000066"/>
              </a:solidFill>
              <a:ea typeface="MS PGothic" pitchFamily="34" charset="-128"/>
            </a:rPr>
            <a:t>reporting</a:t>
          </a:r>
          <a:r>
            <a:rPr lang="fr-FR" sz="2400" kern="1200" dirty="0">
              <a:solidFill>
                <a:srgbClr val="000066"/>
              </a:solidFill>
              <a:ea typeface="MS PGothic" pitchFamily="34" charset="-128"/>
            </a:rPr>
            <a:t> </a:t>
          </a:r>
          <a:r>
            <a:rPr lang="fr-FR" sz="2400" kern="1200" dirty="0" err="1">
              <a:solidFill>
                <a:srgbClr val="000066"/>
              </a:solidFill>
              <a:ea typeface="MS PGothic" pitchFamily="34" charset="-128"/>
            </a:rPr>
            <a:t>forms</a:t>
          </a:r>
          <a:endParaRPr lang="en-US" sz="2400" kern="1200" dirty="0">
            <a:solidFill>
              <a:srgbClr val="000066"/>
            </a:solidFill>
          </a:endParaRPr>
        </a:p>
      </dsp:txBody>
      <dsp:txXfrm rot="10800000">
        <a:off x="2005863" y="967265"/>
        <a:ext cx="6300076" cy="744271"/>
      </dsp:txXfrm>
    </dsp:sp>
    <dsp:sp modelId="{199CF6AE-1498-4802-AC90-E4BBC3B3AB5F}">
      <dsp:nvSpPr>
        <dsp:cNvPr id="0" name=""/>
        <dsp:cNvSpPr/>
      </dsp:nvSpPr>
      <dsp:spPr>
        <a:xfrm>
          <a:off x="1447660" y="967265"/>
          <a:ext cx="744271" cy="74427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45E2D4-77A4-456A-8861-34AEA5D71FF6}">
      <dsp:nvSpPr>
        <dsp:cNvPr id="0" name=""/>
        <dsp:cNvSpPr/>
      </dsp:nvSpPr>
      <dsp:spPr>
        <a:xfrm rot="10800000">
          <a:off x="1819795" y="2066300"/>
          <a:ext cx="6486144" cy="74427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203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>
              <a:solidFill>
                <a:srgbClr val="000066"/>
              </a:solidFill>
            </a:rPr>
            <a:t>Assessing </a:t>
          </a:r>
          <a:r>
            <a:rPr lang="en-US" sz="2400" b="0" kern="1200" dirty="0" err="1">
              <a:solidFill>
                <a:srgbClr val="000066"/>
              </a:solidFill>
            </a:rPr>
            <a:t>programme</a:t>
          </a:r>
          <a:r>
            <a:rPr lang="en-US" sz="2400" b="0" kern="1200" dirty="0">
              <a:solidFill>
                <a:srgbClr val="000066"/>
              </a:solidFill>
            </a:rPr>
            <a:t> implementation: why and how</a:t>
          </a:r>
          <a:endParaRPr lang="en-US" sz="2400" kern="1200" dirty="0">
            <a:solidFill>
              <a:srgbClr val="000066"/>
            </a:solidFill>
          </a:endParaRPr>
        </a:p>
      </dsp:txBody>
      <dsp:txXfrm rot="10800000">
        <a:off x="2005863" y="2066300"/>
        <a:ext cx="6300076" cy="744271"/>
      </dsp:txXfrm>
    </dsp:sp>
    <dsp:sp modelId="{9C6A5C11-F590-4280-B2F7-E84A457B00CC}">
      <dsp:nvSpPr>
        <dsp:cNvPr id="0" name=""/>
        <dsp:cNvSpPr/>
      </dsp:nvSpPr>
      <dsp:spPr>
        <a:xfrm>
          <a:off x="1447660" y="1933708"/>
          <a:ext cx="744271" cy="74427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F63506-866C-4891-98C8-5903837F9FB0}">
      <dsp:nvSpPr>
        <dsp:cNvPr id="0" name=""/>
        <dsp:cNvSpPr/>
      </dsp:nvSpPr>
      <dsp:spPr>
        <a:xfrm rot="10800000">
          <a:off x="1819795" y="2900150"/>
          <a:ext cx="6486144" cy="74427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203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000066"/>
              </a:solidFill>
            </a:rPr>
            <a:t>AEFI types, notification, preparedness &amp; communication </a:t>
          </a:r>
        </a:p>
      </dsp:txBody>
      <dsp:txXfrm rot="10800000">
        <a:off x="2005863" y="2900150"/>
        <a:ext cx="6300076" cy="744271"/>
      </dsp:txXfrm>
    </dsp:sp>
    <dsp:sp modelId="{6A5A3110-8F81-4363-A3EA-350E618C6E6D}">
      <dsp:nvSpPr>
        <dsp:cNvPr id="0" name=""/>
        <dsp:cNvSpPr/>
      </dsp:nvSpPr>
      <dsp:spPr>
        <a:xfrm>
          <a:off x="1447660" y="2900150"/>
          <a:ext cx="744271" cy="744271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27FA9A-ACB0-43AB-87CA-E5A2434CF5C4}">
      <dsp:nvSpPr>
        <dsp:cNvPr id="0" name=""/>
        <dsp:cNvSpPr/>
      </dsp:nvSpPr>
      <dsp:spPr>
        <a:xfrm rot="10800000">
          <a:off x="1819795" y="3866592"/>
          <a:ext cx="6486144" cy="74427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8203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000066"/>
              </a:solidFill>
            </a:rPr>
            <a:t>Key messages</a:t>
          </a:r>
        </a:p>
      </dsp:txBody>
      <dsp:txXfrm rot="10800000">
        <a:off x="2005863" y="3866592"/>
        <a:ext cx="6300076" cy="744271"/>
      </dsp:txXfrm>
    </dsp:sp>
    <dsp:sp modelId="{EE42DD9B-DF16-4705-9A29-F61685900F27}">
      <dsp:nvSpPr>
        <dsp:cNvPr id="0" name=""/>
        <dsp:cNvSpPr/>
      </dsp:nvSpPr>
      <dsp:spPr>
        <a:xfrm>
          <a:off x="1447660" y="3866592"/>
          <a:ext cx="744271" cy="744271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7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algn="r"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07513"/>
            <a:ext cx="2919413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07513"/>
            <a:ext cx="291941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algn="r" defTabSz="904875">
              <a:defRPr sz="1200" b="0" smtClean="0">
                <a:solidFill>
                  <a:schemeClr val="tx1"/>
                </a:solidFill>
                <a:ea typeface="ＭＳ Ｐゴシック" pitchFamily="34" charset="-128"/>
              </a:defRPr>
            </a:lvl1pPr>
          </a:lstStyle>
          <a:p>
            <a:pPr>
              <a:defRPr/>
            </a:pPr>
            <a:fld id="{6035180A-7209-435A-8CB9-238217FC42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898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algn="r"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3188" y="735013"/>
            <a:ext cx="6532562" cy="36750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4688" y="4654550"/>
            <a:ext cx="5386387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07513"/>
            <a:ext cx="2919413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07513"/>
            <a:ext cx="291941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algn="r" defTabSz="904875">
              <a:defRPr sz="1200" b="0" smtClean="0">
                <a:solidFill>
                  <a:schemeClr val="tx1"/>
                </a:solidFill>
                <a:ea typeface="ＭＳ Ｐゴシック" pitchFamily="34" charset="-128"/>
              </a:defRPr>
            </a:lvl1pPr>
          </a:lstStyle>
          <a:p>
            <a:pPr>
              <a:defRPr/>
            </a:pPr>
            <a:fld id="{17A24C73-6F7C-4F44-AAFF-A2B1056CC82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3110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194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module corresponds to Chapter 9 of ‘A Guide for</a:t>
            </a:r>
            <a:r>
              <a:rPr lang="en-US" baseline="0" dirty="0"/>
              <a:t> Introducing and Strengthening Hepatitis B Birth Dose Vaccination’: Monitoring vaccine coverage, impact and AEFI</a:t>
            </a:r>
            <a:endParaRPr lang="en-US" dirty="0"/>
          </a:p>
          <a:p>
            <a:endParaRPr lang="fr-FR" b="0" dirty="0">
              <a:latin typeface="Arial" pitchFamily="34" charset="0"/>
            </a:endParaRPr>
          </a:p>
        </p:txBody>
      </p:sp>
      <p:sp>
        <p:nvSpPr>
          <p:cNvPr id="194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A0A0C2-2502-4BF3-8075-15EB5923890B}" type="slidenum">
              <a:rPr lang="en-GB">
                <a:ea typeface="MS PGothic" pitchFamily="34" charset="-128"/>
              </a:rPr>
              <a:pPr/>
              <a:t>1</a:t>
            </a:fld>
            <a:endParaRPr lang="en-GB" dirty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NOTE 1: Past</a:t>
            </a:r>
            <a:r>
              <a:rPr lang="en-US" b="0" baseline="0" dirty="0"/>
              <a:t>e your tally sheet here and show where to </a:t>
            </a:r>
            <a:r>
              <a:rPr lang="en-US" b="0" baseline="0" dirty="0" err="1"/>
              <a:t>HepB</a:t>
            </a:r>
            <a:r>
              <a:rPr lang="en-US" b="0" baseline="0" dirty="0"/>
              <a:t>-BD has been added</a:t>
            </a:r>
          </a:p>
          <a:p>
            <a:r>
              <a:rPr lang="en-US" b="0" baseline="0" dirty="0"/>
              <a:t>NOTE 2: Highlight if </a:t>
            </a:r>
            <a:r>
              <a:rPr lang="en-US" b="0" baseline="0" dirty="0" err="1"/>
              <a:t>HepB</a:t>
            </a:r>
            <a:r>
              <a:rPr lang="en-US" b="0" baseline="0" dirty="0"/>
              <a:t>-BD is distinguished by TIMELY and TOTAL</a:t>
            </a:r>
          </a:p>
          <a:p>
            <a:r>
              <a:rPr lang="en-US" b="0" baseline="0" dirty="0"/>
              <a:t>NOTE 3: Highlight if the data are distinguished by HOME or HF birth</a:t>
            </a:r>
            <a:endParaRPr lang="en-US" b="0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NOTE 1: Past</a:t>
            </a:r>
            <a:r>
              <a:rPr lang="en-US" b="0" baseline="0" dirty="0"/>
              <a:t>e your monthly report here and show where to </a:t>
            </a:r>
            <a:r>
              <a:rPr lang="en-US" b="0" baseline="0" dirty="0" err="1"/>
              <a:t>HepB</a:t>
            </a:r>
            <a:r>
              <a:rPr lang="en-US" b="0" baseline="0" dirty="0"/>
              <a:t>-BD has been added</a:t>
            </a:r>
          </a:p>
          <a:p>
            <a:r>
              <a:rPr lang="en-US" b="0" baseline="0" dirty="0"/>
              <a:t>NOTE 2: Highlight if </a:t>
            </a:r>
            <a:r>
              <a:rPr lang="en-US" b="0" baseline="0" dirty="0" err="1"/>
              <a:t>HepB</a:t>
            </a:r>
            <a:r>
              <a:rPr lang="en-US" b="0" baseline="0" dirty="0"/>
              <a:t>-BD is distinguished by TIMELY and TOTAL</a:t>
            </a:r>
          </a:p>
          <a:p>
            <a:r>
              <a:rPr lang="en-US" b="0" baseline="0" dirty="0"/>
              <a:t>NOTE 3: Highlight if the data are distinguished by HOME or HF birth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b="1" dirty="0"/>
              <a:t>NOTE1: </a:t>
            </a:r>
            <a:r>
              <a:rPr lang="en-US" b="0" dirty="0"/>
              <a:t>This slide shows what monitoring</a:t>
            </a:r>
            <a:r>
              <a:rPr lang="en-US" b="0" baseline="0" dirty="0"/>
              <a:t> data can tell you: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b="0" baseline="0" dirty="0"/>
              <a:t>Black line – how many newborns are born each month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b="0" baseline="0" dirty="0"/>
              <a:t>Grey line – total number who have been vaccinated with </a:t>
            </a:r>
            <a:r>
              <a:rPr lang="en-US" b="0" baseline="0" dirty="0" err="1"/>
              <a:t>hepB</a:t>
            </a:r>
            <a:r>
              <a:rPr lang="en-US" b="0" baseline="0" dirty="0"/>
              <a:t>-BD – the difference is the number who were completely missed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b="0" baseline="0" dirty="0"/>
              <a:t>Orange line – number who received </a:t>
            </a:r>
            <a:r>
              <a:rPr lang="en-US" b="0" baseline="0" dirty="0" err="1"/>
              <a:t>hepB</a:t>
            </a:r>
            <a:r>
              <a:rPr lang="en-US" b="0" baseline="0" dirty="0"/>
              <a:t>-BD on time – the difference between orange and grey are those who were vaccinated but vaccinated late</a:t>
            </a:r>
            <a:endParaRPr lang="en-US" b="0" dirty="0"/>
          </a:p>
          <a:p>
            <a:r>
              <a:rPr lang="en-US" b="1" dirty="0"/>
              <a:t>NOTE2: </a:t>
            </a:r>
            <a:r>
              <a:rPr lang="en-US" b="0" dirty="0"/>
              <a:t>Include</a:t>
            </a:r>
            <a:r>
              <a:rPr lang="en-US" b="0" baseline="0" dirty="0"/>
              <a:t> a slide of your own updated monitoring chart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err="1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HepB</a:t>
            </a: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-BD monitoring has unique aspects including: </a:t>
            </a:r>
          </a:p>
          <a:p>
            <a:pPr marL="228600" indent="-228600">
              <a:buAutoNum type="arabicParenR"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the denominator for calculating coverage is live births instead of surviving infants; </a:t>
            </a:r>
          </a:p>
          <a:p>
            <a:pPr marL="228600" indent="-228600">
              <a:buAutoNum type="arabicParenR"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it is the only antigen which has a coverage indicator containing a time component, defined as within 24 hours after birth. 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fr-FR" sz="1000" b="1" i="1" dirty="0"/>
              <a:t>		</a:t>
            </a:r>
            <a:endParaRPr lang="fr-FR" sz="1200" b="1" i="1" dirty="0">
              <a:solidFill>
                <a:srgbClr val="FF0000"/>
              </a:solidFill>
            </a:endParaRPr>
          </a:p>
          <a:p>
            <a:pPr marL="0" indent="1588" algn="just">
              <a:spcBef>
                <a:spcPts val="0"/>
              </a:spcBef>
              <a:buNone/>
            </a:pPr>
            <a:r>
              <a:rPr lang="en-US" sz="1200" dirty="0"/>
              <a:t>Note:  you may repeat these calculations separating infants born at home and infants born in facilities.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NOTE*: Replace or ADD to this bullet by providing specific reporting instruction</a:t>
            </a:r>
            <a:r>
              <a:rPr lang="en-US" baseline="0" dirty="0"/>
              <a:t>s/contact information for HCWs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This slide explains the importance of addressing AEFIs:</a:t>
            </a:r>
          </a:p>
          <a:p>
            <a:r>
              <a:rPr lang="en-US" sz="1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Neonatal deaths suspected of being related to vaccination, can decrease public confidence in the vaccine and the immunization </a:t>
            </a:r>
            <a:r>
              <a:rPr lang="en-US" sz="1200" kern="1200" dirty="0" err="1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programme</a:t>
            </a: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 as a whole</a:t>
            </a:r>
          </a:p>
          <a:p>
            <a:r>
              <a:rPr lang="en-US" sz="1200" b="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This highlights the importance of monitoring AEFI, being </a:t>
            </a: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prepared to respond rapidly and having a communication strategy in place to inform the public, address their concerns and correct misinformation.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1200" b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Note*:</a:t>
            </a:r>
            <a:r>
              <a:rPr lang="en-US" sz="1200" b="0" baseline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Show a copy of </a:t>
            </a:r>
            <a:r>
              <a:rPr lang="en-US" sz="1200" b="0" dirty="0">
                <a:latin typeface="Arial" pitchFamily="34" charset="0"/>
                <a:cs typeface="Arial" pitchFamily="34" charset="0"/>
              </a:rPr>
              <a:t>AEFI reporting form of your own country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latin typeface="Arial" pitchFamily="34" charset="0"/>
                <a:cs typeface="Arial" pitchFamily="34" charset="0"/>
              </a:rPr>
              <a:t>Indicate who to report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latin typeface="Arial" pitchFamily="34" charset="0"/>
                <a:cs typeface="Arial" pitchFamily="34" charset="0"/>
              </a:rPr>
              <a:t>When: immediately</a:t>
            </a:r>
          </a:p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Introduce your country’s communication plan, as this will minimize the</a:t>
            </a:r>
            <a:r>
              <a:rPr lang="en-US" sz="1200" kern="1200" baseline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negative impact of AEFI-related matters</a:t>
            </a:r>
            <a:endParaRPr lang="en-US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en-US" sz="1200" dirty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latin typeface="Arial" pitchFamily="34" charset="0"/>
                <a:cs typeface="Arial" pitchFamily="34" charset="0"/>
              </a:rPr>
              <a:t>Sample</a:t>
            </a:r>
            <a:r>
              <a:rPr lang="en-US" sz="1200" baseline="0" dirty="0">
                <a:latin typeface="Arial" pitchFamily="34" charset="0"/>
                <a:cs typeface="Arial" pitchFamily="34" charset="0"/>
              </a:rPr>
              <a:t> available online: http://www.who.int/vaccine_safety/initiative/tools/AEFI_reporting_form_EN_Jan2016.pdf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F01694-C6EC-42BD-850F-67FD06B9D8C5}" type="slidenum">
              <a:rPr lang="en-GB" smtClean="0">
                <a:solidFill>
                  <a:srgbClr val="000000"/>
                </a:solidFill>
              </a:rPr>
              <a:pPr/>
              <a:t>18</a:t>
            </a:fld>
            <a:endParaRPr lang="en-GB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ts val="1200"/>
              </a:spcBef>
              <a:buNone/>
            </a:pPr>
            <a:endParaRPr lang="en-US" sz="1200" dirty="0"/>
          </a:p>
          <a:p>
            <a:endParaRPr lang="en-US" dirty="0">
              <a:latin typeface="Arial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31C1D7-5C95-4A8A-8487-2A6FA40E1810}" type="slidenum">
              <a:rPr lang="en-GB">
                <a:ea typeface="MS PGothic" pitchFamily="34" charset="-128"/>
              </a:rPr>
              <a:pPr/>
              <a:t>19</a:t>
            </a:fld>
            <a:endParaRPr lang="en-GB" dirty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204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dirty="0">
              <a:latin typeface="Arial" pitchFamily="34" charset="0"/>
            </a:endParaRPr>
          </a:p>
        </p:txBody>
      </p:sp>
      <p:sp>
        <p:nvSpPr>
          <p:cNvPr id="204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BF5F91-5201-4DB7-A511-A68BF4522135}" type="slidenum">
              <a:rPr lang="fr-FR">
                <a:ea typeface="MS PGothic" pitchFamily="34" charset="-128"/>
              </a:rPr>
              <a:pPr/>
              <a:t>2</a:t>
            </a:fld>
            <a:endParaRPr lang="fr-FR" dirty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235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Unlike other antigens, </a:t>
            </a:r>
            <a:r>
              <a:rPr lang="en-US" sz="1200" kern="1200" dirty="0" err="1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HepB</a:t>
            </a: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-BD</a:t>
            </a:r>
            <a:r>
              <a:rPr lang="en-US" sz="1200" kern="1200" baseline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is administered outside the traditional EPI setting. Therefore, mechanisms must be established allowing for monitoring to be conducted by MNCH and EPI. </a:t>
            </a:r>
            <a:endParaRPr lang="en-US" sz="1200" kern="1200" dirty="0">
              <a:solidFill>
                <a:srgbClr val="002060"/>
              </a:solidFill>
              <a:latin typeface="Arial" charset="0"/>
              <a:ea typeface="MS PGothic" pitchFamily="34" charset="-128"/>
              <a:cs typeface="MS PGothic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200" dirty="0"/>
              <a:t>For proper management of vaccine coverage and stock, it is essential to:</a:t>
            </a:r>
          </a:p>
          <a:p>
            <a:pPr algn="just"/>
            <a:endParaRPr lang="en-US" i="1" dirty="0">
              <a:latin typeface="Arial" pitchFamily="34" charset="0"/>
            </a:endParaRPr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C5359F-0DD4-428D-98CE-7D3CAE830FB7}" type="slidenum">
              <a:rPr lang="en-GB">
                <a:ea typeface="MS PGothic" pitchFamily="34" charset="-128"/>
              </a:rPr>
              <a:pPr/>
              <a:t>4</a:t>
            </a:fld>
            <a:endParaRPr lang="en-GB" dirty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Note</a:t>
            </a:r>
            <a:r>
              <a:rPr lang="en-US" dirty="0"/>
              <a:t>*:</a:t>
            </a:r>
            <a:r>
              <a:rPr lang="en-US" baseline="0" dirty="0"/>
              <a:t> country to modify this list with correct tools and names of tools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dirty="0"/>
              <a:t>NOTE</a:t>
            </a:r>
            <a:r>
              <a:rPr lang="en-US" sz="1200" dirty="0"/>
              <a:t>: Adapt</a:t>
            </a:r>
            <a:r>
              <a:rPr lang="en-US" sz="1200" baseline="0" dirty="0"/>
              <a:t> this to describe recommended practices or additional options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NOTE*:</a:t>
            </a:r>
            <a:r>
              <a:rPr lang="en-US" b="1" baseline="0" dirty="0"/>
              <a:t> Paste a copy of your country’s new vaccination card and highlight where </a:t>
            </a:r>
            <a:r>
              <a:rPr lang="en-US" b="1" baseline="0" dirty="0" err="1"/>
              <a:t>HepB</a:t>
            </a:r>
            <a:r>
              <a:rPr lang="en-US" b="1" baseline="0" dirty="0"/>
              <a:t>-BD should be recorded.  Refer to vaccination card with name you use in your country.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NOTE</a:t>
            </a:r>
            <a:r>
              <a:rPr lang="en-US" dirty="0"/>
              <a:t>:</a:t>
            </a:r>
            <a:r>
              <a:rPr lang="en-US" baseline="0" dirty="0"/>
              <a:t> Edit as needed highlighting the </a:t>
            </a:r>
            <a:r>
              <a:rPr lang="en-US" baseline="0" dirty="0" err="1"/>
              <a:t>HepB</a:t>
            </a:r>
            <a:r>
              <a:rPr lang="en-US" baseline="0" dirty="0"/>
              <a:t>-BD updates, definitions or explanation needed.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/>
              <a:t>NOTE 1:</a:t>
            </a:r>
            <a:r>
              <a:rPr lang="en-US" baseline="0" dirty="0"/>
              <a:t> PASTE a photo in this or next slide showing the new </a:t>
            </a:r>
            <a:r>
              <a:rPr lang="en-US" baseline="0" dirty="0" err="1"/>
              <a:t>HepB</a:t>
            </a:r>
            <a:r>
              <a:rPr lang="en-US" baseline="0" dirty="0"/>
              <a:t>-BD entries for the immunization and birth registries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baseline="0" dirty="0"/>
              <a:t>NOTE 2: If birth registries are not updated – show standard line list or form that maternity wards should use to report </a:t>
            </a:r>
            <a:r>
              <a:rPr lang="en-US" baseline="0" dirty="0" err="1"/>
              <a:t>HepB</a:t>
            </a:r>
            <a:r>
              <a:rPr lang="en-US" baseline="0" dirty="0"/>
              <a:t>-BD to immunization focal point</a:t>
            </a:r>
            <a:endParaRPr lang="en-US" dirty="0"/>
          </a:p>
          <a:p>
            <a:pPr algn="just"/>
            <a:endParaRPr lang="en-US" dirty="0">
              <a:solidFill>
                <a:srgbClr val="002060"/>
              </a:solidFill>
            </a:endParaRPr>
          </a:p>
          <a:p>
            <a:pPr algn="just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 userDrawn="1"/>
        </p:nvSpPr>
        <p:spPr bwMode="auto">
          <a:xfrm>
            <a:off x="2117" y="0"/>
            <a:ext cx="12192000" cy="6858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4" rIns="80147" bIns="40074" anchor="ctr"/>
          <a:lstStyle/>
          <a:p>
            <a:pPr>
              <a:spcBef>
                <a:spcPct val="50000"/>
              </a:spcBef>
            </a:pPr>
            <a:endParaRPr lang="en-US" sz="3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12192000" cy="123825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09" y="4407379"/>
            <a:ext cx="10363924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09" y="2907056"/>
            <a:ext cx="10363924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4" y="1380816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1" y="1380816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5012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3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3" y="2174173"/>
            <a:ext cx="5386489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39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39" y="2174173"/>
            <a:ext cx="5388300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3572"/>
            <a:ext cx="4010908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478" y="273571"/>
            <a:ext cx="681456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63" y="1435531"/>
            <a:ext cx="4010908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70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70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70" y="5367757"/>
            <a:ext cx="7315924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551" y="1381125"/>
            <a:ext cx="11055349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</p:txBody>
      </p:sp>
      <p:sp>
        <p:nvSpPr>
          <p:cNvPr id="1028" name="Line 6"/>
          <p:cNvSpPr>
            <a:spLocks noChangeShapeType="1"/>
          </p:cNvSpPr>
          <p:nvPr/>
        </p:nvSpPr>
        <p:spPr bwMode="auto">
          <a:xfrm>
            <a:off x="0" y="1246188"/>
            <a:ext cx="12192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</p:spPr>
        <p:txBody>
          <a:bodyPr lIns="80147" tIns="40074" rIns="80147" bIns="40074"/>
          <a:lstStyle/>
          <a:p>
            <a:endParaRPr lang="en-US" sz="3900" dirty="0"/>
          </a:p>
        </p:txBody>
      </p:sp>
      <p:sp>
        <p:nvSpPr>
          <p:cNvPr id="1029" name="Rectangle 12"/>
          <p:cNvSpPr>
            <a:spLocks noChangeArrowheads="1"/>
          </p:cNvSpPr>
          <p:nvPr/>
        </p:nvSpPr>
        <p:spPr bwMode="auto">
          <a:xfrm>
            <a:off x="2117" y="6318000"/>
            <a:ext cx="12192000" cy="540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4" rIns="80147" bIns="40074" anchor="ctr"/>
          <a:lstStyle/>
          <a:p>
            <a:pPr>
              <a:spcBef>
                <a:spcPct val="50000"/>
              </a:spcBef>
            </a:pPr>
            <a:endParaRPr lang="en-US" sz="3400" dirty="0"/>
          </a:p>
        </p:txBody>
      </p:sp>
      <p:sp>
        <p:nvSpPr>
          <p:cNvPr id="1030" name="Rectangle 13"/>
          <p:cNvSpPr>
            <a:spLocks noChangeArrowheads="1"/>
          </p:cNvSpPr>
          <p:nvPr/>
        </p:nvSpPr>
        <p:spPr bwMode="auto">
          <a:xfrm>
            <a:off x="1236134" y="6502400"/>
            <a:ext cx="6203951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dirty="0">
                <a:solidFill>
                  <a:srgbClr val="96CCEE"/>
                </a:solidFill>
                <a:latin typeface="Arial Narrow" pitchFamily="34" charset="0"/>
              </a:rPr>
              <a:t>Monitoring Vaccine Coverage and AEFI</a:t>
            </a:r>
            <a:r>
              <a:rPr lang="fr-FR" sz="1200" b="0" dirty="0">
                <a:solidFill>
                  <a:schemeClr val="bg1"/>
                </a:solidFill>
                <a:latin typeface="Arial Narrow" pitchFamily="34" charset="0"/>
              </a:rPr>
              <a:t>,</a:t>
            </a:r>
            <a:r>
              <a:rPr lang="en-GB" sz="1200" b="0" dirty="0">
                <a:solidFill>
                  <a:srgbClr val="96CCEE"/>
                </a:solidFill>
                <a:latin typeface="Arial Narrow" pitchFamily="34" charset="0"/>
              </a:rPr>
              <a:t> Module 6 </a:t>
            </a:r>
            <a:r>
              <a:rPr lang="en-GB" sz="1200" dirty="0">
                <a:solidFill>
                  <a:srgbClr val="96CCEE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1031" name="Rectangle 14"/>
          <p:cNvSpPr>
            <a:spLocks noChangeArrowheads="1"/>
          </p:cNvSpPr>
          <p:nvPr/>
        </p:nvSpPr>
        <p:spPr bwMode="auto">
          <a:xfrm>
            <a:off x="480485" y="6399214"/>
            <a:ext cx="6223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912813"/>
            <a:endParaRPr lang="en-GB" sz="2100" baseline="14000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 userDrawn="1"/>
        </p:nvSpPr>
        <p:spPr bwMode="auto">
          <a:xfrm>
            <a:off x="551545" y="6457274"/>
            <a:ext cx="6223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912813">
              <a:defRPr/>
            </a:pPr>
            <a:fld id="{0E74DCFA-7F57-4E57-913E-D9B16E34975B}" type="slidenum">
              <a:rPr lang="en-US" sz="1500" b="1">
                <a:solidFill>
                  <a:srgbClr val="72BBE8"/>
                </a:solidFill>
                <a:latin typeface="Arial Narrow" pitchFamily="34" charset="0"/>
                <a:ea typeface="ＭＳ Ｐゴシック" pitchFamily="34" charset="-128"/>
              </a:rPr>
              <a:pPr algn="r" defTabSz="912813">
                <a:defRPr/>
              </a:pPr>
              <a:t>‹#›</a:t>
            </a:fld>
            <a:r>
              <a:rPr lang="en-GB" sz="1500" b="1" dirty="0">
                <a:solidFill>
                  <a:srgbClr val="72BBE8"/>
                </a:solidFill>
                <a:latin typeface="Arial Narrow" pitchFamily="34" charset="0"/>
                <a:ea typeface="ＭＳ Ｐゴシック" pitchFamily="34" charset="-128"/>
              </a:rPr>
              <a:t> </a:t>
            </a:r>
            <a:r>
              <a:rPr lang="en-GB" sz="2100" b="1" baseline="14000" dirty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</a:rPr>
              <a:t>|</a:t>
            </a: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5E672BD0-C084-A6D8-8D3D-DDFF04EEF96C}"/>
              </a:ext>
            </a:extLst>
          </p:cNvPr>
          <p:cNvPicPr>
            <a:picLocks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" y="79125"/>
            <a:ext cx="90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7" descr="WHO-EN-white-H">
            <a:extLst>
              <a:ext uri="{FF2B5EF4-FFF2-40B4-BE49-F238E27FC236}">
                <a16:creationId xmlns:a16="http://schemas.microsoft.com/office/drawing/2014/main" id="{21706B99-CAED-2803-445C-7ECDAE2E06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993782" y="6326683"/>
            <a:ext cx="1646673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2100">
          <a:solidFill>
            <a:srgbClr val="000066"/>
          </a:solidFill>
          <a:latin typeface="+mn-lt"/>
          <a:ea typeface="Arial" charset="0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Arial" charset="0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ho.int/europe/publications/i/item/9789289054935" TargetMode="External"/><Relationship Id="rId3" Type="http://schemas.openxmlformats.org/officeDocument/2006/relationships/image" Target="../media/image19.png"/><Relationship Id="rId7" Type="http://schemas.openxmlformats.org/officeDocument/2006/relationships/hyperlink" Target="https://www.who.int/teams/regulation-prequalification/regulation-and-safety/pharmacovigilance/guidance/operations/communication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ho.int/publications/i/item/9789241507769" TargetMode="External"/><Relationship Id="rId11" Type="http://schemas.openxmlformats.org/officeDocument/2006/relationships/image" Target="../media/image22.png"/><Relationship Id="rId5" Type="http://schemas.openxmlformats.org/officeDocument/2006/relationships/hyperlink" Target="https://iris.who.int/handle/10665/208278" TargetMode="External"/><Relationship Id="rId10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hyperlink" Target="https://www.who.int/publications/i/item/practices-to-improve-coverage-of-the-hepatitis-b-birth-dose-vaccin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WHO-EN-white-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5638800"/>
            <a:ext cx="2952000" cy="96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Rectangle 4"/>
          <p:cNvSpPr>
            <a:spLocks noChangeArrowheads="1"/>
          </p:cNvSpPr>
          <p:nvPr/>
        </p:nvSpPr>
        <p:spPr bwMode="auto">
          <a:xfrm>
            <a:off x="6629400" y="188914"/>
            <a:ext cx="3657600" cy="147002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 eaLnBrk="0" hangingPunct="0">
              <a:defRPr/>
            </a:pPr>
            <a:r>
              <a:rPr lang="en-US" sz="2400" dirty="0">
                <a:solidFill>
                  <a:schemeClr val="bg1"/>
                </a:solidFill>
              </a:rPr>
              <a:t>Essential training</a:t>
            </a:r>
          </a:p>
          <a:p>
            <a:pPr algn="ctr" defTabSz="912813" eaLnBrk="0" hangingPunct="0">
              <a:defRPr/>
            </a:pPr>
            <a:r>
              <a:rPr lang="en-US" sz="2400" dirty="0">
                <a:solidFill>
                  <a:schemeClr val="bg1"/>
                </a:solidFill>
              </a:rPr>
              <a:t>for introduction </a:t>
            </a:r>
            <a:r>
              <a:rPr lang="en-US" sz="2400">
                <a:solidFill>
                  <a:schemeClr val="bg1"/>
                </a:solidFill>
              </a:rPr>
              <a:t>of  </a:t>
            </a:r>
            <a:r>
              <a:rPr lang="en-US" sz="2400" dirty="0" err="1">
                <a:solidFill>
                  <a:schemeClr val="bg1"/>
                </a:solidFill>
              </a:rPr>
              <a:t>HepB</a:t>
            </a:r>
            <a:r>
              <a:rPr lang="en-US" sz="2400" dirty="0">
                <a:solidFill>
                  <a:schemeClr val="bg1"/>
                </a:solidFill>
              </a:rPr>
              <a:t>-BD vaccine</a:t>
            </a:r>
            <a:endParaRPr lang="fr-FR" sz="2400" dirty="0">
              <a:solidFill>
                <a:schemeClr val="bg1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6705600" y="2397125"/>
            <a:ext cx="350520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algn="ctr" defTabSz="912813" eaLnBrk="0" hangingPunct="0">
              <a:lnSpc>
                <a:spcPct val="90000"/>
              </a:lnSpc>
              <a:spcBef>
                <a:spcPct val="80000"/>
              </a:spcBef>
              <a:buClr>
                <a:srgbClr val="1E7FB8"/>
              </a:buClr>
            </a:pPr>
            <a:r>
              <a:rPr lang="fr-FR" sz="3200" dirty="0">
                <a:solidFill>
                  <a:schemeClr val="bg1"/>
                </a:solidFill>
              </a:rPr>
              <a:t>Module 6</a:t>
            </a:r>
          </a:p>
          <a:p>
            <a:pPr algn="ctr" defTabSz="912813" eaLnBrk="0" hangingPunct="0">
              <a:lnSpc>
                <a:spcPct val="90000"/>
              </a:lnSpc>
              <a:spcBef>
                <a:spcPts val="600"/>
              </a:spcBef>
              <a:buClr>
                <a:srgbClr val="1E7FB8"/>
              </a:buClr>
            </a:pPr>
            <a:endParaRPr lang="fr-FR" sz="3200" dirty="0">
              <a:solidFill>
                <a:schemeClr val="bg1"/>
              </a:solidFill>
            </a:endParaRPr>
          </a:p>
          <a:p>
            <a:pPr algn="ctr" defTabSz="912813" eaLnBrk="0" hangingPunct="0">
              <a:lnSpc>
                <a:spcPct val="90000"/>
              </a:lnSpc>
              <a:spcBef>
                <a:spcPts val="600"/>
              </a:spcBef>
              <a:buClr>
                <a:srgbClr val="1E7FB8"/>
              </a:buClr>
            </a:pPr>
            <a:r>
              <a:rPr lang="fr-FR" sz="3200" dirty="0">
                <a:solidFill>
                  <a:schemeClr val="bg1"/>
                </a:solidFill>
              </a:rPr>
              <a:t>Monitoring vaccine </a:t>
            </a:r>
            <a:r>
              <a:rPr lang="en-US" sz="3200" dirty="0">
                <a:solidFill>
                  <a:schemeClr val="bg1"/>
                </a:solidFill>
              </a:rPr>
              <a:t>coverage</a:t>
            </a:r>
            <a:r>
              <a:rPr lang="fr-FR" sz="3200" dirty="0">
                <a:solidFill>
                  <a:schemeClr val="bg1"/>
                </a:solidFill>
              </a:rPr>
              <a:t> and AEFI</a:t>
            </a:r>
          </a:p>
          <a:p>
            <a:pPr algn="ctr" defTabSz="912813"/>
            <a:br>
              <a:rPr lang="fr-FR" sz="2000" b="0" dirty="0">
                <a:solidFill>
                  <a:srgbClr val="000000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November 2024</a:t>
            </a:r>
            <a:endParaRPr lang="fr-FR" sz="2000" b="0" dirty="0">
              <a:solidFill>
                <a:srgbClr val="000000"/>
              </a:solidFill>
            </a:endParaRPr>
          </a:p>
          <a:p>
            <a:pPr algn="ctr" defTabSz="912813">
              <a:lnSpc>
                <a:spcPct val="90000"/>
              </a:lnSpc>
              <a:spcBef>
                <a:spcPts val="600"/>
              </a:spcBef>
            </a:pPr>
            <a:endParaRPr lang="fr-FR" sz="3200" dirty="0">
              <a:solidFill>
                <a:schemeClr val="bg1"/>
              </a:solidFill>
            </a:endParaRPr>
          </a:p>
        </p:txBody>
      </p:sp>
      <p:pic>
        <p:nvPicPr>
          <p:cNvPr id="6" name="Picture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516" y="0"/>
            <a:ext cx="5040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BEA551-0B58-AEC0-3047-5BC7F0C087F0}"/>
              </a:ext>
            </a:extLst>
          </p:cNvPr>
          <p:cNvSpPr txBox="1"/>
          <p:nvPr/>
        </p:nvSpPr>
        <p:spPr>
          <a:xfrm>
            <a:off x="11189704" y="114548"/>
            <a:ext cx="975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ver. 11/24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0"/>
            <a:ext cx="8229600" cy="1238250"/>
          </a:xfrm>
        </p:spPr>
        <p:txBody>
          <a:bodyPr/>
          <a:lstStyle/>
          <a:p>
            <a:r>
              <a:rPr lang="en-US" dirty="0"/>
              <a:t>Tally sheet*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14063" y="1475129"/>
            <a:ext cx="4434588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43350" y="1029183"/>
            <a:ext cx="4448451" cy="5057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6B2A6E0-0C73-032B-AA52-FB15C13AE106}"/>
              </a:ext>
            </a:extLst>
          </p:cNvPr>
          <p:cNvSpPr/>
          <p:nvPr/>
        </p:nvSpPr>
        <p:spPr bwMode="auto">
          <a:xfrm>
            <a:off x="4419600" y="3276600"/>
            <a:ext cx="7620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616B179-187A-B760-C9D0-927006B9A88B}"/>
              </a:ext>
            </a:extLst>
          </p:cNvPr>
          <p:cNvGrpSpPr/>
          <p:nvPr/>
        </p:nvGrpSpPr>
        <p:grpSpPr>
          <a:xfrm>
            <a:off x="3640683" y="3280929"/>
            <a:ext cx="1577976" cy="522171"/>
            <a:chOff x="3636016" y="3276600"/>
            <a:chExt cx="1577976" cy="52217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E1F40EA-B8C2-0412-905C-22C5D74D0651}"/>
                </a:ext>
              </a:extLst>
            </p:cNvPr>
            <p:cNvSpPr/>
            <p:nvPr/>
          </p:nvSpPr>
          <p:spPr bwMode="auto">
            <a:xfrm>
              <a:off x="4417216" y="3276600"/>
              <a:ext cx="381000" cy="15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1042988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900" b="1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F7E6C89-344C-76B0-A347-7014F210D9AB}"/>
                </a:ext>
              </a:extLst>
            </p:cNvPr>
            <p:cNvSpPr/>
            <p:nvPr/>
          </p:nvSpPr>
          <p:spPr bwMode="auto">
            <a:xfrm>
              <a:off x="4428055" y="3438369"/>
              <a:ext cx="785937" cy="169200"/>
            </a:xfrm>
            <a:prstGeom prst="rect">
              <a:avLst/>
            </a:prstGeom>
            <a:solidFill>
              <a:srgbClr val="BCBEC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1042988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900" b="1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2C00081-7371-7F82-CCDD-16A0D9124026}"/>
                </a:ext>
              </a:extLst>
            </p:cNvPr>
            <p:cNvSpPr/>
            <p:nvPr/>
          </p:nvSpPr>
          <p:spPr bwMode="auto">
            <a:xfrm>
              <a:off x="4434024" y="3633171"/>
              <a:ext cx="774000" cy="165600"/>
            </a:xfrm>
            <a:prstGeom prst="rect">
              <a:avLst/>
            </a:prstGeom>
            <a:solidFill>
              <a:srgbClr val="BCBEC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1042988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900" b="1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096ADC3-624B-C044-4126-97D3352B8FE9}"/>
                </a:ext>
              </a:extLst>
            </p:cNvPr>
            <p:cNvSpPr/>
            <p:nvPr/>
          </p:nvSpPr>
          <p:spPr bwMode="auto">
            <a:xfrm>
              <a:off x="3636016" y="3633171"/>
              <a:ext cx="781200" cy="165600"/>
            </a:xfrm>
            <a:prstGeom prst="rect">
              <a:avLst/>
            </a:prstGeom>
            <a:solidFill>
              <a:srgbClr val="BCBEC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1042988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900" b="1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BDE92E6-7B16-663C-DEE8-FC1398F230F2}"/>
              </a:ext>
            </a:extLst>
          </p:cNvPr>
          <p:cNvSpPr txBox="1"/>
          <p:nvPr/>
        </p:nvSpPr>
        <p:spPr>
          <a:xfrm flipH="1">
            <a:off x="451712" y="3310358"/>
            <a:ext cx="2296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Timely </a:t>
            </a:r>
            <a:r>
              <a:rPr lang="en-US" sz="1600" dirty="0">
                <a:sym typeface="Wingdings" panose="05000000000000000000" pitchFamily="2" charset="2"/>
              </a:rPr>
              <a:t></a:t>
            </a:r>
            <a:endParaRPr lang="en-US" sz="1600" dirty="0"/>
          </a:p>
          <a:p>
            <a:r>
              <a:rPr lang="en-US" sz="1600" dirty="0"/>
              <a:t>Total    </a:t>
            </a:r>
            <a:r>
              <a:rPr lang="en-US" sz="1600" dirty="0">
                <a:sym typeface="Wingdings" panose="05000000000000000000" pitchFamily="2" charset="2"/>
              </a:rPr>
              <a:t></a:t>
            </a:r>
            <a:endParaRPr lang="en-US" sz="1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62744C-5888-5035-BBE0-0995F6AE581A}"/>
              </a:ext>
            </a:extLst>
          </p:cNvPr>
          <p:cNvSpPr txBox="1"/>
          <p:nvPr/>
        </p:nvSpPr>
        <p:spPr>
          <a:xfrm>
            <a:off x="8915400" y="228600"/>
            <a:ext cx="3036826" cy="13849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Insert image of country’s new tally sheets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044CBD-B7FD-1A7F-3640-7700C21007BA}"/>
              </a:ext>
            </a:extLst>
          </p:cNvPr>
          <p:cNvSpPr/>
          <p:nvPr/>
        </p:nvSpPr>
        <p:spPr bwMode="auto">
          <a:xfrm>
            <a:off x="3638400" y="3933953"/>
            <a:ext cx="781200" cy="122400"/>
          </a:xfrm>
          <a:prstGeom prst="rect">
            <a:avLst/>
          </a:prstGeom>
          <a:solidFill>
            <a:srgbClr val="BCBEC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049" name="Group 2048">
            <a:extLst>
              <a:ext uri="{FF2B5EF4-FFF2-40B4-BE49-F238E27FC236}">
                <a16:creationId xmlns:a16="http://schemas.microsoft.com/office/drawing/2014/main" id="{D70D9A43-20A7-C87E-6836-3EC4A36FB9A4}"/>
              </a:ext>
            </a:extLst>
          </p:cNvPr>
          <p:cNvGrpSpPr/>
          <p:nvPr/>
        </p:nvGrpSpPr>
        <p:grpSpPr>
          <a:xfrm>
            <a:off x="4429671" y="3279797"/>
            <a:ext cx="783020" cy="1404749"/>
            <a:chOff x="4419600" y="3305974"/>
            <a:chExt cx="783020" cy="1404749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F4F4BDB-02BD-ED82-4704-7C6AF41B974E}"/>
                </a:ext>
              </a:extLst>
            </p:cNvPr>
            <p:cNvSpPr/>
            <p:nvPr/>
          </p:nvSpPr>
          <p:spPr bwMode="auto">
            <a:xfrm>
              <a:off x="4419600" y="3305974"/>
              <a:ext cx="381000" cy="15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1042988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900" b="1" i="0" u="none" strike="noStrike" cap="none" normalizeH="0" baseline="0">
                <a:ln>
                  <a:noFill/>
                </a:ln>
                <a:solidFill>
                  <a:srgbClr val="000066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6237BF0-B613-42EA-C3A0-3467C0CD7320}"/>
                </a:ext>
              </a:extLst>
            </p:cNvPr>
            <p:cNvSpPr/>
            <p:nvPr/>
          </p:nvSpPr>
          <p:spPr bwMode="auto">
            <a:xfrm>
              <a:off x="4428620" y="4458723"/>
              <a:ext cx="774000" cy="252000"/>
            </a:xfrm>
            <a:prstGeom prst="rect">
              <a:avLst/>
            </a:prstGeom>
            <a:solidFill>
              <a:srgbClr val="BCBEC0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1042988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900" b="1" i="0" u="none" strike="noStrike" cap="none" normalizeH="0" baseline="0" dirty="0">
                <a:ln>
                  <a:noFill/>
                </a:ln>
                <a:solidFill>
                  <a:srgbClr val="000066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2052" name="Rectangle 2051">
            <a:extLst>
              <a:ext uri="{FF2B5EF4-FFF2-40B4-BE49-F238E27FC236}">
                <a16:creationId xmlns:a16="http://schemas.microsoft.com/office/drawing/2014/main" id="{D167B3B4-1DFA-F662-82A4-BF0D41337F96}"/>
              </a:ext>
            </a:extLst>
          </p:cNvPr>
          <p:cNvSpPr/>
          <p:nvPr/>
        </p:nvSpPr>
        <p:spPr bwMode="auto">
          <a:xfrm>
            <a:off x="4436547" y="3933953"/>
            <a:ext cx="781200" cy="122400"/>
          </a:xfrm>
          <a:prstGeom prst="rect">
            <a:avLst/>
          </a:prstGeom>
          <a:solidFill>
            <a:srgbClr val="BCBEC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53" name="Rectangle 2052">
            <a:extLst>
              <a:ext uri="{FF2B5EF4-FFF2-40B4-BE49-F238E27FC236}">
                <a16:creationId xmlns:a16="http://schemas.microsoft.com/office/drawing/2014/main" id="{A2196316-726C-5544-CEC2-18E6B9CC63BB}"/>
              </a:ext>
            </a:extLst>
          </p:cNvPr>
          <p:cNvSpPr/>
          <p:nvPr/>
        </p:nvSpPr>
        <p:spPr bwMode="auto">
          <a:xfrm>
            <a:off x="8979601" y="4427149"/>
            <a:ext cx="774000" cy="252000"/>
          </a:xfrm>
          <a:prstGeom prst="rect">
            <a:avLst/>
          </a:prstGeom>
          <a:solidFill>
            <a:srgbClr val="BCBEC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 dirty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54" name="Rectangle 2053">
            <a:extLst>
              <a:ext uri="{FF2B5EF4-FFF2-40B4-BE49-F238E27FC236}">
                <a16:creationId xmlns:a16="http://schemas.microsoft.com/office/drawing/2014/main" id="{CF5AE664-C8D0-D1E3-E7C1-A469ECCE0811}"/>
              </a:ext>
            </a:extLst>
          </p:cNvPr>
          <p:cNvSpPr/>
          <p:nvPr/>
        </p:nvSpPr>
        <p:spPr bwMode="auto">
          <a:xfrm>
            <a:off x="8181454" y="3933953"/>
            <a:ext cx="781200" cy="122400"/>
          </a:xfrm>
          <a:prstGeom prst="rect">
            <a:avLst/>
          </a:prstGeom>
          <a:solidFill>
            <a:srgbClr val="BCBEC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55" name="Rectangle 2054">
            <a:extLst>
              <a:ext uri="{FF2B5EF4-FFF2-40B4-BE49-F238E27FC236}">
                <a16:creationId xmlns:a16="http://schemas.microsoft.com/office/drawing/2014/main" id="{909DCCC2-3285-F49C-E554-B17570243DBA}"/>
              </a:ext>
            </a:extLst>
          </p:cNvPr>
          <p:cNvSpPr/>
          <p:nvPr/>
        </p:nvSpPr>
        <p:spPr bwMode="auto">
          <a:xfrm>
            <a:off x="8979601" y="3933953"/>
            <a:ext cx="781200" cy="122400"/>
          </a:xfrm>
          <a:prstGeom prst="rect">
            <a:avLst/>
          </a:prstGeom>
          <a:solidFill>
            <a:srgbClr val="BCBEC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0"/>
            <a:ext cx="3733800" cy="1238250"/>
          </a:xfrm>
        </p:spPr>
        <p:txBody>
          <a:bodyPr/>
          <a:lstStyle/>
          <a:p>
            <a:r>
              <a:rPr lang="en-US" dirty="0"/>
              <a:t>Monthly report*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2" y="1524000"/>
            <a:ext cx="5653088" cy="4611688"/>
          </a:xfrm>
        </p:spPr>
        <p:txBody>
          <a:bodyPr/>
          <a:lstStyle/>
          <a:p>
            <a:r>
              <a:rPr lang="en-GB" dirty="0"/>
              <a:t>Monthly reports should include the following elements with respect to </a:t>
            </a:r>
            <a:r>
              <a:rPr lang="en-GB" dirty="0" err="1"/>
              <a:t>HepB</a:t>
            </a:r>
            <a:r>
              <a:rPr lang="en-GB" dirty="0"/>
              <a:t>-BD:</a:t>
            </a:r>
          </a:p>
          <a:p>
            <a:pPr lvl="1"/>
            <a:r>
              <a:rPr lang="en-GB" dirty="0"/>
              <a:t>Number of </a:t>
            </a:r>
            <a:r>
              <a:rPr lang="en-GB" dirty="0" err="1"/>
              <a:t>HepB</a:t>
            </a:r>
            <a:r>
              <a:rPr lang="en-GB" dirty="0"/>
              <a:t>-BD doses administered in the month (both timely and late) and the number of live births</a:t>
            </a:r>
          </a:p>
          <a:p>
            <a:pPr lvl="1"/>
            <a:r>
              <a:rPr lang="en-GB" dirty="0"/>
              <a:t>Stocks received and used</a:t>
            </a:r>
          </a:p>
          <a:p>
            <a:pPr lvl="1"/>
            <a:r>
              <a:rPr lang="en-GB" dirty="0"/>
              <a:t>Number of adverse events following immunization (AEFI) identified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89" r="35000" b="19815"/>
          <a:stretch/>
        </p:blipFill>
        <p:spPr bwMode="auto">
          <a:xfrm>
            <a:off x="6400800" y="762000"/>
            <a:ext cx="6246612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862BA1-A74B-0873-E31C-4ABDC96766A9}"/>
              </a:ext>
            </a:extLst>
          </p:cNvPr>
          <p:cNvSpPr txBox="1"/>
          <p:nvPr/>
        </p:nvSpPr>
        <p:spPr>
          <a:xfrm>
            <a:off x="6781800" y="278582"/>
            <a:ext cx="525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Example from </a:t>
            </a:r>
            <a:r>
              <a:rPr lang="en-US" sz="1000" dirty="0"/>
              <a:t>WHO: A Guide for Introducing and Strengthening Hepatitis B Birth Dose Vaccination  - replace with country image</a:t>
            </a:r>
            <a:endParaRPr lang="en-US" sz="1000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A629A0-BE21-0241-3FFD-EE19B34E8FCA}"/>
              </a:ext>
            </a:extLst>
          </p:cNvPr>
          <p:cNvSpPr txBox="1"/>
          <p:nvPr/>
        </p:nvSpPr>
        <p:spPr>
          <a:xfrm>
            <a:off x="442912" y="5036443"/>
            <a:ext cx="3036826" cy="13849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Insert image of country’s new monthly report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9A4DF4B-E8BE-43C5-B4B8-B7255C947140}"/>
              </a:ext>
            </a:extLst>
          </p:cNvPr>
          <p:cNvSpPr/>
          <p:nvPr/>
        </p:nvSpPr>
        <p:spPr bwMode="auto">
          <a:xfrm>
            <a:off x="5791201" y="1828800"/>
            <a:ext cx="6705599" cy="126000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19200"/>
          </a:xfrm>
        </p:spPr>
        <p:txBody>
          <a:bodyPr/>
          <a:lstStyle/>
          <a:p>
            <a:r>
              <a:rPr lang="en-US" dirty="0"/>
              <a:t>What does monitoring HepB-BD coverage tell you?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spcBef>
                <a:spcPts val="750"/>
              </a:spcBef>
              <a:spcAft>
                <a:spcPts val="1000"/>
              </a:spcAft>
              <a:buNone/>
            </a:pPr>
            <a:endParaRPr lang="en-US" sz="24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Bef>
                <a:spcPts val="750"/>
              </a:spcBef>
              <a:spcAft>
                <a:spcPts val="1000"/>
              </a:spcAft>
              <a:buNone/>
            </a:pPr>
            <a:endParaRPr lang="en-US" sz="24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Bef>
                <a:spcPts val="750"/>
              </a:spcBef>
              <a:spcAft>
                <a:spcPts val="1000"/>
              </a:spcAft>
              <a:buNone/>
            </a:pPr>
            <a:endParaRPr lang="en-US" sz="24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6173" y="1422402"/>
            <a:ext cx="8884763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35444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0"/>
            <a:ext cx="8229600" cy="1238250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 How to calculate HepB-BD coverage for each month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447800"/>
            <a:ext cx="8839200" cy="4572000"/>
          </a:xfrm>
        </p:spPr>
        <p:txBody>
          <a:bodyPr/>
          <a:lstStyle/>
          <a:p>
            <a:pPr>
              <a:buNone/>
            </a:pPr>
            <a:r>
              <a:rPr lang="fr-FR" sz="1500" b="1" i="1" dirty="0"/>
              <a:t>  				                                          </a:t>
            </a:r>
          </a:p>
          <a:p>
            <a:pPr>
              <a:spcBef>
                <a:spcPts val="0"/>
              </a:spcBef>
              <a:buNone/>
            </a:pPr>
            <a:r>
              <a:rPr lang="fr-FR" sz="1500" b="1" i="1" dirty="0"/>
              <a:t> 				</a:t>
            </a:r>
            <a:r>
              <a:rPr lang="en-US" sz="2100" b="1" i="1" dirty="0"/>
              <a:t>Number of infants received </a:t>
            </a:r>
            <a:r>
              <a:rPr lang="en-US" sz="2100" b="1" i="1" dirty="0" err="1"/>
              <a:t>HepB</a:t>
            </a:r>
            <a:r>
              <a:rPr lang="en-US" sz="2100" b="1" i="1" dirty="0"/>
              <a:t>-BD</a:t>
            </a:r>
          </a:p>
          <a:p>
            <a:pPr>
              <a:spcBef>
                <a:spcPts val="0"/>
              </a:spcBef>
              <a:buNone/>
              <a:tabLst>
                <a:tab pos="3714750" algn="l"/>
              </a:tabLst>
            </a:pPr>
            <a:r>
              <a:rPr lang="en-US" sz="2100" b="1" i="1" dirty="0"/>
              <a:t>		in 24 hours in month </a:t>
            </a:r>
            <a:r>
              <a:rPr lang="fr-FR" sz="2100" b="1" i="1" dirty="0"/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fr-FR" sz="2100" b="1" i="1" dirty="0"/>
              <a:t>Timely </a:t>
            </a:r>
            <a:r>
              <a:rPr lang="fr-FR" sz="2100" b="1" i="1" dirty="0" err="1"/>
              <a:t>HepB</a:t>
            </a:r>
            <a:r>
              <a:rPr lang="fr-FR" sz="2100" b="1" i="1" dirty="0"/>
              <a:t>-BD </a:t>
            </a:r>
            <a:r>
              <a:rPr lang="fr-FR" sz="2100" i="1" dirty="0"/>
              <a:t>=  </a:t>
            </a:r>
            <a:r>
              <a:rPr lang="fr-FR" sz="2100" b="1" i="1" baseline="30000" dirty="0"/>
              <a:t>___________________________________________________    </a:t>
            </a:r>
            <a:r>
              <a:rPr lang="fr-FR" sz="2800" b="1" i="1" baseline="30000" dirty="0"/>
              <a:t>x 100</a:t>
            </a:r>
            <a:endParaRPr lang="en-US" sz="2800" baseline="30000" dirty="0"/>
          </a:p>
          <a:p>
            <a:pPr>
              <a:spcBef>
                <a:spcPts val="0"/>
              </a:spcBef>
              <a:spcAft>
                <a:spcPts val="3600"/>
              </a:spcAft>
              <a:buNone/>
              <a:tabLst>
                <a:tab pos="3028950" algn="l"/>
              </a:tabLst>
            </a:pPr>
            <a:r>
              <a:rPr lang="fr-FR" sz="2100" b="1" i="1" dirty="0"/>
              <a:t> 	 </a:t>
            </a:r>
            <a:r>
              <a:rPr lang="fr-FR" sz="2100" b="1" i="1" dirty="0" err="1"/>
              <a:t>coverage</a:t>
            </a:r>
            <a:r>
              <a:rPr lang="fr-FR" sz="2100" b="1" i="1" dirty="0"/>
              <a:t> 	</a:t>
            </a:r>
            <a:r>
              <a:rPr lang="fr-FR" sz="2100" b="1" i="1" dirty="0" err="1"/>
              <a:t>Number</a:t>
            </a:r>
            <a:r>
              <a:rPr lang="fr-FR" sz="2100" b="1" i="1" dirty="0"/>
              <a:t> of live </a:t>
            </a:r>
            <a:r>
              <a:rPr lang="fr-FR" sz="2100" b="1" i="1" dirty="0" err="1"/>
              <a:t>births</a:t>
            </a:r>
            <a:r>
              <a:rPr lang="fr-FR" sz="2100" b="1" i="1" dirty="0"/>
              <a:t> in </a:t>
            </a:r>
            <a:r>
              <a:rPr lang="fr-FR" sz="2100" b="1" i="1" dirty="0" err="1"/>
              <a:t>month</a:t>
            </a:r>
            <a:r>
              <a:rPr lang="fr-FR" sz="2100" b="1" i="1" dirty="0">
                <a:solidFill>
                  <a:srgbClr val="FF0000"/>
                </a:solidFill>
              </a:rPr>
              <a:t> </a:t>
            </a:r>
            <a:r>
              <a:rPr lang="fr-FR" sz="2100" b="1" i="1" dirty="0"/>
              <a:t>                   </a:t>
            </a:r>
          </a:p>
          <a:p>
            <a:pPr>
              <a:spcBef>
                <a:spcPts val="0"/>
              </a:spcBef>
              <a:buNone/>
              <a:tabLst>
                <a:tab pos="2571750" algn="l"/>
              </a:tabLst>
            </a:pPr>
            <a:r>
              <a:rPr lang="en-US" sz="2100" b="1" i="1" dirty="0"/>
              <a:t>	                            Total number of infants received </a:t>
            </a:r>
            <a:r>
              <a:rPr lang="en-US" sz="2100" b="1" i="1" dirty="0" err="1"/>
              <a:t>HepB</a:t>
            </a:r>
            <a:r>
              <a:rPr lang="en-US" sz="2100" b="1" i="1" dirty="0"/>
              <a:t>-BD</a:t>
            </a:r>
          </a:p>
          <a:p>
            <a:pPr>
              <a:spcBef>
                <a:spcPts val="0"/>
              </a:spcBef>
              <a:buNone/>
            </a:pPr>
            <a:r>
              <a:rPr lang="en-US" sz="2100" b="1" i="1" dirty="0"/>
              <a:t>			       (before and after 24 hours of life) in month </a:t>
            </a:r>
            <a:endParaRPr lang="fr-FR" sz="2100" b="1" i="1" dirty="0"/>
          </a:p>
          <a:p>
            <a:pPr>
              <a:spcBef>
                <a:spcPts val="0"/>
              </a:spcBef>
              <a:buNone/>
            </a:pPr>
            <a:r>
              <a:rPr lang="fr-FR" sz="2100" b="1" i="1" dirty="0"/>
              <a:t>Total </a:t>
            </a:r>
            <a:r>
              <a:rPr lang="fr-FR" sz="2100" b="1" i="1" dirty="0" err="1"/>
              <a:t>HepB</a:t>
            </a:r>
            <a:r>
              <a:rPr lang="fr-FR" sz="2100" b="1" i="1" dirty="0"/>
              <a:t>-BD </a:t>
            </a:r>
            <a:r>
              <a:rPr lang="fr-FR" sz="2100" i="1" dirty="0"/>
              <a:t>=  </a:t>
            </a:r>
            <a:r>
              <a:rPr lang="fr-FR" sz="2100" b="1" i="1" baseline="30000" dirty="0"/>
              <a:t>_______________________________________________________    </a:t>
            </a:r>
            <a:r>
              <a:rPr lang="fr-FR" sz="2800" b="1" i="1" baseline="30000" dirty="0"/>
              <a:t>x 100</a:t>
            </a:r>
            <a:endParaRPr lang="en-US" sz="2400" baseline="30000" dirty="0"/>
          </a:p>
          <a:p>
            <a:pPr>
              <a:spcBef>
                <a:spcPts val="0"/>
              </a:spcBef>
              <a:spcAft>
                <a:spcPts val="4800"/>
              </a:spcAft>
              <a:buNone/>
              <a:tabLst>
                <a:tab pos="3028950" algn="l"/>
              </a:tabLst>
            </a:pPr>
            <a:r>
              <a:rPr lang="fr-FR" sz="2100" b="1" i="1" dirty="0"/>
              <a:t> 	 </a:t>
            </a:r>
            <a:r>
              <a:rPr lang="fr-FR" sz="2100" b="1" i="1" dirty="0" err="1"/>
              <a:t>coverage</a:t>
            </a:r>
            <a:r>
              <a:rPr lang="fr-FR" sz="2100" b="1" i="1" dirty="0"/>
              <a:t> 	</a:t>
            </a:r>
            <a:r>
              <a:rPr lang="fr-FR" sz="2100" b="1" i="1" dirty="0" err="1"/>
              <a:t>Number</a:t>
            </a:r>
            <a:r>
              <a:rPr lang="fr-FR" sz="2100" b="1" i="1" dirty="0"/>
              <a:t> of live </a:t>
            </a:r>
            <a:r>
              <a:rPr lang="fr-FR" sz="2100" b="1" i="1" dirty="0" err="1"/>
              <a:t>births</a:t>
            </a:r>
            <a:r>
              <a:rPr lang="fr-FR" sz="2100" b="1" i="1" dirty="0"/>
              <a:t> in </a:t>
            </a:r>
            <a:r>
              <a:rPr lang="fr-FR" sz="2100" b="1" i="1" dirty="0" err="1"/>
              <a:t>month</a:t>
            </a:r>
            <a:r>
              <a:rPr lang="fr-FR" sz="2100" b="1" i="1" dirty="0">
                <a:solidFill>
                  <a:srgbClr val="FF0000"/>
                </a:solidFill>
              </a:rPr>
              <a:t> </a:t>
            </a:r>
          </a:p>
          <a:p>
            <a:pPr marL="0" indent="1588" algn="just">
              <a:spcBef>
                <a:spcPts val="0"/>
              </a:spcBef>
              <a:buNone/>
            </a:pPr>
            <a:r>
              <a:rPr lang="en-US" sz="2100" dirty="0"/>
              <a:t>Note:  You may repeat these calculations separating infants born at home and infants born in facilities.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524001" y="-346248"/>
            <a:ext cx="184731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1" y="-346248"/>
            <a:ext cx="184731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477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Monitoring AEFI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33387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200" spc="-20" dirty="0"/>
              <a:t>AEFI are adverse events following immunization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200" spc="-20" dirty="0"/>
              <a:t>Can be m</a:t>
            </a:r>
            <a:r>
              <a:rPr lang="en-US" sz="2200" dirty="0"/>
              <a:t>ild or short-term reactions: redness, pain, induration at injected site within 72 hours of injection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200" dirty="0"/>
              <a:t>Severe AEFI (e.g. anaphylactic reactions) are very rare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200" dirty="0"/>
              <a:t>The benefit of immunization is well proven. It is more risky not to immunize (risk of disease and complications).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200" dirty="0"/>
              <a:t>Immunization safety is of paramount importance and maintaining confidence in immunization </a:t>
            </a:r>
            <a:r>
              <a:rPr lang="en-US" sz="2200" dirty="0" err="1"/>
              <a:t>programmes</a:t>
            </a:r>
            <a:r>
              <a:rPr lang="en-US" sz="2200" dirty="0"/>
              <a:t> depends on it.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200" dirty="0"/>
              <a:t>Immunization programmes should have an AEFI monitoring system in place for all vaccines and all AEFI should be reported immediately and investigated quickly to identify potential causes</a:t>
            </a:r>
          </a:p>
        </p:txBody>
      </p:sp>
    </p:spTree>
    <p:extLst>
      <p:ext uri="{BB962C8B-B14F-4D97-AF65-F5344CB8AC3E}">
        <p14:creationId xmlns:p14="http://schemas.microsoft.com/office/powerpoint/2010/main" val="625781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10668000" cy="1238250"/>
          </a:xfrm>
        </p:spPr>
        <p:txBody>
          <a:bodyPr/>
          <a:lstStyle/>
          <a:p>
            <a:r>
              <a:rPr lang="en-US" dirty="0"/>
              <a:t>Why is AEFI monitoring important for HepB-BD?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0"/>
            <a:ext cx="10896600" cy="4659084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HepB-BD is one of the safest vaccines available.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Like all vaccines, </a:t>
            </a:r>
            <a:r>
              <a:rPr lang="en-US" sz="2200" dirty="0" err="1"/>
              <a:t>HepB</a:t>
            </a:r>
            <a:r>
              <a:rPr lang="en-US" sz="2200" dirty="0"/>
              <a:t>-BD may cause reactions, but these are rarely serious.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However, </a:t>
            </a:r>
            <a:r>
              <a:rPr lang="en-US" sz="2200" dirty="0" err="1"/>
              <a:t>HepB</a:t>
            </a:r>
            <a:r>
              <a:rPr lang="en-US" sz="2200" dirty="0"/>
              <a:t>-BD is administered at a time when the risk of neonatal deaths is highest.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The vast majority of AEFI prove to be coincidental or due to a very localized problem (depending on the type of event).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200" kern="1200" dirty="0">
                <a:cs typeface="MS PGothic" charset="0"/>
              </a:rPr>
              <a:t>Neonatal deaths suspected of being related to vaccination, can decrease public confidence in the vaccine and the immunization </a:t>
            </a:r>
            <a:r>
              <a:rPr lang="en-US" sz="2200" kern="1200" dirty="0" err="1">
                <a:cs typeface="MS PGothic" charset="0"/>
              </a:rPr>
              <a:t>programme</a:t>
            </a:r>
            <a:r>
              <a:rPr lang="en-US" sz="2200" kern="1200" dirty="0">
                <a:cs typeface="MS PGothic" charset="0"/>
              </a:rPr>
              <a:t> as a whole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Programs must be prepared to respond rapidly to any reports of AEFI related to </a:t>
            </a:r>
            <a:r>
              <a:rPr lang="en-US" sz="2200" dirty="0" err="1"/>
              <a:t>HepB</a:t>
            </a:r>
            <a:r>
              <a:rPr lang="en-US" sz="2200" dirty="0"/>
              <a:t>-BD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-19050"/>
            <a:ext cx="8305800" cy="1238250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AEFI reporting form*</a:t>
            </a:r>
          </a:p>
        </p:txBody>
      </p:sp>
      <p:pic>
        <p:nvPicPr>
          <p:cNvPr id="5" name="Picture 4" descr="AEFI Reporting for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1" y="1270137"/>
            <a:ext cx="8739801" cy="46499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E4910A-0A72-26B7-2307-88519502337A}"/>
              </a:ext>
            </a:extLst>
          </p:cNvPr>
          <p:cNvSpPr txBox="1"/>
          <p:nvPr/>
        </p:nvSpPr>
        <p:spPr>
          <a:xfrm>
            <a:off x="8973989" y="381000"/>
            <a:ext cx="3036826" cy="138499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Insert image of country’s AEFI form</a:t>
            </a:r>
          </a:p>
        </p:txBody>
      </p:sp>
    </p:spTree>
    <p:extLst>
      <p:ext uri="{BB962C8B-B14F-4D97-AF65-F5344CB8AC3E}">
        <p14:creationId xmlns:p14="http://schemas.microsoft.com/office/powerpoint/2010/main" val="625781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-19050"/>
            <a:ext cx="8305800" cy="1238250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Key messages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11353800" cy="4550225"/>
          </a:xfrm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en-US" sz="2100" dirty="0"/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en-US" sz="2100" dirty="0"/>
              <a:t>Use revised monitoring tools to record </a:t>
            </a:r>
            <a:r>
              <a:rPr lang="en-US" sz="2100" dirty="0" err="1"/>
              <a:t>HepB</a:t>
            </a:r>
            <a:r>
              <a:rPr lang="en-US" sz="2100" dirty="0"/>
              <a:t>-BD vaccination. Complete the forms thoroughly and submit them on time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en-US" sz="2100" dirty="0"/>
              <a:t>Special practices are in place to ensure that vaccination given in the maternity ward are recorded, reported and monitored by the immunization </a:t>
            </a:r>
            <a:r>
              <a:rPr lang="en-US" sz="2100" dirty="0" err="1"/>
              <a:t>programme</a:t>
            </a:r>
            <a:r>
              <a:rPr lang="en-US" sz="2100" dirty="0"/>
              <a:t> -- </a:t>
            </a:r>
            <a:r>
              <a:rPr lang="en-US" sz="2100" b="1" dirty="0"/>
              <a:t>This may be a new practice for MNCH staff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en-US" sz="2100" dirty="0"/>
              <a:t>The </a:t>
            </a:r>
            <a:r>
              <a:rPr lang="en-US" sz="2100" dirty="0" err="1"/>
              <a:t>HepB</a:t>
            </a:r>
            <a:r>
              <a:rPr lang="en-US" sz="2100" dirty="0"/>
              <a:t>-BD vaccine is very safe and effective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en-US" sz="2100" dirty="0"/>
              <a:t>AEFI are medical incidents that occur after vaccination and are suspected to be vaccination-related. Severe AEFI are rare.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en-US" sz="2100" dirty="0"/>
              <a:t>Immediate notification of AEFI enables timely investigations to manage public perception of vaccine safety and ensure no problems exist related to vaccine quality</a:t>
            </a:r>
            <a:endParaRPr lang="en-US" sz="2100" dirty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781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End of the module	</a:t>
            </a:r>
            <a:endParaRPr lang="fr-FR" dirty="0"/>
          </a:p>
        </p:txBody>
      </p:sp>
      <p:sp>
        <p:nvSpPr>
          <p:cNvPr id="7" name="Rectangle à coins arrondis 6"/>
          <p:cNvSpPr/>
          <p:nvPr/>
        </p:nvSpPr>
        <p:spPr bwMode="auto">
          <a:xfrm>
            <a:off x="5448300" y="2060575"/>
            <a:ext cx="3671888" cy="1512888"/>
          </a:xfrm>
          <a:prstGeom prst="wedgeRoundRectCallout">
            <a:avLst>
              <a:gd name="adj1" fmla="val -80920"/>
              <a:gd name="adj2" fmla="val -26776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algn="ctr" rtl="1">
              <a:defRPr/>
            </a:pPr>
            <a:br>
              <a:rPr lang="en-US" sz="1400" dirty="0">
                <a:solidFill>
                  <a:srgbClr val="000066"/>
                </a:solidFill>
              </a:rPr>
            </a:br>
            <a:r>
              <a:rPr lang="en-US" sz="2400" dirty="0">
                <a:solidFill>
                  <a:srgbClr val="000066"/>
                </a:solidFill>
              </a:rPr>
              <a:t>Thank you for your attention </a:t>
            </a:r>
            <a:br>
              <a:rPr lang="en-US" sz="2400" dirty="0">
                <a:solidFill>
                  <a:srgbClr val="000066"/>
                </a:solidFill>
              </a:rPr>
            </a:br>
            <a:br>
              <a:rPr lang="en-US" sz="2400" dirty="0">
                <a:solidFill>
                  <a:srgbClr val="000066"/>
                </a:solidFill>
              </a:rPr>
            </a:br>
            <a:endParaRPr lang="en-US" sz="24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r>
              <a:rPr lang="fr-FR" sz="2000" dirty="0">
                <a:solidFill>
                  <a:srgbClr val="000066"/>
                </a:solidFill>
              </a:rPr>
              <a:t> </a:t>
            </a:r>
          </a:p>
        </p:txBody>
      </p:sp>
      <p:pic>
        <p:nvPicPr>
          <p:cNvPr id="2" name="Picture 1" descr="A cartoon of a nurse&#10;&#10;Description automatically generated">
            <a:extLst>
              <a:ext uri="{FF2B5EF4-FFF2-40B4-BE49-F238E27FC236}">
                <a16:creationId xmlns:a16="http://schemas.microsoft.com/office/drawing/2014/main" id="{9C65A8F0-6C54-834D-12B9-3417EEDC10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448" y="1616019"/>
            <a:ext cx="20097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256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kern="1200" dirty="0">
                <a:solidFill>
                  <a:srgbClr val="002060"/>
                </a:solidFill>
                <a:ea typeface="ＭＳ Ｐゴシック" pitchFamily="34" charset="-128"/>
              </a:rPr>
              <a:t>References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C31BEF-0ADC-7267-DA8E-A29DEFC12F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58106" y="4314775"/>
            <a:ext cx="1339340" cy="18671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64B72F9-990F-390D-4680-80E4F5E85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249949" y="2798619"/>
            <a:ext cx="1351500" cy="190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39A2B2B-E372-27A9-56C4-3A89FC75802A}"/>
              </a:ext>
            </a:extLst>
          </p:cNvPr>
          <p:cNvSpPr txBox="1">
            <a:spLocks/>
          </p:cNvSpPr>
          <p:nvPr/>
        </p:nvSpPr>
        <p:spPr bwMode="auto">
          <a:xfrm>
            <a:off x="590551" y="1608317"/>
            <a:ext cx="9163049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1313" indent="-341313" algn="l" defTabSz="912813" rtl="0" eaLnBrk="0" fontAlgn="base" hangingPunct="0">
              <a:spcBef>
                <a:spcPct val="80000"/>
              </a:spcBef>
              <a:spcAft>
                <a:spcPct val="0"/>
              </a:spcAft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804863" indent="-280988" algn="l" defTabSz="912813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+mn-lt"/>
                <a:ea typeface="Arial" charset="0"/>
                <a:cs typeface="+mn-cs"/>
              </a:defRPr>
            </a:lvl2pPr>
            <a:lvl3pPr marL="1255713" indent="-269875" algn="l" defTabSz="912813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charset="0"/>
                <a:cs typeface="+mn-cs"/>
              </a:defRPr>
            </a:lvl3pPr>
            <a:lvl4pPr marL="1663700" indent="-225425" algn="l" defTabSz="912813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charset="0"/>
                <a:cs typeface="+mn-cs"/>
              </a:defRPr>
            </a:lvl4pPr>
            <a:lvl5pPr marL="1987550" indent="-144463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ea typeface="Arial" charset="0"/>
                <a:cs typeface="+mn-cs"/>
              </a:defRPr>
            </a:lvl5pPr>
            <a:lvl6pPr marL="2389109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6pPr>
            <a:lvl7pPr marL="2789845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7pPr>
            <a:lvl8pPr marL="3190581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8pPr>
            <a:lvl9pPr marL="3591317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9pPr>
          </a:lstStyle>
          <a:p>
            <a:pPr marL="340995" indent="-340995"/>
            <a:r>
              <a:rPr lang="en-US" sz="2000" b="0" dirty="0"/>
              <a:t>WHO: A Guide for Introducing and Strengthening Hepatitis B Birth Dose Vaccination </a:t>
            </a:r>
            <a:r>
              <a:rPr lang="en-GB" sz="2000" b="0" u="sng" dirty="0">
                <a:hlinkClick r:id="rId5"/>
              </a:rPr>
              <a:t>https://iris.who.int/handle/10665/208278</a:t>
            </a:r>
            <a:endParaRPr lang="en-GB" sz="2000" b="0" u="sng" dirty="0"/>
          </a:p>
          <a:p>
            <a:pPr>
              <a:spcBef>
                <a:spcPts val="1200"/>
              </a:spcBef>
            </a:pPr>
            <a:r>
              <a:rPr lang="en-US" sz="2000" b="0" kern="0" dirty="0"/>
              <a:t>WHO: </a:t>
            </a:r>
            <a:r>
              <a:rPr lang="en-US" sz="2000" b="0" kern="0" dirty="0">
                <a:hlinkClick r:id="rId6"/>
              </a:rPr>
              <a:t>Global manual on surveillance of adverse events following immunization</a:t>
            </a:r>
            <a:r>
              <a:rPr lang="en-US" sz="2000" b="0" kern="0" dirty="0"/>
              <a:t> </a:t>
            </a:r>
            <a:r>
              <a:rPr lang="en-US" sz="2000" b="0" kern="0" dirty="0">
                <a:hlinkClick r:id="rId6"/>
              </a:rPr>
              <a:t>https://www.who.int/publications/i/item/9789241507769</a:t>
            </a:r>
            <a:endParaRPr lang="en-US" sz="2000" b="0" kern="0" dirty="0"/>
          </a:p>
          <a:p>
            <a:pPr>
              <a:spcBef>
                <a:spcPts val="1200"/>
              </a:spcBef>
            </a:pPr>
            <a:r>
              <a:rPr lang="en-US" sz="2000" b="0" kern="0" dirty="0">
                <a:ea typeface="MS PGothic" pitchFamily="34" charset="-128"/>
              </a:rPr>
              <a:t>WHO: </a:t>
            </a:r>
            <a:r>
              <a:rPr lang="en-US" sz="2000" b="0" kern="0" dirty="0">
                <a:ea typeface="MS PGothic" pitchFamily="34" charset="-128"/>
                <a:hlinkClick r:id="rId7"/>
              </a:rPr>
              <a:t>Vaccine safety communication</a:t>
            </a:r>
            <a:r>
              <a:rPr lang="en-US" sz="2000" b="0" kern="0" dirty="0">
                <a:ea typeface="MS PGothic" pitchFamily="34" charset="-128"/>
              </a:rPr>
              <a:t> </a:t>
            </a:r>
          </a:p>
          <a:p>
            <a:pPr>
              <a:spcBef>
                <a:spcPts val="1200"/>
              </a:spcBef>
            </a:pPr>
            <a:r>
              <a:rPr lang="en-US" sz="2000" b="0" kern="0" dirty="0">
                <a:ea typeface="MS PGothic" pitchFamily="34" charset="-128"/>
              </a:rPr>
              <a:t>WHO EURO: Vaccine Safety Events: managing the communications response, A guide for Ministry of Health EPI Managers and Health Promotions Units </a:t>
            </a:r>
            <a:r>
              <a:rPr lang="en-US" sz="2000" b="0" kern="0" dirty="0">
                <a:ea typeface="MS PGothic" pitchFamily="34" charset="-128"/>
                <a:hlinkClick r:id="rId8"/>
              </a:rPr>
              <a:t>https://www.who.int/europe/publications/i/item/9789289054935</a:t>
            </a:r>
            <a:endParaRPr lang="en-US" sz="2000" b="0" kern="0" dirty="0">
              <a:ea typeface="MS PGothic" pitchFamily="34" charset="-128"/>
            </a:endParaRPr>
          </a:p>
          <a:p>
            <a:pPr marL="341313" lvl="1" indent="-341313">
              <a:spcBef>
                <a:spcPts val="1200"/>
              </a:spcBef>
              <a:buFont typeface="Wingdings" pitchFamily="2" charset="2"/>
              <a:buChar char="l"/>
            </a:pPr>
            <a:r>
              <a:rPr lang="en-US" sz="2000" b="0" kern="0" dirty="0">
                <a:ea typeface="MS PGothic" pitchFamily="34" charset="-128"/>
              </a:rPr>
              <a:t>WHO. Practices to improve coverage of the hepatitis B birth dose vaccine. </a:t>
            </a:r>
            <a:r>
              <a:rPr lang="fr-FR" sz="2000" b="0" kern="0" dirty="0">
                <a:hlinkClick r:id="rId9"/>
              </a:rPr>
              <a:t>https://www.who.int/publications/i/item/practices-to-improve-coverage-of-the-hepatitis-b-birth-dose-vaccine</a:t>
            </a:r>
            <a:r>
              <a:rPr lang="fr-FR" sz="2000" b="0" kern="0" dirty="0"/>
              <a:t> </a:t>
            </a:r>
            <a:endParaRPr lang="en-US" sz="2000" b="0" kern="0" dirty="0">
              <a:ea typeface="MS PGothic" pitchFamily="34" charset="-128"/>
            </a:endParaRPr>
          </a:p>
          <a:p>
            <a:pPr>
              <a:spcBef>
                <a:spcPts val="1200"/>
              </a:spcBef>
              <a:buFont typeface="Wingdings" pitchFamily="2" charset="2"/>
              <a:buNone/>
            </a:pPr>
            <a:endParaRPr lang="en-US" sz="2000" b="0" kern="0" dirty="0"/>
          </a:p>
          <a:p>
            <a:pPr>
              <a:spcBef>
                <a:spcPts val="1200"/>
              </a:spcBef>
              <a:buFont typeface="Wingdings" pitchFamily="2" charset="2"/>
              <a:buNone/>
            </a:pPr>
            <a:endParaRPr lang="en-US" sz="2000" b="0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F7872D-58AA-E5DB-122F-B291AF1652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83300" y="304632"/>
            <a:ext cx="1339416" cy="18672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FF439C-CD0B-593B-6619-D2E9133A10A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68000" y="1813537"/>
            <a:ext cx="1341800" cy="19055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/>
          <p:cNvSpPr>
            <a:spLocks noGrp="1" noChangeArrowheads="1"/>
          </p:cNvSpPr>
          <p:nvPr>
            <p:ph type="title"/>
          </p:nvPr>
        </p:nvSpPr>
        <p:spPr>
          <a:xfrm>
            <a:off x="2438400" y="0"/>
            <a:ext cx="8229600" cy="1238250"/>
          </a:xfrm>
        </p:spPr>
        <p:txBody>
          <a:bodyPr/>
          <a:lstStyle/>
          <a:p>
            <a:r>
              <a:rPr lang="fr-FR" dirty="0">
                <a:ea typeface="ＭＳ Ｐゴシック" pitchFamily="34" charset="-128"/>
              </a:rPr>
              <a:t>Learning objectives</a:t>
            </a:r>
          </a:p>
        </p:txBody>
      </p:sp>
      <p:sp>
        <p:nvSpPr>
          <p:cNvPr id="4099" name="Rectangle 14"/>
          <p:cNvSpPr>
            <a:spLocks noChangeArrowheads="1"/>
          </p:cNvSpPr>
          <p:nvPr/>
        </p:nvSpPr>
        <p:spPr bwMode="auto">
          <a:xfrm>
            <a:off x="2052263" y="1600200"/>
            <a:ext cx="7439026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1313" indent="-341313" defTabSz="912813" eaLnBrk="0" hangingPunct="0">
              <a:spcBef>
                <a:spcPct val="80000"/>
              </a:spcBef>
              <a:spcAft>
                <a:spcPts val="1200"/>
              </a:spcAft>
              <a:buClr>
                <a:srgbClr val="1E7FB8"/>
              </a:buClr>
              <a:buFont typeface="Wingdings" pitchFamily="2" charset="2"/>
              <a:buChar char="l"/>
            </a:pPr>
            <a:r>
              <a:rPr lang="en-US" sz="2400" b="0" dirty="0"/>
              <a:t>At the end of the module, participants will be able to:</a:t>
            </a:r>
          </a:p>
          <a:p>
            <a:pPr marL="1030288" indent="-227013">
              <a:lnSpc>
                <a:spcPct val="114000"/>
              </a:lnSpc>
              <a:buClr>
                <a:srgbClr val="0070C0"/>
              </a:buClr>
              <a:buFont typeface="Arial" pitchFamily="34" charset="0"/>
              <a:buChar char="−"/>
            </a:pPr>
            <a:r>
              <a:rPr lang="en-US" sz="2400" b="0" dirty="0"/>
              <a:t>Describe how to monitor </a:t>
            </a:r>
            <a:r>
              <a:rPr lang="en-US" sz="2400" b="0" dirty="0" err="1"/>
              <a:t>HepB</a:t>
            </a:r>
            <a:r>
              <a:rPr lang="en-US" sz="2400" b="0" dirty="0"/>
              <a:t>-BD coverage</a:t>
            </a:r>
          </a:p>
          <a:p>
            <a:pPr marL="1030288" indent="-227013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Arial" pitchFamily="34" charset="0"/>
              <a:buChar char="−"/>
            </a:pPr>
            <a:r>
              <a:rPr lang="en-US" sz="2400" b="0" dirty="0"/>
              <a:t>Explain how forms have been modified</a:t>
            </a:r>
          </a:p>
          <a:p>
            <a:pPr marL="1030288" indent="-227013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Arial" pitchFamily="34" charset="0"/>
              <a:buChar char="−"/>
            </a:pPr>
            <a:r>
              <a:rPr lang="en-US" sz="2400" b="0" dirty="0"/>
              <a:t>Describe why assessing </a:t>
            </a:r>
            <a:r>
              <a:rPr lang="en-US" sz="2400" b="0" dirty="0" err="1"/>
              <a:t>programme</a:t>
            </a:r>
            <a:r>
              <a:rPr lang="en-US" sz="2400" b="0" dirty="0"/>
              <a:t> implementation is important, and how it should be done</a:t>
            </a:r>
          </a:p>
          <a:p>
            <a:pPr marL="1030288" indent="-227013">
              <a:lnSpc>
                <a:spcPct val="114000"/>
              </a:lnSpc>
              <a:spcBef>
                <a:spcPts val="600"/>
              </a:spcBef>
              <a:buClr>
                <a:srgbClr val="0070C0"/>
              </a:buClr>
              <a:buFont typeface="Arial" pitchFamily="34" charset="0"/>
              <a:buChar char="−"/>
            </a:pPr>
            <a:r>
              <a:rPr lang="en-US" sz="2400" b="0" dirty="0"/>
              <a:t>Identify the importance of AEFI monitoring and investigation</a:t>
            </a:r>
          </a:p>
          <a:p>
            <a:endParaRPr lang="en-US" sz="2400" b="0" dirty="0"/>
          </a:p>
          <a:p>
            <a:pPr>
              <a:buClr>
                <a:srgbClr val="0070C0"/>
              </a:buClr>
              <a:buFont typeface="Wingdings" pitchFamily="2" charset="2"/>
              <a:buChar char="l"/>
            </a:pPr>
            <a:r>
              <a:rPr lang="en-US" sz="2400" b="0" dirty="0"/>
              <a:t> Duration:  50 minutes</a:t>
            </a:r>
          </a:p>
        </p:txBody>
      </p:sp>
      <p:pic>
        <p:nvPicPr>
          <p:cNvPr id="4100" name="Picture 6" descr="C:\Users\sfellache\Desktop\ammp\sandclo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250" y="5029200"/>
            <a:ext cx="570901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9" descr="arro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720" y="1600200"/>
            <a:ext cx="12239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69DDD7BF-A17D-29F4-C728-164BBA8DC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870" y="258668"/>
            <a:ext cx="2029006" cy="28909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265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7"/>
          <p:cNvSpPr>
            <a:spLocks/>
          </p:cNvSpPr>
          <p:nvPr/>
        </p:nvSpPr>
        <p:spPr bwMode="auto">
          <a:xfrm>
            <a:off x="2362200" y="0"/>
            <a:ext cx="83058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 eaLnBrk="0" hangingPunct="0">
              <a:defRPr/>
            </a:pPr>
            <a:r>
              <a:rPr lang="fr-FR" sz="3500" dirty="0">
                <a:latin typeface="+mj-lt"/>
                <a:ea typeface="ＭＳ Ｐゴシック" pitchFamily="34" charset="-128"/>
              </a:rPr>
              <a:t>Learning content</a:t>
            </a:r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0282469"/>
              </p:ext>
            </p:extLst>
          </p:nvPr>
        </p:nvGraphicFramePr>
        <p:xfrm>
          <a:off x="-914400" y="1489868"/>
          <a:ext cx="9753600" cy="4611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7" name="Picture 26" descr="A cartoon of a nurse holding a stethoscope&#10;&#10;Description automatically generated">
            <a:extLst>
              <a:ext uri="{FF2B5EF4-FFF2-40B4-BE49-F238E27FC236}">
                <a16:creationId xmlns:a16="http://schemas.microsoft.com/office/drawing/2014/main" id="{54A9F830-B82C-361D-B32C-565331B887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39200" y="1828800"/>
            <a:ext cx="1905000" cy="39338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47700" y="1676400"/>
            <a:ext cx="10896600" cy="4468813"/>
          </a:xfrm>
        </p:spPr>
        <p:txBody>
          <a:bodyPr/>
          <a:lstStyle/>
          <a:p>
            <a:pPr marL="1587" indent="-342900" algn="just"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Monitoring and reporting vaccine coverage may be a new practice for MNCH staff who do not have prior EPI experience</a:t>
            </a:r>
          </a:p>
          <a:p>
            <a:pPr marL="1587" indent="-342900" algn="just">
              <a:spcBef>
                <a:spcPts val="1800"/>
              </a:spcBef>
              <a:spcAft>
                <a:spcPts val="600"/>
              </a:spcAft>
            </a:pPr>
            <a:r>
              <a:rPr lang="en-US" sz="2400" dirty="0"/>
              <a:t>For proper management of vaccine coverage and stock, it is essential to:</a:t>
            </a:r>
            <a:endParaRPr lang="fr-FR" sz="24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300" dirty="0"/>
              <a:t>Ensure you have updated forms that include </a:t>
            </a:r>
            <a:r>
              <a:rPr lang="en-US" sz="2300" dirty="0" err="1"/>
              <a:t>HepB</a:t>
            </a:r>
            <a:r>
              <a:rPr lang="en-US" sz="2300" dirty="0"/>
              <a:t>-BD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en-US" sz="2300" dirty="0"/>
              <a:t>Make sure the monitoring forms are available at all sites involved with administering or monitoring </a:t>
            </a:r>
            <a:r>
              <a:rPr lang="en-US" sz="2300" dirty="0" err="1"/>
              <a:t>HepB</a:t>
            </a:r>
            <a:r>
              <a:rPr lang="en-US" sz="2300" dirty="0"/>
              <a:t>-BD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300" dirty="0"/>
              <a:t>Thoroughly complete the monitoring forms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300" dirty="0"/>
              <a:t>Submit the monthly activity report on time</a:t>
            </a:r>
          </a:p>
        </p:txBody>
      </p:sp>
      <p:sp>
        <p:nvSpPr>
          <p:cNvPr id="8195" name="Rectangle 7"/>
          <p:cNvSpPr>
            <a:spLocks noGrp="1" noChangeArrowheads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pPr>
              <a:defRPr/>
            </a:pPr>
            <a:br>
              <a:rPr lang="en-US" dirty="0">
                <a:solidFill>
                  <a:srgbClr val="002060"/>
                </a:solidFill>
              </a:rPr>
            </a:br>
            <a:r>
              <a:rPr lang="en-US" dirty="0">
                <a:solidFill>
                  <a:srgbClr val="002060"/>
                </a:solidFill>
              </a:rPr>
              <a:t>Steps for monitoring forms and    reporting HepB-BD vaccination</a:t>
            </a:r>
            <a:br>
              <a:rPr lang="fr-FR" dirty="0">
                <a:solidFill>
                  <a:srgbClr val="002060"/>
                </a:solidFill>
              </a:rPr>
            </a:br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5943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r>
              <a:rPr lang="en-US" dirty="0"/>
              <a:t>Revised data monitoring and</a:t>
            </a:r>
            <a:br>
              <a:rPr lang="en-US" dirty="0"/>
            </a:br>
            <a:r>
              <a:rPr lang="en-US" dirty="0"/>
              <a:t>reporting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439399" cy="4648200"/>
          </a:xfrm>
        </p:spPr>
        <p:txBody>
          <a:bodyPr/>
          <a:lstStyle/>
          <a:p>
            <a:pPr marL="0" algn="just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dirty="0"/>
              <a:t>Tools that have been adapted to include </a:t>
            </a:r>
            <a:r>
              <a:rPr lang="en-US" sz="2400" dirty="0" err="1"/>
              <a:t>HepB</a:t>
            </a:r>
            <a:r>
              <a:rPr lang="en-US" sz="2400" dirty="0"/>
              <a:t>-BD are: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400" dirty="0"/>
              <a:t>Stock records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400" dirty="0"/>
              <a:t>Birth register or other register that remains at location where HepB-BD is administered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400" dirty="0"/>
              <a:t>Immunization register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400" dirty="0"/>
              <a:t>Vaccination card / home-based record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400" dirty="0"/>
              <a:t>Tally sheets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2400" dirty="0"/>
              <a:t>Monthly report of vaccine consumption and coverage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en-US" sz="2400" dirty="0"/>
              <a:t>Coverage monitoring charts</a:t>
            </a:r>
          </a:p>
          <a:p>
            <a:pPr>
              <a:spcBef>
                <a:spcPts val="120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81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r>
              <a:rPr lang="en-US" sz="3200" spc="-100" dirty="0"/>
              <a:t>How does the immunization </a:t>
            </a:r>
            <a:r>
              <a:rPr lang="en-US" sz="3200" spc="-100" dirty="0" err="1"/>
              <a:t>programme</a:t>
            </a:r>
            <a:br>
              <a:rPr lang="en-US" sz="3200" spc="-100" dirty="0"/>
            </a:br>
            <a:r>
              <a:rPr lang="en-US" sz="3200" spc="-210" dirty="0"/>
              <a:t>track </a:t>
            </a:r>
            <a:r>
              <a:rPr lang="en-US" sz="3200" spc="-210" dirty="0" err="1"/>
              <a:t>HepB</a:t>
            </a:r>
            <a:r>
              <a:rPr lang="en-US" sz="3200" spc="-210" dirty="0"/>
              <a:t>-BD if it is given in the maternity ward?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600200"/>
            <a:ext cx="10896600" cy="4257675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b="1" dirty="0">
                <a:highlight>
                  <a:srgbClr val="FFFF00"/>
                </a:highlight>
              </a:rPr>
              <a:t>Options: (adapt to recommended practice in country)</a:t>
            </a:r>
          </a:p>
          <a:p>
            <a:pPr marL="457200" indent="-457200" algn="just">
              <a:spcBef>
                <a:spcPts val="1200"/>
              </a:spcBef>
              <a:spcAft>
                <a:spcPts val="0"/>
              </a:spcAft>
              <a:buAutoNum type="arabicPeriod"/>
            </a:pPr>
            <a:r>
              <a:rPr lang="en-US" sz="2400" dirty="0"/>
              <a:t>The vaccination card is initiated in the maternity ward and it used to update the register at the child’s first immunization clinic visit;</a:t>
            </a:r>
          </a:p>
          <a:p>
            <a:pPr marL="457200" indent="-457200" algn="just">
              <a:spcBef>
                <a:spcPts val="1200"/>
              </a:spcBef>
              <a:spcAft>
                <a:spcPts val="0"/>
              </a:spcAft>
              <a:buAutoNum type="arabicPeriod"/>
            </a:pPr>
            <a:r>
              <a:rPr lang="en-US" sz="2400" dirty="0"/>
              <a:t>Another type of documentation is provided to caregiver and this is used to update the vaccination card and the immunization register; Or</a:t>
            </a:r>
          </a:p>
          <a:p>
            <a:pPr marL="457200" indent="-457200" algn="just">
              <a:spcBef>
                <a:spcPts val="1200"/>
              </a:spcBef>
              <a:spcAft>
                <a:spcPts val="0"/>
              </a:spcAft>
              <a:buAutoNum type="arabicPeriod"/>
            </a:pPr>
            <a:r>
              <a:rPr lang="en-US" sz="2400" dirty="0"/>
              <a:t>The maternity focal point provides a monthly line list of </a:t>
            </a:r>
            <a:r>
              <a:rPr lang="en-US" sz="2400" dirty="0" err="1"/>
              <a:t>HepB</a:t>
            </a:r>
            <a:r>
              <a:rPr lang="en-US" sz="2400" dirty="0"/>
              <a:t>-BD administered to the immunization </a:t>
            </a:r>
            <a:r>
              <a:rPr lang="en-US" sz="2400" dirty="0" err="1"/>
              <a:t>programme</a:t>
            </a:r>
            <a:r>
              <a:rPr lang="en-US" sz="2400" dirty="0"/>
              <a:t> (Key data: names, date of birth, date of vaccination)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0"/>
            <a:ext cx="8229600" cy="1238250"/>
          </a:xfrm>
        </p:spPr>
        <p:txBody>
          <a:bodyPr/>
          <a:lstStyle/>
          <a:p>
            <a:r>
              <a:rPr lang="en-US" dirty="0"/>
              <a:t>Home-based record (vaccination card) with </a:t>
            </a:r>
            <a:r>
              <a:rPr lang="en-US" dirty="0" err="1"/>
              <a:t>HepB</a:t>
            </a:r>
            <a:r>
              <a:rPr lang="en-US" dirty="0"/>
              <a:t>-BD*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3755"/>
          <a:stretch>
            <a:fillRect/>
          </a:stretch>
        </p:blipFill>
        <p:spPr bwMode="auto">
          <a:xfrm>
            <a:off x="1583376" y="1388425"/>
            <a:ext cx="8991600" cy="446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CE7C14-2BF4-1D61-1D84-7A5A4073DDBE}"/>
              </a:ext>
            </a:extLst>
          </p:cNvPr>
          <p:cNvSpPr txBox="1"/>
          <p:nvPr/>
        </p:nvSpPr>
        <p:spPr>
          <a:xfrm>
            <a:off x="4174176" y="3143621"/>
            <a:ext cx="3810000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highlight>
                  <a:srgbClr val="FFFF00"/>
                </a:highlight>
              </a:rPr>
              <a:t>Insert image of country’s new HBR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Home-based record </a:t>
            </a:r>
            <a:br>
              <a:rPr lang="en-US" dirty="0"/>
            </a:br>
            <a:r>
              <a:rPr lang="en-US" dirty="0"/>
              <a:t>(vaccination card)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8325" y="1600200"/>
            <a:ext cx="11055349" cy="4611688"/>
          </a:xfrm>
        </p:spPr>
        <p:txBody>
          <a:bodyPr/>
          <a:lstStyle/>
          <a:p>
            <a:pPr algn="just">
              <a:spcBef>
                <a:spcPts val="1200"/>
              </a:spcBef>
            </a:pPr>
            <a:r>
              <a:rPr lang="en-US" sz="2400" dirty="0" err="1"/>
              <a:t>HepB</a:t>
            </a:r>
            <a:r>
              <a:rPr lang="en-US" sz="2400" dirty="0"/>
              <a:t>-BD data on the home-based record include:</a:t>
            </a:r>
          </a:p>
          <a:p>
            <a:pPr lvl="1" algn="just">
              <a:spcBef>
                <a:spcPts val="1200"/>
              </a:spcBef>
            </a:pPr>
            <a:r>
              <a:rPr lang="en-US" sz="2400" dirty="0"/>
              <a:t>Date of birth</a:t>
            </a:r>
          </a:p>
          <a:p>
            <a:pPr lvl="1" algn="just">
              <a:spcBef>
                <a:spcPts val="1200"/>
              </a:spcBef>
            </a:pPr>
            <a:r>
              <a:rPr lang="en-US" sz="2400" dirty="0"/>
              <a:t>Date </a:t>
            </a:r>
            <a:r>
              <a:rPr lang="en-US" sz="2400" dirty="0" err="1"/>
              <a:t>HepB</a:t>
            </a:r>
            <a:r>
              <a:rPr lang="en-US" sz="2400" dirty="0"/>
              <a:t>-BD was administered</a:t>
            </a:r>
          </a:p>
          <a:p>
            <a:pPr marL="798513" lvl="2" indent="0" algn="just">
              <a:spcBef>
                <a:spcPts val="1200"/>
              </a:spcBef>
              <a:buNone/>
            </a:pPr>
            <a:r>
              <a:rPr lang="en-US" sz="2400" dirty="0">
                <a:latin typeface="+mn-lt"/>
              </a:rPr>
              <a:t>NOTE: </a:t>
            </a:r>
            <a:r>
              <a:rPr lang="en-US" sz="2400" b="1" dirty="0">
                <a:latin typeface="+mn-lt"/>
              </a:rPr>
              <a:t>Timely </a:t>
            </a:r>
            <a:r>
              <a:rPr lang="en-US" sz="2400" b="1" dirty="0" err="1">
                <a:latin typeface="+mn-lt"/>
              </a:rPr>
              <a:t>HepB</a:t>
            </a:r>
            <a:r>
              <a:rPr lang="en-US" sz="2400" b="1" dirty="0">
                <a:latin typeface="+mn-lt"/>
              </a:rPr>
              <a:t>-BD</a:t>
            </a:r>
            <a:r>
              <a:rPr lang="en-US" sz="2400" dirty="0">
                <a:latin typeface="+mn-lt"/>
              </a:rPr>
              <a:t> is vaccination within </a:t>
            </a:r>
            <a:r>
              <a:rPr lang="en-US" sz="2400" u="sng" dirty="0">
                <a:latin typeface="+mn-lt"/>
              </a:rPr>
              <a:t>24 hours after birth</a:t>
            </a:r>
            <a:r>
              <a:rPr lang="en-US" sz="2400" dirty="0">
                <a:latin typeface="+mn-lt"/>
              </a:rPr>
              <a:t>. In this case, Timely </a:t>
            </a:r>
            <a:r>
              <a:rPr lang="en-US" sz="2400" dirty="0" err="1">
                <a:latin typeface="+mn-lt"/>
              </a:rPr>
              <a:t>HepB</a:t>
            </a:r>
            <a:r>
              <a:rPr lang="en-US" sz="2400" dirty="0">
                <a:latin typeface="+mn-lt"/>
              </a:rPr>
              <a:t>-BD is vaccine given on the same day or the day after the baby was born</a:t>
            </a:r>
          </a:p>
          <a:p>
            <a:pPr marL="341313" lvl="1" indent="-341313" algn="just">
              <a:spcBef>
                <a:spcPts val="1200"/>
              </a:spcBef>
              <a:buFont typeface="Wingdings" pitchFamily="2" charset="2"/>
              <a:buChar char="l"/>
            </a:pPr>
            <a:r>
              <a:rPr lang="en-US" sz="2400" dirty="0"/>
              <a:t>Once these data are entered, the card should be returned to the parent or caregiver</a:t>
            </a:r>
          </a:p>
        </p:txBody>
      </p:sp>
    </p:spTree>
    <p:extLst>
      <p:ext uri="{BB962C8B-B14F-4D97-AF65-F5344CB8AC3E}">
        <p14:creationId xmlns:p14="http://schemas.microsoft.com/office/powerpoint/2010/main" val="1867347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0"/>
            <a:ext cx="8229600" cy="1238250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Registers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4501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400" dirty="0"/>
              <a:t>The immunization register has been revised to include a column to put the date </a:t>
            </a:r>
            <a:r>
              <a:rPr lang="en-US" sz="2400" dirty="0" err="1"/>
              <a:t>HepB</a:t>
            </a:r>
            <a:r>
              <a:rPr lang="en-US" sz="2400" dirty="0"/>
              <a:t>-BD was given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Birth registers or obstetric registers are usually maintained in the delivery room</a:t>
            </a:r>
          </a:p>
          <a:p>
            <a:pPr indent="1588">
              <a:spcBef>
                <a:spcPts val="1200"/>
              </a:spcBef>
              <a:buNone/>
            </a:pPr>
            <a:r>
              <a:rPr lang="en-US" sz="2400" b="1" i="1" dirty="0">
                <a:highlight>
                  <a:srgbClr val="FFFF00"/>
                </a:highlight>
              </a:rPr>
              <a:t>*NOTE: adapt if birth registers have also been amended OR if maternity ward keeps separate line list or registry for </a:t>
            </a:r>
            <a:r>
              <a:rPr lang="en-US" sz="2400" b="1" i="1" dirty="0" err="1">
                <a:highlight>
                  <a:srgbClr val="FFFF00"/>
                </a:highlight>
              </a:rPr>
              <a:t>HepB</a:t>
            </a:r>
            <a:r>
              <a:rPr lang="en-US" sz="2400" b="1" i="1" dirty="0">
                <a:highlight>
                  <a:srgbClr val="FFFF00"/>
                </a:highlight>
              </a:rPr>
              <a:t>-BD vaccination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If applicable, a good practice is to review the birth register and immunization register weekly. If a newborn is missing from the immunization register, the name and relevant information should be copied into it</a:t>
            </a:r>
          </a:p>
          <a:p>
            <a:pPr algn="just">
              <a:spcBef>
                <a:spcPts val="120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3fc9297-1dc9-4d84-ab5d-dd00c9b88de2" xsi:nil="true"/>
    <lcf76f155ced4ddcb4097134ff3c332f xmlns="995131ef-4b84-4a89-8ec0-1848db7ea1d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EDB27E50806848838E854E99034A00" ma:contentTypeVersion="18" ma:contentTypeDescription="Create a new document." ma:contentTypeScope="" ma:versionID="92d878932c2e9590bfa137065a2d2a38">
  <xsd:schema xmlns:xsd="http://www.w3.org/2001/XMLSchema" xmlns:xs="http://www.w3.org/2001/XMLSchema" xmlns:p="http://schemas.microsoft.com/office/2006/metadata/properties" xmlns:ns2="995131ef-4b84-4a89-8ec0-1848db7ea1dd" xmlns:ns3="33fc9297-1dc9-4d84-ab5d-dd00c9b88de2" targetNamespace="http://schemas.microsoft.com/office/2006/metadata/properties" ma:root="true" ma:fieldsID="f3c989fd52259bff1cccb0d03e122edc" ns2:_="" ns3:_="">
    <xsd:import namespace="995131ef-4b84-4a89-8ec0-1848db7ea1dd"/>
    <xsd:import namespace="33fc9297-1dc9-4d84-ab5d-dd00c9b88d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5131ef-4b84-4a89-8ec0-1848db7ea1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a4eac88-8ae6-4a96-90c7-97bc93c844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fc9297-1dc9-4d84-ab5d-dd00c9b88de2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f26c2ce-6988-43d3-a671-b487ed6b79aa}" ma:internalName="TaxCatchAll" ma:showField="CatchAllData" ma:web="33fc9297-1dc9-4d84-ab5d-dd00c9b88de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7C5452-F856-459C-89D4-ABC6E9F821DC}">
  <ds:schemaRefs>
    <ds:schemaRef ds:uri="http://schemas.openxmlformats.org/package/2006/metadata/core-properties"/>
    <ds:schemaRef ds:uri="http://purl.org/dc/dcmitype/"/>
    <ds:schemaRef ds:uri="http://purl.org/dc/terms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33fc9297-1dc9-4d84-ab5d-dd00c9b88de2"/>
    <ds:schemaRef ds:uri="995131ef-4b84-4a89-8ec0-1848db7ea1dd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7BCD981-C638-40F3-983D-8527720A65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95131ef-4b84-4a89-8ec0-1848db7ea1dd"/>
    <ds:schemaRef ds:uri="33fc9297-1dc9-4d84-ab5d-dd00c9b88de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B4A184D-3987-443C-BCF8-5098016C9F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46212</TotalTime>
  <Words>1778</Words>
  <Application>Microsoft Office PowerPoint</Application>
  <PresentationFormat>Widescreen</PresentationFormat>
  <Paragraphs>170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MS PGothic</vt:lpstr>
      <vt:lpstr>Arial</vt:lpstr>
      <vt:lpstr>Arial Narrow</vt:lpstr>
      <vt:lpstr>Calibri</vt:lpstr>
      <vt:lpstr>Wingdings</vt:lpstr>
      <vt:lpstr>PPTtemplate</vt:lpstr>
      <vt:lpstr>PowerPoint Presentation</vt:lpstr>
      <vt:lpstr>Learning objectives</vt:lpstr>
      <vt:lpstr>PowerPoint Presentation</vt:lpstr>
      <vt:lpstr> Steps for monitoring forms and    reporting HepB-BD vaccination </vt:lpstr>
      <vt:lpstr>Revised data monitoring and reporting tools</vt:lpstr>
      <vt:lpstr>How does the immunization programme track HepB-BD if it is given in the maternity ward?</vt:lpstr>
      <vt:lpstr>Home-based record (vaccination card) with HepB-BD*</vt:lpstr>
      <vt:lpstr>Home-based record  (vaccination card)</vt:lpstr>
      <vt:lpstr>Registers</vt:lpstr>
      <vt:lpstr>Tally sheet*</vt:lpstr>
      <vt:lpstr>Monthly report*</vt:lpstr>
      <vt:lpstr>What does monitoring HepB-BD coverage tell you?</vt:lpstr>
      <vt:lpstr> How to calculate HepB-BD coverage for each month</vt:lpstr>
      <vt:lpstr>Monitoring AEFI</vt:lpstr>
      <vt:lpstr>Why is AEFI monitoring important for HepB-BD?</vt:lpstr>
      <vt:lpstr>AEFI reporting form*</vt:lpstr>
      <vt:lpstr>Key messages</vt:lpstr>
      <vt:lpstr>End of the module </vt:lpstr>
      <vt:lpstr>References</vt:lpstr>
    </vt:vector>
  </TitlesOfParts>
  <Company>WORLD HEALTH ORGANIZATION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facts about Hib disease</dc:title>
  <dc:creator>Dorothy</dc:creator>
  <cp:lastModifiedBy>SHENDALE, Stephanie</cp:lastModifiedBy>
  <cp:revision>1528</cp:revision>
  <cp:lastPrinted>2013-04-18T11:32:04Z</cp:lastPrinted>
  <dcterms:created xsi:type="dcterms:W3CDTF">2016-03-22T16:28:37Z</dcterms:created>
  <dcterms:modified xsi:type="dcterms:W3CDTF">2025-02-05T15:56:40Z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0x01010037EDB27E50806848838E854E99034A00</vt:lpwstr>
  </property>
  <property fmtid="{D5CDD505-2E9C-101B-9397-08002B2CF9AE}" pid="4" name="MediaServiceImageTags">
    <vt:lpwstr/>
  </property>
</Properties>
</file>