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1" r:id="rId5"/>
  </p:sldMasterIdLst>
  <p:notesMasterIdLst>
    <p:notesMasterId r:id="rId17"/>
  </p:notesMasterIdLst>
  <p:handoutMasterIdLst>
    <p:handoutMasterId r:id="rId18"/>
  </p:handoutMasterIdLst>
  <p:sldIdLst>
    <p:sldId id="336" r:id="rId6"/>
    <p:sldId id="279" r:id="rId7"/>
    <p:sldId id="345" r:id="rId8"/>
    <p:sldId id="337" r:id="rId9"/>
    <p:sldId id="350" r:id="rId10"/>
    <p:sldId id="347" r:id="rId11"/>
    <p:sldId id="346" r:id="rId12"/>
    <p:sldId id="342" r:id="rId13"/>
    <p:sldId id="344" r:id="rId14"/>
    <p:sldId id="349" r:id="rId15"/>
    <p:sldId id="348" r:id="rId16"/>
  </p:sldIdLst>
  <p:sldSz cx="12192000" cy="6858000"/>
  <p:notesSz cx="6769100" cy="9906000"/>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3DF688-F959-EB1A-EE03-B8B1A53478E8}" name="GOODMAN, Tracey S." initials="GTS" userId="S::goodmant@who.int::c16ebd8a-7bb2-40bf-be20-fb6877570d1b" providerId="AD"/>
  <p188:author id="{36A6C5AB-93F8-1A3F-13BE-53A5D28FE5BF}" name="PALLITTO, Christina Catherine" initials="PC" userId="S::pallittoc@who.int::ee4fbf33-6231-4fd4-a258-e5b6d71845ad" providerId="AD"/>
  <p188:author id="{7A4B85FA-32E6-9E94-B5C7-2DC71EC2C560}" name="SHENDALE, Stephanie" initials="SS" userId="S::shendales@who.int::7af1828e-f8ee-4826-8c8d-83dce249656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Dorothy" initials="D" lastIdx="11" clrIdx="0"/>
  <p:cmAuthor id="1" name="PATEL, Minal" initials="patelm" lastIdx="3" clrIdx="1"/>
  <p:cmAuthor id="2" name="SHENDALE, Stephanie" initials="shendales"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FF"/>
    <a:srgbClr val="000066"/>
    <a:srgbClr val="008000"/>
    <a:srgbClr val="6699FF"/>
    <a:srgbClr val="FFFF66"/>
    <a:srgbClr val="CC00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86C089-D1F6-FE93-7D28-CF2B50D05B6C}" v="2" dt="2025-02-13T11:38:12.9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916" autoAdjust="0"/>
  </p:normalViewPr>
  <p:slideViewPr>
    <p:cSldViewPr snapToGrid="0">
      <p:cViewPr>
        <p:scale>
          <a:sx n="60" d="100"/>
          <a:sy n="60" d="100"/>
        </p:scale>
        <p:origin x="18" y="30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20"/>
        <p:guide pos="213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ENDALE, Stephanie" userId="S::shendales@who.int::7af1828e-f8ee-4826-8c8d-83dce2496567" providerId="AD" clId="Web-{E1AC6D4E-45F1-83F9-E72E-CD264B083BDC}"/>
    <pc:docChg chg="modSld">
      <pc:chgData name="SHENDALE, Stephanie" userId="S::shendales@who.int::7af1828e-f8ee-4826-8c8d-83dce2496567" providerId="AD" clId="Web-{E1AC6D4E-45F1-83F9-E72E-CD264B083BDC}" dt="2024-12-20T17:11:06.856" v="0" actId="1076"/>
      <pc:docMkLst>
        <pc:docMk/>
      </pc:docMkLst>
      <pc:sldChg chg="modSp">
        <pc:chgData name="SHENDALE, Stephanie" userId="S::shendales@who.int::7af1828e-f8ee-4826-8c8d-83dce2496567" providerId="AD" clId="Web-{E1AC6D4E-45F1-83F9-E72E-CD264B083BDC}" dt="2024-12-20T17:11:06.856" v="0" actId="1076"/>
        <pc:sldMkLst>
          <pc:docMk/>
          <pc:sldMk cId="0" sldId="336"/>
        </pc:sldMkLst>
        <pc:picChg chg="mod">
          <ac:chgData name="SHENDALE, Stephanie" userId="S::shendales@who.int::7af1828e-f8ee-4826-8c8d-83dce2496567" providerId="AD" clId="Web-{E1AC6D4E-45F1-83F9-E72E-CD264B083BDC}" dt="2024-12-20T17:11:06.856" v="0" actId="1076"/>
          <ac:picMkLst>
            <pc:docMk/>
            <pc:sldMk cId="0" sldId="336"/>
            <ac:picMk id="1026" creationId="{00000000-0000-0000-0000-000000000000}"/>
          </ac:picMkLst>
        </pc:picChg>
      </pc:sldChg>
    </pc:docChg>
  </pc:docChgLst>
  <pc:docChgLst>
    <pc:chgData name="SHENDALE, Stephanie" userId="7af1828e-f8ee-4826-8c8d-83dce2496567" providerId="ADAL" clId="{7BBD551F-435F-4135-AD42-8D70B4D826C3}"/>
    <pc:docChg chg="custSel modSld modMainMaster">
      <pc:chgData name="SHENDALE, Stephanie" userId="7af1828e-f8ee-4826-8c8d-83dce2496567" providerId="ADAL" clId="{7BBD551F-435F-4135-AD42-8D70B4D826C3}" dt="2025-02-04T10:08:36.973" v="75" actId="6549"/>
      <pc:docMkLst>
        <pc:docMk/>
      </pc:docMkLst>
      <pc:sldChg chg="addSp modSp">
        <pc:chgData name="SHENDALE, Stephanie" userId="7af1828e-f8ee-4826-8c8d-83dce2496567" providerId="ADAL" clId="{7BBD551F-435F-4135-AD42-8D70B4D826C3}" dt="2025-02-03T19:29:41.678" v="50" actId="1076"/>
        <pc:sldMkLst>
          <pc:docMk/>
          <pc:sldMk cId="0" sldId="279"/>
        </pc:sldMkLst>
        <pc:spChg chg="mod">
          <ac:chgData name="SHENDALE, Stephanie" userId="7af1828e-f8ee-4826-8c8d-83dce2496567" providerId="ADAL" clId="{7BBD551F-435F-4135-AD42-8D70B4D826C3}" dt="2025-02-03T19:29:41.678" v="50" actId="1076"/>
          <ac:spMkLst>
            <pc:docMk/>
            <pc:sldMk cId="0" sldId="279"/>
            <ac:spMk id="4099" creationId="{00000000-0000-0000-0000-000000000000}"/>
          </ac:spMkLst>
        </pc:spChg>
        <pc:picChg chg="add mod">
          <ac:chgData name="SHENDALE, Stephanie" userId="7af1828e-f8ee-4826-8c8d-83dce2496567" providerId="ADAL" clId="{7BBD551F-435F-4135-AD42-8D70B4D826C3}" dt="2025-02-03T19:29:31.461" v="47"/>
          <ac:picMkLst>
            <pc:docMk/>
            <pc:sldMk cId="0" sldId="279"/>
            <ac:picMk id="2" creationId="{276D7F0D-E412-27FB-0101-0071DDE6D081}"/>
          </ac:picMkLst>
        </pc:picChg>
        <pc:picChg chg="mod">
          <ac:chgData name="SHENDALE, Stephanie" userId="7af1828e-f8ee-4826-8c8d-83dce2496567" providerId="ADAL" clId="{7BBD551F-435F-4135-AD42-8D70B4D826C3}" dt="2025-02-03T19:29:37.071" v="49" actId="1076"/>
          <ac:picMkLst>
            <pc:docMk/>
            <pc:sldMk cId="0" sldId="279"/>
            <ac:picMk id="4100" creationId="{00000000-0000-0000-0000-000000000000}"/>
          </ac:picMkLst>
        </pc:picChg>
        <pc:picChg chg="mod">
          <ac:chgData name="SHENDALE, Stephanie" userId="7af1828e-f8ee-4826-8c8d-83dce2496567" providerId="ADAL" clId="{7BBD551F-435F-4135-AD42-8D70B4D826C3}" dt="2025-02-03T19:29:35.599" v="48" actId="1076"/>
          <ac:picMkLst>
            <pc:docMk/>
            <pc:sldMk cId="0" sldId="279"/>
            <ac:picMk id="4101" creationId="{00000000-0000-0000-0000-000000000000}"/>
          </ac:picMkLst>
        </pc:picChg>
      </pc:sldChg>
      <pc:sldChg chg="addSp modSp mod">
        <pc:chgData name="SHENDALE, Stephanie" userId="7af1828e-f8ee-4826-8c8d-83dce2496567" providerId="ADAL" clId="{7BBD551F-435F-4135-AD42-8D70B4D826C3}" dt="2025-02-04T10:08:36.973" v="75" actId="6549"/>
        <pc:sldMkLst>
          <pc:docMk/>
          <pc:sldMk cId="0" sldId="336"/>
        </pc:sldMkLst>
        <pc:spChg chg="add mod">
          <ac:chgData name="SHENDALE, Stephanie" userId="7af1828e-f8ee-4826-8c8d-83dce2496567" providerId="ADAL" clId="{7BBD551F-435F-4135-AD42-8D70B4D826C3}" dt="2025-02-04T10:08:33.066" v="74"/>
          <ac:spMkLst>
            <pc:docMk/>
            <pc:sldMk cId="0" sldId="336"/>
            <ac:spMk id="2" creationId="{8E936DCA-989E-D20A-D1D7-2EC58582ED2A}"/>
          </ac:spMkLst>
        </pc:spChg>
        <pc:spChg chg="mod">
          <ac:chgData name="SHENDALE, Stephanie" userId="7af1828e-f8ee-4826-8c8d-83dce2496567" providerId="ADAL" clId="{7BBD551F-435F-4135-AD42-8D70B4D826C3}" dt="2025-02-04T10:08:36.973" v="75" actId="6549"/>
          <ac:spMkLst>
            <pc:docMk/>
            <pc:sldMk cId="0" sldId="336"/>
            <ac:spMk id="3075" creationId="{00000000-0000-0000-0000-000000000000}"/>
          </ac:spMkLst>
        </pc:spChg>
      </pc:sldChg>
      <pc:sldChg chg="modSp">
        <pc:chgData name="SHENDALE, Stephanie" userId="7af1828e-f8ee-4826-8c8d-83dce2496567" providerId="ADAL" clId="{7BBD551F-435F-4135-AD42-8D70B4D826C3}" dt="2025-02-03T19:30:09.158" v="56" actId="14100"/>
        <pc:sldMkLst>
          <pc:docMk/>
          <pc:sldMk cId="2025069893" sldId="337"/>
        </pc:sldMkLst>
        <pc:spChg chg="mod">
          <ac:chgData name="SHENDALE, Stephanie" userId="7af1828e-f8ee-4826-8c8d-83dce2496567" providerId="ADAL" clId="{7BBD551F-435F-4135-AD42-8D70B4D826C3}" dt="2025-02-03T19:30:09.158" v="56" actId="14100"/>
          <ac:spMkLst>
            <pc:docMk/>
            <pc:sldMk cId="2025069893" sldId="337"/>
            <ac:spMk id="3" creationId="{00000000-0000-0000-0000-000000000000}"/>
          </ac:spMkLst>
        </pc:spChg>
      </pc:sldChg>
      <pc:sldChg chg="modSp modNotesTx">
        <pc:chgData name="SHENDALE, Stephanie" userId="7af1828e-f8ee-4826-8c8d-83dce2496567" providerId="ADAL" clId="{7BBD551F-435F-4135-AD42-8D70B4D826C3}" dt="2025-02-04T09:12:12.139" v="72" actId="6549"/>
        <pc:sldMkLst>
          <pc:docMk/>
          <pc:sldMk cId="3809182940" sldId="342"/>
        </pc:sldMkLst>
        <pc:spChg chg="mod">
          <ac:chgData name="SHENDALE, Stephanie" userId="7af1828e-f8ee-4826-8c8d-83dce2496567" providerId="ADAL" clId="{7BBD551F-435F-4135-AD42-8D70B4D826C3}" dt="2025-02-04T09:11:59.068" v="70" actId="14100"/>
          <ac:spMkLst>
            <pc:docMk/>
            <pc:sldMk cId="3809182940" sldId="342"/>
            <ac:spMk id="4" creationId="{00000000-0000-0000-0000-000000000000}"/>
          </ac:spMkLst>
        </pc:spChg>
      </pc:sldChg>
      <pc:sldChg chg="modSp">
        <pc:chgData name="SHENDALE, Stephanie" userId="7af1828e-f8ee-4826-8c8d-83dce2496567" providerId="ADAL" clId="{7BBD551F-435F-4135-AD42-8D70B4D826C3}" dt="2025-02-03T19:30:46.166" v="66" actId="1076"/>
        <pc:sldMkLst>
          <pc:docMk/>
          <pc:sldMk cId="542727432" sldId="344"/>
        </pc:sldMkLst>
        <pc:spChg chg="mod">
          <ac:chgData name="SHENDALE, Stephanie" userId="7af1828e-f8ee-4826-8c8d-83dce2496567" providerId="ADAL" clId="{7BBD551F-435F-4135-AD42-8D70B4D826C3}" dt="2025-02-03T19:30:46.166" v="66" actId="1076"/>
          <ac:spMkLst>
            <pc:docMk/>
            <pc:sldMk cId="542727432" sldId="344"/>
            <ac:spMk id="3" creationId="{00000000-0000-0000-0000-000000000000}"/>
          </ac:spMkLst>
        </pc:spChg>
      </pc:sldChg>
      <pc:sldChg chg="modSp mod">
        <pc:chgData name="SHENDALE, Stephanie" userId="7af1828e-f8ee-4826-8c8d-83dce2496567" providerId="ADAL" clId="{7BBD551F-435F-4135-AD42-8D70B4D826C3}" dt="2025-02-03T19:30:01.244" v="54" actId="14100"/>
        <pc:sldMkLst>
          <pc:docMk/>
          <pc:sldMk cId="0" sldId="345"/>
        </pc:sldMkLst>
        <pc:graphicFrameChg chg="mod">
          <ac:chgData name="SHENDALE, Stephanie" userId="7af1828e-f8ee-4826-8c8d-83dce2496567" providerId="ADAL" clId="{7BBD551F-435F-4135-AD42-8D70B4D826C3}" dt="2025-02-03T19:30:01.244" v="54" actId="14100"/>
          <ac:graphicFrameMkLst>
            <pc:docMk/>
            <pc:sldMk cId="0" sldId="345"/>
            <ac:graphicFrameMk id="4" creationId="{00000000-0000-0000-0000-000000000000}"/>
          </ac:graphicFrameMkLst>
        </pc:graphicFrameChg>
        <pc:picChg chg="mod">
          <ac:chgData name="SHENDALE, Stephanie" userId="7af1828e-f8ee-4826-8c8d-83dce2496567" providerId="ADAL" clId="{7BBD551F-435F-4135-AD42-8D70B4D826C3}" dt="2025-02-03T19:29:58.999" v="53" actId="1076"/>
          <ac:picMkLst>
            <pc:docMk/>
            <pc:sldMk cId="0" sldId="345"/>
            <ac:picMk id="28" creationId="{7E380785-A6A1-BF6A-3F42-8A4247161E97}"/>
          </ac:picMkLst>
        </pc:picChg>
      </pc:sldChg>
      <pc:sldChg chg="modSp">
        <pc:chgData name="SHENDALE, Stephanie" userId="7af1828e-f8ee-4826-8c8d-83dce2496567" providerId="ADAL" clId="{7BBD551F-435F-4135-AD42-8D70B4D826C3}" dt="2025-02-04T09:10:40.381" v="69" actId="14100"/>
        <pc:sldMkLst>
          <pc:docMk/>
          <pc:sldMk cId="0" sldId="346"/>
        </pc:sldMkLst>
        <pc:spChg chg="mod">
          <ac:chgData name="SHENDALE, Stephanie" userId="7af1828e-f8ee-4826-8c8d-83dce2496567" providerId="ADAL" clId="{7BBD551F-435F-4135-AD42-8D70B4D826C3}" dt="2025-02-04T09:10:40.381" v="69" actId="14100"/>
          <ac:spMkLst>
            <pc:docMk/>
            <pc:sldMk cId="0" sldId="346"/>
            <ac:spMk id="3" creationId="{00000000-0000-0000-0000-000000000000}"/>
          </ac:spMkLst>
        </pc:spChg>
        <pc:spChg chg="mod">
          <ac:chgData name="SHENDALE, Stephanie" userId="7af1828e-f8ee-4826-8c8d-83dce2496567" providerId="ADAL" clId="{7BBD551F-435F-4135-AD42-8D70B4D826C3}" dt="2025-02-03T19:30:30.295" v="62" actId="14100"/>
          <ac:spMkLst>
            <pc:docMk/>
            <pc:sldMk cId="0" sldId="346"/>
            <ac:spMk id="5" creationId="{00000000-0000-0000-0000-000000000000}"/>
          </ac:spMkLst>
        </pc:spChg>
      </pc:sldChg>
      <pc:sldChg chg="modSp">
        <pc:chgData name="SHENDALE, Stephanie" userId="7af1828e-f8ee-4826-8c8d-83dce2496567" providerId="ADAL" clId="{7BBD551F-435F-4135-AD42-8D70B4D826C3}" dt="2025-02-04T09:09:35.747" v="68" actId="1076"/>
        <pc:sldMkLst>
          <pc:docMk/>
          <pc:sldMk cId="2775891610" sldId="347"/>
        </pc:sldMkLst>
        <pc:spChg chg="mod">
          <ac:chgData name="SHENDALE, Stephanie" userId="7af1828e-f8ee-4826-8c8d-83dce2496567" providerId="ADAL" clId="{7BBD551F-435F-4135-AD42-8D70B4D826C3}" dt="2025-02-04T09:09:35.747" v="68" actId="1076"/>
          <ac:spMkLst>
            <pc:docMk/>
            <pc:sldMk cId="2775891610" sldId="347"/>
            <ac:spMk id="3" creationId="{00000000-0000-0000-0000-000000000000}"/>
          </ac:spMkLst>
        </pc:spChg>
      </pc:sldChg>
      <pc:sldChg chg="addSp delSp modSp mod delCm">
        <pc:chgData name="SHENDALE, Stephanie" userId="7af1828e-f8ee-4826-8c8d-83dce2496567" providerId="ADAL" clId="{7BBD551F-435F-4135-AD42-8D70B4D826C3}" dt="2025-02-04T10:06:22.400" v="73" actId="14100"/>
        <pc:sldMkLst>
          <pc:docMk/>
          <pc:sldMk cId="0" sldId="348"/>
        </pc:sldMkLst>
        <pc:spChg chg="add del mod">
          <ac:chgData name="SHENDALE, Stephanie" userId="7af1828e-f8ee-4826-8c8d-83dce2496567" providerId="ADAL" clId="{7BBD551F-435F-4135-AD42-8D70B4D826C3}" dt="2025-02-03T19:29:07.402" v="41" actId="478"/>
          <ac:spMkLst>
            <pc:docMk/>
            <pc:sldMk cId="0" sldId="348"/>
            <ac:spMk id="5" creationId="{9EFABB49-CB4F-F795-0282-5FB3387C25A0}"/>
          </ac:spMkLst>
        </pc:spChg>
        <pc:spChg chg="add mod">
          <ac:chgData name="SHENDALE, Stephanie" userId="7af1828e-f8ee-4826-8c8d-83dce2496567" providerId="ADAL" clId="{7BBD551F-435F-4135-AD42-8D70B4D826C3}" dt="2025-02-04T10:06:22.400" v="73" actId="14100"/>
          <ac:spMkLst>
            <pc:docMk/>
            <pc:sldMk cId="0" sldId="348"/>
            <ac:spMk id="6" creationId="{138D1D77-67B5-57D3-E7FF-6DCEB5641401}"/>
          </ac:spMkLst>
        </pc:spChg>
        <pc:spChg chg="del mod">
          <ac:chgData name="SHENDALE, Stephanie" userId="7af1828e-f8ee-4826-8c8d-83dce2496567" providerId="ADAL" clId="{7BBD551F-435F-4135-AD42-8D70B4D826C3}" dt="2025-02-03T19:29:05.011" v="40" actId="478"/>
          <ac:spMkLst>
            <pc:docMk/>
            <pc:sldMk cId="0" sldId="348"/>
            <ac:spMk id="17411" creationId="{00000000-0000-0000-0000-000000000000}"/>
          </ac:spMkLst>
        </pc:spChg>
        <pc:picChg chg="add del mod">
          <ac:chgData name="SHENDALE, Stephanie" userId="7af1828e-f8ee-4826-8c8d-83dce2496567" providerId="ADAL" clId="{7BBD551F-435F-4135-AD42-8D70B4D826C3}" dt="2025-02-03T19:29:08.893" v="44" actId="478"/>
          <ac:picMkLst>
            <pc:docMk/>
            <pc:sldMk cId="0" sldId="348"/>
            <ac:picMk id="3" creationId="{3F4A9989-D586-830F-2D53-30964489FF30}"/>
          </ac:picMkLst>
        </pc:picChg>
        <pc:picChg chg="add del mod">
          <ac:chgData name="SHENDALE, Stephanie" userId="7af1828e-f8ee-4826-8c8d-83dce2496567" providerId="ADAL" clId="{7BBD551F-435F-4135-AD42-8D70B4D826C3}" dt="2025-02-03T19:29:08.404" v="43" actId="478"/>
          <ac:picMkLst>
            <pc:docMk/>
            <pc:sldMk cId="0" sldId="348"/>
            <ac:picMk id="4" creationId="{67DAF511-4D09-B6DF-FA56-035B08EF9C68}"/>
          </ac:picMkLst>
        </pc:picChg>
        <pc:picChg chg="add mod">
          <ac:chgData name="SHENDALE, Stephanie" userId="7af1828e-f8ee-4826-8c8d-83dce2496567" providerId="ADAL" clId="{7BBD551F-435F-4135-AD42-8D70B4D826C3}" dt="2025-02-03T19:29:15.968" v="45"/>
          <ac:picMkLst>
            <pc:docMk/>
            <pc:sldMk cId="0" sldId="348"/>
            <ac:picMk id="7" creationId="{515AFEF1-FB43-08AA-3048-6242B4836E80}"/>
          </ac:picMkLst>
        </pc:picChg>
        <pc:picChg chg="add mod">
          <ac:chgData name="SHENDALE, Stephanie" userId="7af1828e-f8ee-4826-8c8d-83dce2496567" providerId="ADAL" clId="{7BBD551F-435F-4135-AD42-8D70B4D826C3}" dt="2025-02-03T19:29:15.968" v="45"/>
          <ac:picMkLst>
            <pc:docMk/>
            <pc:sldMk cId="0" sldId="348"/>
            <ac:picMk id="8" creationId="{3886861B-E926-FE4F-A4EE-0451A01845E4}"/>
          </ac:picMkLst>
        </pc:picChg>
        <pc:picChg chg="add mod">
          <ac:chgData name="SHENDALE, Stephanie" userId="7af1828e-f8ee-4826-8c8d-83dce2496567" providerId="ADAL" clId="{7BBD551F-435F-4135-AD42-8D70B4D826C3}" dt="2025-02-03T19:29:15.968" v="45"/>
          <ac:picMkLst>
            <pc:docMk/>
            <pc:sldMk cId="0" sldId="348"/>
            <ac:picMk id="9" creationId="{490EA951-9F84-288C-7E07-111AA1165A35}"/>
          </ac:picMkLst>
        </pc:picChg>
      </pc:sldChg>
      <pc:sldChg chg="modSp">
        <pc:chgData name="SHENDALE, Stephanie" userId="7af1828e-f8ee-4826-8c8d-83dce2496567" providerId="ADAL" clId="{7BBD551F-435F-4135-AD42-8D70B4D826C3}" dt="2025-02-04T09:08:00.937" v="67" actId="1076"/>
        <pc:sldMkLst>
          <pc:docMk/>
          <pc:sldMk cId="269147939" sldId="350"/>
        </pc:sldMkLst>
        <pc:spChg chg="mod">
          <ac:chgData name="SHENDALE, Stephanie" userId="7af1828e-f8ee-4826-8c8d-83dce2496567" providerId="ADAL" clId="{7BBD551F-435F-4135-AD42-8D70B4D826C3}" dt="2025-02-04T09:08:00.937" v="67" actId="1076"/>
          <ac:spMkLst>
            <pc:docMk/>
            <pc:sldMk cId="269147939" sldId="350"/>
            <ac:spMk id="3" creationId="{00000000-0000-0000-0000-000000000000}"/>
          </ac:spMkLst>
        </pc:spChg>
      </pc:sldChg>
      <pc:sldMasterChg chg="modSp mod">
        <pc:chgData name="SHENDALE, Stephanie" userId="7af1828e-f8ee-4826-8c8d-83dce2496567" providerId="ADAL" clId="{7BBD551F-435F-4135-AD42-8D70B4D826C3}" dt="2025-01-22T11:06:07.237" v="17" actId="20577"/>
        <pc:sldMasterMkLst>
          <pc:docMk/>
          <pc:sldMasterMk cId="0" sldId="2147483648"/>
        </pc:sldMasterMkLst>
        <pc:spChg chg="mod">
          <ac:chgData name="SHENDALE, Stephanie" userId="7af1828e-f8ee-4826-8c8d-83dce2496567" providerId="ADAL" clId="{7BBD551F-435F-4135-AD42-8D70B4D826C3}" dt="2025-01-22T11:05:42.193" v="1" actId="555"/>
          <ac:spMkLst>
            <pc:docMk/>
            <pc:sldMasterMk cId="0" sldId="2147483648"/>
            <ac:spMk id="1029" creationId="{00000000-0000-0000-0000-000000000000}"/>
          </ac:spMkLst>
        </pc:spChg>
        <pc:spChg chg="mod">
          <ac:chgData name="SHENDALE, Stephanie" userId="7af1828e-f8ee-4826-8c8d-83dce2496567" providerId="ADAL" clId="{7BBD551F-435F-4135-AD42-8D70B4D826C3}" dt="2025-01-22T11:06:07.237" v="17" actId="20577"/>
          <ac:spMkLst>
            <pc:docMk/>
            <pc:sldMasterMk cId="0" sldId="2147483648"/>
            <ac:spMk id="1030" creationId="{00000000-0000-0000-0000-000000000000}"/>
          </ac:spMkLst>
        </pc:spChg>
        <pc:picChg chg="mod">
          <ac:chgData name="SHENDALE, Stephanie" userId="7af1828e-f8ee-4826-8c8d-83dce2496567" providerId="ADAL" clId="{7BBD551F-435F-4135-AD42-8D70B4D826C3}" dt="2025-01-22T11:05:52.682" v="3" actId="1076"/>
          <ac:picMkLst>
            <pc:docMk/>
            <pc:sldMasterMk cId="0" sldId="2147483648"/>
            <ac:picMk id="3" creationId="{0AC59FFD-048A-BE57-4D7B-EE46325CA026}"/>
          </ac:picMkLst>
        </pc:picChg>
      </pc:sldMasterChg>
    </pc:docChg>
  </pc:docChgLst>
  <pc:docChgLst>
    <pc:chgData name="GOODMAN, Tracey S." userId="S::goodmant@who.int::c16ebd8a-7bb2-40bf-be20-fb6877570d1b" providerId="AD" clId="Web-{199238DF-1F3E-6D67-D0C4-1A2E01B40676}"/>
    <pc:docChg chg="modSld">
      <pc:chgData name="GOODMAN, Tracey S." userId="S::goodmant@who.int::c16ebd8a-7bb2-40bf-be20-fb6877570d1b" providerId="AD" clId="Web-{199238DF-1F3E-6D67-D0C4-1A2E01B40676}" dt="2024-09-02T11:11:48.701" v="42" actId="20577"/>
      <pc:docMkLst>
        <pc:docMk/>
      </pc:docMkLst>
      <pc:sldChg chg="modSp">
        <pc:chgData name="GOODMAN, Tracey S." userId="S::goodmant@who.int::c16ebd8a-7bb2-40bf-be20-fb6877570d1b" providerId="AD" clId="Web-{199238DF-1F3E-6D67-D0C4-1A2E01B40676}" dt="2024-09-02T11:11:48.701" v="42" actId="20577"/>
        <pc:sldMkLst>
          <pc:docMk/>
          <pc:sldMk cId="2775891610" sldId="347"/>
        </pc:sldMkLst>
        <pc:spChg chg="mod">
          <ac:chgData name="GOODMAN, Tracey S." userId="S::goodmant@who.int::c16ebd8a-7bb2-40bf-be20-fb6877570d1b" providerId="AD" clId="Web-{199238DF-1F3E-6D67-D0C4-1A2E01B40676}" dt="2024-09-02T11:11:48.701" v="42" actId="20577"/>
          <ac:spMkLst>
            <pc:docMk/>
            <pc:sldMk cId="2775891610" sldId="347"/>
            <ac:spMk id="3" creationId="{00000000-0000-0000-0000-000000000000}"/>
          </ac:spMkLst>
        </pc:spChg>
      </pc:sldChg>
      <pc:sldChg chg="modSp">
        <pc:chgData name="GOODMAN, Tracey S." userId="S::goodmant@who.int::c16ebd8a-7bb2-40bf-be20-fb6877570d1b" providerId="AD" clId="Web-{199238DF-1F3E-6D67-D0C4-1A2E01B40676}" dt="2024-09-02T11:10:51.058" v="39" actId="20577"/>
        <pc:sldMkLst>
          <pc:docMk/>
          <pc:sldMk cId="269147939" sldId="350"/>
        </pc:sldMkLst>
        <pc:spChg chg="mod">
          <ac:chgData name="GOODMAN, Tracey S." userId="S::goodmant@who.int::c16ebd8a-7bb2-40bf-be20-fb6877570d1b" providerId="AD" clId="Web-{199238DF-1F3E-6D67-D0C4-1A2E01B40676}" dt="2024-09-02T11:10:51.058" v="39" actId="20577"/>
          <ac:spMkLst>
            <pc:docMk/>
            <pc:sldMk cId="269147939" sldId="350"/>
            <ac:spMk id="3" creationId="{00000000-0000-0000-0000-000000000000}"/>
          </ac:spMkLst>
        </pc:spChg>
      </pc:sldChg>
    </pc:docChg>
  </pc:docChgLst>
  <pc:docChgLst>
    <pc:chgData name="SHENDALE, Stephanie" userId="7af1828e-f8ee-4826-8c8d-83dce2496567" providerId="ADAL" clId="{9FE8CB75-3FA5-47A0-8561-0E4AE3C1EC72}"/>
    <pc:docChg chg="modSld modMainMaster">
      <pc:chgData name="SHENDALE, Stephanie" userId="7af1828e-f8ee-4826-8c8d-83dce2496567" providerId="ADAL" clId="{9FE8CB75-3FA5-47A0-8561-0E4AE3C1EC72}" dt="2024-12-20T17:18:17.809" v="79" actId="113"/>
      <pc:docMkLst>
        <pc:docMk/>
      </pc:docMkLst>
      <pc:sldChg chg="modSp mod">
        <pc:chgData name="SHENDALE, Stephanie" userId="7af1828e-f8ee-4826-8c8d-83dce2496567" providerId="ADAL" clId="{9FE8CB75-3FA5-47A0-8561-0E4AE3C1EC72}" dt="2024-12-20T17:14:26.592" v="44" actId="14100"/>
        <pc:sldMkLst>
          <pc:docMk/>
          <pc:sldMk cId="0" sldId="279"/>
        </pc:sldMkLst>
        <pc:spChg chg="mod">
          <ac:chgData name="SHENDALE, Stephanie" userId="7af1828e-f8ee-4826-8c8d-83dce2496567" providerId="ADAL" clId="{9FE8CB75-3FA5-47A0-8561-0E4AE3C1EC72}" dt="2024-12-20T17:14:26.592" v="44" actId="14100"/>
          <ac:spMkLst>
            <pc:docMk/>
            <pc:sldMk cId="0" sldId="279"/>
            <ac:spMk id="4099" creationId="{00000000-0000-0000-0000-000000000000}"/>
          </ac:spMkLst>
        </pc:spChg>
        <pc:picChg chg="mod">
          <ac:chgData name="SHENDALE, Stephanie" userId="7af1828e-f8ee-4826-8c8d-83dce2496567" providerId="ADAL" clId="{9FE8CB75-3FA5-47A0-8561-0E4AE3C1EC72}" dt="2024-12-20T17:13:54.441" v="38" actId="1076"/>
          <ac:picMkLst>
            <pc:docMk/>
            <pc:sldMk cId="0" sldId="279"/>
            <ac:picMk id="4100" creationId="{00000000-0000-0000-0000-000000000000}"/>
          </ac:picMkLst>
        </pc:picChg>
        <pc:picChg chg="mod">
          <ac:chgData name="SHENDALE, Stephanie" userId="7af1828e-f8ee-4826-8c8d-83dce2496567" providerId="ADAL" clId="{9FE8CB75-3FA5-47A0-8561-0E4AE3C1EC72}" dt="2024-12-20T17:13:57.272" v="39" actId="1076"/>
          <ac:picMkLst>
            <pc:docMk/>
            <pc:sldMk cId="0" sldId="279"/>
            <ac:picMk id="4101" creationId="{00000000-0000-0000-0000-000000000000}"/>
          </ac:picMkLst>
        </pc:picChg>
      </pc:sldChg>
      <pc:sldChg chg="modSp mod">
        <pc:chgData name="SHENDALE, Stephanie" userId="7af1828e-f8ee-4826-8c8d-83dce2496567" providerId="ADAL" clId="{9FE8CB75-3FA5-47A0-8561-0E4AE3C1EC72}" dt="2024-12-20T17:11:44.769" v="8" actId="2711"/>
        <pc:sldMkLst>
          <pc:docMk/>
          <pc:sldMk cId="0" sldId="336"/>
        </pc:sldMkLst>
        <pc:spChg chg="mod">
          <ac:chgData name="SHENDALE, Stephanie" userId="7af1828e-f8ee-4826-8c8d-83dce2496567" providerId="ADAL" clId="{9FE8CB75-3FA5-47A0-8561-0E4AE3C1EC72}" dt="2024-12-20T17:11:44.769" v="8" actId="2711"/>
          <ac:spMkLst>
            <pc:docMk/>
            <pc:sldMk cId="0" sldId="336"/>
            <ac:spMk id="50182" creationId="{00000000-0000-0000-0000-000000000000}"/>
          </ac:spMkLst>
        </pc:spChg>
        <pc:picChg chg="mod">
          <ac:chgData name="SHENDALE, Stephanie" userId="7af1828e-f8ee-4826-8c8d-83dce2496567" providerId="ADAL" clId="{9FE8CB75-3FA5-47A0-8561-0E4AE3C1EC72}" dt="2024-12-20T17:11:36.377" v="7" actId="14100"/>
          <ac:picMkLst>
            <pc:docMk/>
            <pc:sldMk cId="0" sldId="336"/>
            <ac:picMk id="1026" creationId="{00000000-0000-0000-0000-000000000000}"/>
          </ac:picMkLst>
        </pc:picChg>
      </pc:sldChg>
      <pc:sldChg chg="modSp">
        <pc:chgData name="SHENDALE, Stephanie" userId="7af1828e-f8ee-4826-8c8d-83dce2496567" providerId="ADAL" clId="{9FE8CB75-3FA5-47A0-8561-0E4AE3C1EC72}" dt="2024-12-20T17:14:57.282" v="51" actId="14100"/>
        <pc:sldMkLst>
          <pc:docMk/>
          <pc:sldMk cId="2025069893" sldId="337"/>
        </pc:sldMkLst>
        <pc:spChg chg="mod">
          <ac:chgData name="SHENDALE, Stephanie" userId="7af1828e-f8ee-4826-8c8d-83dce2496567" providerId="ADAL" clId="{9FE8CB75-3FA5-47A0-8561-0E4AE3C1EC72}" dt="2024-12-20T17:14:57.282" v="51" actId="14100"/>
          <ac:spMkLst>
            <pc:docMk/>
            <pc:sldMk cId="2025069893" sldId="337"/>
            <ac:spMk id="3" creationId="{00000000-0000-0000-0000-000000000000}"/>
          </ac:spMkLst>
        </pc:spChg>
      </pc:sldChg>
      <pc:sldChg chg="modSp mod delCm">
        <pc:chgData name="SHENDALE, Stephanie" userId="7af1828e-f8ee-4826-8c8d-83dce2496567" providerId="ADAL" clId="{9FE8CB75-3FA5-47A0-8561-0E4AE3C1EC72}" dt="2024-12-20T17:17:34.154" v="73"/>
        <pc:sldMkLst>
          <pc:docMk/>
          <pc:sldMk cId="3809182940" sldId="342"/>
        </pc:sldMkLst>
        <pc:spChg chg="mod">
          <ac:chgData name="SHENDALE, Stephanie" userId="7af1828e-f8ee-4826-8c8d-83dce2496567" providerId="ADAL" clId="{9FE8CB75-3FA5-47A0-8561-0E4AE3C1EC72}" dt="2024-12-20T17:17:26.304" v="72" actId="20578"/>
          <ac:spMkLst>
            <pc:docMk/>
            <pc:sldMk cId="3809182940" sldId="342"/>
            <ac:spMk id="4" creationId="{00000000-0000-0000-0000-000000000000}"/>
          </ac:spMkLst>
        </pc:spChg>
      </pc:sldChg>
      <pc:sldChg chg="modSp mod delCm">
        <pc:chgData name="SHENDALE, Stephanie" userId="7af1828e-f8ee-4826-8c8d-83dce2496567" providerId="ADAL" clId="{9FE8CB75-3FA5-47A0-8561-0E4AE3C1EC72}" dt="2024-12-20T17:18:17.809" v="79" actId="113"/>
        <pc:sldMkLst>
          <pc:docMk/>
          <pc:sldMk cId="542727432" sldId="344"/>
        </pc:sldMkLst>
        <pc:spChg chg="mod">
          <ac:chgData name="SHENDALE, Stephanie" userId="7af1828e-f8ee-4826-8c8d-83dce2496567" providerId="ADAL" clId="{9FE8CB75-3FA5-47A0-8561-0E4AE3C1EC72}" dt="2024-12-20T17:18:17.809" v="79" actId="113"/>
          <ac:spMkLst>
            <pc:docMk/>
            <pc:sldMk cId="542727432" sldId="344"/>
            <ac:spMk id="3" creationId="{00000000-0000-0000-0000-000000000000}"/>
          </ac:spMkLst>
        </pc:spChg>
      </pc:sldChg>
      <pc:sldChg chg="modSp">
        <pc:chgData name="SHENDALE, Stephanie" userId="7af1828e-f8ee-4826-8c8d-83dce2496567" providerId="ADAL" clId="{9FE8CB75-3FA5-47A0-8561-0E4AE3C1EC72}" dt="2024-12-20T17:16:17.464" v="59" actId="14100"/>
        <pc:sldMkLst>
          <pc:docMk/>
          <pc:sldMk cId="0" sldId="346"/>
        </pc:sldMkLst>
        <pc:spChg chg="mod">
          <ac:chgData name="SHENDALE, Stephanie" userId="7af1828e-f8ee-4826-8c8d-83dce2496567" providerId="ADAL" clId="{9FE8CB75-3FA5-47A0-8561-0E4AE3C1EC72}" dt="2024-12-20T17:16:17.464" v="59" actId="14100"/>
          <ac:spMkLst>
            <pc:docMk/>
            <pc:sldMk cId="0" sldId="346"/>
            <ac:spMk id="3" creationId="{00000000-0000-0000-0000-000000000000}"/>
          </ac:spMkLst>
        </pc:spChg>
        <pc:spChg chg="mod">
          <ac:chgData name="SHENDALE, Stephanie" userId="7af1828e-f8ee-4826-8c8d-83dce2496567" providerId="ADAL" clId="{9FE8CB75-3FA5-47A0-8561-0E4AE3C1EC72}" dt="2024-12-20T17:16:11.039" v="58" actId="14100"/>
          <ac:spMkLst>
            <pc:docMk/>
            <pc:sldMk cId="0" sldId="346"/>
            <ac:spMk id="5" creationId="{00000000-0000-0000-0000-000000000000}"/>
          </ac:spMkLst>
        </pc:spChg>
      </pc:sldChg>
      <pc:sldChg chg="modSp mod">
        <pc:chgData name="SHENDALE, Stephanie" userId="7af1828e-f8ee-4826-8c8d-83dce2496567" providerId="ADAL" clId="{9FE8CB75-3FA5-47A0-8561-0E4AE3C1EC72}" dt="2024-12-20T17:16:52.097" v="69" actId="1076"/>
        <pc:sldMkLst>
          <pc:docMk/>
          <pc:sldMk cId="2775891610" sldId="347"/>
        </pc:sldMkLst>
        <pc:spChg chg="mod">
          <ac:chgData name="SHENDALE, Stephanie" userId="7af1828e-f8ee-4826-8c8d-83dce2496567" providerId="ADAL" clId="{9FE8CB75-3FA5-47A0-8561-0E4AE3C1EC72}" dt="2024-12-20T17:15:56.407" v="56" actId="1076"/>
          <ac:spMkLst>
            <pc:docMk/>
            <pc:sldMk cId="2775891610" sldId="347"/>
            <ac:spMk id="3" creationId="{00000000-0000-0000-0000-000000000000}"/>
          </ac:spMkLst>
        </pc:spChg>
        <pc:picChg chg="mod">
          <ac:chgData name="SHENDALE, Stephanie" userId="7af1828e-f8ee-4826-8c8d-83dce2496567" providerId="ADAL" clId="{9FE8CB75-3FA5-47A0-8561-0E4AE3C1EC72}" dt="2024-12-20T17:16:52.097" v="69" actId="1076"/>
          <ac:picMkLst>
            <pc:docMk/>
            <pc:sldMk cId="2775891610" sldId="347"/>
            <ac:picMk id="4" creationId="{00000000-0000-0000-0000-000000000000}"/>
          </ac:picMkLst>
        </pc:picChg>
      </pc:sldChg>
      <pc:sldChg chg="modSp mod">
        <pc:chgData name="SHENDALE, Stephanie" userId="7af1828e-f8ee-4826-8c8d-83dce2496567" providerId="ADAL" clId="{9FE8CB75-3FA5-47A0-8561-0E4AE3C1EC72}" dt="2024-12-20T17:14:48.777" v="48" actId="20577"/>
        <pc:sldMkLst>
          <pc:docMk/>
          <pc:sldMk cId="269147939" sldId="350"/>
        </pc:sldMkLst>
        <pc:spChg chg="mod">
          <ac:chgData name="SHENDALE, Stephanie" userId="7af1828e-f8ee-4826-8c8d-83dce2496567" providerId="ADAL" clId="{9FE8CB75-3FA5-47A0-8561-0E4AE3C1EC72}" dt="2024-12-20T17:14:48.777" v="48" actId="20577"/>
          <ac:spMkLst>
            <pc:docMk/>
            <pc:sldMk cId="269147939" sldId="350"/>
            <ac:spMk id="3" creationId="{00000000-0000-0000-0000-000000000000}"/>
          </ac:spMkLst>
        </pc:spChg>
      </pc:sldChg>
      <pc:sldMasterChg chg="addSp delSp modSp mod">
        <pc:chgData name="SHENDALE, Stephanie" userId="7af1828e-f8ee-4826-8c8d-83dce2496567" providerId="ADAL" clId="{9FE8CB75-3FA5-47A0-8561-0E4AE3C1EC72}" dt="2024-12-20T17:13:29.532" v="34" actId="113"/>
        <pc:sldMasterMkLst>
          <pc:docMk/>
          <pc:sldMasterMk cId="0" sldId="2147483648"/>
        </pc:sldMasterMkLst>
        <pc:spChg chg="mod">
          <ac:chgData name="SHENDALE, Stephanie" userId="7af1828e-f8ee-4826-8c8d-83dce2496567" providerId="ADAL" clId="{9FE8CB75-3FA5-47A0-8561-0E4AE3C1EC72}" dt="2024-12-20T17:13:29.532" v="34" actId="113"/>
          <ac:spMkLst>
            <pc:docMk/>
            <pc:sldMasterMk cId="0" sldId="2147483648"/>
            <ac:spMk id="1030" creationId="{00000000-0000-0000-0000-000000000000}"/>
          </ac:spMkLst>
        </pc:spChg>
        <pc:picChg chg="add del mod">
          <ac:chgData name="SHENDALE, Stephanie" userId="7af1828e-f8ee-4826-8c8d-83dce2496567" providerId="ADAL" clId="{9FE8CB75-3FA5-47A0-8561-0E4AE3C1EC72}" dt="2024-12-20T17:12:04.205" v="11"/>
          <ac:picMkLst>
            <pc:docMk/>
            <pc:sldMasterMk cId="0" sldId="2147483648"/>
            <ac:picMk id="2" creationId="{B051E1F9-F1BD-75CD-4317-5E991FFCFFED}"/>
          </ac:picMkLst>
        </pc:picChg>
        <pc:picChg chg="add mod">
          <ac:chgData name="SHENDALE, Stephanie" userId="7af1828e-f8ee-4826-8c8d-83dce2496567" providerId="ADAL" clId="{9FE8CB75-3FA5-47A0-8561-0E4AE3C1EC72}" dt="2024-12-20T17:12:15.781" v="12"/>
          <ac:picMkLst>
            <pc:docMk/>
            <pc:sldMasterMk cId="0" sldId="2147483648"/>
            <ac:picMk id="3" creationId="{0AC59FFD-048A-BE57-4D7B-EE46325CA026}"/>
          </ac:picMkLst>
        </pc:picChg>
        <pc:picChg chg="add mod">
          <ac:chgData name="SHENDALE, Stephanie" userId="7af1828e-f8ee-4826-8c8d-83dce2496567" providerId="ADAL" clId="{9FE8CB75-3FA5-47A0-8561-0E4AE3C1EC72}" dt="2024-12-20T17:12:59.367" v="28" actId="1037"/>
          <ac:picMkLst>
            <pc:docMk/>
            <pc:sldMasterMk cId="0" sldId="2147483648"/>
            <ac:picMk id="4" creationId="{050B7441-BC2A-85F4-95F8-B90631DF7891}"/>
          </ac:picMkLst>
        </pc:picChg>
        <pc:picChg chg="del">
          <ac:chgData name="SHENDALE, Stephanie" userId="7af1828e-f8ee-4826-8c8d-83dce2496567" providerId="ADAL" clId="{9FE8CB75-3FA5-47A0-8561-0E4AE3C1EC72}" dt="2024-12-20T17:12:37.156" v="13" actId="478"/>
          <ac:picMkLst>
            <pc:docMk/>
            <pc:sldMasterMk cId="0" sldId="2147483648"/>
            <ac:picMk id="10" creationId="{00000000-0000-0000-0000-000000000000}"/>
          </ac:picMkLst>
        </pc:picChg>
        <pc:picChg chg="del">
          <ac:chgData name="SHENDALE, Stephanie" userId="7af1828e-f8ee-4826-8c8d-83dce2496567" providerId="ADAL" clId="{9FE8CB75-3FA5-47A0-8561-0E4AE3C1EC72}" dt="2024-12-20T17:11:59.995" v="9" actId="478"/>
          <ac:picMkLst>
            <pc:docMk/>
            <pc:sldMasterMk cId="0" sldId="2147483648"/>
            <ac:picMk id="1032" creationId="{00000000-0000-0000-0000-000000000000}"/>
          </ac:picMkLst>
        </pc:picChg>
      </pc:sldMasterChg>
    </pc:docChg>
  </pc:docChgLst>
  <pc:docChgLst>
    <pc:chgData name="PALLITTO, Christina Catherine" userId="S::pallittoc@who.int::ee4fbf33-6231-4fd4-a258-e5b6d71845ad" providerId="AD" clId="Web-{A01F4521-0CD6-89D1-749C-6E2B7C987727}"/>
    <pc:docChg chg="mod modSld">
      <pc:chgData name="PALLITTO, Christina Catherine" userId="S::pallittoc@who.int::ee4fbf33-6231-4fd4-a258-e5b6d71845ad" providerId="AD" clId="Web-{A01F4521-0CD6-89D1-749C-6E2B7C987727}" dt="2024-09-16T15:19:17.493" v="92" actId="1076"/>
      <pc:docMkLst>
        <pc:docMk/>
      </pc:docMkLst>
      <pc:sldChg chg="modSp">
        <pc:chgData name="PALLITTO, Christina Catherine" userId="S::pallittoc@who.int::ee4fbf33-6231-4fd4-a258-e5b6d71845ad" providerId="AD" clId="Web-{A01F4521-0CD6-89D1-749C-6E2B7C987727}" dt="2024-09-16T15:15:13.477" v="89" actId="20577"/>
        <pc:sldMkLst>
          <pc:docMk/>
          <pc:sldMk cId="542727432" sldId="344"/>
        </pc:sldMkLst>
        <pc:spChg chg="mod">
          <ac:chgData name="PALLITTO, Christina Catherine" userId="S::pallittoc@who.int::ee4fbf33-6231-4fd4-a258-e5b6d71845ad" providerId="AD" clId="Web-{A01F4521-0CD6-89D1-749C-6E2B7C987727}" dt="2024-09-16T15:15:13.477" v="89" actId="20577"/>
          <ac:spMkLst>
            <pc:docMk/>
            <pc:sldMk cId="542727432" sldId="344"/>
            <ac:spMk id="3" creationId="{00000000-0000-0000-0000-000000000000}"/>
          </ac:spMkLst>
        </pc:spChg>
      </pc:sldChg>
      <pc:sldChg chg="addSp delSp modSp">
        <pc:chgData name="PALLITTO, Christina Catherine" userId="S::pallittoc@who.int::ee4fbf33-6231-4fd4-a258-e5b6d71845ad" providerId="AD" clId="Web-{A01F4521-0CD6-89D1-749C-6E2B7C987727}" dt="2024-09-16T15:19:17.493" v="92" actId="1076"/>
        <pc:sldMkLst>
          <pc:docMk/>
          <pc:sldMk cId="0" sldId="345"/>
        </pc:sldMkLst>
        <pc:picChg chg="del">
          <ac:chgData name="PALLITTO, Christina Catherine" userId="S::pallittoc@who.int::ee4fbf33-6231-4fd4-a258-e5b6d71845ad" providerId="AD" clId="Web-{A01F4521-0CD6-89D1-749C-6E2B7C987727}" dt="2024-09-16T15:18:52.743" v="90"/>
          <ac:picMkLst>
            <pc:docMk/>
            <pc:sldMk cId="0" sldId="345"/>
            <ac:picMk id="6" creationId="{00000000-0000-0000-0000-000000000000}"/>
          </ac:picMkLst>
        </pc:picChg>
        <pc:picChg chg="add mod">
          <ac:chgData name="PALLITTO, Christina Catherine" userId="S::pallittoc@who.int::ee4fbf33-6231-4fd4-a258-e5b6d71845ad" providerId="AD" clId="Web-{A01F4521-0CD6-89D1-749C-6E2B7C987727}" dt="2024-09-16T15:19:17.493" v="92" actId="1076"/>
          <ac:picMkLst>
            <pc:docMk/>
            <pc:sldMk cId="0" sldId="345"/>
            <ac:picMk id="28" creationId="{7E380785-A6A1-BF6A-3F42-8A4247161E97}"/>
          </ac:picMkLst>
        </pc:picChg>
      </pc:sldChg>
      <pc:sldChg chg="modSp">
        <pc:chgData name="PALLITTO, Christina Catherine" userId="S::pallittoc@who.int::ee4fbf33-6231-4fd4-a258-e5b6d71845ad" providerId="AD" clId="Web-{A01F4521-0CD6-89D1-749C-6E2B7C987727}" dt="2024-09-16T14:41:35.945" v="4" actId="20577"/>
        <pc:sldMkLst>
          <pc:docMk/>
          <pc:sldMk cId="0" sldId="348"/>
        </pc:sldMkLst>
        <pc:spChg chg="mod">
          <ac:chgData name="PALLITTO, Christina Catherine" userId="S::pallittoc@who.int::ee4fbf33-6231-4fd4-a258-e5b6d71845ad" providerId="AD" clId="Web-{A01F4521-0CD6-89D1-749C-6E2B7C987727}" dt="2024-09-16T14:41:35.945" v="4" actId="20577"/>
          <ac:spMkLst>
            <pc:docMk/>
            <pc:sldMk cId="0" sldId="348"/>
            <ac:spMk id="17411" creationId="{00000000-0000-0000-0000-000000000000}"/>
          </ac:spMkLst>
        </pc:spChg>
      </pc:sldChg>
      <pc:sldChg chg="addSp delSp modSp">
        <pc:chgData name="PALLITTO, Christina Catherine" userId="S::pallittoc@who.int::ee4fbf33-6231-4fd4-a258-e5b6d71845ad" providerId="AD" clId="Web-{A01F4521-0CD6-89D1-749C-6E2B7C987727}" dt="2024-09-16T14:42:02.555" v="9" actId="1076"/>
        <pc:sldMkLst>
          <pc:docMk/>
          <pc:sldMk cId="3158256984" sldId="349"/>
        </pc:sldMkLst>
        <pc:spChg chg="add">
          <ac:chgData name="PALLITTO, Christina Catherine" userId="S::pallittoc@who.int::ee4fbf33-6231-4fd4-a258-e5b6d71845ad" providerId="AD" clId="Web-{A01F4521-0CD6-89D1-749C-6E2B7C987727}" dt="2024-09-16T14:41:43.539" v="7"/>
          <ac:spMkLst>
            <pc:docMk/>
            <pc:sldMk cId="3158256984" sldId="349"/>
            <ac:spMk id="2" creationId="{C7AEA1E8-8864-1A13-D4A1-B220B27FD36D}"/>
          </ac:spMkLst>
        </pc:spChg>
        <pc:spChg chg="del">
          <ac:chgData name="PALLITTO, Christina Catherine" userId="S::pallittoc@who.int::ee4fbf33-6231-4fd4-a258-e5b6d71845ad" providerId="AD" clId="Web-{A01F4521-0CD6-89D1-749C-6E2B7C987727}" dt="2024-09-16T14:41:42.117" v="6"/>
          <ac:spMkLst>
            <pc:docMk/>
            <pc:sldMk cId="3158256984" sldId="349"/>
            <ac:spMk id="7" creationId="{00000000-0000-0000-0000-000000000000}"/>
          </ac:spMkLst>
        </pc:spChg>
        <pc:picChg chg="add mod">
          <ac:chgData name="PALLITTO, Christina Catherine" userId="S::pallittoc@who.int::ee4fbf33-6231-4fd4-a258-e5b6d71845ad" providerId="AD" clId="Web-{A01F4521-0CD6-89D1-749C-6E2B7C987727}" dt="2024-09-16T14:42:02.555" v="9" actId="1076"/>
          <ac:picMkLst>
            <pc:docMk/>
            <pc:sldMk cId="3158256984" sldId="349"/>
            <ac:picMk id="3" creationId="{53D4237F-1293-4C3B-801F-990A77A9D766}"/>
          </ac:picMkLst>
        </pc:picChg>
        <pc:picChg chg="del">
          <ac:chgData name="PALLITTO, Christina Catherine" userId="S::pallittoc@who.int::ee4fbf33-6231-4fd4-a258-e5b6d71845ad" providerId="AD" clId="Web-{A01F4521-0CD6-89D1-749C-6E2B7C987727}" dt="2024-09-16T14:41:37.820" v="5"/>
          <ac:picMkLst>
            <pc:docMk/>
            <pc:sldMk cId="3158256984" sldId="349"/>
            <ac:picMk id="22530" creationId="{00000000-0000-0000-0000-000000000000}"/>
          </ac:picMkLst>
        </pc:picChg>
      </pc:sldChg>
    </pc:docChg>
  </pc:docChgLst>
  <pc:docChgLst>
    <pc:chgData name="SHENDALE, Stephanie" userId="S::shendales@who.int::7af1828e-f8ee-4826-8c8d-83dce2496567" providerId="AD" clId="Web-{5686C089-D1F6-FE93-7D28-CF2B50D05B6C}"/>
    <pc:docChg chg="modSld">
      <pc:chgData name="SHENDALE, Stephanie" userId="S::shendales@who.int::7af1828e-f8ee-4826-8c8d-83dce2496567" providerId="AD" clId="Web-{5686C089-D1F6-FE93-7D28-CF2B50D05B6C}" dt="2025-02-13T11:38:12.994" v="1" actId="20577"/>
      <pc:docMkLst>
        <pc:docMk/>
      </pc:docMkLst>
      <pc:sldChg chg="modSp">
        <pc:chgData name="SHENDALE, Stephanie" userId="S::shendales@who.int::7af1828e-f8ee-4826-8c8d-83dce2496567" providerId="AD" clId="Web-{5686C089-D1F6-FE93-7D28-CF2B50D05B6C}" dt="2025-02-13T11:38:12.994" v="1" actId="20577"/>
        <pc:sldMkLst>
          <pc:docMk/>
          <pc:sldMk cId="0" sldId="348"/>
        </pc:sldMkLst>
        <pc:spChg chg="mod">
          <ac:chgData name="SHENDALE, Stephanie" userId="S::shendales@who.int::7af1828e-f8ee-4826-8c8d-83dce2496567" providerId="AD" clId="Web-{5686C089-D1F6-FE93-7D28-CF2B50D05B6C}" dt="2025-02-13T11:38:12.994" v="1" actId="20577"/>
          <ac:spMkLst>
            <pc:docMk/>
            <pc:sldMk cId="0" sldId="348"/>
            <ac:spMk id="6" creationId="{138D1D77-67B5-57D3-E7FF-6DCEB5641401}"/>
          </ac:spMkLst>
        </pc:spChg>
      </pc:sldChg>
    </pc:docChg>
  </pc:docChgLst>
  <pc:docChgLst>
    <pc:chgData name="PALLITTO, Christina Catherine" userId="S::pallittoc@who.int::ee4fbf33-6231-4fd4-a258-e5b6d71845ad" providerId="AD" clId="Web-{EB4B4816-D696-A43D-91DB-7CE67A0D0BCB}"/>
    <pc:docChg chg="modSld">
      <pc:chgData name="PALLITTO, Christina Catherine" userId="S::pallittoc@who.int::ee4fbf33-6231-4fd4-a258-e5b6d71845ad" providerId="AD" clId="Web-{EB4B4816-D696-A43D-91DB-7CE67A0D0BCB}" dt="2024-08-29T15:05:11.698" v="1" actId="20577"/>
      <pc:docMkLst>
        <pc:docMk/>
      </pc:docMkLst>
      <pc:sldChg chg="modSp">
        <pc:chgData name="PALLITTO, Christina Catherine" userId="S::pallittoc@who.int::ee4fbf33-6231-4fd4-a258-e5b6d71845ad" providerId="AD" clId="Web-{EB4B4816-D696-A43D-91DB-7CE67A0D0BCB}" dt="2024-08-29T15:05:11.698" v="1" actId="20577"/>
        <pc:sldMkLst>
          <pc:docMk/>
          <pc:sldMk cId="0" sldId="336"/>
        </pc:sldMkLst>
        <pc:spChg chg="mod">
          <ac:chgData name="PALLITTO, Christina Catherine" userId="S::pallittoc@who.int::ee4fbf33-6231-4fd4-a258-e5b6d71845ad" providerId="AD" clId="Web-{EB4B4816-D696-A43D-91DB-7CE67A0D0BCB}" dt="2024-08-29T15:05:11.698" v="1" actId="20577"/>
          <ac:spMkLst>
            <pc:docMk/>
            <pc:sldMk cId="0" sldId="336"/>
            <ac:spMk id="3075" creationId="{00000000-0000-0000-0000-000000000000}"/>
          </ac:spMkLst>
        </pc:spChg>
      </pc:sldChg>
    </pc:docChg>
  </pc:docChgLst>
  <pc:docChgLst>
    <pc:chgData name="SHENDALE, Stephanie" userId="S::shendales@who.int::7af1828e-f8ee-4826-8c8d-83dce2496567" providerId="AD" clId="Web-{ABBD8598-AC99-80C7-3FDE-9BD3F6421CCB}"/>
    <pc:docChg chg="mod modSld">
      <pc:chgData name="SHENDALE, Stephanie" userId="S::shendales@who.int::7af1828e-f8ee-4826-8c8d-83dce2496567" providerId="AD" clId="Web-{ABBD8598-AC99-80C7-3FDE-9BD3F6421CCB}" dt="2024-08-30T08:59:08.657" v="4"/>
      <pc:docMkLst>
        <pc:docMk/>
      </pc:docMkLst>
      <pc:sldChg chg="modNotes">
        <pc:chgData name="SHENDALE, Stephanie" userId="S::shendales@who.int::7af1828e-f8ee-4826-8c8d-83dce2496567" providerId="AD" clId="Web-{ABBD8598-AC99-80C7-3FDE-9BD3F6421CCB}" dt="2024-08-30T08:59:08.657" v="4"/>
        <pc:sldMkLst>
          <pc:docMk/>
          <pc:sldMk cId="3809182940" sldId="342"/>
        </pc:sldMkLst>
      </pc:sldChg>
    </pc:docChg>
  </pc:docChgLst>
  <pc:docChgLst>
    <pc:chgData name="GOODMAN, Tracey S." userId="c16ebd8a-7bb2-40bf-be20-fb6877570d1b" providerId="ADAL" clId="{95FBD4E2-4CA9-4414-87D4-79B4DA48493A}"/>
    <pc:docChg chg="custSel modSld">
      <pc:chgData name="GOODMAN, Tracey S." userId="c16ebd8a-7bb2-40bf-be20-fb6877570d1b" providerId="ADAL" clId="{95FBD4E2-4CA9-4414-87D4-79B4DA48493A}" dt="2024-09-02T11:16:52.735" v="3"/>
      <pc:docMkLst>
        <pc:docMk/>
      </pc:docMkLst>
      <pc:sldChg chg="modSp mod">
        <pc:chgData name="GOODMAN, Tracey S." userId="c16ebd8a-7bb2-40bf-be20-fb6877570d1b" providerId="ADAL" clId="{95FBD4E2-4CA9-4414-87D4-79B4DA48493A}" dt="2024-09-02T11:14:03.564" v="1" actId="20577"/>
        <pc:sldMkLst>
          <pc:docMk/>
          <pc:sldMk cId="2025069893" sldId="337"/>
        </pc:sldMkLst>
        <pc:spChg chg="mod">
          <ac:chgData name="GOODMAN, Tracey S." userId="c16ebd8a-7bb2-40bf-be20-fb6877570d1b" providerId="ADAL" clId="{95FBD4E2-4CA9-4414-87D4-79B4DA48493A}" dt="2024-09-02T11:14:03.564" v="1" actId="20577"/>
          <ac:spMkLst>
            <pc:docMk/>
            <pc:sldMk cId="2025069893" sldId="337"/>
            <ac:spMk id="3" creationId="{00000000-0000-0000-0000-000000000000}"/>
          </ac:spMkLst>
        </pc:spChg>
      </pc:sldChg>
      <pc:sldChg chg="modCm">
        <pc:chgData name="GOODMAN, Tracey S." userId="c16ebd8a-7bb2-40bf-be20-fb6877570d1b" providerId="ADAL" clId="{95FBD4E2-4CA9-4414-87D4-79B4DA48493A}" dt="2024-09-02T11:15:28.218" v="2"/>
        <pc:sldMkLst>
          <pc:docMk/>
          <pc:sldMk cId="3809182940" sldId="342"/>
        </pc:sldMkLst>
      </pc:sldChg>
      <pc:sldChg chg="modNotes">
        <pc:chgData name="GOODMAN, Tracey S." userId="c16ebd8a-7bb2-40bf-be20-fb6877570d1b" providerId="ADAL" clId="{95FBD4E2-4CA9-4414-87D4-79B4DA48493A}" dt="2024-09-02T11:13:48.750" v="0" actId="27636"/>
        <pc:sldMkLst>
          <pc:docMk/>
          <pc:sldMk cId="0" sldId="346"/>
        </pc:sldMkLst>
      </pc:sldChg>
      <pc:sldChg chg="addCm">
        <pc:chgData name="GOODMAN, Tracey S." userId="c16ebd8a-7bb2-40bf-be20-fb6877570d1b" providerId="ADAL" clId="{95FBD4E2-4CA9-4414-87D4-79B4DA48493A}" dt="2024-09-02T11:16:52.735" v="3"/>
        <pc:sldMkLst>
          <pc:docMk/>
          <pc:sldMk cId="0" sldId="348"/>
        </pc:sldMkLst>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9.png"/></Relationships>
</file>

<file path=ppt/diagrams/_rels/drawing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0782F2-65F0-4586-811F-87914CCFF221}" type="doc">
      <dgm:prSet loTypeId="urn:microsoft.com/office/officeart/2005/8/layout/vList3#5" loCatId="list" qsTypeId="urn:microsoft.com/office/officeart/2005/8/quickstyle/simple1" qsCatId="simple" csTypeId="urn:microsoft.com/office/officeart/2005/8/colors/accent1_2" csCatId="accent1" phldr="1"/>
      <dgm:spPr/>
    </dgm:pt>
    <dgm:pt modelId="{BF6C85F4-172C-4BFA-81B2-2487B03CE2B0}">
      <dgm:prSet phldrT="[Text]" custT="1"/>
      <dgm:spPr>
        <a:solidFill>
          <a:srgbClr val="99CCFF"/>
        </a:solidFill>
      </dgm:spPr>
      <dgm:t>
        <a:bodyPr/>
        <a:lstStyle/>
        <a:p>
          <a:pPr algn="l"/>
          <a:r>
            <a:rPr lang="en-US" sz="2400" b="0" err="1">
              <a:solidFill>
                <a:srgbClr val="000066"/>
              </a:solidFill>
              <a:ea typeface="ＭＳ Ｐゴシック" pitchFamily="34" charset="-128"/>
            </a:rPr>
            <a:t>HepB</a:t>
          </a:r>
          <a:r>
            <a:rPr lang="en-US" sz="2400" b="0">
              <a:solidFill>
                <a:srgbClr val="000066"/>
              </a:solidFill>
              <a:ea typeface="ＭＳ Ｐゴシック" pitchFamily="34" charset="-128"/>
            </a:rPr>
            <a:t>-BD as part of essential newborn care protocol</a:t>
          </a:r>
          <a:endParaRPr lang="en-US" sz="2400" b="0">
            <a:solidFill>
              <a:srgbClr val="000066"/>
            </a:solidFill>
          </a:endParaRPr>
        </a:p>
      </dgm:t>
    </dgm:pt>
    <dgm:pt modelId="{3914F957-FBB4-4387-BFD5-F7205D37D0DE}" type="parTrans" cxnId="{96273986-CF10-40A1-B7B1-B8A5267A957F}">
      <dgm:prSet/>
      <dgm:spPr/>
      <dgm:t>
        <a:bodyPr/>
        <a:lstStyle/>
        <a:p>
          <a:endParaRPr lang="en-US"/>
        </a:p>
      </dgm:t>
    </dgm:pt>
    <dgm:pt modelId="{ABC947C1-81F1-40C3-B274-6CD06BCB4314}" type="sibTrans" cxnId="{96273986-CF10-40A1-B7B1-B8A5267A957F}">
      <dgm:prSet/>
      <dgm:spPr/>
      <dgm:t>
        <a:bodyPr/>
        <a:lstStyle/>
        <a:p>
          <a:endParaRPr lang="en-US"/>
        </a:p>
      </dgm:t>
    </dgm:pt>
    <dgm:pt modelId="{D86558A5-B275-43CD-8F58-E6560C5B8485}">
      <dgm:prSet phldrT="[Text]" custT="1"/>
      <dgm:spPr>
        <a:solidFill>
          <a:srgbClr val="99CCFF"/>
        </a:solidFill>
      </dgm:spPr>
      <dgm:t>
        <a:bodyPr/>
        <a:lstStyle/>
        <a:p>
          <a:pPr algn="l" rtl="1"/>
          <a:r>
            <a:rPr lang="en-US" sz="2400" b="0">
              <a:solidFill>
                <a:srgbClr val="000066"/>
              </a:solidFill>
              <a:ea typeface="ＭＳ Ｐゴシック" pitchFamily="34" charset="-128"/>
            </a:rPr>
            <a:t>Including private sector in the HepB-BD vaccination </a:t>
          </a:r>
          <a:endParaRPr lang="en-US" sz="2400" b="0">
            <a:solidFill>
              <a:srgbClr val="000066"/>
            </a:solidFill>
          </a:endParaRPr>
        </a:p>
      </dgm:t>
    </dgm:pt>
    <dgm:pt modelId="{2BE00EDF-7BA2-4E5F-9A89-D5987B800345}" type="parTrans" cxnId="{3AA7E220-8B51-41F8-BA70-DB3CB8D7C547}">
      <dgm:prSet/>
      <dgm:spPr/>
      <dgm:t>
        <a:bodyPr/>
        <a:lstStyle/>
        <a:p>
          <a:endParaRPr lang="en-US"/>
        </a:p>
      </dgm:t>
    </dgm:pt>
    <dgm:pt modelId="{D3C75EBF-91BF-4BCB-B32A-D78B3DA50DBE}" type="sibTrans" cxnId="{3AA7E220-8B51-41F8-BA70-DB3CB8D7C547}">
      <dgm:prSet/>
      <dgm:spPr/>
      <dgm:t>
        <a:bodyPr/>
        <a:lstStyle/>
        <a:p>
          <a:endParaRPr lang="en-US"/>
        </a:p>
      </dgm:t>
    </dgm:pt>
    <dgm:pt modelId="{7B27792E-2595-4EDB-963B-02F3374EC946}">
      <dgm:prSet phldrT="[Text]" custT="1"/>
      <dgm:spPr>
        <a:solidFill>
          <a:srgbClr val="99CCFF"/>
        </a:solidFill>
      </dgm:spPr>
      <dgm:t>
        <a:bodyPr/>
        <a:lstStyle/>
        <a:p>
          <a:pPr algn="l" rtl="1"/>
          <a:r>
            <a:rPr lang="fr-FR" sz="2400">
              <a:solidFill>
                <a:srgbClr val="000066"/>
              </a:solidFill>
            </a:rPr>
            <a:t>Key messages</a:t>
          </a:r>
          <a:endParaRPr lang="en-US" sz="2400">
            <a:solidFill>
              <a:srgbClr val="000066"/>
            </a:solidFill>
          </a:endParaRPr>
        </a:p>
      </dgm:t>
    </dgm:pt>
    <dgm:pt modelId="{EEB1A12D-4768-4A61-A24D-21E6D1B15292}" type="parTrans" cxnId="{51945AA4-3127-4DA1-85DA-062C5BB51232}">
      <dgm:prSet/>
      <dgm:spPr/>
      <dgm:t>
        <a:bodyPr/>
        <a:lstStyle/>
        <a:p>
          <a:endParaRPr lang="en-US"/>
        </a:p>
      </dgm:t>
    </dgm:pt>
    <dgm:pt modelId="{B2734011-D58A-4B1F-B966-4EADDD18CF81}" type="sibTrans" cxnId="{51945AA4-3127-4DA1-85DA-062C5BB51232}">
      <dgm:prSet/>
      <dgm:spPr/>
      <dgm:t>
        <a:bodyPr/>
        <a:lstStyle/>
        <a:p>
          <a:endParaRPr lang="en-US"/>
        </a:p>
      </dgm:t>
    </dgm:pt>
    <dgm:pt modelId="{B5FE3B2D-3667-439B-BFAB-2864BB025C9E}">
      <dgm:prSet custT="1"/>
      <dgm:spPr>
        <a:solidFill>
          <a:srgbClr val="99CCFF"/>
        </a:solidFill>
      </dgm:spPr>
      <dgm:t>
        <a:bodyPr/>
        <a:lstStyle/>
        <a:p>
          <a:pPr algn="l" rtl="1"/>
          <a:r>
            <a:rPr lang="en-US" sz="2400" b="0" err="1">
              <a:solidFill>
                <a:srgbClr val="000066"/>
              </a:solidFill>
              <a:ea typeface="ＭＳ Ｐゴシック" pitchFamily="34" charset="-128"/>
            </a:rPr>
            <a:t>HepB</a:t>
          </a:r>
          <a:r>
            <a:rPr lang="en-US" sz="2400" b="0">
              <a:solidFill>
                <a:srgbClr val="000066"/>
              </a:solidFill>
              <a:ea typeface="ＭＳ Ｐゴシック" pitchFamily="34" charset="-128"/>
            </a:rPr>
            <a:t>-BD vaccination for home births</a:t>
          </a:r>
          <a:endParaRPr lang="en-US" sz="2400" b="0">
            <a:solidFill>
              <a:srgbClr val="000066"/>
            </a:solidFill>
          </a:endParaRPr>
        </a:p>
      </dgm:t>
    </dgm:pt>
    <dgm:pt modelId="{96FFF9E4-5D68-438D-B704-8C8E671A3635}" type="parTrans" cxnId="{AEC8558C-292E-4C81-BDEA-D2556AE8732F}">
      <dgm:prSet/>
      <dgm:spPr/>
      <dgm:t>
        <a:bodyPr/>
        <a:lstStyle/>
        <a:p>
          <a:endParaRPr lang="en-US"/>
        </a:p>
      </dgm:t>
    </dgm:pt>
    <dgm:pt modelId="{4EB6CFC9-1C0B-4F93-B381-A90699FB339E}" type="sibTrans" cxnId="{AEC8558C-292E-4C81-BDEA-D2556AE8732F}">
      <dgm:prSet/>
      <dgm:spPr/>
      <dgm:t>
        <a:bodyPr/>
        <a:lstStyle/>
        <a:p>
          <a:endParaRPr lang="en-US"/>
        </a:p>
      </dgm:t>
    </dgm:pt>
    <dgm:pt modelId="{412B8040-CAA4-4A6A-B232-1F0B7F0238B8}">
      <dgm:prSet custT="1"/>
      <dgm:spPr>
        <a:solidFill>
          <a:srgbClr val="99CCFF"/>
        </a:solidFill>
      </dgm:spPr>
      <dgm:t>
        <a:bodyPr/>
        <a:lstStyle/>
        <a:p>
          <a:pPr algn="l" rtl="1"/>
          <a:r>
            <a:rPr lang="en-US" sz="2400" b="0">
              <a:solidFill>
                <a:srgbClr val="000066"/>
              </a:solidFill>
              <a:ea typeface="ＭＳ Ｐゴシック" pitchFamily="34" charset="-128"/>
            </a:rPr>
            <a:t>HepB-BD vaccination in health facilities</a:t>
          </a:r>
          <a:endParaRPr lang="en-US" sz="2400" b="0">
            <a:solidFill>
              <a:srgbClr val="000066"/>
            </a:solidFill>
          </a:endParaRPr>
        </a:p>
      </dgm:t>
    </dgm:pt>
    <dgm:pt modelId="{04B4B864-52A6-45DF-B10B-C166316AFB37}" type="parTrans" cxnId="{708F9A5F-2BCB-4127-8DC0-5EB5C442E5CE}">
      <dgm:prSet/>
      <dgm:spPr/>
      <dgm:t>
        <a:bodyPr/>
        <a:lstStyle/>
        <a:p>
          <a:endParaRPr lang="en-US"/>
        </a:p>
      </dgm:t>
    </dgm:pt>
    <dgm:pt modelId="{27246DF4-A83E-4C40-A3CD-A832D2659C1E}" type="sibTrans" cxnId="{708F9A5F-2BCB-4127-8DC0-5EB5C442E5CE}">
      <dgm:prSet/>
      <dgm:spPr/>
      <dgm:t>
        <a:bodyPr/>
        <a:lstStyle/>
        <a:p>
          <a:endParaRPr lang="en-US"/>
        </a:p>
      </dgm:t>
    </dgm:pt>
    <dgm:pt modelId="{04730451-531F-40CA-935E-50D7DC1D439C}" type="pres">
      <dgm:prSet presAssocID="{C20782F2-65F0-4586-811F-87914CCFF221}" presName="linearFlow" presStyleCnt="0">
        <dgm:presLayoutVars>
          <dgm:dir/>
          <dgm:resizeHandles val="exact"/>
        </dgm:presLayoutVars>
      </dgm:prSet>
      <dgm:spPr/>
    </dgm:pt>
    <dgm:pt modelId="{5D47328A-F47D-4E5E-B71D-FA244501A4EB}" type="pres">
      <dgm:prSet presAssocID="{BF6C85F4-172C-4BFA-81B2-2487B03CE2B0}" presName="composite" presStyleCnt="0"/>
      <dgm:spPr/>
    </dgm:pt>
    <dgm:pt modelId="{23DEEC19-A378-4D81-8767-0BDAC67C97EB}" type="pres">
      <dgm:prSet presAssocID="{BF6C85F4-172C-4BFA-81B2-2487B03CE2B0}" presName="imgShp" presStyleLbl="fgImgPlace1" presStyleIdx="0" presStyleCnt="5"/>
      <dgm:spPr>
        <a:blipFill rotWithShape="0">
          <a:blip xmlns:r="http://schemas.openxmlformats.org/officeDocument/2006/relationships" r:embed="rId1"/>
          <a:stretch>
            <a:fillRect/>
          </a:stretch>
        </a:blipFill>
      </dgm:spPr>
    </dgm:pt>
    <dgm:pt modelId="{477597E3-7AEA-4F1F-B645-D97263337423}" type="pres">
      <dgm:prSet presAssocID="{BF6C85F4-172C-4BFA-81B2-2487B03CE2B0}" presName="txShp" presStyleLbl="node1" presStyleIdx="0" presStyleCnt="5">
        <dgm:presLayoutVars>
          <dgm:bulletEnabled val="1"/>
        </dgm:presLayoutVars>
      </dgm:prSet>
      <dgm:spPr/>
    </dgm:pt>
    <dgm:pt modelId="{3DF69134-80FB-4C21-BB58-6E6D3BF2F2D6}" type="pres">
      <dgm:prSet presAssocID="{ABC947C1-81F1-40C3-B274-6CD06BCB4314}" presName="spacing" presStyleCnt="0"/>
      <dgm:spPr/>
    </dgm:pt>
    <dgm:pt modelId="{D2C315C6-1B57-4F0A-845D-E28B1F352146}" type="pres">
      <dgm:prSet presAssocID="{412B8040-CAA4-4A6A-B232-1F0B7F0238B8}" presName="composite" presStyleCnt="0"/>
      <dgm:spPr/>
    </dgm:pt>
    <dgm:pt modelId="{199CF6AE-1498-4802-AC90-E4BBC3B3AB5F}" type="pres">
      <dgm:prSet presAssocID="{412B8040-CAA4-4A6A-B232-1F0B7F0238B8}" presName="imgShp" presStyleLbl="fgImgPlace1" presStyleIdx="1" presStyleCnt="5"/>
      <dgm:spPr>
        <a:blipFill rotWithShape="0">
          <a:blip xmlns:r="http://schemas.openxmlformats.org/officeDocument/2006/relationships" r:embed="rId2"/>
          <a:stretch>
            <a:fillRect/>
          </a:stretch>
        </a:blipFill>
      </dgm:spPr>
    </dgm:pt>
    <dgm:pt modelId="{9DCBE6D7-4F13-4335-9DFA-EE53204581AA}" type="pres">
      <dgm:prSet presAssocID="{412B8040-CAA4-4A6A-B232-1F0B7F0238B8}" presName="txShp" presStyleLbl="node1" presStyleIdx="1" presStyleCnt="5">
        <dgm:presLayoutVars>
          <dgm:bulletEnabled val="1"/>
        </dgm:presLayoutVars>
      </dgm:prSet>
      <dgm:spPr/>
    </dgm:pt>
    <dgm:pt modelId="{3B21C959-3BF3-4E66-B643-B9219A092BA3}" type="pres">
      <dgm:prSet presAssocID="{27246DF4-A83E-4C40-A3CD-A832D2659C1E}" presName="spacing" presStyleCnt="0"/>
      <dgm:spPr/>
    </dgm:pt>
    <dgm:pt modelId="{805CA64B-1291-4E28-8C37-06C230439D63}" type="pres">
      <dgm:prSet presAssocID="{B5FE3B2D-3667-439B-BFAB-2864BB025C9E}" presName="composite" presStyleCnt="0"/>
      <dgm:spPr/>
    </dgm:pt>
    <dgm:pt modelId="{9C6A5C11-F590-4280-B2F7-E84A457B00CC}" type="pres">
      <dgm:prSet presAssocID="{B5FE3B2D-3667-439B-BFAB-2864BB025C9E}" presName="imgShp" presStyleLbl="fgImgPlace1" presStyleIdx="2" presStyleCnt="5"/>
      <dgm:spPr>
        <a:blipFill rotWithShape="0">
          <a:blip xmlns:r="http://schemas.openxmlformats.org/officeDocument/2006/relationships" r:embed="rId3"/>
          <a:stretch>
            <a:fillRect/>
          </a:stretch>
        </a:blipFill>
      </dgm:spPr>
    </dgm:pt>
    <dgm:pt modelId="{D745E2D4-77A4-456A-8861-34AEA5D71FF6}" type="pres">
      <dgm:prSet presAssocID="{B5FE3B2D-3667-439B-BFAB-2864BB025C9E}" presName="txShp" presStyleLbl="node1" presStyleIdx="2" presStyleCnt="5">
        <dgm:presLayoutVars>
          <dgm:bulletEnabled val="1"/>
        </dgm:presLayoutVars>
      </dgm:prSet>
      <dgm:spPr/>
    </dgm:pt>
    <dgm:pt modelId="{B3A18F35-CDE0-490D-93F9-2A4B46661011}" type="pres">
      <dgm:prSet presAssocID="{4EB6CFC9-1C0B-4F93-B381-A90699FB339E}" presName="spacing" presStyleCnt="0"/>
      <dgm:spPr/>
    </dgm:pt>
    <dgm:pt modelId="{D978978B-3679-477D-AE27-4A23AFB53867}" type="pres">
      <dgm:prSet presAssocID="{D86558A5-B275-43CD-8F58-E6560C5B8485}" presName="composite" presStyleCnt="0"/>
      <dgm:spPr/>
    </dgm:pt>
    <dgm:pt modelId="{6A5A3110-8F81-4363-A3EA-350E618C6E6D}" type="pres">
      <dgm:prSet presAssocID="{D86558A5-B275-43CD-8F58-E6560C5B8485}" presName="imgShp" presStyleLbl="fgImgPlace1" presStyleIdx="3" presStyleCnt="5"/>
      <dgm:spPr>
        <a:blipFill rotWithShape="0">
          <a:blip xmlns:r="http://schemas.openxmlformats.org/officeDocument/2006/relationships" r:embed="rId4"/>
          <a:stretch>
            <a:fillRect/>
          </a:stretch>
        </a:blipFill>
      </dgm:spPr>
    </dgm:pt>
    <dgm:pt modelId="{F1F63506-866C-4891-98C8-5903837F9FB0}" type="pres">
      <dgm:prSet presAssocID="{D86558A5-B275-43CD-8F58-E6560C5B8485}" presName="txShp" presStyleLbl="node1" presStyleIdx="3" presStyleCnt="5">
        <dgm:presLayoutVars>
          <dgm:bulletEnabled val="1"/>
        </dgm:presLayoutVars>
      </dgm:prSet>
      <dgm:spPr/>
    </dgm:pt>
    <dgm:pt modelId="{2867EEC3-81B2-48EF-B3B8-CED3D73709D4}" type="pres">
      <dgm:prSet presAssocID="{D3C75EBF-91BF-4BCB-B32A-D78B3DA50DBE}" presName="spacing" presStyleCnt="0"/>
      <dgm:spPr/>
    </dgm:pt>
    <dgm:pt modelId="{C69608B9-BE57-426F-89EB-A798F782767E}" type="pres">
      <dgm:prSet presAssocID="{7B27792E-2595-4EDB-963B-02F3374EC946}" presName="composite" presStyleCnt="0"/>
      <dgm:spPr/>
    </dgm:pt>
    <dgm:pt modelId="{EE42DD9B-DF16-4705-9A29-F61685900F27}" type="pres">
      <dgm:prSet presAssocID="{7B27792E-2595-4EDB-963B-02F3374EC946}" presName="imgShp" presStyleLbl="fgImgPlace1" presStyleIdx="4" presStyleCnt="5"/>
      <dgm:spPr>
        <a:blipFill rotWithShape="0">
          <a:blip xmlns:r="http://schemas.openxmlformats.org/officeDocument/2006/relationships" r:embed="rId5"/>
          <a:stretch>
            <a:fillRect/>
          </a:stretch>
        </a:blipFill>
      </dgm:spPr>
    </dgm:pt>
    <dgm:pt modelId="{DF27FA9A-ACB0-43AB-87CA-E5A2434CF5C4}" type="pres">
      <dgm:prSet presAssocID="{7B27792E-2595-4EDB-963B-02F3374EC946}" presName="txShp" presStyleLbl="node1" presStyleIdx="4" presStyleCnt="5">
        <dgm:presLayoutVars>
          <dgm:bulletEnabled val="1"/>
        </dgm:presLayoutVars>
      </dgm:prSet>
      <dgm:spPr/>
    </dgm:pt>
  </dgm:ptLst>
  <dgm:cxnLst>
    <dgm:cxn modelId="{8BB10309-123D-43E7-93FC-3D409600D4E5}" type="presOf" srcId="{B5FE3B2D-3667-439B-BFAB-2864BB025C9E}" destId="{D745E2D4-77A4-456A-8861-34AEA5D71FF6}" srcOrd="0" destOrd="0" presId="urn:microsoft.com/office/officeart/2005/8/layout/vList3#5"/>
    <dgm:cxn modelId="{3AA7E220-8B51-41F8-BA70-DB3CB8D7C547}" srcId="{C20782F2-65F0-4586-811F-87914CCFF221}" destId="{D86558A5-B275-43CD-8F58-E6560C5B8485}" srcOrd="3" destOrd="0" parTransId="{2BE00EDF-7BA2-4E5F-9A89-D5987B800345}" sibTransId="{D3C75EBF-91BF-4BCB-B32A-D78B3DA50DBE}"/>
    <dgm:cxn modelId="{708F9A5F-2BCB-4127-8DC0-5EB5C442E5CE}" srcId="{C20782F2-65F0-4586-811F-87914CCFF221}" destId="{412B8040-CAA4-4A6A-B232-1F0B7F0238B8}" srcOrd="1" destOrd="0" parTransId="{04B4B864-52A6-45DF-B10B-C166316AFB37}" sibTransId="{27246DF4-A83E-4C40-A3CD-A832D2659C1E}"/>
    <dgm:cxn modelId="{96273986-CF10-40A1-B7B1-B8A5267A957F}" srcId="{C20782F2-65F0-4586-811F-87914CCFF221}" destId="{BF6C85F4-172C-4BFA-81B2-2487B03CE2B0}" srcOrd="0" destOrd="0" parTransId="{3914F957-FBB4-4387-BFD5-F7205D37D0DE}" sibTransId="{ABC947C1-81F1-40C3-B274-6CD06BCB4314}"/>
    <dgm:cxn modelId="{AEC8558C-292E-4C81-BDEA-D2556AE8732F}" srcId="{C20782F2-65F0-4586-811F-87914CCFF221}" destId="{B5FE3B2D-3667-439B-BFAB-2864BB025C9E}" srcOrd="2" destOrd="0" parTransId="{96FFF9E4-5D68-438D-B704-8C8E671A3635}" sibTransId="{4EB6CFC9-1C0B-4F93-B381-A90699FB339E}"/>
    <dgm:cxn modelId="{51945AA4-3127-4DA1-85DA-062C5BB51232}" srcId="{C20782F2-65F0-4586-811F-87914CCFF221}" destId="{7B27792E-2595-4EDB-963B-02F3374EC946}" srcOrd="4" destOrd="0" parTransId="{EEB1A12D-4768-4A61-A24D-21E6D1B15292}" sibTransId="{B2734011-D58A-4B1F-B966-4EADDD18CF81}"/>
    <dgm:cxn modelId="{32A191A4-8DB3-42B0-BBC6-1FA982DFBAC7}" type="presOf" srcId="{C20782F2-65F0-4586-811F-87914CCFF221}" destId="{04730451-531F-40CA-935E-50D7DC1D439C}" srcOrd="0" destOrd="0" presId="urn:microsoft.com/office/officeart/2005/8/layout/vList3#5"/>
    <dgm:cxn modelId="{8B76A9C0-B4D3-4F70-B6A1-9B0EB05A04A9}" type="presOf" srcId="{7B27792E-2595-4EDB-963B-02F3374EC946}" destId="{DF27FA9A-ACB0-43AB-87CA-E5A2434CF5C4}" srcOrd="0" destOrd="0" presId="urn:microsoft.com/office/officeart/2005/8/layout/vList3#5"/>
    <dgm:cxn modelId="{8DDD95DA-C8A0-48D4-B677-59BBCE9433EC}" type="presOf" srcId="{D86558A5-B275-43CD-8F58-E6560C5B8485}" destId="{F1F63506-866C-4891-98C8-5903837F9FB0}" srcOrd="0" destOrd="0" presId="urn:microsoft.com/office/officeart/2005/8/layout/vList3#5"/>
    <dgm:cxn modelId="{91F8C4F4-64D8-44A6-A000-257B627248DE}" type="presOf" srcId="{412B8040-CAA4-4A6A-B232-1F0B7F0238B8}" destId="{9DCBE6D7-4F13-4335-9DFA-EE53204581AA}" srcOrd="0" destOrd="0" presId="urn:microsoft.com/office/officeart/2005/8/layout/vList3#5"/>
    <dgm:cxn modelId="{1ABCDCF7-3B70-4A8F-B5F9-BFB0C0D41462}" type="presOf" srcId="{BF6C85F4-172C-4BFA-81B2-2487B03CE2B0}" destId="{477597E3-7AEA-4F1F-B645-D97263337423}" srcOrd="0" destOrd="0" presId="urn:microsoft.com/office/officeart/2005/8/layout/vList3#5"/>
    <dgm:cxn modelId="{F0857618-EDA5-4F4B-8FE1-46E0EE5C908D}" type="presParOf" srcId="{04730451-531F-40CA-935E-50D7DC1D439C}" destId="{5D47328A-F47D-4E5E-B71D-FA244501A4EB}" srcOrd="0" destOrd="0" presId="urn:microsoft.com/office/officeart/2005/8/layout/vList3#5"/>
    <dgm:cxn modelId="{7F63816D-1D0F-4F7C-B0E7-20EF6AB9D886}" type="presParOf" srcId="{5D47328A-F47D-4E5E-B71D-FA244501A4EB}" destId="{23DEEC19-A378-4D81-8767-0BDAC67C97EB}" srcOrd="0" destOrd="0" presId="urn:microsoft.com/office/officeart/2005/8/layout/vList3#5"/>
    <dgm:cxn modelId="{3220AF00-F418-4746-904E-6700FB5C00B1}" type="presParOf" srcId="{5D47328A-F47D-4E5E-B71D-FA244501A4EB}" destId="{477597E3-7AEA-4F1F-B645-D97263337423}" srcOrd="1" destOrd="0" presId="urn:microsoft.com/office/officeart/2005/8/layout/vList3#5"/>
    <dgm:cxn modelId="{24D5FCFD-7976-46A0-A5E6-A6C0C7AB72D6}" type="presParOf" srcId="{04730451-531F-40CA-935E-50D7DC1D439C}" destId="{3DF69134-80FB-4C21-BB58-6E6D3BF2F2D6}" srcOrd="1" destOrd="0" presId="urn:microsoft.com/office/officeart/2005/8/layout/vList3#5"/>
    <dgm:cxn modelId="{FF2EACC1-48BF-4818-A293-D1499D135CE8}" type="presParOf" srcId="{04730451-531F-40CA-935E-50D7DC1D439C}" destId="{D2C315C6-1B57-4F0A-845D-E28B1F352146}" srcOrd="2" destOrd="0" presId="urn:microsoft.com/office/officeart/2005/8/layout/vList3#5"/>
    <dgm:cxn modelId="{72722BC9-5948-4B6C-916A-D189A28F2763}" type="presParOf" srcId="{D2C315C6-1B57-4F0A-845D-E28B1F352146}" destId="{199CF6AE-1498-4802-AC90-E4BBC3B3AB5F}" srcOrd="0" destOrd="0" presId="urn:microsoft.com/office/officeart/2005/8/layout/vList3#5"/>
    <dgm:cxn modelId="{51489EFC-6023-48F4-89AD-92A916230711}" type="presParOf" srcId="{D2C315C6-1B57-4F0A-845D-E28B1F352146}" destId="{9DCBE6D7-4F13-4335-9DFA-EE53204581AA}" srcOrd="1" destOrd="0" presId="urn:microsoft.com/office/officeart/2005/8/layout/vList3#5"/>
    <dgm:cxn modelId="{ED7A3901-C1EB-4426-9071-CF5F8052130E}" type="presParOf" srcId="{04730451-531F-40CA-935E-50D7DC1D439C}" destId="{3B21C959-3BF3-4E66-B643-B9219A092BA3}" srcOrd="3" destOrd="0" presId="urn:microsoft.com/office/officeart/2005/8/layout/vList3#5"/>
    <dgm:cxn modelId="{D1196327-0270-43F9-B707-C4AFB7CB4EFD}" type="presParOf" srcId="{04730451-531F-40CA-935E-50D7DC1D439C}" destId="{805CA64B-1291-4E28-8C37-06C230439D63}" srcOrd="4" destOrd="0" presId="urn:microsoft.com/office/officeart/2005/8/layout/vList3#5"/>
    <dgm:cxn modelId="{F5AF1370-8CFB-4B16-9660-D9C1B05EB534}" type="presParOf" srcId="{805CA64B-1291-4E28-8C37-06C230439D63}" destId="{9C6A5C11-F590-4280-B2F7-E84A457B00CC}" srcOrd="0" destOrd="0" presId="urn:microsoft.com/office/officeart/2005/8/layout/vList3#5"/>
    <dgm:cxn modelId="{13B4180A-B152-4628-9E28-D9383774DF50}" type="presParOf" srcId="{805CA64B-1291-4E28-8C37-06C230439D63}" destId="{D745E2D4-77A4-456A-8861-34AEA5D71FF6}" srcOrd="1" destOrd="0" presId="urn:microsoft.com/office/officeart/2005/8/layout/vList3#5"/>
    <dgm:cxn modelId="{27471A58-4B51-4828-8300-C8E3CFBF65E2}" type="presParOf" srcId="{04730451-531F-40CA-935E-50D7DC1D439C}" destId="{B3A18F35-CDE0-490D-93F9-2A4B46661011}" srcOrd="5" destOrd="0" presId="urn:microsoft.com/office/officeart/2005/8/layout/vList3#5"/>
    <dgm:cxn modelId="{F7306662-F14F-466C-A820-531FBFF6F1D8}" type="presParOf" srcId="{04730451-531F-40CA-935E-50D7DC1D439C}" destId="{D978978B-3679-477D-AE27-4A23AFB53867}" srcOrd="6" destOrd="0" presId="urn:microsoft.com/office/officeart/2005/8/layout/vList3#5"/>
    <dgm:cxn modelId="{5EE67944-C901-441A-BDA7-C1043CDC1274}" type="presParOf" srcId="{D978978B-3679-477D-AE27-4A23AFB53867}" destId="{6A5A3110-8F81-4363-A3EA-350E618C6E6D}" srcOrd="0" destOrd="0" presId="urn:microsoft.com/office/officeart/2005/8/layout/vList3#5"/>
    <dgm:cxn modelId="{2169F724-622A-4ECF-AA90-623EDEBCDABA}" type="presParOf" srcId="{D978978B-3679-477D-AE27-4A23AFB53867}" destId="{F1F63506-866C-4891-98C8-5903837F9FB0}" srcOrd="1" destOrd="0" presId="urn:microsoft.com/office/officeart/2005/8/layout/vList3#5"/>
    <dgm:cxn modelId="{30090214-FB96-42DA-9A0A-8340093154E2}" type="presParOf" srcId="{04730451-531F-40CA-935E-50D7DC1D439C}" destId="{2867EEC3-81B2-48EF-B3B8-CED3D73709D4}" srcOrd="7" destOrd="0" presId="urn:microsoft.com/office/officeart/2005/8/layout/vList3#5"/>
    <dgm:cxn modelId="{F91215D6-D2C2-4747-B8A0-4EAB0F11D2E9}" type="presParOf" srcId="{04730451-531F-40CA-935E-50D7DC1D439C}" destId="{C69608B9-BE57-426F-89EB-A798F782767E}" srcOrd="8" destOrd="0" presId="urn:microsoft.com/office/officeart/2005/8/layout/vList3#5"/>
    <dgm:cxn modelId="{31E75FED-A032-4A3A-A8D0-3EAB51098812}" type="presParOf" srcId="{C69608B9-BE57-426F-89EB-A798F782767E}" destId="{EE42DD9B-DF16-4705-9A29-F61685900F27}" srcOrd="0" destOrd="0" presId="urn:microsoft.com/office/officeart/2005/8/layout/vList3#5"/>
    <dgm:cxn modelId="{E59F0A14-6FA2-4EEC-A14B-3631591A0748}" type="presParOf" srcId="{C69608B9-BE57-426F-89EB-A798F782767E}" destId="{DF27FA9A-ACB0-43AB-87CA-E5A2434CF5C4}" srcOrd="1" destOrd="0" presId="urn:microsoft.com/office/officeart/2005/8/layout/vList3#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7597E3-7AEA-4F1F-B645-D97263337423}">
      <dsp:nvSpPr>
        <dsp:cNvPr id="0" name=""/>
        <dsp:cNvSpPr/>
      </dsp:nvSpPr>
      <dsp:spPr>
        <a:xfrm rot="10800000">
          <a:off x="1747178" y="102"/>
          <a:ext cx="6196085" cy="746042"/>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8984" tIns="91440" rIns="170688" bIns="91440" numCol="1" spcCol="1270" anchor="ctr" anchorCtr="0">
          <a:noAutofit/>
        </a:bodyPr>
        <a:lstStyle/>
        <a:p>
          <a:pPr marL="0" lvl="0" indent="0" algn="l" defTabSz="1066800">
            <a:lnSpc>
              <a:spcPct val="90000"/>
            </a:lnSpc>
            <a:spcBef>
              <a:spcPct val="0"/>
            </a:spcBef>
            <a:spcAft>
              <a:spcPct val="35000"/>
            </a:spcAft>
            <a:buNone/>
          </a:pPr>
          <a:r>
            <a:rPr lang="en-US" sz="2400" b="0" kern="1200" err="1">
              <a:solidFill>
                <a:srgbClr val="000066"/>
              </a:solidFill>
              <a:ea typeface="ＭＳ Ｐゴシック" pitchFamily="34" charset="-128"/>
            </a:rPr>
            <a:t>HepB</a:t>
          </a:r>
          <a:r>
            <a:rPr lang="en-US" sz="2400" b="0" kern="1200">
              <a:solidFill>
                <a:srgbClr val="000066"/>
              </a:solidFill>
              <a:ea typeface="ＭＳ Ｐゴシック" pitchFamily="34" charset="-128"/>
            </a:rPr>
            <a:t>-BD as part of essential newborn care protocol</a:t>
          </a:r>
          <a:endParaRPr lang="en-US" sz="2400" b="0" kern="1200">
            <a:solidFill>
              <a:srgbClr val="000066"/>
            </a:solidFill>
          </a:endParaRPr>
        </a:p>
      </dsp:txBody>
      <dsp:txXfrm rot="10800000">
        <a:off x="1933688" y="102"/>
        <a:ext cx="6009575" cy="746042"/>
      </dsp:txXfrm>
    </dsp:sp>
    <dsp:sp modelId="{23DEEC19-A378-4D81-8767-0BDAC67C97EB}">
      <dsp:nvSpPr>
        <dsp:cNvPr id="0" name=""/>
        <dsp:cNvSpPr/>
      </dsp:nvSpPr>
      <dsp:spPr>
        <a:xfrm>
          <a:off x="1374157" y="102"/>
          <a:ext cx="746042" cy="746042"/>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DCBE6D7-4F13-4335-9DFA-EE53204581AA}">
      <dsp:nvSpPr>
        <dsp:cNvPr id="0" name=""/>
        <dsp:cNvSpPr/>
      </dsp:nvSpPr>
      <dsp:spPr>
        <a:xfrm rot="10800000">
          <a:off x="1747178" y="968843"/>
          <a:ext cx="6196085" cy="746042"/>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8984" tIns="91440" rIns="170688" bIns="91440" numCol="1" spcCol="1270" anchor="ctr" anchorCtr="0">
          <a:noAutofit/>
        </a:bodyPr>
        <a:lstStyle/>
        <a:p>
          <a:pPr marL="0" lvl="0" indent="0" algn="l" defTabSz="1066800" rtl="1">
            <a:lnSpc>
              <a:spcPct val="90000"/>
            </a:lnSpc>
            <a:spcBef>
              <a:spcPct val="0"/>
            </a:spcBef>
            <a:spcAft>
              <a:spcPct val="35000"/>
            </a:spcAft>
            <a:buNone/>
          </a:pPr>
          <a:r>
            <a:rPr lang="en-US" sz="2400" b="0" kern="1200">
              <a:solidFill>
                <a:srgbClr val="000066"/>
              </a:solidFill>
              <a:ea typeface="ＭＳ Ｐゴシック" pitchFamily="34" charset="-128"/>
            </a:rPr>
            <a:t>HepB-BD vaccination in health facilities</a:t>
          </a:r>
          <a:endParaRPr lang="en-US" sz="2400" b="0" kern="1200">
            <a:solidFill>
              <a:srgbClr val="000066"/>
            </a:solidFill>
          </a:endParaRPr>
        </a:p>
      </dsp:txBody>
      <dsp:txXfrm rot="10800000">
        <a:off x="1933688" y="968843"/>
        <a:ext cx="6009575" cy="746042"/>
      </dsp:txXfrm>
    </dsp:sp>
    <dsp:sp modelId="{199CF6AE-1498-4802-AC90-E4BBC3B3AB5F}">
      <dsp:nvSpPr>
        <dsp:cNvPr id="0" name=""/>
        <dsp:cNvSpPr/>
      </dsp:nvSpPr>
      <dsp:spPr>
        <a:xfrm>
          <a:off x="1374157" y="968843"/>
          <a:ext cx="746042" cy="746042"/>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745E2D4-77A4-456A-8861-34AEA5D71FF6}">
      <dsp:nvSpPr>
        <dsp:cNvPr id="0" name=""/>
        <dsp:cNvSpPr/>
      </dsp:nvSpPr>
      <dsp:spPr>
        <a:xfrm rot="10800000">
          <a:off x="1747178" y="1937584"/>
          <a:ext cx="6196085" cy="746042"/>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8984" tIns="91440" rIns="170688" bIns="91440" numCol="1" spcCol="1270" anchor="ctr" anchorCtr="0">
          <a:noAutofit/>
        </a:bodyPr>
        <a:lstStyle/>
        <a:p>
          <a:pPr marL="0" lvl="0" indent="0" algn="l" defTabSz="1066800" rtl="1">
            <a:lnSpc>
              <a:spcPct val="90000"/>
            </a:lnSpc>
            <a:spcBef>
              <a:spcPct val="0"/>
            </a:spcBef>
            <a:spcAft>
              <a:spcPct val="35000"/>
            </a:spcAft>
            <a:buNone/>
          </a:pPr>
          <a:r>
            <a:rPr lang="en-US" sz="2400" b="0" kern="1200" err="1">
              <a:solidFill>
                <a:srgbClr val="000066"/>
              </a:solidFill>
              <a:ea typeface="ＭＳ Ｐゴシック" pitchFamily="34" charset="-128"/>
            </a:rPr>
            <a:t>HepB</a:t>
          </a:r>
          <a:r>
            <a:rPr lang="en-US" sz="2400" b="0" kern="1200">
              <a:solidFill>
                <a:srgbClr val="000066"/>
              </a:solidFill>
              <a:ea typeface="ＭＳ Ｐゴシック" pitchFamily="34" charset="-128"/>
            </a:rPr>
            <a:t>-BD vaccination for home births</a:t>
          </a:r>
          <a:endParaRPr lang="en-US" sz="2400" b="0" kern="1200">
            <a:solidFill>
              <a:srgbClr val="000066"/>
            </a:solidFill>
          </a:endParaRPr>
        </a:p>
      </dsp:txBody>
      <dsp:txXfrm rot="10800000">
        <a:off x="1933688" y="1937584"/>
        <a:ext cx="6009575" cy="746042"/>
      </dsp:txXfrm>
    </dsp:sp>
    <dsp:sp modelId="{9C6A5C11-F590-4280-B2F7-E84A457B00CC}">
      <dsp:nvSpPr>
        <dsp:cNvPr id="0" name=""/>
        <dsp:cNvSpPr/>
      </dsp:nvSpPr>
      <dsp:spPr>
        <a:xfrm>
          <a:off x="1374157" y="1937584"/>
          <a:ext cx="746042" cy="746042"/>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F63506-866C-4891-98C8-5903837F9FB0}">
      <dsp:nvSpPr>
        <dsp:cNvPr id="0" name=""/>
        <dsp:cNvSpPr/>
      </dsp:nvSpPr>
      <dsp:spPr>
        <a:xfrm rot="10800000">
          <a:off x="1747178" y="2906326"/>
          <a:ext cx="6196085" cy="746042"/>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8984" tIns="91440" rIns="170688" bIns="91440" numCol="1" spcCol="1270" anchor="ctr" anchorCtr="0">
          <a:noAutofit/>
        </a:bodyPr>
        <a:lstStyle/>
        <a:p>
          <a:pPr marL="0" lvl="0" indent="0" algn="l" defTabSz="1066800" rtl="1">
            <a:lnSpc>
              <a:spcPct val="90000"/>
            </a:lnSpc>
            <a:spcBef>
              <a:spcPct val="0"/>
            </a:spcBef>
            <a:spcAft>
              <a:spcPct val="35000"/>
            </a:spcAft>
            <a:buNone/>
          </a:pPr>
          <a:r>
            <a:rPr lang="en-US" sz="2400" b="0" kern="1200">
              <a:solidFill>
                <a:srgbClr val="000066"/>
              </a:solidFill>
              <a:ea typeface="ＭＳ Ｐゴシック" pitchFamily="34" charset="-128"/>
            </a:rPr>
            <a:t>Including private sector in the HepB-BD vaccination </a:t>
          </a:r>
          <a:endParaRPr lang="en-US" sz="2400" b="0" kern="1200">
            <a:solidFill>
              <a:srgbClr val="000066"/>
            </a:solidFill>
          </a:endParaRPr>
        </a:p>
      </dsp:txBody>
      <dsp:txXfrm rot="10800000">
        <a:off x="1933688" y="2906326"/>
        <a:ext cx="6009575" cy="746042"/>
      </dsp:txXfrm>
    </dsp:sp>
    <dsp:sp modelId="{6A5A3110-8F81-4363-A3EA-350E618C6E6D}">
      <dsp:nvSpPr>
        <dsp:cNvPr id="0" name=""/>
        <dsp:cNvSpPr/>
      </dsp:nvSpPr>
      <dsp:spPr>
        <a:xfrm>
          <a:off x="1374157" y="2906326"/>
          <a:ext cx="746042" cy="746042"/>
        </a:xfrm>
        <a:prstGeom prst="ellipse">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F27FA9A-ACB0-43AB-87CA-E5A2434CF5C4}">
      <dsp:nvSpPr>
        <dsp:cNvPr id="0" name=""/>
        <dsp:cNvSpPr/>
      </dsp:nvSpPr>
      <dsp:spPr>
        <a:xfrm rot="10800000">
          <a:off x="1747178" y="3875067"/>
          <a:ext cx="6196085" cy="746042"/>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8984" tIns="91440" rIns="170688" bIns="91440" numCol="1" spcCol="1270" anchor="ctr" anchorCtr="0">
          <a:noAutofit/>
        </a:bodyPr>
        <a:lstStyle/>
        <a:p>
          <a:pPr marL="0" lvl="0" indent="0" algn="l" defTabSz="1066800" rtl="1">
            <a:lnSpc>
              <a:spcPct val="90000"/>
            </a:lnSpc>
            <a:spcBef>
              <a:spcPct val="0"/>
            </a:spcBef>
            <a:spcAft>
              <a:spcPct val="35000"/>
            </a:spcAft>
            <a:buNone/>
          </a:pPr>
          <a:r>
            <a:rPr lang="fr-FR" sz="2400" kern="1200">
              <a:solidFill>
                <a:srgbClr val="000066"/>
              </a:solidFill>
            </a:rPr>
            <a:t>Key messages</a:t>
          </a:r>
          <a:endParaRPr lang="en-US" sz="2400" kern="1200">
            <a:solidFill>
              <a:srgbClr val="000066"/>
            </a:solidFill>
          </a:endParaRPr>
        </a:p>
      </dsp:txBody>
      <dsp:txXfrm rot="10800000">
        <a:off x="1933688" y="3875067"/>
        <a:ext cx="6009575" cy="746042"/>
      </dsp:txXfrm>
    </dsp:sp>
    <dsp:sp modelId="{EE42DD9B-DF16-4705-9A29-F61685900F27}">
      <dsp:nvSpPr>
        <dsp:cNvPr id="0" name=""/>
        <dsp:cNvSpPr/>
      </dsp:nvSpPr>
      <dsp:spPr>
        <a:xfrm>
          <a:off x="1374157" y="3875067"/>
          <a:ext cx="746042" cy="746042"/>
        </a:xfrm>
        <a:prstGeom prst="ellipse">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5">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a:defRPr sz="1200">
                <a:latin typeface="Arial" charset="0"/>
                <a:ea typeface="Arial" charset="0"/>
                <a:cs typeface="Arial" charset="0"/>
              </a:defRPr>
            </a:lvl1pPr>
          </a:lstStyle>
          <a:p>
            <a:pPr>
              <a:defRPr/>
            </a:pPr>
            <a:endParaRPr lang="en-US"/>
          </a:p>
        </p:txBody>
      </p:sp>
      <p:sp>
        <p:nvSpPr>
          <p:cNvPr id="28675" name="Rectangle 3"/>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a:defRPr sz="1200">
                <a:latin typeface="Arial" charset="0"/>
                <a:ea typeface="Arial" charset="0"/>
                <a:cs typeface="Arial" charset="0"/>
              </a:defRPr>
            </a:lvl1pPr>
          </a:lstStyle>
          <a:p>
            <a:pPr>
              <a:defRPr/>
            </a:pPr>
            <a:endParaRPr lang="en-US"/>
          </a:p>
        </p:txBody>
      </p:sp>
      <p:sp>
        <p:nvSpPr>
          <p:cNvPr id="28676" name="Rectangle 4"/>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a:defRPr sz="1200">
                <a:latin typeface="Arial" charset="0"/>
                <a:ea typeface="Arial" charset="0"/>
                <a:cs typeface="Arial" charset="0"/>
              </a:defRPr>
            </a:lvl1pPr>
          </a:lstStyle>
          <a:p>
            <a:pPr>
              <a:defRPr/>
            </a:pPr>
            <a:endParaRPr lang="en-US"/>
          </a:p>
        </p:txBody>
      </p:sp>
      <p:sp>
        <p:nvSpPr>
          <p:cNvPr id="28677" name="Rectangle 5"/>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a:defRPr sz="1200" smtClean="0">
                <a:latin typeface="Arial" pitchFamily="34" charset="0"/>
                <a:ea typeface="ＭＳ Ｐゴシック" pitchFamily="34" charset="-128"/>
              </a:defRPr>
            </a:lvl1pPr>
          </a:lstStyle>
          <a:p>
            <a:pPr>
              <a:defRPr/>
            </a:pPr>
            <a:fld id="{AA939323-58C3-47A9-B119-1BA8EE6DFBEB}" type="slidenum">
              <a:rPr lang="en-US"/>
              <a:pPr>
                <a:defRPr/>
              </a:pPr>
              <a:t>‹#›</a:t>
            </a:fld>
            <a:endParaRPr lang="en-US"/>
          </a:p>
        </p:txBody>
      </p:sp>
    </p:spTree>
    <p:extLst>
      <p:ext uri="{BB962C8B-B14F-4D97-AF65-F5344CB8AC3E}">
        <p14:creationId xmlns:p14="http://schemas.microsoft.com/office/powerpoint/2010/main" val="19748995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a:defRPr sz="1200">
                <a:latin typeface="Arial" charset="0"/>
                <a:ea typeface="Arial" charset="0"/>
                <a:cs typeface="Arial" charset="0"/>
              </a:defRPr>
            </a:lvl1pPr>
          </a:lstStyle>
          <a:p>
            <a:pPr>
              <a:defRPr/>
            </a:pPr>
            <a:endParaRPr lang="fr-FR"/>
          </a:p>
        </p:txBody>
      </p:sp>
      <p:sp>
        <p:nvSpPr>
          <p:cNvPr id="8195" name="Rectangle 3"/>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a:defRPr sz="1200">
                <a:latin typeface="Arial" charset="0"/>
                <a:ea typeface="Arial" charset="0"/>
                <a:cs typeface="Arial" charset="0"/>
              </a:defRPr>
            </a:lvl1pPr>
          </a:lstStyle>
          <a:p>
            <a:pPr>
              <a:defRPr/>
            </a:pPr>
            <a:endParaRPr lang="fr-FR"/>
          </a:p>
        </p:txBody>
      </p:sp>
      <p:sp>
        <p:nvSpPr>
          <p:cNvPr id="24580" name="Rectangle 4"/>
          <p:cNvSpPr>
            <a:spLocks noGrp="1" noRot="1" noChangeAspect="1" noChangeArrowheads="1" noTextEdit="1"/>
          </p:cNvSpPr>
          <p:nvPr>
            <p:ph type="sldImg" idx="2"/>
          </p:nvPr>
        </p:nvSpPr>
        <p:spPr bwMode="auto">
          <a:xfrm>
            <a:off x="84138" y="742950"/>
            <a:ext cx="6604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a:defRPr sz="1200">
                <a:latin typeface="Arial" charset="0"/>
                <a:ea typeface="Arial" charset="0"/>
                <a:cs typeface="Arial" charset="0"/>
              </a:defRPr>
            </a:lvl1pPr>
          </a:lstStyle>
          <a:p>
            <a:pPr>
              <a:defRPr/>
            </a:pPr>
            <a:endParaRPr lang="fr-FR"/>
          </a:p>
        </p:txBody>
      </p:sp>
      <p:sp>
        <p:nvSpPr>
          <p:cNvPr id="8199" name="Rectangle 7"/>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a:defRPr sz="1200" smtClean="0">
                <a:latin typeface="Arial" pitchFamily="34" charset="0"/>
                <a:ea typeface="ＭＳ Ｐゴシック" pitchFamily="34" charset="-128"/>
              </a:defRPr>
            </a:lvl1pPr>
          </a:lstStyle>
          <a:p>
            <a:pPr>
              <a:defRPr/>
            </a:pPr>
            <a:fld id="{AC8DA484-D47C-4A1F-84E1-B50B5922E540}" type="slidenum">
              <a:rPr lang="en-GB"/>
              <a:pPr>
                <a:defRPr/>
              </a:pPr>
              <a:t>‹#›</a:t>
            </a:fld>
            <a:endParaRPr lang="en-GB"/>
          </a:p>
        </p:txBody>
      </p:sp>
    </p:spTree>
    <p:extLst>
      <p:ext uri="{BB962C8B-B14F-4D97-AF65-F5344CB8AC3E}">
        <p14:creationId xmlns:p14="http://schemas.microsoft.com/office/powerpoint/2010/main" val="36006122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normAutofit/>
          </a:bodyPr>
          <a:lstStyle/>
          <a:p>
            <a:pPr algn="just"/>
            <a:r>
              <a:rPr lang="en-US"/>
              <a:t>This module corresponds to Chapter 3 and 4 of ‘A Guide for</a:t>
            </a:r>
            <a:r>
              <a:rPr lang="en-US" baseline="0"/>
              <a:t> Introducing and Strengthening Hepatitis B Birth Dose Vaccination’: Service delivery- health-facility births / Service delivery – home births</a:t>
            </a:r>
            <a:endParaRPr lang="en-US"/>
          </a:p>
        </p:txBody>
      </p:sp>
      <p:sp>
        <p:nvSpPr>
          <p:cNvPr id="4" name="Slide Number Placeholder 3"/>
          <p:cNvSpPr>
            <a:spLocks noGrp="1"/>
          </p:cNvSpPr>
          <p:nvPr>
            <p:ph type="sldNum" sz="quarter" idx="10"/>
          </p:nvPr>
        </p:nvSpPr>
        <p:spPr/>
        <p:txBody>
          <a:bodyPr/>
          <a:lstStyle/>
          <a:p>
            <a:pPr>
              <a:defRPr/>
            </a:pPr>
            <a:fld id="{AC8DA484-D47C-4A1F-84E1-B50B5922E540}" type="slidenum">
              <a:rPr lang="en-GB" smtClean="0"/>
              <a:pPr>
                <a:defRPr/>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xfrm>
            <a:off x="84138" y="742950"/>
            <a:ext cx="6604000" cy="3714750"/>
          </a:xfrm>
          <a:ln/>
        </p:spPr>
      </p:sp>
      <p:sp>
        <p:nvSpPr>
          <p:cNvPr id="45059" name="Espace réservé des commentaires 2"/>
          <p:cNvSpPr>
            <a:spLocks noGrp="1"/>
          </p:cNvSpPr>
          <p:nvPr>
            <p:ph type="body" idx="1"/>
          </p:nvPr>
        </p:nvSpPr>
        <p:spPr>
          <a:noFill/>
          <a:ln/>
        </p:spPr>
        <p:txBody>
          <a:bodyPr/>
          <a:lstStyle/>
          <a:p>
            <a:pPr eaLnBrk="1" hangingPunct="1">
              <a:spcBef>
                <a:spcPct val="0"/>
              </a:spcBef>
            </a:pPr>
            <a:endParaRPr lang="en-US"/>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10</a:t>
            </a:fld>
            <a:endParaRPr lang="en-GB">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84138" y="742950"/>
            <a:ext cx="6604000" cy="3714750"/>
          </a:xfrm>
          <a:ln/>
        </p:spPr>
      </p:sp>
      <p:sp>
        <p:nvSpPr>
          <p:cNvPr id="33795" name="Notes Placeholder 2"/>
          <p:cNvSpPr>
            <a:spLocks noGrp="1"/>
          </p:cNvSpPr>
          <p:nvPr>
            <p:ph type="body" idx="1"/>
          </p:nvPr>
        </p:nvSpPr>
        <p:spPr>
          <a:noFill/>
          <a:ln/>
        </p:spPr>
        <p:txBody>
          <a:bodyPr/>
          <a:lstStyle/>
          <a:p>
            <a:endParaRPr lang="en-US" sz="1200" dirty="0"/>
          </a:p>
          <a:p>
            <a:pPr>
              <a:buNone/>
            </a:pPr>
            <a:endParaRPr lang="en-US" sz="1200" dirty="0"/>
          </a:p>
          <a:p>
            <a:endParaRPr lang="en-US" dirty="0">
              <a:latin typeface="Arial" pitchFamily="34" charset="0"/>
            </a:endParaRPr>
          </a:p>
        </p:txBody>
      </p:sp>
      <p:sp>
        <p:nvSpPr>
          <p:cNvPr id="33796" name="Slide Number Placeholder 3"/>
          <p:cNvSpPr>
            <a:spLocks noGrp="1"/>
          </p:cNvSpPr>
          <p:nvPr>
            <p:ph type="sldNum" sz="quarter" idx="5"/>
          </p:nvPr>
        </p:nvSpPr>
        <p:spPr>
          <a:noFill/>
        </p:spPr>
        <p:txBody>
          <a:bodyPr/>
          <a:lstStyle/>
          <a:p>
            <a:fld id="{A131C1D7-5C95-4A8A-8487-2A6FA40E1810}" type="slidenum">
              <a:rPr lang="en-GB">
                <a:ea typeface="MS PGothic" pitchFamily="34" charset="-128"/>
              </a:rPr>
              <a:pPr/>
              <a:t>11</a:t>
            </a:fld>
            <a:endParaRPr lang="en-GB">
              <a:ea typeface="MS PGothic"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image des diapositives 1"/>
          <p:cNvSpPr>
            <a:spLocks noGrp="1" noRot="1" noChangeAspect="1" noTextEdit="1"/>
          </p:cNvSpPr>
          <p:nvPr>
            <p:ph type="sldImg"/>
          </p:nvPr>
        </p:nvSpPr>
        <p:spPr>
          <a:xfrm>
            <a:off x="84138" y="742950"/>
            <a:ext cx="6604000" cy="3714750"/>
          </a:xfrm>
          <a:ln/>
        </p:spPr>
      </p:sp>
      <p:sp>
        <p:nvSpPr>
          <p:cNvPr id="25603" name="Espace réservé des commentaires 2"/>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p>
        </p:txBody>
      </p:sp>
      <p:sp>
        <p:nvSpPr>
          <p:cNvPr id="2560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a:solidFill>
                  <a:schemeClr val="tx1"/>
                </a:solidFill>
                <a:latin typeface="Limon F3" charset="0"/>
                <a:ea typeface="MS PGothic" pitchFamily="34" charset="-128"/>
              </a:defRPr>
            </a:lvl1pPr>
            <a:lvl2pPr marL="742950" indent="-285750" defTabSz="909638" eaLnBrk="0" hangingPunct="0">
              <a:defRPr>
                <a:solidFill>
                  <a:schemeClr val="tx1"/>
                </a:solidFill>
                <a:latin typeface="Limon F3" charset="0"/>
                <a:ea typeface="MS PGothic" pitchFamily="34" charset="-128"/>
              </a:defRPr>
            </a:lvl2pPr>
            <a:lvl3pPr marL="1143000" indent="-228600" defTabSz="909638" eaLnBrk="0" hangingPunct="0">
              <a:defRPr>
                <a:solidFill>
                  <a:schemeClr val="tx1"/>
                </a:solidFill>
                <a:latin typeface="Limon F3" charset="0"/>
                <a:ea typeface="MS PGothic" pitchFamily="34" charset="-128"/>
              </a:defRPr>
            </a:lvl3pPr>
            <a:lvl4pPr marL="1600200" indent="-228600" defTabSz="909638" eaLnBrk="0" hangingPunct="0">
              <a:defRPr>
                <a:solidFill>
                  <a:schemeClr val="tx1"/>
                </a:solidFill>
                <a:latin typeface="Limon F3" charset="0"/>
                <a:ea typeface="MS PGothic" pitchFamily="34" charset="-128"/>
              </a:defRPr>
            </a:lvl4pPr>
            <a:lvl5pPr marL="2057400" indent="-228600" defTabSz="909638" eaLnBrk="0" hangingPunct="0">
              <a:defRPr>
                <a:solidFill>
                  <a:schemeClr val="tx1"/>
                </a:solidFill>
                <a:latin typeface="Limon F3" charset="0"/>
                <a:ea typeface="MS PGothic"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43E85910-DE24-4AC9-8B85-5B25323CD0F8}" type="slidenum">
              <a:rPr lang="fr-FR">
                <a:latin typeface="Arial" pitchFamily="34" charset="0"/>
              </a:rPr>
              <a:pPr eaLnBrk="1" hangingPunct="1"/>
              <a:t>2</a:t>
            </a:fld>
            <a:endParaRPr lang="fr-FR">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C8DA484-D47C-4A1F-84E1-B50B5922E540}" type="slidenum">
              <a:rPr lang="en-GB" smtClean="0"/>
              <a:pPr>
                <a:defRPr/>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lstStyle/>
          <a:p>
            <a:pPr marL="0" indent="0" algn="just">
              <a:spcBef>
                <a:spcPts val="0"/>
              </a:spcBef>
            </a:pPr>
            <a:r>
              <a:rPr lang="en-US" b="1" noProof="0">
                <a:cs typeface="MS PGothic" pitchFamily="34" charset="-128"/>
              </a:rPr>
              <a:t>NOTE</a:t>
            </a:r>
            <a:r>
              <a:rPr lang="en-US" b="0" noProof="0">
                <a:cs typeface="MS PGothic" pitchFamily="34" charset="-128"/>
              </a:rPr>
              <a:t>: Specify</a:t>
            </a:r>
            <a:r>
              <a:rPr lang="en-US" b="0" baseline="0" noProof="0">
                <a:cs typeface="MS PGothic" pitchFamily="34" charset="-128"/>
              </a:rPr>
              <a:t> how this fits in with the country’s existing guidance on essential newborn care protocol</a:t>
            </a:r>
          </a:p>
          <a:p>
            <a:pPr marL="0" indent="0" algn="just">
              <a:spcBef>
                <a:spcPts val="0"/>
              </a:spcBef>
            </a:pPr>
            <a:r>
              <a:rPr lang="en-US" b="0" baseline="0" noProof="0">
                <a:cs typeface="MS PGothic" pitchFamily="34" charset="-128"/>
              </a:rPr>
              <a:t>Paste a photo of such guidance if helpful for recognition of policy or protocol document</a:t>
            </a:r>
            <a:endParaRPr lang="en-US" b="0" noProof="0">
              <a:cs typeface="MS PGothic" pitchFamily="34" charset="-128"/>
            </a:endParaRP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4</a:t>
            </a:fld>
            <a:endParaRPr lang="en-GB"/>
          </a:p>
        </p:txBody>
      </p:sp>
    </p:spTree>
    <p:extLst>
      <p:ext uri="{BB962C8B-B14F-4D97-AF65-F5344CB8AC3E}">
        <p14:creationId xmlns:p14="http://schemas.microsoft.com/office/powerpoint/2010/main" val="4025590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lstStyle/>
          <a:p>
            <a:pPr marL="0" indent="-172890" algn="just">
              <a:spcBef>
                <a:spcPts val="0"/>
              </a:spcBef>
            </a:pPr>
            <a:r>
              <a:rPr lang="en-US" b="1" noProof="0" dirty="0">
                <a:cs typeface="MS PGothic" pitchFamily="34" charset="-128"/>
              </a:rPr>
              <a:t>NOTE:</a:t>
            </a:r>
            <a:r>
              <a:rPr lang="en-US" b="0" noProof="0" dirty="0">
                <a:cs typeface="MS PGothic" pitchFamily="34" charset="-128"/>
              </a:rPr>
              <a:t> Some</a:t>
            </a:r>
            <a:r>
              <a:rPr lang="en-US" b="0" baseline="0" noProof="0" dirty="0">
                <a:cs typeface="MS PGothic" pitchFamily="34" charset="-128"/>
              </a:rPr>
              <a:t> HF may need to ensure special permission or protocol is placed to allow maternity staff to handle and administer vaccine if they are not already involved in provision of vaccines. Some health facilities use ‘standing orders’.  Please include such details in this section as needed.</a:t>
            </a:r>
            <a:endParaRPr lang="en-US" b="0" noProof="0" dirty="0">
              <a:cs typeface="MS PGothic" pitchFamily="34" charset="-128"/>
            </a:endParaRP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5</a:t>
            </a:fld>
            <a:endParaRPr lang="en-GB"/>
          </a:p>
        </p:txBody>
      </p:sp>
    </p:spTree>
    <p:extLst>
      <p:ext uri="{BB962C8B-B14F-4D97-AF65-F5344CB8AC3E}">
        <p14:creationId xmlns:p14="http://schemas.microsoft.com/office/powerpoint/2010/main" val="4025590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lstStyle/>
          <a:p>
            <a:pPr marL="0" indent="0"/>
            <a:r>
              <a:rPr lang="en-US" b="1" noProof="0">
                <a:cs typeface="MS PGothic" pitchFamily="34" charset="-128"/>
              </a:rPr>
              <a:t>NOTE</a:t>
            </a:r>
            <a:r>
              <a:rPr lang="en-US" b="0" noProof="0">
                <a:cs typeface="MS PGothic" pitchFamily="34" charset="-128"/>
              </a:rPr>
              <a:t>:</a:t>
            </a:r>
            <a:r>
              <a:rPr lang="en-US" b="0" baseline="0" noProof="0">
                <a:cs typeface="MS PGothic" pitchFamily="34" charset="-128"/>
              </a:rPr>
              <a:t> elaborate on details of how this is done in your country</a:t>
            </a:r>
            <a:endParaRPr lang="en-US" b="0" noProof="0">
              <a:cs typeface="MS PGothic" pitchFamily="34" charset="-128"/>
            </a:endParaRP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6</a:t>
            </a:fld>
            <a:endParaRPr lang="en-GB"/>
          </a:p>
        </p:txBody>
      </p:sp>
    </p:spTree>
    <p:extLst>
      <p:ext uri="{BB962C8B-B14F-4D97-AF65-F5344CB8AC3E}">
        <p14:creationId xmlns:p14="http://schemas.microsoft.com/office/powerpoint/2010/main" val="4025590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normAutofit/>
          </a:bodyPr>
          <a:lstStyle/>
          <a:p>
            <a:pPr algn="just"/>
            <a:r>
              <a:rPr lang="en-US" sz="1200" kern="1200" noProof="0">
                <a:solidFill>
                  <a:schemeClr val="tx1"/>
                </a:solidFill>
                <a:latin typeface="Arial" pitchFamily="34" charset="0"/>
                <a:ea typeface="MS PGothic" pitchFamily="34" charset="-128"/>
                <a:cs typeface="ＭＳ Ｐゴシック" charset="0"/>
              </a:rPr>
              <a:t>Place and time requirements for </a:t>
            </a:r>
            <a:r>
              <a:rPr lang="en-US" sz="1200" kern="1200" noProof="0" err="1">
                <a:solidFill>
                  <a:schemeClr val="tx1"/>
                </a:solidFill>
                <a:latin typeface="Arial" pitchFamily="34" charset="0"/>
                <a:ea typeface="MS PGothic" pitchFamily="34" charset="-128"/>
                <a:cs typeface="ＭＳ Ｐゴシック" charset="0"/>
              </a:rPr>
              <a:t>HepB</a:t>
            </a:r>
            <a:r>
              <a:rPr lang="en-US" sz="1200" kern="1200" noProof="0">
                <a:solidFill>
                  <a:schemeClr val="tx1"/>
                </a:solidFill>
                <a:latin typeface="Arial" pitchFamily="34" charset="0"/>
                <a:ea typeface="MS PGothic" pitchFamily="34" charset="-128"/>
                <a:cs typeface="ＭＳ Ｐゴシック" charset="0"/>
              </a:rPr>
              <a:t>-BD are different from other vaccines, so special</a:t>
            </a:r>
            <a:r>
              <a:rPr lang="en-US" sz="1200" kern="1200" baseline="0" noProof="0">
                <a:solidFill>
                  <a:schemeClr val="tx1"/>
                </a:solidFill>
                <a:latin typeface="Arial" pitchFamily="34" charset="0"/>
                <a:ea typeface="MS PGothic" pitchFamily="34" charset="-128"/>
                <a:cs typeface="ＭＳ Ｐゴシック" charset="0"/>
              </a:rPr>
              <a:t> </a:t>
            </a:r>
            <a:r>
              <a:rPr lang="en-US" sz="1200" kern="1200" noProof="0">
                <a:solidFill>
                  <a:schemeClr val="tx1"/>
                </a:solidFill>
                <a:latin typeface="Arial" pitchFamily="34" charset="0"/>
                <a:ea typeface="MS PGothic" pitchFamily="34" charset="-128"/>
                <a:cs typeface="ＭＳ Ｐゴシック" charset="0"/>
              </a:rPr>
              <a:t>arrangements are needed to ensure the vaccine is available at the time and place of delivery. This will have implications for the physical location of a vaccine refrigerator</a:t>
            </a:r>
            <a:r>
              <a:rPr lang="en-US" sz="1200" kern="1200" baseline="0" noProof="0">
                <a:solidFill>
                  <a:schemeClr val="tx1"/>
                </a:solidFill>
                <a:latin typeface="Arial" pitchFamily="34" charset="0"/>
                <a:ea typeface="MS PGothic" pitchFamily="34" charset="-128"/>
                <a:cs typeface="ＭＳ Ｐゴシック" charset="0"/>
              </a:rPr>
              <a:t> or for the use of vaccine carriers.</a:t>
            </a:r>
            <a:endParaRPr lang="en-US" sz="1200" kern="1200" noProof="0">
              <a:solidFill>
                <a:schemeClr val="tx1"/>
              </a:solidFill>
              <a:latin typeface="Arial" pitchFamily="34" charset="0"/>
              <a:ea typeface="MS PGothic" pitchFamily="34" charset="-128"/>
              <a:cs typeface="ＭＳ Ｐゴシック" charset="0"/>
            </a:endParaRPr>
          </a:p>
          <a:p>
            <a:endParaRPr lang="en-US" sz="2400"/>
          </a:p>
          <a:p>
            <a:endParaRPr lang="en-US"/>
          </a:p>
        </p:txBody>
      </p:sp>
      <p:sp>
        <p:nvSpPr>
          <p:cNvPr id="4" name="Slide Number Placeholder 3"/>
          <p:cNvSpPr>
            <a:spLocks noGrp="1"/>
          </p:cNvSpPr>
          <p:nvPr>
            <p:ph type="sldNum" sz="quarter" idx="10"/>
          </p:nvPr>
        </p:nvSpPr>
        <p:spPr/>
        <p:txBody>
          <a:bodyPr/>
          <a:lstStyle/>
          <a:p>
            <a:pPr>
              <a:defRPr/>
            </a:pPr>
            <a:fld id="{AC8DA484-D47C-4A1F-84E1-B50B5922E540}" type="slidenum">
              <a:rPr lang="en-GB" smtClean="0"/>
              <a:pPr>
                <a:defRPr/>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lstStyle/>
          <a:p>
            <a:pPr algn="just"/>
            <a:r>
              <a:rPr lang="en-US" dirty="0">
                <a:latin typeface="Arial"/>
                <a:ea typeface="ＭＳ Ｐゴシック"/>
                <a:cs typeface="Arial"/>
              </a:rPr>
              <a:t>" </a:t>
            </a:r>
            <a:r>
              <a:rPr lang="en-US" sz="1200" b="0" kern="1200" noProof="0" dirty="0" err="1">
                <a:solidFill>
                  <a:schemeClr val="tx1"/>
                </a:solidFill>
                <a:latin typeface="Arial"/>
                <a:ea typeface="ＭＳ Ｐゴシック"/>
                <a:cs typeface="Arial"/>
              </a:rPr>
              <a:t>HepB</a:t>
            </a:r>
            <a:r>
              <a:rPr lang="en-US" sz="1200" b="0" kern="1200" noProof="0" dirty="0">
                <a:solidFill>
                  <a:schemeClr val="tx1"/>
                </a:solidFill>
                <a:latin typeface="Arial"/>
                <a:ea typeface="ＭＳ Ｐゴシック"/>
                <a:cs typeface="Arial"/>
              </a:rPr>
              <a:t>-BD vaccination</a:t>
            </a:r>
            <a:r>
              <a:rPr lang="en-US" sz="1200" b="0" kern="1200" baseline="0" noProof="0" dirty="0">
                <a:solidFill>
                  <a:schemeClr val="tx1"/>
                </a:solidFill>
                <a:latin typeface="Arial"/>
                <a:ea typeface="ＭＳ Ｐゴシック"/>
                <a:cs typeface="Arial"/>
              </a:rPr>
              <a:t> should be implemented in the private sector, and vaccinations should thoroughly be reported to national health authorities. </a:t>
            </a:r>
            <a:r>
              <a:rPr lang="en-US" dirty="0">
                <a:latin typeface="Arial"/>
                <a:ea typeface="ＭＳ Ｐゴシック"/>
                <a:cs typeface="Arial"/>
              </a:rPr>
              <a:t>"</a:t>
            </a:r>
            <a:endParaRPr lang="en-US" sz="1200" b="0" i="0" noProof="0" dirty="0">
              <a:cs typeface="Arial"/>
            </a:endParaRPr>
          </a:p>
          <a:p>
            <a:pPr marL="172890" indent="-172890"/>
            <a:endParaRPr lang="fr-FR" b="1" dirty="0">
              <a:cs typeface="MS PGothic" pitchFamily="34" charset="-128"/>
            </a:endParaRP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8</a:t>
            </a:fld>
            <a:endParaRPr lang="en-GB"/>
          </a:p>
        </p:txBody>
      </p:sp>
    </p:spTree>
    <p:extLst>
      <p:ext uri="{BB962C8B-B14F-4D97-AF65-F5344CB8AC3E}">
        <p14:creationId xmlns:p14="http://schemas.microsoft.com/office/powerpoint/2010/main" val="4025590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lstStyle/>
          <a:p>
            <a:pPr algn="just"/>
            <a:r>
              <a:rPr lang="en-US" b="1" noProof="0">
                <a:solidFill>
                  <a:srgbClr val="0070C0"/>
                </a:solidFill>
              </a:rPr>
              <a:t>*NOTE last bullet: </a:t>
            </a:r>
            <a:r>
              <a:rPr lang="en-US" b="0" noProof="0">
                <a:solidFill>
                  <a:srgbClr val="0070C0"/>
                </a:solidFill>
              </a:rPr>
              <a:t>T</a:t>
            </a:r>
            <a:r>
              <a:rPr lang="en-US" b="0" baseline="0" noProof="0"/>
              <a:t>his point will need to be tailored according to country policy (e.g. up to 2 weeks after birth, or up until the first combination dose). </a:t>
            </a:r>
            <a:r>
              <a:rPr lang="en-US" sz="1200" b="0" i="0" u="none" strike="noStrike" kern="1200" baseline="0">
                <a:solidFill>
                  <a:schemeClr val="tx1"/>
                </a:solidFill>
                <a:latin typeface="Arial" pitchFamily="34" charset="0"/>
                <a:ea typeface="MS PGothic" pitchFamily="34" charset="-128"/>
                <a:cs typeface="ＭＳ Ｐゴシック" charset="0"/>
              </a:rPr>
              <a:t>Both options are acceptable and will depend on country policy.</a:t>
            </a:r>
            <a:endParaRPr lang="en-US" b="0" baseline="0" noProof="0"/>
          </a:p>
          <a:p>
            <a:pPr marL="172890" indent="-172890"/>
            <a:endParaRPr lang="fr-FR" b="0">
              <a:cs typeface="MS PGothic" pitchFamily="34" charset="-128"/>
            </a:endParaRP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9</a:t>
            </a:fld>
            <a:endParaRPr lang="en-GB"/>
          </a:p>
        </p:txBody>
      </p:sp>
    </p:spTree>
    <p:extLst>
      <p:ext uri="{BB962C8B-B14F-4D97-AF65-F5344CB8AC3E}">
        <p14:creationId xmlns:p14="http://schemas.microsoft.com/office/powerpoint/2010/main" val="4025590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2117" y="0"/>
            <a:ext cx="12192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en-US" sz="3400" b="1">
              <a:solidFill>
                <a:srgbClr val="000066"/>
              </a:solidFill>
              <a:latin typeface="Arial" pitchFamily="34" charset="0"/>
              <a:ea typeface="ＭＳ Ｐゴシック" pitchFamily="34" charset="-128"/>
            </a:endParaRPr>
          </a:p>
        </p:txBody>
      </p:sp>
    </p:spTree>
    <p:extLst>
      <p:ext uri="{BB962C8B-B14F-4D97-AF65-F5344CB8AC3E}">
        <p14:creationId xmlns:p14="http://schemas.microsoft.com/office/powerpoint/2010/main" val="23726518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70" y="4800456"/>
            <a:ext cx="7315924"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2389170" y="613376"/>
            <a:ext cx="7315924"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2389170" y="5367757"/>
            <a:ext cx="7315924"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4753810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060162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0" y="1"/>
            <a:ext cx="8970243"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306386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3E0A3EF-332F-4F32-8304-778797289D3C}" type="datetimeFigureOut">
              <a:rPr lang="en-US" smtClean="0"/>
              <a:pPr/>
              <a:t>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EBC5F-58E5-444B-BEFE-8B01EDE4BD48}"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E0A3EF-332F-4F32-8304-778797289D3C}" type="datetimeFigureOut">
              <a:rPr lang="en-US" smtClean="0"/>
              <a:pPr/>
              <a:t>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EBC5F-58E5-444B-BEFE-8B01EDE4BD48}"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3E0A3EF-332F-4F32-8304-778797289D3C}" type="datetimeFigureOut">
              <a:rPr lang="en-US" smtClean="0"/>
              <a:pPr/>
              <a:t>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EBC5F-58E5-444B-BEFE-8B01EDE4BD48}"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3E0A3EF-332F-4F32-8304-778797289D3C}" type="datetimeFigureOut">
              <a:rPr lang="en-US" smtClean="0"/>
              <a:pPr/>
              <a:t>2/13/2025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EBC5F-58E5-444B-BEFE-8B01EDE4BD48}"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3E0A3EF-332F-4F32-8304-778797289D3C}" type="datetimeFigureOut">
              <a:rPr lang="en-US" smtClean="0"/>
              <a:pPr/>
              <a:t>2/13/2025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AEBC5F-58E5-444B-BEFE-8B01EDE4BD48}"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3E0A3EF-332F-4F32-8304-778797289D3C}" type="datetimeFigureOut">
              <a:rPr lang="en-US" smtClean="0"/>
              <a:pPr/>
              <a:t>2/13/2025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AEBC5F-58E5-444B-BEFE-8B01EDE4BD48}"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E0A3EF-332F-4F32-8304-778797289D3C}" type="datetimeFigureOut">
              <a:rPr lang="en-US" smtClean="0"/>
              <a:pPr/>
              <a:t>2/13/2025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AEBC5F-58E5-444B-BEFE-8B01EDE4BD4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3"/>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1873358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3E0A3EF-332F-4F32-8304-778797289D3C}" type="datetimeFigureOut">
              <a:rPr lang="en-US" smtClean="0"/>
              <a:pPr/>
              <a:t>2/13/2025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EBC5F-58E5-444B-BEFE-8B01EDE4BD48}"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3E0A3EF-332F-4F32-8304-778797289D3C}" type="datetimeFigureOut">
              <a:rPr lang="en-US" smtClean="0"/>
              <a:pPr/>
              <a:t>2/13/2025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EBC5F-58E5-444B-BEFE-8B01EDE4BD48}"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E0A3EF-332F-4F32-8304-778797289D3C}" type="datetimeFigureOut">
              <a:rPr lang="en-US" smtClean="0"/>
              <a:pPr/>
              <a:t>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EBC5F-58E5-444B-BEFE-8B01EDE4BD48}"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E0A3EF-332F-4F32-8304-778797289D3C}" type="datetimeFigureOut">
              <a:rPr lang="en-US" smtClean="0"/>
              <a:pPr/>
              <a:t>2/13/2025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EBC5F-58E5-444B-BEFE-8B01EDE4BD48}" type="slidenum">
              <a:rPr lang="en-US" smtClean="0"/>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3E0A3EF-332F-4F32-8304-778797289D3C}" type="datetimeFigureOut">
              <a:rPr lang="en-US" smtClean="0"/>
              <a:pPr/>
              <a:t>2/13/2025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AEBC5F-58E5-444B-BEFE-8B01EDE4BD4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09" y="4407379"/>
            <a:ext cx="10363924"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962909" y="2907056"/>
            <a:ext cx="10363924"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163290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90054" y="1380816"/>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4601" y="1380816"/>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14490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5012"/>
            <a:ext cx="10972076"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963" y="1534880"/>
            <a:ext cx="5386489"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609963" y="2174173"/>
            <a:ext cx="5386489"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739" y="1534880"/>
            <a:ext cx="5388300"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6193739" y="2174173"/>
            <a:ext cx="5388300"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306064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897506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598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3572"/>
            <a:ext cx="4010908"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4767478" y="273571"/>
            <a:ext cx="681456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963" y="1435531"/>
            <a:ext cx="4010908"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4128516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w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12192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590551" y="1381125"/>
            <a:ext cx="11055349"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1028" name="Line 6"/>
          <p:cNvSpPr>
            <a:spLocks noChangeShapeType="1"/>
          </p:cNvSpPr>
          <p:nvPr/>
        </p:nvSpPr>
        <p:spPr bwMode="auto">
          <a:xfrm>
            <a:off x="0" y="1246188"/>
            <a:ext cx="12192000" cy="0"/>
          </a:xfrm>
          <a:prstGeom prst="line">
            <a:avLst/>
          </a:prstGeom>
          <a:noFill/>
          <a:ln w="38100">
            <a:solidFill>
              <a:srgbClr val="1E7FB8"/>
            </a:solidFill>
            <a:round/>
            <a:headEnd/>
            <a:tailEnd/>
          </a:ln>
        </p:spPr>
        <p:txBody>
          <a:bodyPr lIns="80147" tIns="40074" rIns="80147" bIns="40074"/>
          <a:lstStyle/>
          <a:p>
            <a:pPr>
              <a:defRPr/>
            </a:pPr>
            <a:endParaRPr lang="fr-FR">
              <a:ea typeface="ＭＳ Ｐゴシック" pitchFamily="34" charset="-128"/>
            </a:endParaRPr>
          </a:p>
        </p:txBody>
      </p:sp>
      <p:sp>
        <p:nvSpPr>
          <p:cNvPr id="1029" name="Rectangle 12"/>
          <p:cNvSpPr>
            <a:spLocks noChangeArrowheads="1"/>
          </p:cNvSpPr>
          <p:nvPr/>
        </p:nvSpPr>
        <p:spPr bwMode="auto">
          <a:xfrm>
            <a:off x="2117" y="6318000"/>
            <a:ext cx="12192000" cy="540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fr-FR" sz="3400" b="1">
              <a:solidFill>
                <a:srgbClr val="000066"/>
              </a:solidFill>
              <a:latin typeface="Arial" pitchFamily="34" charset="0"/>
              <a:ea typeface="ＭＳ Ｐゴシック" pitchFamily="34" charset="-128"/>
            </a:endParaRPr>
          </a:p>
        </p:txBody>
      </p:sp>
      <p:sp>
        <p:nvSpPr>
          <p:cNvPr id="1030" name="Rectangle 13"/>
          <p:cNvSpPr>
            <a:spLocks noChangeArrowheads="1"/>
          </p:cNvSpPr>
          <p:nvPr/>
        </p:nvSpPr>
        <p:spPr bwMode="auto">
          <a:xfrm>
            <a:off x="1236133" y="6426200"/>
            <a:ext cx="6587067" cy="431800"/>
          </a:xfrm>
          <a:prstGeom prst="rect">
            <a:avLst/>
          </a:prstGeom>
          <a:noFill/>
          <a:ln w="9525">
            <a:noFill/>
            <a:miter lim="800000"/>
            <a:headEnd/>
            <a:tailEnd/>
          </a:ln>
        </p:spPr>
        <p:txBody>
          <a:bodyPr lIns="0" tIns="0" rIns="0" bIns="0"/>
          <a:lstStyle/>
          <a:p>
            <a:pPr marL="0" marR="0" indent="0" algn="l" defTabSz="912813" rtl="0" eaLnBrk="1" fontAlgn="base" latinLnBrk="0" hangingPunct="1">
              <a:lnSpc>
                <a:spcPct val="100000"/>
              </a:lnSpc>
              <a:spcBef>
                <a:spcPct val="0"/>
              </a:spcBef>
              <a:spcAft>
                <a:spcPct val="0"/>
              </a:spcAft>
              <a:buClrTx/>
              <a:buSzTx/>
              <a:buFontTx/>
              <a:buNone/>
              <a:tabLst/>
              <a:defRPr/>
            </a:pPr>
            <a:r>
              <a:rPr lang="en-GB" sz="1200" b="0" dirty="0" err="1">
                <a:solidFill>
                  <a:srgbClr val="96CCEE"/>
                </a:solidFill>
                <a:latin typeface="Arial Narrow" pitchFamily="34" charset="0"/>
                <a:ea typeface="ＭＳ Ｐゴシック" pitchFamily="34" charset="-128"/>
              </a:rPr>
              <a:t>HepB</a:t>
            </a:r>
            <a:r>
              <a:rPr lang="en-GB" sz="1200" b="0" dirty="0">
                <a:solidFill>
                  <a:srgbClr val="96CCEE"/>
                </a:solidFill>
                <a:latin typeface="Arial Narrow" pitchFamily="34" charset="0"/>
                <a:ea typeface="ＭＳ Ｐゴシック" pitchFamily="34" charset="-128"/>
              </a:rPr>
              <a:t> birth dose vaccination strategies</a:t>
            </a:r>
            <a:r>
              <a:rPr lang="fr-FR" sz="1200" b="0" dirty="0">
                <a:solidFill>
                  <a:srgbClr val="FFFFFF"/>
                </a:solidFill>
                <a:latin typeface="Arial" pitchFamily="34" charset="0"/>
                <a:ea typeface="ＭＳ Ｐゴシック" pitchFamily="34" charset="-128"/>
              </a:rPr>
              <a:t>,</a:t>
            </a:r>
            <a:r>
              <a:rPr lang="fr-FR" sz="1200" b="0" baseline="0" dirty="0">
                <a:solidFill>
                  <a:srgbClr val="FFFFFF"/>
                </a:solidFill>
                <a:latin typeface="Arial" pitchFamily="34" charset="0"/>
                <a:ea typeface="ＭＳ Ｐゴシック" pitchFamily="34" charset="-128"/>
              </a:rPr>
              <a:t> </a:t>
            </a:r>
            <a:r>
              <a:rPr lang="en-GB" sz="1200" b="0" dirty="0">
                <a:solidFill>
                  <a:srgbClr val="96CCEE"/>
                </a:solidFill>
                <a:latin typeface="Arial Narrow" pitchFamily="34" charset="0"/>
                <a:ea typeface="ＭＳ Ｐゴシック" pitchFamily="34" charset="-128"/>
              </a:rPr>
              <a:t>Module 5</a:t>
            </a:r>
          </a:p>
        </p:txBody>
      </p:sp>
      <p:sp>
        <p:nvSpPr>
          <p:cNvPr id="1031" name="Rectangle 14"/>
          <p:cNvSpPr>
            <a:spLocks noChangeArrowheads="1"/>
          </p:cNvSpPr>
          <p:nvPr/>
        </p:nvSpPr>
        <p:spPr bwMode="auto">
          <a:xfrm>
            <a:off x="480485" y="6399214"/>
            <a:ext cx="622300" cy="331787"/>
          </a:xfrm>
          <a:prstGeom prst="rect">
            <a:avLst/>
          </a:prstGeom>
          <a:noFill/>
          <a:ln w="9525">
            <a:noFill/>
            <a:miter lim="800000"/>
            <a:headEnd/>
            <a:tailEnd/>
          </a:ln>
        </p:spPr>
        <p:txBody>
          <a:bodyPr lIns="0" tIns="0" rIns="0" bIns="0"/>
          <a:lstStyle/>
          <a:p>
            <a:pPr algn="r" defTabSz="912813">
              <a:defRPr/>
            </a:pPr>
            <a:fld id="{0E74DCFA-7F57-4E57-913E-D9B16E34975B}" type="slidenum">
              <a:rPr lang="en-US" sz="1500" b="1">
                <a:solidFill>
                  <a:srgbClr val="72BBE8"/>
                </a:solidFill>
                <a:latin typeface="Arial Narrow" pitchFamily="34" charset="0"/>
                <a:ea typeface="ＭＳ Ｐゴシック" pitchFamily="34" charset="-128"/>
              </a:rPr>
              <a:pPr algn="r" defTabSz="912813">
                <a:defRPr/>
              </a:pPr>
              <a:t>‹#›</a:t>
            </a:fld>
            <a:r>
              <a:rPr lang="en-GB" sz="1500" b="1">
                <a:solidFill>
                  <a:srgbClr val="72BBE8"/>
                </a:solidFill>
                <a:latin typeface="Arial Narrow" pitchFamily="34" charset="0"/>
                <a:ea typeface="ＭＳ Ｐゴシック" pitchFamily="34" charset="-128"/>
              </a:rPr>
              <a:t> </a:t>
            </a:r>
            <a:r>
              <a:rPr lang="en-GB" sz="2100" b="1" baseline="14000">
                <a:solidFill>
                  <a:srgbClr val="FFFFFF"/>
                </a:solidFill>
                <a:latin typeface="Arial Narrow" pitchFamily="34" charset="0"/>
                <a:ea typeface="ＭＳ Ｐゴシック" pitchFamily="34" charset="-128"/>
              </a:rPr>
              <a:t>|</a:t>
            </a:r>
          </a:p>
        </p:txBody>
      </p:sp>
      <p:pic>
        <p:nvPicPr>
          <p:cNvPr id="3" name="Picture 17" descr="WHO-EN-white-H">
            <a:extLst>
              <a:ext uri="{FF2B5EF4-FFF2-40B4-BE49-F238E27FC236}">
                <a16:creationId xmlns:a16="http://schemas.microsoft.com/office/drawing/2014/main" id="{0AC59FFD-048A-BE57-4D7B-EE46325CA026}"/>
              </a:ext>
            </a:extLst>
          </p:cNvPr>
          <p:cNvPicPr>
            <a:picLocks noChangeAspect="1" noChangeArrowheads="1"/>
          </p:cNvPicPr>
          <p:nvPr userDrawn="1"/>
        </p:nvPicPr>
        <p:blipFill>
          <a:blip r:embed="rId14" cstate="print"/>
          <a:srcRect/>
          <a:stretch>
            <a:fillRect/>
          </a:stretch>
        </p:blipFill>
        <p:spPr bwMode="auto">
          <a:xfrm>
            <a:off x="9999227" y="6336000"/>
            <a:ext cx="1646673" cy="504000"/>
          </a:xfrm>
          <a:prstGeom prst="rect">
            <a:avLst/>
          </a:prstGeom>
          <a:noFill/>
          <a:ln w="9525">
            <a:noFill/>
            <a:miter lim="800000"/>
            <a:headEnd/>
            <a:tailEnd/>
          </a:ln>
        </p:spPr>
      </p:pic>
      <p:pic>
        <p:nvPicPr>
          <p:cNvPr id="4" name="Picture 2">
            <a:extLst>
              <a:ext uri="{FF2B5EF4-FFF2-40B4-BE49-F238E27FC236}">
                <a16:creationId xmlns:a16="http://schemas.microsoft.com/office/drawing/2014/main" id="{050B7441-BC2A-85F4-95F8-B90631DF7891}"/>
              </a:ext>
            </a:extLst>
          </p:cNvPr>
          <p:cNvPicPr>
            <a:picLocks noChangeArrowheads="1"/>
          </p:cNvPicPr>
          <p:nvPr userDrawn="1"/>
        </p:nvPicPr>
        <p:blipFill rotWithShape="1">
          <a:blip r:embed="rId15">
            <a:extLst>
              <a:ext uri="{28A0092B-C50C-407E-A947-70E740481C1C}">
                <a14:useLocalDpi xmlns:a14="http://schemas.microsoft.com/office/drawing/2010/main" val="0"/>
              </a:ext>
            </a:extLst>
          </a:blip>
          <a:srcRect r="2307"/>
          <a:stretch/>
        </p:blipFill>
        <p:spPr bwMode="auto">
          <a:xfrm>
            <a:off x="93416" y="79866"/>
            <a:ext cx="900000"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ＭＳ Ｐゴシック" charset="0"/>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S PGothic" pitchFamily="34" charset="-128"/>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MS PGothic" pitchFamily="34" charset="-128"/>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E0A3EF-332F-4F32-8304-778797289D3C}" type="datetimeFigureOut">
              <a:rPr lang="en-US" smtClean="0"/>
              <a:pPr/>
              <a:t>2/13/2025</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AEBC5F-58E5-444B-BEFE-8B01EDE4BD4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hyperlink" Target="http://apps.who.int/iris/bitstream/10665/208278/1/9789241509831_eng.pdf" TargetMode="External"/><Relationship Id="rId7"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hyperlink" Target="https://www.who.int/publications/i/item/9789240091672" TargetMode="External"/><Relationship Id="rId4" Type="http://schemas.openxmlformats.org/officeDocument/2006/relationships/hyperlink" Target="https://www.who.int/publications/i/item/practices-to-improve-coverage-of-the-hepatitis-b-birth-dose-vaccin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4"/>
          <p:cNvSpPr>
            <a:spLocks noChangeArrowheads="1"/>
          </p:cNvSpPr>
          <p:nvPr/>
        </p:nvSpPr>
        <p:spPr bwMode="auto">
          <a:xfrm>
            <a:off x="6553200" y="188914"/>
            <a:ext cx="3886200" cy="1470025"/>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en-US" sz="2400" b="1" dirty="0">
                <a:solidFill>
                  <a:schemeClr val="bg1"/>
                </a:solidFill>
                <a:latin typeface="+mj-lt"/>
              </a:rPr>
              <a:t>Essential training</a:t>
            </a:r>
          </a:p>
          <a:p>
            <a:pPr algn="ctr" defTabSz="912813" eaLnBrk="0" hangingPunct="0">
              <a:defRPr/>
            </a:pPr>
            <a:r>
              <a:rPr lang="en-US" sz="2400" b="1" dirty="0">
                <a:solidFill>
                  <a:schemeClr val="bg1"/>
                </a:solidFill>
                <a:latin typeface="+mj-lt"/>
              </a:rPr>
              <a:t>for introduction of </a:t>
            </a:r>
            <a:br>
              <a:rPr lang="en-US" sz="2400" b="1" dirty="0">
                <a:solidFill>
                  <a:schemeClr val="bg1"/>
                </a:solidFill>
                <a:latin typeface="+mj-lt"/>
              </a:rPr>
            </a:br>
            <a:r>
              <a:rPr lang="en-US" sz="2400" b="1" dirty="0" err="1">
                <a:solidFill>
                  <a:schemeClr val="bg1"/>
                </a:solidFill>
                <a:latin typeface="+mj-lt"/>
              </a:rPr>
              <a:t>HepB</a:t>
            </a:r>
            <a:r>
              <a:rPr lang="en-US" sz="2400" b="1" dirty="0">
                <a:solidFill>
                  <a:schemeClr val="bg1"/>
                </a:solidFill>
                <a:latin typeface="+mj-lt"/>
              </a:rPr>
              <a:t>-BD vaccine</a:t>
            </a:r>
            <a:endParaRPr lang="fr-FR" sz="2400" b="1" dirty="0">
              <a:solidFill>
                <a:schemeClr val="bg1"/>
              </a:solidFill>
              <a:latin typeface="+mj-lt"/>
              <a:ea typeface="ＭＳ Ｐゴシック" charset="0"/>
            </a:endParaRPr>
          </a:p>
        </p:txBody>
      </p:sp>
      <p:pic>
        <p:nvPicPr>
          <p:cNvPr id="3076" name="Picture 5" descr="WHO-EN-white-H"/>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7800" y="5715000"/>
            <a:ext cx="2952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5"/>
          <p:cNvSpPr>
            <a:spLocks noChangeArrowheads="1"/>
          </p:cNvSpPr>
          <p:nvPr/>
        </p:nvSpPr>
        <p:spPr bwMode="auto">
          <a:xfrm>
            <a:off x="6477000" y="2383477"/>
            <a:ext cx="38100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defTabSz="912813" eaLnBrk="0" hangingPunct="0">
              <a:spcBef>
                <a:spcPts val="600"/>
              </a:spcBef>
              <a:buClr>
                <a:srgbClr val="1E7FB8"/>
              </a:buClr>
            </a:pPr>
            <a:r>
              <a:rPr lang="en-US" sz="3200" b="1" dirty="0">
                <a:solidFill>
                  <a:schemeClr val="bg1"/>
                </a:solidFill>
                <a:latin typeface="Arial" pitchFamily="34" charset="0"/>
              </a:rPr>
              <a:t>Module 5</a:t>
            </a:r>
          </a:p>
          <a:p>
            <a:pPr algn="ctr" defTabSz="912813" eaLnBrk="0" hangingPunct="0">
              <a:spcBef>
                <a:spcPts val="600"/>
              </a:spcBef>
              <a:buClr>
                <a:srgbClr val="1E7FB8"/>
              </a:buClr>
            </a:pPr>
            <a:r>
              <a:rPr lang="en-US" sz="3200" b="1" dirty="0" err="1">
                <a:solidFill>
                  <a:srgbClr val="FFFFFF"/>
                </a:solidFill>
                <a:latin typeface="Arial" pitchFamily="34" charset="0"/>
              </a:rPr>
              <a:t>HepB</a:t>
            </a:r>
            <a:r>
              <a:rPr lang="en-US" sz="3200" b="1" dirty="0">
                <a:solidFill>
                  <a:srgbClr val="FFFFFF"/>
                </a:solidFill>
                <a:latin typeface="Arial" pitchFamily="34" charset="0"/>
              </a:rPr>
              <a:t> Birth Dose vaccination strategies</a:t>
            </a:r>
          </a:p>
          <a:p>
            <a:pPr algn="ctr" defTabSz="912813">
              <a:spcBef>
                <a:spcPts val="600"/>
              </a:spcBef>
            </a:pPr>
            <a:endParaRPr lang="en-US" sz="3200" b="1" dirty="0">
              <a:solidFill>
                <a:srgbClr val="FFFFFF"/>
              </a:solidFill>
              <a:latin typeface="Arial" pitchFamily="34" charset="0"/>
            </a:endParaRPr>
          </a:p>
        </p:txBody>
      </p:sp>
      <p:pic>
        <p:nvPicPr>
          <p:cNvPr id="1026" name="Picture 2"/>
          <p:cNvPicPr>
            <a:picLocks noChangeArrowheads="1"/>
          </p:cNvPicPr>
          <p:nvPr/>
        </p:nvPicPr>
        <p:blipFill rotWithShape="1">
          <a:blip r:embed="rId4">
            <a:extLst>
              <a:ext uri="{28A0092B-C50C-407E-A947-70E740481C1C}">
                <a14:useLocalDpi xmlns:a14="http://schemas.microsoft.com/office/drawing/2010/main" val="0"/>
              </a:ext>
            </a:extLst>
          </a:blip>
          <a:srcRect r="2307"/>
          <a:stretch/>
        </p:blipFill>
        <p:spPr bwMode="auto">
          <a:xfrm>
            <a:off x="0" y="2"/>
            <a:ext cx="4860000" cy="68581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a:extLst>
              <a:ext uri="{FF2B5EF4-FFF2-40B4-BE49-F238E27FC236}">
                <a16:creationId xmlns:a16="http://schemas.microsoft.com/office/drawing/2014/main" id="{8E936DCA-989E-D20A-D1D7-2EC58582ED2A}"/>
              </a:ext>
            </a:extLst>
          </p:cNvPr>
          <p:cNvSpPr txBox="1"/>
          <p:nvPr/>
        </p:nvSpPr>
        <p:spPr>
          <a:xfrm>
            <a:off x="11189704" y="114548"/>
            <a:ext cx="975360" cy="276999"/>
          </a:xfrm>
          <a:prstGeom prst="rect">
            <a:avLst/>
          </a:prstGeom>
          <a:noFill/>
        </p:spPr>
        <p:txBody>
          <a:bodyPr wrap="square" rtlCol="0">
            <a:spAutoFit/>
          </a:bodyPr>
          <a:lstStyle/>
          <a:p>
            <a:r>
              <a:rPr lang="en-US" sz="1200" dirty="0">
                <a:solidFill>
                  <a:schemeClr val="bg1"/>
                </a:solidFill>
                <a:latin typeface="+mj-lt"/>
              </a:rPr>
              <a:t>ver. 11/24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itre 1"/>
          <p:cNvSpPr>
            <a:spLocks noGrp="1"/>
          </p:cNvSpPr>
          <p:nvPr>
            <p:ph type="title" idx="4294967295"/>
          </p:nvPr>
        </p:nvSpPr>
        <p:spPr>
          <a:xfrm>
            <a:off x="2362200" y="0"/>
            <a:ext cx="8305800" cy="1238250"/>
          </a:xfrm>
        </p:spPr>
        <p:txBody>
          <a:bodyPr/>
          <a:lstStyle/>
          <a:p>
            <a:pPr>
              <a:defRPr/>
            </a:pPr>
            <a:r>
              <a:rPr lang="en-US"/>
              <a:t>End of the module	</a:t>
            </a:r>
            <a:endParaRPr lang="fr-FR"/>
          </a:p>
        </p:txBody>
      </p:sp>
      <p:sp>
        <p:nvSpPr>
          <p:cNvPr id="2" name="Rectangle à coins arrondis 6">
            <a:extLst>
              <a:ext uri="{FF2B5EF4-FFF2-40B4-BE49-F238E27FC236}">
                <a16:creationId xmlns:a16="http://schemas.microsoft.com/office/drawing/2014/main" id="{C7AEA1E8-8864-1A13-D4A1-B220B27FD36D}"/>
              </a:ext>
            </a:extLst>
          </p:cNvPr>
          <p:cNvSpPr/>
          <p:nvPr/>
        </p:nvSpPr>
        <p:spPr bwMode="auto">
          <a:xfrm>
            <a:off x="5448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91440" tIns="45720" rIns="91440" bIns="45720" anchor="t"/>
          <a:lstStyle>
            <a:defPPr>
              <a:defRPr lang="en-GB"/>
            </a:defPPr>
            <a:lvl1pPr algn="l" rtl="0" fontAlgn="base">
              <a:spcBef>
                <a:spcPct val="0"/>
              </a:spcBef>
              <a:spcAft>
                <a:spcPct val="0"/>
              </a:spcAft>
              <a:defRPr kern="1200">
                <a:solidFill>
                  <a:schemeClr val="dk1"/>
                </a:solidFill>
                <a:latin typeface="+mn-lt"/>
                <a:ea typeface="+mn-ea"/>
                <a:cs typeface="+mn-cs"/>
              </a:defRPr>
            </a:lvl1pPr>
            <a:lvl2pPr marL="457200" algn="l" rtl="0" fontAlgn="base">
              <a:spcBef>
                <a:spcPct val="0"/>
              </a:spcBef>
              <a:spcAft>
                <a:spcPct val="0"/>
              </a:spcAft>
              <a:defRPr kern="1200">
                <a:solidFill>
                  <a:schemeClr val="dk1"/>
                </a:solidFill>
                <a:latin typeface="+mn-lt"/>
                <a:ea typeface="+mn-ea"/>
                <a:cs typeface="+mn-cs"/>
              </a:defRPr>
            </a:lvl2pPr>
            <a:lvl3pPr marL="914400" algn="l" rtl="0" fontAlgn="base">
              <a:spcBef>
                <a:spcPct val="0"/>
              </a:spcBef>
              <a:spcAft>
                <a:spcPct val="0"/>
              </a:spcAft>
              <a:defRPr kern="1200">
                <a:solidFill>
                  <a:schemeClr val="dk1"/>
                </a:solidFill>
                <a:latin typeface="+mn-lt"/>
                <a:ea typeface="+mn-ea"/>
                <a:cs typeface="+mn-cs"/>
              </a:defRPr>
            </a:lvl3pPr>
            <a:lvl4pPr marL="1371600" algn="l" rtl="0" fontAlgn="base">
              <a:spcBef>
                <a:spcPct val="0"/>
              </a:spcBef>
              <a:spcAft>
                <a:spcPct val="0"/>
              </a:spcAft>
              <a:defRPr kern="1200">
                <a:solidFill>
                  <a:schemeClr val="dk1"/>
                </a:solidFill>
                <a:latin typeface="+mn-lt"/>
                <a:ea typeface="+mn-ea"/>
                <a:cs typeface="+mn-cs"/>
              </a:defRPr>
            </a:lvl4pPr>
            <a:lvl5pPr marL="1828800" algn="l"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a:pPr algn="ctr" rtl="1">
              <a:defRPr/>
            </a:pPr>
            <a:br>
              <a:rPr lang="en-US" sz="1400" b="1" dirty="0">
                <a:solidFill>
                  <a:srgbClr val="000066"/>
                </a:solidFill>
              </a:rPr>
            </a:br>
            <a:r>
              <a:rPr lang="en-US" sz="2400" b="1" dirty="0">
                <a:solidFill>
                  <a:srgbClr val="000066"/>
                </a:solidFill>
              </a:rPr>
              <a:t>Thank you for your attention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pic>
        <p:nvPicPr>
          <p:cNvPr id="3" name="Picture 2" descr="A cartoon of a nurse&#10;&#10;Description automatically generated">
            <a:extLst>
              <a:ext uri="{FF2B5EF4-FFF2-40B4-BE49-F238E27FC236}">
                <a16:creationId xmlns:a16="http://schemas.microsoft.com/office/drawing/2014/main" id="{53D4237F-1293-4C3B-801F-990A77A9D766}"/>
              </a:ext>
            </a:extLst>
          </p:cNvPr>
          <p:cNvPicPr>
            <a:picLocks noChangeAspect="1"/>
          </p:cNvPicPr>
          <p:nvPr/>
        </p:nvPicPr>
        <p:blipFill>
          <a:blip r:embed="rId3"/>
          <a:stretch>
            <a:fillRect/>
          </a:stretch>
        </p:blipFill>
        <p:spPr>
          <a:xfrm>
            <a:off x="2145769" y="1530694"/>
            <a:ext cx="2019300" cy="4219575"/>
          </a:xfrm>
          <a:prstGeom prst="rect">
            <a:avLst/>
          </a:prstGeom>
        </p:spPr>
      </p:pic>
    </p:spTree>
    <p:extLst>
      <p:ext uri="{BB962C8B-B14F-4D97-AF65-F5344CB8AC3E}">
        <p14:creationId xmlns:p14="http://schemas.microsoft.com/office/powerpoint/2010/main" val="3158256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pPr>
              <a:lnSpc>
                <a:spcPct val="90000"/>
              </a:lnSpc>
              <a:defRPr/>
            </a:pPr>
            <a:r>
              <a:rPr lang="en-US" kern="1200">
                <a:solidFill>
                  <a:srgbClr val="002060"/>
                </a:solidFill>
                <a:ea typeface="ＭＳ Ｐゴシック" pitchFamily="34" charset="-128"/>
              </a:rPr>
              <a:t>References</a:t>
            </a:r>
          </a:p>
        </p:txBody>
      </p:sp>
      <p:sp>
        <p:nvSpPr>
          <p:cNvPr id="6" name="Content Placeholder 2">
            <a:extLst>
              <a:ext uri="{FF2B5EF4-FFF2-40B4-BE49-F238E27FC236}">
                <a16:creationId xmlns:a16="http://schemas.microsoft.com/office/drawing/2014/main" id="{138D1D77-67B5-57D3-E7FF-6DCEB5641401}"/>
              </a:ext>
            </a:extLst>
          </p:cNvPr>
          <p:cNvSpPr>
            <a:spLocks noGrp="1"/>
          </p:cNvSpPr>
          <p:nvPr>
            <p:ph idx="1"/>
          </p:nvPr>
        </p:nvSpPr>
        <p:spPr>
          <a:xfrm>
            <a:off x="417096" y="1629629"/>
            <a:ext cx="9126954" cy="4611688"/>
          </a:xfrm>
        </p:spPr>
        <p:txBody>
          <a:bodyPr/>
          <a:lstStyle/>
          <a:p>
            <a:pPr marL="340995" indent="-340995">
              <a:spcAft>
                <a:spcPts val="1200"/>
              </a:spcAft>
            </a:pPr>
            <a:r>
              <a:rPr lang="en-US" sz="2000" dirty="0"/>
              <a:t>WHO: A Guide for Introducing and Strengthening Hepatitis B Birth Dose Vaccination </a:t>
            </a:r>
            <a:r>
              <a:rPr lang="en-GB" sz="2000" u="sng" dirty="0">
                <a:hlinkClick r:id="rId3"/>
              </a:rPr>
              <a:t>http://apps.who.int/iris/bitstream/10665/208278/1/9789241509831_eng.pdf</a:t>
            </a:r>
            <a:endParaRPr lang="en-GB" sz="2000" u="sng" dirty="0"/>
          </a:p>
          <a:p>
            <a:pPr marL="340995" indent="-340995">
              <a:spcAft>
                <a:spcPts val="1200"/>
              </a:spcAft>
            </a:pPr>
            <a:r>
              <a:rPr lang="en-US" sz="2000" dirty="0">
                <a:ea typeface="MS PGothic"/>
              </a:rPr>
              <a:t>WHO. Practices to improve coverage of the hepatitis B birth dose vaccine. </a:t>
            </a:r>
            <a:r>
              <a:rPr lang="en-US" sz="2000" dirty="0">
                <a:ea typeface="MS PGothic"/>
                <a:hlinkClick r:id="rId4">
                  <a:extLst>
                    <a:ext uri="{A12FA001-AC4F-418D-AE19-62706E023703}">
                      <ahyp:hlinkClr xmlns:ahyp="http://schemas.microsoft.com/office/drawing/2018/hyperlinkcolor" val="tx"/>
                    </a:ext>
                  </a:extLst>
                </a:hlinkClick>
              </a:rPr>
              <a:t>https://www.who.int/publications/i/item/practices-to-improve-coverage-of-the-hepatitis-b-birth-dose-vaccine</a:t>
            </a:r>
            <a:r>
              <a:rPr lang="en-US" sz="2000" dirty="0">
                <a:ea typeface="MS PGothic"/>
              </a:rPr>
              <a:t>     </a:t>
            </a:r>
            <a:endParaRPr lang="en-US" sz="2000" dirty="0">
              <a:hlinkClick r:id="" action="ppaction://noaction">
                <a:extLst>
                  <a:ext uri="{A12FA001-AC4F-418D-AE19-62706E023703}">
                    <ahyp:hlinkClr xmlns:ahyp="http://schemas.microsoft.com/office/drawing/2018/hyperlinkcolor" val="tx"/>
                  </a:ext>
                </a:extLst>
              </a:hlinkClick>
            </a:endParaRPr>
          </a:p>
          <a:p>
            <a:pPr marL="340995" indent="-340995">
              <a:spcAft>
                <a:spcPts val="1200"/>
              </a:spcAft>
            </a:pPr>
            <a:r>
              <a:rPr lang="en-GB" sz="2000" dirty="0">
                <a:ea typeface="MS PGothic"/>
              </a:rPr>
              <a:t>WHO: </a:t>
            </a:r>
            <a:r>
              <a:rPr lang="en-US" sz="2000" dirty="0">
                <a:ea typeface="MS PGothic"/>
              </a:rPr>
              <a:t>Global hepatitis report 2024: action for access in low- and middle-income countries. </a:t>
            </a:r>
            <a:r>
              <a:rPr lang="en-US" sz="2000" dirty="0">
                <a:ea typeface="MS PGothic"/>
                <a:hlinkClick r:id="rId5"/>
              </a:rPr>
              <a:t>https://www.who.int/publications/i/item/9789240091672</a:t>
            </a:r>
            <a:r>
              <a:rPr lang="en-US" sz="2000" dirty="0">
                <a:ea typeface="MS PGothic"/>
              </a:rPr>
              <a:t> </a:t>
            </a:r>
          </a:p>
          <a:p>
            <a:pPr marL="0" indent="0" algn="just">
              <a:spcBef>
                <a:spcPts val="1200"/>
              </a:spcBef>
              <a:spcAft>
                <a:spcPts val="1200"/>
              </a:spcAft>
              <a:buNone/>
            </a:pPr>
            <a:endParaRPr lang="en-US" sz="2000" dirty="0"/>
          </a:p>
          <a:p>
            <a:pPr marL="0" indent="0">
              <a:spcAft>
                <a:spcPts val="1200"/>
              </a:spcAft>
              <a:buNone/>
            </a:pPr>
            <a:endParaRPr lang="en-US" sz="2000" dirty="0"/>
          </a:p>
          <a:p>
            <a:pPr marL="340995" indent="-340995">
              <a:spcAft>
                <a:spcPts val="1200"/>
              </a:spcAft>
              <a:buNone/>
            </a:pPr>
            <a:endParaRPr lang="en-US" sz="2000" dirty="0"/>
          </a:p>
        </p:txBody>
      </p:sp>
      <p:pic>
        <p:nvPicPr>
          <p:cNvPr id="7" name="Picture 6">
            <a:extLst>
              <a:ext uri="{FF2B5EF4-FFF2-40B4-BE49-F238E27FC236}">
                <a16:creationId xmlns:a16="http://schemas.microsoft.com/office/drawing/2014/main" id="{515AFEF1-FB43-08AA-3048-6242B4836E8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989372" y="2332307"/>
            <a:ext cx="1337244" cy="1902708"/>
          </a:xfrm>
          <a:prstGeom prst="rect">
            <a:avLst/>
          </a:prstGeom>
          <a:effectLst>
            <a:outerShdw blurRad="50800" dist="38100" dir="2700000" algn="tl" rotWithShape="0">
              <a:prstClr val="black">
                <a:alpha val="40000"/>
              </a:prstClr>
            </a:outerShdw>
          </a:effectLst>
        </p:spPr>
      </p:pic>
      <p:pic>
        <p:nvPicPr>
          <p:cNvPr id="8" name="Picture 7" descr="Global hepatitis report 2024: action for access in low- and middle-income countries">
            <a:extLst>
              <a:ext uri="{FF2B5EF4-FFF2-40B4-BE49-F238E27FC236}">
                <a16:creationId xmlns:a16="http://schemas.microsoft.com/office/drawing/2014/main" id="{3886861B-E926-FE4F-A4EE-0451A01845E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89372" y="4353444"/>
            <a:ext cx="1337243" cy="188787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2">
            <a:extLst>
              <a:ext uri="{FF2B5EF4-FFF2-40B4-BE49-F238E27FC236}">
                <a16:creationId xmlns:a16="http://schemas.microsoft.com/office/drawing/2014/main" id="{490EA951-9F84-288C-7E07-111AA1165A3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83945" y="311170"/>
            <a:ext cx="1335419" cy="190270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p:cNvSpPr>
            <a:spLocks noChangeArrowheads="1"/>
          </p:cNvSpPr>
          <p:nvPr/>
        </p:nvSpPr>
        <p:spPr bwMode="auto">
          <a:xfrm>
            <a:off x="2362200" y="0"/>
            <a:ext cx="83058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r>
              <a:rPr lang="fr-FR" sz="3500" b="1">
                <a:solidFill>
                  <a:srgbClr val="000066"/>
                </a:solidFill>
                <a:latin typeface="+mj-lt"/>
                <a:ea typeface="ＭＳ Ｐゴシック" pitchFamily="34" charset="-128"/>
              </a:rPr>
              <a:t>Learning objectives</a:t>
            </a:r>
          </a:p>
        </p:txBody>
      </p:sp>
      <p:sp>
        <p:nvSpPr>
          <p:cNvPr id="4099" name="Rectangle 14"/>
          <p:cNvSpPr>
            <a:spLocks noChangeArrowheads="1"/>
          </p:cNvSpPr>
          <p:nvPr/>
        </p:nvSpPr>
        <p:spPr bwMode="auto">
          <a:xfrm>
            <a:off x="1682848" y="1916243"/>
            <a:ext cx="7729166" cy="462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341313" indent="-341313" defTabSz="912813" eaLnBrk="0" hangingPunct="0">
              <a:spcBef>
                <a:spcPts val="600"/>
              </a:spcBef>
              <a:spcAft>
                <a:spcPts val="600"/>
              </a:spcAft>
              <a:buClr>
                <a:srgbClr val="1E7FB8"/>
              </a:buClr>
              <a:buFont typeface="Wingdings" pitchFamily="2" charset="2"/>
              <a:buChar char="l"/>
            </a:pPr>
            <a:r>
              <a:rPr lang="en-US" sz="2400" dirty="0">
                <a:solidFill>
                  <a:srgbClr val="000066"/>
                </a:solidFill>
                <a:latin typeface="+mn-lt"/>
              </a:rPr>
              <a:t>At the end of the module, participants will be able to:</a:t>
            </a:r>
          </a:p>
          <a:p>
            <a:pPr marL="687388" indent="-220663" algn="just" defTabSz="912813" eaLnBrk="0" hangingPunct="0">
              <a:spcBef>
                <a:spcPts val="600"/>
              </a:spcBef>
              <a:spcAft>
                <a:spcPts val="600"/>
              </a:spcAft>
              <a:buClr>
                <a:srgbClr val="1E7FB8"/>
              </a:buClr>
              <a:buFontTx/>
              <a:buChar char="−"/>
            </a:pPr>
            <a:r>
              <a:rPr lang="en-US" sz="2400" spc="-20" dirty="0">
                <a:solidFill>
                  <a:srgbClr val="000066"/>
                </a:solidFill>
                <a:latin typeface="+mn-lt"/>
              </a:rPr>
              <a:t>Describe key strategies for administering </a:t>
            </a:r>
            <a:r>
              <a:rPr lang="en-US" sz="2400" spc="-20" dirty="0" err="1">
                <a:solidFill>
                  <a:srgbClr val="000066"/>
                </a:solidFill>
                <a:latin typeface="+mn-lt"/>
              </a:rPr>
              <a:t>HepB</a:t>
            </a:r>
            <a:r>
              <a:rPr lang="en-US" sz="2400" spc="-20" dirty="0">
                <a:solidFill>
                  <a:srgbClr val="000066"/>
                </a:solidFill>
                <a:latin typeface="+mn-lt"/>
              </a:rPr>
              <a:t>-BD </a:t>
            </a:r>
            <a:r>
              <a:rPr lang="en-US" sz="2400" dirty="0">
                <a:solidFill>
                  <a:srgbClr val="000066"/>
                </a:solidFill>
                <a:latin typeface="+mn-lt"/>
              </a:rPr>
              <a:t>in health facilities</a:t>
            </a:r>
          </a:p>
          <a:p>
            <a:pPr marL="687388" indent="-220663" algn="just" defTabSz="912813" eaLnBrk="0" hangingPunct="0">
              <a:spcBef>
                <a:spcPts val="600"/>
              </a:spcBef>
              <a:spcAft>
                <a:spcPts val="600"/>
              </a:spcAft>
              <a:buClr>
                <a:srgbClr val="1E7FB8"/>
              </a:buClr>
              <a:buFontTx/>
              <a:buChar char="−"/>
            </a:pPr>
            <a:r>
              <a:rPr lang="en-US" sz="2400" spc="-20" dirty="0">
                <a:solidFill>
                  <a:srgbClr val="000066"/>
                </a:solidFill>
                <a:latin typeface="+mn-lt"/>
              </a:rPr>
              <a:t>Describe key strategies for administering </a:t>
            </a:r>
            <a:r>
              <a:rPr lang="en-US" sz="2400" spc="-20" dirty="0" err="1">
                <a:solidFill>
                  <a:srgbClr val="000066"/>
                </a:solidFill>
                <a:latin typeface="+mn-lt"/>
              </a:rPr>
              <a:t>HepB</a:t>
            </a:r>
            <a:r>
              <a:rPr lang="en-US" sz="2400" spc="-20" dirty="0">
                <a:solidFill>
                  <a:srgbClr val="000066"/>
                </a:solidFill>
                <a:latin typeface="+mn-lt"/>
              </a:rPr>
              <a:t>-BD </a:t>
            </a:r>
            <a:r>
              <a:rPr lang="en-US" sz="2400" dirty="0">
                <a:solidFill>
                  <a:srgbClr val="000066"/>
                </a:solidFill>
                <a:latin typeface="+mn-lt"/>
              </a:rPr>
              <a:t>for home births</a:t>
            </a:r>
          </a:p>
          <a:p>
            <a:pPr marL="687388" indent="-220663" algn="just" defTabSz="912813" eaLnBrk="0" hangingPunct="0">
              <a:spcBef>
                <a:spcPts val="600"/>
              </a:spcBef>
              <a:spcAft>
                <a:spcPts val="600"/>
              </a:spcAft>
              <a:buClr>
                <a:srgbClr val="1E7FB8"/>
              </a:buClr>
              <a:buFontTx/>
              <a:buChar char="−"/>
            </a:pPr>
            <a:r>
              <a:rPr lang="en-US" sz="2400" dirty="0">
                <a:solidFill>
                  <a:srgbClr val="000066"/>
                </a:solidFill>
                <a:latin typeface="+mn-lt"/>
              </a:rPr>
              <a:t>Define special considerations for administering </a:t>
            </a:r>
            <a:r>
              <a:rPr lang="en-US" sz="2400" dirty="0" err="1">
                <a:solidFill>
                  <a:srgbClr val="000066"/>
                </a:solidFill>
                <a:latin typeface="+mn-lt"/>
              </a:rPr>
              <a:t>HepB</a:t>
            </a:r>
            <a:r>
              <a:rPr lang="en-US" sz="2400" dirty="0">
                <a:solidFill>
                  <a:srgbClr val="000066"/>
                </a:solidFill>
                <a:latin typeface="+mn-lt"/>
              </a:rPr>
              <a:t>-BD in the private sector</a:t>
            </a:r>
            <a:r>
              <a:rPr lang="fr-FR" sz="2400" dirty="0">
                <a:solidFill>
                  <a:srgbClr val="000066"/>
                </a:solidFill>
                <a:latin typeface="+mn-lt"/>
              </a:rPr>
              <a:t>.</a:t>
            </a:r>
          </a:p>
          <a:p>
            <a:pPr marL="341313" indent="-341313" algn="just" defTabSz="912813" eaLnBrk="0" hangingPunct="0">
              <a:spcBef>
                <a:spcPts val="1200"/>
              </a:spcBef>
              <a:spcAft>
                <a:spcPts val="600"/>
              </a:spcAft>
              <a:buClr>
                <a:srgbClr val="1E7FB8"/>
              </a:buClr>
              <a:buFont typeface="Wingdings" pitchFamily="2" charset="2"/>
              <a:buChar char="l"/>
            </a:pPr>
            <a:r>
              <a:rPr lang="fr-FR" sz="2400" dirty="0">
                <a:solidFill>
                  <a:srgbClr val="000066"/>
                </a:solidFill>
                <a:latin typeface="+mn-lt"/>
              </a:rPr>
              <a:t>Duration :  30 minutes</a:t>
            </a:r>
          </a:p>
          <a:p>
            <a:pPr marL="804863" lvl="1" defTabSz="912813" eaLnBrk="0" hangingPunct="0">
              <a:spcBef>
                <a:spcPts val="600"/>
              </a:spcBef>
              <a:spcAft>
                <a:spcPts val="600"/>
              </a:spcAft>
              <a:buClr>
                <a:srgbClr val="1E7FB8"/>
              </a:buClr>
              <a:buFont typeface="Arial" pitchFamily="34" charset="0"/>
              <a:buChar char="–"/>
            </a:pPr>
            <a:endParaRPr lang="fr-FR" altLang="ja-JP" sz="2100" dirty="0">
              <a:solidFill>
                <a:srgbClr val="000066"/>
              </a:solidFill>
              <a:latin typeface="Arial" pitchFamily="34" charset="0"/>
            </a:endParaRPr>
          </a:p>
          <a:p>
            <a:pPr marL="804863" lvl="1" defTabSz="912813" eaLnBrk="0" hangingPunct="0">
              <a:spcBef>
                <a:spcPts val="600"/>
              </a:spcBef>
              <a:spcAft>
                <a:spcPts val="600"/>
              </a:spcAft>
              <a:buClr>
                <a:srgbClr val="1E7FB8"/>
              </a:buClr>
              <a:buFont typeface="Arial" pitchFamily="34" charset="0"/>
              <a:buChar char="–"/>
            </a:pPr>
            <a:endParaRPr lang="fr-FR" sz="2100" dirty="0">
              <a:solidFill>
                <a:srgbClr val="000066"/>
              </a:solidFill>
              <a:latin typeface="Arial" pitchFamily="34" charset="0"/>
            </a:endParaRPr>
          </a:p>
        </p:txBody>
      </p:sp>
      <p:pic>
        <p:nvPicPr>
          <p:cNvPr id="4100" name="Picture 6" descr="C:\Users\sfellache\Desktop\ammp\sandclock.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5445" y="4923913"/>
            <a:ext cx="675998" cy="82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9" descr="arro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1463" y="1704134"/>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
            <a:extLst>
              <a:ext uri="{FF2B5EF4-FFF2-40B4-BE49-F238E27FC236}">
                <a16:creationId xmlns:a16="http://schemas.microsoft.com/office/drawing/2014/main" id="{276D7F0D-E412-27FB-0101-0071DDE6D08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6870" y="258668"/>
            <a:ext cx="2029006" cy="289093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58914717"/>
              </p:ext>
            </p:extLst>
          </p:nvPr>
        </p:nvGraphicFramePr>
        <p:xfrm>
          <a:off x="-283781" y="1474788"/>
          <a:ext cx="9317422" cy="46212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3962401" y="762000"/>
            <a:ext cx="184731" cy="369332"/>
          </a:xfrm>
          <a:prstGeom prst="rect">
            <a:avLst/>
          </a:prstGeom>
          <a:noFill/>
        </p:spPr>
        <p:txBody>
          <a:bodyPr wrap="none" rtlCol="0">
            <a:spAutoFit/>
          </a:bodyPr>
          <a:lstStyle/>
          <a:p>
            <a:endParaRPr lang="en-US"/>
          </a:p>
        </p:txBody>
      </p:sp>
      <p:sp>
        <p:nvSpPr>
          <p:cNvPr id="7" name="Titre 17"/>
          <p:cNvSpPr>
            <a:spLocks/>
          </p:cNvSpPr>
          <p:nvPr/>
        </p:nvSpPr>
        <p:spPr bwMode="auto">
          <a:xfrm>
            <a:off x="2362200" y="0"/>
            <a:ext cx="83058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a:solidFill>
                  <a:srgbClr val="000066"/>
                </a:solidFill>
                <a:latin typeface="Arial" pitchFamily="34" charset="0"/>
                <a:ea typeface="ＭＳ Ｐゴシック" pitchFamily="34" charset="-128"/>
              </a:rPr>
              <a:t>Learning content</a:t>
            </a:r>
          </a:p>
        </p:txBody>
      </p:sp>
      <p:pic>
        <p:nvPicPr>
          <p:cNvPr id="28" name="Picture 27" descr="A cartoon of a nurse holding a stethoscope&#10;&#10;Description automatically generated">
            <a:extLst>
              <a:ext uri="{FF2B5EF4-FFF2-40B4-BE49-F238E27FC236}">
                <a16:creationId xmlns:a16="http://schemas.microsoft.com/office/drawing/2014/main" id="{7E380785-A6A1-BF6A-3F42-8A4247161E97}"/>
              </a:ext>
            </a:extLst>
          </p:cNvPr>
          <p:cNvPicPr>
            <a:picLocks noChangeAspect="1"/>
          </p:cNvPicPr>
          <p:nvPr/>
        </p:nvPicPr>
        <p:blipFill>
          <a:blip r:embed="rId8"/>
          <a:stretch>
            <a:fillRect/>
          </a:stretch>
        </p:blipFill>
        <p:spPr>
          <a:xfrm>
            <a:off x="8763000" y="1818481"/>
            <a:ext cx="1905000" cy="39338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en-US">
                <a:ea typeface="ＭＳ Ｐゴシック" pitchFamily="34" charset="-128"/>
              </a:rPr>
              <a:t>Integrating HepB-BD </a:t>
            </a:r>
            <a:br>
              <a:rPr lang="en-US">
                <a:ea typeface="ＭＳ Ｐゴシック" pitchFamily="34" charset="-128"/>
              </a:rPr>
            </a:br>
            <a:r>
              <a:rPr lang="en-US">
                <a:ea typeface="ＭＳ Ｐゴシック" pitchFamily="34" charset="-128"/>
              </a:rPr>
              <a:t>  into the essential newborn protocol</a:t>
            </a:r>
            <a:endParaRPr lang="en-US" kern="1200">
              <a:latin typeface="Limon F3" charset="0"/>
              <a:ea typeface="ＭＳ Ｐゴシック" pitchFamily="34" charset="-128"/>
              <a:cs typeface="+mn-cs"/>
            </a:endParaRPr>
          </a:p>
        </p:txBody>
      </p:sp>
      <p:sp>
        <p:nvSpPr>
          <p:cNvPr id="3" name="Content Placeholder 2"/>
          <p:cNvSpPr>
            <a:spLocks noGrp="1"/>
          </p:cNvSpPr>
          <p:nvPr>
            <p:ph idx="1"/>
          </p:nvPr>
        </p:nvSpPr>
        <p:spPr>
          <a:xfrm>
            <a:off x="745367" y="1818290"/>
            <a:ext cx="10526978" cy="3885414"/>
          </a:xfrm>
        </p:spPr>
        <p:txBody>
          <a:bodyPr/>
          <a:lstStyle/>
          <a:p>
            <a:pPr algn="just">
              <a:spcBef>
                <a:spcPts val="1800"/>
              </a:spcBef>
              <a:spcAft>
                <a:spcPts val="0"/>
              </a:spcAft>
            </a:pPr>
            <a:r>
              <a:rPr lang="en-US" sz="2400" dirty="0" err="1"/>
              <a:t>HepB</a:t>
            </a:r>
            <a:r>
              <a:rPr lang="en-US" sz="2400" dirty="0"/>
              <a:t>-BD vaccination </a:t>
            </a:r>
            <a:r>
              <a:rPr lang="fr-FR" sz="2400" dirty="0"/>
              <a:t>must </a:t>
            </a:r>
            <a:r>
              <a:rPr lang="fr-FR" sz="2400" dirty="0" err="1"/>
              <a:t>be</a:t>
            </a:r>
            <a:r>
              <a:rPr lang="fr-FR" sz="2400" dirty="0"/>
              <a:t> </a:t>
            </a:r>
            <a:r>
              <a:rPr lang="fr-FR" sz="2400" dirty="0" err="1"/>
              <a:t>included</a:t>
            </a:r>
            <a:r>
              <a:rPr lang="en-US" sz="2400" dirty="0"/>
              <a:t> in the essential newborn care protocol</a:t>
            </a:r>
          </a:p>
          <a:p>
            <a:pPr algn="just">
              <a:spcBef>
                <a:spcPts val="1800"/>
              </a:spcBef>
              <a:spcAft>
                <a:spcPts val="0"/>
              </a:spcAft>
            </a:pPr>
            <a:r>
              <a:rPr lang="en-US" sz="2400" dirty="0"/>
              <a:t>This means </a:t>
            </a:r>
            <a:r>
              <a:rPr lang="en-US" sz="2400" dirty="0" err="1"/>
              <a:t>HepB</a:t>
            </a:r>
            <a:r>
              <a:rPr lang="en-US" sz="2400" dirty="0"/>
              <a:t>-BD administration is added as one step in a series of existing essential newborn care activities</a:t>
            </a:r>
          </a:p>
          <a:p>
            <a:pPr algn="just">
              <a:spcBef>
                <a:spcPts val="1800"/>
              </a:spcBef>
              <a:spcAft>
                <a:spcPts val="0"/>
              </a:spcAft>
            </a:pPr>
            <a:r>
              <a:rPr lang="en-US" sz="2400" dirty="0"/>
              <a:t>Certain newborn care activities take absolute priority before vaccine administration, such as:</a:t>
            </a:r>
          </a:p>
          <a:p>
            <a:pPr lvl="1" algn="just">
              <a:spcBef>
                <a:spcPts val="1800"/>
              </a:spcBef>
              <a:spcAft>
                <a:spcPts val="0"/>
              </a:spcAft>
            </a:pPr>
            <a:r>
              <a:rPr lang="en-US" sz="2000" dirty="0"/>
              <a:t>drying, breathing assessment, resuscitation where required, skin-to-skin contact, cord clamping, and breastfeeding initiation</a:t>
            </a:r>
          </a:p>
          <a:p>
            <a:pPr marL="523875" lvl="1" indent="0" algn="just">
              <a:spcBef>
                <a:spcPts val="1800"/>
              </a:spcBef>
              <a:spcAft>
                <a:spcPts val="0"/>
              </a:spcAft>
              <a:buNone/>
            </a:pPr>
            <a:endParaRPr lang="en-US" sz="2000" dirty="0"/>
          </a:p>
          <a:p>
            <a:pPr algn="just">
              <a:spcBef>
                <a:spcPts val="1800"/>
              </a:spcBef>
              <a:spcAft>
                <a:spcPts val="0"/>
              </a:spcAft>
            </a:pPr>
            <a:endParaRPr lang="en-US" sz="2400" dirty="0"/>
          </a:p>
        </p:txBody>
      </p:sp>
    </p:spTree>
    <p:extLst>
      <p:ext uri="{BB962C8B-B14F-4D97-AF65-F5344CB8AC3E}">
        <p14:creationId xmlns:p14="http://schemas.microsoft.com/office/powerpoint/2010/main" val="2025069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9626" y="1494123"/>
            <a:ext cx="11092747" cy="4653460"/>
          </a:xfrm>
        </p:spPr>
        <p:txBody>
          <a:bodyPr/>
          <a:lstStyle/>
          <a:p>
            <a:pPr marL="340995" indent="-340995">
              <a:spcBef>
                <a:spcPts val="600"/>
              </a:spcBef>
              <a:spcAft>
                <a:spcPts val="600"/>
              </a:spcAft>
            </a:pPr>
            <a:r>
              <a:rPr lang="en-US" sz="2000" spc="40" dirty="0">
                <a:ea typeface="MS PGothic"/>
              </a:rPr>
              <a:t>A responsible person should be identified to ensure that </a:t>
            </a:r>
            <a:r>
              <a:rPr lang="en-US" sz="2000" spc="40" dirty="0" err="1">
                <a:ea typeface="MS PGothic"/>
              </a:rPr>
              <a:t>HepB</a:t>
            </a:r>
            <a:r>
              <a:rPr lang="en-US" sz="2000" spc="40" dirty="0">
                <a:ea typeface="MS PGothic"/>
              </a:rPr>
              <a:t>-BD administration takes place and is reported</a:t>
            </a:r>
            <a:endParaRPr lang="en-US" sz="2000" dirty="0">
              <a:ea typeface="MS PGothic"/>
            </a:endParaRPr>
          </a:p>
          <a:p>
            <a:pPr marL="340995" indent="-340995">
              <a:spcBef>
                <a:spcPts val="600"/>
              </a:spcBef>
              <a:spcAft>
                <a:spcPts val="600"/>
              </a:spcAft>
            </a:pPr>
            <a:r>
              <a:rPr lang="en-US" sz="2000" dirty="0">
                <a:ea typeface="MS PGothic"/>
              </a:rPr>
              <a:t>The vaccine, supplies &amp; recording forms must be available in the maternity ward or near where births take place</a:t>
            </a:r>
          </a:p>
          <a:p>
            <a:pPr marL="340995" indent="-340995">
              <a:spcBef>
                <a:spcPts val="600"/>
              </a:spcBef>
              <a:spcAft>
                <a:spcPts val="600"/>
              </a:spcAft>
            </a:pPr>
            <a:r>
              <a:rPr lang="en-US" sz="2000" dirty="0">
                <a:ea typeface="MS PGothic"/>
              </a:rPr>
              <a:t>Administering </a:t>
            </a:r>
            <a:r>
              <a:rPr lang="en-US" sz="2000" dirty="0" err="1">
                <a:ea typeface="MS PGothic"/>
              </a:rPr>
              <a:t>HepB</a:t>
            </a:r>
            <a:r>
              <a:rPr lang="en-US" sz="2000" dirty="0">
                <a:ea typeface="MS PGothic"/>
              </a:rPr>
              <a:t>-BD in the immunization clinic (rather than the maternity ward) may lead to delayed or missed vaccination in cases where:</a:t>
            </a:r>
          </a:p>
          <a:p>
            <a:pPr marL="804545" lvl="1" indent="-280670">
              <a:spcBef>
                <a:spcPts val="600"/>
              </a:spcBef>
              <a:spcAft>
                <a:spcPts val="0"/>
              </a:spcAft>
            </a:pPr>
            <a:r>
              <a:rPr lang="en-US" sz="1800" dirty="0">
                <a:ea typeface="MS PGothic"/>
              </a:rPr>
              <a:t>newborn is discharged more than 24 hours after birth</a:t>
            </a:r>
          </a:p>
          <a:p>
            <a:pPr marL="804545" lvl="1" indent="-280670">
              <a:spcBef>
                <a:spcPts val="600"/>
              </a:spcBef>
              <a:spcAft>
                <a:spcPts val="0"/>
              </a:spcAft>
            </a:pPr>
            <a:r>
              <a:rPr lang="en-US" sz="1800" dirty="0"/>
              <a:t>EPI clinic is closed at time of discharge</a:t>
            </a:r>
          </a:p>
          <a:p>
            <a:pPr marL="804545" lvl="1" indent="-280670">
              <a:spcBef>
                <a:spcPts val="600"/>
              </a:spcBef>
              <a:spcAft>
                <a:spcPts val="600"/>
              </a:spcAft>
            </a:pPr>
            <a:r>
              <a:rPr lang="en-US" sz="1800" dirty="0"/>
              <a:t>mother goes straight home instead of going to EPI clinic</a:t>
            </a:r>
          </a:p>
          <a:p>
            <a:pPr marL="340995" indent="-340995">
              <a:spcBef>
                <a:spcPts val="600"/>
              </a:spcBef>
              <a:spcAft>
                <a:spcPts val="600"/>
              </a:spcAft>
            </a:pPr>
            <a:r>
              <a:rPr lang="en-US" sz="2000" dirty="0">
                <a:ea typeface="MS PGothic"/>
              </a:rPr>
              <a:t>Therefore, ideally </a:t>
            </a:r>
            <a:r>
              <a:rPr lang="en-US" sz="2000" dirty="0" err="1">
                <a:ea typeface="MS PGothic"/>
              </a:rPr>
              <a:t>HepB</a:t>
            </a:r>
            <a:r>
              <a:rPr lang="en-US" sz="2000" dirty="0">
                <a:ea typeface="MS PGothic"/>
              </a:rPr>
              <a:t>-BD vaccination should take place in maternity or postnatal ward and by maternity staff</a:t>
            </a:r>
          </a:p>
          <a:p>
            <a:pPr marL="340995" indent="-340995">
              <a:spcBef>
                <a:spcPts val="600"/>
              </a:spcBef>
              <a:spcAft>
                <a:spcPts val="600"/>
              </a:spcAft>
            </a:pPr>
            <a:r>
              <a:rPr lang="en-US" sz="2000" spc="-60" dirty="0">
                <a:ea typeface="MS PGothic"/>
              </a:rPr>
              <a:t>The same policies must be followed in private maternity clinics</a:t>
            </a:r>
            <a:endParaRPr lang="bn-IN" sz="2000" spc="-60" dirty="0">
              <a:ea typeface="MS PGothic"/>
            </a:endParaRPr>
          </a:p>
        </p:txBody>
      </p:sp>
      <p:sp>
        <p:nvSpPr>
          <p:cNvPr id="2" name="Title 1"/>
          <p:cNvSpPr>
            <a:spLocks noGrp="1"/>
          </p:cNvSpPr>
          <p:nvPr>
            <p:ph type="title"/>
          </p:nvPr>
        </p:nvSpPr>
        <p:spPr>
          <a:xfrm>
            <a:off x="2362200" y="0"/>
            <a:ext cx="8305800" cy="1238250"/>
          </a:xfrm>
        </p:spPr>
        <p:txBody>
          <a:bodyPr/>
          <a:lstStyle/>
          <a:p>
            <a:r>
              <a:rPr lang="en-US" err="1">
                <a:ea typeface="ＭＳ Ｐゴシック" pitchFamily="34" charset="-128"/>
              </a:rPr>
              <a:t>HepB</a:t>
            </a:r>
            <a:r>
              <a:rPr lang="en-US">
                <a:ea typeface="ＭＳ Ｐゴシック" pitchFamily="34" charset="-128"/>
              </a:rPr>
              <a:t>-BD in Health Facilities</a:t>
            </a:r>
            <a:endParaRPr lang="en-US" kern="1200">
              <a:latin typeface="Limon F3" charset="0"/>
              <a:ea typeface="ＭＳ Ｐゴシック" pitchFamily="34" charset="-128"/>
              <a:cs typeface="+mn-cs"/>
            </a:endParaRPr>
          </a:p>
        </p:txBody>
      </p:sp>
    </p:spTree>
    <p:extLst>
      <p:ext uri="{BB962C8B-B14F-4D97-AF65-F5344CB8AC3E}">
        <p14:creationId xmlns:p14="http://schemas.microsoft.com/office/powerpoint/2010/main" val="269147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0"/>
            <a:ext cx="9144000" cy="1238250"/>
          </a:xfrm>
        </p:spPr>
        <p:txBody>
          <a:bodyPr/>
          <a:lstStyle/>
          <a:p>
            <a:r>
              <a:rPr lang="en-US" kern="1200" err="1">
                <a:ea typeface="ＭＳ Ｐゴシック" pitchFamily="34" charset="-128"/>
                <a:cs typeface="+mn-cs"/>
              </a:rPr>
              <a:t>HepB</a:t>
            </a:r>
            <a:r>
              <a:rPr lang="en-US" kern="1200">
                <a:ea typeface="ＭＳ Ｐゴシック" pitchFamily="34" charset="-128"/>
                <a:cs typeface="+mn-cs"/>
              </a:rPr>
              <a:t>-BD for home births</a:t>
            </a:r>
          </a:p>
        </p:txBody>
      </p:sp>
      <p:sp>
        <p:nvSpPr>
          <p:cNvPr id="3" name="Content Placeholder 2"/>
          <p:cNvSpPr>
            <a:spLocks noGrp="1"/>
          </p:cNvSpPr>
          <p:nvPr>
            <p:ph idx="1"/>
          </p:nvPr>
        </p:nvSpPr>
        <p:spPr>
          <a:xfrm>
            <a:off x="623957" y="1722065"/>
            <a:ext cx="10944086" cy="4648200"/>
          </a:xfrm>
        </p:spPr>
        <p:txBody>
          <a:bodyPr/>
          <a:lstStyle/>
          <a:p>
            <a:pPr marL="340995" indent="-340995" algn="just">
              <a:spcBef>
                <a:spcPts val="1800"/>
              </a:spcBef>
            </a:pPr>
            <a:r>
              <a:rPr lang="en-US" sz="2200" dirty="0">
                <a:ea typeface="MS PGothic"/>
              </a:rPr>
              <a:t>Skilled birth attendants (SBA) and postnatal care providers should be trained and have supplies to administer </a:t>
            </a:r>
            <a:r>
              <a:rPr lang="en-US" sz="2200" dirty="0" err="1">
                <a:ea typeface="MS PGothic"/>
              </a:rPr>
              <a:t>HepB</a:t>
            </a:r>
            <a:r>
              <a:rPr lang="en-US" sz="2200" dirty="0">
                <a:ea typeface="MS PGothic"/>
              </a:rPr>
              <a:t>-BD</a:t>
            </a:r>
          </a:p>
          <a:p>
            <a:pPr marL="340995" indent="-340995" algn="just">
              <a:spcBef>
                <a:spcPts val="1800"/>
              </a:spcBef>
            </a:pPr>
            <a:r>
              <a:rPr lang="en-US" sz="2200" dirty="0"/>
              <a:t>Policies and efforts to conduct a </a:t>
            </a:r>
            <a:r>
              <a:rPr lang="en-US" sz="2200" b="1" dirty="0"/>
              <a:t>postnatal care home visit </a:t>
            </a:r>
            <a:r>
              <a:rPr lang="en-US" sz="2200" dirty="0"/>
              <a:t>within 24 hours of birth make timely </a:t>
            </a:r>
            <a:r>
              <a:rPr lang="en-US" sz="2200" dirty="0" err="1"/>
              <a:t>HepB</a:t>
            </a:r>
            <a:r>
              <a:rPr lang="en-US" sz="2200" dirty="0"/>
              <a:t>-BD vaccination possible</a:t>
            </a:r>
          </a:p>
          <a:p>
            <a:pPr marL="340995" indent="-340995" algn="just">
              <a:spcBef>
                <a:spcPts val="1800"/>
              </a:spcBef>
            </a:pPr>
            <a:r>
              <a:rPr lang="en-US" sz="2200" dirty="0"/>
              <a:t>If the home visit occurs more than 24 hours after birth, administer </a:t>
            </a:r>
            <a:r>
              <a:rPr lang="en-US" sz="2200" dirty="0" err="1"/>
              <a:t>HepB</a:t>
            </a:r>
            <a:r>
              <a:rPr lang="en-US" sz="2200" dirty="0"/>
              <a:t>-BD as soon as possible</a:t>
            </a:r>
          </a:p>
          <a:p>
            <a:pPr marL="340995" indent="-340995" algn="just">
              <a:spcBef>
                <a:spcPts val="1800"/>
              </a:spcBef>
            </a:pPr>
            <a:r>
              <a:rPr lang="en-US" sz="2200" dirty="0">
                <a:ea typeface="MS PGothic"/>
              </a:rPr>
              <a:t>If the first contact happens after the first </a:t>
            </a:r>
            <a:r>
              <a:rPr lang="en-US" sz="2200" dirty="0" err="1">
                <a:ea typeface="MS PGothic"/>
              </a:rPr>
              <a:t>HepB</a:t>
            </a:r>
            <a:r>
              <a:rPr lang="en-US" sz="2200" dirty="0">
                <a:ea typeface="MS PGothic"/>
              </a:rPr>
              <a:t>-containing combination is due (usually 6 weeks), the monovalent vaccine should NOT be administered.</a:t>
            </a:r>
          </a:p>
          <a:p>
            <a:pPr marL="804545" lvl="1" indent="-280670" algn="just">
              <a:spcBef>
                <a:spcPts val="1800"/>
              </a:spcBef>
            </a:pPr>
            <a:r>
              <a:rPr lang="en-US" sz="2000" dirty="0"/>
              <a:t>Give the first combination dose and proceed with recommended schedule.</a:t>
            </a:r>
          </a:p>
        </p:txBody>
      </p:sp>
      <p:pic>
        <p:nvPicPr>
          <p:cNvPr id="4" name="Picture 3" descr="Reaching newborn.PNG"/>
          <p:cNvPicPr/>
          <p:nvPr/>
        </p:nvPicPr>
        <p:blipFill>
          <a:blip r:embed="rId3" cstate="print"/>
          <a:stretch>
            <a:fillRect/>
          </a:stretch>
        </p:blipFill>
        <p:spPr>
          <a:xfrm>
            <a:off x="1056000" y="79125"/>
            <a:ext cx="936000" cy="1080000"/>
          </a:xfrm>
          <a:prstGeom prst="rect">
            <a:avLst/>
          </a:prstGeom>
        </p:spPr>
      </p:pic>
    </p:spTree>
    <p:extLst>
      <p:ext uri="{BB962C8B-B14F-4D97-AF65-F5344CB8AC3E}">
        <p14:creationId xmlns:p14="http://schemas.microsoft.com/office/powerpoint/2010/main" val="27758916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0"/>
            <a:ext cx="9144000" cy="1238250"/>
          </a:xfrm>
        </p:spPr>
        <p:txBody>
          <a:bodyPr/>
          <a:lstStyle/>
          <a:p>
            <a:r>
              <a:rPr lang="en-US"/>
              <a:t>Supplies</a:t>
            </a:r>
          </a:p>
        </p:txBody>
      </p:sp>
      <p:sp>
        <p:nvSpPr>
          <p:cNvPr id="3" name="Content Placeholder 2"/>
          <p:cNvSpPr>
            <a:spLocks noGrp="1"/>
          </p:cNvSpPr>
          <p:nvPr>
            <p:ph idx="1"/>
          </p:nvPr>
        </p:nvSpPr>
        <p:spPr>
          <a:xfrm>
            <a:off x="958770" y="1663919"/>
            <a:ext cx="9514789" cy="1765081"/>
          </a:xfrm>
        </p:spPr>
        <p:txBody>
          <a:bodyPr numCol="2"/>
          <a:lstStyle/>
          <a:p>
            <a:pPr marL="457200" algn="just">
              <a:spcBef>
                <a:spcPts val="600"/>
              </a:spcBef>
              <a:spcAft>
                <a:spcPts val="600"/>
              </a:spcAft>
            </a:pPr>
            <a:r>
              <a:rPr lang="en-US" sz="2400" spc="-110" dirty="0" err="1"/>
              <a:t>HepB</a:t>
            </a:r>
            <a:r>
              <a:rPr lang="en-US" sz="2400" spc="-110" dirty="0"/>
              <a:t>-BD supplies include: </a:t>
            </a:r>
          </a:p>
          <a:p>
            <a:pPr marL="920750" lvl="1" algn="just">
              <a:spcBef>
                <a:spcPts val="600"/>
              </a:spcBef>
              <a:spcAft>
                <a:spcPts val="600"/>
              </a:spcAft>
            </a:pPr>
            <a:r>
              <a:rPr lang="en-US" sz="2000" spc="-110" dirty="0"/>
              <a:t>monovalent </a:t>
            </a:r>
            <a:r>
              <a:rPr lang="en-US" sz="2000" spc="-110" dirty="0" err="1"/>
              <a:t>HepB</a:t>
            </a:r>
            <a:r>
              <a:rPr lang="en-US" sz="2000" spc="-110" dirty="0"/>
              <a:t> vaccine</a:t>
            </a:r>
          </a:p>
          <a:p>
            <a:pPr marL="920750" lvl="1" algn="just">
              <a:spcBef>
                <a:spcPts val="600"/>
              </a:spcBef>
              <a:spcAft>
                <a:spcPts val="600"/>
              </a:spcAft>
            </a:pPr>
            <a:r>
              <a:rPr lang="en-US" sz="2000" spc="-110" dirty="0"/>
              <a:t>cold storage</a:t>
            </a:r>
          </a:p>
          <a:p>
            <a:pPr marL="920750" lvl="1" algn="just">
              <a:spcBef>
                <a:spcPts val="600"/>
              </a:spcBef>
              <a:spcAft>
                <a:spcPts val="600"/>
              </a:spcAft>
            </a:pPr>
            <a:r>
              <a:rPr lang="en-US" sz="2000" spc="-110" dirty="0"/>
              <a:t>auto-disable </a:t>
            </a:r>
            <a:r>
              <a:rPr lang="en-US" sz="2000" dirty="0"/>
              <a:t>syringes </a:t>
            </a:r>
          </a:p>
          <a:p>
            <a:pPr marL="920750" lvl="1" algn="just">
              <a:spcBef>
                <a:spcPts val="600"/>
              </a:spcBef>
              <a:spcAft>
                <a:spcPts val="600"/>
              </a:spcAft>
            </a:pPr>
            <a:endParaRPr lang="en-US" sz="2000" dirty="0"/>
          </a:p>
          <a:p>
            <a:pPr marL="920750" lvl="1" algn="just">
              <a:spcBef>
                <a:spcPts val="600"/>
              </a:spcBef>
              <a:spcAft>
                <a:spcPts val="600"/>
              </a:spcAft>
            </a:pPr>
            <a:r>
              <a:rPr lang="en-US" sz="2000" dirty="0"/>
              <a:t>safety box </a:t>
            </a:r>
          </a:p>
          <a:p>
            <a:pPr marL="920750" lvl="1" algn="just">
              <a:spcBef>
                <a:spcPts val="600"/>
              </a:spcBef>
              <a:spcAft>
                <a:spcPts val="600"/>
              </a:spcAft>
            </a:pPr>
            <a:r>
              <a:rPr lang="en-US" sz="2000" dirty="0"/>
              <a:t>recording forms </a:t>
            </a:r>
          </a:p>
          <a:p>
            <a:pPr marL="920750" lvl="1" algn="just">
              <a:spcBef>
                <a:spcPts val="600"/>
              </a:spcBef>
              <a:spcAft>
                <a:spcPts val="600"/>
              </a:spcAft>
            </a:pPr>
            <a:r>
              <a:rPr lang="en-US" sz="2000" dirty="0"/>
              <a:t>vaccination card</a:t>
            </a:r>
          </a:p>
        </p:txBody>
      </p:sp>
      <p:sp>
        <p:nvSpPr>
          <p:cNvPr id="5" name="Content Placeholder 2"/>
          <p:cNvSpPr txBox="1">
            <a:spLocks/>
          </p:cNvSpPr>
          <p:nvPr/>
        </p:nvSpPr>
        <p:spPr bwMode="auto">
          <a:xfrm>
            <a:off x="848411" y="3832664"/>
            <a:ext cx="10959961"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S PGothic" pitchFamily="34" charset="-128"/>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MS PGothic" pitchFamily="34" charset="-128"/>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457200" algn="just">
              <a:spcBef>
                <a:spcPts val="600"/>
              </a:spcBef>
              <a:spcAft>
                <a:spcPts val="600"/>
              </a:spcAft>
            </a:pPr>
            <a:r>
              <a:rPr lang="en-US" sz="2400" dirty="0"/>
              <a:t>For home visits (delivery or PNC), the SBA kit should consist of the above with cold storage being a vaccine carrier</a:t>
            </a:r>
          </a:p>
          <a:p>
            <a:pPr marL="457200" algn="just">
              <a:spcBef>
                <a:spcPts val="600"/>
              </a:spcBef>
              <a:spcAft>
                <a:spcPts val="600"/>
              </a:spcAft>
            </a:pPr>
            <a:r>
              <a:rPr lang="en-US" sz="2400" dirty="0"/>
              <a:t>Oxytocin and </a:t>
            </a:r>
            <a:r>
              <a:rPr lang="en-US" sz="2400" dirty="0" err="1"/>
              <a:t>HepB</a:t>
            </a:r>
            <a:r>
              <a:rPr lang="en-US" sz="2400" dirty="0"/>
              <a:t>-BD should be separated in storage and transport, and very clearly labelled to avoid confusing products and erroneous administration</a:t>
            </a:r>
            <a:endParaRPr lang="en-US" sz="2400" dirty="0">
              <a:solidFill>
                <a:srgbClr val="FF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en-US" kern="1200">
                <a:ea typeface="ＭＳ Ｐゴシック" pitchFamily="34" charset="-128"/>
                <a:cs typeface="+mn-cs"/>
              </a:rPr>
              <a:t>Include private sector </a:t>
            </a:r>
            <a:br>
              <a:rPr lang="en-US" kern="1200">
                <a:ea typeface="ＭＳ Ｐゴシック" pitchFamily="34" charset="-128"/>
                <a:cs typeface="+mn-cs"/>
              </a:rPr>
            </a:br>
            <a:r>
              <a:rPr lang="en-US" kern="1200">
                <a:ea typeface="ＭＳ Ｐゴシック" pitchFamily="34" charset="-128"/>
                <a:cs typeface="+mn-cs"/>
              </a:rPr>
              <a:t>into birth-dose vaccination</a:t>
            </a:r>
          </a:p>
        </p:txBody>
      </p:sp>
      <p:sp>
        <p:nvSpPr>
          <p:cNvPr id="4" name="Content Placeholder 2"/>
          <p:cNvSpPr txBox="1">
            <a:spLocks/>
          </p:cNvSpPr>
          <p:nvPr/>
        </p:nvSpPr>
        <p:spPr bwMode="auto">
          <a:xfrm>
            <a:off x="465222" y="1735426"/>
            <a:ext cx="11248558" cy="456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S PGothic" pitchFamily="34" charset="-128"/>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MS PGothic" pitchFamily="34" charset="-128"/>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457200" algn="just">
              <a:spcBef>
                <a:spcPts val="600"/>
              </a:spcBef>
              <a:spcAft>
                <a:spcPts val="600"/>
              </a:spcAft>
            </a:pPr>
            <a:r>
              <a:rPr lang="en-US" sz="2400" dirty="0"/>
              <a:t>To ensure births in the </a:t>
            </a:r>
            <a:r>
              <a:rPr lang="en-US" sz="2400" b="1" dirty="0"/>
              <a:t>private sector </a:t>
            </a:r>
            <a:r>
              <a:rPr lang="en-US" sz="2400" dirty="0"/>
              <a:t>are included, the following must be in place:</a:t>
            </a:r>
          </a:p>
          <a:p>
            <a:pPr marL="982472" indent="-342900" algn="just">
              <a:spcBef>
                <a:spcPts val="600"/>
              </a:spcBef>
              <a:buFont typeface="Arial" panose="020B0604020202020204" pitchFamily="34" charset="0"/>
              <a:buChar char="•"/>
            </a:pPr>
            <a:r>
              <a:rPr lang="en-US" sz="2400" dirty="0"/>
              <a:t>Cold chain available and ready to use (fridge, vaccine carriers)</a:t>
            </a:r>
          </a:p>
          <a:p>
            <a:pPr marL="982472" indent="-342900" algn="just">
              <a:spcBef>
                <a:spcPts val="600"/>
              </a:spcBef>
              <a:buFont typeface="Arial" panose="020B0604020202020204" pitchFamily="34" charset="0"/>
              <a:buChar char="•"/>
            </a:pPr>
            <a:r>
              <a:rPr lang="en-US" sz="2400" dirty="0"/>
              <a:t>Staff trained in vaccine administration, supply and handling, recording and reporting</a:t>
            </a:r>
          </a:p>
          <a:p>
            <a:pPr marL="982472" indent="-342900" algn="just">
              <a:spcBef>
                <a:spcPts val="600"/>
              </a:spcBef>
              <a:buFont typeface="Arial" panose="020B0604020202020204" pitchFamily="34" charset="0"/>
              <a:buChar char="•"/>
            </a:pPr>
            <a:r>
              <a:rPr lang="en-US" sz="2400" dirty="0"/>
              <a:t>Vaccine provided free of charge to recipients</a:t>
            </a:r>
          </a:p>
          <a:p>
            <a:pPr marL="982472" indent="-342900" algn="just">
              <a:spcBef>
                <a:spcPts val="600"/>
              </a:spcBef>
              <a:buFont typeface="Arial" panose="020B0604020202020204" pitchFamily="34" charset="0"/>
              <a:buChar char="•"/>
            </a:pPr>
            <a:r>
              <a:rPr lang="en-US" sz="2400" spc="-50" dirty="0"/>
              <a:t>Data recording and reporting tools including home-based </a:t>
            </a:r>
            <a:r>
              <a:rPr lang="en-US" sz="2400" dirty="0"/>
              <a:t>records (vaccination cards)</a:t>
            </a:r>
          </a:p>
          <a:p>
            <a:pPr marL="982472" indent="-342900" algn="just">
              <a:spcBef>
                <a:spcPts val="600"/>
              </a:spcBef>
              <a:buFont typeface="Arial" panose="020B0604020202020204" pitchFamily="34" charset="0"/>
              <a:buChar char="•"/>
            </a:pPr>
            <a:r>
              <a:rPr lang="en-US" sz="2400" dirty="0"/>
              <a:t>Supervision and provision of supplies by the public sector</a:t>
            </a:r>
            <a:endParaRPr lang="fr-FR" sz="2400" dirty="0"/>
          </a:p>
          <a:p>
            <a:pPr marL="920750" lvl="1" algn="just">
              <a:spcBef>
                <a:spcPts val="600"/>
              </a:spcBef>
              <a:spcAft>
                <a:spcPts val="600"/>
              </a:spcAft>
            </a:pPr>
            <a:endParaRPr lang="fr-FR" sz="2000" dirty="0"/>
          </a:p>
          <a:p>
            <a:pPr marL="457200" algn="just">
              <a:spcBef>
                <a:spcPts val="600"/>
              </a:spcBef>
              <a:spcAft>
                <a:spcPts val="600"/>
              </a:spcAft>
            </a:pPr>
            <a:endParaRPr lang="en-US" sz="2400" dirty="0"/>
          </a:p>
          <a:p>
            <a:pPr marL="457200" algn="just">
              <a:spcBef>
                <a:spcPts val="600"/>
              </a:spcBef>
              <a:spcAft>
                <a:spcPts val="600"/>
              </a:spcAft>
            </a:pPr>
            <a:endParaRPr lang="en-US" sz="2400" dirty="0"/>
          </a:p>
        </p:txBody>
      </p:sp>
    </p:spTree>
    <p:extLst>
      <p:ext uri="{BB962C8B-B14F-4D97-AF65-F5344CB8AC3E}">
        <p14:creationId xmlns:p14="http://schemas.microsoft.com/office/powerpoint/2010/main" val="3809182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en-US" kern="1200">
                <a:ea typeface="ＭＳ Ｐゴシック" pitchFamily="34" charset="-128"/>
                <a:cs typeface="+mn-cs"/>
              </a:rPr>
              <a:t>Key messages</a:t>
            </a:r>
          </a:p>
        </p:txBody>
      </p:sp>
      <p:sp>
        <p:nvSpPr>
          <p:cNvPr id="3" name="Content Placeholder 2"/>
          <p:cNvSpPr>
            <a:spLocks noGrp="1"/>
          </p:cNvSpPr>
          <p:nvPr>
            <p:ph idx="1"/>
          </p:nvPr>
        </p:nvSpPr>
        <p:spPr>
          <a:xfrm>
            <a:off x="656734" y="1573922"/>
            <a:ext cx="10878532" cy="4803230"/>
          </a:xfrm>
        </p:spPr>
        <p:txBody>
          <a:bodyPr/>
          <a:lstStyle/>
          <a:p>
            <a:pPr marL="340995" indent="-340995" algn="just">
              <a:spcBef>
                <a:spcPts val="1200"/>
              </a:spcBef>
            </a:pPr>
            <a:r>
              <a:rPr lang="en-US" sz="2200" spc="-50" dirty="0" err="1">
                <a:ea typeface="MS PGothic"/>
              </a:rPr>
              <a:t>HepB</a:t>
            </a:r>
            <a:r>
              <a:rPr lang="en-US" sz="2200" spc="-50" dirty="0">
                <a:ea typeface="MS PGothic"/>
              </a:rPr>
              <a:t> BD must be integrated in the essential newborn care protocol</a:t>
            </a:r>
          </a:p>
          <a:p>
            <a:pPr marL="340995" indent="-340995" algn="just">
              <a:spcBef>
                <a:spcPts val="1200"/>
              </a:spcBef>
            </a:pPr>
            <a:r>
              <a:rPr lang="en-US" sz="2200" spc="-50" dirty="0">
                <a:ea typeface="MS PGothic"/>
              </a:rPr>
              <a:t>The implementation of newborn vaccination protocols </a:t>
            </a:r>
            <a:r>
              <a:rPr lang="en-US" sz="2200" b="1" spc="-50" dirty="0">
                <a:ea typeface="MS PGothic"/>
              </a:rPr>
              <a:t>within 24 hours of birth</a:t>
            </a:r>
            <a:r>
              <a:rPr lang="en-US" sz="2200" spc="-50" dirty="0">
                <a:ea typeface="MS PGothic"/>
              </a:rPr>
              <a:t> in public and private facilities requires:</a:t>
            </a:r>
          </a:p>
          <a:p>
            <a:pPr marL="804545" lvl="1" indent="-280670" algn="just">
              <a:spcBef>
                <a:spcPts val="1200"/>
              </a:spcBef>
            </a:pPr>
            <a:r>
              <a:rPr lang="en-US" sz="2000" spc="-50" dirty="0">
                <a:ea typeface="MS PGothic"/>
              </a:rPr>
              <a:t>clear designation of responsibility </a:t>
            </a:r>
          </a:p>
          <a:p>
            <a:pPr marL="804545" lvl="1" indent="-280670" algn="just">
              <a:spcBef>
                <a:spcPts val="1200"/>
              </a:spcBef>
            </a:pPr>
            <a:r>
              <a:rPr lang="en-US" sz="2000" spc="-50" dirty="0">
                <a:ea typeface="MS PGothic"/>
              </a:rPr>
              <a:t>access to supplies (vaccine, injection equipment, safety boxes, cold chain (refrigerator/ vaccine carriers) </a:t>
            </a:r>
          </a:p>
          <a:p>
            <a:pPr marL="804545" lvl="1" indent="-280670" algn="just">
              <a:spcBef>
                <a:spcPts val="1200"/>
              </a:spcBef>
            </a:pPr>
            <a:r>
              <a:rPr lang="en-US" sz="2000" spc="-50" dirty="0">
                <a:ea typeface="MS PGothic"/>
              </a:rPr>
              <a:t>access to recording forms</a:t>
            </a:r>
          </a:p>
          <a:p>
            <a:pPr marL="340995" indent="-340995" algn="just">
              <a:spcBef>
                <a:spcPts val="1200"/>
              </a:spcBef>
            </a:pPr>
            <a:r>
              <a:rPr lang="en-US" sz="2200" spc="-50" dirty="0">
                <a:ea typeface="MS PGothic"/>
              </a:rPr>
              <a:t>Children born </a:t>
            </a:r>
            <a:r>
              <a:rPr lang="en-US" sz="2200" b="1" spc="-50" dirty="0">
                <a:ea typeface="MS PGothic"/>
              </a:rPr>
              <a:t>at home </a:t>
            </a:r>
            <a:r>
              <a:rPr lang="en-US" sz="2200" spc="-50" dirty="0">
                <a:ea typeface="MS PGothic"/>
              </a:rPr>
              <a:t>should receive the </a:t>
            </a:r>
            <a:r>
              <a:rPr lang="en-US" sz="2200" spc="-50" dirty="0" err="1">
                <a:ea typeface="MS PGothic"/>
              </a:rPr>
              <a:t>HepB</a:t>
            </a:r>
            <a:r>
              <a:rPr lang="en-US" sz="2200" spc="-50" dirty="0">
                <a:ea typeface="MS PGothic"/>
              </a:rPr>
              <a:t> BD 24 hours or as soon as possible during </a:t>
            </a:r>
            <a:r>
              <a:rPr lang="en-US" sz="2200" b="1" spc="-50" dirty="0">
                <a:ea typeface="MS PGothic"/>
              </a:rPr>
              <a:t>assisted home delivery </a:t>
            </a:r>
            <a:r>
              <a:rPr lang="en-US" sz="2200" spc="-50" dirty="0">
                <a:ea typeface="MS PGothic"/>
              </a:rPr>
              <a:t>or </a:t>
            </a:r>
            <a:r>
              <a:rPr lang="en-US" sz="2200" b="1" spc="-50" dirty="0">
                <a:ea typeface="MS PGothic"/>
              </a:rPr>
              <a:t>postnatal care visit</a:t>
            </a:r>
          </a:p>
          <a:p>
            <a:pPr marL="340995" indent="-340995" algn="just">
              <a:spcBef>
                <a:spcPts val="1200"/>
              </a:spcBef>
            </a:pPr>
            <a:r>
              <a:rPr lang="en-US" sz="2200" spc="-50" dirty="0">
                <a:ea typeface="MS PGothic"/>
              </a:rPr>
              <a:t>Monovalent vaccine should be administered up until </a:t>
            </a:r>
            <a:r>
              <a:rPr lang="en-US" sz="2000" b="1" i="1" dirty="0">
                <a:solidFill>
                  <a:srgbClr val="FF0000"/>
                </a:solidFill>
                <a:ea typeface="MS PGothic"/>
              </a:rPr>
              <a:t>&lt;&lt; insert country guidance here&gt;&gt;*</a:t>
            </a:r>
          </a:p>
        </p:txBody>
      </p:sp>
    </p:spTree>
    <p:extLst>
      <p:ext uri="{BB962C8B-B14F-4D97-AF65-F5344CB8AC3E}">
        <p14:creationId xmlns:p14="http://schemas.microsoft.com/office/powerpoint/2010/main" val="542727432"/>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33fc9297-1dc9-4d84-ab5d-dd00c9b88de2" xsi:nil="true"/>
    <lcf76f155ced4ddcb4097134ff3c332f xmlns="995131ef-4b84-4a89-8ec0-1848db7ea1dd">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7EDB27E50806848838E854E99034A00" ma:contentTypeVersion="18" ma:contentTypeDescription="Create a new document." ma:contentTypeScope="" ma:versionID="92d878932c2e9590bfa137065a2d2a38">
  <xsd:schema xmlns:xsd="http://www.w3.org/2001/XMLSchema" xmlns:xs="http://www.w3.org/2001/XMLSchema" xmlns:p="http://schemas.microsoft.com/office/2006/metadata/properties" xmlns:ns2="995131ef-4b84-4a89-8ec0-1848db7ea1dd" xmlns:ns3="33fc9297-1dc9-4d84-ab5d-dd00c9b88de2" targetNamespace="http://schemas.microsoft.com/office/2006/metadata/properties" ma:root="true" ma:fieldsID="f3c989fd52259bff1cccb0d03e122edc" ns2:_="" ns3:_="">
    <xsd:import namespace="995131ef-4b84-4a89-8ec0-1848db7ea1dd"/>
    <xsd:import namespace="33fc9297-1dc9-4d84-ab5d-dd00c9b88de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5131ef-4b84-4a89-8ec0-1848db7ea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3fc9297-1dc9-4d84-ab5d-dd00c9b88de2"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f26c2ce-6988-43d3-a671-b487ed6b79aa}" ma:internalName="TaxCatchAll" ma:showField="CatchAllData" ma:web="33fc9297-1dc9-4d84-ab5d-dd00c9b88de2">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E5DAF24-9A1C-41E1-B04E-3567A864E65B}">
  <ds:schemaRefs>
    <ds:schemaRef ds:uri="http://schemas.microsoft.com/sharepoint/v3/contenttype/forms"/>
  </ds:schemaRefs>
</ds:datastoreItem>
</file>

<file path=customXml/itemProps2.xml><?xml version="1.0" encoding="utf-8"?>
<ds:datastoreItem xmlns:ds="http://schemas.openxmlformats.org/officeDocument/2006/customXml" ds:itemID="{625588EC-EC20-4B04-AB33-D010B9461D70}">
  <ds:schemaRefs>
    <ds:schemaRef ds:uri="33fc9297-1dc9-4d84-ab5d-dd00c9b88de2"/>
    <ds:schemaRef ds:uri="995131ef-4b84-4a89-8ec0-1848db7ea1d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EAD0E77-96AD-4793-8A97-D395D8D7B91B}">
  <ds:schemaRefs>
    <ds:schemaRef ds:uri="33fc9297-1dc9-4d84-ab5d-dd00c9b88de2"/>
    <ds:schemaRef ds:uri="995131ef-4b84-4a89-8ec0-1848db7ea1d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1551</TotalTime>
  <Words>1008</Words>
  <Application>Microsoft Office PowerPoint</Application>
  <PresentationFormat>Widescreen</PresentationFormat>
  <Paragraphs>96</Paragraphs>
  <Slides>11</Slides>
  <Notes>11</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PPTtemplate</vt:lpstr>
      <vt:lpstr>Custom Design</vt:lpstr>
      <vt:lpstr>PowerPoint Presentation</vt:lpstr>
      <vt:lpstr>PowerPoint Presentation</vt:lpstr>
      <vt:lpstr>PowerPoint Presentation</vt:lpstr>
      <vt:lpstr>Integrating HepB-BD    into the essential newborn protocol</vt:lpstr>
      <vt:lpstr>HepB-BD in Health Facilities</vt:lpstr>
      <vt:lpstr>HepB-BD for home births</vt:lpstr>
      <vt:lpstr>Supplies</vt:lpstr>
      <vt:lpstr>Include private sector  into birth-dose vaccination</vt:lpstr>
      <vt:lpstr>Key messages</vt:lpstr>
      <vt:lpstr>End of the module </vt:lpstr>
      <vt:lpstr>References</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SHENDALE, Stephanie</cp:lastModifiedBy>
  <cp:revision>41</cp:revision>
  <dcterms:created xsi:type="dcterms:W3CDTF">2016-03-22T16:26:33Z</dcterms:created>
  <dcterms:modified xsi:type="dcterms:W3CDTF">2025-02-13T11:38:22Z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0x01010037EDB27E50806848838E854E99034A00</vt:lpwstr>
  </property>
  <property fmtid="{D5CDD505-2E9C-101B-9397-08002B2CF9AE}" pid="3" name="MediaServiceImageTags">
    <vt:lpwstr/>
  </property>
</Properties>
</file>