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handoutMasterIdLst>
    <p:handoutMasterId r:id="rId24"/>
  </p:handoutMasterIdLst>
  <p:sldIdLst>
    <p:sldId id="295" r:id="rId5"/>
    <p:sldId id="355" r:id="rId6"/>
    <p:sldId id="368" r:id="rId7"/>
    <p:sldId id="343" r:id="rId8"/>
    <p:sldId id="378" r:id="rId9"/>
    <p:sldId id="377" r:id="rId10"/>
    <p:sldId id="370" r:id="rId11"/>
    <p:sldId id="361" r:id="rId12"/>
    <p:sldId id="363" r:id="rId13"/>
    <p:sldId id="365" r:id="rId14"/>
    <p:sldId id="374" r:id="rId15"/>
    <p:sldId id="376" r:id="rId16"/>
    <p:sldId id="366" r:id="rId17"/>
    <p:sldId id="373" r:id="rId18"/>
    <p:sldId id="371" r:id="rId19"/>
    <p:sldId id="369" r:id="rId20"/>
    <p:sldId id="372" r:id="rId21"/>
    <p:sldId id="333" r:id="rId22"/>
  </p:sldIdLst>
  <p:sldSz cx="12192000" cy="6858000"/>
  <p:notesSz cx="6735763" cy="9799638"/>
  <p:defaultTex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mulya reddy" initials="" lastIdx="1" clrIdx="0"/>
  <p:cmAuthor id="1" name="Brad Gessner" initials="BG" lastIdx="3" clrIdx="1"/>
  <p:cmAuthor id="2" name="Dorothy" initials="D" lastIdx="5" clrIdx="2"/>
  <p:cmAuthor id="3" name="SHENDALE, Stephanie" initials="shendales"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99CCFF"/>
    <a:srgbClr val="F3F0EF"/>
    <a:srgbClr val="000066"/>
    <a:srgbClr val="1E7FB8"/>
    <a:srgbClr val="33CCFF"/>
    <a:srgbClr val="3366CC"/>
    <a:srgbClr val="5F5F5F"/>
    <a:srgbClr val="FFECD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A0622F-6784-58DA-8717-8434D0CA3F32}" v="13" dt="2025-02-13T11:37:44.66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756" y="114"/>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087"/>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NDALE, Stephanie" userId="S::shendales@who.int::7af1828e-f8ee-4826-8c8d-83dce2496567" providerId="AD" clId="Web-{69A0622F-6784-58DA-8717-8434D0CA3F32}"/>
    <pc:docChg chg="modSld">
      <pc:chgData name="SHENDALE, Stephanie" userId="S::shendales@who.int::7af1828e-f8ee-4826-8c8d-83dce2496567" providerId="AD" clId="Web-{69A0622F-6784-58DA-8717-8434D0CA3F32}" dt="2025-02-13T11:37:44.666" v="18"/>
      <pc:docMkLst>
        <pc:docMk/>
      </pc:docMkLst>
      <pc:sldChg chg="delSp modSp">
        <pc:chgData name="SHENDALE, Stephanie" userId="S::shendales@who.int::7af1828e-f8ee-4826-8c8d-83dce2496567" providerId="AD" clId="Web-{69A0622F-6784-58DA-8717-8434D0CA3F32}" dt="2025-02-13T11:37:44.666" v="18"/>
        <pc:sldMkLst>
          <pc:docMk/>
          <pc:sldMk cId="0" sldId="333"/>
        </pc:sldMkLst>
        <pc:spChg chg="mod">
          <ac:chgData name="SHENDALE, Stephanie" userId="S::shendales@who.int::7af1828e-f8ee-4826-8c8d-83dce2496567" providerId="AD" clId="Web-{69A0622F-6784-58DA-8717-8434D0CA3F32}" dt="2025-02-13T11:36:11.895" v="17" actId="20577"/>
          <ac:spMkLst>
            <pc:docMk/>
            <pc:sldMk cId="0" sldId="333"/>
            <ac:spMk id="17411" creationId="{00000000-0000-0000-0000-000000000000}"/>
          </ac:spMkLst>
        </pc:spChg>
        <pc:picChg chg="del">
          <ac:chgData name="SHENDALE, Stephanie" userId="S::shendales@who.int::7af1828e-f8ee-4826-8c8d-83dce2496567" providerId="AD" clId="Web-{69A0622F-6784-58DA-8717-8434D0CA3F32}" dt="2025-02-13T11:37:44.666" v="18"/>
          <ac:picMkLst>
            <pc:docMk/>
            <pc:sldMk cId="0" sldId="333"/>
            <ac:picMk id="4" creationId="{A6B4CB4A-5B66-6726-E13F-33A6DE163FCC}"/>
          </ac:picMkLst>
        </pc:picChg>
      </pc:sldChg>
      <pc:sldChg chg="modNotes">
        <pc:chgData name="SHENDALE, Stephanie" userId="S::shendales@who.int::7af1828e-f8ee-4826-8c8d-83dce2496567" providerId="AD" clId="Web-{69A0622F-6784-58DA-8717-8434D0CA3F32}" dt="2025-02-13T11:35:33.267" v="5"/>
        <pc:sldMkLst>
          <pc:docMk/>
          <pc:sldMk cId="0" sldId="373"/>
        </pc:sldMkLst>
      </pc:sldChg>
    </pc:docChg>
  </pc:docChgLst>
  <pc:docChgLst>
    <pc:chgData name="SHENDALE, Stephanie" userId="7af1828e-f8ee-4826-8c8d-83dce2496567" providerId="ADAL" clId="{D4C36FBF-ED9D-4F81-BA6D-3473D91954C4}"/>
    <pc:docChg chg="custSel modSld modMainMaster">
      <pc:chgData name="SHENDALE, Stephanie" userId="7af1828e-f8ee-4826-8c8d-83dce2496567" providerId="ADAL" clId="{D4C36FBF-ED9D-4F81-BA6D-3473D91954C4}" dt="2025-01-31T17:17:13.432" v="90" actId="1076"/>
      <pc:docMkLst>
        <pc:docMk/>
      </pc:docMkLst>
      <pc:sldChg chg="addSp modSp mod">
        <pc:chgData name="SHENDALE, Stephanie" userId="7af1828e-f8ee-4826-8c8d-83dce2496567" providerId="ADAL" clId="{D4C36FBF-ED9D-4F81-BA6D-3473D91954C4}" dt="2025-01-31T16:59:17.295" v="8" actId="6549"/>
        <pc:sldMkLst>
          <pc:docMk/>
          <pc:sldMk cId="0" sldId="295"/>
        </pc:sldMkLst>
        <pc:spChg chg="add mod">
          <ac:chgData name="SHENDALE, Stephanie" userId="7af1828e-f8ee-4826-8c8d-83dce2496567" providerId="ADAL" clId="{D4C36FBF-ED9D-4F81-BA6D-3473D91954C4}" dt="2025-01-31T16:59:14.257" v="7"/>
          <ac:spMkLst>
            <pc:docMk/>
            <pc:sldMk cId="0" sldId="295"/>
            <ac:spMk id="2" creationId="{F54C55F1-254E-0FE9-35E7-909D7460120A}"/>
          </ac:spMkLst>
        </pc:spChg>
        <pc:spChg chg="mod">
          <ac:chgData name="SHENDALE, Stephanie" userId="7af1828e-f8ee-4826-8c8d-83dce2496567" providerId="ADAL" clId="{D4C36FBF-ED9D-4F81-BA6D-3473D91954C4}" dt="2025-01-31T16:59:17.295" v="8" actId="6549"/>
          <ac:spMkLst>
            <pc:docMk/>
            <pc:sldMk cId="0" sldId="295"/>
            <ac:spMk id="3076" creationId="{00000000-0000-0000-0000-000000000000}"/>
          </ac:spMkLst>
        </pc:spChg>
      </pc:sldChg>
      <pc:sldChg chg="addSp modSp mod">
        <pc:chgData name="SHENDALE, Stephanie" userId="7af1828e-f8ee-4826-8c8d-83dce2496567" providerId="ADAL" clId="{D4C36FBF-ED9D-4F81-BA6D-3473D91954C4}" dt="2025-01-31T17:16:36.001" v="84"/>
        <pc:sldMkLst>
          <pc:docMk/>
          <pc:sldMk cId="0" sldId="333"/>
        </pc:sldMkLst>
        <pc:spChg chg="mod">
          <ac:chgData name="SHENDALE, Stephanie" userId="7af1828e-f8ee-4826-8c8d-83dce2496567" providerId="ADAL" clId="{D4C36FBF-ED9D-4F81-BA6D-3473D91954C4}" dt="2025-01-31T17:16:35.273" v="83" actId="14100"/>
          <ac:spMkLst>
            <pc:docMk/>
            <pc:sldMk cId="0" sldId="333"/>
            <ac:spMk id="17411" creationId="{00000000-0000-0000-0000-000000000000}"/>
          </ac:spMkLst>
        </pc:spChg>
        <pc:picChg chg="add mod">
          <ac:chgData name="SHENDALE, Stephanie" userId="7af1828e-f8ee-4826-8c8d-83dce2496567" providerId="ADAL" clId="{D4C36FBF-ED9D-4F81-BA6D-3473D91954C4}" dt="2025-01-31T17:16:36.001" v="84"/>
          <ac:picMkLst>
            <pc:docMk/>
            <pc:sldMk cId="0" sldId="333"/>
            <ac:picMk id="3" creationId="{99B6E2DC-556B-CB7A-54BA-73F8EF00A55E}"/>
          </ac:picMkLst>
        </pc:picChg>
        <pc:picChg chg="add mod">
          <ac:chgData name="SHENDALE, Stephanie" userId="7af1828e-f8ee-4826-8c8d-83dce2496567" providerId="ADAL" clId="{D4C36FBF-ED9D-4F81-BA6D-3473D91954C4}" dt="2025-01-31T17:16:36.001" v="84"/>
          <ac:picMkLst>
            <pc:docMk/>
            <pc:sldMk cId="0" sldId="333"/>
            <ac:picMk id="4" creationId="{A6B4CB4A-5B66-6726-E13F-33A6DE163FCC}"/>
          </ac:picMkLst>
        </pc:picChg>
        <pc:picChg chg="add mod">
          <ac:chgData name="SHENDALE, Stephanie" userId="7af1828e-f8ee-4826-8c8d-83dce2496567" providerId="ADAL" clId="{D4C36FBF-ED9D-4F81-BA6D-3473D91954C4}" dt="2025-01-31T17:16:36.001" v="84"/>
          <ac:picMkLst>
            <pc:docMk/>
            <pc:sldMk cId="0" sldId="333"/>
            <ac:picMk id="5" creationId="{AE026FAC-04EE-5CD0-D164-FB83E477F4F5}"/>
          </ac:picMkLst>
        </pc:picChg>
      </pc:sldChg>
      <pc:sldChg chg="modSp mod">
        <pc:chgData name="SHENDALE, Stephanie" userId="7af1828e-f8ee-4826-8c8d-83dce2496567" providerId="ADAL" clId="{D4C36FBF-ED9D-4F81-BA6D-3473D91954C4}" dt="2025-01-31T17:02:23.754" v="21" actId="13926"/>
        <pc:sldMkLst>
          <pc:docMk/>
          <pc:sldMk cId="1935943404" sldId="343"/>
        </pc:sldMkLst>
        <pc:spChg chg="mod">
          <ac:chgData name="SHENDALE, Stephanie" userId="7af1828e-f8ee-4826-8c8d-83dce2496567" providerId="ADAL" clId="{D4C36FBF-ED9D-4F81-BA6D-3473D91954C4}" dt="2025-01-31T17:02:23.754" v="21" actId="13926"/>
          <ac:spMkLst>
            <pc:docMk/>
            <pc:sldMk cId="1935943404" sldId="343"/>
            <ac:spMk id="7170" creationId="{00000000-0000-0000-0000-000000000000}"/>
          </ac:spMkLst>
        </pc:spChg>
      </pc:sldChg>
      <pc:sldChg chg="addSp modSp mod">
        <pc:chgData name="SHENDALE, Stephanie" userId="7af1828e-f8ee-4826-8c8d-83dce2496567" providerId="ADAL" clId="{D4C36FBF-ED9D-4F81-BA6D-3473D91954C4}" dt="2025-01-31T17:17:13.432" v="90" actId="1076"/>
        <pc:sldMkLst>
          <pc:docMk/>
          <pc:sldMk cId="1454265770" sldId="355"/>
        </pc:sldMkLst>
        <pc:spChg chg="mod">
          <ac:chgData name="SHENDALE, Stephanie" userId="7af1828e-f8ee-4826-8c8d-83dce2496567" providerId="ADAL" clId="{D4C36FBF-ED9D-4F81-BA6D-3473D91954C4}" dt="2025-01-31T17:17:13.432" v="90" actId="1076"/>
          <ac:spMkLst>
            <pc:docMk/>
            <pc:sldMk cId="1454265770" sldId="355"/>
            <ac:spMk id="4099" creationId="{00000000-0000-0000-0000-000000000000}"/>
          </ac:spMkLst>
        </pc:spChg>
        <pc:picChg chg="add mod">
          <ac:chgData name="SHENDALE, Stephanie" userId="7af1828e-f8ee-4826-8c8d-83dce2496567" providerId="ADAL" clId="{D4C36FBF-ED9D-4F81-BA6D-3473D91954C4}" dt="2025-01-31T17:17:09.681" v="89" actId="1076"/>
          <ac:picMkLst>
            <pc:docMk/>
            <pc:sldMk cId="1454265770" sldId="355"/>
            <ac:picMk id="1026" creationId="{945AB309-2506-8196-316C-5EC119F91E9A}"/>
          </ac:picMkLst>
        </pc:picChg>
        <pc:picChg chg="mod">
          <ac:chgData name="SHENDALE, Stephanie" userId="7af1828e-f8ee-4826-8c8d-83dce2496567" providerId="ADAL" clId="{D4C36FBF-ED9D-4F81-BA6D-3473D91954C4}" dt="2025-01-31T17:00:49.903" v="9" actId="1076"/>
          <ac:picMkLst>
            <pc:docMk/>
            <pc:sldMk cId="1454265770" sldId="355"/>
            <ac:picMk id="4100" creationId="{00000000-0000-0000-0000-000000000000}"/>
          </ac:picMkLst>
        </pc:picChg>
        <pc:picChg chg="mod">
          <ac:chgData name="SHENDALE, Stephanie" userId="7af1828e-f8ee-4826-8c8d-83dce2496567" providerId="ADAL" clId="{D4C36FBF-ED9D-4F81-BA6D-3473D91954C4}" dt="2025-01-31T17:00:49.903" v="9" actId="1076"/>
          <ac:picMkLst>
            <pc:docMk/>
            <pc:sldMk cId="1454265770" sldId="355"/>
            <ac:picMk id="4101" creationId="{00000000-0000-0000-0000-000000000000}"/>
          </ac:picMkLst>
        </pc:picChg>
      </pc:sldChg>
      <pc:sldChg chg="modSp mod">
        <pc:chgData name="SHENDALE, Stephanie" userId="7af1828e-f8ee-4826-8c8d-83dce2496567" providerId="ADAL" clId="{D4C36FBF-ED9D-4F81-BA6D-3473D91954C4}" dt="2025-01-31T17:04:42.136" v="36" actId="1076"/>
        <pc:sldMkLst>
          <pc:docMk/>
          <pc:sldMk cId="824671770" sldId="361"/>
        </pc:sldMkLst>
        <pc:picChg chg="mod">
          <ac:chgData name="SHENDALE, Stephanie" userId="7af1828e-f8ee-4826-8c8d-83dce2496567" providerId="ADAL" clId="{D4C36FBF-ED9D-4F81-BA6D-3473D91954C4}" dt="2025-01-31T17:04:42.136" v="36" actId="1076"/>
          <ac:picMkLst>
            <pc:docMk/>
            <pc:sldMk cId="824671770" sldId="361"/>
            <ac:picMk id="6" creationId="{00000000-0000-0000-0000-000000000000}"/>
          </ac:picMkLst>
        </pc:picChg>
      </pc:sldChg>
      <pc:sldChg chg="modSp mod">
        <pc:chgData name="SHENDALE, Stephanie" userId="7af1828e-f8ee-4826-8c8d-83dce2496567" providerId="ADAL" clId="{D4C36FBF-ED9D-4F81-BA6D-3473D91954C4}" dt="2025-01-31T17:04:55.992" v="37" actId="14100"/>
        <pc:sldMkLst>
          <pc:docMk/>
          <pc:sldMk cId="2133827614" sldId="363"/>
        </pc:sldMkLst>
        <pc:spChg chg="mod">
          <ac:chgData name="SHENDALE, Stephanie" userId="7af1828e-f8ee-4826-8c8d-83dce2496567" providerId="ADAL" clId="{D4C36FBF-ED9D-4F81-BA6D-3473D91954C4}" dt="2025-01-31T17:04:55.992" v="37" actId="14100"/>
          <ac:spMkLst>
            <pc:docMk/>
            <pc:sldMk cId="2133827614" sldId="363"/>
            <ac:spMk id="9" creationId="{00000000-0000-0000-0000-000000000000}"/>
          </ac:spMkLst>
        </pc:spChg>
      </pc:sldChg>
      <pc:sldChg chg="modSp mod">
        <pc:chgData name="SHENDALE, Stephanie" userId="7af1828e-f8ee-4826-8c8d-83dce2496567" providerId="ADAL" clId="{D4C36FBF-ED9D-4F81-BA6D-3473D91954C4}" dt="2025-01-31T17:07:43.391" v="61" actId="1076"/>
        <pc:sldMkLst>
          <pc:docMk/>
          <pc:sldMk cId="0" sldId="365"/>
        </pc:sldMkLst>
        <pc:spChg chg="mod ord">
          <ac:chgData name="SHENDALE, Stephanie" userId="7af1828e-f8ee-4826-8c8d-83dce2496567" providerId="ADAL" clId="{D4C36FBF-ED9D-4F81-BA6D-3473D91954C4}" dt="2025-01-31T17:07:43.391" v="61" actId="1076"/>
          <ac:spMkLst>
            <pc:docMk/>
            <pc:sldMk cId="0" sldId="365"/>
            <ac:spMk id="41985" creationId="{00000000-0000-0000-0000-000000000000}"/>
          </ac:spMkLst>
        </pc:spChg>
        <pc:picChg chg="mod">
          <ac:chgData name="SHENDALE, Stephanie" userId="7af1828e-f8ee-4826-8c8d-83dce2496567" providerId="ADAL" clId="{D4C36FBF-ED9D-4F81-BA6D-3473D91954C4}" dt="2025-01-31T17:07:03.470" v="46" actId="1076"/>
          <ac:picMkLst>
            <pc:docMk/>
            <pc:sldMk cId="0" sldId="365"/>
            <ac:picMk id="2050" creationId="{00000000-0000-0000-0000-000000000000}"/>
          </ac:picMkLst>
        </pc:picChg>
      </pc:sldChg>
      <pc:sldChg chg="addSp delSp modSp mod">
        <pc:chgData name="SHENDALE, Stephanie" userId="7af1828e-f8ee-4826-8c8d-83dce2496567" providerId="ADAL" clId="{D4C36FBF-ED9D-4F81-BA6D-3473D91954C4}" dt="2025-01-31T17:11:57.640" v="78" actId="1076"/>
        <pc:sldMkLst>
          <pc:docMk/>
          <pc:sldMk cId="0" sldId="366"/>
        </pc:sldMkLst>
        <pc:spChg chg="del mod">
          <ac:chgData name="SHENDALE, Stephanie" userId="7af1828e-f8ee-4826-8c8d-83dce2496567" providerId="ADAL" clId="{D4C36FBF-ED9D-4F81-BA6D-3473D91954C4}" dt="2025-01-31T17:09:04.441" v="74" actId="478"/>
          <ac:spMkLst>
            <pc:docMk/>
            <pc:sldMk cId="0" sldId="366"/>
            <ac:spMk id="4" creationId="{00000000-0000-0000-0000-000000000000}"/>
          </ac:spMkLst>
        </pc:spChg>
        <pc:spChg chg="add mod">
          <ac:chgData name="SHENDALE, Stephanie" userId="7af1828e-f8ee-4826-8c8d-83dce2496567" providerId="ADAL" clId="{D4C36FBF-ED9D-4F81-BA6D-3473D91954C4}" dt="2025-01-31T17:11:45.221" v="75"/>
          <ac:spMkLst>
            <pc:docMk/>
            <pc:sldMk cId="0" sldId="366"/>
            <ac:spMk id="5" creationId="{150BFA05-F0CC-4AD4-E90D-F94B7F9C7CBD}"/>
          </ac:spMkLst>
        </pc:spChg>
        <pc:spChg chg="add mod">
          <ac:chgData name="SHENDALE, Stephanie" userId="7af1828e-f8ee-4826-8c8d-83dce2496567" providerId="ADAL" clId="{D4C36FBF-ED9D-4F81-BA6D-3473D91954C4}" dt="2025-01-31T17:11:45.221" v="75"/>
          <ac:spMkLst>
            <pc:docMk/>
            <pc:sldMk cId="0" sldId="366"/>
            <ac:spMk id="6" creationId="{C5F6D500-3B84-4B7E-7FE6-A586F783441C}"/>
          </ac:spMkLst>
        </pc:spChg>
        <pc:spChg chg="del mod">
          <ac:chgData name="SHENDALE, Stephanie" userId="7af1828e-f8ee-4826-8c8d-83dce2496567" providerId="ADAL" clId="{D4C36FBF-ED9D-4F81-BA6D-3473D91954C4}" dt="2025-01-31T17:09:03.178" v="73" actId="478"/>
          <ac:spMkLst>
            <pc:docMk/>
            <pc:sldMk cId="0" sldId="366"/>
            <ac:spMk id="7" creationId="{00000000-0000-0000-0000-000000000000}"/>
          </ac:spMkLst>
        </pc:spChg>
        <pc:spChg chg="mod">
          <ac:chgData name="SHENDALE, Stephanie" userId="7af1828e-f8ee-4826-8c8d-83dce2496567" providerId="ADAL" clId="{D4C36FBF-ED9D-4F81-BA6D-3473D91954C4}" dt="2025-01-31T17:11:57.640" v="78" actId="1076"/>
          <ac:spMkLst>
            <pc:docMk/>
            <pc:sldMk cId="0" sldId="366"/>
            <ac:spMk id="8" creationId="{00000000-0000-0000-0000-000000000000}"/>
          </ac:spMkLst>
        </pc:spChg>
        <pc:spChg chg="mod">
          <ac:chgData name="SHENDALE, Stephanie" userId="7af1828e-f8ee-4826-8c8d-83dce2496567" providerId="ADAL" clId="{D4C36FBF-ED9D-4F81-BA6D-3473D91954C4}" dt="2025-01-31T17:11:53.661" v="77" actId="1076"/>
          <ac:spMkLst>
            <pc:docMk/>
            <pc:sldMk cId="0" sldId="366"/>
            <ac:spMk id="10" creationId="{00000000-0000-0000-0000-000000000000}"/>
          </ac:spMkLst>
        </pc:spChg>
        <pc:graphicFrameChg chg="mod">
          <ac:chgData name="SHENDALE, Stephanie" userId="7af1828e-f8ee-4826-8c8d-83dce2496567" providerId="ADAL" clId="{D4C36FBF-ED9D-4F81-BA6D-3473D91954C4}" dt="2025-01-31T17:11:50.917" v="76" actId="1076"/>
          <ac:graphicFrameMkLst>
            <pc:docMk/>
            <pc:sldMk cId="0" sldId="366"/>
            <ac:graphicFrameMk id="3" creationId="{00000000-0000-0000-0000-000000000000}"/>
          </ac:graphicFrameMkLst>
        </pc:graphicFrameChg>
      </pc:sldChg>
      <pc:sldChg chg="modSp mod">
        <pc:chgData name="SHENDALE, Stephanie" userId="7af1828e-f8ee-4826-8c8d-83dce2496567" providerId="ADAL" clId="{D4C36FBF-ED9D-4F81-BA6D-3473D91954C4}" dt="2025-01-31T17:01:17.330" v="16" actId="1076"/>
        <pc:sldMkLst>
          <pc:docMk/>
          <pc:sldMk cId="0" sldId="368"/>
        </pc:sldMkLst>
        <pc:graphicFrameChg chg="mod">
          <ac:chgData name="SHENDALE, Stephanie" userId="7af1828e-f8ee-4826-8c8d-83dce2496567" providerId="ADAL" clId="{D4C36FBF-ED9D-4F81-BA6D-3473D91954C4}" dt="2025-01-31T17:01:11.807" v="15" actId="14100"/>
          <ac:graphicFrameMkLst>
            <pc:docMk/>
            <pc:sldMk cId="0" sldId="368"/>
            <ac:graphicFrameMk id="4" creationId="{00000000-0000-0000-0000-000000000000}"/>
          </ac:graphicFrameMkLst>
        </pc:graphicFrameChg>
        <pc:picChg chg="mod">
          <ac:chgData name="SHENDALE, Stephanie" userId="7af1828e-f8ee-4826-8c8d-83dce2496567" providerId="ADAL" clId="{D4C36FBF-ED9D-4F81-BA6D-3473D91954C4}" dt="2025-01-31T17:01:17.330" v="16" actId="1076"/>
          <ac:picMkLst>
            <pc:docMk/>
            <pc:sldMk cId="0" sldId="368"/>
            <ac:picMk id="39" creationId="{7BD0F210-6B4A-EAAF-6EB1-853190C1F42D}"/>
          </ac:picMkLst>
        </pc:picChg>
      </pc:sldChg>
      <pc:sldChg chg="modSp mod">
        <pc:chgData name="SHENDALE, Stephanie" userId="7af1828e-f8ee-4826-8c8d-83dce2496567" providerId="ADAL" clId="{D4C36FBF-ED9D-4F81-BA6D-3473D91954C4}" dt="2025-01-31T17:13:35.450" v="82" actId="113"/>
        <pc:sldMkLst>
          <pc:docMk/>
          <pc:sldMk cId="0" sldId="369"/>
        </pc:sldMkLst>
        <pc:spChg chg="mod">
          <ac:chgData name="SHENDALE, Stephanie" userId="7af1828e-f8ee-4826-8c8d-83dce2496567" providerId="ADAL" clId="{D4C36FBF-ED9D-4F81-BA6D-3473D91954C4}" dt="2025-01-31T17:13:35.450" v="82" actId="113"/>
          <ac:spMkLst>
            <pc:docMk/>
            <pc:sldMk cId="0" sldId="369"/>
            <ac:spMk id="41985" creationId="{00000000-0000-0000-0000-000000000000}"/>
          </ac:spMkLst>
        </pc:spChg>
      </pc:sldChg>
      <pc:sldChg chg="modSp mod">
        <pc:chgData name="SHENDALE, Stephanie" userId="7af1828e-f8ee-4826-8c8d-83dce2496567" providerId="ADAL" clId="{D4C36FBF-ED9D-4F81-BA6D-3473D91954C4}" dt="2025-01-31T17:04:27.471" v="35" actId="14100"/>
        <pc:sldMkLst>
          <pc:docMk/>
          <pc:sldMk cId="3968816626" sldId="370"/>
        </pc:sldMkLst>
        <pc:spChg chg="mod">
          <ac:chgData name="SHENDALE, Stephanie" userId="7af1828e-f8ee-4826-8c8d-83dce2496567" providerId="ADAL" clId="{D4C36FBF-ED9D-4F81-BA6D-3473D91954C4}" dt="2025-01-31T17:04:20.679" v="33" actId="1076"/>
          <ac:spMkLst>
            <pc:docMk/>
            <pc:sldMk cId="3968816626" sldId="370"/>
            <ac:spMk id="2" creationId="{00000000-0000-0000-0000-000000000000}"/>
          </ac:spMkLst>
        </pc:spChg>
        <pc:spChg chg="mod">
          <ac:chgData name="SHENDALE, Stephanie" userId="7af1828e-f8ee-4826-8c8d-83dce2496567" providerId="ADAL" clId="{D4C36FBF-ED9D-4F81-BA6D-3473D91954C4}" dt="2025-01-31T17:04:22.900" v="34" actId="1076"/>
          <ac:spMkLst>
            <pc:docMk/>
            <pc:sldMk cId="3968816626" sldId="370"/>
            <ac:spMk id="8" creationId="{00000000-0000-0000-0000-000000000000}"/>
          </ac:spMkLst>
        </pc:spChg>
        <pc:picChg chg="mod">
          <ac:chgData name="SHENDALE, Stephanie" userId="7af1828e-f8ee-4826-8c8d-83dce2496567" providerId="ADAL" clId="{D4C36FBF-ED9D-4F81-BA6D-3473D91954C4}" dt="2025-01-31T17:04:27.471" v="35" actId="14100"/>
          <ac:picMkLst>
            <pc:docMk/>
            <pc:sldMk cId="3968816626" sldId="370"/>
            <ac:picMk id="1026" creationId="{00000000-0000-0000-0000-000000000000}"/>
          </ac:picMkLst>
        </pc:picChg>
      </pc:sldChg>
      <pc:sldChg chg="modSp mod">
        <pc:chgData name="SHENDALE, Stephanie" userId="7af1828e-f8ee-4826-8c8d-83dce2496567" providerId="ADAL" clId="{D4C36FBF-ED9D-4F81-BA6D-3473D91954C4}" dt="2025-01-31T17:03:38.761" v="32" actId="1076"/>
        <pc:sldMkLst>
          <pc:docMk/>
          <pc:sldMk cId="0" sldId="377"/>
        </pc:sldMkLst>
        <pc:spChg chg="mod">
          <ac:chgData name="SHENDALE, Stephanie" userId="7af1828e-f8ee-4826-8c8d-83dce2496567" providerId="ADAL" clId="{D4C36FBF-ED9D-4F81-BA6D-3473D91954C4}" dt="2025-01-31T17:03:31.683" v="30" actId="122"/>
          <ac:spMkLst>
            <pc:docMk/>
            <pc:sldMk cId="0" sldId="377"/>
            <ac:spMk id="5" creationId="{00000000-0000-0000-0000-000000000000}"/>
          </ac:spMkLst>
        </pc:spChg>
        <pc:picChg chg="mod">
          <ac:chgData name="SHENDALE, Stephanie" userId="7af1828e-f8ee-4826-8c8d-83dce2496567" providerId="ADAL" clId="{D4C36FBF-ED9D-4F81-BA6D-3473D91954C4}" dt="2025-01-31T17:03:38.761" v="32" actId="1076"/>
          <ac:picMkLst>
            <pc:docMk/>
            <pc:sldMk cId="0" sldId="377"/>
            <ac:picMk id="7" creationId="{00000000-0000-0000-0000-000000000000}"/>
          </ac:picMkLst>
        </pc:picChg>
        <pc:picChg chg="mod">
          <ac:chgData name="SHENDALE, Stephanie" userId="7af1828e-f8ee-4826-8c8d-83dce2496567" providerId="ADAL" clId="{D4C36FBF-ED9D-4F81-BA6D-3473D91954C4}" dt="2025-01-31T17:03:36.241" v="31" actId="1076"/>
          <ac:picMkLst>
            <pc:docMk/>
            <pc:sldMk cId="0" sldId="377"/>
            <ac:picMk id="9" creationId="{00000000-0000-0000-0000-000000000000}"/>
          </ac:picMkLst>
        </pc:picChg>
      </pc:sldChg>
      <pc:sldChg chg="modSp mod">
        <pc:chgData name="SHENDALE, Stephanie" userId="7af1828e-f8ee-4826-8c8d-83dce2496567" providerId="ADAL" clId="{D4C36FBF-ED9D-4F81-BA6D-3473D91954C4}" dt="2025-01-31T17:03:08.975" v="26" actId="14100"/>
        <pc:sldMkLst>
          <pc:docMk/>
          <pc:sldMk cId="3422215552" sldId="378"/>
        </pc:sldMkLst>
        <pc:spChg chg="mod">
          <ac:chgData name="SHENDALE, Stephanie" userId="7af1828e-f8ee-4826-8c8d-83dce2496567" providerId="ADAL" clId="{D4C36FBF-ED9D-4F81-BA6D-3473D91954C4}" dt="2025-01-31T17:03:08.975" v="26" actId="14100"/>
          <ac:spMkLst>
            <pc:docMk/>
            <pc:sldMk cId="3422215552" sldId="378"/>
            <ac:spMk id="3" creationId="{00000000-0000-0000-0000-000000000000}"/>
          </ac:spMkLst>
        </pc:spChg>
      </pc:sldChg>
      <pc:sldMasterChg chg="modSp mod">
        <pc:chgData name="SHENDALE, Stephanie" userId="7af1828e-f8ee-4826-8c8d-83dce2496567" providerId="ADAL" clId="{D4C36FBF-ED9D-4F81-BA6D-3473D91954C4}" dt="2025-01-22T11:04:39.484" v="6" actId="6549"/>
        <pc:sldMasterMkLst>
          <pc:docMk/>
          <pc:sldMasterMk cId="0" sldId="2147483648"/>
        </pc:sldMasterMkLst>
        <pc:spChg chg="mod">
          <ac:chgData name="SHENDALE, Stephanie" userId="7af1828e-f8ee-4826-8c8d-83dce2496567" providerId="ADAL" clId="{D4C36FBF-ED9D-4F81-BA6D-3473D91954C4}" dt="2025-01-22T11:04:28.986" v="5" actId="1076"/>
          <ac:spMkLst>
            <pc:docMk/>
            <pc:sldMasterMk cId="0" sldId="2147483648"/>
            <ac:spMk id="10" creationId="{00000000-0000-0000-0000-000000000000}"/>
          </ac:spMkLst>
        </pc:spChg>
        <pc:spChg chg="mod">
          <ac:chgData name="SHENDALE, Stephanie" userId="7af1828e-f8ee-4826-8c8d-83dce2496567" providerId="ADAL" clId="{D4C36FBF-ED9D-4F81-BA6D-3473D91954C4}" dt="2025-01-22T11:03:15.760" v="1" actId="555"/>
          <ac:spMkLst>
            <pc:docMk/>
            <pc:sldMasterMk cId="0" sldId="2147483648"/>
            <ac:spMk id="1029" creationId="{00000000-0000-0000-0000-000000000000}"/>
          </ac:spMkLst>
        </pc:spChg>
        <pc:spChg chg="mod">
          <ac:chgData name="SHENDALE, Stephanie" userId="7af1828e-f8ee-4826-8c8d-83dce2496567" providerId="ADAL" clId="{D4C36FBF-ED9D-4F81-BA6D-3473D91954C4}" dt="2025-01-22T11:04:39.484" v="6" actId="6549"/>
          <ac:spMkLst>
            <pc:docMk/>
            <pc:sldMasterMk cId="0" sldId="2147483648"/>
            <ac:spMk id="1030" creationId="{00000000-0000-0000-0000-000000000000}"/>
          </ac:spMkLst>
        </pc:spChg>
        <pc:picChg chg="mod">
          <ac:chgData name="SHENDALE, Stephanie" userId="7af1828e-f8ee-4826-8c8d-83dce2496567" providerId="ADAL" clId="{D4C36FBF-ED9D-4F81-BA6D-3473D91954C4}" dt="2025-01-22T11:03:28.258" v="3" actId="1076"/>
          <ac:picMkLst>
            <pc:docMk/>
            <pc:sldMasterMk cId="0" sldId="2147483648"/>
            <ac:picMk id="2" creationId="{47A2965E-EAA1-DCA1-B7A0-161FFEA2AF0E}"/>
          </ac:picMkLst>
        </pc:picChg>
      </pc:sldMasterChg>
    </pc:docChg>
  </pc:docChgLst>
  <pc:docChgLst>
    <pc:chgData name="SHENDALE, Stephanie" userId="7af1828e-f8ee-4826-8c8d-83dce2496567" providerId="ADAL" clId="{70CF7188-1972-4203-A3F6-1FC1E0CBFDF7}"/>
    <pc:docChg chg="custSel modSld modMainMaster">
      <pc:chgData name="SHENDALE, Stephanie" userId="7af1828e-f8ee-4826-8c8d-83dce2496567" providerId="ADAL" clId="{70CF7188-1972-4203-A3F6-1FC1E0CBFDF7}" dt="2024-12-20T22:57:56.710" v="68" actId="20577"/>
      <pc:docMkLst>
        <pc:docMk/>
      </pc:docMkLst>
      <pc:sldChg chg="modSp mod">
        <pc:chgData name="SHENDALE, Stephanie" userId="7af1828e-f8ee-4826-8c8d-83dce2496567" providerId="ADAL" clId="{70CF7188-1972-4203-A3F6-1FC1E0CBFDF7}" dt="2024-12-20T22:57:56.710" v="68" actId="20577"/>
        <pc:sldMkLst>
          <pc:docMk/>
          <pc:sldMk cId="0" sldId="295"/>
        </pc:sldMkLst>
        <pc:spChg chg="mod">
          <ac:chgData name="SHENDALE, Stephanie" userId="7af1828e-f8ee-4826-8c8d-83dce2496567" providerId="ADAL" clId="{70CF7188-1972-4203-A3F6-1FC1E0CBFDF7}" dt="2024-12-20T22:57:56.710" v="68" actId="20577"/>
          <ac:spMkLst>
            <pc:docMk/>
            <pc:sldMk cId="0" sldId="295"/>
            <ac:spMk id="3076" creationId="{00000000-0000-0000-0000-000000000000}"/>
          </ac:spMkLst>
        </pc:spChg>
        <pc:picChg chg="mod">
          <ac:chgData name="SHENDALE, Stephanie" userId="7af1828e-f8ee-4826-8c8d-83dce2496567" providerId="ADAL" clId="{70CF7188-1972-4203-A3F6-1FC1E0CBFDF7}" dt="2024-12-20T17:05:41.992" v="46" actId="1035"/>
          <ac:picMkLst>
            <pc:docMk/>
            <pc:sldMk cId="0" sldId="295"/>
            <ac:picMk id="1026" creationId="{00000000-0000-0000-0000-000000000000}"/>
          </ac:picMkLst>
        </pc:picChg>
        <pc:picChg chg="mod">
          <ac:chgData name="SHENDALE, Stephanie" userId="7af1828e-f8ee-4826-8c8d-83dce2496567" providerId="ADAL" clId="{70CF7188-1972-4203-A3F6-1FC1E0CBFDF7}" dt="2024-12-20T17:03:13.711" v="0" actId="1076"/>
          <ac:picMkLst>
            <pc:docMk/>
            <pc:sldMk cId="0" sldId="295"/>
            <ac:picMk id="3074" creationId="{00000000-0000-0000-0000-000000000000}"/>
          </ac:picMkLst>
        </pc:picChg>
      </pc:sldChg>
      <pc:sldChg chg="modSp mod">
        <pc:chgData name="SHENDALE, Stephanie" userId="7af1828e-f8ee-4826-8c8d-83dce2496567" providerId="ADAL" clId="{70CF7188-1972-4203-A3F6-1FC1E0CBFDF7}" dt="2024-12-20T17:06:45.556" v="53" actId="20577"/>
        <pc:sldMkLst>
          <pc:docMk/>
          <pc:sldMk cId="0" sldId="333"/>
        </pc:sldMkLst>
        <pc:spChg chg="mod">
          <ac:chgData name="SHENDALE, Stephanie" userId="7af1828e-f8ee-4826-8c8d-83dce2496567" providerId="ADAL" clId="{70CF7188-1972-4203-A3F6-1FC1E0CBFDF7}" dt="2024-12-20T17:06:45.556" v="53" actId="20577"/>
          <ac:spMkLst>
            <pc:docMk/>
            <pc:sldMk cId="0" sldId="333"/>
            <ac:spMk id="17411" creationId="{00000000-0000-0000-0000-000000000000}"/>
          </ac:spMkLst>
        </pc:spChg>
      </pc:sldChg>
      <pc:sldMasterChg chg="addSp delSp modSp mod">
        <pc:chgData name="SHENDALE, Stephanie" userId="7af1828e-f8ee-4826-8c8d-83dce2496567" providerId="ADAL" clId="{70CF7188-1972-4203-A3F6-1FC1E0CBFDF7}" dt="2024-12-20T17:06:18.889" v="50" actId="6549"/>
        <pc:sldMasterMkLst>
          <pc:docMk/>
          <pc:sldMasterMk cId="0" sldId="2147483648"/>
        </pc:sldMasterMkLst>
        <pc:spChg chg="mod">
          <ac:chgData name="SHENDALE, Stephanie" userId="7af1828e-f8ee-4826-8c8d-83dce2496567" providerId="ADAL" clId="{70CF7188-1972-4203-A3F6-1FC1E0CBFDF7}" dt="2024-12-20T17:06:18.889" v="50" actId="6549"/>
          <ac:spMkLst>
            <pc:docMk/>
            <pc:sldMasterMk cId="0" sldId="2147483648"/>
            <ac:spMk id="1030" creationId="{00000000-0000-0000-0000-000000000000}"/>
          </ac:spMkLst>
        </pc:spChg>
        <pc:picChg chg="add mod">
          <ac:chgData name="SHENDALE, Stephanie" userId="7af1828e-f8ee-4826-8c8d-83dce2496567" providerId="ADAL" clId="{70CF7188-1972-4203-A3F6-1FC1E0CBFDF7}" dt="2024-12-20T17:03:53.579" v="12"/>
          <ac:picMkLst>
            <pc:docMk/>
            <pc:sldMasterMk cId="0" sldId="2147483648"/>
            <ac:picMk id="2" creationId="{47A2965E-EAA1-DCA1-B7A0-161FFEA2AF0E}"/>
          </ac:picMkLst>
        </pc:picChg>
        <pc:picChg chg="mod">
          <ac:chgData name="SHENDALE, Stephanie" userId="7af1828e-f8ee-4826-8c8d-83dce2496567" providerId="ADAL" clId="{70CF7188-1972-4203-A3F6-1FC1E0CBFDF7}" dt="2024-12-20T17:05:17.497" v="42" actId="1038"/>
          <ac:picMkLst>
            <pc:docMk/>
            <pc:sldMasterMk cId="0" sldId="2147483648"/>
            <ac:picMk id="9" creationId="{00000000-0000-0000-0000-000000000000}"/>
          </ac:picMkLst>
        </pc:picChg>
        <pc:picChg chg="del">
          <ac:chgData name="SHENDALE, Stephanie" userId="7af1828e-f8ee-4826-8c8d-83dce2496567" providerId="ADAL" clId="{70CF7188-1972-4203-A3F6-1FC1E0CBFDF7}" dt="2024-12-20T17:03:52.992" v="11" actId="478"/>
          <ac:picMkLst>
            <pc:docMk/>
            <pc:sldMasterMk cId="0" sldId="2147483648"/>
            <ac:picMk id="1032" creationId="{00000000-0000-0000-0000-000000000000}"/>
          </ac:picMkLst>
        </pc:picChg>
      </pc:sldMasterChg>
    </pc:docChg>
  </pc:docChgLst>
  <pc:docChgLst>
    <pc:chgData name="PALLITTO, Christina Catherine" userId="S::pallittoc@who.int::ee4fbf33-6231-4fd4-a258-e5b6d71845ad" providerId="AD" clId="Web-{3A707E86-897E-4EBC-4453-9E8B89D72C13}"/>
    <pc:docChg chg="modSld">
      <pc:chgData name="PALLITTO, Christina Catherine" userId="S::pallittoc@who.int::ee4fbf33-6231-4fd4-a258-e5b6d71845ad" providerId="AD" clId="Web-{3A707E86-897E-4EBC-4453-9E8B89D72C13}" dt="2024-08-29T16:14:14.888" v="21" actId="20577"/>
      <pc:docMkLst>
        <pc:docMk/>
      </pc:docMkLst>
      <pc:sldChg chg="modSp modNotes">
        <pc:chgData name="PALLITTO, Christina Catherine" userId="S::pallittoc@who.int::ee4fbf33-6231-4fd4-a258-e5b6d71845ad" providerId="AD" clId="Web-{3A707E86-897E-4EBC-4453-9E8B89D72C13}" dt="2024-08-29T16:13:23.824" v="11"/>
        <pc:sldMkLst>
          <pc:docMk/>
          <pc:sldMk cId="0" sldId="295"/>
        </pc:sldMkLst>
        <pc:spChg chg="mod">
          <ac:chgData name="PALLITTO, Christina Catherine" userId="S::pallittoc@who.int::ee4fbf33-6231-4fd4-a258-e5b6d71845ad" providerId="AD" clId="Web-{3A707E86-897E-4EBC-4453-9E8B89D72C13}" dt="2024-08-29T15:05:00.863" v="9" actId="1076"/>
          <ac:spMkLst>
            <pc:docMk/>
            <pc:sldMk cId="0" sldId="295"/>
            <ac:spMk id="3076" creationId="{00000000-0000-0000-0000-000000000000}"/>
          </ac:spMkLst>
        </pc:spChg>
      </pc:sldChg>
      <pc:sldChg chg="addSp delSp modSp">
        <pc:chgData name="PALLITTO, Christina Catherine" userId="S::pallittoc@who.int::ee4fbf33-6231-4fd4-a258-e5b6d71845ad" providerId="AD" clId="Web-{3A707E86-897E-4EBC-4453-9E8B89D72C13}" dt="2024-08-29T16:14:14.888" v="21" actId="20577"/>
        <pc:sldMkLst>
          <pc:docMk/>
          <pc:sldMk cId="0" sldId="333"/>
        </pc:sldMkLst>
        <pc:spChg chg="add del">
          <ac:chgData name="PALLITTO, Christina Catherine" userId="S::pallittoc@who.int::ee4fbf33-6231-4fd4-a258-e5b6d71845ad" providerId="AD" clId="Web-{3A707E86-897E-4EBC-4453-9E8B89D72C13}" dt="2024-08-29T16:13:55.778" v="18"/>
          <ac:spMkLst>
            <pc:docMk/>
            <pc:sldMk cId="0" sldId="333"/>
            <ac:spMk id="3" creationId="{9764319B-BA56-66E1-998C-351E41039CAA}"/>
          </ac:spMkLst>
        </pc:spChg>
        <pc:spChg chg="add del">
          <ac:chgData name="PALLITTO, Christina Catherine" userId="S::pallittoc@who.int::ee4fbf33-6231-4fd4-a258-e5b6d71845ad" providerId="AD" clId="Web-{3A707E86-897E-4EBC-4453-9E8B89D72C13}" dt="2024-08-29T16:13:53.481" v="17"/>
          <ac:spMkLst>
            <pc:docMk/>
            <pc:sldMk cId="0" sldId="333"/>
            <ac:spMk id="4" creationId="{8E12073B-247E-9814-A821-257F4F92E398}"/>
          </ac:spMkLst>
        </pc:spChg>
        <pc:spChg chg="mod">
          <ac:chgData name="PALLITTO, Christina Catherine" userId="S::pallittoc@who.int::ee4fbf33-6231-4fd4-a258-e5b6d71845ad" providerId="AD" clId="Web-{3A707E86-897E-4EBC-4453-9E8B89D72C13}" dt="2024-08-29T16:14:14.888" v="21" actId="20577"/>
          <ac:spMkLst>
            <pc:docMk/>
            <pc:sldMk cId="0" sldId="333"/>
            <ac:spMk id="17411" creationId="{00000000-0000-0000-0000-000000000000}"/>
          </ac:spMkLst>
        </pc:spChg>
      </pc:sldChg>
      <pc:sldChg chg="modSp">
        <pc:chgData name="PALLITTO, Christina Catherine" userId="S::pallittoc@who.int::ee4fbf33-6231-4fd4-a258-e5b6d71845ad" providerId="AD" clId="Web-{3A707E86-897E-4EBC-4453-9E8B89D72C13}" dt="2024-08-29T10:01:06.877" v="5" actId="20577"/>
        <pc:sldMkLst>
          <pc:docMk/>
          <pc:sldMk cId="0" sldId="369"/>
        </pc:sldMkLst>
        <pc:spChg chg="mod">
          <ac:chgData name="PALLITTO, Christina Catherine" userId="S::pallittoc@who.int::ee4fbf33-6231-4fd4-a258-e5b6d71845ad" providerId="AD" clId="Web-{3A707E86-897E-4EBC-4453-9E8B89D72C13}" dt="2024-08-29T10:01:06.877" v="5" actId="20577"/>
          <ac:spMkLst>
            <pc:docMk/>
            <pc:sldMk cId="0" sldId="369"/>
            <ac:spMk id="41985" creationId="{00000000-0000-0000-0000-000000000000}"/>
          </ac:spMkLst>
        </pc:spChg>
      </pc:sldChg>
      <pc:sldChg chg="modSp">
        <pc:chgData name="PALLITTO, Christina Catherine" userId="S::pallittoc@who.int::ee4fbf33-6231-4fd4-a258-e5b6d71845ad" providerId="AD" clId="Web-{3A707E86-897E-4EBC-4453-9E8B89D72C13}" dt="2024-08-29T10:01:24.300" v="6" actId="20577"/>
        <pc:sldMkLst>
          <pc:docMk/>
          <pc:sldMk cId="3158256984" sldId="372"/>
        </pc:sldMkLst>
        <pc:spChg chg="mod">
          <ac:chgData name="PALLITTO, Christina Catherine" userId="S::pallittoc@who.int::ee4fbf33-6231-4fd4-a258-e5b6d71845ad" providerId="AD" clId="Web-{3A707E86-897E-4EBC-4453-9E8B89D72C13}" dt="2024-08-29T10:01:24.300" v="6" actId="20577"/>
          <ac:spMkLst>
            <pc:docMk/>
            <pc:sldMk cId="3158256984" sldId="372"/>
            <ac:spMk id="7" creationId="{00000000-0000-0000-0000-000000000000}"/>
          </ac:spMkLst>
        </pc:spChg>
      </pc:sldChg>
      <pc:sldChg chg="modSp">
        <pc:chgData name="PALLITTO, Christina Catherine" userId="S::pallittoc@who.int::ee4fbf33-6231-4fd4-a258-e5b6d71845ad" providerId="AD" clId="Web-{3A707E86-897E-4EBC-4453-9E8B89D72C13}" dt="2024-08-29T10:00:37.750" v="3" actId="20577"/>
        <pc:sldMkLst>
          <pc:docMk/>
          <pc:sldMk cId="0" sldId="373"/>
        </pc:sldMkLst>
        <pc:spChg chg="mod">
          <ac:chgData name="PALLITTO, Christina Catherine" userId="S::pallittoc@who.int::ee4fbf33-6231-4fd4-a258-e5b6d71845ad" providerId="AD" clId="Web-{3A707E86-897E-4EBC-4453-9E8B89D72C13}" dt="2024-08-29T10:00:37.750" v="3" actId="20577"/>
          <ac:spMkLst>
            <pc:docMk/>
            <pc:sldMk cId="0" sldId="373"/>
            <ac:spMk id="3" creationId="{00000000-0000-0000-0000-000000000000}"/>
          </ac:spMkLst>
        </pc:spChg>
      </pc:sldChg>
    </pc:docChg>
  </pc:docChgLst>
  <pc:docChgLst>
    <pc:chgData name="PALLITTO, Christina Catherine" userId="S::pallittoc@who.int::ee4fbf33-6231-4fd4-a258-e5b6d71845ad" providerId="AD" clId="Web-{A9EB94A7-F972-49F2-0B01-A8D9454153D0}"/>
    <pc:docChg chg="modSld">
      <pc:chgData name="PALLITTO, Christina Catherine" userId="S::pallittoc@who.int::ee4fbf33-6231-4fd4-a258-e5b6d71845ad" providerId="AD" clId="Web-{A9EB94A7-F972-49F2-0B01-A8D9454153D0}" dt="2024-09-16T14:42:48.907" v="29" actId="1076"/>
      <pc:docMkLst>
        <pc:docMk/>
      </pc:docMkLst>
      <pc:sldChg chg="addSp delSp modSp">
        <pc:chgData name="PALLITTO, Christina Catherine" userId="S::pallittoc@who.int::ee4fbf33-6231-4fd4-a258-e5b6d71845ad" providerId="AD" clId="Web-{A9EB94A7-F972-49F2-0B01-A8D9454153D0}" dt="2024-09-16T14:42:48.907" v="29" actId="1076"/>
        <pc:sldMkLst>
          <pc:docMk/>
          <pc:sldMk cId="0" sldId="368"/>
        </pc:sldMkLst>
        <pc:picChg chg="del">
          <ac:chgData name="PALLITTO, Christina Catherine" userId="S::pallittoc@who.int::ee4fbf33-6231-4fd4-a258-e5b6d71845ad" providerId="AD" clId="Web-{A9EB94A7-F972-49F2-0B01-A8D9454153D0}" dt="2024-09-16T14:36:48.881" v="0"/>
          <ac:picMkLst>
            <pc:docMk/>
            <pc:sldMk cId="0" sldId="368"/>
            <ac:picMk id="6" creationId="{00000000-0000-0000-0000-000000000000}"/>
          </ac:picMkLst>
        </pc:picChg>
        <pc:picChg chg="add del mod">
          <ac:chgData name="PALLITTO, Christina Catherine" userId="S::pallittoc@who.int::ee4fbf33-6231-4fd4-a258-e5b6d71845ad" providerId="AD" clId="Web-{A9EB94A7-F972-49F2-0B01-A8D9454153D0}" dt="2024-09-16T14:42:44.501" v="27"/>
          <ac:picMkLst>
            <pc:docMk/>
            <pc:sldMk cId="0" sldId="368"/>
            <ac:picMk id="38" creationId="{21E854B8-6D74-D55A-AA79-7C01456E97DE}"/>
          </ac:picMkLst>
        </pc:picChg>
        <pc:picChg chg="add mod">
          <ac:chgData name="PALLITTO, Christina Catherine" userId="S::pallittoc@who.int::ee4fbf33-6231-4fd4-a258-e5b6d71845ad" providerId="AD" clId="Web-{A9EB94A7-F972-49F2-0B01-A8D9454153D0}" dt="2024-09-16T14:42:48.907" v="29" actId="1076"/>
          <ac:picMkLst>
            <pc:docMk/>
            <pc:sldMk cId="0" sldId="368"/>
            <ac:picMk id="39" creationId="{7BD0F210-6B4A-EAAF-6EB1-853190C1F42D}"/>
          </ac:picMkLst>
        </pc:picChg>
      </pc:sldChg>
      <pc:sldChg chg="addSp delSp modSp">
        <pc:chgData name="PALLITTO, Christina Catherine" userId="S::pallittoc@who.int::ee4fbf33-6231-4fd4-a258-e5b6d71845ad" providerId="AD" clId="Web-{A9EB94A7-F972-49F2-0B01-A8D9454153D0}" dt="2024-09-16T14:39:27.042" v="26" actId="14100"/>
        <pc:sldMkLst>
          <pc:docMk/>
          <pc:sldMk cId="3158256984" sldId="372"/>
        </pc:sldMkLst>
        <pc:spChg chg="add">
          <ac:chgData name="PALLITTO, Christina Catherine" userId="S::pallittoc@who.int::ee4fbf33-6231-4fd4-a258-e5b6d71845ad" providerId="AD" clId="Web-{A9EB94A7-F972-49F2-0B01-A8D9454153D0}" dt="2024-09-16T14:39:11.323" v="25"/>
          <ac:spMkLst>
            <pc:docMk/>
            <pc:sldMk cId="3158256984" sldId="372"/>
            <ac:spMk id="3" creationId="{A4D2D00F-FA98-B9CC-9F40-C46D2784CCFC}"/>
          </ac:spMkLst>
        </pc:spChg>
        <pc:spChg chg="del mod">
          <ac:chgData name="PALLITTO, Christina Catherine" userId="S::pallittoc@who.int::ee4fbf33-6231-4fd4-a258-e5b6d71845ad" providerId="AD" clId="Web-{A9EB94A7-F972-49F2-0B01-A8D9454153D0}" dt="2024-09-16T14:39:00.353" v="24"/>
          <ac:spMkLst>
            <pc:docMk/>
            <pc:sldMk cId="3158256984" sldId="372"/>
            <ac:spMk id="7" creationId="{00000000-0000-0000-0000-000000000000}"/>
          </ac:spMkLst>
        </pc:spChg>
        <pc:picChg chg="add mod">
          <ac:chgData name="PALLITTO, Christina Catherine" userId="S::pallittoc@who.int::ee4fbf33-6231-4fd4-a258-e5b6d71845ad" providerId="AD" clId="Web-{A9EB94A7-F972-49F2-0B01-A8D9454153D0}" dt="2024-09-16T14:39:27.042" v="26" actId="14100"/>
          <ac:picMkLst>
            <pc:docMk/>
            <pc:sldMk cId="3158256984" sldId="372"/>
            <ac:picMk id="2" creationId="{654CFF12-91EA-4452-6527-188FB56609E6}"/>
          </ac:picMkLst>
        </pc:picChg>
        <pc:picChg chg="del">
          <ac:chgData name="PALLITTO, Christina Catherine" userId="S::pallittoc@who.int::ee4fbf33-6231-4fd4-a258-e5b6d71845ad" providerId="AD" clId="Web-{A9EB94A7-F972-49F2-0B01-A8D9454153D0}" dt="2024-09-16T14:37:00.787" v="3"/>
          <ac:picMkLst>
            <pc:docMk/>
            <pc:sldMk cId="3158256984" sldId="372"/>
            <ac:picMk id="22530" creationId="{00000000-0000-0000-0000-000000000000}"/>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0782F2-65F0-4586-811F-87914CCFF221}" type="doc">
      <dgm:prSet loTypeId="urn:microsoft.com/office/officeart/2005/8/layout/vList3#6" loCatId="list" qsTypeId="urn:microsoft.com/office/officeart/2005/8/quickstyle/simple1" qsCatId="simple" csTypeId="urn:microsoft.com/office/officeart/2005/8/colors/accent1_2" csCatId="accent1" phldr="1"/>
      <dgm:spPr/>
    </dgm:pt>
    <dgm:pt modelId="{BF6C85F4-172C-4BFA-81B2-2487B03CE2B0}">
      <dgm:prSet phldrT="[Text]" custT="1"/>
      <dgm:spPr>
        <a:solidFill>
          <a:srgbClr val="99CCFF"/>
        </a:solidFill>
      </dgm:spPr>
      <dgm:t>
        <a:bodyPr/>
        <a:lstStyle/>
        <a:p>
          <a:pPr algn="l"/>
          <a:r>
            <a:rPr lang="en-US" sz="2400">
              <a:solidFill>
                <a:srgbClr val="000066"/>
              </a:solidFill>
            </a:rPr>
            <a:t>Characteristics and presentation of the vaccine</a:t>
          </a:r>
        </a:p>
      </dgm:t>
    </dgm:pt>
    <dgm:pt modelId="{3914F957-FBB4-4387-BFD5-F7205D37D0DE}" type="parTrans" cxnId="{96273986-CF10-40A1-B7B1-B8A5267A957F}">
      <dgm:prSet/>
      <dgm:spPr/>
      <dgm:t>
        <a:bodyPr/>
        <a:lstStyle/>
        <a:p>
          <a:endParaRPr lang="en-US"/>
        </a:p>
      </dgm:t>
    </dgm:pt>
    <dgm:pt modelId="{ABC947C1-81F1-40C3-B274-6CD06BCB4314}" type="sibTrans" cxnId="{96273986-CF10-40A1-B7B1-B8A5267A957F}">
      <dgm:prSet/>
      <dgm:spPr/>
      <dgm:t>
        <a:bodyPr/>
        <a:lstStyle/>
        <a:p>
          <a:endParaRPr lang="en-US"/>
        </a:p>
      </dgm:t>
    </dgm:pt>
    <dgm:pt modelId="{D86558A5-B275-43CD-8F58-E6560C5B8485}">
      <dgm:prSet phldrT="[Text]" custT="1"/>
      <dgm:spPr>
        <a:solidFill>
          <a:srgbClr val="99CCFF"/>
        </a:solidFill>
      </dgm:spPr>
      <dgm:t>
        <a:bodyPr/>
        <a:lstStyle/>
        <a:p>
          <a:pPr algn="l" rtl="1"/>
          <a:r>
            <a:rPr lang="en-US" sz="2400" noProof="0">
              <a:solidFill>
                <a:srgbClr val="000066"/>
              </a:solidFill>
            </a:rPr>
            <a:t>Formulas for forecasting vaccine supply needs</a:t>
          </a:r>
        </a:p>
      </dgm:t>
    </dgm:pt>
    <dgm:pt modelId="{2BE00EDF-7BA2-4E5F-9A89-D5987B800345}" type="parTrans" cxnId="{3AA7E220-8B51-41F8-BA70-DB3CB8D7C547}">
      <dgm:prSet/>
      <dgm:spPr/>
      <dgm:t>
        <a:bodyPr/>
        <a:lstStyle/>
        <a:p>
          <a:endParaRPr lang="en-US"/>
        </a:p>
      </dgm:t>
    </dgm:pt>
    <dgm:pt modelId="{D3C75EBF-91BF-4BCB-B32A-D78B3DA50DBE}" type="sibTrans" cxnId="{3AA7E220-8B51-41F8-BA70-DB3CB8D7C547}">
      <dgm:prSet/>
      <dgm:spPr/>
      <dgm:t>
        <a:bodyPr/>
        <a:lstStyle/>
        <a:p>
          <a:endParaRPr lang="en-US"/>
        </a:p>
      </dgm:t>
    </dgm:pt>
    <dgm:pt modelId="{7B27792E-2595-4EDB-963B-02F3374EC946}">
      <dgm:prSet phldrT="[Text]" custT="1"/>
      <dgm:spPr>
        <a:solidFill>
          <a:srgbClr val="99CCFF"/>
        </a:solidFill>
      </dgm:spPr>
      <dgm:t>
        <a:bodyPr/>
        <a:lstStyle/>
        <a:p>
          <a:pPr algn="l" rtl="1"/>
          <a:r>
            <a:rPr lang="fr-FR" sz="2400">
              <a:solidFill>
                <a:srgbClr val="000066"/>
              </a:solidFill>
            </a:rPr>
            <a:t>Key messages</a:t>
          </a:r>
          <a:endParaRPr lang="en-US" sz="2400">
            <a:solidFill>
              <a:srgbClr val="000066"/>
            </a:solidFill>
          </a:endParaRPr>
        </a:p>
      </dgm:t>
    </dgm:pt>
    <dgm:pt modelId="{EEB1A12D-4768-4A61-A24D-21E6D1B15292}" type="parTrans" cxnId="{51945AA4-3127-4DA1-85DA-062C5BB51232}">
      <dgm:prSet/>
      <dgm:spPr/>
      <dgm:t>
        <a:bodyPr/>
        <a:lstStyle/>
        <a:p>
          <a:endParaRPr lang="en-US"/>
        </a:p>
      </dgm:t>
    </dgm:pt>
    <dgm:pt modelId="{B2734011-D58A-4B1F-B966-4EADDD18CF81}" type="sibTrans" cxnId="{51945AA4-3127-4DA1-85DA-062C5BB51232}">
      <dgm:prSet/>
      <dgm:spPr/>
      <dgm:t>
        <a:bodyPr/>
        <a:lstStyle/>
        <a:p>
          <a:endParaRPr lang="en-US"/>
        </a:p>
      </dgm:t>
    </dgm:pt>
    <dgm:pt modelId="{B5FE3B2D-3667-439B-BFAB-2864BB025C9E}">
      <dgm:prSet custT="1"/>
      <dgm:spPr>
        <a:solidFill>
          <a:srgbClr val="99CCFF"/>
        </a:solidFill>
      </dgm:spPr>
      <dgm:t>
        <a:bodyPr/>
        <a:lstStyle/>
        <a:p>
          <a:pPr algn="l" rtl="1"/>
          <a:r>
            <a:rPr lang="en-US" sz="2400">
              <a:solidFill>
                <a:srgbClr val="000066"/>
              </a:solidFill>
            </a:rPr>
            <a:t>What to do in case suspected of  frozen vaccine </a:t>
          </a:r>
        </a:p>
      </dgm:t>
    </dgm:pt>
    <dgm:pt modelId="{96FFF9E4-5D68-438D-B704-8C8E671A3635}" type="parTrans" cxnId="{AEC8558C-292E-4C81-BDEA-D2556AE8732F}">
      <dgm:prSet/>
      <dgm:spPr/>
      <dgm:t>
        <a:bodyPr/>
        <a:lstStyle/>
        <a:p>
          <a:endParaRPr lang="en-US"/>
        </a:p>
      </dgm:t>
    </dgm:pt>
    <dgm:pt modelId="{4EB6CFC9-1C0B-4F93-B381-A90699FB339E}" type="sibTrans" cxnId="{AEC8558C-292E-4C81-BDEA-D2556AE8732F}">
      <dgm:prSet/>
      <dgm:spPr/>
      <dgm:t>
        <a:bodyPr/>
        <a:lstStyle/>
        <a:p>
          <a:endParaRPr lang="en-US"/>
        </a:p>
      </dgm:t>
    </dgm:pt>
    <dgm:pt modelId="{412B8040-CAA4-4A6A-B232-1F0B7F0238B8}">
      <dgm:prSet custT="1"/>
      <dgm:spPr>
        <a:solidFill>
          <a:srgbClr val="99CCFF"/>
        </a:solidFill>
      </dgm:spPr>
      <dgm:t>
        <a:bodyPr/>
        <a:lstStyle/>
        <a:p>
          <a:pPr algn="l" rtl="1"/>
          <a:r>
            <a:rPr lang="en-US" sz="2400" noProof="0">
              <a:solidFill>
                <a:srgbClr val="000066"/>
              </a:solidFill>
            </a:rPr>
            <a:t>Vaccine storage requirements</a:t>
          </a:r>
        </a:p>
      </dgm:t>
    </dgm:pt>
    <dgm:pt modelId="{04B4B864-52A6-45DF-B10B-C166316AFB37}" type="parTrans" cxnId="{708F9A5F-2BCB-4127-8DC0-5EB5C442E5CE}">
      <dgm:prSet/>
      <dgm:spPr/>
      <dgm:t>
        <a:bodyPr/>
        <a:lstStyle/>
        <a:p>
          <a:endParaRPr lang="en-US"/>
        </a:p>
      </dgm:t>
    </dgm:pt>
    <dgm:pt modelId="{27246DF4-A83E-4C40-A3CD-A832D2659C1E}" type="sibTrans" cxnId="{708F9A5F-2BCB-4127-8DC0-5EB5C442E5CE}">
      <dgm:prSet/>
      <dgm:spPr/>
      <dgm:t>
        <a:bodyPr/>
        <a:lstStyle/>
        <a:p>
          <a:endParaRPr lang="en-US"/>
        </a:p>
      </dgm:t>
    </dgm:pt>
    <dgm:pt modelId="{04730451-531F-40CA-935E-50D7DC1D439C}" type="pres">
      <dgm:prSet presAssocID="{C20782F2-65F0-4586-811F-87914CCFF221}" presName="linearFlow" presStyleCnt="0">
        <dgm:presLayoutVars>
          <dgm:dir/>
          <dgm:resizeHandles val="exact"/>
        </dgm:presLayoutVars>
      </dgm:prSet>
      <dgm:spPr/>
    </dgm:pt>
    <dgm:pt modelId="{5D47328A-F47D-4E5E-B71D-FA244501A4EB}" type="pres">
      <dgm:prSet presAssocID="{BF6C85F4-172C-4BFA-81B2-2487B03CE2B0}" presName="composite" presStyleCnt="0"/>
      <dgm:spPr/>
    </dgm:pt>
    <dgm:pt modelId="{23DEEC19-A378-4D81-8767-0BDAC67C97EB}" type="pres">
      <dgm:prSet presAssocID="{BF6C85F4-172C-4BFA-81B2-2487B03CE2B0}" presName="imgShp" presStyleLbl="fgImgPlace1" presStyleIdx="0" presStyleCnt="5"/>
      <dgm:spPr>
        <a:blipFill rotWithShape="0">
          <a:blip xmlns:r="http://schemas.openxmlformats.org/officeDocument/2006/relationships" r:embed="rId1"/>
          <a:stretch>
            <a:fillRect/>
          </a:stretch>
        </a:blipFill>
      </dgm:spPr>
    </dgm:pt>
    <dgm:pt modelId="{477597E3-7AEA-4F1F-B645-D97263337423}" type="pres">
      <dgm:prSet presAssocID="{BF6C85F4-172C-4BFA-81B2-2487B03CE2B0}" presName="txShp" presStyleLbl="node1" presStyleIdx="0" presStyleCnt="5">
        <dgm:presLayoutVars>
          <dgm:bulletEnabled val="1"/>
        </dgm:presLayoutVars>
      </dgm:prSet>
      <dgm:spPr/>
    </dgm:pt>
    <dgm:pt modelId="{3DF69134-80FB-4C21-BB58-6E6D3BF2F2D6}" type="pres">
      <dgm:prSet presAssocID="{ABC947C1-81F1-40C3-B274-6CD06BCB4314}" presName="spacing" presStyleCnt="0"/>
      <dgm:spPr/>
    </dgm:pt>
    <dgm:pt modelId="{D2C315C6-1B57-4F0A-845D-E28B1F352146}" type="pres">
      <dgm:prSet presAssocID="{412B8040-CAA4-4A6A-B232-1F0B7F0238B8}" presName="composite" presStyleCnt="0"/>
      <dgm:spPr/>
    </dgm:pt>
    <dgm:pt modelId="{199CF6AE-1498-4802-AC90-E4BBC3B3AB5F}" type="pres">
      <dgm:prSet presAssocID="{412B8040-CAA4-4A6A-B232-1F0B7F0238B8}" presName="imgShp" presStyleLbl="fgImgPlace1" presStyleIdx="1" presStyleCnt="5"/>
      <dgm:spPr>
        <a:blipFill rotWithShape="0">
          <a:blip xmlns:r="http://schemas.openxmlformats.org/officeDocument/2006/relationships" r:embed="rId2"/>
          <a:stretch>
            <a:fillRect/>
          </a:stretch>
        </a:blipFill>
      </dgm:spPr>
    </dgm:pt>
    <dgm:pt modelId="{9DCBE6D7-4F13-4335-9DFA-EE53204581AA}" type="pres">
      <dgm:prSet presAssocID="{412B8040-CAA4-4A6A-B232-1F0B7F0238B8}" presName="txShp" presStyleLbl="node1" presStyleIdx="1" presStyleCnt="5">
        <dgm:presLayoutVars>
          <dgm:bulletEnabled val="1"/>
        </dgm:presLayoutVars>
      </dgm:prSet>
      <dgm:spPr/>
    </dgm:pt>
    <dgm:pt modelId="{3B21C959-3BF3-4E66-B643-B9219A092BA3}" type="pres">
      <dgm:prSet presAssocID="{27246DF4-A83E-4C40-A3CD-A832D2659C1E}" presName="spacing" presStyleCnt="0"/>
      <dgm:spPr/>
    </dgm:pt>
    <dgm:pt modelId="{805CA64B-1291-4E28-8C37-06C230439D63}" type="pres">
      <dgm:prSet presAssocID="{B5FE3B2D-3667-439B-BFAB-2864BB025C9E}" presName="composite" presStyleCnt="0"/>
      <dgm:spPr/>
    </dgm:pt>
    <dgm:pt modelId="{9C6A5C11-F590-4280-B2F7-E84A457B00CC}" type="pres">
      <dgm:prSet presAssocID="{B5FE3B2D-3667-439B-BFAB-2864BB025C9E}" presName="imgShp" presStyleLbl="fgImgPlace1" presStyleIdx="2" presStyleCnt="5"/>
      <dgm:spPr>
        <a:blipFill rotWithShape="0">
          <a:blip xmlns:r="http://schemas.openxmlformats.org/officeDocument/2006/relationships" r:embed="rId3"/>
          <a:stretch>
            <a:fillRect/>
          </a:stretch>
        </a:blipFill>
      </dgm:spPr>
    </dgm:pt>
    <dgm:pt modelId="{D745E2D4-77A4-456A-8861-34AEA5D71FF6}" type="pres">
      <dgm:prSet presAssocID="{B5FE3B2D-3667-439B-BFAB-2864BB025C9E}" presName="txShp" presStyleLbl="node1" presStyleIdx="2" presStyleCnt="5">
        <dgm:presLayoutVars>
          <dgm:bulletEnabled val="1"/>
        </dgm:presLayoutVars>
      </dgm:prSet>
      <dgm:spPr/>
    </dgm:pt>
    <dgm:pt modelId="{B3A18F35-CDE0-490D-93F9-2A4B46661011}" type="pres">
      <dgm:prSet presAssocID="{4EB6CFC9-1C0B-4F93-B381-A90699FB339E}" presName="spacing" presStyleCnt="0"/>
      <dgm:spPr/>
    </dgm:pt>
    <dgm:pt modelId="{D978978B-3679-477D-AE27-4A23AFB53867}" type="pres">
      <dgm:prSet presAssocID="{D86558A5-B275-43CD-8F58-E6560C5B8485}" presName="composite" presStyleCnt="0"/>
      <dgm:spPr/>
    </dgm:pt>
    <dgm:pt modelId="{6A5A3110-8F81-4363-A3EA-350E618C6E6D}" type="pres">
      <dgm:prSet presAssocID="{D86558A5-B275-43CD-8F58-E6560C5B8485}" presName="imgShp" presStyleLbl="fgImgPlace1" presStyleIdx="3" presStyleCnt="5"/>
      <dgm:spPr>
        <a:blipFill rotWithShape="0">
          <a:blip xmlns:r="http://schemas.openxmlformats.org/officeDocument/2006/relationships" r:embed="rId4"/>
          <a:stretch>
            <a:fillRect/>
          </a:stretch>
        </a:blipFill>
      </dgm:spPr>
    </dgm:pt>
    <dgm:pt modelId="{F1F63506-866C-4891-98C8-5903837F9FB0}" type="pres">
      <dgm:prSet presAssocID="{D86558A5-B275-43CD-8F58-E6560C5B8485}" presName="txShp" presStyleLbl="node1" presStyleIdx="3" presStyleCnt="5">
        <dgm:presLayoutVars>
          <dgm:bulletEnabled val="1"/>
        </dgm:presLayoutVars>
      </dgm:prSet>
      <dgm:spPr/>
    </dgm:pt>
    <dgm:pt modelId="{2867EEC3-81B2-48EF-B3B8-CED3D73709D4}" type="pres">
      <dgm:prSet presAssocID="{D3C75EBF-91BF-4BCB-B32A-D78B3DA50DBE}" presName="spacing" presStyleCnt="0"/>
      <dgm:spPr/>
    </dgm:pt>
    <dgm:pt modelId="{C69608B9-BE57-426F-89EB-A798F782767E}" type="pres">
      <dgm:prSet presAssocID="{7B27792E-2595-4EDB-963B-02F3374EC946}" presName="composite" presStyleCnt="0"/>
      <dgm:spPr/>
    </dgm:pt>
    <dgm:pt modelId="{EE42DD9B-DF16-4705-9A29-F61685900F27}" type="pres">
      <dgm:prSet presAssocID="{7B27792E-2595-4EDB-963B-02F3374EC946}" presName="imgShp" presStyleLbl="fgImgPlace1" presStyleIdx="4" presStyleCnt="5"/>
      <dgm:spPr>
        <a:blipFill rotWithShape="0">
          <a:blip xmlns:r="http://schemas.openxmlformats.org/officeDocument/2006/relationships" r:embed="rId5"/>
          <a:stretch>
            <a:fillRect/>
          </a:stretch>
        </a:blipFill>
      </dgm:spPr>
    </dgm:pt>
    <dgm:pt modelId="{DF27FA9A-ACB0-43AB-87CA-E5A2434CF5C4}" type="pres">
      <dgm:prSet presAssocID="{7B27792E-2595-4EDB-963B-02F3374EC946}" presName="txShp" presStyleLbl="node1" presStyleIdx="4" presStyleCnt="5">
        <dgm:presLayoutVars>
          <dgm:bulletEnabled val="1"/>
        </dgm:presLayoutVars>
      </dgm:prSet>
      <dgm:spPr/>
    </dgm:pt>
  </dgm:ptLst>
  <dgm:cxnLst>
    <dgm:cxn modelId="{3AA7E220-8B51-41F8-BA70-DB3CB8D7C547}" srcId="{C20782F2-65F0-4586-811F-87914CCFF221}" destId="{D86558A5-B275-43CD-8F58-E6560C5B8485}" srcOrd="3" destOrd="0" parTransId="{2BE00EDF-7BA2-4E5F-9A89-D5987B800345}" sibTransId="{D3C75EBF-91BF-4BCB-B32A-D78B3DA50DBE}"/>
    <dgm:cxn modelId="{73BADA26-1FE2-4922-B41B-225D1270B5C3}" type="presOf" srcId="{412B8040-CAA4-4A6A-B232-1F0B7F0238B8}" destId="{9DCBE6D7-4F13-4335-9DFA-EE53204581AA}" srcOrd="0" destOrd="0" presId="urn:microsoft.com/office/officeart/2005/8/layout/vList3#6"/>
    <dgm:cxn modelId="{708F9A5F-2BCB-4127-8DC0-5EB5C442E5CE}" srcId="{C20782F2-65F0-4586-811F-87914CCFF221}" destId="{412B8040-CAA4-4A6A-B232-1F0B7F0238B8}" srcOrd="1" destOrd="0" parTransId="{04B4B864-52A6-45DF-B10B-C166316AFB37}" sibTransId="{27246DF4-A83E-4C40-A3CD-A832D2659C1E}"/>
    <dgm:cxn modelId="{1E3C7343-B87F-4301-9A73-80EC1B1C3AFC}" type="presOf" srcId="{7B27792E-2595-4EDB-963B-02F3374EC946}" destId="{DF27FA9A-ACB0-43AB-87CA-E5A2434CF5C4}" srcOrd="0" destOrd="0" presId="urn:microsoft.com/office/officeart/2005/8/layout/vList3#6"/>
    <dgm:cxn modelId="{5264626A-23D1-4D78-878B-999EF4B1B528}" type="presOf" srcId="{B5FE3B2D-3667-439B-BFAB-2864BB025C9E}" destId="{D745E2D4-77A4-456A-8861-34AEA5D71FF6}" srcOrd="0" destOrd="0" presId="urn:microsoft.com/office/officeart/2005/8/layout/vList3#6"/>
    <dgm:cxn modelId="{B888544E-2F53-42B1-847C-F26FAB5F6AFA}" type="presOf" srcId="{D86558A5-B275-43CD-8F58-E6560C5B8485}" destId="{F1F63506-866C-4891-98C8-5903837F9FB0}" srcOrd="0" destOrd="0" presId="urn:microsoft.com/office/officeart/2005/8/layout/vList3#6"/>
    <dgm:cxn modelId="{96273986-CF10-40A1-B7B1-B8A5267A957F}" srcId="{C20782F2-65F0-4586-811F-87914CCFF221}" destId="{BF6C85F4-172C-4BFA-81B2-2487B03CE2B0}" srcOrd="0" destOrd="0" parTransId="{3914F957-FBB4-4387-BFD5-F7205D37D0DE}" sibTransId="{ABC947C1-81F1-40C3-B274-6CD06BCB4314}"/>
    <dgm:cxn modelId="{AEC8558C-292E-4C81-BDEA-D2556AE8732F}" srcId="{C20782F2-65F0-4586-811F-87914CCFF221}" destId="{B5FE3B2D-3667-439B-BFAB-2864BB025C9E}" srcOrd="2" destOrd="0" parTransId="{96FFF9E4-5D68-438D-B704-8C8E671A3635}" sibTransId="{4EB6CFC9-1C0B-4F93-B381-A90699FB339E}"/>
    <dgm:cxn modelId="{D4B7A294-D8B5-4F6E-BFBB-74EA95B74D54}" type="presOf" srcId="{C20782F2-65F0-4586-811F-87914CCFF221}" destId="{04730451-531F-40CA-935E-50D7DC1D439C}" srcOrd="0" destOrd="0" presId="urn:microsoft.com/office/officeart/2005/8/layout/vList3#6"/>
    <dgm:cxn modelId="{51945AA4-3127-4DA1-85DA-062C5BB51232}" srcId="{C20782F2-65F0-4586-811F-87914CCFF221}" destId="{7B27792E-2595-4EDB-963B-02F3374EC946}" srcOrd="4" destOrd="0" parTransId="{EEB1A12D-4768-4A61-A24D-21E6D1B15292}" sibTransId="{B2734011-D58A-4B1F-B966-4EADDD18CF81}"/>
    <dgm:cxn modelId="{326E93E3-A3D5-4878-BFC8-FFC50278B2A3}" type="presOf" srcId="{BF6C85F4-172C-4BFA-81B2-2487B03CE2B0}" destId="{477597E3-7AEA-4F1F-B645-D97263337423}" srcOrd="0" destOrd="0" presId="urn:microsoft.com/office/officeart/2005/8/layout/vList3#6"/>
    <dgm:cxn modelId="{924A197E-6EED-4F04-814E-C8C5E7B8ED30}" type="presParOf" srcId="{04730451-531F-40CA-935E-50D7DC1D439C}" destId="{5D47328A-F47D-4E5E-B71D-FA244501A4EB}" srcOrd="0" destOrd="0" presId="urn:microsoft.com/office/officeart/2005/8/layout/vList3#6"/>
    <dgm:cxn modelId="{1651FF5D-120B-4C7C-9077-429249BAA7FA}" type="presParOf" srcId="{5D47328A-F47D-4E5E-B71D-FA244501A4EB}" destId="{23DEEC19-A378-4D81-8767-0BDAC67C97EB}" srcOrd="0" destOrd="0" presId="urn:microsoft.com/office/officeart/2005/8/layout/vList3#6"/>
    <dgm:cxn modelId="{7D8BF568-5BB4-47AC-B930-38C9D633C8BF}" type="presParOf" srcId="{5D47328A-F47D-4E5E-B71D-FA244501A4EB}" destId="{477597E3-7AEA-4F1F-B645-D97263337423}" srcOrd="1" destOrd="0" presId="urn:microsoft.com/office/officeart/2005/8/layout/vList3#6"/>
    <dgm:cxn modelId="{A7E4B938-635B-455C-850C-9330FE240DCD}" type="presParOf" srcId="{04730451-531F-40CA-935E-50D7DC1D439C}" destId="{3DF69134-80FB-4C21-BB58-6E6D3BF2F2D6}" srcOrd="1" destOrd="0" presId="urn:microsoft.com/office/officeart/2005/8/layout/vList3#6"/>
    <dgm:cxn modelId="{AD1F21E4-F2CB-4700-BFC6-EE57A376C535}" type="presParOf" srcId="{04730451-531F-40CA-935E-50D7DC1D439C}" destId="{D2C315C6-1B57-4F0A-845D-E28B1F352146}" srcOrd="2" destOrd="0" presId="urn:microsoft.com/office/officeart/2005/8/layout/vList3#6"/>
    <dgm:cxn modelId="{C1C8303D-7B31-4260-81D2-B21F4D3600DF}" type="presParOf" srcId="{D2C315C6-1B57-4F0A-845D-E28B1F352146}" destId="{199CF6AE-1498-4802-AC90-E4BBC3B3AB5F}" srcOrd="0" destOrd="0" presId="urn:microsoft.com/office/officeart/2005/8/layout/vList3#6"/>
    <dgm:cxn modelId="{450B0573-2334-480A-A9B9-035871FA18A5}" type="presParOf" srcId="{D2C315C6-1B57-4F0A-845D-E28B1F352146}" destId="{9DCBE6D7-4F13-4335-9DFA-EE53204581AA}" srcOrd="1" destOrd="0" presId="urn:microsoft.com/office/officeart/2005/8/layout/vList3#6"/>
    <dgm:cxn modelId="{8C1F13BC-749C-4AC4-A195-DCBB7C4A5647}" type="presParOf" srcId="{04730451-531F-40CA-935E-50D7DC1D439C}" destId="{3B21C959-3BF3-4E66-B643-B9219A092BA3}" srcOrd="3" destOrd="0" presId="urn:microsoft.com/office/officeart/2005/8/layout/vList3#6"/>
    <dgm:cxn modelId="{41288031-E2FC-4E81-BEF4-3DB8DCA6AA44}" type="presParOf" srcId="{04730451-531F-40CA-935E-50D7DC1D439C}" destId="{805CA64B-1291-4E28-8C37-06C230439D63}" srcOrd="4" destOrd="0" presId="urn:microsoft.com/office/officeart/2005/8/layout/vList3#6"/>
    <dgm:cxn modelId="{FDE674C6-DBDA-43DF-8E96-41BF2F4659E0}" type="presParOf" srcId="{805CA64B-1291-4E28-8C37-06C230439D63}" destId="{9C6A5C11-F590-4280-B2F7-E84A457B00CC}" srcOrd="0" destOrd="0" presId="urn:microsoft.com/office/officeart/2005/8/layout/vList3#6"/>
    <dgm:cxn modelId="{D29EC12D-1A87-4C47-A79B-8FD3F5BC7318}" type="presParOf" srcId="{805CA64B-1291-4E28-8C37-06C230439D63}" destId="{D745E2D4-77A4-456A-8861-34AEA5D71FF6}" srcOrd="1" destOrd="0" presId="urn:microsoft.com/office/officeart/2005/8/layout/vList3#6"/>
    <dgm:cxn modelId="{708DA4CA-5B31-4600-B72B-FD43A01DD657}" type="presParOf" srcId="{04730451-531F-40CA-935E-50D7DC1D439C}" destId="{B3A18F35-CDE0-490D-93F9-2A4B46661011}" srcOrd="5" destOrd="0" presId="urn:microsoft.com/office/officeart/2005/8/layout/vList3#6"/>
    <dgm:cxn modelId="{47735EFB-8A7C-456E-ADB2-EE43EDAEBE75}" type="presParOf" srcId="{04730451-531F-40CA-935E-50D7DC1D439C}" destId="{D978978B-3679-477D-AE27-4A23AFB53867}" srcOrd="6" destOrd="0" presId="urn:microsoft.com/office/officeart/2005/8/layout/vList3#6"/>
    <dgm:cxn modelId="{3ED31966-A4D7-43EB-81C1-48AE1094E286}" type="presParOf" srcId="{D978978B-3679-477D-AE27-4A23AFB53867}" destId="{6A5A3110-8F81-4363-A3EA-350E618C6E6D}" srcOrd="0" destOrd="0" presId="urn:microsoft.com/office/officeart/2005/8/layout/vList3#6"/>
    <dgm:cxn modelId="{42081A23-BC09-4076-9868-7D347CCBD1D8}" type="presParOf" srcId="{D978978B-3679-477D-AE27-4A23AFB53867}" destId="{F1F63506-866C-4891-98C8-5903837F9FB0}" srcOrd="1" destOrd="0" presId="urn:microsoft.com/office/officeart/2005/8/layout/vList3#6"/>
    <dgm:cxn modelId="{60DC41D9-B276-4698-8F28-F7FD68C6D8E6}" type="presParOf" srcId="{04730451-531F-40CA-935E-50D7DC1D439C}" destId="{2867EEC3-81B2-48EF-B3B8-CED3D73709D4}" srcOrd="7" destOrd="0" presId="urn:microsoft.com/office/officeart/2005/8/layout/vList3#6"/>
    <dgm:cxn modelId="{AFCF5A3A-4092-4177-B496-AC79001CB1A2}" type="presParOf" srcId="{04730451-531F-40CA-935E-50D7DC1D439C}" destId="{C69608B9-BE57-426F-89EB-A798F782767E}" srcOrd="8" destOrd="0" presId="urn:microsoft.com/office/officeart/2005/8/layout/vList3#6"/>
    <dgm:cxn modelId="{F4C13674-460B-4226-9E76-73E98780ECD6}" type="presParOf" srcId="{C69608B9-BE57-426F-89EB-A798F782767E}" destId="{EE42DD9B-DF16-4705-9A29-F61685900F27}" srcOrd="0" destOrd="0" presId="urn:microsoft.com/office/officeart/2005/8/layout/vList3#6"/>
    <dgm:cxn modelId="{C792447A-3086-4D97-B40C-9274048B579E}" type="presParOf" srcId="{C69608B9-BE57-426F-89EB-A798F782767E}" destId="{DF27FA9A-ACB0-43AB-87CA-E5A2434CF5C4}" srcOrd="1" destOrd="0" presId="urn:microsoft.com/office/officeart/2005/8/layout/vList3#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7597E3-7AEA-4F1F-B645-D97263337423}">
      <dsp:nvSpPr>
        <dsp:cNvPr id="0" name=""/>
        <dsp:cNvSpPr/>
      </dsp:nvSpPr>
      <dsp:spPr>
        <a:xfrm rot="10800000">
          <a:off x="1505891" y="3667"/>
          <a:ext cx="5239281" cy="74489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476" tIns="91440" rIns="170688" bIns="91440" numCol="1" spcCol="1270" anchor="ctr" anchorCtr="0">
          <a:noAutofit/>
        </a:bodyPr>
        <a:lstStyle/>
        <a:p>
          <a:pPr marL="0" lvl="0" indent="0" algn="l" defTabSz="1066800">
            <a:lnSpc>
              <a:spcPct val="90000"/>
            </a:lnSpc>
            <a:spcBef>
              <a:spcPct val="0"/>
            </a:spcBef>
            <a:spcAft>
              <a:spcPct val="35000"/>
            </a:spcAft>
            <a:buNone/>
          </a:pPr>
          <a:r>
            <a:rPr lang="en-US" sz="2400" kern="1200">
              <a:solidFill>
                <a:srgbClr val="000066"/>
              </a:solidFill>
            </a:rPr>
            <a:t>Characteristics and presentation of the vaccine</a:t>
          </a:r>
        </a:p>
      </dsp:txBody>
      <dsp:txXfrm rot="10800000">
        <a:off x="1692114" y="3667"/>
        <a:ext cx="5053058" cy="744891"/>
      </dsp:txXfrm>
    </dsp:sp>
    <dsp:sp modelId="{23DEEC19-A378-4D81-8767-0BDAC67C97EB}">
      <dsp:nvSpPr>
        <dsp:cNvPr id="0" name=""/>
        <dsp:cNvSpPr/>
      </dsp:nvSpPr>
      <dsp:spPr>
        <a:xfrm>
          <a:off x="1133445" y="3667"/>
          <a:ext cx="744891" cy="744891"/>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CBE6D7-4F13-4335-9DFA-EE53204581AA}">
      <dsp:nvSpPr>
        <dsp:cNvPr id="0" name=""/>
        <dsp:cNvSpPr/>
      </dsp:nvSpPr>
      <dsp:spPr>
        <a:xfrm rot="10800000">
          <a:off x="1505891" y="970913"/>
          <a:ext cx="5239281" cy="74489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476" tIns="91440" rIns="170688" bIns="91440" numCol="1" spcCol="1270" anchor="ctr" anchorCtr="0">
          <a:noAutofit/>
        </a:bodyPr>
        <a:lstStyle/>
        <a:p>
          <a:pPr marL="0" lvl="0" indent="0" algn="l" defTabSz="1066800" rtl="1">
            <a:lnSpc>
              <a:spcPct val="90000"/>
            </a:lnSpc>
            <a:spcBef>
              <a:spcPct val="0"/>
            </a:spcBef>
            <a:spcAft>
              <a:spcPct val="35000"/>
            </a:spcAft>
            <a:buNone/>
          </a:pPr>
          <a:r>
            <a:rPr lang="en-US" sz="2400" kern="1200" noProof="0">
              <a:solidFill>
                <a:srgbClr val="000066"/>
              </a:solidFill>
            </a:rPr>
            <a:t>Vaccine storage requirements</a:t>
          </a:r>
        </a:p>
      </dsp:txBody>
      <dsp:txXfrm rot="10800000">
        <a:off x="1692114" y="970913"/>
        <a:ext cx="5053058" cy="744891"/>
      </dsp:txXfrm>
    </dsp:sp>
    <dsp:sp modelId="{199CF6AE-1498-4802-AC90-E4BBC3B3AB5F}">
      <dsp:nvSpPr>
        <dsp:cNvPr id="0" name=""/>
        <dsp:cNvSpPr/>
      </dsp:nvSpPr>
      <dsp:spPr>
        <a:xfrm>
          <a:off x="1133445" y="970913"/>
          <a:ext cx="744891" cy="744891"/>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45E2D4-77A4-456A-8861-34AEA5D71FF6}">
      <dsp:nvSpPr>
        <dsp:cNvPr id="0" name=""/>
        <dsp:cNvSpPr/>
      </dsp:nvSpPr>
      <dsp:spPr>
        <a:xfrm rot="10800000">
          <a:off x="1505891" y="1938160"/>
          <a:ext cx="5239281" cy="74489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476" tIns="91440" rIns="170688" bIns="91440" numCol="1" spcCol="1270" anchor="ctr" anchorCtr="0">
          <a:noAutofit/>
        </a:bodyPr>
        <a:lstStyle/>
        <a:p>
          <a:pPr marL="0" lvl="0" indent="0" algn="l" defTabSz="1066800" rtl="1">
            <a:lnSpc>
              <a:spcPct val="90000"/>
            </a:lnSpc>
            <a:spcBef>
              <a:spcPct val="0"/>
            </a:spcBef>
            <a:spcAft>
              <a:spcPct val="35000"/>
            </a:spcAft>
            <a:buNone/>
          </a:pPr>
          <a:r>
            <a:rPr lang="en-US" sz="2400" kern="1200">
              <a:solidFill>
                <a:srgbClr val="000066"/>
              </a:solidFill>
            </a:rPr>
            <a:t>What to do in case suspected of  frozen vaccine </a:t>
          </a:r>
        </a:p>
      </dsp:txBody>
      <dsp:txXfrm rot="10800000">
        <a:off x="1692114" y="1938160"/>
        <a:ext cx="5053058" cy="744891"/>
      </dsp:txXfrm>
    </dsp:sp>
    <dsp:sp modelId="{9C6A5C11-F590-4280-B2F7-E84A457B00CC}">
      <dsp:nvSpPr>
        <dsp:cNvPr id="0" name=""/>
        <dsp:cNvSpPr/>
      </dsp:nvSpPr>
      <dsp:spPr>
        <a:xfrm>
          <a:off x="1133445" y="1938160"/>
          <a:ext cx="744891" cy="744891"/>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F63506-866C-4891-98C8-5903837F9FB0}">
      <dsp:nvSpPr>
        <dsp:cNvPr id="0" name=""/>
        <dsp:cNvSpPr/>
      </dsp:nvSpPr>
      <dsp:spPr>
        <a:xfrm rot="10800000">
          <a:off x="1505891" y="2905407"/>
          <a:ext cx="5239281" cy="74489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476" tIns="91440" rIns="170688" bIns="91440" numCol="1" spcCol="1270" anchor="ctr" anchorCtr="0">
          <a:noAutofit/>
        </a:bodyPr>
        <a:lstStyle/>
        <a:p>
          <a:pPr marL="0" lvl="0" indent="0" algn="l" defTabSz="1066800" rtl="1">
            <a:lnSpc>
              <a:spcPct val="90000"/>
            </a:lnSpc>
            <a:spcBef>
              <a:spcPct val="0"/>
            </a:spcBef>
            <a:spcAft>
              <a:spcPct val="35000"/>
            </a:spcAft>
            <a:buNone/>
          </a:pPr>
          <a:r>
            <a:rPr lang="en-US" sz="2400" kern="1200" noProof="0">
              <a:solidFill>
                <a:srgbClr val="000066"/>
              </a:solidFill>
            </a:rPr>
            <a:t>Formulas for forecasting vaccine supply needs</a:t>
          </a:r>
        </a:p>
      </dsp:txBody>
      <dsp:txXfrm rot="10800000">
        <a:off x="1692114" y="2905407"/>
        <a:ext cx="5053058" cy="744891"/>
      </dsp:txXfrm>
    </dsp:sp>
    <dsp:sp modelId="{6A5A3110-8F81-4363-A3EA-350E618C6E6D}">
      <dsp:nvSpPr>
        <dsp:cNvPr id="0" name=""/>
        <dsp:cNvSpPr/>
      </dsp:nvSpPr>
      <dsp:spPr>
        <a:xfrm>
          <a:off x="1133445" y="2905407"/>
          <a:ext cx="744891" cy="744891"/>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27FA9A-ACB0-43AB-87CA-E5A2434CF5C4}">
      <dsp:nvSpPr>
        <dsp:cNvPr id="0" name=""/>
        <dsp:cNvSpPr/>
      </dsp:nvSpPr>
      <dsp:spPr>
        <a:xfrm rot="10800000">
          <a:off x="1505891" y="3872653"/>
          <a:ext cx="5239281" cy="74489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476"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kern="1200">
              <a:solidFill>
                <a:srgbClr val="000066"/>
              </a:solidFill>
            </a:rPr>
            <a:t>Key messages</a:t>
          </a:r>
          <a:endParaRPr lang="en-US" sz="2400" kern="1200">
            <a:solidFill>
              <a:srgbClr val="000066"/>
            </a:solidFill>
          </a:endParaRPr>
        </a:p>
      </dsp:txBody>
      <dsp:txXfrm rot="10800000">
        <a:off x="1692114" y="3872653"/>
        <a:ext cx="5053058" cy="744891"/>
      </dsp:txXfrm>
    </dsp:sp>
    <dsp:sp modelId="{EE42DD9B-DF16-4705-9A29-F61685900F27}">
      <dsp:nvSpPr>
        <dsp:cNvPr id="0" name=""/>
        <dsp:cNvSpPr/>
      </dsp:nvSpPr>
      <dsp:spPr>
        <a:xfrm>
          <a:off x="1133445" y="3872653"/>
          <a:ext cx="744891" cy="744891"/>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6">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1" name="Rectangle 3"/>
          <p:cNvSpPr>
            <a:spLocks noGrp="1" noChangeArrowheads="1"/>
          </p:cNvSpPr>
          <p:nvPr>
            <p:ph type="dt" sz="quarter"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en-US"/>
          </a:p>
        </p:txBody>
      </p:sp>
      <p:sp>
        <p:nvSpPr>
          <p:cNvPr id="37892" name="Rectangle 4"/>
          <p:cNvSpPr>
            <a:spLocks noGrp="1" noChangeArrowheads="1"/>
          </p:cNvSpPr>
          <p:nvPr>
            <p:ph type="ftr" sz="quarter" idx="2"/>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3" name="Rectangle 5"/>
          <p:cNvSpPr>
            <a:spLocks noGrp="1" noChangeArrowheads="1"/>
          </p:cNvSpPr>
          <p:nvPr>
            <p:ph type="sldNum" sz="quarter" idx="3"/>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6035180A-7209-435A-8CB9-238217FC42F4}" type="slidenum">
              <a:rPr lang="en-US"/>
              <a:pPr>
                <a:defRPr/>
              </a:pPr>
              <a:t>‹#›</a:t>
            </a:fld>
            <a:endParaRPr lang="en-US"/>
          </a:p>
        </p:txBody>
      </p:sp>
    </p:spTree>
    <p:extLst>
      <p:ext uri="{BB962C8B-B14F-4D97-AF65-F5344CB8AC3E}">
        <p14:creationId xmlns:p14="http://schemas.microsoft.com/office/powerpoint/2010/main" val="22358984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5" name="Rectangle 3"/>
          <p:cNvSpPr>
            <a:spLocks noGrp="1" noChangeArrowheads="1"/>
          </p:cNvSpPr>
          <p:nvPr>
            <p:ph type="dt"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fr-FR"/>
          </a:p>
        </p:txBody>
      </p:sp>
      <p:sp>
        <p:nvSpPr>
          <p:cNvPr id="18436" name="Rectangle 4"/>
          <p:cNvSpPr>
            <a:spLocks noGrp="1" noRot="1" noChangeAspect="1" noChangeArrowheads="1" noTextEdit="1"/>
          </p:cNvSpPr>
          <p:nvPr>
            <p:ph type="sldImg" idx="2"/>
          </p:nvPr>
        </p:nvSpPr>
        <p:spPr bwMode="auto">
          <a:xfrm>
            <a:off x="103188" y="735013"/>
            <a:ext cx="653256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688" y="4654550"/>
            <a:ext cx="5386387" cy="4410075"/>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9" name="Rectangle 7"/>
          <p:cNvSpPr>
            <a:spLocks noGrp="1" noChangeArrowheads="1"/>
          </p:cNvSpPr>
          <p:nvPr>
            <p:ph type="sldNum" sz="quarter" idx="5"/>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17A24C73-6F7C-4F44-AAFF-A2B1056CC828}" type="slidenum">
              <a:rPr lang="en-GB"/>
              <a:pPr>
                <a:defRPr/>
              </a:pPr>
              <a:t>‹#›</a:t>
            </a:fld>
            <a:endParaRPr lang="en-GB"/>
          </a:p>
        </p:txBody>
      </p:sp>
    </p:spTree>
    <p:extLst>
      <p:ext uri="{BB962C8B-B14F-4D97-AF65-F5344CB8AC3E}">
        <p14:creationId xmlns:p14="http://schemas.microsoft.com/office/powerpoint/2010/main" val="42831108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xfrm>
            <a:off x="103188" y="735013"/>
            <a:ext cx="6532562" cy="3675062"/>
          </a:xfrm>
          <a:ln/>
        </p:spPr>
      </p:sp>
      <p:sp>
        <p:nvSpPr>
          <p:cNvPr id="19459" name="Espace réservé des commentaires 2"/>
          <p:cNvSpPr>
            <a:spLocks noGrp="1"/>
          </p:cNvSpPr>
          <p:nvPr>
            <p:ph type="body" idx="1"/>
          </p:nvPr>
        </p:nvSpPr>
        <p:spPr>
          <a:noFill/>
          <a:ln/>
        </p:spPr>
        <p:txBody>
          <a:bodyPr/>
          <a:lstStyle/>
          <a:p>
            <a:pPr marL="0" marR="0" indent="0" algn="just" defTabSz="912813" rtl="0" eaLnBrk="0" fontAlgn="base" latinLnBrk="0" hangingPunct="0">
              <a:lnSpc>
                <a:spcPct val="90000"/>
              </a:lnSpc>
              <a:spcBef>
                <a:spcPct val="80000"/>
              </a:spcBef>
              <a:spcAft>
                <a:spcPct val="0"/>
              </a:spcAft>
              <a:buClr>
                <a:srgbClr val="1E7FB8"/>
              </a:buClr>
              <a:buSzTx/>
              <a:buFont typeface="Wingdings" pitchFamily="2" charset="2"/>
              <a:buNone/>
              <a:tabLst/>
              <a:defRPr/>
            </a:pPr>
            <a:r>
              <a:rPr lang="fr-FR">
                <a:latin typeface="Arial"/>
                <a:ea typeface="MS PGothic"/>
                <a:cs typeface="Arial"/>
              </a:rPr>
              <a:t>This module corresponds to </a:t>
            </a:r>
            <a:r>
              <a:rPr lang="fr-FR" err="1">
                <a:latin typeface="Arial"/>
                <a:ea typeface="MS PGothic"/>
                <a:cs typeface="Arial"/>
              </a:rPr>
              <a:t>Chapter</a:t>
            </a:r>
            <a:r>
              <a:rPr lang="fr-FR">
                <a:latin typeface="Arial"/>
                <a:ea typeface="MS PGothic"/>
                <a:cs typeface="Arial"/>
              </a:rPr>
              <a:t> 5 and Annex 1 of </a:t>
            </a:r>
            <a:r>
              <a:rPr lang="fr-FR" sz="1200" b="0" baseline="0">
                <a:solidFill>
                  <a:schemeClr val="tx1"/>
                </a:solidFill>
                <a:latin typeface="Arial"/>
                <a:ea typeface="MS PGothic"/>
                <a:cs typeface="Arial"/>
              </a:rPr>
              <a:t>‘</a:t>
            </a:r>
            <a:r>
              <a:rPr lang="fr-FR" b="0" baseline="0">
                <a:latin typeface="Arial"/>
                <a:ea typeface="MS PGothic"/>
                <a:cs typeface="Arial"/>
              </a:rPr>
              <a:t>A guide for </a:t>
            </a:r>
            <a:r>
              <a:rPr lang="fr-FR" b="0" baseline="0" err="1">
                <a:latin typeface="Arial"/>
                <a:ea typeface="MS PGothic"/>
                <a:cs typeface="Arial"/>
              </a:rPr>
              <a:t>Introducing</a:t>
            </a:r>
            <a:r>
              <a:rPr lang="fr-FR" b="0" baseline="0">
                <a:latin typeface="Arial"/>
                <a:ea typeface="MS PGothic"/>
                <a:cs typeface="Arial"/>
              </a:rPr>
              <a:t> and </a:t>
            </a:r>
            <a:r>
              <a:rPr lang="fr-FR" b="0" baseline="0" err="1">
                <a:latin typeface="Arial"/>
                <a:ea typeface="MS PGothic"/>
                <a:cs typeface="Arial"/>
              </a:rPr>
              <a:t>Strengthening</a:t>
            </a:r>
            <a:r>
              <a:rPr lang="fr-FR" b="0" baseline="0">
                <a:latin typeface="Arial"/>
                <a:ea typeface="MS PGothic"/>
                <a:cs typeface="Arial"/>
              </a:rPr>
              <a:t> </a:t>
            </a:r>
            <a:r>
              <a:rPr lang="fr-FR" b="0" baseline="0" err="1">
                <a:latin typeface="Arial"/>
                <a:ea typeface="MS PGothic"/>
                <a:cs typeface="Arial"/>
              </a:rPr>
              <a:t>Hepatitis</a:t>
            </a:r>
            <a:r>
              <a:rPr lang="fr-FR" b="0" baseline="0">
                <a:latin typeface="Arial"/>
                <a:ea typeface="MS PGothic"/>
                <a:cs typeface="Arial"/>
              </a:rPr>
              <a:t> B </a:t>
            </a:r>
            <a:r>
              <a:rPr lang="fr-FR" b="0" baseline="0" err="1">
                <a:latin typeface="Arial"/>
                <a:ea typeface="MS PGothic"/>
                <a:cs typeface="Arial"/>
              </a:rPr>
              <a:t>birth</a:t>
            </a:r>
            <a:r>
              <a:rPr lang="fr-FR" b="0" baseline="0">
                <a:latin typeface="Arial"/>
                <a:ea typeface="MS PGothic"/>
                <a:cs typeface="Arial"/>
              </a:rPr>
              <a:t> dose vaccination’: Vaccine </a:t>
            </a:r>
            <a:r>
              <a:rPr lang="fr-FR" b="0" baseline="0" err="1">
                <a:latin typeface="Arial"/>
                <a:ea typeface="MS PGothic"/>
                <a:cs typeface="Arial"/>
              </a:rPr>
              <a:t>products</a:t>
            </a:r>
            <a:r>
              <a:rPr lang="fr-FR" b="0" baseline="0">
                <a:latin typeface="Arial"/>
                <a:ea typeface="MS PGothic"/>
                <a:cs typeface="Arial"/>
              </a:rPr>
              <a:t> and </a:t>
            </a:r>
            <a:r>
              <a:rPr lang="fr-FR" b="0" baseline="0" err="1">
                <a:latin typeface="Arial"/>
                <a:ea typeface="MS PGothic"/>
                <a:cs typeface="Arial"/>
              </a:rPr>
              <a:t>logistics</a:t>
            </a:r>
            <a:endParaRPr lang="fr-FR" b="0">
              <a:latin typeface="Arial"/>
              <a:ea typeface="MS PGothic"/>
              <a:cs typeface="Arial"/>
            </a:endParaRPr>
          </a:p>
          <a:p>
            <a:pPr defTabSz="912813" eaLnBrk="0" hangingPunct="0">
              <a:lnSpc>
                <a:spcPct val="90000"/>
              </a:lnSpc>
              <a:spcBef>
                <a:spcPct val="80000"/>
              </a:spcBef>
              <a:buClr>
                <a:srgbClr val="1E7FB8"/>
              </a:buClr>
              <a:buFont typeface="Wingdings" pitchFamily="2" charset="2"/>
              <a:buNone/>
            </a:pPr>
            <a:endParaRPr lang="fr-FR" sz="1200">
              <a:solidFill>
                <a:schemeClr val="bg1"/>
              </a:solidFill>
            </a:endParaRPr>
          </a:p>
        </p:txBody>
      </p:sp>
      <p:sp>
        <p:nvSpPr>
          <p:cNvPr id="19460" name="Espace réservé du numéro de diapositive 3"/>
          <p:cNvSpPr>
            <a:spLocks noGrp="1"/>
          </p:cNvSpPr>
          <p:nvPr>
            <p:ph type="sldNum" sz="quarter" idx="5"/>
          </p:nvPr>
        </p:nvSpPr>
        <p:spPr>
          <a:noFill/>
        </p:spPr>
        <p:txBody>
          <a:bodyPr/>
          <a:lstStyle/>
          <a:p>
            <a:fld id="{F6A0A0C2-2502-4BF3-8075-15EB5923890B}" type="slidenum">
              <a:rPr lang="en-GB">
                <a:ea typeface="MS PGothic" pitchFamily="34" charset="-128"/>
              </a:rPr>
              <a:pPr/>
              <a:t>1</a:t>
            </a:fld>
            <a:endParaRPr lang="en-GB">
              <a:ea typeface="MS PGothic"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11</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12</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fr-FR" b="0" baseline="0" err="1">
                <a:solidFill>
                  <a:srgbClr val="002060"/>
                </a:solidFill>
              </a:rPr>
              <a:t>Sedimentation</a:t>
            </a:r>
            <a:r>
              <a:rPr lang="fr-FR" b="0" baseline="0">
                <a:solidFill>
                  <a:srgbClr val="002060"/>
                </a:solidFill>
              </a:rPr>
              <a:t> rate in the non-</a:t>
            </a:r>
            <a:r>
              <a:rPr lang="fr-FR" b="0" baseline="0" err="1">
                <a:solidFill>
                  <a:srgbClr val="002060"/>
                </a:solidFill>
              </a:rPr>
              <a:t>frozen</a:t>
            </a:r>
            <a:r>
              <a:rPr lang="fr-FR" b="0" baseline="0">
                <a:solidFill>
                  <a:srgbClr val="002060"/>
                </a:solidFill>
              </a:rPr>
              <a:t> </a:t>
            </a:r>
            <a:r>
              <a:rPr lang="fr-FR" b="0" baseline="0" err="1">
                <a:solidFill>
                  <a:srgbClr val="002060"/>
                </a:solidFill>
              </a:rPr>
              <a:t>vial</a:t>
            </a:r>
            <a:r>
              <a:rPr lang="fr-FR" b="0" baseline="0">
                <a:solidFill>
                  <a:srgbClr val="002060"/>
                </a:solidFill>
              </a:rPr>
              <a:t> </a:t>
            </a:r>
            <a:r>
              <a:rPr lang="fr-FR" b="0" baseline="0" err="1">
                <a:solidFill>
                  <a:srgbClr val="002060"/>
                </a:solidFill>
              </a:rPr>
              <a:t>is</a:t>
            </a:r>
            <a:r>
              <a:rPr lang="fr-FR" b="0" baseline="0">
                <a:solidFill>
                  <a:srgbClr val="002060"/>
                </a:solidFill>
              </a:rPr>
              <a:t> </a:t>
            </a:r>
            <a:r>
              <a:rPr lang="fr-FR" b="0" baseline="0" err="1">
                <a:solidFill>
                  <a:srgbClr val="002060"/>
                </a:solidFill>
              </a:rPr>
              <a:t>very</a:t>
            </a:r>
            <a:r>
              <a:rPr lang="fr-FR" b="0" baseline="0">
                <a:solidFill>
                  <a:srgbClr val="002060"/>
                </a:solidFill>
              </a:rPr>
              <a:t> slow.</a:t>
            </a:r>
          </a:p>
          <a:p>
            <a:pPr marL="171450" indent="-171450">
              <a:buFont typeface="Arial" panose="020B0604020202020204" pitchFamily="34" charset="0"/>
              <a:buChar char="•"/>
            </a:pPr>
            <a:r>
              <a:rPr lang="fr-FR" b="0" baseline="0">
                <a:solidFill>
                  <a:srgbClr val="002060"/>
                </a:solidFill>
              </a:rPr>
              <a:t>On the </a:t>
            </a:r>
            <a:r>
              <a:rPr lang="fr-FR" b="0" baseline="0" err="1">
                <a:solidFill>
                  <a:srgbClr val="002060"/>
                </a:solidFill>
              </a:rPr>
              <a:t>left</a:t>
            </a:r>
            <a:r>
              <a:rPr lang="fr-FR" b="0" baseline="0">
                <a:solidFill>
                  <a:srgbClr val="002060"/>
                </a:solidFill>
              </a:rPr>
              <a:t>, </a:t>
            </a:r>
            <a:r>
              <a:rPr lang="fr-FR" b="0" baseline="0" err="1">
                <a:solidFill>
                  <a:srgbClr val="002060"/>
                </a:solidFill>
              </a:rPr>
              <a:t>this</a:t>
            </a:r>
            <a:r>
              <a:rPr lang="fr-FR" b="0" baseline="0">
                <a:solidFill>
                  <a:srgbClr val="002060"/>
                </a:solidFill>
              </a:rPr>
              <a:t> </a:t>
            </a:r>
            <a:r>
              <a:rPr lang="fr-FR" b="0" baseline="0" err="1">
                <a:solidFill>
                  <a:srgbClr val="002060"/>
                </a:solidFill>
              </a:rPr>
              <a:t>slide</a:t>
            </a:r>
            <a:r>
              <a:rPr lang="fr-FR" b="0" baseline="0">
                <a:solidFill>
                  <a:srgbClr val="002060"/>
                </a:solidFill>
              </a:rPr>
              <a:t> shows a </a:t>
            </a:r>
            <a:r>
              <a:rPr lang="fr-FR" b="0" baseline="0" err="1">
                <a:solidFill>
                  <a:srgbClr val="002060"/>
                </a:solidFill>
              </a:rPr>
              <a:t>vial</a:t>
            </a:r>
            <a:r>
              <a:rPr lang="fr-FR" b="0" baseline="0">
                <a:solidFill>
                  <a:srgbClr val="002060"/>
                </a:solidFill>
              </a:rPr>
              <a:t> of vaccine </a:t>
            </a:r>
            <a:r>
              <a:rPr lang="fr-FR" b="0" baseline="0" err="1">
                <a:solidFill>
                  <a:srgbClr val="002060"/>
                </a:solidFill>
              </a:rPr>
              <a:t>that</a:t>
            </a:r>
            <a:r>
              <a:rPr lang="fr-FR" b="0" baseline="0">
                <a:solidFill>
                  <a:srgbClr val="002060"/>
                </a:solidFill>
              </a:rPr>
              <a:t> has been </a:t>
            </a:r>
            <a:r>
              <a:rPr lang="fr-FR" b="0" baseline="0" err="1">
                <a:solidFill>
                  <a:srgbClr val="002060"/>
                </a:solidFill>
              </a:rPr>
              <a:t>frozen</a:t>
            </a:r>
            <a:r>
              <a:rPr lang="fr-FR" b="0" baseline="0">
                <a:solidFill>
                  <a:srgbClr val="002060"/>
                </a:solidFill>
              </a:rPr>
              <a:t> → </a:t>
            </a:r>
            <a:r>
              <a:rPr lang="fr-FR" b="0" baseline="0" err="1">
                <a:solidFill>
                  <a:srgbClr val="002060"/>
                </a:solidFill>
              </a:rPr>
              <a:t>thick</a:t>
            </a:r>
            <a:r>
              <a:rPr lang="fr-FR" b="0" baseline="0">
                <a:solidFill>
                  <a:srgbClr val="002060"/>
                </a:solidFill>
              </a:rPr>
              <a:t> </a:t>
            </a:r>
            <a:r>
              <a:rPr lang="fr-FR" b="0" baseline="0" err="1">
                <a:solidFill>
                  <a:srgbClr val="002060"/>
                </a:solidFill>
              </a:rPr>
              <a:t>sediment</a:t>
            </a:r>
            <a:r>
              <a:rPr lang="fr-FR" b="0" baseline="0">
                <a:solidFill>
                  <a:srgbClr val="002060"/>
                </a:solidFill>
              </a:rPr>
              <a:t> </a:t>
            </a:r>
            <a:r>
              <a:rPr lang="fr-FR" b="0" baseline="0" err="1">
                <a:solidFill>
                  <a:srgbClr val="002060"/>
                </a:solidFill>
              </a:rPr>
              <a:t>rapidly</a:t>
            </a:r>
            <a:r>
              <a:rPr lang="fr-FR" b="0" baseline="0">
                <a:solidFill>
                  <a:srgbClr val="002060"/>
                </a:solidFill>
              </a:rPr>
              <a:t> </a:t>
            </a:r>
            <a:r>
              <a:rPr lang="fr-FR" b="0" baseline="0" err="1">
                <a:solidFill>
                  <a:srgbClr val="002060"/>
                </a:solidFill>
              </a:rPr>
              <a:t>forms</a:t>
            </a:r>
            <a:r>
              <a:rPr lang="fr-FR" b="0" baseline="0">
                <a:solidFill>
                  <a:srgbClr val="002060"/>
                </a:solidFill>
              </a:rPr>
              <a:t> </a:t>
            </a:r>
            <a:r>
              <a:rPr lang="fr-FR" b="0" baseline="0" err="1">
                <a:solidFill>
                  <a:srgbClr val="002060"/>
                </a:solidFill>
              </a:rPr>
              <a:t>at</a:t>
            </a:r>
            <a:r>
              <a:rPr lang="fr-FR" b="0" baseline="0">
                <a:solidFill>
                  <a:srgbClr val="002060"/>
                </a:solidFill>
              </a:rPr>
              <a:t> the </a:t>
            </a:r>
            <a:r>
              <a:rPr lang="fr-FR" b="0" baseline="0" err="1">
                <a:solidFill>
                  <a:srgbClr val="002060"/>
                </a:solidFill>
              </a:rPr>
              <a:t>bottom</a:t>
            </a:r>
            <a:r>
              <a:rPr lang="fr-FR" b="0" baseline="0">
                <a:solidFill>
                  <a:srgbClr val="002060"/>
                </a:solidFill>
              </a:rPr>
              <a:t>.</a:t>
            </a:r>
          </a:p>
          <a:p>
            <a:pPr marL="171450" indent="-171450">
              <a:buFont typeface="Arial" panose="020B0604020202020204" pitchFamily="34" charset="0"/>
              <a:buChar char="•"/>
            </a:pPr>
            <a:r>
              <a:rPr lang="fr-FR" b="0" baseline="0">
                <a:solidFill>
                  <a:srgbClr val="002060"/>
                </a:solidFill>
              </a:rPr>
              <a:t>On the right, </a:t>
            </a:r>
            <a:r>
              <a:rPr lang="fr-FR" b="0" baseline="0" err="1">
                <a:solidFill>
                  <a:srgbClr val="002060"/>
                </a:solidFill>
              </a:rPr>
              <a:t>you</a:t>
            </a:r>
            <a:r>
              <a:rPr lang="fr-FR" b="0" baseline="0">
                <a:solidFill>
                  <a:srgbClr val="002060"/>
                </a:solidFill>
              </a:rPr>
              <a:t> </a:t>
            </a:r>
            <a:r>
              <a:rPr lang="fr-FR" b="0" baseline="0" err="1">
                <a:solidFill>
                  <a:srgbClr val="002060"/>
                </a:solidFill>
              </a:rPr>
              <a:t>see</a:t>
            </a:r>
            <a:r>
              <a:rPr lang="fr-FR" b="0" baseline="0">
                <a:solidFill>
                  <a:srgbClr val="002060"/>
                </a:solidFill>
              </a:rPr>
              <a:t> a non-</a:t>
            </a:r>
            <a:r>
              <a:rPr lang="fr-FR" b="0" baseline="0" err="1">
                <a:solidFill>
                  <a:srgbClr val="002060"/>
                </a:solidFill>
              </a:rPr>
              <a:t>frozen</a:t>
            </a:r>
            <a:r>
              <a:rPr lang="fr-FR" b="0" baseline="0">
                <a:solidFill>
                  <a:srgbClr val="002060"/>
                </a:solidFill>
              </a:rPr>
              <a:t> </a:t>
            </a:r>
            <a:r>
              <a:rPr lang="fr-FR" b="0" baseline="0" err="1">
                <a:solidFill>
                  <a:srgbClr val="002060"/>
                </a:solidFill>
              </a:rPr>
              <a:t>vial</a:t>
            </a:r>
            <a:r>
              <a:rPr lang="fr-FR" b="0" baseline="0">
                <a:solidFill>
                  <a:srgbClr val="002060"/>
                </a:solidFill>
              </a:rPr>
              <a:t> → </a:t>
            </a:r>
            <a:r>
              <a:rPr lang="fr-FR" b="0" baseline="0" err="1">
                <a:solidFill>
                  <a:srgbClr val="002060"/>
                </a:solidFill>
              </a:rPr>
              <a:t>you</a:t>
            </a:r>
            <a:r>
              <a:rPr lang="fr-FR" b="0" baseline="0">
                <a:solidFill>
                  <a:srgbClr val="002060"/>
                </a:solidFill>
              </a:rPr>
              <a:t> </a:t>
            </a:r>
            <a:r>
              <a:rPr lang="fr-FR" b="0" baseline="0" err="1">
                <a:solidFill>
                  <a:srgbClr val="002060"/>
                </a:solidFill>
              </a:rPr>
              <a:t>see</a:t>
            </a:r>
            <a:r>
              <a:rPr lang="fr-FR" b="0" baseline="0">
                <a:solidFill>
                  <a:srgbClr val="002060"/>
                </a:solidFill>
              </a:rPr>
              <a:t> a </a:t>
            </a:r>
            <a:r>
              <a:rPr lang="fr-FR" b="0" baseline="0" err="1">
                <a:solidFill>
                  <a:srgbClr val="002060"/>
                </a:solidFill>
              </a:rPr>
              <a:t>cloudly</a:t>
            </a:r>
            <a:r>
              <a:rPr lang="fr-FR" b="0" baseline="0">
                <a:solidFill>
                  <a:srgbClr val="002060"/>
                </a:solidFill>
              </a:rPr>
              <a:t> </a:t>
            </a:r>
            <a:r>
              <a:rPr lang="fr-FR" b="0" baseline="0" err="1">
                <a:solidFill>
                  <a:srgbClr val="002060"/>
                </a:solidFill>
              </a:rPr>
              <a:t>liqued</a:t>
            </a:r>
            <a:r>
              <a:rPr lang="fr-FR" b="0" baseline="0">
                <a:solidFill>
                  <a:srgbClr val="002060"/>
                </a:solidFill>
              </a:rPr>
              <a:t> </a:t>
            </a:r>
            <a:r>
              <a:rPr lang="fr-FR" b="0" baseline="0" err="1">
                <a:solidFill>
                  <a:srgbClr val="002060"/>
                </a:solidFill>
              </a:rPr>
              <a:t>because</a:t>
            </a:r>
            <a:r>
              <a:rPr lang="fr-FR" b="0" baseline="0">
                <a:solidFill>
                  <a:srgbClr val="002060"/>
                </a:solidFill>
              </a:rPr>
              <a:t> </a:t>
            </a:r>
            <a:r>
              <a:rPr lang="fr-FR" b="0" baseline="0" err="1">
                <a:solidFill>
                  <a:srgbClr val="002060"/>
                </a:solidFill>
              </a:rPr>
              <a:t>sediments</a:t>
            </a:r>
            <a:r>
              <a:rPr lang="fr-FR" b="0" baseline="0">
                <a:solidFill>
                  <a:srgbClr val="002060"/>
                </a:solidFill>
              </a:rPr>
              <a:t> </a:t>
            </a:r>
            <a:r>
              <a:rPr lang="fr-FR" b="0" baseline="0" err="1">
                <a:solidFill>
                  <a:srgbClr val="002060"/>
                </a:solidFill>
              </a:rPr>
              <a:t>float</a:t>
            </a:r>
            <a:r>
              <a:rPr lang="fr-FR" b="0" baseline="0">
                <a:solidFill>
                  <a:srgbClr val="002060"/>
                </a:solidFill>
              </a:rPr>
              <a:t> and do not </a:t>
            </a:r>
            <a:r>
              <a:rPr lang="fr-FR" b="0" baseline="0" err="1">
                <a:solidFill>
                  <a:srgbClr val="002060"/>
                </a:solidFill>
              </a:rPr>
              <a:t>rapidly</a:t>
            </a:r>
            <a:r>
              <a:rPr lang="fr-FR" b="0" baseline="0">
                <a:solidFill>
                  <a:srgbClr val="002060"/>
                </a:solidFill>
              </a:rPr>
              <a:t> </a:t>
            </a:r>
            <a:r>
              <a:rPr lang="fr-FR" b="0" baseline="0" err="1">
                <a:solidFill>
                  <a:srgbClr val="002060"/>
                </a:solidFill>
              </a:rPr>
              <a:t>sink</a:t>
            </a:r>
            <a:r>
              <a:rPr lang="fr-FR" b="0" baseline="0">
                <a:solidFill>
                  <a:srgbClr val="002060"/>
                </a:solidFill>
              </a:rPr>
              <a:t> to the </a:t>
            </a:r>
            <a:r>
              <a:rPr lang="fr-FR" b="0" baseline="0" err="1">
                <a:solidFill>
                  <a:srgbClr val="002060"/>
                </a:solidFill>
              </a:rPr>
              <a:t>bottom</a:t>
            </a:r>
            <a:r>
              <a:rPr lang="fr-FR" b="0" baseline="0">
                <a:solidFill>
                  <a:srgbClr val="002060"/>
                </a:solidFill>
              </a:rPr>
              <a:t>.  This </a:t>
            </a:r>
            <a:r>
              <a:rPr lang="fr-FR" b="0" baseline="0" err="1">
                <a:solidFill>
                  <a:srgbClr val="002060"/>
                </a:solidFill>
              </a:rPr>
              <a:t>means</a:t>
            </a:r>
            <a:r>
              <a:rPr lang="fr-FR" b="0" baseline="0">
                <a:solidFill>
                  <a:srgbClr val="002060"/>
                </a:solidFill>
              </a:rPr>
              <a:t> the vaccine has not been </a:t>
            </a:r>
            <a:r>
              <a:rPr lang="fr-FR" b="0" baseline="0" err="1">
                <a:solidFill>
                  <a:srgbClr val="002060"/>
                </a:solidFill>
              </a:rPr>
              <a:t>frozen</a:t>
            </a:r>
            <a:r>
              <a:rPr lang="fr-FR" b="0" baseline="0">
                <a:solidFill>
                  <a:srgbClr val="002060"/>
                </a:solidFill>
              </a:rPr>
              <a:t> and </a:t>
            </a:r>
            <a:r>
              <a:rPr lang="fr-FR" b="0" baseline="0" err="1">
                <a:solidFill>
                  <a:srgbClr val="002060"/>
                </a:solidFill>
              </a:rPr>
              <a:t>is</a:t>
            </a:r>
            <a:r>
              <a:rPr lang="fr-FR" b="0" baseline="0">
                <a:solidFill>
                  <a:srgbClr val="002060"/>
                </a:solidFill>
              </a:rPr>
              <a:t> </a:t>
            </a:r>
            <a:r>
              <a:rPr lang="fr-FR" b="0" baseline="0" err="1">
                <a:solidFill>
                  <a:srgbClr val="002060"/>
                </a:solidFill>
              </a:rPr>
              <a:t>safe</a:t>
            </a:r>
            <a:r>
              <a:rPr lang="fr-FR" b="0" baseline="0">
                <a:solidFill>
                  <a:srgbClr val="002060"/>
                </a:solidFill>
              </a:rPr>
              <a:t> to use.</a:t>
            </a:r>
            <a:endParaRPr lang="en-US" b="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13</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pPr algn="just"/>
            <a:r>
              <a:rPr lang="en-US" b="1" dirty="0">
                <a:latin typeface="Arial"/>
                <a:ea typeface="MS PGothic"/>
                <a:cs typeface="Arial"/>
              </a:rPr>
              <a:t>NOTE:</a:t>
            </a:r>
            <a:r>
              <a:rPr lang="en-US" dirty="0">
                <a:latin typeface="Arial"/>
                <a:ea typeface="MS PGothic"/>
                <a:cs typeface="Arial"/>
              </a:rPr>
              <a:t> Use this slide only if your country has a multi-dose vial policy</a:t>
            </a:r>
          </a:p>
          <a:p>
            <a:pPr algn="just"/>
            <a:endParaRPr lang="en-US" dirty="0">
              <a:cs typeface="Arial"/>
            </a:endParaRPr>
          </a:p>
          <a:p>
            <a:pPr algn="just"/>
            <a:r>
              <a:rPr lang="en-US" b="1" dirty="0">
                <a:latin typeface="Arial"/>
                <a:ea typeface="MS PGothic"/>
                <a:cs typeface="Arial"/>
              </a:rPr>
              <a:t>WHO policy on the use of opened multi-dose vaccine vials (2014 Revision)</a:t>
            </a:r>
            <a:endParaRPr lang="en-US" dirty="0">
              <a:latin typeface="Arial"/>
              <a:ea typeface="MS PGothic"/>
              <a:cs typeface="Arial"/>
            </a:endParaRPr>
          </a:p>
          <a:p>
            <a:pPr algn="just"/>
            <a:br>
              <a:rPr lang="en-US" dirty="0">
                <a:cs typeface="Arial"/>
              </a:rPr>
            </a:br>
            <a:r>
              <a:rPr lang="en-US" dirty="0">
                <a:latin typeface="Arial"/>
                <a:ea typeface="MS PGothic"/>
                <a:cs typeface="Arial"/>
              </a:rPr>
              <a:t>https://www.who.int/publications/i/item/WHO-IVB-14.07 </a:t>
            </a:r>
            <a:endParaRPr lang="en-US"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14</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lstStyle/>
          <a:p>
            <a:pPr marL="0" indent="0" algn="just">
              <a:buFontTx/>
              <a:buNone/>
            </a:pPr>
            <a:endParaRPr lang="en-US" b="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15</a:t>
            </a:fld>
            <a:endParaRPr lang="en-GB"/>
          </a:p>
        </p:txBody>
      </p:sp>
    </p:spTree>
    <p:extLst>
      <p:ext uri="{BB962C8B-B14F-4D97-AF65-F5344CB8AC3E}">
        <p14:creationId xmlns:p14="http://schemas.microsoft.com/office/powerpoint/2010/main" val="3594859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pPr marL="91440" lvl="0" indent="-91440" algn="just">
              <a:spcBef>
                <a:spcPts val="1200"/>
              </a:spcBef>
              <a:spcAft>
                <a:spcPts val="0"/>
              </a:spcAft>
              <a:buClr>
                <a:srgbClr val="0070C0"/>
              </a:buClr>
              <a:buFont typeface="Arial" pitchFamily="34" charset="0"/>
              <a:buNone/>
            </a:pPr>
            <a:r>
              <a:rPr lang="en-US" sz="1200" b="1">
                <a:cs typeface="Arial" pitchFamily="34" charset="0"/>
              </a:rPr>
              <a:t>NOTE 1</a:t>
            </a:r>
            <a:r>
              <a:rPr lang="en-US" sz="1200" b="0">
                <a:cs typeface="Arial" pitchFamily="34" charset="0"/>
              </a:rPr>
              <a:t>: Edit bullet 1</a:t>
            </a:r>
            <a:r>
              <a:rPr lang="en-US" sz="1200" b="0" baseline="0">
                <a:cs typeface="Arial" pitchFamily="34" charset="0"/>
              </a:rPr>
              <a:t> according to vaccine used in your country</a:t>
            </a:r>
          </a:p>
          <a:p>
            <a:pPr marL="91440" lvl="0" indent="-91440" algn="just">
              <a:spcBef>
                <a:spcPts val="1200"/>
              </a:spcBef>
              <a:spcAft>
                <a:spcPts val="0"/>
              </a:spcAft>
              <a:buClr>
                <a:srgbClr val="0070C0"/>
              </a:buClr>
              <a:buFont typeface="Arial" pitchFamily="34" charset="0"/>
              <a:buNone/>
            </a:pPr>
            <a:r>
              <a:rPr lang="en-US" sz="1200" b="1" baseline="0">
                <a:cs typeface="Arial" pitchFamily="34" charset="0"/>
              </a:rPr>
              <a:t>NOTE2</a:t>
            </a:r>
            <a:r>
              <a:rPr lang="en-US" sz="1200" b="0" baseline="0">
                <a:cs typeface="Arial" pitchFamily="34" charset="0"/>
              </a:rPr>
              <a:t>: Keep bullet 4 if applicable</a:t>
            </a:r>
            <a:endParaRPr lang="en-US" sz="1200" b="0">
              <a:cs typeface="Arial" pitchFamily="34" charset="0"/>
            </a:endParaRPr>
          </a:p>
          <a:p>
            <a:endParaRPr lang="en-US" b="1"/>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16</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xfrm>
            <a:off x="103188" y="735013"/>
            <a:ext cx="6532562" cy="3675062"/>
          </a:xfrm>
          <a:ln/>
        </p:spPr>
      </p:sp>
      <p:sp>
        <p:nvSpPr>
          <p:cNvPr id="45059" name="Espace réservé des commentaires 2"/>
          <p:cNvSpPr>
            <a:spLocks noGrp="1"/>
          </p:cNvSpPr>
          <p:nvPr>
            <p:ph type="body" idx="1"/>
          </p:nvPr>
        </p:nvSpPr>
        <p:spPr>
          <a:noFill/>
          <a:ln/>
        </p:spPr>
        <p:txBody>
          <a:bodyPr/>
          <a:lstStyle/>
          <a:p>
            <a:pPr eaLnBrk="1" hangingPunct="1">
              <a:spcBef>
                <a:spcPct val="0"/>
              </a:spcBef>
            </a:pPr>
            <a:endParaRPr lang="en-US"/>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17</a:t>
            </a:fld>
            <a:endParaRPr lang="en-GB">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103188" y="735013"/>
            <a:ext cx="6532562" cy="3675062"/>
          </a:xfrm>
          <a:ln/>
        </p:spPr>
      </p:sp>
      <p:sp>
        <p:nvSpPr>
          <p:cNvPr id="33795" name="Notes Placeholder 2"/>
          <p:cNvSpPr>
            <a:spLocks noGrp="1"/>
          </p:cNvSpPr>
          <p:nvPr>
            <p:ph type="body" idx="1"/>
          </p:nvPr>
        </p:nvSpPr>
        <p:spPr>
          <a:noFill/>
          <a:ln/>
        </p:spPr>
        <p:txBody>
          <a:bodyPr/>
          <a:lstStyle/>
          <a:p>
            <a:pPr algn="just"/>
            <a:endParaRPr lang="en-US">
              <a:latin typeface="Arial" pitchFamily="34" charset="0"/>
            </a:endParaRPr>
          </a:p>
        </p:txBody>
      </p:sp>
      <p:sp>
        <p:nvSpPr>
          <p:cNvPr id="33796" name="Slide Number Placeholder 3"/>
          <p:cNvSpPr>
            <a:spLocks noGrp="1"/>
          </p:cNvSpPr>
          <p:nvPr>
            <p:ph type="sldNum" sz="quarter" idx="5"/>
          </p:nvPr>
        </p:nvSpPr>
        <p:spPr>
          <a:noFill/>
        </p:spPr>
        <p:txBody>
          <a:bodyPr/>
          <a:lstStyle/>
          <a:p>
            <a:fld id="{A131C1D7-5C95-4A8A-8487-2A6FA40E1810}" type="slidenum">
              <a:rPr lang="en-GB">
                <a:ea typeface="MS PGothic" pitchFamily="34" charset="-128"/>
              </a:rPr>
              <a:pPr/>
              <a:t>18</a:t>
            </a:fld>
            <a:endParaRPr lang="en-GB">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xfrm>
            <a:off x="103188" y="735013"/>
            <a:ext cx="6532562" cy="3675062"/>
          </a:xfrm>
          <a:ln/>
        </p:spPr>
      </p:sp>
      <p:sp>
        <p:nvSpPr>
          <p:cNvPr id="20483" name="Espace réservé des commentaires 2"/>
          <p:cNvSpPr>
            <a:spLocks noGrp="1"/>
          </p:cNvSpPr>
          <p:nvPr>
            <p:ph type="body" idx="1"/>
          </p:nvPr>
        </p:nvSpPr>
        <p:spPr>
          <a:noFill/>
          <a:ln/>
        </p:spPr>
        <p:txBody>
          <a:bodyPr/>
          <a:lstStyle/>
          <a:p>
            <a:pPr marL="804863" lvl="1" indent="-280988" defTabSz="912813" eaLnBrk="0" hangingPunct="0">
              <a:spcBef>
                <a:spcPts val="1200"/>
              </a:spcBef>
              <a:buClr>
                <a:srgbClr val="1E7FB8"/>
              </a:buClr>
              <a:buFont typeface="Arial" pitchFamily="34" charset="0"/>
              <a:buChar char="–"/>
            </a:pPr>
            <a:endParaRPr lang="fr-FR" sz="2100" b="0"/>
          </a:p>
          <a:p>
            <a:pPr eaLnBrk="1" hangingPunct="1"/>
            <a:endParaRPr lang="fr-FR">
              <a:latin typeface="Arial" pitchFamily="34" charset="0"/>
            </a:endParaRPr>
          </a:p>
        </p:txBody>
      </p:sp>
      <p:sp>
        <p:nvSpPr>
          <p:cNvPr id="20484" name="Espace réservé du numéro de diapositive 3"/>
          <p:cNvSpPr>
            <a:spLocks noGrp="1"/>
          </p:cNvSpPr>
          <p:nvPr>
            <p:ph type="sldNum" sz="quarter" idx="5"/>
          </p:nvPr>
        </p:nvSpPr>
        <p:spPr>
          <a:noFill/>
        </p:spPr>
        <p:txBody>
          <a:bodyPr/>
          <a:lstStyle/>
          <a:p>
            <a:fld id="{5BBF5F91-5201-4DB7-A511-A68BF4522135}" type="slidenum">
              <a:rPr lang="fr-FR">
                <a:ea typeface="MS PGothic" pitchFamily="34" charset="-128"/>
              </a:rPr>
              <a:pPr/>
              <a:t>2</a:t>
            </a:fld>
            <a:endParaRPr lang="fr-FR">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xfrm>
            <a:off x="103188" y="735013"/>
            <a:ext cx="6532562" cy="3675062"/>
          </a:xfrm>
          <a:ln/>
        </p:spPr>
      </p:sp>
      <p:sp>
        <p:nvSpPr>
          <p:cNvPr id="23555" name="Espace réservé des commentaires 2"/>
          <p:cNvSpPr>
            <a:spLocks noGrp="1"/>
          </p:cNvSpPr>
          <p:nvPr>
            <p:ph type="body" idx="1"/>
          </p:nvPr>
        </p:nvSpPr>
        <p:spPr>
          <a:noFill/>
          <a:ln/>
        </p:spPr>
        <p:txBody>
          <a:bodyPr/>
          <a:lstStyle/>
          <a:p>
            <a:pPr marL="0" indent="0" algn="just">
              <a:spcBef>
                <a:spcPts val="1200"/>
              </a:spcBef>
            </a:pPr>
            <a:r>
              <a:rPr lang="en-US" sz="1200" b="1" kern="1200" spc="-30" noProof="0">
                <a:solidFill>
                  <a:schemeClr val="tx1"/>
                </a:solidFill>
                <a:latin typeface="Arial" charset="0"/>
                <a:ea typeface="MS PGothic" pitchFamily="34" charset="-128"/>
                <a:cs typeface="MS PGothic" charset="0"/>
              </a:rPr>
              <a:t>NOTE1 : </a:t>
            </a:r>
            <a:r>
              <a:rPr lang="en-US" sz="1200" b="1" kern="1200" spc="-30" baseline="0" noProof="0">
                <a:solidFill>
                  <a:schemeClr val="tx1"/>
                </a:solidFill>
                <a:latin typeface="Arial" charset="0"/>
                <a:ea typeface="MS PGothic" pitchFamily="34" charset="-128"/>
                <a:cs typeface="MS PGothic" charset="0"/>
              </a:rPr>
              <a:t> </a:t>
            </a:r>
            <a:r>
              <a:rPr lang="en-US" sz="1200" kern="1200" spc="-30" noProof="0">
                <a:solidFill>
                  <a:schemeClr val="tx1"/>
                </a:solidFill>
                <a:latin typeface="Arial" charset="0"/>
                <a:ea typeface="MS PGothic" pitchFamily="34" charset="-128"/>
                <a:cs typeface="MS PGothic" charset="0"/>
              </a:rPr>
              <a:t>add a photo</a:t>
            </a:r>
            <a:r>
              <a:rPr lang="en-US" sz="1200" kern="1200" spc="-30" baseline="0" noProof="0">
                <a:solidFill>
                  <a:schemeClr val="tx1"/>
                </a:solidFill>
                <a:latin typeface="Arial" charset="0"/>
                <a:ea typeface="MS PGothic" pitchFamily="34" charset="-128"/>
                <a:cs typeface="MS PGothic" charset="0"/>
              </a:rPr>
              <a:t> of the vaccine vial that is provided by your immunization </a:t>
            </a:r>
            <a:r>
              <a:rPr lang="en-US" sz="1200" kern="1200" spc="-30" baseline="0" noProof="0" err="1">
                <a:solidFill>
                  <a:schemeClr val="tx1"/>
                </a:solidFill>
                <a:latin typeface="Arial" charset="0"/>
                <a:ea typeface="MS PGothic" pitchFamily="34" charset="-128"/>
                <a:cs typeface="MS PGothic" charset="0"/>
              </a:rPr>
              <a:t>programme</a:t>
            </a:r>
            <a:endParaRPr lang="en-US" sz="1200" kern="1200" spc="-30" baseline="0" noProof="0">
              <a:solidFill>
                <a:schemeClr val="tx1"/>
              </a:solidFill>
              <a:latin typeface="Arial" charset="0"/>
              <a:ea typeface="MS PGothic" pitchFamily="34" charset="-128"/>
              <a:cs typeface="MS PGothic" charset="0"/>
            </a:endParaRPr>
          </a:p>
          <a:p>
            <a:pPr marL="0" indent="0" algn="just">
              <a:spcBef>
                <a:spcPts val="1200"/>
              </a:spcBef>
              <a:buFont typeface="Arial" pitchFamily="34" charset="0"/>
              <a:buNone/>
            </a:pPr>
            <a:r>
              <a:rPr lang="en-US" sz="1200" b="1" kern="1200" spc="-30" baseline="0" noProof="0">
                <a:solidFill>
                  <a:schemeClr val="tx1"/>
                </a:solidFill>
                <a:latin typeface="Arial" charset="0"/>
                <a:ea typeface="MS PGothic" pitchFamily="34" charset="-128"/>
                <a:cs typeface="MS PGothic" charset="0"/>
              </a:rPr>
              <a:t>NOTE 2</a:t>
            </a:r>
            <a:r>
              <a:rPr lang="en-US" sz="1200" kern="1200" spc="-30" baseline="0" noProof="0">
                <a:solidFill>
                  <a:schemeClr val="tx1"/>
                </a:solidFill>
                <a:latin typeface="Arial" charset="0"/>
                <a:ea typeface="MS PGothic" pitchFamily="34" charset="-128"/>
                <a:cs typeface="MS PGothic" charset="0"/>
              </a:rPr>
              <a:t>:  EDIT BULLET 3 to specify the vial size and manufacturer of vaccine that will be used in your country</a:t>
            </a:r>
            <a:endParaRPr lang="en-US" sz="1200" kern="1200" spc="-30" noProof="0">
              <a:solidFill>
                <a:schemeClr val="tx1"/>
              </a:solidFill>
              <a:latin typeface="Arial" charset="0"/>
              <a:ea typeface="MS PGothic" pitchFamily="34" charset="-128"/>
              <a:cs typeface="MS PGothic" charset="0"/>
            </a:endParaRPr>
          </a:p>
        </p:txBody>
      </p:sp>
      <p:sp>
        <p:nvSpPr>
          <p:cNvPr id="23556" name="Espace réservé du numéro de diapositive 3"/>
          <p:cNvSpPr>
            <a:spLocks noGrp="1"/>
          </p:cNvSpPr>
          <p:nvPr>
            <p:ph type="sldNum" sz="quarter" idx="5"/>
          </p:nvPr>
        </p:nvSpPr>
        <p:spPr>
          <a:noFill/>
        </p:spPr>
        <p:txBody>
          <a:bodyPr/>
          <a:lstStyle/>
          <a:p>
            <a:fld id="{54C5359F-0DD4-428D-98CE-7D3CAE830FB7}" type="slidenum">
              <a:rPr lang="en-GB">
                <a:ea typeface="MS PGothic" pitchFamily="34" charset="-128"/>
              </a:rPr>
              <a:pPr/>
              <a:t>4</a:t>
            </a:fld>
            <a:endParaRPr lang="en-GB">
              <a:ea typeface="MS P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baseline="0"/>
              <a:t>Remember this slide from previous module?  </a:t>
            </a:r>
          </a:p>
          <a:p>
            <a:pPr marL="171450" indent="-171450" algn="just">
              <a:buFont typeface="Arial" panose="020B0604020202020204" pitchFamily="34" charset="0"/>
              <a:buChar char="•"/>
            </a:pPr>
            <a:r>
              <a:rPr lang="en-US" baseline="0"/>
              <a:t>Lets go into a little more detail and specifically discuss VVM, prevention of freezing &amp; testing for freezing (and MDVP, if applicable).</a:t>
            </a: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5</a:t>
            </a:fld>
            <a:endParaRPr lang="en-GB"/>
          </a:p>
        </p:txBody>
      </p:sp>
    </p:spTree>
    <p:extLst>
      <p:ext uri="{BB962C8B-B14F-4D97-AF65-F5344CB8AC3E}">
        <p14:creationId xmlns:p14="http://schemas.microsoft.com/office/powerpoint/2010/main" val="4025590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b="0"/>
              <a:t>This figure shows the vaccine heat and</a:t>
            </a:r>
            <a:r>
              <a:rPr lang="en-US" b="0" baseline="0"/>
              <a:t> freeze </a:t>
            </a:r>
            <a:r>
              <a:rPr lang="en-US" b="0"/>
              <a:t>sensitivity</a:t>
            </a:r>
            <a:r>
              <a:rPr lang="en-US" b="0" baseline="0"/>
              <a:t>.</a:t>
            </a:r>
          </a:p>
          <a:p>
            <a:pPr marL="171450" indent="-171450" algn="just">
              <a:buFont typeface="Arial" panose="020B0604020202020204" pitchFamily="34" charset="0"/>
              <a:buChar char="•"/>
            </a:pPr>
            <a:r>
              <a:rPr lang="en-US" sz="1200" b="0" baseline="0" noProof="0">
                <a:solidFill>
                  <a:srgbClr val="FF0000"/>
                </a:solidFill>
              </a:rPr>
              <a:t>As you can see, </a:t>
            </a:r>
            <a:r>
              <a:rPr lang="en-US" sz="1200" b="0" baseline="0" noProof="0" err="1">
                <a:solidFill>
                  <a:srgbClr val="FF0000"/>
                </a:solidFill>
              </a:rPr>
              <a:t>HepB</a:t>
            </a:r>
            <a:r>
              <a:rPr lang="en-US" sz="1200" b="0" baseline="0" noProof="0">
                <a:solidFill>
                  <a:srgbClr val="FF0000"/>
                </a:solidFill>
              </a:rPr>
              <a:t>-BD is highly freeze-sensitive but relatively heat-stable.</a:t>
            </a:r>
            <a:endParaRPr lang="en-US" sz="1200" b="0" noProof="0">
              <a:solidFill>
                <a:srgbClr val="FF0000"/>
              </a:solidFill>
            </a:endParaRPr>
          </a:p>
          <a:p>
            <a:endParaRPr lang="en-US" sz="1200"/>
          </a:p>
          <a:p>
            <a:pPr marL="0" indent="0" algn="just">
              <a:buFontTx/>
              <a:buNone/>
            </a:pPr>
            <a:endParaRPr lang="en-US" b="1"/>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7</a:t>
            </a:fld>
            <a:endParaRPr lang="en-GB"/>
          </a:p>
        </p:txBody>
      </p:sp>
    </p:spTree>
    <p:extLst>
      <p:ext uri="{BB962C8B-B14F-4D97-AF65-F5344CB8AC3E}">
        <p14:creationId xmlns:p14="http://schemas.microsoft.com/office/powerpoint/2010/main" val="3594859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p:cNvSpPr>
            <a:spLocks noGrp="1" noRot="1" noChangeAspect="1" noTextEdit="1"/>
          </p:cNvSpPr>
          <p:nvPr>
            <p:ph type="sldImg"/>
          </p:nvPr>
        </p:nvSpPr>
        <p:spPr>
          <a:xfrm>
            <a:off x="103188" y="735013"/>
            <a:ext cx="6532562" cy="3675062"/>
          </a:xfrm>
          <a:ln/>
        </p:spPr>
      </p:sp>
      <p:sp>
        <p:nvSpPr>
          <p:cNvPr id="28675" name="Espace réservé des commentaires 2"/>
          <p:cNvSpPr>
            <a:spLocks noGrp="1"/>
          </p:cNvSpPr>
          <p:nvPr>
            <p:ph type="body" idx="1"/>
          </p:nvPr>
        </p:nvSpPr>
        <p:spPr>
          <a:noFill/>
          <a:ln/>
        </p:spPr>
        <p:txBody>
          <a:bodyPr/>
          <a:lstStyle/>
          <a:p>
            <a:r>
              <a:rPr lang="en-US" b="1"/>
              <a:t>NOTE:</a:t>
            </a:r>
          </a:p>
          <a:p>
            <a:pPr marL="1440" indent="-171450" algn="just">
              <a:buFont typeface="Arial" pitchFamily="34" charset="0"/>
              <a:buChar char="•"/>
            </a:pPr>
            <a:r>
              <a:rPr lang="en-US" err="1"/>
              <a:t>HepB</a:t>
            </a:r>
            <a:r>
              <a:rPr lang="en-US"/>
              <a:t>-BD vaccine should</a:t>
            </a:r>
            <a:r>
              <a:rPr lang="en-US" baseline="0"/>
              <a:t> not</a:t>
            </a:r>
            <a:r>
              <a:rPr lang="en-US"/>
              <a:t> be placed in or near the freezer portion of the refrigerator nor directly on a frozen ice pack. </a:t>
            </a:r>
          </a:p>
          <a:p>
            <a:pPr marL="1440" indent="-171450" algn="just">
              <a:buFont typeface="Arial" pitchFamily="34" charset="0"/>
              <a:buChar char="•"/>
            </a:pPr>
            <a:r>
              <a:rPr lang="en-US"/>
              <a:t>Keep the </a:t>
            </a:r>
            <a:r>
              <a:rPr lang="en-US" err="1"/>
              <a:t>HepB</a:t>
            </a:r>
            <a:r>
              <a:rPr lang="en-US"/>
              <a:t>-BD</a:t>
            </a:r>
            <a:r>
              <a:rPr lang="en-US" baseline="0"/>
              <a:t> vaccine</a:t>
            </a:r>
            <a:r>
              <a:rPr lang="en-US"/>
              <a:t> away from all cold air vents</a:t>
            </a:r>
          </a:p>
          <a:p>
            <a:pPr marL="170010" indent="-170010">
              <a:buFont typeface="Arial" pitchFamily="34" charset="0"/>
              <a:buNone/>
            </a:pPr>
            <a:endParaRPr lang="fr-FR" sz="1200" b="1" kern="1200">
              <a:solidFill>
                <a:schemeClr val="tx1"/>
              </a:solidFill>
              <a:effectLst/>
              <a:latin typeface="Arial" pitchFamily="34" charset="0"/>
              <a:ea typeface="MS PGothic" pitchFamily="34" charset="-128"/>
              <a:cs typeface="MS PGothic" charset="0"/>
            </a:endParaRPr>
          </a:p>
        </p:txBody>
      </p:sp>
      <p:sp>
        <p:nvSpPr>
          <p:cNvPr id="2867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961DEAE8-22E5-4DDA-B410-B1A355EA5C96}" type="slidenum">
              <a:rPr lang="en-GB" sz="1200">
                <a:latin typeface="Arial" pitchFamily="34" charset="0"/>
              </a:rPr>
              <a:pPr algn="r" defTabSz="901997"/>
              <a:t>8</a:t>
            </a:fld>
            <a:endParaRPr lang="en-GB" sz="120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103188" y="735013"/>
            <a:ext cx="6532562" cy="3675062"/>
          </a:xfrm>
          <a:ln/>
        </p:spPr>
      </p:sp>
      <p:sp>
        <p:nvSpPr>
          <p:cNvPr id="31747" name="Notes Placeholder 2"/>
          <p:cNvSpPr>
            <a:spLocks noGrp="1"/>
          </p:cNvSpPr>
          <p:nvPr>
            <p:ph type="body" idx="1"/>
          </p:nvPr>
        </p:nvSpPr>
        <p:spPr>
          <a:noFill/>
          <a:ln/>
        </p:spPr>
        <p:txBody>
          <a:bodyPr/>
          <a:lstStyle/>
          <a:p>
            <a:pPr marL="170010" indent="-170010" algn="just">
              <a:buFont typeface="Arial" pitchFamily="34" charset="0"/>
              <a:buChar char="•"/>
            </a:pPr>
            <a:r>
              <a:rPr lang="en-US"/>
              <a:t>If vaccine</a:t>
            </a:r>
            <a:r>
              <a:rPr lang="en-US" baseline="0"/>
              <a:t> </a:t>
            </a:r>
            <a:r>
              <a:rPr lang="en-US"/>
              <a:t>transport is required, </a:t>
            </a:r>
            <a:r>
              <a:rPr lang="en-US" b="1"/>
              <a:t>only </a:t>
            </a:r>
            <a:r>
              <a:rPr lang="en-US" b="1" u="sng"/>
              <a:t>conditioned</a:t>
            </a:r>
            <a:r>
              <a:rPr lang="en-US" b="1"/>
              <a:t> ice packs </a:t>
            </a:r>
            <a:r>
              <a:rPr lang="en-US" b="1">
                <a:solidFill>
                  <a:srgbClr val="FF0000"/>
                </a:solidFill>
              </a:rPr>
              <a:t>or cool</a:t>
            </a:r>
            <a:r>
              <a:rPr lang="en-US" b="1" baseline="0">
                <a:solidFill>
                  <a:srgbClr val="FF0000"/>
                </a:solidFill>
              </a:rPr>
              <a:t> water packs </a:t>
            </a:r>
            <a:r>
              <a:rPr lang="en-US"/>
              <a:t>should be used to maintain a cold chain at +2°C to +8°C</a:t>
            </a:r>
          </a:p>
          <a:p>
            <a:pPr marL="170010" indent="-170010" algn="just">
              <a:buFont typeface="Arial" pitchFamily="34" charset="0"/>
              <a:buChar char="•"/>
            </a:pPr>
            <a:r>
              <a:rPr lang="en-US"/>
              <a:t>Frozen ice packs should be kept at room temperature for 30 or more minutes until the ice inside begins to melt. This is called “conditioning” the ice packs and prevents the vaccine from freezing when it is placed near the packs</a:t>
            </a:r>
          </a:p>
          <a:p>
            <a:pPr marL="170010" marR="0" indent="-17001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en-US"/>
              <a:t>It is most important</a:t>
            </a:r>
            <a:r>
              <a:rPr lang="en-US" baseline="0"/>
              <a:t> NOT to put </a:t>
            </a:r>
            <a:r>
              <a:rPr lang="en-US" baseline="0" err="1"/>
              <a:t>HepB</a:t>
            </a:r>
            <a:r>
              <a:rPr lang="en-US" baseline="0"/>
              <a:t> vaccine directly on the ice packs</a:t>
            </a:r>
            <a:endParaRPr lang="en-US"/>
          </a:p>
          <a:p>
            <a:pPr marL="170010" indent="-170010" algn="just">
              <a:buFont typeface="Arial" pitchFamily="34" charset="0"/>
              <a:buChar char="•"/>
            </a:pPr>
            <a:r>
              <a:rPr lang="en-US"/>
              <a:t>If using conditioned ice packs for transporting</a:t>
            </a:r>
            <a:r>
              <a:rPr lang="en-US" baseline="0"/>
              <a:t> </a:t>
            </a:r>
            <a:r>
              <a:rPr lang="en-US" baseline="0" err="1"/>
              <a:t>HepB</a:t>
            </a:r>
            <a:r>
              <a:rPr lang="en-US" baseline="0"/>
              <a:t> vaccine, a freeze indicator should also be placed in the cool box or carrier.  No freeze indicator is needed if using cool water packs.</a:t>
            </a:r>
            <a:endParaRPr lang="en-US"/>
          </a:p>
        </p:txBody>
      </p:sp>
      <p:sp>
        <p:nvSpPr>
          <p:cNvPr id="31748" name="Slide Number Placeholder 3"/>
          <p:cNvSpPr>
            <a:spLocks noGrp="1"/>
          </p:cNvSpPr>
          <p:nvPr>
            <p:ph type="sldNum" sz="quarter" idx="5"/>
          </p:nvPr>
        </p:nvSpPr>
        <p:spPr>
          <a:noFill/>
        </p:spPr>
        <p:txBody>
          <a:bodyPr/>
          <a:lstStyle/>
          <a:p>
            <a:fld id="{877330DD-7267-4EF1-8412-49CACB554C98}" type="slidenum">
              <a:rPr lang="en-GB" smtClean="0"/>
              <a:pPr/>
              <a:t>9</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endParaRPr lang="en-US" b="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2117" y="0"/>
            <a:ext cx="12192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solidFill>
                  <a:srgbClr val="000066"/>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09" y="4407379"/>
            <a:ext cx="10363924"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962909" y="2907056"/>
            <a:ext cx="10363924"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90054"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601"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5012"/>
            <a:ext cx="10972076"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963" y="1534880"/>
            <a:ext cx="5386489"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609963" y="2174173"/>
            <a:ext cx="5386489"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739" y="1534880"/>
            <a:ext cx="5388300"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39" y="2174173"/>
            <a:ext cx="5388300"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3572"/>
            <a:ext cx="4010908"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4767478" y="273571"/>
            <a:ext cx="681456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963" y="1435531"/>
            <a:ext cx="4010908"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70" y="4800456"/>
            <a:ext cx="7315924"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2389170" y="613376"/>
            <a:ext cx="7315924"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170" y="5367757"/>
            <a:ext cx="7315924"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12192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590551" y="1381125"/>
            <a:ext cx="11055349"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28" name="Line 6"/>
          <p:cNvSpPr>
            <a:spLocks noChangeShapeType="1"/>
          </p:cNvSpPr>
          <p:nvPr/>
        </p:nvSpPr>
        <p:spPr bwMode="auto">
          <a:xfrm>
            <a:off x="0" y="1246188"/>
            <a:ext cx="12192000" cy="0"/>
          </a:xfrm>
          <a:prstGeom prst="line">
            <a:avLst/>
          </a:prstGeom>
          <a:noFill/>
          <a:ln w="38100">
            <a:solidFill>
              <a:srgbClr val="1E7FB8"/>
            </a:solidFill>
            <a:round/>
            <a:headEnd/>
            <a:tailEnd/>
          </a:ln>
        </p:spPr>
        <p:txBody>
          <a:bodyPr lIns="80147" tIns="40074" rIns="80147" bIns="40074"/>
          <a:lstStyle/>
          <a:p>
            <a:endParaRPr lang="en-US" sz="3900"/>
          </a:p>
        </p:txBody>
      </p:sp>
      <p:sp>
        <p:nvSpPr>
          <p:cNvPr id="1029" name="Rectangle 12"/>
          <p:cNvSpPr>
            <a:spLocks noChangeArrowheads="1"/>
          </p:cNvSpPr>
          <p:nvPr/>
        </p:nvSpPr>
        <p:spPr bwMode="auto">
          <a:xfrm>
            <a:off x="2117" y="6318000"/>
            <a:ext cx="12192000" cy="540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
        <p:nvSpPr>
          <p:cNvPr id="1030" name="Rectangle 13"/>
          <p:cNvSpPr>
            <a:spLocks noChangeArrowheads="1"/>
          </p:cNvSpPr>
          <p:nvPr/>
        </p:nvSpPr>
        <p:spPr bwMode="auto">
          <a:xfrm>
            <a:off x="1337321" y="6426200"/>
            <a:ext cx="7315200" cy="431800"/>
          </a:xfrm>
          <a:prstGeom prst="rect">
            <a:avLst/>
          </a:prstGeom>
          <a:noFill/>
          <a:ln w="9525">
            <a:noFill/>
            <a:miter lim="800000"/>
            <a:headEnd/>
            <a:tailEnd/>
          </a:ln>
        </p:spPr>
        <p:txBody>
          <a:bodyPr lIns="0" tIns="0" rIns="0" bIns="0"/>
          <a:lstStyle/>
          <a:p>
            <a:pPr marL="0" marR="0" indent="0" algn="l" defTabSz="912813" rtl="0" eaLnBrk="1" fontAlgn="base" latinLnBrk="0" hangingPunct="1">
              <a:lnSpc>
                <a:spcPct val="100000"/>
              </a:lnSpc>
              <a:spcBef>
                <a:spcPct val="0"/>
              </a:spcBef>
              <a:spcAft>
                <a:spcPct val="0"/>
              </a:spcAft>
              <a:buClrTx/>
              <a:buSzTx/>
              <a:buFontTx/>
              <a:buNone/>
              <a:tabLst/>
              <a:defRPr/>
            </a:pPr>
            <a:r>
              <a:rPr lang="en-US" sz="1200" b="0" kern="1200">
                <a:solidFill>
                  <a:srgbClr val="96CCEE"/>
                </a:solidFill>
                <a:latin typeface="Arial Narrow" pitchFamily="34" charset="0"/>
                <a:ea typeface="MS PGothic" pitchFamily="34" charset="-128"/>
                <a:cs typeface="+mn-cs"/>
              </a:rPr>
              <a:t>Characteristics and storage of monovalent </a:t>
            </a:r>
            <a:r>
              <a:rPr lang="en-US" sz="1200" b="0" kern="1200" err="1">
                <a:solidFill>
                  <a:srgbClr val="96CCEE"/>
                </a:solidFill>
                <a:latin typeface="Arial Narrow" pitchFamily="34" charset="0"/>
                <a:ea typeface="MS PGothic" pitchFamily="34" charset="-128"/>
                <a:cs typeface="+mn-cs"/>
              </a:rPr>
              <a:t>HepB</a:t>
            </a:r>
            <a:r>
              <a:rPr lang="en-US" sz="1200" b="0" kern="1200">
                <a:solidFill>
                  <a:srgbClr val="96CCEE"/>
                </a:solidFill>
                <a:latin typeface="Arial Narrow" pitchFamily="34" charset="0"/>
                <a:ea typeface="MS PGothic" pitchFamily="34" charset="-128"/>
                <a:cs typeface="+mn-cs"/>
              </a:rPr>
              <a:t> vaccine, Module 4</a:t>
            </a:r>
            <a:endParaRPr lang="en-GB" sz="1200" b="0" kern="1200">
              <a:solidFill>
                <a:srgbClr val="96CCEE"/>
              </a:solidFill>
              <a:latin typeface="Arial Narrow" pitchFamily="34" charset="0"/>
              <a:ea typeface="MS PGothic" pitchFamily="34" charset="-128"/>
              <a:cs typeface="+mn-cs"/>
            </a:endParaRPr>
          </a:p>
          <a:p>
            <a:pPr marL="0" marR="0" indent="0" algn="l" defTabSz="912813" rtl="0" eaLnBrk="1" fontAlgn="base" latinLnBrk="0" hangingPunct="1">
              <a:lnSpc>
                <a:spcPct val="100000"/>
              </a:lnSpc>
              <a:spcBef>
                <a:spcPct val="0"/>
              </a:spcBef>
              <a:spcAft>
                <a:spcPct val="0"/>
              </a:spcAft>
              <a:buClrTx/>
              <a:buSzTx/>
              <a:buFontTx/>
              <a:buNone/>
              <a:tabLst/>
              <a:defRPr/>
            </a:pPr>
            <a:endParaRPr lang="en-GB" sz="1200" b="0">
              <a:solidFill>
                <a:schemeClr val="bg1">
                  <a:lumMod val="85000"/>
                </a:schemeClr>
              </a:solidFill>
              <a:latin typeface="Arial Narrow" pitchFamily="34" charset="0"/>
            </a:endParaRPr>
          </a:p>
        </p:txBody>
      </p:sp>
      <p:pic>
        <p:nvPicPr>
          <p:cNvPr id="9" name="Picture 3"/>
          <p:cNvPicPr preferRelativeResize="0">
            <a:picLocks noChangeArrowheads="1"/>
          </p:cNvPicPr>
          <p:nvPr/>
        </p:nvPicPr>
        <p:blipFill>
          <a:blip r:embed="rId13">
            <a:extLst>
              <a:ext uri="{28A0092B-C50C-407E-A947-70E740481C1C}">
                <a14:useLocalDpi xmlns:a14="http://schemas.microsoft.com/office/drawing/2010/main" val="0"/>
              </a:ext>
            </a:extLst>
          </a:blip>
          <a:srcRect/>
          <a:stretch/>
        </p:blipFill>
        <p:spPr bwMode="auto">
          <a:xfrm>
            <a:off x="126600" y="76200"/>
            <a:ext cx="864000" cy="1080000"/>
          </a:xfrm>
          <a:prstGeom prst="rect">
            <a:avLst/>
          </a:prstGeom>
          <a:noFill/>
        </p:spPr>
      </p:pic>
      <p:sp>
        <p:nvSpPr>
          <p:cNvPr id="10" name="Rectangle 14"/>
          <p:cNvSpPr>
            <a:spLocks noChangeArrowheads="1"/>
          </p:cNvSpPr>
          <p:nvPr/>
        </p:nvSpPr>
        <p:spPr bwMode="auto">
          <a:xfrm>
            <a:off x="590551" y="6412045"/>
            <a:ext cx="622300" cy="331787"/>
          </a:xfrm>
          <a:prstGeom prst="rect">
            <a:avLst/>
          </a:prstGeom>
          <a:noFill/>
          <a:ln w="9525">
            <a:noFill/>
            <a:miter lim="800000"/>
            <a:headEnd/>
            <a:tailEnd/>
          </a:ln>
        </p:spPr>
        <p:txBody>
          <a:bodyPr lIns="0" tIns="0" rIns="0" bIns="0"/>
          <a:lstStyle/>
          <a:p>
            <a:pPr algn="r" defTabSz="912813">
              <a:defRPr/>
            </a:pPr>
            <a:fld id="{557AAF42-5488-448E-9A70-C5E1434ABC2A}" type="slidenum">
              <a:rPr lang="en-US" sz="1500" b="1">
                <a:solidFill>
                  <a:srgbClr val="72BBE8"/>
                </a:solidFill>
                <a:latin typeface="Arial Narrow" pitchFamily="34" charset="0"/>
                <a:ea typeface="ＭＳ Ｐゴシック" pitchFamily="34" charset="-128"/>
              </a:rPr>
              <a:pPr algn="r" defTabSz="912813">
                <a:defRPr/>
              </a:pPr>
              <a:t>‹#›</a:t>
            </a:fld>
            <a:r>
              <a:rPr lang="en-GB" sz="1500" b="1">
                <a:solidFill>
                  <a:srgbClr val="72BBE8"/>
                </a:solidFill>
                <a:latin typeface="Arial Narrow" pitchFamily="34" charset="0"/>
                <a:ea typeface="ＭＳ Ｐゴシック" pitchFamily="34" charset="-128"/>
              </a:rPr>
              <a:t> </a:t>
            </a:r>
            <a:r>
              <a:rPr lang="en-GB" sz="2100" b="1" baseline="14000">
                <a:solidFill>
                  <a:srgbClr val="FFFFFF"/>
                </a:solidFill>
                <a:latin typeface="Arial Narrow" pitchFamily="34" charset="0"/>
                <a:ea typeface="ＭＳ Ｐゴシック" pitchFamily="34" charset="-128"/>
              </a:rPr>
              <a:t>|</a:t>
            </a:r>
          </a:p>
        </p:txBody>
      </p:sp>
      <p:pic>
        <p:nvPicPr>
          <p:cNvPr id="2" name="Picture 17" descr="WHO-EN-white-H">
            <a:extLst>
              <a:ext uri="{FF2B5EF4-FFF2-40B4-BE49-F238E27FC236}">
                <a16:creationId xmlns:a16="http://schemas.microsoft.com/office/drawing/2014/main" id="{47A2965E-EAA1-DCA1-B7A0-161FFEA2AF0E}"/>
              </a:ext>
            </a:extLst>
          </p:cNvPr>
          <p:cNvPicPr>
            <a:picLocks noChangeAspect="1" noChangeArrowheads="1"/>
          </p:cNvPicPr>
          <p:nvPr userDrawn="1"/>
        </p:nvPicPr>
        <p:blipFill>
          <a:blip r:embed="rId14" cstate="print"/>
          <a:srcRect/>
          <a:stretch>
            <a:fillRect/>
          </a:stretch>
        </p:blipFill>
        <p:spPr bwMode="auto">
          <a:xfrm>
            <a:off x="9999227" y="6325939"/>
            <a:ext cx="1646673" cy="504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apps.who.int/iris/bitstream/10665/208278/1/9789241509831_eng.pdf" TargetMode="External"/><Relationship Id="rId7"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hyperlink" Target="https://www.who.int/publications/i/item/WHO-IVB-14.07" TargetMode="External"/><Relationship Id="rId4" Type="http://schemas.openxmlformats.org/officeDocument/2006/relationships/hyperlink" Target="http://whttps/www.who.int/publications/i/item/practices-to-improve-coverage-of-the-hepatitis-b-birth-dose-vaccin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 descr="WHO-EN-white-H"/>
          <p:cNvPicPr>
            <a:picLocks noChangeAspect="1" noChangeArrowheads="1"/>
          </p:cNvPicPr>
          <p:nvPr/>
        </p:nvPicPr>
        <p:blipFill>
          <a:blip r:embed="rId3" cstate="print"/>
          <a:srcRect/>
          <a:stretch>
            <a:fillRect/>
          </a:stretch>
        </p:blipFill>
        <p:spPr bwMode="auto">
          <a:xfrm>
            <a:off x="6781800" y="5486400"/>
            <a:ext cx="3200400" cy="1043113"/>
          </a:xfrm>
          <a:prstGeom prst="rect">
            <a:avLst/>
          </a:prstGeom>
          <a:noFill/>
          <a:ln w="9525">
            <a:noFill/>
            <a:miter lim="800000"/>
            <a:headEnd/>
            <a:tailEnd/>
          </a:ln>
        </p:spPr>
      </p:pic>
      <p:sp>
        <p:nvSpPr>
          <p:cNvPr id="5128" name="Rectangle 4"/>
          <p:cNvSpPr>
            <a:spLocks noChangeArrowheads="1"/>
          </p:cNvSpPr>
          <p:nvPr/>
        </p:nvSpPr>
        <p:spPr bwMode="auto">
          <a:xfrm>
            <a:off x="6629400" y="188914"/>
            <a:ext cx="37338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en-US" sz="2400">
                <a:solidFill>
                  <a:schemeClr val="bg1"/>
                </a:solidFill>
              </a:rPr>
              <a:t>Essential training</a:t>
            </a:r>
          </a:p>
          <a:p>
            <a:pPr algn="ctr" defTabSz="912813" eaLnBrk="0" hangingPunct="0">
              <a:defRPr/>
            </a:pPr>
            <a:r>
              <a:rPr lang="en-US" sz="2400">
                <a:solidFill>
                  <a:schemeClr val="bg1"/>
                </a:solidFill>
              </a:rPr>
              <a:t>for introduction of  </a:t>
            </a:r>
          </a:p>
          <a:p>
            <a:pPr algn="ctr" defTabSz="912813" eaLnBrk="0" hangingPunct="0">
              <a:defRPr/>
            </a:pPr>
            <a:r>
              <a:rPr lang="en-US" sz="2400" err="1">
                <a:solidFill>
                  <a:schemeClr val="bg1"/>
                </a:solidFill>
              </a:rPr>
              <a:t>HepB</a:t>
            </a:r>
            <a:r>
              <a:rPr lang="en-US" sz="2400">
                <a:solidFill>
                  <a:schemeClr val="bg1"/>
                </a:solidFill>
              </a:rPr>
              <a:t>-BD vaccine</a:t>
            </a:r>
            <a:endParaRPr lang="fr-FR" sz="2400">
              <a:solidFill>
                <a:schemeClr val="bg1"/>
              </a:solidFill>
              <a:latin typeface="Arial" charset="0"/>
              <a:ea typeface="ＭＳ Ｐゴシック" charset="0"/>
            </a:endParaRPr>
          </a:p>
        </p:txBody>
      </p:sp>
      <p:sp>
        <p:nvSpPr>
          <p:cNvPr id="3076" name="Rectangle 5"/>
          <p:cNvSpPr>
            <a:spLocks noChangeArrowheads="1"/>
          </p:cNvSpPr>
          <p:nvPr/>
        </p:nvSpPr>
        <p:spPr bwMode="auto">
          <a:xfrm>
            <a:off x="6629400" y="2233002"/>
            <a:ext cx="3733800" cy="1752600"/>
          </a:xfrm>
          <a:prstGeom prst="rect">
            <a:avLst/>
          </a:prstGeom>
          <a:noFill/>
          <a:ln w="9525">
            <a:noFill/>
            <a:miter lim="800000"/>
            <a:headEnd/>
            <a:tailEnd/>
          </a:ln>
        </p:spPr>
        <p:txBody>
          <a:bodyPr lIns="0" tIns="0" rIns="0" bIns="0" anchor="t"/>
          <a:lstStyle/>
          <a:p>
            <a:pPr algn="ctr" defTabSz="912813" eaLnBrk="0" hangingPunct="0">
              <a:lnSpc>
                <a:spcPct val="90000"/>
              </a:lnSpc>
              <a:spcBef>
                <a:spcPct val="80000"/>
              </a:spcBef>
              <a:buClr>
                <a:srgbClr val="1E7FB8"/>
              </a:buClr>
            </a:pPr>
            <a:r>
              <a:rPr lang="fr-FR" sz="3200" dirty="0">
                <a:solidFill>
                  <a:schemeClr val="bg1"/>
                </a:solidFill>
              </a:rPr>
              <a:t>Module 4</a:t>
            </a:r>
            <a:br>
              <a:rPr lang="fr-FR" sz="3200" dirty="0">
                <a:solidFill>
                  <a:schemeClr val="bg1"/>
                </a:solidFill>
              </a:rPr>
            </a:br>
            <a:endParaRPr lang="fr-FR" sz="3200" dirty="0">
              <a:solidFill>
                <a:schemeClr val="bg1"/>
              </a:solidFill>
            </a:endParaRPr>
          </a:p>
          <a:p>
            <a:pPr algn="ctr" defTabSz="912813" eaLnBrk="0" hangingPunct="0">
              <a:lnSpc>
                <a:spcPct val="90000"/>
              </a:lnSpc>
              <a:spcBef>
                <a:spcPts val="600"/>
              </a:spcBef>
              <a:buClr>
                <a:srgbClr val="1E7FB8"/>
              </a:buClr>
            </a:pPr>
            <a:r>
              <a:rPr lang="en-US" sz="3200" dirty="0">
                <a:solidFill>
                  <a:schemeClr val="bg1"/>
                </a:solidFill>
              </a:rPr>
              <a:t>Hepatitis B vaccine characteristics and storage</a:t>
            </a:r>
          </a:p>
          <a:p>
            <a:pPr algn="ctr" defTabSz="912813">
              <a:lnSpc>
                <a:spcPct val="90000"/>
              </a:lnSpc>
              <a:spcBef>
                <a:spcPts val="600"/>
              </a:spcBef>
            </a:pPr>
            <a:endParaRPr lang="en-US" sz="3200" dirty="0">
              <a:solidFill>
                <a:schemeClr val="bg1"/>
              </a:solidFill>
              <a:cs typeface="Arial"/>
            </a:endParaRPr>
          </a:p>
        </p:txBody>
      </p:sp>
      <p:pic>
        <p:nvPicPr>
          <p:cNvPr id="1026"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4" y="0"/>
            <a:ext cx="4968000" cy="687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a:extLst>
              <a:ext uri="{FF2B5EF4-FFF2-40B4-BE49-F238E27FC236}">
                <a16:creationId xmlns:a16="http://schemas.microsoft.com/office/drawing/2014/main" id="{F54C55F1-254E-0FE9-35E7-909D7460120A}"/>
              </a:ext>
            </a:extLst>
          </p:cNvPr>
          <p:cNvSpPr txBox="1"/>
          <p:nvPr/>
        </p:nvSpPr>
        <p:spPr>
          <a:xfrm>
            <a:off x="11189704" y="114548"/>
            <a:ext cx="975360" cy="276999"/>
          </a:xfrm>
          <a:prstGeom prst="rect">
            <a:avLst/>
          </a:prstGeom>
          <a:noFill/>
        </p:spPr>
        <p:txBody>
          <a:bodyPr wrap="square" rtlCol="0">
            <a:spAutoFit/>
          </a:bodyPr>
          <a:lstStyle/>
          <a:p>
            <a:r>
              <a:rPr lang="en-US" sz="1200" dirty="0">
                <a:solidFill>
                  <a:schemeClr val="bg1"/>
                </a:solidFill>
                <a:latin typeface="+mj-lt"/>
              </a:rPr>
              <a:t>ver. 11/24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rot="10800000" flipV="1">
            <a:off x="752763" y="1624796"/>
            <a:ext cx="10686473" cy="44473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spcBef>
                <a:spcPts val="1200"/>
              </a:spcBef>
              <a:spcAft>
                <a:spcPts val="600"/>
              </a:spcAft>
            </a:pPr>
            <a:r>
              <a:rPr lang="en-US" sz="2400" b="0" dirty="0"/>
              <a:t>If freezing is </a:t>
            </a:r>
            <a:r>
              <a:rPr lang="en-US" sz="2400" b="0" dirty="0">
                <a:latin typeface="+mn-lt"/>
              </a:rPr>
              <a:t>suspected, the </a:t>
            </a:r>
            <a:r>
              <a:rPr lang="en-US" sz="2400" dirty="0">
                <a:latin typeface="+mn-lt"/>
              </a:rPr>
              <a:t>shake test </a:t>
            </a:r>
            <a:r>
              <a:rPr lang="en-US" sz="2400" b="0" dirty="0">
                <a:latin typeface="+mn-lt"/>
              </a:rPr>
              <a:t>should be conducted, particularly if the following conditions are observed:</a:t>
            </a:r>
          </a:p>
          <a:p>
            <a:pPr marL="290513" indent="-290513" algn="just">
              <a:spcBef>
                <a:spcPts val="0"/>
              </a:spcBef>
              <a:spcAft>
                <a:spcPts val="0"/>
              </a:spcAft>
              <a:buClr>
                <a:srgbClr val="0070C0"/>
              </a:buClr>
              <a:buFont typeface="Wingdings" pitchFamily="2" charset="2"/>
              <a:buChar char="l"/>
            </a:pPr>
            <a:r>
              <a:rPr lang="en-US" sz="2000" b="0" spc="-50" dirty="0">
                <a:latin typeface="+mn-lt"/>
              </a:rPr>
              <a:t>Low temperature alarm on the continuous temperature recorder</a:t>
            </a:r>
          </a:p>
          <a:p>
            <a:pPr>
              <a:spcBef>
                <a:spcPts val="0"/>
              </a:spcBef>
              <a:spcAft>
                <a:spcPts val="0"/>
              </a:spcAft>
              <a:buClr>
                <a:srgbClr val="0070C0"/>
              </a:buClr>
              <a:buFont typeface="Wingdings" pitchFamily="2" charset="2"/>
              <a:buChar char="l"/>
            </a:pPr>
            <a:r>
              <a:rPr lang="en-US" sz="2000" b="0" dirty="0">
                <a:latin typeface="+mn-lt"/>
              </a:rPr>
              <a:t> Refrigerator temperature below 0⁰C</a:t>
            </a:r>
          </a:p>
          <a:p>
            <a:pPr>
              <a:spcBef>
                <a:spcPts val="0"/>
              </a:spcBef>
              <a:spcAft>
                <a:spcPts val="0"/>
              </a:spcAft>
              <a:buClr>
                <a:srgbClr val="0070C0"/>
              </a:buClr>
              <a:buFont typeface="Wingdings" pitchFamily="2" charset="2"/>
              <a:buChar char="l"/>
            </a:pPr>
            <a:r>
              <a:rPr lang="en-US" sz="2000" b="0" dirty="0">
                <a:latin typeface="+mn-lt"/>
              </a:rPr>
              <a:t> Vaccine vial in contact with frozen ice packs</a:t>
            </a:r>
          </a:p>
          <a:p>
            <a:pPr>
              <a:spcBef>
                <a:spcPts val="0"/>
              </a:spcBef>
              <a:spcAft>
                <a:spcPts val="0"/>
              </a:spcAft>
              <a:buClr>
                <a:srgbClr val="0070C0"/>
              </a:buClr>
              <a:buFont typeface="Wingdings" pitchFamily="2" charset="2"/>
              <a:buChar char="l"/>
            </a:pPr>
            <a:r>
              <a:rPr lang="en-US" sz="2000" b="0" dirty="0">
                <a:latin typeface="+mn-lt"/>
              </a:rPr>
              <a:t> Cross (X) on the Freeze Tag</a:t>
            </a:r>
          </a:p>
          <a:p>
            <a:pPr>
              <a:spcBef>
                <a:spcPts val="1800"/>
              </a:spcBef>
              <a:spcAft>
                <a:spcPts val="0"/>
              </a:spcAft>
            </a:pPr>
            <a:r>
              <a:rPr lang="en-US" sz="2400" b="0" dirty="0">
                <a:latin typeface="+mn-lt"/>
              </a:rPr>
              <a:t>If the shake test shows that freezing has occurred, </a:t>
            </a:r>
            <a:br>
              <a:rPr lang="en-US" sz="2400" b="0" dirty="0">
                <a:latin typeface="+mn-lt"/>
              </a:rPr>
            </a:br>
            <a:r>
              <a:rPr lang="en-US" sz="2400" b="0" dirty="0">
                <a:latin typeface="+mn-lt"/>
              </a:rPr>
              <a:t>remove all vaccines from the same batch, note the</a:t>
            </a:r>
            <a:br>
              <a:rPr lang="en-US" sz="2400" b="0" dirty="0">
                <a:latin typeface="+mn-lt"/>
              </a:rPr>
            </a:br>
            <a:r>
              <a:rPr lang="en-US" sz="2400" b="0" dirty="0">
                <a:latin typeface="+mn-lt"/>
              </a:rPr>
              <a:t>quantity concerned, and discard all affected vaccines.</a:t>
            </a:r>
          </a:p>
          <a:p>
            <a:pPr>
              <a:spcBef>
                <a:spcPts val="1800"/>
              </a:spcBef>
              <a:spcAft>
                <a:spcPts val="0"/>
              </a:spcAft>
            </a:pPr>
            <a:r>
              <a:rPr lang="en-US" sz="2400" b="0" dirty="0">
                <a:latin typeface="+mn-lt"/>
              </a:rPr>
              <a:t>Complete and submit appropriate f</a:t>
            </a:r>
            <a:r>
              <a:rPr lang="en-US" sz="2400" b="0" dirty="0"/>
              <a:t>orms to indicate vaccines and supplies loss.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1255" y="2372988"/>
            <a:ext cx="2913905" cy="2507640"/>
          </a:xfrm>
          <a:prstGeom prst="rect">
            <a:avLst/>
          </a:prstGeom>
          <a:solidFill>
            <a:srgbClr val="000066"/>
          </a:solidFill>
          <a:ln>
            <a:noFill/>
          </a:ln>
        </p:spPr>
      </p:pic>
      <p:sp>
        <p:nvSpPr>
          <p:cNvPr id="2" name="Title 1"/>
          <p:cNvSpPr>
            <a:spLocks noGrp="1"/>
          </p:cNvSpPr>
          <p:nvPr>
            <p:ph type="title"/>
          </p:nvPr>
        </p:nvSpPr>
        <p:spPr>
          <a:xfrm>
            <a:off x="2362200" y="0"/>
            <a:ext cx="8305800" cy="1238250"/>
          </a:xfrm>
        </p:spPr>
        <p:txBody>
          <a:bodyPr/>
          <a:lstStyle/>
          <a:p>
            <a:r>
              <a:rPr lang="en-US"/>
              <a:t>What to do in case of</a:t>
            </a:r>
            <a:br>
              <a:rPr lang="en-US"/>
            </a:br>
            <a:r>
              <a:rPr lang="en-US"/>
              <a:t>suspected frozen vaccine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en-US"/>
              <a:t>How to conduct a shake test (1/2)</a:t>
            </a:r>
          </a:p>
        </p:txBody>
      </p:sp>
      <p:pic>
        <p:nvPicPr>
          <p:cNvPr id="7" name="Picture 6" descr="shake test table1.PNG"/>
          <p:cNvPicPr>
            <a:picLocks noChangeAspect="1"/>
          </p:cNvPicPr>
          <p:nvPr/>
        </p:nvPicPr>
        <p:blipFill>
          <a:blip r:embed="rId3" cstate="print"/>
          <a:stretch>
            <a:fillRect/>
          </a:stretch>
        </p:blipFill>
        <p:spPr>
          <a:xfrm>
            <a:off x="1905001" y="1342952"/>
            <a:ext cx="8300471" cy="460064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362200" y="0"/>
            <a:ext cx="8305800" cy="1238250"/>
          </a:xfrm>
        </p:spPr>
        <p:txBody>
          <a:bodyPr/>
          <a:lstStyle/>
          <a:p>
            <a:r>
              <a:rPr lang="en-US"/>
              <a:t>How to conduct a shake test (2/2)</a:t>
            </a:r>
          </a:p>
        </p:txBody>
      </p:sp>
      <p:pic>
        <p:nvPicPr>
          <p:cNvPr id="7" name="Picture 6" descr="Shake test table2.PNG"/>
          <p:cNvPicPr>
            <a:picLocks noChangeAspect="1"/>
          </p:cNvPicPr>
          <p:nvPr/>
        </p:nvPicPr>
        <p:blipFill>
          <a:blip r:embed="rId3" cstate="print"/>
          <a:stretch>
            <a:fillRect/>
          </a:stretch>
        </p:blipFill>
        <p:spPr>
          <a:xfrm>
            <a:off x="1713593" y="1371600"/>
            <a:ext cx="8764814" cy="445309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en-US">
                <a:solidFill>
                  <a:srgbClr val="002060"/>
                </a:solidFill>
              </a:rPr>
              <a:t>Examples of shake test vial results</a:t>
            </a:r>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1493703196"/>
              </p:ext>
            </p:extLst>
          </p:nvPr>
        </p:nvGraphicFramePr>
        <p:xfrm>
          <a:off x="3418632" y="1453575"/>
          <a:ext cx="6570662" cy="4848225"/>
        </p:xfrm>
        <a:graphic>
          <a:graphicData uri="http://schemas.openxmlformats.org/presentationml/2006/ole">
            <mc:AlternateContent xmlns:mc="http://schemas.openxmlformats.org/markup-compatibility/2006">
              <mc:Choice xmlns:v="urn:schemas-microsoft-com:vml" Requires="v">
                <p:oleObj name="Document" r:id="rId3" imgW="6782564" imgH="4999796" progId="Word.Document.12">
                  <p:embed/>
                </p:oleObj>
              </mc:Choice>
              <mc:Fallback>
                <p:oleObj name="Document" r:id="rId3" imgW="6782564" imgH="4999796" progId="Word.Document.12">
                  <p:embed/>
                  <p:pic>
                    <p:nvPicPr>
                      <p:cNvPr id="3" name="Object 2"/>
                      <p:cNvPicPr/>
                      <p:nvPr/>
                    </p:nvPicPr>
                    <p:blipFill>
                      <a:blip r:embed="rId4"/>
                      <a:stretch>
                        <a:fillRect/>
                      </a:stretch>
                    </p:blipFill>
                    <p:spPr>
                      <a:xfrm>
                        <a:off x="3418632" y="1453575"/>
                        <a:ext cx="6570662" cy="4848225"/>
                      </a:xfrm>
                      <a:prstGeom prst="rect">
                        <a:avLst/>
                      </a:prstGeom>
                    </p:spPr>
                  </p:pic>
                </p:oleObj>
              </mc:Fallback>
            </mc:AlternateContent>
          </a:graphicData>
        </a:graphic>
      </p:graphicFrame>
      <p:sp>
        <p:nvSpPr>
          <p:cNvPr id="8" name="TextBox 7"/>
          <p:cNvSpPr txBox="1"/>
          <p:nvPr/>
        </p:nvSpPr>
        <p:spPr>
          <a:xfrm>
            <a:off x="998104" y="3235713"/>
            <a:ext cx="1524000" cy="276999"/>
          </a:xfrm>
          <a:prstGeom prst="rect">
            <a:avLst/>
          </a:prstGeom>
          <a:noFill/>
        </p:spPr>
        <p:txBody>
          <a:bodyPr wrap="square" rtlCol="0">
            <a:spAutoFit/>
          </a:bodyPr>
          <a:lstStyle/>
          <a:p>
            <a:r>
              <a:rPr lang="en-GB" sz="1200" b="0" dirty="0"/>
              <a:t>Nearly transparent</a:t>
            </a:r>
          </a:p>
        </p:txBody>
      </p:sp>
      <p:sp>
        <p:nvSpPr>
          <p:cNvPr id="10" name="TextBox 9"/>
          <p:cNvSpPr txBox="1"/>
          <p:nvPr/>
        </p:nvSpPr>
        <p:spPr>
          <a:xfrm>
            <a:off x="1219200" y="3670193"/>
            <a:ext cx="1524000" cy="276999"/>
          </a:xfrm>
          <a:prstGeom prst="rect">
            <a:avLst/>
          </a:prstGeom>
          <a:noFill/>
        </p:spPr>
        <p:txBody>
          <a:bodyPr wrap="square" rtlCol="0">
            <a:spAutoFit/>
          </a:bodyPr>
          <a:lstStyle/>
          <a:p>
            <a:r>
              <a:rPr lang="en-GB" sz="1200" b="0" dirty="0"/>
              <a:t>Thick sediment </a:t>
            </a:r>
          </a:p>
        </p:txBody>
      </p:sp>
      <p:pic>
        <p:nvPicPr>
          <p:cNvPr id="1028" name="Picture 4" descr="File:Checkmark.sv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34200" y="2286001"/>
            <a:ext cx="533400" cy="474133"/>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File:Xmark01.svg"/>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34399" y="2303515"/>
            <a:ext cx="612000" cy="468000"/>
          </a:xfrm>
          <a:prstGeom prst="rect">
            <a:avLst/>
          </a:prstGeom>
          <a:noFill/>
          <a:extLst>
            <a:ext uri="{909E8E84-426E-40DD-AFC4-6F175D3DCCD1}">
              <a14:hiddenFill xmlns:a14="http://schemas.microsoft.com/office/drawing/2010/main">
                <a:solidFill>
                  <a:srgbClr val="FFFFFF"/>
                </a:solidFill>
              </a14:hiddenFill>
            </a:ext>
          </a:extLst>
        </p:spPr>
      </p:pic>
      <p:sp>
        <p:nvSpPr>
          <p:cNvPr id="5" name="Arrow: Right 4">
            <a:extLst>
              <a:ext uri="{FF2B5EF4-FFF2-40B4-BE49-F238E27FC236}">
                <a16:creationId xmlns:a16="http://schemas.microsoft.com/office/drawing/2014/main" id="{150BFA05-F0CC-4AD4-E90D-F94B7F9C7CBD}"/>
              </a:ext>
            </a:extLst>
          </p:cNvPr>
          <p:cNvSpPr/>
          <p:nvPr/>
        </p:nvSpPr>
        <p:spPr bwMode="auto">
          <a:xfrm>
            <a:off x="2743200" y="3235713"/>
            <a:ext cx="1524000" cy="307777"/>
          </a:xfrm>
          <a:prstGeom prst="rightArrow">
            <a:avLst/>
          </a:prstGeom>
          <a:solidFill>
            <a:srgbClr val="FF660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6" name="Arrow: Right 5">
            <a:extLst>
              <a:ext uri="{FF2B5EF4-FFF2-40B4-BE49-F238E27FC236}">
                <a16:creationId xmlns:a16="http://schemas.microsoft.com/office/drawing/2014/main" id="{C5F6D500-3B84-4B7E-7FE6-A586F783441C}"/>
              </a:ext>
            </a:extLst>
          </p:cNvPr>
          <p:cNvSpPr/>
          <p:nvPr/>
        </p:nvSpPr>
        <p:spPr bwMode="auto">
          <a:xfrm>
            <a:off x="2743200" y="3639415"/>
            <a:ext cx="1524000" cy="307777"/>
          </a:xfrm>
          <a:prstGeom prst="rightArrow">
            <a:avLst/>
          </a:prstGeom>
          <a:solidFill>
            <a:srgbClr val="FF660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en-US"/>
              <a:t>Multi-dose vial policy (MDVP)</a:t>
            </a:r>
          </a:p>
        </p:txBody>
      </p:sp>
      <p:sp>
        <p:nvSpPr>
          <p:cNvPr id="3" name="Content Placeholder 2"/>
          <p:cNvSpPr>
            <a:spLocks noGrp="1"/>
          </p:cNvSpPr>
          <p:nvPr>
            <p:ph idx="1"/>
          </p:nvPr>
        </p:nvSpPr>
        <p:spPr/>
        <p:txBody>
          <a:bodyPr/>
          <a:lstStyle/>
          <a:p>
            <a:pPr marL="0" indent="0" algn="just">
              <a:spcBef>
                <a:spcPts val="1200"/>
              </a:spcBef>
              <a:buNone/>
            </a:pPr>
            <a:r>
              <a:rPr lang="en-US" sz="2400" spc="-30" err="1">
                <a:ea typeface="MS PGothic"/>
              </a:rPr>
              <a:t>HepB</a:t>
            </a:r>
            <a:r>
              <a:rPr lang="en-US" sz="2400" spc="-30">
                <a:ea typeface="MS PGothic"/>
              </a:rPr>
              <a:t> monovalent </a:t>
            </a:r>
            <a:r>
              <a:rPr lang="en-US" sz="2400" spc="-20">
                <a:ea typeface="MS PGothic"/>
              </a:rPr>
              <a:t>vaccine may be kept and used for up to 4 weeks (28 days) </a:t>
            </a:r>
            <a:r>
              <a:rPr lang="en-US" sz="2400">
                <a:ea typeface="MS PGothic"/>
              </a:rPr>
              <a:t>if all of the following</a:t>
            </a:r>
            <a:r>
              <a:rPr lang="en-US" sz="2400" spc="-30">
                <a:ea typeface="MS PGothic"/>
              </a:rPr>
              <a:t> multi-dose vial policy </a:t>
            </a:r>
            <a:r>
              <a:rPr lang="en-US" sz="2400">
                <a:ea typeface="MS PGothic"/>
              </a:rPr>
              <a:t>conditions are met:</a:t>
            </a:r>
          </a:p>
          <a:p>
            <a:pPr marL="457200" indent="-457200" algn="just">
              <a:spcBef>
                <a:spcPts val="1200"/>
              </a:spcBef>
              <a:buNone/>
            </a:pPr>
            <a:r>
              <a:rPr lang="en-US" sz="2400"/>
              <a:t>→ Vaccine has VVM on the body of the vial (not the cap)</a:t>
            </a:r>
          </a:p>
          <a:p>
            <a:pPr marL="457200" indent="-457200" algn="just">
              <a:spcBef>
                <a:spcPts val="1200"/>
              </a:spcBef>
              <a:buNone/>
            </a:pPr>
            <a:r>
              <a:rPr lang="en-US" sz="2400"/>
              <a:t>→ Expiry date has not passed </a:t>
            </a:r>
          </a:p>
          <a:p>
            <a:pPr marL="457200" indent="-457200" algn="just">
              <a:spcBef>
                <a:spcPts val="1200"/>
              </a:spcBef>
              <a:buNone/>
            </a:pPr>
            <a:r>
              <a:rPr lang="en-US" sz="2400"/>
              <a:t>→ VVM has not reached the discard point</a:t>
            </a:r>
          </a:p>
          <a:p>
            <a:pPr marL="457200" indent="-457200" algn="just">
              <a:spcBef>
                <a:spcPts val="1200"/>
              </a:spcBef>
              <a:buNone/>
            </a:pPr>
            <a:r>
              <a:rPr lang="en-US" sz="2400"/>
              <a:t>→ Caps have not been submerged in water</a:t>
            </a:r>
          </a:p>
          <a:p>
            <a:pPr marL="457200" indent="-457200" algn="just">
              <a:spcBef>
                <a:spcPts val="1200"/>
              </a:spcBef>
              <a:buNone/>
            </a:pPr>
            <a:r>
              <a:rPr lang="en-US" sz="2400"/>
              <a:t>→ Aseptic techniques have been used to withdraw all doses (no obvious signs of contamination)</a:t>
            </a:r>
          </a:p>
          <a:p>
            <a:pPr marL="340995" indent="-340995"/>
            <a:endParaRPr lang="en-US">
              <a:cs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362200" y="0"/>
            <a:ext cx="8305800" cy="1219200"/>
          </a:xfrm>
        </p:spPr>
        <p:txBody>
          <a:bodyPr/>
          <a:lstStyle/>
          <a:p>
            <a:r>
              <a:rPr lang="en-US"/>
              <a:t>How to forecast HepB vaccine supply</a:t>
            </a:r>
            <a:br>
              <a:rPr lang="en-US"/>
            </a:br>
            <a:r>
              <a:rPr lang="en-US"/>
              <a:t>needs for a catchment area</a:t>
            </a:r>
          </a:p>
        </p:txBody>
      </p:sp>
      <p:sp>
        <p:nvSpPr>
          <p:cNvPr id="35" name="Rectangle 34"/>
          <p:cNvSpPr/>
          <p:nvPr/>
        </p:nvSpPr>
        <p:spPr>
          <a:xfrm>
            <a:off x="1524000" y="2946500"/>
            <a:ext cx="9129712" cy="2985433"/>
          </a:xfrm>
          <a:prstGeom prst="rect">
            <a:avLst/>
          </a:prstGeom>
        </p:spPr>
        <p:txBody>
          <a:bodyPr wrap="square">
            <a:spAutoFit/>
          </a:bodyPr>
          <a:lstStyle/>
          <a:p>
            <a:pPr marL="457200" indent="-457200" algn="just">
              <a:spcBef>
                <a:spcPts val="600"/>
              </a:spcBef>
              <a:buFont typeface="+mj-lt"/>
              <a:buAutoNum type="alphaUcPeriod"/>
            </a:pPr>
            <a:r>
              <a:rPr lang="en-US" sz="2400" b="0"/>
              <a:t>Target population: for </a:t>
            </a:r>
            <a:r>
              <a:rPr lang="en-US" sz="2400" b="0" err="1"/>
              <a:t>HepB</a:t>
            </a:r>
            <a:r>
              <a:rPr lang="en-US" sz="2400" b="0"/>
              <a:t>-BD this should be “Number of Live Births per year”</a:t>
            </a:r>
          </a:p>
          <a:p>
            <a:pPr marL="457200" indent="-457200" algn="just">
              <a:spcBef>
                <a:spcPts val="600"/>
              </a:spcBef>
              <a:buFont typeface="+mj-lt"/>
              <a:buAutoNum type="alphaUcPeriod"/>
            </a:pPr>
            <a:r>
              <a:rPr lang="en-US" sz="2400" b="0"/>
              <a:t>Coverage target: example, “90% coverage”</a:t>
            </a:r>
          </a:p>
          <a:p>
            <a:pPr marL="457200" indent="-457200" algn="just">
              <a:spcBef>
                <a:spcPts val="600"/>
              </a:spcBef>
              <a:buFont typeface="+mj-lt"/>
              <a:buAutoNum type="alphaUcPeriod"/>
            </a:pPr>
            <a:r>
              <a:rPr lang="en-US" sz="2400" b="0" spc="-10"/>
              <a:t>Number of doses in schedule: example, “1” if only use for BD</a:t>
            </a:r>
          </a:p>
          <a:p>
            <a:pPr marL="457200" indent="-457200" algn="just">
              <a:spcBef>
                <a:spcPts val="600"/>
              </a:spcBef>
              <a:buFont typeface="+mj-lt"/>
              <a:buAutoNum type="alphaUcPeriod"/>
            </a:pPr>
            <a:r>
              <a:rPr lang="en-US" sz="2400" b="0" spc="-20"/>
              <a:t>Wastage factor: example, “1.1” for 1-dose vial (10% wastage)</a:t>
            </a:r>
          </a:p>
          <a:p>
            <a:pPr marL="457200" indent="-457200" algn="just">
              <a:spcBef>
                <a:spcPts val="600"/>
              </a:spcBef>
              <a:buFont typeface="+mj-lt"/>
              <a:buAutoNum type="alphaUcPeriod"/>
            </a:pPr>
            <a:r>
              <a:rPr lang="en-US" sz="2400" b="0"/>
              <a:t>Answer: for example, if target is 100 newborns, the number of doses needed is 100 x .90 x 1 x 1.1 = 99 doses</a:t>
            </a:r>
            <a:endParaRPr lang="en-US" sz="2400" b="0">
              <a:cs typeface="Arial" pitchFamily="34" charset="0"/>
            </a:endParaRPr>
          </a:p>
        </p:txBody>
      </p:sp>
      <p:grpSp>
        <p:nvGrpSpPr>
          <p:cNvPr id="38" name="Group 37"/>
          <p:cNvGrpSpPr/>
          <p:nvPr/>
        </p:nvGrpSpPr>
        <p:grpSpPr>
          <a:xfrm>
            <a:off x="1698144" y="1676401"/>
            <a:ext cx="8869841" cy="1152001"/>
            <a:chOff x="174143" y="2462413"/>
            <a:chExt cx="8869841" cy="1152001"/>
          </a:xfrm>
        </p:grpSpPr>
        <p:sp>
          <p:nvSpPr>
            <p:cNvPr id="20" name="Oval 19"/>
            <p:cNvSpPr>
              <a:spLocks noChangeArrowheads="1"/>
            </p:cNvSpPr>
            <p:nvPr/>
          </p:nvSpPr>
          <p:spPr bwMode="auto">
            <a:xfrm>
              <a:off x="1447800" y="2839104"/>
              <a:ext cx="409577" cy="438128"/>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algn="just"/>
              <a:r>
                <a:rPr lang="fr-FR" sz="2000">
                  <a:solidFill>
                    <a:schemeClr val="tx1"/>
                  </a:solidFill>
                  <a:ea typeface="Times New Roman" pitchFamily="18" charset="0"/>
                  <a:cs typeface="Arial" pitchFamily="34" charset="0"/>
                </a:rPr>
                <a:t>x</a:t>
              </a:r>
              <a:endParaRPr lang="fr-FR" sz="3200" b="0">
                <a:solidFill>
                  <a:schemeClr val="tx1"/>
                </a:solidFill>
                <a:cs typeface="Arial" pitchFamily="34" charset="0"/>
              </a:endParaRPr>
            </a:p>
          </p:txBody>
        </p:sp>
        <p:sp>
          <p:nvSpPr>
            <p:cNvPr id="15" name="AutoShape 11"/>
            <p:cNvSpPr>
              <a:spLocks noChangeArrowheads="1"/>
            </p:cNvSpPr>
            <p:nvPr/>
          </p:nvSpPr>
          <p:spPr bwMode="auto">
            <a:xfrm>
              <a:off x="174143" y="2462414"/>
              <a:ext cx="1273657" cy="1152000"/>
            </a:xfrm>
            <a:prstGeom prst="roundRect">
              <a:avLst>
                <a:gd name="adj" fmla="val 16667"/>
              </a:avLst>
            </a:prstGeom>
            <a:solidFill>
              <a:srgbClr val="FFFFFF"/>
            </a:solidFill>
            <a:ln w="9525">
              <a:solidFill>
                <a:srgbClr val="C00000"/>
              </a:solidFill>
              <a:round/>
              <a:headEnd/>
              <a:tailEnd/>
            </a:ln>
          </p:spPr>
          <p:txBody>
            <a:bodyPr vert="horz" wrap="square" lIns="91440" tIns="45720" rIns="91440" bIns="45720" numCol="1" anchor="t" anchorCtr="0" compatLnSpc="1">
              <a:prstTxWarp prst="textNoShape">
                <a:avLst/>
              </a:prstTxWarp>
            </a:bodyPr>
            <a:lstStyle/>
            <a:p>
              <a:pPr lvl="0" algn="ctr"/>
              <a:r>
                <a:rPr lang="en-US" sz="1600">
                  <a:solidFill>
                    <a:schemeClr val="tx1"/>
                  </a:solidFill>
                  <a:latin typeface="Arial Narrow" pitchFamily="34" charset="0"/>
                  <a:ea typeface="Times New Roman" pitchFamily="18" charset="0"/>
                  <a:cs typeface="Arial" pitchFamily="34" charset="0"/>
                </a:rPr>
                <a:t>A. </a:t>
              </a:r>
            </a:p>
            <a:p>
              <a:pPr lvl="0" algn="ctr"/>
              <a:r>
                <a:rPr lang="en-US" sz="1600">
                  <a:solidFill>
                    <a:schemeClr val="tx1"/>
                  </a:solidFill>
                  <a:latin typeface="Arial Narrow" pitchFamily="34" charset="0"/>
                  <a:ea typeface="Times New Roman" pitchFamily="18" charset="0"/>
                  <a:cs typeface="Arial" pitchFamily="34" charset="0"/>
                </a:rPr>
                <a:t>Target</a:t>
              </a:r>
            </a:p>
            <a:p>
              <a:pPr lvl="0" algn="ctr"/>
              <a:r>
                <a:rPr lang="en-US" sz="1600">
                  <a:solidFill>
                    <a:schemeClr val="tx1"/>
                  </a:solidFill>
                  <a:latin typeface="Arial Narrow" pitchFamily="34" charset="0"/>
                  <a:ea typeface="Times New Roman" pitchFamily="18" charset="0"/>
                  <a:cs typeface="Arial" pitchFamily="34" charset="0"/>
                </a:rPr>
                <a:t>Population</a:t>
              </a:r>
            </a:p>
            <a:p>
              <a:pPr lvl="0" algn="ctr"/>
              <a:r>
                <a:rPr lang="en-US" sz="1600">
                  <a:solidFill>
                    <a:schemeClr val="tx1"/>
                  </a:solidFill>
                  <a:latin typeface="Arial Narrow" pitchFamily="34" charset="0"/>
                  <a:ea typeface="Times New Roman" pitchFamily="18" charset="0"/>
                  <a:cs typeface="Arial" pitchFamily="34" charset="0"/>
                </a:rPr>
                <a:t>for year</a:t>
              </a:r>
              <a:endParaRPr lang="fr-FR" sz="1600" b="0">
                <a:solidFill>
                  <a:schemeClr val="tx1"/>
                </a:solidFill>
                <a:cs typeface="Arial" pitchFamily="34" charset="0"/>
              </a:endParaRPr>
            </a:p>
          </p:txBody>
        </p:sp>
        <p:sp>
          <p:nvSpPr>
            <p:cNvPr id="34" name="Oval 33"/>
            <p:cNvSpPr>
              <a:spLocks noChangeArrowheads="1"/>
            </p:cNvSpPr>
            <p:nvPr/>
          </p:nvSpPr>
          <p:spPr bwMode="auto">
            <a:xfrm>
              <a:off x="3124200" y="2819400"/>
              <a:ext cx="533400" cy="457200"/>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algn="just"/>
              <a:r>
                <a:rPr lang="fr-FR" sz="2000">
                  <a:solidFill>
                    <a:schemeClr val="tx1"/>
                  </a:solidFill>
                  <a:ea typeface="Times New Roman" pitchFamily="18" charset="0"/>
                  <a:cs typeface="Arial" pitchFamily="34" charset="0"/>
                </a:rPr>
                <a:t>x</a:t>
              </a:r>
              <a:endParaRPr lang="fr-FR" sz="3200" b="0">
                <a:solidFill>
                  <a:schemeClr val="tx1"/>
                </a:solidFill>
                <a:cs typeface="Arial" pitchFamily="34" charset="0"/>
              </a:endParaRPr>
            </a:p>
          </p:txBody>
        </p:sp>
        <p:sp>
          <p:nvSpPr>
            <p:cNvPr id="21" name="AutoShape 11"/>
            <p:cNvSpPr>
              <a:spLocks noChangeArrowheads="1"/>
            </p:cNvSpPr>
            <p:nvPr/>
          </p:nvSpPr>
          <p:spPr bwMode="auto">
            <a:xfrm>
              <a:off x="1909760" y="2462413"/>
              <a:ext cx="1214440" cy="1152000"/>
            </a:xfrm>
            <a:prstGeom prst="roundRect">
              <a:avLst>
                <a:gd name="adj" fmla="val 16667"/>
              </a:avLst>
            </a:prstGeom>
            <a:solidFill>
              <a:srgbClr val="FFFFFF"/>
            </a:solidFill>
            <a:ln w="9525">
              <a:solidFill>
                <a:srgbClr val="C00000"/>
              </a:solidFill>
              <a:round/>
              <a:headEnd/>
              <a:tailEnd/>
            </a:ln>
          </p:spPr>
          <p:txBody>
            <a:bodyPr vert="horz" wrap="square" lIns="91440" tIns="45720" rIns="91440" bIns="45720" numCol="1" anchor="t" anchorCtr="0" compatLnSpc="1">
              <a:prstTxWarp prst="textNoShape">
                <a:avLst/>
              </a:prstTxWarp>
            </a:bodyPr>
            <a:lstStyle/>
            <a:p>
              <a:pPr lvl="0" algn="ctr"/>
              <a:r>
                <a:rPr lang="fr-FR" sz="1600">
                  <a:solidFill>
                    <a:schemeClr val="tx1"/>
                  </a:solidFill>
                  <a:latin typeface="Arial Narrow" pitchFamily="34" charset="0"/>
                  <a:ea typeface="Times New Roman" pitchFamily="18" charset="0"/>
                  <a:cs typeface="Arial" pitchFamily="34" charset="0"/>
                </a:rPr>
                <a:t>B.</a:t>
              </a:r>
            </a:p>
            <a:p>
              <a:pPr lvl="0" algn="ctr"/>
              <a:r>
                <a:rPr lang="fr-FR" sz="1600" err="1">
                  <a:solidFill>
                    <a:schemeClr val="tx1"/>
                  </a:solidFill>
                  <a:latin typeface="Arial Narrow" pitchFamily="34" charset="0"/>
                  <a:ea typeface="Times New Roman" pitchFamily="18" charset="0"/>
                  <a:cs typeface="Arial" pitchFamily="34" charset="0"/>
                </a:rPr>
                <a:t>Coverage</a:t>
              </a:r>
              <a:endParaRPr lang="fr-FR" sz="1600">
                <a:solidFill>
                  <a:schemeClr val="tx1"/>
                </a:solidFill>
                <a:latin typeface="Arial Narrow" pitchFamily="34" charset="0"/>
                <a:ea typeface="Times New Roman" pitchFamily="18" charset="0"/>
                <a:cs typeface="Arial" pitchFamily="34" charset="0"/>
              </a:endParaRPr>
            </a:p>
            <a:p>
              <a:pPr lvl="0" algn="ctr"/>
              <a:r>
                <a:rPr lang="fr-FR" sz="1600" err="1">
                  <a:solidFill>
                    <a:schemeClr val="tx1"/>
                  </a:solidFill>
                  <a:latin typeface="Arial Narrow" pitchFamily="34" charset="0"/>
                  <a:ea typeface="Times New Roman" pitchFamily="18" charset="0"/>
                  <a:cs typeface="Arial" pitchFamily="34" charset="0"/>
                </a:rPr>
                <a:t>target</a:t>
              </a:r>
              <a:endParaRPr lang="fr-FR" sz="1600" b="0">
                <a:solidFill>
                  <a:schemeClr val="tx1"/>
                </a:solidFill>
                <a:cs typeface="Arial" pitchFamily="34" charset="0"/>
              </a:endParaRPr>
            </a:p>
          </p:txBody>
        </p:sp>
        <p:sp>
          <p:nvSpPr>
            <p:cNvPr id="22" name="AutoShape 11"/>
            <p:cNvSpPr>
              <a:spLocks noChangeArrowheads="1"/>
            </p:cNvSpPr>
            <p:nvPr/>
          </p:nvSpPr>
          <p:spPr bwMode="auto">
            <a:xfrm>
              <a:off x="3600440" y="2462413"/>
              <a:ext cx="1447800" cy="1152000"/>
            </a:xfrm>
            <a:prstGeom prst="roundRect">
              <a:avLst>
                <a:gd name="adj" fmla="val 16667"/>
              </a:avLst>
            </a:prstGeom>
            <a:solidFill>
              <a:srgbClr val="FFFFFF"/>
            </a:solidFill>
            <a:ln w="9525">
              <a:solidFill>
                <a:srgbClr val="C00000"/>
              </a:solidFill>
              <a:round/>
              <a:headEnd/>
              <a:tailEnd/>
            </a:ln>
          </p:spPr>
          <p:txBody>
            <a:bodyPr vert="horz" wrap="square" lIns="91440" tIns="45720" rIns="91440" bIns="45720" numCol="1" anchor="t" anchorCtr="0" compatLnSpc="1">
              <a:prstTxWarp prst="textNoShape">
                <a:avLst/>
              </a:prstTxWarp>
            </a:bodyPr>
            <a:lstStyle/>
            <a:p>
              <a:pPr lvl="0" algn="ctr"/>
              <a:r>
                <a:rPr lang="en-US" sz="1600">
                  <a:solidFill>
                    <a:schemeClr val="tx1"/>
                  </a:solidFill>
                  <a:latin typeface="Arial Narrow" pitchFamily="34" charset="0"/>
                  <a:ea typeface="Times New Roman" pitchFamily="18" charset="0"/>
                  <a:cs typeface="Arial" pitchFamily="34" charset="0"/>
                </a:rPr>
                <a:t>C. </a:t>
              </a:r>
              <a:br>
                <a:rPr lang="en-US" sz="1600">
                  <a:solidFill>
                    <a:schemeClr val="tx1"/>
                  </a:solidFill>
                  <a:latin typeface="Arial Narrow" pitchFamily="34" charset="0"/>
                  <a:ea typeface="Times New Roman" pitchFamily="18" charset="0"/>
                  <a:cs typeface="Arial" pitchFamily="34" charset="0"/>
                </a:rPr>
              </a:br>
              <a:r>
                <a:rPr lang="en-US" sz="1600">
                  <a:solidFill>
                    <a:schemeClr val="tx1"/>
                  </a:solidFill>
                  <a:latin typeface="Arial Narrow" pitchFamily="34" charset="0"/>
                  <a:ea typeface="Times New Roman" pitchFamily="18" charset="0"/>
                  <a:cs typeface="Arial" pitchFamily="34" charset="0"/>
                </a:rPr>
                <a:t>Number of doses</a:t>
              </a:r>
            </a:p>
            <a:p>
              <a:pPr lvl="0" algn="ctr"/>
              <a:r>
                <a:rPr lang="en-US" sz="1600">
                  <a:solidFill>
                    <a:schemeClr val="tx1"/>
                  </a:solidFill>
                  <a:latin typeface="Arial Narrow" pitchFamily="34" charset="0"/>
                  <a:ea typeface="Times New Roman" pitchFamily="18" charset="0"/>
                  <a:cs typeface="Arial" pitchFamily="34" charset="0"/>
                </a:rPr>
                <a:t>in schedule</a:t>
              </a:r>
              <a:endParaRPr lang="fr-FR" sz="1600" b="0">
                <a:solidFill>
                  <a:schemeClr val="tx1"/>
                </a:solidFill>
                <a:cs typeface="Arial" pitchFamily="34" charset="0"/>
              </a:endParaRPr>
            </a:p>
          </p:txBody>
        </p:sp>
        <p:sp>
          <p:nvSpPr>
            <p:cNvPr id="36" name="Oval 35"/>
            <p:cNvSpPr>
              <a:spLocks noChangeArrowheads="1"/>
            </p:cNvSpPr>
            <p:nvPr/>
          </p:nvSpPr>
          <p:spPr bwMode="auto">
            <a:xfrm>
              <a:off x="5086352" y="2843413"/>
              <a:ext cx="304800" cy="357192"/>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algn="just"/>
              <a:r>
                <a:rPr lang="fr-FR" sz="2000">
                  <a:solidFill>
                    <a:schemeClr val="tx1"/>
                  </a:solidFill>
                  <a:ea typeface="Times New Roman" pitchFamily="18" charset="0"/>
                  <a:cs typeface="Arial" pitchFamily="34" charset="0"/>
                </a:rPr>
                <a:t>x</a:t>
              </a:r>
              <a:endParaRPr lang="fr-FR" sz="3200" b="0">
                <a:solidFill>
                  <a:schemeClr val="tx1"/>
                </a:solidFill>
                <a:cs typeface="Arial" pitchFamily="34" charset="0"/>
              </a:endParaRPr>
            </a:p>
          </p:txBody>
        </p:sp>
        <p:sp>
          <p:nvSpPr>
            <p:cNvPr id="32" name="AutoShape 11"/>
            <p:cNvSpPr>
              <a:spLocks noChangeArrowheads="1"/>
            </p:cNvSpPr>
            <p:nvPr/>
          </p:nvSpPr>
          <p:spPr bwMode="auto">
            <a:xfrm>
              <a:off x="5510200" y="2462413"/>
              <a:ext cx="1158544" cy="1152000"/>
            </a:xfrm>
            <a:prstGeom prst="roundRect">
              <a:avLst>
                <a:gd name="adj" fmla="val 16667"/>
              </a:avLst>
            </a:prstGeom>
            <a:solidFill>
              <a:srgbClr val="FFFFFF"/>
            </a:solidFill>
            <a:ln w="9525">
              <a:solidFill>
                <a:srgbClr val="C00000"/>
              </a:solidFill>
              <a:round/>
              <a:headEnd/>
              <a:tailEnd/>
            </a:ln>
          </p:spPr>
          <p:txBody>
            <a:bodyPr vert="horz" wrap="square" lIns="91440" tIns="45720" rIns="91440" bIns="45720" numCol="1" anchor="t" anchorCtr="0" compatLnSpc="1">
              <a:prstTxWarp prst="textNoShape">
                <a:avLst/>
              </a:prstTxWarp>
            </a:bodyPr>
            <a:lstStyle/>
            <a:p>
              <a:pPr lvl="0" algn="ctr"/>
              <a:r>
                <a:rPr lang="fr-FR" sz="1600">
                  <a:solidFill>
                    <a:schemeClr val="tx1"/>
                  </a:solidFill>
                  <a:latin typeface="Arial Narrow" pitchFamily="34" charset="0"/>
                  <a:ea typeface="Times New Roman" pitchFamily="18" charset="0"/>
                  <a:cs typeface="Arial" pitchFamily="34" charset="0"/>
                </a:rPr>
                <a:t>D.</a:t>
              </a:r>
            </a:p>
            <a:p>
              <a:pPr lvl="0" algn="ctr"/>
              <a:r>
                <a:rPr lang="fr-FR" sz="1600" err="1">
                  <a:solidFill>
                    <a:schemeClr val="tx1"/>
                  </a:solidFill>
                  <a:latin typeface="Arial Narrow" pitchFamily="34" charset="0"/>
                  <a:ea typeface="Times New Roman" pitchFamily="18" charset="0"/>
                  <a:cs typeface="Arial" pitchFamily="34" charset="0"/>
                </a:rPr>
                <a:t>Wastage</a:t>
              </a:r>
              <a:endParaRPr lang="fr-FR" sz="1600">
                <a:solidFill>
                  <a:schemeClr val="tx1"/>
                </a:solidFill>
                <a:latin typeface="Arial Narrow" pitchFamily="34" charset="0"/>
                <a:ea typeface="Times New Roman" pitchFamily="18" charset="0"/>
                <a:cs typeface="Arial" pitchFamily="34" charset="0"/>
              </a:endParaRPr>
            </a:p>
            <a:p>
              <a:pPr lvl="0" algn="ctr"/>
              <a:r>
                <a:rPr lang="fr-FR" sz="1600">
                  <a:solidFill>
                    <a:schemeClr val="tx1"/>
                  </a:solidFill>
                  <a:latin typeface="Arial Narrow" pitchFamily="34" charset="0"/>
                  <a:ea typeface="Times New Roman" pitchFamily="18" charset="0"/>
                  <a:cs typeface="Arial" pitchFamily="34" charset="0"/>
                </a:rPr>
                <a:t>factor</a:t>
              </a:r>
              <a:endParaRPr lang="fr-FR" sz="1600" b="0">
                <a:solidFill>
                  <a:schemeClr val="tx1"/>
                </a:solidFill>
                <a:cs typeface="Arial" pitchFamily="34" charset="0"/>
              </a:endParaRPr>
            </a:p>
          </p:txBody>
        </p:sp>
        <p:sp>
          <p:nvSpPr>
            <p:cNvPr id="33" name="AutoShape 15"/>
            <p:cNvSpPr>
              <a:spLocks noChangeArrowheads="1"/>
            </p:cNvSpPr>
            <p:nvPr/>
          </p:nvSpPr>
          <p:spPr bwMode="auto">
            <a:xfrm>
              <a:off x="7215184" y="2462413"/>
              <a:ext cx="1828800" cy="1152000"/>
            </a:xfrm>
            <a:prstGeom prst="roundRect">
              <a:avLst>
                <a:gd name="adj" fmla="val 16667"/>
              </a:avLst>
            </a:prstGeom>
            <a:solidFill>
              <a:srgbClr val="FFFFFF"/>
            </a:solidFill>
            <a:ln w="9525">
              <a:solidFill>
                <a:srgbClr val="C00000"/>
              </a:solidFill>
              <a:round/>
              <a:headEnd/>
              <a:tailEnd/>
            </a:ln>
          </p:spPr>
          <p:txBody>
            <a:bodyPr vert="horz" wrap="square" lIns="91440" tIns="45720" rIns="91440" bIns="45720" numCol="1" anchor="t" anchorCtr="0" compatLnSpc="1">
              <a:prstTxWarp prst="textNoShape">
                <a:avLst/>
              </a:prstTxWarp>
            </a:bodyPr>
            <a:lstStyle/>
            <a:p>
              <a:pPr lvl="0" algn="ctr"/>
              <a:r>
                <a:rPr lang="en-US" sz="1600">
                  <a:solidFill>
                    <a:schemeClr val="tx1"/>
                  </a:solidFill>
                  <a:latin typeface="Arial Narrow" pitchFamily="34" charset="0"/>
                  <a:ea typeface="Times New Roman" pitchFamily="18" charset="0"/>
                  <a:cs typeface="Arial" pitchFamily="34" charset="0"/>
                </a:rPr>
                <a:t>E. </a:t>
              </a:r>
            </a:p>
            <a:p>
              <a:pPr lvl="0" algn="ctr"/>
              <a:r>
                <a:rPr lang="en-US" sz="1600">
                  <a:solidFill>
                    <a:schemeClr val="tx1"/>
                  </a:solidFill>
                  <a:latin typeface="Arial Narrow" pitchFamily="34" charset="0"/>
                  <a:ea typeface="Times New Roman" pitchFamily="18" charset="0"/>
                  <a:cs typeface="Arial" pitchFamily="34" charset="0"/>
                </a:rPr>
                <a:t>Answer:</a:t>
              </a:r>
            </a:p>
            <a:p>
              <a:pPr lvl="0" algn="ctr"/>
              <a:r>
                <a:rPr lang="en-US" sz="1600">
                  <a:solidFill>
                    <a:schemeClr val="tx1"/>
                  </a:solidFill>
                  <a:latin typeface="Arial Narrow" pitchFamily="34" charset="0"/>
                  <a:ea typeface="Times New Roman" pitchFamily="18" charset="0"/>
                  <a:cs typeface="Arial" pitchFamily="34" charset="0"/>
                </a:rPr>
                <a:t>Number of doses</a:t>
              </a:r>
            </a:p>
            <a:p>
              <a:pPr lvl="0" algn="ctr"/>
              <a:r>
                <a:rPr lang="en-US" sz="1600">
                  <a:solidFill>
                    <a:schemeClr val="tx1"/>
                  </a:solidFill>
                  <a:latin typeface="Arial Narrow" pitchFamily="34" charset="0"/>
                  <a:ea typeface="Times New Roman" pitchFamily="18" charset="0"/>
                  <a:cs typeface="Arial" pitchFamily="34" charset="0"/>
                </a:rPr>
                <a:t>needed for year</a:t>
              </a:r>
              <a:endParaRPr lang="fr-FR" sz="1600" b="0">
                <a:solidFill>
                  <a:schemeClr val="tx1"/>
                </a:solidFill>
                <a:cs typeface="Arial" pitchFamily="34" charset="0"/>
              </a:endParaRPr>
            </a:p>
          </p:txBody>
        </p:sp>
        <p:sp>
          <p:nvSpPr>
            <p:cNvPr id="37" name="Oval 36"/>
            <p:cNvSpPr>
              <a:spLocks noChangeArrowheads="1"/>
            </p:cNvSpPr>
            <p:nvPr/>
          </p:nvSpPr>
          <p:spPr bwMode="auto">
            <a:xfrm>
              <a:off x="6738936" y="2781296"/>
              <a:ext cx="376232" cy="419104"/>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algn="just"/>
              <a:r>
                <a:rPr lang="fr-FR" sz="3200" b="0">
                  <a:solidFill>
                    <a:schemeClr val="tx1"/>
                  </a:solidFill>
                  <a:cs typeface="Arial" pitchFamily="34" charset="0"/>
                </a:rPr>
                <a:t>=</a:t>
              </a:r>
            </a:p>
          </p:txBody>
        </p:sp>
      </p:grpSp>
    </p:spTree>
    <p:extLst>
      <p:ext uri="{BB962C8B-B14F-4D97-AF65-F5344CB8AC3E}">
        <p14:creationId xmlns:p14="http://schemas.microsoft.com/office/powerpoint/2010/main" val="3968816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en-US"/>
              <a:t>Key messages</a:t>
            </a:r>
          </a:p>
        </p:txBody>
      </p:sp>
      <p:sp>
        <p:nvSpPr>
          <p:cNvPr id="41985" name="Rectangle 1"/>
          <p:cNvSpPr>
            <a:spLocks noChangeArrowheads="1"/>
          </p:cNvSpPr>
          <p:nvPr/>
        </p:nvSpPr>
        <p:spPr bwMode="auto">
          <a:xfrm rot="10800000" flipV="1">
            <a:off x="1043709" y="1805484"/>
            <a:ext cx="10492508" cy="38779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01320" indent="-401320">
              <a:spcBef>
                <a:spcPts val="1200"/>
              </a:spcBef>
              <a:spcAft>
                <a:spcPts val="0"/>
              </a:spcAft>
              <a:buClr>
                <a:srgbClr val="0070C0"/>
              </a:buClr>
              <a:buFont typeface="Wingdings" pitchFamily="2" charset="2"/>
              <a:buChar char="l"/>
            </a:pPr>
            <a:r>
              <a:rPr lang="en-US" sz="2400" b="0" spc="-80" dirty="0">
                <a:latin typeface="+mn-lt"/>
                <a:ea typeface="MS PGothic"/>
                <a:cs typeface="Arial"/>
              </a:rPr>
              <a:t>Vaccine used for </a:t>
            </a:r>
            <a:r>
              <a:rPr lang="en-US" sz="2400" b="0" spc="-80" dirty="0" err="1">
                <a:latin typeface="+mn-lt"/>
                <a:ea typeface="MS PGothic"/>
                <a:cs typeface="Arial"/>
              </a:rPr>
              <a:t>HepB</a:t>
            </a:r>
            <a:r>
              <a:rPr lang="en-US" sz="2400" b="0" spc="-80" dirty="0">
                <a:latin typeface="+mn-lt"/>
                <a:ea typeface="MS PGothic"/>
                <a:cs typeface="Arial"/>
              </a:rPr>
              <a:t>-BD is monovalent, liquid, and will contain </a:t>
            </a:r>
            <a:br>
              <a:rPr lang="en-US" sz="2400" b="0" spc="-80" dirty="0">
                <a:latin typeface="+mn-lt"/>
                <a:cs typeface="Arial" pitchFamily="34" charset="0"/>
              </a:rPr>
            </a:br>
            <a:r>
              <a:rPr lang="en-US" sz="2400" b="0" spc="-80" dirty="0">
                <a:solidFill>
                  <a:srgbClr val="C00000"/>
                </a:solidFill>
                <a:latin typeface="+mn-lt"/>
                <a:ea typeface="MS PGothic"/>
                <a:cs typeface="Arial"/>
              </a:rPr>
              <a:t>X</a:t>
            </a:r>
            <a:r>
              <a:rPr lang="en-US" sz="2400" b="0" spc="-80" dirty="0">
                <a:latin typeface="+mn-lt"/>
                <a:ea typeface="MS PGothic"/>
                <a:cs typeface="Arial"/>
              </a:rPr>
              <a:t>-doses </a:t>
            </a:r>
            <a:r>
              <a:rPr lang="en-US" sz="2400" b="0" dirty="0">
                <a:latin typeface="+mn-lt"/>
                <a:ea typeface="MS PGothic"/>
                <a:cs typeface="Arial"/>
              </a:rPr>
              <a:t>in each vial.</a:t>
            </a:r>
            <a:endParaRPr lang="en-US" dirty="0">
              <a:ea typeface="MS PGothic"/>
              <a:cs typeface="Arial"/>
            </a:endParaRPr>
          </a:p>
          <a:p>
            <a:pPr marL="401320" indent="-401320" algn="just">
              <a:spcBef>
                <a:spcPts val="1200"/>
              </a:spcBef>
              <a:spcAft>
                <a:spcPts val="0"/>
              </a:spcAft>
              <a:buClr>
                <a:srgbClr val="0070C0"/>
              </a:buClr>
              <a:buFont typeface="Wingdings" pitchFamily="2" charset="2"/>
              <a:buChar char="l"/>
            </a:pPr>
            <a:r>
              <a:rPr lang="en-US" sz="2400" b="0" dirty="0">
                <a:latin typeface="+mn-lt"/>
                <a:cs typeface="Arial" pitchFamily="34" charset="0"/>
              </a:rPr>
              <a:t>The estimate of vaccine and supplies needed is calculated using a method based on the target population.</a:t>
            </a:r>
          </a:p>
          <a:p>
            <a:pPr marL="401320" indent="-401320" algn="just">
              <a:spcBef>
                <a:spcPts val="1200"/>
              </a:spcBef>
              <a:spcAft>
                <a:spcPts val="0"/>
              </a:spcAft>
              <a:buClr>
                <a:srgbClr val="0070C0"/>
              </a:buClr>
              <a:buFont typeface="Wingdings" pitchFamily="2" charset="2"/>
              <a:buChar char="l"/>
            </a:pPr>
            <a:r>
              <a:rPr lang="en-US" sz="2400" b="0" dirty="0">
                <a:latin typeface="+mn-lt"/>
                <a:ea typeface="MS PGothic"/>
                <a:cs typeface="Arial"/>
              </a:rPr>
              <a:t>The vaccine must be refrigerated between +2⁰C and +8⁰C, and must </a:t>
            </a:r>
            <a:r>
              <a:rPr lang="en-US" sz="2400" dirty="0">
                <a:latin typeface="+mn-lt"/>
                <a:ea typeface="MS PGothic"/>
                <a:cs typeface="Arial"/>
              </a:rPr>
              <a:t>never be frozen</a:t>
            </a:r>
            <a:r>
              <a:rPr lang="en-US" sz="2400" b="0" dirty="0">
                <a:latin typeface="+mn-lt"/>
                <a:ea typeface="MS PGothic"/>
                <a:cs typeface="Arial"/>
              </a:rPr>
              <a:t>. If freezing is suspected, the </a:t>
            </a:r>
            <a:r>
              <a:rPr lang="en-US" sz="2400" dirty="0">
                <a:latin typeface="+mn-lt"/>
                <a:ea typeface="MS PGothic"/>
                <a:cs typeface="Arial"/>
              </a:rPr>
              <a:t>SHAKE TEST </a:t>
            </a:r>
            <a:r>
              <a:rPr lang="en-US" sz="2400" b="0" dirty="0">
                <a:latin typeface="+mn-lt"/>
                <a:ea typeface="MS PGothic"/>
                <a:cs typeface="Arial"/>
              </a:rPr>
              <a:t>should be conducted.</a:t>
            </a:r>
          </a:p>
          <a:p>
            <a:pPr marL="401320" indent="-401320" algn="just">
              <a:spcBef>
                <a:spcPts val="1200"/>
              </a:spcBef>
              <a:spcAft>
                <a:spcPts val="0"/>
              </a:spcAft>
              <a:buClr>
                <a:srgbClr val="0070C0"/>
              </a:buClr>
              <a:buFont typeface="Wingdings" pitchFamily="2" charset="2"/>
              <a:buChar char="l"/>
            </a:pPr>
            <a:r>
              <a:rPr lang="en-US" sz="2400" b="0" dirty="0">
                <a:latin typeface="+mn-lt"/>
                <a:cs typeface="Arial" pitchFamily="34" charset="0"/>
              </a:rPr>
              <a:t>If country uses multi-dose vial policy, all criteria of this policy must be followed before using an open vial of vaccine*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re 1"/>
          <p:cNvSpPr>
            <a:spLocks noGrp="1"/>
          </p:cNvSpPr>
          <p:nvPr>
            <p:ph type="title" idx="4294967295"/>
          </p:nvPr>
        </p:nvSpPr>
        <p:spPr>
          <a:xfrm>
            <a:off x="2362200" y="0"/>
            <a:ext cx="8305800" cy="1238250"/>
          </a:xfrm>
        </p:spPr>
        <p:txBody>
          <a:bodyPr/>
          <a:lstStyle/>
          <a:p>
            <a:pPr>
              <a:defRPr/>
            </a:pPr>
            <a:r>
              <a:rPr lang="en-US"/>
              <a:t>End of the module	</a:t>
            </a:r>
            <a:endParaRPr lang="fr-FR"/>
          </a:p>
        </p:txBody>
      </p:sp>
      <p:pic>
        <p:nvPicPr>
          <p:cNvPr id="2" name="Picture 1" descr="A cartoon of a nurse&#10;&#10;Description automatically generated">
            <a:extLst>
              <a:ext uri="{FF2B5EF4-FFF2-40B4-BE49-F238E27FC236}">
                <a16:creationId xmlns:a16="http://schemas.microsoft.com/office/drawing/2014/main" id="{654CFF12-91EA-4452-6527-188FB56609E6}"/>
              </a:ext>
            </a:extLst>
          </p:cNvPr>
          <p:cNvPicPr>
            <a:picLocks noChangeAspect="1"/>
          </p:cNvPicPr>
          <p:nvPr/>
        </p:nvPicPr>
        <p:blipFill>
          <a:blip r:embed="rId3"/>
          <a:stretch>
            <a:fillRect/>
          </a:stretch>
        </p:blipFill>
        <p:spPr>
          <a:xfrm>
            <a:off x="2293695" y="1694458"/>
            <a:ext cx="1933994" cy="4227003"/>
          </a:xfrm>
          <a:prstGeom prst="rect">
            <a:avLst/>
          </a:prstGeom>
        </p:spPr>
      </p:pic>
      <p:sp>
        <p:nvSpPr>
          <p:cNvPr id="3" name="Rectangle à coins arrondis 6">
            <a:extLst>
              <a:ext uri="{FF2B5EF4-FFF2-40B4-BE49-F238E27FC236}">
                <a16:creationId xmlns:a16="http://schemas.microsoft.com/office/drawing/2014/main" id="{A4D2D00F-FA98-B9CC-9F40-C46D2784CCFC}"/>
              </a:ext>
            </a:extLst>
          </p:cNvPr>
          <p:cNvSpPr/>
          <p:nvPr/>
        </p:nvSpPr>
        <p:spPr bwMode="auto">
          <a:xfrm>
            <a:off x="5448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1440" tIns="45720" rIns="91440" bIns="45720" anchor="t"/>
          <a:lstStyle>
            <a:defPPr>
              <a:defRPr lang="en-GB"/>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rtl="1">
              <a:defRPr/>
            </a:pPr>
            <a:br>
              <a:rPr lang="en-US" sz="1400">
                <a:solidFill>
                  <a:srgbClr val="000066"/>
                </a:solidFill>
              </a:rPr>
            </a:br>
            <a:r>
              <a:rPr lang="en-US" sz="2400">
                <a:solidFill>
                  <a:srgbClr val="000066"/>
                </a:solidFill>
              </a:rPr>
              <a:t>Thank you for your attention </a:t>
            </a:r>
            <a:br>
              <a:rPr lang="en-US" sz="2400">
                <a:solidFill>
                  <a:srgbClr val="000066"/>
                </a:solidFill>
              </a:rPr>
            </a:br>
            <a:br>
              <a:rPr lang="en-US" sz="2400">
                <a:solidFill>
                  <a:srgbClr val="000066"/>
                </a:solidFill>
              </a:rPr>
            </a:br>
            <a:endParaRPr lang="en-US" sz="2400">
              <a:solidFill>
                <a:srgbClr val="000066"/>
              </a:solidFill>
            </a:endParaRPr>
          </a:p>
          <a:p>
            <a:pPr rtl="1">
              <a:defRPr/>
            </a:pPr>
            <a:endParaRPr lang="en-US" sz="2000">
              <a:solidFill>
                <a:srgbClr val="000066"/>
              </a:solidFill>
            </a:endParaRPr>
          </a:p>
          <a:p>
            <a:pPr rtl="1">
              <a:defRPr/>
            </a:pPr>
            <a:endParaRPr lang="en-US" sz="2000">
              <a:solidFill>
                <a:srgbClr val="000066"/>
              </a:solidFill>
            </a:endParaRPr>
          </a:p>
          <a:p>
            <a:pPr rtl="1">
              <a:defRPr/>
            </a:pPr>
            <a:endParaRPr lang="en-US" sz="2000">
              <a:solidFill>
                <a:srgbClr val="000066"/>
              </a:solidFill>
            </a:endParaRPr>
          </a:p>
          <a:p>
            <a:pPr rtl="1">
              <a:defRPr/>
            </a:pPr>
            <a:endParaRPr lang="en-US" sz="2000">
              <a:solidFill>
                <a:srgbClr val="000066"/>
              </a:solidFill>
            </a:endParaRPr>
          </a:p>
          <a:p>
            <a:pPr rtl="1">
              <a:defRPr/>
            </a:pPr>
            <a:r>
              <a:rPr lang="fr-FR" sz="2000">
                <a:solidFill>
                  <a:srgbClr val="000066"/>
                </a:solidFill>
              </a:rPr>
              <a:t> </a:t>
            </a:r>
          </a:p>
        </p:txBody>
      </p:sp>
    </p:spTree>
    <p:extLst>
      <p:ext uri="{BB962C8B-B14F-4D97-AF65-F5344CB8AC3E}">
        <p14:creationId xmlns:p14="http://schemas.microsoft.com/office/powerpoint/2010/main" val="3158256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pPr>
              <a:lnSpc>
                <a:spcPct val="90000"/>
              </a:lnSpc>
              <a:defRPr/>
            </a:pPr>
            <a:r>
              <a:rPr lang="en-US" kern="1200">
                <a:ea typeface="ＭＳ Ｐゴシック" pitchFamily="34" charset="-128"/>
              </a:rPr>
              <a:t>References</a:t>
            </a:r>
          </a:p>
        </p:txBody>
      </p:sp>
      <p:sp>
        <p:nvSpPr>
          <p:cNvPr id="17411" name="Content Placeholder 2"/>
          <p:cNvSpPr>
            <a:spLocks noGrp="1"/>
          </p:cNvSpPr>
          <p:nvPr>
            <p:ph idx="1"/>
          </p:nvPr>
        </p:nvSpPr>
        <p:spPr>
          <a:xfrm>
            <a:off x="533400" y="1381125"/>
            <a:ext cx="8915400" cy="4611688"/>
          </a:xfrm>
        </p:spPr>
        <p:txBody>
          <a:bodyPr/>
          <a:lstStyle/>
          <a:p>
            <a:pPr marL="340995" indent="-340995"/>
            <a:endParaRPr lang="en-US" sz="2000" dirty="0">
              <a:cs typeface="Arial"/>
            </a:endParaRPr>
          </a:p>
          <a:p>
            <a:pPr marL="340995" indent="-340995"/>
            <a:r>
              <a:rPr lang="en-US" sz="2000" dirty="0">
                <a:cs typeface="Arial"/>
              </a:rPr>
              <a:t>WHO: A Guide for Introducing and Strengthening Hepatitis B Birth Dose Vaccination </a:t>
            </a:r>
            <a:r>
              <a:rPr lang="en-GB" sz="2000" dirty="0">
                <a:solidFill>
                  <a:srgbClr val="000000"/>
                </a:solidFill>
                <a:cs typeface="Arial"/>
                <a:hlinkClick r:id="rId3"/>
              </a:rPr>
              <a:t>http://apps.who.int/iris/bitstream/10665/208278/1/9789241509831_eng.pdf</a:t>
            </a:r>
            <a:endParaRPr lang="en-GB" sz="2000" dirty="0">
              <a:solidFill>
                <a:srgbClr val="000000"/>
              </a:solidFill>
              <a:cs typeface="Arial"/>
            </a:endParaRPr>
          </a:p>
          <a:p>
            <a:pPr marL="340995" indent="-340995"/>
            <a:r>
              <a:rPr lang="en-US" sz="2000" dirty="0">
                <a:ea typeface="MS PGothic"/>
                <a:cs typeface="Arial"/>
              </a:rPr>
              <a:t>WHO. Practices to improve coverage of the hepatitis B birth dose vaccine. </a:t>
            </a:r>
            <a:r>
              <a:rPr lang="en-US" sz="2000" dirty="0">
                <a:ea typeface="MS PGothic"/>
                <a:cs typeface="Arial"/>
                <a:hlinkClick r:id="rId4">
                  <a:extLst>
                    <a:ext uri="{A12FA001-AC4F-418D-AE19-62706E023703}">
                      <ahyp:hlinkClr xmlns:ahyp="http://schemas.microsoft.com/office/drawing/2018/hyperlinkcolor" val="tx"/>
                    </a:ext>
                  </a:extLst>
                </a:hlinkClick>
              </a:rPr>
              <a:t>https://www.who.int/publications/i/item/practices-to-improve-coverage-of-the-hepatitis-b-birth-dose-vaccine</a:t>
            </a:r>
            <a:r>
              <a:rPr lang="en-US" sz="2000" dirty="0">
                <a:ea typeface="MS PGothic"/>
                <a:cs typeface="Arial"/>
              </a:rPr>
              <a:t> </a:t>
            </a:r>
          </a:p>
          <a:p>
            <a:pPr marL="340995" indent="-340995" algn="just">
              <a:spcBef>
                <a:spcPct val="30000"/>
              </a:spcBef>
            </a:pPr>
            <a:r>
              <a:rPr lang="en-US" sz="2000" dirty="0">
                <a:solidFill>
                  <a:srgbClr val="000000"/>
                </a:solidFill>
                <a:ea typeface="MS PGothic"/>
                <a:cs typeface="Arial"/>
              </a:rPr>
              <a:t>WHO policy on the use of opened multi-dose vaccine vials (2014 Revision)</a:t>
            </a:r>
            <a:r>
              <a:rPr lang="en-US" sz="2000" b="1" dirty="0">
                <a:solidFill>
                  <a:srgbClr val="000000"/>
                </a:solidFill>
                <a:ea typeface="MS PGothic"/>
                <a:cs typeface="Arial"/>
              </a:rPr>
              <a:t> </a:t>
            </a:r>
            <a:r>
              <a:rPr lang="en-US" sz="2000" dirty="0">
                <a:solidFill>
                  <a:srgbClr val="000000"/>
                </a:solidFill>
                <a:ea typeface="MS PGothic"/>
                <a:cs typeface="Arial"/>
                <a:hlinkClick r:id="rId5"/>
              </a:rPr>
              <a:t>https://www.who.int/publications/i/item/WHO-IVB-14.07</a:t>
            </a:r>
            <a:r>
              <a:rPr lang="en-US" sz="2000" dirty="0">
                <a:solidFill>
                  <a:srgbClr val="000000"/>
                </a:solidFill>
                <a:ea typeface="MS PGothic"/>
                <a:cs typeface="Arial"/>
              </a:rPr>
              <a:t> </a:t>
            </a:r>
            <a:endParaRPr lang="en-US" sz="2000">
              <a:solidFill>
                <a:srgbClr val="444444"/>
              </a:solidFill>
              <a:ea typeface="MS PGothic"/>
              <a:cs typeface="Arial"/>
            </a:endParaRPr>
          </a:p>
          <a:p>
            <a:pPr marL="340995" indent="-340995"/>
            <a:endParaRPr lang="en-US" sz="2000" dirty="0">
              <a:ea typeface="MS PGothic"/>
              <a:cs typeface="Arial"/>
            </a:endParaRPr>
          </a:p>
        </p:txBody>
      </p:sp>
      <p:pic>
        <p:nvPicPr>
          <p:cNvPr id="3" name="Picture 2">
            <a:extLst>
              <a:ext uri="{FF2B5EF4-FFF2-40B4-BE49-F238E27FC236}">
                <a16:creationId xmlns:a16="http://schemas.microsoft.com/office/drawing/2014/main" id="{99B6E2DC-556B-CB7A-54BA-73F8EF00A55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989372" y="2332307"/>
            <a:ext cx="1337244" cy="1902708"/>
          </a:xfrm>
          <a:prstGeom prst="rect">
            <a:avLst/>
          </a:prstGeom>
          <a:effectLst>
            <a:outerShdw blurRad="50800" dist="38100" dir="2700000" algn="tl" rotWithShape="0">
              <a:prstClr val="black">
                <a:alpha val="40000"/>
              </a:prstClr>
            </a:outerShdw>
          </a:effectLst>
        </p:spPr>
      </p:pic>
      <p:pic>
        <p:nvPicPr>
          <p:cNvPr id="5" name="Picture 2">
            <a:extLst>
              <a:ext uri="{FF2B5EF4-FFF2-40B4-BE49-F238E27FC236}">
                <a16:creationId xmlns:a16="http://schemas.microsoft.com/office/drawing/2014/main" id="{AE026FAC-04EE-5CD0-D164-FB83E477F4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83945" y="311170"/>
            <a:ext cx="1335419" cy="190270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p:cNvSpPr>
            <a:spLocks noGrp="1" noChangeArrowheads="1"/>
          </p:cNvSpPr>
          <p:nvPr>
            <p:ph type="title"/>
          </p:nvPr>
        </p:nvSpPr>
        <p:spPr>
          <a:xfrm>
            <a:off x="2362200" y="0"/>
            <a:ext cx="8305800" cy="1238250"/>
          </a:xfrm>
        </p:spPr>
        <p:txBody>
          <a:bodyPr/>
          <a:lstStyle/>
          <a:p>
            <a:pPr>
              <a:defRPr/>
            </a:pPr>
            <a:r>
              <a:rPr lang="fr-FR">
                <a:ea typeface="ＭＳ Ｐゴシック" charset="0"/>
              </a:rPr>
              <a:t>Learning objectives</a:t>
            </a:r>
          </a:p>
        </p:txBody>
      </p:sp>
      <p:sp>
        <p:nvSpPr>
          <p:cNvPr id="4099" name="Rectangle 14"/>
          <p:cNvSpPr>
            <a:spLocks noChangeArrowheads="1"/>
          </p:cNvSpPr>
          <p:nvPr/>
        </p:nvSpPr>
        <p:spPr bwMode="auto">
          <a:xfrm>
            <a:off x="2308026" y="1930768"/>
            <a:ext cx="8609734" cy="4038601"/>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en-US" sz="2400" b="0" dirty="0"/>
              <a:t>At the end of the module you will be able to:</a:t>
            </a:r>
            <a:endParaRPr lang="fr-FR" sz="2400" b="0" dirty="0"/>
          </a:p>
          <a:p>
            <a:pPr marL="804863" lvl="1" indent="-280988" defTabSz="912813" eaLnBrk="0" hangingPunct="0">
              <a:spcBef>
                <a:spcPts val="600"/>
              </a:spcBef>
              <a:buClr>
                <a:srgbClr val="1E7FB8"/>
              </a:buClr>
              <a:buFont typeface="Arial" pitchFamily="34" charset="0"/>
              <a:buChar char="–"/>
            </a:pPr>
            <a:r>
              <a:rPr lang="en-US" sz="2400" b="0" dirty="0"/>
              <a:t>Describe characteristics of the </a:t>
            </a:r>
            <a:r>
              <a:rPr lang="en-US" sz="2400" b="0" dirty="0" err="1"/>
              <a:t>HepB</a:t>
            </a:r>
            <a:r>
              <a:rPr lang="en-US" sz="2400" b="0" dirty="0"/>
              <a:t> vaccine</a:t>
            </a:r>
          </a:p>
          <a:p>
            <a:pPr marL="804863" lvl="1" indent="-280988" defTabSz="912813" eaLnBrk="0" hangingPunct="0">
              <a:spcBef>
                <a:spcPts val="600"/>
              </a:spcBef>
              <a:buClr>
                <a:srgbClr val="1E7FB8"/>
              </a:buClr>
              <a:buFont typeface="Arial" pitchFamily="34" charset="0"/>
              <a:buChar char="–"/>
            </a:pPr>
            <a:r>
              <a:rPr lang="en-US" sz="2400" b="0" dirty="0"/>
              <a:t>Describe vaccine storage requirements</a:t>
            </a:r>
          </a:p>
          <a:p>
            <a:pPr marL="804863" lvl="1" indent="-280988" defTabSz="912813" eaLnBrk="0" hangingPunct="0">
              <a:spcBef>
                <a:spcPts val="600"/>
              </a:spcBef>
              <a:buClr>
                <a:srgbClr val="1E7FB8"/>
              </a:buClr>
              <a:buFont typeface="Arial" pitchFamily="34" charset="0"/>
              <a:buChar char="–"/>
            </a:pPr>
            <a:r>
              <a:rPr lang="en-US" sz="2400" b="0" dirty="0"/>
              <a:t>Take steps to handle suspected frozen vaccines</a:t>
            </a:r>
          </a:p>
          <a:p>
            <a:pPr marL="804863" lvl="1" indent="-280988" defTabSz="912813" eaLnBrk="0" hangingPunct="0">
              <a:spcBef>
                <a:spcPts val="600"/>
              </a:spcBef>
              <a:buClr>
                <a:srgbClr val="1E7FB8"/>
              </a:buClr>
              <a:buFont typeface="Arial" pitchFamily="34" charset="0"/>
              <a:buChar char="–"/>
            </a:pPr>
            <a:r>
              <a:rPr lang="en-US" sz="2400" b="0" dirty="0"/>
              <a:t>Estimate vaccine needs</a:t>
            </a:r>
          </a:p>
          <a:p>
            <a:pPr marL="523875" lvl="1" defTabSz="912813" eaLnBrk="0" hangingPunct="0">
              <a:spcBef>
                <a:spcPts val="600"/>
              </a:spcBef>
              <a:buClr>
                <a:srgbClr val="1E7FB8"/>
              </a:buClr>
            </a:pPr>
            <a:endParaRPr lang="en-US" sz="2400" b="0" dirty="0"/>
          </a:p>
          <a:p>
            <a:pPr marL="341313" indent="-341313" defTabSz="912813" eaLnBrk="0" hangingPunct="0">
              <a:spcBef>
                <a:spcPts val="1200"/>
              </a:spcBef>
              <a:buClr>
                <a:srgbClr val="1E7FB8"/>
              </a:buClr>
              <a:buFont typeface="Wingdings" pitchFamily="2" charset="2"/>
              <a:buChar char="l"/>
            </a:pPr>
            <a:r>
              <a:rPr lang="en-US" sz="2400" b="0" dirty="0"/>
              <a:t>Duration</a:t>
            </a:r>
            <a:r>
              <a:rPr lang="en-GB" sz="2400" b="0" dirty="0"/>
              <a:t>: 30 minutes</a:t>
            </a:r>
          </a:p>
          <a:p>
            <a:pPr marL="804863" lvl="1" indent="-280988" defTabSz="912813" eaLnBrk="0" hangingPunct="0">
              <a:spcBef>
                <a:spcPts val="1200"/>
              </a:spcBef>
              <a:buClr>
                <a:srgbClr val="1E7FB8"/>
              </a:buClr>
              <a:buFont typeface="Arial" pitchFamily="34" charset="0"/>
              <a:buChar char="–"/>
            </a:pPr>
            <a:endParaRPr lang="en-GB" altLang="ja-JP" sz="2100" b="0" dirty="0"/>
          </a:p>
          <a:p>
            <a:pPr marL="804863" lvl="1" indent="-280988" defTabSz="912813" eaLnBrk="0" hangingPunct="0">
              <a:spcBef>
                <a:spcPts val="1200"/>
              </a:spcBef>
              <a:buClr>
                <a:srgbClr val="1E7FB8"/>
              </a:buClr>
              <a:buFont typeface="Arial" pitchFamily="34" charset="0"/>
              <a:buChar char="–"/>
            </a:pPr>
            <a:endParaRPr lang="fr-FR" sz="2100" b="0" dirty="0"/>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1062511" y="4438439"/>
            <a:ext cx="726602" cy="889001"/>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709613" y="1803256"/>
            <a:ext cx="1223962" cy="1016000"/>
          </a:xfrm>
          <a:prstGeom prst="rect">
            <a:avLst/>
          </a:prstGeom>
          <a:noFill/>
          <a:ln w="9525">
            <a:noFill/>
            <a:miter lim="800000"/>
            <a:headEnd/>
            <a:tailEnd/>
          </a:ln>
        </p:spPr>
      </p:pic>
      <p:pic>
        <p:nvPicPr>
          <p:cNvPr id="1026" name="Picture 2">
            <a:extLst>
              <a:ext uri="{FF2B5EF4-FFF2-40B4-BE49-F238E27FC236}">
                <a16:creationId xmlns:a16="http://schemas.microsoft.com/office/drawing/2014/main" id="{945AB309-2506-8196-316C-5EC119F91E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30691" y="380135"/>
            <a:ext cx="1774139" cy="25277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265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73481657"/>
              </p:ext>
            </p:extLst>
          </p:nvPr>
        </p:nvGraphicFramePr>
        <p:xfrm>
          <a:off x="-83129" y="1463964"/>
          <a:ext cx="7878619" cy="46212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re 17"/>
          <p:cNvSpPr>
            <a:spLocks/>
          </p:cNvSpPr>
          <p:nvPr/>
        </p:nvSpPr>
        <p:spPr bwMode="auto">
          <a:xfrm>
            <a:off x="2362200" y="0"/>
            <a:ext cx="83058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a:ea typeface="ＭＳ Ｐゴシック" pitchFamily="34" charset="-128"/>
              </a:rPr>
              <a:t>Learning content</a:t>
            </a:r>
          </a:p>
        </p:txBody>
      </p:sp>
      <p:pic>
        <p:nvPicPr>
          <p:cNvPr id="39" name="Picture 38" descr="A cartoon of a nurse holding a stethoscope&#10;&#10;Description automatically generated">
            <a:extLst>
              <a:ext uri="{FF2B5EF4-FFF2-40B4-BE49-F238E27FC236}">
                <a16:creationId xmlns:a16="http://schemas.microsoft.com/office/drawing/2014/main" id="{7BD0F210-6B4A-EAAF-6EB1-853190C1F42D}"/>
              </a:ext>
            </a:extLst>
          </p:cNvPr>
          <p:cNvPicPr>
            <a:picLocks noChangeAspect="1"/>
          </p:cNvPicPr>
          <p:nvPr/>
        </p:nvPicPr>
        <p:blipFill>
          <a:blip r:embed="rId8"/>
          <a:stretch>
            <a:fillRect/>
          </a:stretch>
        </p:blipFill>
        <p:spPr>
          <a:xfrm>
            <a:off x="8630106" y="1718977"/>
            <a:ext cx="1905000" cy="39338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8"/>
          <p:cNvSpPr>
            <a:spLocks noGrp="1" noChangeArrowheads="1"/>
          </p:cNvSpPr>
          <p:nvPr>
            <p:ph type="body" idx="1"/>
          </p:nvPr>
        </p:nvSpPr>
        <p:spPr>
          <a:xfrm>
            <a:off x="1101435" y="1838037"/>
            <a:ext cx="9991437" cy="4170680"/>
          </a:xfrm>
        </p:spPr>
        <p:txBody>
          <a:bodyPr/>
          <a:lstStyle/>
          <a:p>
            <a:pPr marL="457200" indent="-457200">
              <a:spcBef>
                <a:spcPts val="1800"/>
              </a:spcBef>
            </a:pPr>
            <a:r>
              <a:rPr lang="en-US" sz="2400" spc="-30" dirty="0"/>
              <a:t>Only a monovalent vaccine can be used for </a:t>
            </a:r>
            <a:r>
              <a:rPr lang="en-US" sz="2400" spc="-30" dirty="0" err="1"/>
              <a:t>HepB</a:t>
            </a:r>
            <a:r>
              <a:rPr lang="en-US" sz="2400" spc="-30" dirty="0"/>
              <a:t> vaccination at birth</a:t>
            </a:r>
          </a:p>
          <a:p>
            <a:pPr marL="457200" indent="-457200">
              <a:spcBef>
                <a:spcPts val="1800"/>
              </a:spcBef>
            </a:pPr>
            <a:r>
              <a:rPr lang="en-US" sz="2400" spc="-60" dirty="0"/>
              <a:t>The monovalent </a:t>
            </a:r>
            <a:r>
              <a:rPr lang="en-US" sz="2400" spc="-60" dirty="0" err="1"/>
              <a:t>HepB</a:t>
            </a:r>
            <a:r>
              <a:rPr lang="en-US" sz="2400" spc="-60" dirty="0"/>
              <a:t> is presented as a liquid in 1, 2, 6, 10 and 20-dose vials</a:t>
            </a:r>
          </a:p>
          <a:p>
            <a:pPr marL="457200" indent="-457200">
              <a:spcBef>
                <a:spcPts val="1800"/>
              </a:spcBef>
            </a:pPr>
            <a:r>
              <a:rPr lang="en-US" sz="2400" spc="-60" dirty="0"/>
              <a:t>The country will use </a:t>
            </a:r>
            <a:r>
              <a:rPr lang="en-US" sz="2400" spc="-60" dirty="0">
                <a:solidFill>
                  <a:srgbClr val="C00000"/>
                </a:solidFill>
                <a:highlight>
                  <a:srgbClr val="FFFF00"/>
                </a:highlight>
              </a:rPr>
              <a:t>X-</a:t>
            </a:r>
            <a:r>
              <a:rPr lang="en-US" sz="2400" spc="-60" dirty="0">
                <a:highlight>
                  <a:srgbClr val="FFFF00"/>
                </a:highlight>
              </a:rPr>
              <a:t>dose vial </a:t>
            </a:r>
            <a:r>
              <a:rPr lang="en-US" sz="2400" spc="-60" dirty="0"/>
              <a:t>from </a:t>
            </a:r>
            <a:r>
              <a:rPr lang="en-US" sz="2400" spc="-60" dirty="0">
                <a:solidFill>
                  <a:srgbClr val="C00000"/>
                </a:solidFill>
                <a:highlight>
                  <a:srgbClr val="FFFF00"/>
                </a:highlight>
              </a:rPr>
              <a:t>X-manufacturer</a:t>
            </a:r>
            <a:r>
              <a:rPr lang="en-US" sz="2400" spc="-60" dirty="0"/>
              <a:t>*</a:t>
            </a:r>
          </a:p>
        </p:txBody>
      </p:sp>
      <p:sp>
        <p:nvSpPr>
          <p:cNvPr id="8195" name="Rectangle 7"/>
          <p:cNvSpPr>
            <a:spLocks noGrp="1" noChangeArrowheads="1"/>
          </p:cNvSpPr>
          <p:nvPr>
            <p:ph type="title"/>
          </p:nvPr>
        </p:nvSpPr>
        <p:spPr>
          <a:xfrm>
            <a:off x="2362200" y="0"/>
            <a:ext cx="8305800" cy="1238250"/>
          </a:xfrm>
        </p:spPr>
        <p:txBody>
          <a:bodyPr/>
          <a:lstStyle/>
          <a:p>
            <a:pPr>
              <a:defRPr/>
            </a:pPr>
            <a:r>
              <a:rPr lang="en-US"/>
              <a:t>Characteristics and presentation </a:t>
            </a:r>
            <a:br>
              <a:rPr lang="en-US"/>
            </a:br>
            <a:r>
              <a:rPr lang="en-US"/>
              <a:t>of the vaccine</a:t>
            </a:r>
            <a:endParaRPr lang="en-US">
              <a:ea typeface="ＭＳ Ｐゴシック" pitchFamily="34" charset="-128"/>
            </a:endParaRPr>
          </a:p>
        </p:txBody>
      </p:sp>
      <p:sp>
        <p:nvSpPr>
          <p:cNvPr id="3" name="AutoShape 7" descr="Image result for uniject"/>
          <p:cNvSpPr>
            <a:spLocks noChangeAspect="1" noChangeArrowheads="1"/>
          </p:cNvSpPr>
          <p:nvPr/>
        </p:nvSpPr>
        <p:spPr bwMode="auto">
          <a:xfrm>
            <a:off x="1679576" y="-433388"/>
            <a:ext cx="904875" cy="9048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Tree>
    <p:extLst>
      <p:ext uri="{BB962C8B-B14F-4D97-AF65-F5344CB8AC3E}">
        <p14:creationId xmlns:p14="http://schemas.microsoft.com/office/powerpoint/2010/main" val="1935943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0"/>
            <a:ext cx="8229600" cy="1238250"/>
          </a:xfrm>
        </p:spPr>
        <p:txBody>
          <a:bodyPr/>
          <a:lstStyle/>
          <a:p>
            <a:r>
              <a:rPr lang="en-US" kern="1200">
                <a:ea typeface="ＭＳ Ｐゴシック" pitchFamily="34" charset="-128"/>
                <a:cs typeface="+mn-cs"/>
              </a:rPr>
              <a:t>The checks of vaccine quality</a:t>
            </a:r>
          </a:p>
        </p:txBody>
      </p:sp>
      <p:sp>
        <p:nvSpPr>
          <p:cNvPr id="3" name="Content Placeholder 2"/>
          <p:cNvSpPr>
            <a:spLocks noGrp="1"/>
          </p:cNvSpPr>
          <p:nvPr>
            <p:ph idx="1"/>
          </p:nvPr>
        </p:nvSpPr>
        <p:spPr>
          <a:xfrm>
            <a:off x="812800" y="1524001"/>
            <a:ext cx="10686473" cy="3722254"/>
          </a:xfrm>
        </p:spPr>
        <p:txBody>
          <a:bodyPr/>
          <a:lstStyle/>
          <a:p>
            <a:pPr marL="0" indent="0">
              <a:spcBef>
                <a:spcPts val="600"/>
              </a:spcBef>
              <a:buNone/>
            </a:pPr>
            <a:r>
              <a:rPr lang="en-US" sz="2400" dirty="0"/>
              <a:t>Before administering vaccine, do these checks to make sure you are giving potent vaccine:</a:t>
            </a:r>
          </a:p>
          <a:p>
            <a:pPr marL="914400" indent="-457200">
              <a:spcBef>
                <a:spcPts val="1200"/>
              </a:spcBef>
              <a:buFont typeface="+mj-lt"/>
              <a:buAutoNum type="arabicPeriod"/>
            </a:pPr>
            <a:r>
              <a:rPr lang="en-US" sz="2400" dirty="0"/>
              <a:t>Vaccine stored in correct temperature? </a:t>
            </a:r>
            <a:r>
              <a:rPr lang="en-US" sz="2400" b="1" dirty="0">
                <a:solidFill>
                  <a:srgbClr val="187AB7"/>
                </a:solidFill>
              </a:rPr>
              <a:t>Check temp logs</a:t>
            </a:r>
          </a:p>
          <a:p>
            <a:pPr marL="914400" indent="-457200">
              <a:spcBef>
                <a:spcPts val="1200"/>
              </a:spcBef>
              <a:buFont typeface="+mj-lt"/>
              <a:buAutoNum type="arabicPeriod"/>
            </a:pPr>
            <a:r>
              <a:rPr lang="en-US" sz="2400" dirty="0"/>
              <a:t>Vaccine got too hot? </a:t>
            </a:r>
            <a:r>
              <a:rPr lang="en-US" sz="2400" b="1" dirty="0">
                <a:solidFill>
                  <a:srgbClr val="187AB7"/>
                </a:solidFill>
              </a:rPr>
              <a:t>Make sure VVM has not reached the discard point</a:t>
            </a:r>
          </a:p>
          <a:p>
            <a:pPr marL="914400" indent="-457200">
              <a:spcBef>
                <a:spcPts val="1200"/>
              </a:spcBef>
              <a:buFont typeface="+mj-lt"/>
              <a:buAutoNum type="arabicPeriod"/>
            </a:pPr>
            <a:r>
              <a:rPr lang="en-US" sz="2400" dirty="0"/>
              <a:t>Vaccine got too cold?  </a:t>
            </a:r>
            <a:r>
              <a:rPr lang="en-US" sz="2400" b="1" dirty="0">
                <a:solidFill>
                  <a:srgbClr val="187AB7"/>
                </a:solidFill>
              </a:rPr>
              <a:t>If freezing suspected, do shake test</a:t>
            </a:r>
          </a:p>
          <a:p>
            <a:pPr marL="914400" indent="-457200">
              <a:spcBef>
                <a:spcPts val="1200"/>
              </a:spcBef>
              <a:buFont typeface="+mj-lt"/>
              <a:buAutoNum type="arabicPeriod"/>
            </a:pPr>
            <a:r>
              <a:rPr lang="en-US" sz="2400" dirty="0"/>
              <a:t>Vaccine is too old? </a:t>
            </a:r>
            <a:r>
              <a:rPr lang="en-US" sz="2400" b="1" dirty="0">
                <a:solidFill>
                  <a:srgbClr val="187AB7"/>
                </a:solidFill>
              </a:rPr>
              <a:t>Check the expiry date</a:t>
            </a:r>
          </a:p>
          <a:p>
            <a:pPr marL="914400" indent="-457200">
              <a:spcBef>
                <a:spcPts val="1200"/>
              </a:spcBef>
              <a:buFont typeface="+mj-lt"/>
              <a:buAutoNum type="arabicPeriod"/>
            </a:pPr>
            <a:r>
              <a:rPr lang="en-US" sz="2400" dirty="0"/>
              <a:t>Vaccine vial is already open? </a:t>
            </a:r>
            <a:r>
              <a:rPr lang="en-US" sz="2400" b="1" dirty="0">
                <a:solidFill>
                  <a:srgbClr val="187AB7"/>
                </a:solidFill>
              </a:rPr>
              <a:t>Check that all multi-dose vial policy (MDVP) criteria are met</a:t>
            </a:r>
            <a:r>
              <a:rPr lang="en-US" sz="1800" b="1" dirty="0">
                <a:solidFill>
                  <a:srgbClr val="187AB7"/>
                </a:solidFill>
              </a:rPr>
              <a:t>*</a:t>
            </a:r>
          </a:p>
        </p:txBody>
      </p:sp>
    </p:spTree>
    <p:extLst>
      <p:ext uri="{BB962C8B-B14F-4D97-AF65-F5344CB8AC3E}">
        <p14:creationId xmlns:p14="http://schemas.microsoft.com/office/powerpoint/2010/main" val="3422215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en-US"/>
              <a:t>How to check VVM status?</a:t>
            </a:r>
          </a:p>
        </p:txBody>
      </p:sp>
      <p:sp>
        <p:nvSpPr>
          <p:cNvPr id="5" name="Content Placeholder 4"/>
          <p:cNvSpPr>
            <a:spLocks noGrp="1"/>
          </p:cNvSpPr>
          <p:nvPr>
            <p:ph idx="1"/>
          </p:nvPr>
        </p:nvSpPr>
        <p:spPr>
          <a:xfrm>
            <a:off x="618836" y="1381125"/>
            <a:ext cx="10769600" cy="4611688"/>
          </a:xfrm>
        </p:spPr>
        <p:txBody>
          <a:bodyPr/>
          <a:lstStyle/>
          <a:p>
            <a:pPr algn="ctr"/>
            <a:r>
              <a:rPr lang="en-US" sz="2400"/>
              <a:t>Before administering the vaccine, you need to check the Vaccine Vial Monitor (VVM) on the vaccine vial</a:t>
            </a:r>
          </a:p>
          <a:p>
            <a:pPr algn="ctr"/>
            <a:endParaRPr lang="en-US" sz="2400"/>
          </a:p>
        </p:txBody>
      </p:sp>
      <p:pic>
        <p:nvPicPr>
          <p:cNvPr id="7" name="Picture 6" descr="Vaccine vial.png"/>
          <p:cNvPicPr>
            <a:picLocks noChangeAspect="1"/>
          </p:cNvPicPr>
          <p:nvPr/>
        </p:nvPicPr>
        <p:blipFill>
          <a:blip r:embed="rId2" cstate="print"/>
          <a:stretch>
            <a:fillRect/>
          </a:stretch>
        </p:blipFill>
        <p:spPr>
          <a:xfrm>
            <a:off x="9063182" y="2396468"/>
            <a:ext cx="1371600" cy="3371315"/>
          </a:xfrm>
          <a:prstGeom prst="rect">
            <a:avLst/>
          </a:prstGeom>
          <a:ln>
            <a:noFill/>
          </a:ln>
          <a:effectLst>
            <a:softEdge rad="112500"/>
          </a:effectLst>
        </p:spPr>
      </p:pic>
      <p:pic>
        <p:nvPicPr>
          <p:cNvPr id="9" name="Picture 2" descr="C:\Users\ramirezgonzaleza\AppData\Local\Microsoft\Windows\Temporary Internet Files\Content.Outlook\MKYQATET\VVM_Graphic_Final_color_lg (2).jpg"/>
          <p:cNvPicPr>
            <a:picLocks noChangeAspect="1" noChangeArrowheads="1"/>
          </p:cNvPicPr>
          <p:nvPr/>
        </p:nvPicPr>
        <p:blipFill rotWithShape="1">
          <a:blip r:embed="rId3">
            <a:extLst>
              <a:ext uri="{28A0092B-C50C-407E-A947-70E740481C1C}">
                <a14:useLocalDpi xmlns:a14="http://schemas.microsoft.com/office/drawing/2010/main" val="0"/>
              </a:ext>
            </a:extLst>
          </a:blip>
          <a:srcRect l="3652" t="4762" r="2814" b="5810"/>
          <a:stretch/>
        </p:blipFill>
        <p:spPr bwMode="auto">
          <a:xfrm>
            <a:off x="1757218" y="2171440"/>
            <a:ext cx="5791200" cy="38213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057400" y="0"/>
            <a:ext cx="8915400" cy="1219200"/>
          </a:xfrm>
        </p:spPr>
        <p:txBody>
          <a:bodyPr/>
          <a:lstStyle/>
          <a:p>
            <a:r>
              <a:rPr lang="en-US" sz="2800"/>
              <a:t>Why watch out for freezing?</a:t>
            </a:r>
            <a:br>
              <a:rPr lang="en-US" sz="2800"/>
            </a:br>
            <a:r>
              <a:rPr lang="en-US" sz="2800" err="1"/>
              <a:t>HepB</a:t>
            </a:r>
            <a:r>
              <a:rPr lang="en-US" sz="2800"/>
              <a:t> vaccine is extremely freeze-sensitive</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7309" y="1385887"/>
            <a:ext cx="6794123" cy="4841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p:nvPr/>
        </p:nvCxnSpPr>
        <p:spPr bwMode="auto">
          <a:xfrm flipH="1">
            <a:off x="7848602" y="4791672"/>
            <a:ext cx="761999" cy="237529"/>
          </a:xfrm>
          <a:prstGeom prst="straightConnector1">
            <a:avLst/>
          </a:prstGeom>
          <a:ln>
            <a:solidFill>
              <a:srgbClr val="FF000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sp>
        <p:nvSpPr>
          <p:cNvPr id="2" name="TextBox 1"/>
          <p:cNvSpPr txBox="1"/>
          <p:nvPr/>
        </p:nvSpPr>
        <p:spPr>
          <a:xfrm>
            <a:off x="1175716" y="1891145"/>
            <a:ext cx="1763368" cy="923330"/>
          </a:xfrm>
          <a:prstGeom prst="rect">
            <a:avLst/>
          </a:prstGeom>
          <a:noFill/>
        </p:spPr>
        <p:txBody>
          <a:bodyPr wrap="square" rtlCol="0">
            <a:spAutoFit/>
          </a:bodyPr>
          <a:lstStyle/>
          <a:p>
            <a:r>
              <a:rPr lang="en-GB" sz="1800" dirty="0" err="1"/>
              <a:t>HepB</a:t>
            </a:r>
            <a:r>
              <a:rPr lang="en-GB" sz="1800" dirty="0"/>
              <a:t> is relatively heat-stable…</a:t>
            </a:r>
          </a:p>
        </p:txBody>
      </p:sp>
      <p:sp>
        <p:nvSpPr>
          <p:cNvPr id="8" name="TextBox 7"/>
          <p:cNvSpPr txBox="1"/>
          <p:nvPr/>
        </p:nvSpPr>
        <p:spPr>
          <a:xfrm>
            <a:off x="9492673" y="4791672"/>
            <a:ext cx="1763368" cy="923330"/>
          </a:xfrm>
          <a:prstGeom prst="rect">
            <a:avLst/>
          </a:prstGeom>
          <a:noFill/>
        </p:spPr>
        <p:txBody>
          <a:bodyPr wrap="square" rtlCol="0">
            <a:spAutoFit/>
          </a:bodyPr>
          <a:lstStyle/>
          <a:p>
            <a:r>
              <a:rPr lang="en-GB" sz="1800" dirty="0"/>
              <a:t>…but highly sensitive to freezing!</a:t>
            </a:r>
          </a:p>
        </p:txBody>
      </p:sp>
    </p:spTree>
    <p:extLst>
      <p:ext uri="{BB962C8B-B14F-4D97-AF65-F5344CB8AC3E}">
        <p14:creationId xmlns:p14="http://schemas.microsoft.com/office/powerpoint/2010/main" val="3968816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ridge storage.PNG"/>
          <p:cNvPicPr>
            <a:picLocks noChangeAspect="1"/>
          </p:cNvPicPr>
          <p:nvPr/>
        </p:nvPicPr>
        <p:blipFill>
          <a:blip r:embed="rId3" cstate="print"/>
          <a:stretch>
            <a:fillRect/>
          </a:stretch>
        </p:blipFill>
        <p:spPr>
          <a:xfrm>
            <a:off x="2447305" y="1399026"/>
            <a:ext cx="6507888" cy="4716000"/>
          </a:xfrm>
          <a:prstGeom prst="rect">
            <a:avLst/>
          </a:prstGeom>
        </p:spPr>
      </p:pic>
      <p:sp>
        <p:nvSpPr>
          <p:cNvPr id="12290" name="Rectangle 7"/>
          <p:cNvSpPr>
            <a:spLocks noChangeArrowheads="1"/>
          </p:cNvSpPr>
          <p:nvPr/>
        </p:nvSpPr>
        <p:spPr bwMode="auto">
          <a:xfrm>
            <a:off x="1966914" y="1381125"/>
            <a:ext cx="8377237"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pPr>
            <a:endParaRPr lang="en-GB" sz="2500"/>
          </a:p>
          <a:p>
            <a:pPr marL="341313" indent="-341313" defTabSz="912813" eaLnBrk="0" hangingPunct="0">
              <a:spcBef>
                <a:spcPct val="80000"/>
              </a:spcBef>
              <a:buClr>
                <a:srgbClr val="1E7FB8"/>
              </a:buClr>
              <a:buFont typeface="Wingdings" pitchFamily="2" charset="2"/>
              <a:buChar char="l"/>
            </a:pPr>
            <a:endParaRPr lang="fr-FR" sz="2500"/>
          </a:p>
        </p:txBody>
      </p:sp>
      <p:sp>
        <p:nvSpPr>
          <p:cNvPr id="11268" name="Rectangle 2"/>
          <p:cNvSpPr txBox="1">
            <a:spLocks noChangeArrowheads="1"/>
          </p:cNvSpPr>
          <p:nvPr/>
        </p:nvSpPr>
        <p:spPr bwMode="auto">
          <a:xfrm>
            <a:off x="2362200" y="0"/>
            <a:ext cx="8305800" cy="1258912"/>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defTabSz="912813" eaLnBrk="0" hangingPunct="0">
              <a:defRPr/>
            </a:pPr>
            <a:r>
              <a:rPr lang="en-US" sz="3500"/>
              <a:t>Where should the HepB vaccine be       stored in the refrigerator?</a:t>
            </a:r>
            <a:endParaRPr lang="en-GB" sz="3500"/>
          </a:p>
        </p:txBody>
      </p:sp>
    </p:spTree>
    <p:extLst>
      <p:ext uri="{BB962C8B-B14F-4D97-AF65-F5344CB8AC3E}">
        <p14:creationId xmlns:p14="http://schemas.microsoft.com/office/powerpoint/2010/main" val="824671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362200" y="0"/>
            <a:ext cx="8305800" cy="1238250"/>
          </a:xfrm>
        </p:spPr>
        <p:txBody>
          <a:bodyPr/>
          <a:lstStyle/>
          <a:p>
            <a:r>
              <a:rPr lang="en-US">
                <a:latin typeface="Arial" pitchFamily="34" charset="0"/>
              </a:rPr>
              <a:t>Cool boxes and vaccine carriers</a:t>
            </a:r>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0" y="1362590"/>
            <a:ext cx="2209800" cy="2295010"/>
          </a:xfrm>
          <a:prstGeom prst="rect">
            <a:avLst/>
          </a:prstGeom>
        </p:spPr>
      </p:pic>
      <p:pic>
        <p:nvPicPr>
          <p:cNvPr id="5" name="Picture 4" descr="p8b.png"/>
          <p:cNvPicPr>
            <a:picLocks noChangeAspect="1"/>
          </p:cNvPicPr>
          <p:nvPr/>
        </p:nvPicPr>
        <p:blipFill>
          <a:blip r:embed="rId4" cstate="print"/>
          <a:srcRect/>
          <a:stretch>
            <a:fillRect/>
          </a:stretch>
        </p:blipFill>
        <p:spPr bwMode="auto">
          <a:xfrm>
            <a:off x="2858814" y="1524000"/>
            <a:ext cx="1734100" cy="1905000"/>
          </a:xfrm>
          <a:prstGeom prst="rect">
            <a:avLst/>
          </a:prstGeom>
          <a:noFill/>
          <a:ln w="9525">
            <a:noFill/>
            <a:miter lim="800000"/>
            <a:headEnd/>
            <a:tailEnd/>
          </a:ln>
        </p:spPr>
      </p:pic>
      <p:sp>
        <p:nvSpPr>
          <p:cNvPr id="9" name="Rectangle 14"/>
          <p:cNvSpPr>
            <a:spLocks noChangeArrowheads="1"/>
          </p:cNvSpPr>
          <p:nvPr/>
        </p:nvSpPr>
        <p:spPr bwMode="auto">
          <a:xfrm>
            <a:off x="1099127" y="3657600"/>
            <a:ext cx="9492673" cy="2133600"/>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pPr>
            <a:r>
              <a:rPr lang="fr-FR" sz="2400" dirty="0"/>
              <a:t>Handling the cool boxes and vaccine carriers:</a:t>
            </a:r>
          </a:p>
          <a:p>
            <a:pPr marL="341313" indent="-341313" defTabSz="912813" eaLnBrk="0" hangingPunct="0">
              <a:spcBef>
                <a:spcPts val="600"/>
              </a:spcBef>
              <a:buClr>
                <a:srgbClr val="1E7FB8"/>
              </a:buClr>
              <a:buFont typeface="Wingdings" pitchFamily="2" charset="2"/>
              <a:buChar char="l"/>
            </a:pPr>
            <a:r>
              <a:rPr lang="en-US" sz="2000" u="sng" dirty="0"/>
              <a:t>Condition</a:t>
            </a:r>
            <a:r>
              <a:rPr lang="en-US" sz="2000" dirty="0"/>
              <a:t> the ice packs</a:t>
            </a:r>
            <a:r>
              <a:rPr lang="en-US" sz="2000" b="0" dirty="0"/>
              <a:t>: Shake until you can hear water moving inside</a:t>
            </a:r>
          </a:p>
          <a:p>
            <a:pPr marL="341313" indent="-341313" defTabSz="912813" eaLnBrk="0" hangingPunct="0">
              <a:spcBef>
                <a:spcPts val="600"/>
              </a:spcBef>
              <a:buClr>
                <a:srgbClr val="1E7FB8"/>
              </a:buClr>
              <a:buFont typeface="Wingdings" pitchFamily="2" charset="2"/>
              <a:buChar char="l"/>
            </a:pPr>
            <a:r>
              <a:rPr lang="en-US" sz="2000" b="0" dirty="0">
                <a:solidFill>
                  <a:srgbClr val="002060"/>
                </a:solidFill>
              </a:rPr>
              <a:t>Place them in the vaccine carrier along with an electronic freeze indicator (Freeze Tag). No freeze tag is needed if using cool water packs.</a:t>
            </a:r>
          </a:p>
          <a:p>
            <a:pPr marL="341313" indent="-341313" defTabSz="912813" eaLnBrk="0" hangingPunct="0">
              <a:spcBef>
                <a:spcPts val="600"/>
              </a:spcBef>
              <a:buClr>
                <a:srgbClr val="1E7FB8"/>
              </a:buClr>
              <a:buFont typeface="Wingdings" pitchFamily="2" charset="2"/>
              <a:buChar char="l"/>
            </a:pPr>
            <a:r>
              <a:rPr lang="en-US" sz="2000" b="0" dirty="0"/>
              <a:t>Do not put </a:t>
            </a:r>
            <a:r>
              <a:rPr lang="en-US" sz="2000" b="0" dirty="0" err="1"/>
              <a:t>HepB</a:t>
            </a:r>
            <a:r>
              <a:rPr lang="en-US" sz="2000" b="0" dirty="0"/>
              <a:t> vaccine in direct contact with ice packs</a:t>
            </a:r>
          </a:p>
          <a:p>
            <a:pPr marL="341313" indent="-341313" defTabSz="912813" eaLnBrk="0" hangingPunct="0">
              <a:spcBef>
                <a:spcPts val="600"/>
              </a:spcBef>
              <a:buClr>
                <a:srgbClr val="1E7FB8"/>
              </a:buClr>
              <a:buFont typeface="Wingdings" pitchFamily="2" charset="2"/>
              <a:buChar char="l"/>
            </a:pPr>
            <a:r>
              <a:rPr lang="en-US" sz="2000" b="0" dirty="0"/>
              <a:t>Put the foam pad on top and carefully close the lid.</a:t>
            </a:r>
          </a:p>
          <a:p>
            <a:pPr marL="804863" lvl="1" indent="-280988" defTabSz="912813" eaLnBrk="0" hangingPunct="0">
              <a:spcBef>
                <a:spcPct val="20000"/>
              </a:spcBef>
              <a:buClr>
                <a:srgbClr val="1E7FB8"/>
              </a:buClr>
              <a:buFont typeface="Arial" pitchFamily="34" charset="0"/>
              <a:buChar char="–"/>
            </a:pPr>
            <a:endParaRPr lang="fr-FR" sz="2100" b="0" dirty="0"/>
          </a:p>
        </p:txBody>
      </p:sp>
    </p:spTree>
    <p:extLst>
      <p:ext uri="{BB962C8B-B14F-4D97-AF65-F5344CB8AC3E}">
        <p14:creationId xmlns:p14="http://schemas.microsoft.com/office/powerpoint/2010/main" val="2133827614"/>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3fc9297-1dc9-4d84-ab5d-dd00c9b88de2" xsi:nil="true"/>
    <lcf76f155ced4ddcb4097134ff3c332f xmlns="995131ef-4b84-4a89-8ec0-1848db7ea1d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7EDB27E50806848838E854E99034A00" ma:contentTypeVersion="18" ma:contentTypeDescription="Create a new document." ma:contentTypeScope="" ma:versionID="92d878932c2e9590bfa137065a2d2a38">
  <xsd:schema xmlns:xsd="http://www.w3.org/2001/XMLSchema" xmlns:xs="http://www.w3.org/2001/XMLSchema" xmlns:p="http://schemas.microsoft.com/office/2006/metadata/properties" xmlns:ns2="995131ef-4b84-4a89-8ec0-1848db7ea1dd" xmlns:ns3="33fc9297-1dc9-4d84-ab5d-dd00c9b88de2" targetNamespace="http://schemas.microsoft.com/office/2006/metadata/properties" ma:root="true" ma:fieldsID="f3c989fd52259bff1cccb0d03e122edc" ns2:_="" ns3:_="">
    <xsd:import namespace="995131ef-4b84-4a89-8ec0-1848db7ea1dd"/>
    <xsd:import namespace="33fc9297-1dc9-4d84-ab5d-dd00c9b88d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5131ef-4b84-4a89-8ec0-1848db7ea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fc9297-1dc9-4d84-ab5d-dd00c9b88de2"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f26c2ce-6988-43d3-a671-b487ed6b79aa}" ma:internalName="TaxCatchAll" ma:showField="CatchAllData" ma:web="33fc9297-1dc9-4d84-ab5d-dd00c9b88de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D3D084-49B1-4535-8236-2492CE669F98}">
  <ds:schemaRefs>
    <ds:schemaRef ds:uri="33fc9297-1dc9-4d84-ab5d-dd00c9b88de2"/>
    <ds:schemaRef ds:uri="995131ef-4b84-4a89-8ec0-1848db7ea1d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B305D04-F645-49AB-B20E-6BED3EA41CD8}">
  <ds:schemaRefs>
    <ds:schemaRef ds:uri="http://schemas.microsoft.com/sharepoint/v3/contenttype/forms"/>
  </ds:schemaRefs>
</ds:datastoreItem>
</file>

<file path=customXml/itemProps3.xml><?xml version="1.0" encoding="utf-8"?>
<ds:datastoreItem xmlns:ds="http://schemas.openxmlformats.org/officeDocument/2006/customXml" ds:itemID="{4D958D40-02C4-4276-AA4F-D1EA6E6C77C6}">
  <ds:schemaRefs>
    <ds:schemaRef ds:uri="33fc9297-1dc9-4d84-ab5d-dd00c9b88de2"/>
    <ds:schemaRef ds:uri="995131ef-4b84-4a89-8ec0-1848db7ea1d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1325</Words>
  <Application>Microsoft Office PowerPoint</Application>
  <PresentationFormat>Widescreen</PresentationFormat>
  <Paragraphs>144</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PPTtemplate</vt:lpstr>
      <vt:lpstr>PowerPoint Presentation</vt:lpstr>
      <vt:lpstr>Learning objectives</vt:lpstr>
      <vt:lpstr>PowerPoint Presentation</vt:lpstr>
      <vt:lpstr>Characteristics and presentation  of the vaccine</vt:lpstr>
      <vt:lpstr>The checks of vaccine quality</vt:lpstr>
      <vt:lpstr>How to check VVM status?</vt:lpstr>
      <vt:lpstr>Why watch out for freezing? HepB vaccine is extremely freeze-sensitive</vt:lpstr>
      <vt:lpstr>PowerPoint Presentation</vt:lpstr>
      <vt:lpstr>Cool boxes and vaccine carriers</vt:lpstr>
      <vt:lpstr>What to do in case of suspected frozen vaccine</vt:lpstr>
      <vt:lpstr>How to conduct a shake test (1/2)</vt:lpstr>
      <vt:lpstr>How to conduct a shake test (2/2)</vt:lpstr>
      <vt:lpstr>Examples of shake test vial results</vt:lpstr>
      <vt:lpstr>Multi-dose vial policy (MDVP)</vt:lpstr>
      <vt:lpstr>How to forecast HepB vaccine supply needs for a catchment area</vt:lpstr>
      <vt:lpstr>Key messages</vt:lpstr>
      <vt:lpstr>End of the module </vt:lpstr>
      <vt:lpstr>References</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Dorothy</dc:creator>
  <cp:lastModifiedBy>SHENDALE, Stephanie</cp:lastModifiedBy>
  <cp:revision>13</cp:revision>
  <cp:lastPrinted>2013-04-18T11:32:04Z</cp:lastPrinted>
  <dcterms:created xsi:type="dcterms:W3CDTF">2016-03-22T16:24:25Z</dcterms:created>
  <dcterms:modified xsi:type="dcterms:W3CDTF">2025-02-13T11:37:54Z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0x01010037EDB27E50806848838E854E99034A00</vt:lpwstr>
  </property>
  <property fmtid="{D5CDD505-2E9C-101B-9397-08002B2CF9AE}" pid="4" name="MediaServiceImageTags">
    <vt:lpwstr/>
  </property>
</Properties>
</file>