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357" r:id="rId5"/>
    <p:sldId id="279" r:id="rId6"/>
    <p:sldId id="361" r:id="rId7"/>
    <p:sldId id="354" r:id="rId8"/>
    <p:sldId id="358" r:id="rId9"/>
    <p:sldId id="365" r:id="rId10"/>
    <p:sldId id="359" r:id="rId11"/>
    <p:sldId id="360" r:id="rId12"/>
    <p:sldId id="364" r:id="rId13"/>
    <p:sldId id="363" r:id="rId14"/>
  </p:sldIdLst>
  <p:sldSz cx="12192000" cy="6858000"/>
  <p:notesSz cx="67691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 userDrawn="1">
          <p15:clr>
            <a:srgbClr val="A4A3A4"/>
          </p15:clr>
        </p15:guide>
        <p15:guide id="2" pos="22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3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rothy" initials="D" lastIdx="2" clrIdx="0"/>
  <p:cmAuthor id="1" name="Hanh" initials="H" lastIdx="1" clrIdx="1"/>
  <p:cmAuthor id="2" name="bacsi" initials="b" lastIdx="1" clrIdx="2"/>
  <p:cmAuthor id="3" name="ASV" initials="AS" lastIdx="1" clrIdx="3"/>
  <p:cmAuthor id="4" name="SHENDALE, Stephanie" initials="shendales" lastIdx="2" clrIdx="4"/>
  <p:cmAuthor id="5" name="PATEL, Minal" initials="patelm" lastIdx="3" clrIdx="5"/>
  <p:cmAuthor id="6" name="PALLITTO, Christina Catherine" initials="PCC" lastIdx="1" clrIdx="6">
    <p:extLst>
      <p:ext uri="{19B8F6BF-5375-455C-9EA6-DF929625EA0E}">
        <p15:presenceInfo xmlns:p15="http://schemas.microsoft.com/office/powerpoint/2012/main" userId="S::pallittoc@who.int::ee4fbf33-6231-4fd4-a258-e5b6d71845a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4F81BD"/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448FA4-BB48-7321-F24A-E1713C7207BC}" v="23" dt="2025-02-13T11:25:57.9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3" autoAdjust="0"/>
    <p:restoredTop sz="90717" autoAdjust="0"/>
  </p:normalViewPr>
  <p:slideViewPr>
    <p:cSldViewPr>
      <p:cViewPr varScale="1">
        <p:scale>
          <a:sx n="100" d="100"/>
          <a:sy n="100" d="100"/>
        </p:scale>
        <p:origin x="702" y="108"/>
      </p:cViewPr>
      <p:guideLst>
        <p:guide orient="horz" pos="1008"/>
        <p:guide pos="22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notesViewPr>
    <p:cSldViewPr>
      <p:cViewPr varScale="1">
        <p:scale>
          <a:sx n="73" d="100"/>
          <a:sy n="73" d="100"/>
        </p:scale>
        <p:origin x="-2202" y="-102"/>
      </p:cViewPr>
      <p:guideLst>
        <p:guide orient="horz" pos="3120"/>
        <p:guide pos="21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LLITTO, Christina Catherine" userId="S::pallittoc@who.int::ee4fbf33-6231-4fd4-a258-e5b6d71845ad" providerId="AD" clId="Web-{3E25A482-9E4C-5F9D-BCEA-26F7A35C69AC}"/>
    <pc:docChg chg="modSld">
      <pc:chgData name="PALLITTO, Christina Catherine" userId="S::pallittoc@who.int::ee4fbf33-6231-4fd4-a258-e5b6d71845ad" providerId="AD" clId="Web-{3E25A482-9E4C-5F9D-BCEA-26F7A35C69AC}" dt="2024-09-16T14:43:21.442" v="8" actId="1076"/>
      <pc:docMkLst>
        <pc:docMk/>
      </pc:docMkLst>
      <pc:sldChg chg="addSp delSp modSp">
        <pc:chgData name="PALLITTO, Christina Catherine" userId="S::pallittoc@who.int::ee4fbf33-6231-4fd4-a258-e5b6d71845ad" providerId="AD" clId="Web-{3E25A482-9E4C-5F9D-BCEA-26F7A35C69AC}" dt="2024-09-16T14:43:21.442" v="8" actId="1076"/>
        <pc:sldMkLst>
          <pc:docMk/>
          <pc:sldMk cId="0" sldId="361"/>
        </pc:sldMkLst>
        <pc:picChg chg="del">
          <ac:chgData name="PALLITTO, Christina Catherine" userId="S::pallittoc@who.int::ee4fbf33-6231-4fd4-a258-e5b6d71845ad" providerId="AD" clId="Web-{3E25A482-9E4C-5F9D-BCEA-26F7A35C69AC}" dt="2024-09-16T14:35:25.021" v="0"/>
          <ac:picMkLst>
            <pc:docMk/>
            <pc:sldMk cId="0" sldId="361"/>
            <ac:picMk id="6" creationId="{00000000-0000-0000-0000-000000000000}"/>
          </ac:picMkLst>
        </pc:picChg>
        <pc:picChg chg="add del mod">
          <ac:chgData name="PALLITTO, Christina Catherine" userId="S::pallittoc@who.int::ee4fbf33-6231-4fd4-a258-e5b6d71845ad" providerId="AD" clId="Web-{3E25A482-9E4C-5F9D-BCEA-26F7A35C69AC}" dt="2024-09-16T14:43:16.707" v="6"/>
          <ac:picMkLst>
            <pc:docMk/>
            <pc:sldMk cId="0" sldId="361"/>
            <ac:picMk id="28" creationId="{32C9F27B-EBEE-89DB-386F-763903D83942}"/>
          </ac:picMkLst>
        </pc:picChg>
        <pc:picChg chg="add mod">
          <ac:chgData name="PALLITTO, Christina Catherine" userId="S::pallittoc@who.int::ee4fbf33-6231-4fd4-a258-e5b6d71845ad" providerId="AD" clId="Web-{3E25A482-9E4C-5F9D-BCEA-26F7A35C69AC}" dt="2024-09-16T14:43:21.442" v="8" actId="1076"/>
          <ac:picMkLst>
            <pc:docMk/>
            <pc:sldMk cId="0" sldId="361"/>
            <ac:picMk id="29" creationId="{3B54FD99-FE96-B208-4A19-C3916CF3D82A}"/>
          </ac:picMkLst>
        </pc:picChg>
      </pc:sldChg>
      <pc:sldChg chg="addSp delSp modSp">
        <pc:chgData name="PALLITTO, Christina Catherine" userId="S::pallittoc@who.int::ee4fbf33-6231-4fd4-a258-e5b6d71845ad" providerId="AD" clId="Web-{3E25A482-9E4C-5F9D-BCEA-26F7A35C69AC}" dt="2024-09-16T14:35:39.897" v="5" actId="1076"/>
        <pc:sldMkLst>
          <pc:docMk/>
          <pc:sldMk cId="3158256984" sldId="364"/>
        </pc:sldMkLst>
        <pc:picChg chg="add mod">
          <ac:chgData name="PALLITTO, Christina Catherine" userId="S::pallittoc@who.int::ee4fbf33-6231-4fd4-a258-e5b6d71845ad" providerId="AD" clId="Web-{3E25A482-9E4C-5F9D-BCEA-26F7A35C69AC}" dt="2024-09-16T14:35:39.897" v="5" actId="1076"/>
          <ac:picMkLst>
            <pc:docMk/>
            <pc:sldMk cId="3158256984" sldId="364"/>
            <ac:picMk id="2" creationId="{B5AE844B-48EC-04B3-4755-0BC241F21AF1}"/>
          </ac:picMkLst>
        </pc:picChg>
        <pc:picChg chg="del">
          <ac:chgData name="PALLITTO, Christina Catherine" userId="S::pallittoc@who.int::ee4fbf33-6231-4fd4-a258-e5b6d71845ad" providerId="AD" clId="Web-{3E25A482-9E4C-5F9D-BCEA-26F7A35C69AC}" dt="2024-09-16T14:35:35.881" v="3"/>
          <ac:picMkLst>
            <pc:docMk/>
            <pc:sldMk cId="3158256984" sldId="364"/>
            <ac:picMk id="22530" creationId="{00000000-0000-0000-0000-000000000000}"/>
          </ac:picMkLst>
        </pc:picChg>
      </pc:sldChg>
    </pc:docChg>
  </pc:docChgLst>
  <pc:docChgLst>
    <pc:chgData name="SHENDALE, Stephanie" userId="7af1828e-f8ee-4826-8c8d-83dce2496567" providerId="ADAL" clId="{E249029A-0911-4491-AFE5-2A092BBCA17D}"/>
    <pc:docChg chg="undo custSel modSld modMainMaster">
      <pc:chgData name="SHENDALE, Stephanie" userId="7af1828e-f8ee-4826-8c8d-83dce2496567" providerId="ADAL" clId="{E249029A-0911-4491-AFE5-2A092BBCA17D}" dt="2024-12-20T22:54:41.369" v="99" actId="20577"/>
      <pc:docMkLst>
        <pc:docMk/>
      </pc:docMkLst>
      <pc:sldChg chg="addSp delSp modSp mod">
        <pc:chgData name="SHENDALE, Stephanie" userId="7af1828e-f8ee-4826-8c8d-83dce2496567" providerId="ADAL" clId="{E249029A-0911-4491-AFE5-2A092BBCA17D}" dt="2024-12-20T16:50:54.710" v="27" actId="113"/>
        <pc:sldMkLst>
          <pc:docMk/>
          <pc:sldMk cId="0" sldId="357"/>
        </pc:sldMkLst>
        <pc:spChg chg="add del mod">
          <ac:chgData name="SHENDALE, Stephanie" userId="7af1828e-f8ee-4826-8c8d-83dce2496567" providerId="ADAL" clId="{E249029A-0911-4491-AFE5-2A092BBCA17D}" dt="2024-12-20T16:50:54.710" v="27" actId="113"/>
          <ac:spMkLst>
            <pc:docMk/>
            <pc:sldMk cId="0" sldId="357"/>
            <ac:spMk id="3" creationId="{1CCAB54A-9416-C284-2442-92E4FC875916}"/>
          </ac:spMkLst>
        </pc:spChg>
        <pc:spChg chg="del">
          <ac:chgData name="SHENDALE, Stephanie" userId="7af1828e-f8ee-4826-8c8d-83dce2496567" providerId="ADAL" clId="{E249029A-0911-4491-AFE5-2A092BBCA17D}" dt="2024-12-20T16:49:49.455" v="22" actId="478"/>
          <ac:spMkLst>
            <pc:docMk/>
            <pc:sldMk cId="0" sldId="357"/>
            <ac:spMk id="3076" creationId="{00000000-0000-0000-0000-000000000000}"/>
          </ac:spMkLst>
        </pc:spChg>
        <pc:picChg chg="mod">
          <ac:chgData name="SHENDALE, Stephanie" userId="7af1828e-f8ee-4826-8c8d-83dce2496567" providerId="ADAL" clId="{E249029A-0911-4491-AFE5-2A092BBCA17D}" dt="2024-12-20T16:49:12.139" v="21" actId="14100"/>
          <ac:picMkLst>
            <pc:docMk/>
            <pc:sldMk cId="0" sldId="357"/>
            <ac:picMk id="1026" creationId="{00000000-0000-0000-0000-000000000000}"/>
          </ac:picMkLst>
        </pc:picChg>
      </pc:sldChg>
      <pc:sldChg chg="modSp mod">
        <pc:chgData name="SHENDALE, Stephanie" userId="7af1828e-f8ee-4826-8c8d-83dce2496567" providerId="ADAL" clId="{E249029A-0911-4491-AFE5-2A092BBCA17D}" dt="2024-12-20T16:57:54.103" v="93" actId="20577"/>
        <pc:sldMkLst>
          <pc:docMk/>
          <pc:sldMk cId="0" sldId="359"/>
        </pc:sldMkLst>
        <pc:graphicFrameChg chg="modGraphic">
          <ac:chgData name="SHENDALE, Stephanie" userId="7af1828e-f8ee-4826-8c8d-83dce2496567" providerId="ADAL" clId="{E249029A-0911-4491-AFE5-2A092BBCA17D}" dt="2024-12-20T16:57:54.103" v="93" actId="20577"/>
          <ac:graphicFrameMkLst>
            <pc:docMk/>
            <pc:sldMk cId="0" sldId="359"/>
            <ac:graphicFrameMk id="5" creationId="{00000000-0000-0000-0000-000000000000}"/>
          </ac:graphicFrameMkLst>
        </pc:graphicFrameChg>
      </pc:sldChg>
      <pc:sldMasterChg chg="addSp delSp modSp mod">
        <pc:chgData name="SHENDALE, Stephanie" userId="7af1828e-f8ee-4826-8c8d-83dce2496567" providerId="ADAL" clId="{E249029A-0911-4491-AFE5-2A092BBCA17D}" dt="2024-12-20T22:54:41.369" v="99" actId="20577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E249029A-0911-4491-AFE5-2A092BBCA17D}" dt="2024-12-20T16:52:38.942" v="42" actId="1076"/>
          <ac:spMkLst>
            <pc:docMk/>
            <pc:sldMasterMk cId="0" sldId="2147483648"/>
            <ac:spMk id="1029" creationId="{00000000-0000-0000-0000-000000000000}"/>
          </ac:spMkLst>
        </pc:spChg>
        <pc:spChg chg="mod">
          <ac:chgData name="SHENDALE, Stephanie" userId="7af1828e-f8ee-4826-8c8d-83dce2496567" providerId="ADAL" clId="{E249029A-0911-4491-AFE5-2A092BBCA17D}" dt="2024-12-20T22:54:41.369" v="99" actId="20577"/>
          <ac:spMkLst>
            <pc:docMk/>
            <pc:sldMasterMk cId="0" sldId="2147483648"/>
            <ac:spMk id="1030" creationId="{00000000-0000-0000-0000-000000000000}"/>
          </ac:spMkLst>
        </pc:spChg>
        <pc:picChg chg="add mod">
          <ac:chgData name="SHENDALE, Stephanie" userId="7af1828e-f8ee-4826-8c8d-83dce2496567" providerId="ADAL" clId="{E249029A-0911-4491-AFE5-2A092BBCA17D}" dt="2024-12-20T16:54:20.240" v="60"/>
          <ac:picMkLst>
            <pc:docMk/>
            <pc:sldMasterMk cId="0" sldId="2147483648"/>
            <ac:picMk id="2" creationId="{7C28B507-75E4-A4EF-2FAD-930383311474}"/>
          </ac:picMkLst>
        </pc:picChg>
        <pc:picChg chg="mod">
          <ac:chgData name="SHENDALE, Stephanie" userId="7af1828e-f8ee-4826-8c8d-83dce2496567" providerId="ADAL" clId="{E249029A-0911-4491-AFE5-2A092BBCA17D}" dt="2024-12-20T16:58:36.995" v="97" actId="14100"/>
          <ac:picMkLst>
            <pc:docMk/>
            <pc:sldMasterMk cId="0" sldId="2147483648"/>
            <ac:picMk id="10" creationId="{00000000-0000-0000-0000-000000000000}"/>
          </ac:picMkLst>
        </pc:picChg>
        <pc:picChg chg="del mod">
          <ac:chgData name="SHENDALE, Stephanie" userId="7af1828e-f8ee-4826-8c8d-83dce2496567" providerId="ADAL" clId="{E249029A-0911-4491-AFE5-2A092BBCA17D}" dt="2024-12-20T16:54:19.344" v="59" actId="478"/>
          <ac:picMkLst>
            <pc:docMk/>
            <pc:sldMasterMk cId="0" sldId="2147483648"/>
            <ac:picMk id="1032" creationId="{00000000-0000-0000-0000-000000000000}"/>
          </ac:picMkLst>
        </pc:picChg>
      </pc:sldMasterChg>
    </pc:docChg>
  </pc:docChgLst>
  <pc:docChgLst>
    <pc:chgData name="SHENDALE, Stephanie" userId="7af1828e-f8ee-4826-8c8d-83dce2496567" providerId="ADAL" clId="{7388AC31-2CF6-4968-890C-78659888EE9C}"/>
    <pc:docChg chg="modSld modMainMaster">
      <pc:chgData name="SHENDALE, Stephanie" userId="7af1828e-f8ee-4826-8c8d-83dce2496567" providerId="ADAL" clId="{7388AC31-2CF6-4968-890C-78659888EE9C}" dt="2025-01-31T12:02:13.454" v="89" actId="20577"/>
      <pc:docMkLst>
        <pc:docMk/>
      </pc:docMkLst>
      <pc:sldChg chg="addSp modSp mod">
        <pc:chgData name="SHENDALE, Stephanie" userId="7af1828e-f8ee-4826-8c8d-83dce2496567" providerId="ADAL" clId="{7388AC31-2CF6-4968-890C-78659888EE9C}" dt="2025-01-31T11:16:08.559" v="69" actId="1076"/>
        <pc:sldMkLst>
          <pc:docMk/>
          <pc:sldMk cId="0" sldId="279"/>
        </pc:sldMkLst>
        <pc:spChg chg="mod">
          <ac:chgData name="SHENDALE, Stephanie" userId="7af1828e-f8ee-4826-8c8d-83dce2496567" providerId="ADAL" clId="{7388AC31-2CF6-4968-890C-78659888EE9C}" dt="2025-01-31T11:09:42.220" v="8" actId="20577"/>
          <ac:spMkLst>
            <pc:docMk/>
            <pc:sldMk cId="0" sldId="279"/>
            <ac:spMk id="4100" creationId="{00000000-0000-0000-0000-000000000000}"/>
          </ac:spMkLst>
        </pc:spChg>
        <pc:picChg chg="add mod">
          <ac:chgData name="SHENDALE, Stephanie" userId="7af1828e-f8ee-4826-8c8d-83dce2496567" providerId="ADAL" clId="{7388AC31-2CF6-4968-890C-78659888EE9C}" dt="2025-01-31T11:16:08.559" v="69" actId="1076"/>
          <ac:picMkLst>
            <pc:docMk/>
            <pc:sldMk cId="0" sldId="279"/>
            <ac:picMk id="2" creationId="{39A4B711-6F73-1287-36F6-DEB0752C4097}"/>
          </ac:picMkLst>
        </pc:picChg>
        <pc:picChg chg="mod">
          <ac:chgData name="SHENDALE, Stephanie" userId="7af1828e-f8ee-4826-8c8d-83dce2496567" providerId="ADAL" clId="{7388AC31-2CF6-4968-890C-78659888EE9C}" dt="2025-01-31T11:09:33.190" v="4" actId="1076"/>
          <ac:picMkLst>
            <pc:docMk/>
            <pc:sldMk cId="0" sldId="279"/>
            <ac:picMk id="4101" creationId="{00000000-0000-0000-0000-000000000000}"/>
          </ac:picMkLst>
        </pc:picChg>
        <pc:picChg chg="mod">
          <ac:chgData name="SHENDALE, Stephanie" userId="7af1828e-f8ee-4826-8c8d-83dce2496567" providerId="ADAL" clId="{7388AC31-2CF6-4968-890C-78659888EE9C}" dt="2025-01-31T11:09:34.619" v="5" actId="1076"/>
          <ac:picMkLst>
            <pc:docMk/>
            <pc:sldMk cId="0" sldId="279"/>
            <ac:picMk id="4102" creationId="{00000000-0000-0000-0000-000000000000}"/>
          </ac:picMkLst>
        </pc:picChg>
      </pc:sldChg>
      <pc:sldChg chg="modSp">
        <pc:chgData name="SHENDALE, Stephanie" userId="7af1828e-f8ee-4826-8c8d-83dce2496567" providerId="ADAL" clId="{7388AC31-2CF6-4968-890C-78659888EE9C}" dt="2025-01-31T11:12:04.977" v="12" actId="14100"/>
        <pc:sldMkLst>
          <pc:docMk/>
          <pc:sldMk cId="0" sldId="354"/>
        </pc:sldMkLst>
        <pc:spChg chg="mod">
          <ac:chgData name="SHENDALE, Stephanie" userId="7af1828e-f8ee-4826-8c8d-83dce2496567" providerId="ADAL" clId="{7388AC31-2CF6-4968-890C-78659888EE9C}" dt="2025-01-31T11:12:04.977" v="12" actId="14100"/>
          <ac:spMkLst>
            <pc:docMk/>
            <pc:sldMk cId="0" sldId="354"/>
            <ac:spMk id="8195" creationId="{00000000-0000-0000-0000-000000000000}"/>
          </ac:spMkLst>
        </pc:spChg>
      </pc:sldChg>
      <pc:sldChg chg="addSp delSp modSp mod">
        <pc:chgData name="SHENDALE, Stephanie" userId="7af1828e-f8ee-4826-8c8d-83dce2496567" providerId="ADAL" clId="{7388AC31-2CF6-4968-890C-78659888EE9C}" dt="2025-01-31T11:46:54.875" v="75" actId="113"/>
        <pc:sldMkLst>
          <pc:docMk/>
          <pc:sldMk cId="0" sldId="357"/>
        </pc:sldMkLst>
        <pc:spChg chg="mod">
          <ac:chgData name="SHENDALE, Stephanie" userId="7af1828e-f8ee-4826-8c8d-83dce2496567" providerId="ADAL" clId="{7388AC31-2CF6-4968-890C-78659888EE9C}" dt="2025-01-31T11:46:28.893" v="70" actId="6549"/>
          <ac:spMkLst>
            <pc:docMk/>
            <pc:sldMk cId="0" sldId="357"/>
            <ac:spMk id="2" creationId="{00000000-0000-0000-0000-000000000000}"/>
          </ac:spMkLst>
        </pc:spChg>
        <pc:spChg chg="add mod">
          <ac:chgData name="SHENDALE, Stephanie" userId="7af1828e-f8ee-4826-8c8d-83dce2496567" providerId="ADAL" clId="{7388AC31-2CF6-4968-890C-78659888EE9C}" dt="2025-01-31T11:46:54.875" v="75" actId="113"/>
          <ac:spMkLst>
            <pc:docMk/>
            <pc:sldMk cId="0" sldId="357"/>
            <ac:spMk id="5" creationId="{D915CC2C-BAA5-0F94-C122-EE919DE50405}"/>
          </ac:spMkLst>
        </pc:spChg>
        <pc:picChg chg="add del mod">
          <ac:chgData name="SHENDALE, Stephanie" userId="7af1828e-f8ee-4826-8c8d-83dce2496567" providerId="ADAL" clId="{7388AC31-2CF6-4968-890C-78659888EE9C}" dt="2025-01-31T11:46:34.130" v="72" actId="478"/>
          <ac:picMkLst>
            <pc:docMk/>
            <pc:sldMk cId="0" sldId="357"/>
            <ac:picMk id="4" creationId="{44B7E2F1-97BC-2DD9-69C6-2461AA88BFD0}"/>
          </ac:picMkLst>
        </pc:picChg>
      </pc:sldChg>
      <pc:sldChg chg="modSp mod">
        <pc:chgData name="SHENDALE, Stephanie" userId="7af1828e-f8ee-4826-8c8d-83dce2496567" providerId="ADAL" clId="{7388AC31-2CF6-4968-890C-78659888EE9C}" dt="2025-01-31T11:59:28.712" v="86" actId="20577"/>
        <pc:sldMkLst>
          <pc:docMk/>
          <pc:sldMk cId="389795319" sldId="358"/>
        </pc:sldMkLst>
        <pc:spChg chg="mod">
          <ac:chgData name="SHENDALE, Stephanie" userId="7af1828e-f8ee-4826-8c8d-83dce2496567" providerId="ADAL" clId="{7388AC31-2CF6-4968-890C-78659888EE9C}" dt="2025-01-31T11:12:16.909" v="16" actId="14100"/>
          <ac:spMkLst>
            <pc:docMk/>
            <pc:sldMk cId="389795319" sldId="358"/>
            <ac:spMk id="2" creationId="{00000000-0000-0000-0000-000000000000}"/>
          </ac:spMkLst>
        </pc:spChg>
        <pc:spChg chg="mod">
          <ac:chgData name="SHENDALE, Stephanie" userId="7af1828e-f8ee-4826-8c8d-83dce2496567" providerId="ADAL" clId="{7388AC31-2CF6-4968-890C-78659888EE9C}" dt="2025-01-31T11:59:28.712" v="86" actId="20577"/>
          <ac:spMkLst>
            <pc:docMk/>
            <pc:sldMk cId="389795319" sldId="358"/>
            <ac:spMk id="8195" creationId="{00000000-0000-0000-0000-000000000000}"/>
          </ac:spMkLst>
        </pc:spChg>
      </pc:sldChg>
      <pc:sldChg chg="modSp mod">
        <pc:chgData name="SHENDALE, Stephanie" userId="7af1828e-f8ee-4826-8c8d-83dce2496567" providerId="ADAL" clId="{7388AC31-2CF6-4968-890C-78659888EE9C}" dt="2025-01-31T12:02:13.454" v="89" actId="20577"/>
        <pc:sldMkLst>
          <pc:docMk/>
          <pc:sldMk cId="0" sldId="360"/>
        </pc:sldMkLst>
        <pc:spChg chg="mod">
          <ac:chgData name="SHENDALE, Stephanie" userId="7af1828e-f8ee-4826-8c8d-83dce2496567" providerId="ADAL" clId="{7388AC31-2CF6-4968-890C-78659888EE9C}" dt="2025-01-31T12:02:13.454" v="89" actId="20577"/>
          <ac:spMkLst>
            <pc:docMk/>
            <pc:sldMk cId="0" sldId="360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7388AC31-2CF6-4968-890C-78659888EE9C}" dt="2025-01-31T11:58:26.056" v="85"/>
        <pc:sldMkLst>
          <pc:docMk/>
          <pc:sldMk cId="0" sldId="361"/>
        </pc:sldMkLst>
        <pc:graphicFrameChg chg="mod">
          <ac:chgData name="SHENDALE, Stephanie" userId="7af1828e-f8ee-4826-8c8d-83dce2496567" providerId="ADAL" clId="{7388AC31-2CF6-4968-890C-78659888EE9C}" dt="2025-01-31T11:58:26.056" v="85"/>
          <ac:graphicFrameMkLst>
            <pc:docMk/>
            <pc:sldMk cId="0" sldId="361"/>
            <ac:graphicFrameMk id="4" creationId="{00000000-0000-0000-0000-000000000000}"/>
          </ac:graphicFrameMkLst>
        </pc:graphicFrameChg>
        <pc:picChg chg="mod">
          <ac:chgData name="SHENDALE, Stephanie" userId="7af1828e-f8ee-4826-8c8d-83dce2496567" providerId="ADAL" clId="{7388AC31-2CF6-4968-890C-78659888EE9C}" dt="2025-01-31T11:11:47.220" v="9" actId="1076"/>
          <ac:picMkLst>
            <pc:docMk/>
            <pc:sldMk cId="0" sldId="361"/>
            <ac:picMk id="29" creationId="{3B54FD99-FE96-B208-4A19-C3916CF3D82A}"/>
          </ac:picMkLst>
        </pc:picChg>
      </pc:sldChg>
      <pc:sldChg chg="addSp modSp mod">
        <pc:chgData name="SHENDALE, Stephanie" userId="7af1828e-f8ee-4826-8c8d-83dce2496567" providerId="ADAL" clId="{7388AC31-2CF6-4968-890C-78659888EE9C}" dt="2025-01-31T11:15:53.268" v="67" actId="14861"/>
        <pc:sldMkLst>
          <pc:docMk/>
          <pc:sldMk cId="0" sldId="363"/>
        </pc:sldMkLst>
        <pc:spChg chg="mod">
          <ac:chgData name="SHENDALE, Stephanie" userId="7af1828e-f8ee-4826-8c8d-83dce2496567" providerId="ADAL" clId="{7388AC31-2CF6-4968-890C-78659888EE9C}" dt="2025-01-31T11:15:43.442" v="65" actId="1076"/>
          <ac:spMkLst>
            <pc:docMk/>
            <pc:sldMk cId="0" sldId="363"/>
            <ac:spMk id="3" creationId="{00000000-0000-0000-0000-000000000000}"/>
          </ac:spMkLst>
        </pc:spChg>
        <pc:picChg chg="add mod">
          <ac:chgData name="SHENDALE, Stephanie" userId="7af1828e-f8ee-4826-8c8d-83dce2496567" providerId="ADAL" clId="{7388AC31-2CF6-4968-890C-78659888EE9C}" dt="2025-01-31T11:15:32.360" v="62" actId="14861"/>
          <ac:picMkLst>
            <pc:docMk/>
            <pc:sldMk cId="0" sldId="363"/>
            <ac:picMk id="1026" creationId="{AB74B2CA-0B09-B0C5-BD84-B6E176B409F6}"/>
          </ac:picMkLst>
        </pc:picChg>
        <pc:picChg chg="add mod">
          <ac:chgData name="SHENDALE, Stephanie" userId="7af1828e-f8ee-4826-8c8d-83dce2496567" providerId="ADAL" clId="{7388AC31-2CF6-4968-890C-78659888EE9C}" dt="2025-01-31T11:15:53.268" v="67" actId="14861"/>
          <ac:picMkLst>
            <pc:docMk/>
            <pc:sldMk cId="0" sldId="363"/>
            <ac:picMk id="1028" creationId="{450AF6CC-D42C-802F-B4DA-8A855276ACA7}"/>
          </ac:picMkLst>
        </pc:picChg>
      </pc:sldChg>
      <pc:sldChg chg="modSp mod">
        <pc:chgData name="SHENDALE, Stephanie" userId="7af1828e-f8ee-4826-8c8d-83dce2496567" providerId="ADAL" clId="{7388AC31-2CF6-4968-890C-78659888EE9C}" dt="2025-01-31T11:13:00.035" v="26" actId="14100"/>
        <pc:sldMkLst>
          <pc:docMk/>
          <pc:sldMk cId="3158256984" sldId="364"/>
        </pc:sldMkLst>
        <pc:spChg chg="mod">
          <ac:chgData name="SHENDALE, Stephanie" userId="7af1828e-f8ee-4826-8c8d-83dce2496567" providerId="ADAL" clId="{7388AC31-2CF6-4968-890C-78659888EE9C}" dt="2025-01-31T11:13:00.035" v="26" actId="14100"/>
          <ac:spMkLst>
            <pc:docMk/>
            <pc:sldMk cId="3158256984" sldId="364"/>
            <ac:spMk id="7" creationId="{00000000-0000-0000-0000-000000000000}"/>
          </ac:spMkLst>
        </pc:spChg>
        <pc:picChg chg="mod">
          <ac:chgData name="SHENDALE, Stephanie" userId="7af1828e-f8ee-4826-8c8d-83dce2496567" providerId="ADAL" clId="{7388AC31-2CF6-4968-890C-78659888EE9C}" dt="2025-01-31T11:12:54.858" v="24" actId="1076"/>
          <ac:picMkLst>
            <pc:docMk/>
            <pc:sldMk cId="3158256984" sldId="364"/>
            <ac:picMk id="2" creationId="{B5AE844B-48EC-04B3-4755-0BC241F21AF1}"/>
          </ac:picMkLst>
        </pc:picChg>
      </pc:sldChg>
      <pc:sldChg chg="modSp mod">
        <pc:chgData name="SHENDALE, Stephanie" userId="7af1828e-f8ee-4826-8c8d-83dce2496567" providerId="ADAL" clId="{7388AC31-2CF6-4968-890C-78659888EE9C}" dt="2025-01-31T11:59:50.749" v="88" actId="1076"/>
        <pc:sldMkLst>
          <pc:docMk/>
          <pc:sldMk cId="0" sldId="365"/>
        </pc:sldMkLst>
        <pc:spChg chg="mod">
          <ac:chgData name="SHENDALE, Stephanie" userId="7af1828e-f8ee-4826-8c8d-83dce2496567" providerId="ADAL" clId="{7388AC31-2CF6-4968-890C-78659888EE9C}" dt="2025-01-31T11:59:50.749" v="88" actId="1076"/>
          <ac:spMkLst>
            <pc:docMk/>
            <pc:sldMk cId="0" sldId="365"/>
            <ac:spMk id="3" creationId="{00000000-0000-0000-0000-000000000000}"/>
          </ac:spMkLst>
        </pc:spChg>
        <pc:graphicFrameChg chg="mod">
          <ac:chgData name="SHENDALE, Stephanie" userId="7af1828e-f8ee-4826-8c8d-83dce2496567" providerId="ADAL" clId="{7388AC31-2CF6-4968-890C-78659888EE9C}" dt="2025-01-31T11:12:39.466" v="20" actId="1076"/>
          <ac:graphicFrameMkLst>
            <pc:docMk/>
            <pc:sldMk cId="0" sldId="365"/>
            <ac:graphicFrameMk id="4" creationId="{00000000-0000-0000-0000-000000000000}"/>
          </ac:graphicFrameMkLst>
        </pc:graphicFrameChg>
      </pc:sldChg>
      <pc:sldMasterChg chg="modSp mod">
        <pc:chgData name="SHENDALE, Stephanie" userId="7af1828e-f8ee-4826-8c8d-83dce2496567" providerId="ADAL" clId="{7388AC31-2CF6-4968-890C-78659888EE9C}" dt="2025-01-17T15:47:30.661" v="3" actId="1076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7388AC31-2CF6-4968-890C-78659888EE9C}" dt="2025-01-17T15:47:16.808" v="1" actId="555"/>
          <ac:spMkLst>
            <pc:docMk/>
            <pc:sldMasterMk cId="0" sldId="2147483648"/>
            <ac:spMk id="1029" creationId="{00000000-0000-0000-0000-000000000000}"/>
          </ac:spMkLst>
        </pc:spChg>
        <pc:picChg chg="mod">
          <ac:chgData name="SHENDALE, Stephanie" userId="7af1828e-f8ee-4826-8c8d-83dce2496567" providerId="ADAL" clId="{7388AC31-2CF6-4968-890C-78659888EE9C}" dt="2025-01-17T15:47:30.661" v="3" actId="1076"/>
          <ac:picMkLst>
            <pc:docMk/>
            <pc:sldMasterMk cId="0" sldId="2147483648"/>
            <ac:picMk id="2" creationId="{7C28B507-75E4-A4EF-2FAD-930383311474}"/>
          </ac:picMkLst>
        </pc:picChg>
      </pc:sldMasterChg>
    </pc:docChg>
  </pc:docChgLst>
  <pc:docChgLst>
    <pc:chgData name="SHENDALE, Stephanie" userId="S::shendales@who.int::7af1828e-f8ee-4826-8c8d-83dce2496567" providerId="AD" clId="Web-{F6448FA4-BB48-7321-F24A-E1713C7207BC}"/>
    <pc:docChg chg="modSld">
      <pc:chgData name="SHENDALE, Stephanie" userId="S::shendales@who.int::7af1828e-f8ee-4826-8c8d-83dce2496567" providerId="AD" clId="Web-{F6448FA4-BB48-7321-F24A-E1713C7207BC}" dt="2025-02-13T11:25:57.986" v="20" actId="1076"/>
      <pc:docMkLst>
        <pc:docMk/>
      </pc:docMkLst>
      <pc:sldChg chg="addSp delSp modSp">
        <pc:chgData name="SHENDALE, Stephanie" userId="S::shendales@who.int::7af1828e-f8ee-4826-8c8d-83dce2496567" providerId="AD" clId="Web-{F6448FA4-BB48-7321-F24A-E1713C7207BC}" dt="2025-02-13T11:25:57.986" v="20" actId="1076"/>
        <pc:sldMkLst>
          <pc:docMk/>
          <pc:sldMk cId="0" sldId="363"/>
        </pc:sldMkLst>
        <pc:spChg chg="mod">
          <ac:chgData name="SHENDALE, Stephanie" userId="S::shendales@who.int::7af1828e-f8ee-4826-8c8d-83dce2496567" providerId="AD" clId="Web-{F6448FA4-BB48-7321-F24A-E1713C7207BC}" dt="2025-02-13T11:25:32.297" v="7" actId="20577"/>
          <ac:spMkLst>
            <pc:docMk/>
            <pc:sldMk cId="0" sldId="363"/>
            <ac:spMk id="3" creationId="{00000000-0000-0000-0000-000000000000}"/>
          </ac:spMkLst>
        </pc:spChg>
        <pc:picChg chg="add mod">
          <ac:chgData name="SHENDALE, Stephanie" userId="S::shendales@who.int::7af1828e-f8ee-4826-8c8d-83dce2496567" providerId="AD" clId="Web-{F6448FA4-BB48-7321-F24A-E1713C7207BC}" dt="2025-02-13T11:25:54.251" v="18" actId="1076"/>
          <ac:picMkLst>
            <pc:docMk/>
            <pc:sldMk cId="0" sldId="363"/>
            <ac:picMk id="4" creationId="{296D2969-73DF-82B4-C83B-94CA627B5184}"/>
          </ac:picMkLst>
        </pc:picChg>
        <pc:picChg chg="add mod">
          <ac:chgData name="SHENDALE, Stephanie" userId="S::shendales@who.int::7af1828e-f8ee-4826-8c8d-83dce2496567" providerId="AD" clId="Web-{F6448FA4-BB48-7321-F24A-E1713C7207BC}" dt="2025-02-13T11:25:55.673" v="19" actId="1076"/>
          <ac:picMkLst>
            <pc:docMk/>
            <pc:sldMk cId="0" sldId="363"/>
            <ac:picMk id="5" creationId="{9CA977CB-A4CC-6C0C-458E-64CE1A6CE9E3}"/>
          </ac:picMkLst>
        </pc:picChg>
        <pc:picChg chg="add mod">
          <ac:chgData name="SHENDALE, Stephanie" userId="S::shendales@who.int::7af1828e-f8ee-4826-8c8d-83dce2496567" providerId="AD" clId="Web-{F6448FA4-BB48-7321-F24A-E1713C7207BC}" dt="2025-02-13T11:25:57.986" v="20" actId="1076"/>
          <ac:picMkLst>
            <pc:docMk/>
            <pc:sldMk cId="0" sldId="363"/>
            <ac:picMk id="6" creationId="{8B47FF39-4560-3209-B2B3-612D0066D4C8}"/>
          </ac:picMkLst>
        </pc:picChg>
        <pc:picChg chg="del">
          <ac:chgData name="SHENDALE, Stephanie" userId="S::shendales@who.int::7af1828e-f8ee-4826-8c8d-83dce2496567" providerId="AD" clId="Web-{F6448FA4-BB48-7321-F24A-E1713C7207BC}" dt="2025-02-13T11:25:33.126" v="8"/>
          <ac:picMkLst>
            <pc:docMk/>
            <pc:sldMk cId="0" sldId="363"/>
            <ac:picMk id="1026" creationId="{AB74B2CA-0B09-B0C5-BD84-B6E176B409F6}"/>
          </ac:picMkLst>
        </pc:picChg>
        <pc:picChg chg="del">
          <ac:chgData name="SHENDALE, Stephanie" userId="S::shendales@who.int::7af1828e-f8ee-4826-8c8d-83dce2496567" providerId="AD" clId="Web-{F6448FA4-BB48-7321-F24A-E1713C7207BC}" dt="2025-02-13T11:25:34.376" v="9"/>
          <ac:picMkLst>
            <pc:docMk/>
            <pc:sldMk cId="0" sldId="363"/>
            <ac:picMk id="1028" creationId="{450AF6CC-D42C-802F-B4DA-8A855276ACA7}"/>
          </ac:picMkLst>
        </pc:picChg>
      </pc:sldChg>
    </pc:docChg>
  </pc:docChgLst>
  <pc:docChgLst>
    <pc:chgData name="PALLITTO, Christina Catherine" userId="S::pallittoc@who.int::ee4fbf33-6231-4fd4-a258-e5b6d71845ad" providerId="AD" clId="Web-{C1ED6117-D7A8-C82D-7FC2-C8F479285F8D}"/>
    <pc:docChg chg="modSld">
      <pc:chgData name="PALLITTO, Christina Catherine" userId="S::pallittoc@who.int::ee4fbf33-6231-4fd4-a258-e5b6d71845ad" providerId="AD" clId="Web-{C1ED6117-D7A8-C82D-7FC2-C8F479285F8D}" dt="2024-08-29T15:39:01.045" v="88" actId="20577"/>
      <pc:docMkLst>
        <pc:docMk/>
      </pc:docMkLst>
      <pc:sldChg chg="modSp">
        <pc:chgData name="PALLITTO, Christina Catherine" userId="S::pallittoc@who.int::ee4fbf33-6231-4fd4-a258-e5b6d71845ad" providerId="AD" clId="Web-{C1ED6117-D7A8-C82D-7FC2-C8F479285F8D}" dt="2024-08-29T15:04:27.587" v="75" actId="20577"/>
        <pc:sldMkLst>
          <pc:docMk/>
          <pc:sldMk cId="0" sldId="357"/>
        </pc:sldMkLst>
        <pc:spChg chg="mod">
          <ac:chgData name="PALLITTO, Christina Catherine" userId="S::pallittoc@who.int::ee4fbf33-6231-4fd4-a258-e5b6d71845ad" providerId="AD" clId="Web-{C1ED6117-D7A8-C82D-7FC2-C8F479285F8D}" dt="2024-08-29T15:04:27.587" v="75" actId="20577"/>
          <ac:spMkLst>
            <pc:docMk/>
            <pc:sldMk cId="0" sldId="357"/>
            <ac:spMk id="2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C1ED6117-D7A8-C82D-7FC2-C8F479285F8D}" dt="2024-08-29T09:47:10.641" v="39"/>
        <pc:sldMkLst>
          <pc:docMk/>
          <pc:sldMk cId="0" sldId="359"/>
        </pc:sldMkLst>
        <pc:graphicFrameChg chg="mod modGraphic">
          <ac:chgData name="PALLITTO, Christina Catherine" userId="S::pallittoc@who.int::ee4fbf33-6231-4fd4-a258-e5b6d71845ad" providerId="AD" clId="Web-{C1ED6117-D7A8-C82D-7FC2-C8F479285F8D}" dt="2024-08-29T09:47:10.641" v="39"/>
          <ac:graphicFrameMkLst>
            <pc:docMk/>
            <pc:sldMk cId="0" sldId="359"/>
            <ac:graphicFrameMk id="5" creationId="{00000000-0000-0000-0000-000000000000}"/>
          </ac:graphicFrameMkLst>
        </pc:graphicFrameChg>
      </pc:sldChg>
      <pc:sldChg chg="modSp">
        <pc:chgData name="PALLITTO, Christina Catherine" userId="S::pallittoc@who.int::ee4fbf33-6231-4fd4-a258-e5b6d71845ad" providerId="AD" clId="Web-{C1ED6117-D7A8-C82D-7FC2-C8F479285F8D}" dt="2024-08-29T09:49:30.926" v="72" actId="20577"/>
        <pc:sldMkLst>
          <pc:docMk/>
          <pc:sldMk cId="0" sldId="360"/>
        </pc:sldMkLst>
        <pc:spChg chg="mod">
          <ac:chgData name="PALLITTO, Christina Catherine" userId="S::pallittoc@who.int::ee4fbf33-6231-4fd4-a258-e5b6d71845ad" providerId="AD" clId="Web-{C1ED6117-D7A8-C82D-7FC2-C8F479285F8D}" dt="2024-08-29T09:49:30.926" v="72" actId="20577"/>
          <ac:spMkLst>
            <pc:docMk/>
            <pc:sldMk cId="0" sldId="360"/>
            <ac:spMk id="3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C1ED6117-D7A8-C82D-7FC2-C8F479285F8D}" dt="2024-08-29T09:49:35.442" v="73" actId="20577"/>
        <pc:sldMkLst>
          <pc:docMk/>
          <pc:sldMk cId="3158256984" sldId="364"/>
        </pc:sldMkLst>
        <pc:spChg chg="mod">
          <ac:chgData name="PALLITTO, Christina Catherine" userId="S::pallittoc@who.int::ee4fbf33-6231-4fd4-a258-e5b6d71845ad" providerId="AD" clId="Web-{C1ED6117-D7A8-C82D-7FC2-C8F479285F8D}" dt="2024-08-29T09:49:35.442" v="73" actId="20577"/>
          <ac:spMkLst>
            <pc:docMk/>
            <pc:sldMk cId="3158256984" sldId="364"/>
            <ac:spMk id="7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C1ED6117-D7A8-C82D-7FC2-C8F479285F8D}" dt="2024-08-29T15:39:01.045" v="88" actId="20577"/>
        <pc:sldMkLst>
          <pc:docMk/>
          <pc:sldMk cId="0" sldId="365"/>
        </pc:sldMkLst>
        <pc:spChg chg="mod">
          <ac:chgData name="PALLITTO, Christina Catherine" userId="S::pallittoc@who.int::ee4fbf33-6231-4fd4-a258-e5b6d71845ad" providerId="AD" clId="Web-{C1ED6117-D7A8-C82D-7FC2-C8F479285F8D}" dt="2024-08-29T15:39:01.045" v="88" actId="20577"/>
          <ac:spMkLst>
            <pc:docMk/>
            <pc:sldMk cId="0" sldId="365"/>
            <ac:spMk id="3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782F2-65F0-4586-811F-87914CCFF221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BF6C85F4-172C-4BFA-81B2-2487B03CE2B0}">
      <dgm:prSet phldrT="[Text]" custT="1"/>
      <dgm:spPr>
        <a:solidFill>
          <a:srgbClr val="99CCFF"/>
        </a:solidFill>
      </dgm:spPr>
      <dgm:t>
        <a:bodyPr/>
        <a:lstStyle/>
        <a:p>
          <a:pPr algn="l"/>
          <a:r>
            <a:rPr lang="en-US" sz="2400" b="0" dirty="0">
              <a:solidFill>
                <a:srgbClr val="000066"/>
              </a:solidFill>
              <a:latin typeface="Arial" pitchFamily="34" charset="0"/>
            </a:rPr>
            <a:t>Significance of vaccination within 24 hours of birth</a:t>
          </a:r>
          <a:endParaRPr lang="en-US" sz="2400" b="0" dirty="0"/>
        </a:p>
      </dgm:t>
    </dgm:pt>
    <dgm:pt modelId="{3914F957-FBB4-4387-BFD5-F7205D37D0DE}" type="parTrans" cxnId="{96273986-CF10-40A1-B7B1-B8A5267A957F}">
      <dgm:prSet/>
      <dgm:spPr/>
      <dgm:t>
        <a:bodyPr/>
        <a:lstStyle/>
        <a:p>
          <a:endParaRPr lang="en-US"/>
        </a:p>
      </dgm:t>
    </dgm:pt>
    <dgm:pt modelId="{ABC947C1-81F1-40C3-B274-6CD06BCB4314}" type="sibTrans" cxnId="{96273986-CF10-40A1-B7B1-B8A5267A957F}">
      <dgm:prSet/>
      <dgm:spPr/>
      <dgm:t>
        <a:bodyPr/>
        <a:lstStyle/>
        <a:p>
          <a:endParaRPr lang="en-US"/>
        </a:p>
      </dgm:t>
    </dgm:pt>
    <dgm:pt modelId="{D86558A5-B275-43CD-8F58-E6560C5B8485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b="0" dirty="0">
              <a:solidFill>
                <a:srgbClr val="000066"/>
              </a:solidFill>
              <a:latin typeface="Arial" pitchFamily="34" charset="0"/>
            </a:rPr>
            <a:t>New immunization schedule</a:t>
          </a:r>
          <a:endParaRPr lang="en-US" sz="2400" b="0" dirty="0"/>
        </a:p>
      </dgm:t>
    </dgm:pt>
    <dgm:pt modelId="{2BE00EDF-7BA2-4E5F-9A89-D5987B800345}" type="parTrans" cxnId="{3AA7E220-8B51-41F8-BA70-DB3CB8D7C547}">
      <dgm:prSet/>
      <dgm:spPr/>
      <dgm:t>
        <a:bodyPr/>
        <a:lstStyle/>
        <a:p>
          <a:endParaRPr lang="en-US"/>
        </a:p>
      </dgm:t>
    </dgm:pt>
    <dgm:pt modelId="{D3C75EBF-91BF-4BCB-B32A-D78B3DA50DBE}" type="sibTrans" cxnId="{3AA7E220-8B51-41F8-BA70-DB3CB8D7C547}">
      <dgm:prSet/>
      <dgm:spPr/>
      <dgm:t>
        <a:bodyPr/>
        <a:lstStyle/>
        <a:p>
          <a:endParaRPr lang="en-US"/>
        </a:p>
      </dgm:t>
    </dgm:pt>
    <dgm:pt modelId="{7B27792E-2595-4EDB-963B-02F3374EC946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dirty="0">
              <a:solidFill>
                <a:srgbClr val="002060"/>
              </a:solidFill>
            </a:rPr>
            <a:t>Key messages</a:t>
          </a:r>
          <a:endParaRPr lang="en-US" sz="2400" dirty="0"/>
        </a:p>
      </dgm:t>
    </dgm:pt>
    <dgm:pt modelId="{EEB1A12D-4768-4A61-A24D-21E6D1B15292}" type="parTrans" cxnId="{51945AA4-3127-4DA1-85DA-062C5BB51232}">
      <dgm:prSet/>
      <dgm:spPr/>
      <dgm:t>
        <a:bodyPr/>
        <a:lstStyle/>
        <a:p>
          <a:endParaRPr lang="en-US"/>
        </a:p>
      </dgm:t>
    </dgm:pt>
    <dgm:pt modelId="{B2734011-D58A-4B1F-B966-4EADDD18CF81}" type="sibTrans" cxnId="{51945AA4-3127-4DA1-85DA-062C5BB51232}">
      <dgm:prSet/>
      <dgm:spPr/>
      <dgm:t>
        <a:bodyPr/>
        <a:lstStyle/>
        <a:p>
          <a:endParaRPr lang="en-US"/>
        </a:p>
      </dgm:t>
    </dgm:pt>
    <dgm:pt modelId="{B5FE3B2D-3667-439B-BFAB-2864BB025C9E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b="0" dirty="0">
              <a:solidFill>
                <a:srgbClr val="000066"/>
              </a:solidFill>
              <a:latin typeface="Arial" pitchFamily="34" charset="0"/>
            </a:rPr>
            <a:t>H</a:t>
          </a:r>
          <a:r>
            <a:rPr lang="en-US" sz="2400" b="0" noProof="0" dirty="0" err="1">
              <a:solidFill>
                <a:srgbClr val="000066"/>
              </a:solidFill>
              <a:latin typeface="Arial" pitchFamily="34" charset="0"/>
            </a:rPr>
            <a:t>epB</a:t>
          </a:r>
          <a:r>
            <a:rPr lang="en-US" sz="2400" b="0" noProof="0" dirty="0">
              <a:solidFill>
                <a:srgbClr val="000066"/>
              </a:solidFill>
              <a:latin typeface="Arial" pitchFamily="34" charset="0"/>
            </a:rPr>
            <a:t> vaccination schedule</a:t>
          </a:r>
          <a:endParaRPr lang="en-US" sz="2400" b="0" noProof="0" dirty="0"/>
        </a:p>
      </dgm:t>
    </dgm:pt>
    <dgm:pt modelId="{96FFF9E4-5D68-438D-B704-8C8E671A3635}" type="parTrans" cxnId="{AEC8558C-292E-4C81-BDEA-D2556AE8732F}">
      <dgm:prSet/>
      <dgm:spPr/>
      <dgm:t>
        <a:bodyPr/>
        <a:lstStyle/>
        <a:p>
          <a:endParaRPr lang="en-US"/>
        </a:p>
      </dgm:t>
    </dgm:pt>
    <dgm:pt modelId="{4EB6CFC9-1C0B-4F93-B381-A90699FB339E}" type="sibTrans" cxnId="{AEC8558C-292E-4C81-BDEA-D2556AE8732F}">
      <dgm:prSet/>
      <dgm:spPr/>
      <dgm:t>
        <a:bodyPr/>
        <a:lstStyle/>
        <a:p>
          <a:endParaRPr lang="en-US"/>
        </a:p>
      </dgm:t>
    </dgm:pt>
    <dgm:pt modelId="{412B8040-CAA4-4A6A-B232-1F0B7F0238B8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b="0" dirty="0">
              <a:solidFill>
                <a:srgbClr val="000066"/>
              </a:solidFill>
              <a:latin typeface="Arial" pitchFamily="34" charset="0"/>
            </a:rPr>
            <a:t>Vaccination eligibility criteria</a:t>
          </a:r>
          <a:endParaRPr lang="en-US" sz="2400" b="0" dirty="0"/>
        </a:p>
      </dgm:t>
    </dgm:pt>
    <dgm:pt modelId="{04B4B864-52A6-45DF-B10B-C166316AFB37}" type="parTrans" cxnId="{708F9A5F-2BCB-4127-8DC0-5EB5C442E5CE}">
      <dgm:prSet/>
      <dgm:spPr/>
      <dgm:t>
        <a:bodyPr/>
        <a:lstStyle/>
        <a:p>
          <a:endParaRPr lang="en-US"/>
        </a:p>
      </dgm:t>
    </dgm:pt>
    <dgm:pt modelId="{27246DF4-A83E-4C40-A3CD-A832D2659C1E}" type="sibTrans" cxnId="{708F9A5F-2BCB-4127-8DC0-5EB5C442E5CE}">
      <dgm:prSet/>
      <dgm:spPr/>
      <dgm:t>
        <a:bodyPr/>
        <a:lstStyle/>
        <a:p>
          <a:endParaRPr lang="en-US"/>
        </a:p>
      </dgm:t>
    </dgm:pt>
    <dgm:pt modelId="{04730451-531F-40CA-935E-50D7DC1D439C}" type="pres">
      <dgm:prSet presAssocID="{C20782F2-65F0-4586-811F-87914CCFF221}" presName="linearFlow" presStyleCnt="0">
        <dgm:presLayoutVars>
          <dgm:dir/>
          <dgm:resizeHandles val="exact"/>
        </dgm:presLayoutVars>
      </dgm:prSet>
      <dgm:spPr/>
    </dgm:pt>
    <dgm:pt modelId="{5D47328A-F47D-4E5E-B71D-FA244501A4EB}" type="pres">
      <dgm:prSet presAssocID="{BF6C85F4-172C-4BFA-81B2-2487B03CE2B0}" presName="composite" presStyleCnt="0"/>
      <dgm:spPr/>
    </dgm:pt>
    <dgm:pt modelId="{23DEEC19-A378-4D81-8767-0BDAC67C97EB}" type="pres">
      <dgm:prSet presAssocID="{BF6C85F4-172C-4BFA-81B2-2487B03CE2B0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7597E3-7AEA-4F1F-B645-D97263337423}" type="pres">
      <dgm:prSet presAssocID="{BF6C85F4-172C-4BFA-81B2-2487B03CE2B0}" presName="txShp" presStyleLbl="node1" presStyleIdx="0" presStyleCnt="5" custScaleY="121317">
        <dgm:presLayoutVars>
          <dgm:bulletEnabled val="1"/>
        </dgm:presLayoutVars>
      </dgm:prSet>
      <dgm:spPr/>
    </dgm:pt>
    <dgm:pt modelId="{3DF69134-80FB-4C21-BB58-6E6D3BF2F2D6}" type="pres">
      <dgm:prSet presAssocID="{ABC947C1-81F1-40C3-B274-6CD06BCB4314}" presName="spacing" presStyleCnt="0"/>
      <dgm:spPr/>
    </dgm:pt>
    <dgm:pt modelId="{D2C315C6-1B57-4F0A-845D-E28B1F352146}" type="pres">
      <dgm:prSet presAssocID="{412B8040-CAA4-4A6A-B232-1F0B7F0238B8}" presName="composite" presStyleCnt="0"/>
      <dgm:spPr/>
    </dgm:pt>
    <dgm:pt modelId="{199CF6AE-1498-4802-AC90-E4BBC3B3AB5F}" type="pres">
      <dgm:prSet presAssocID="{412B8040-CAA4-4A6A-B232-1F0B7F0238B8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CBE6D7-4F13-4335-9DFA-EE53204581AA}" type="pres">
      <dgm:prSet presAssocID="{412B8040-CAA4-4A6A-B232-1F0B7F0238B8}" presName="txShp" presStyleLbl="node1" presStyleIdx="1" presStyleCnt="5">
        <dgm:presLayoutVars>
          <dgm:bulletEnabled val="1"/>
        </dgm:presLayoutVars>
      </dgm:prSet>
      <dgm:spPr/>
    </dgm:pt>
    <dgm:pt modelId="{3B21C959-3BF3-4E66-B643-B9219A092BA3}" type="pres">
      <dgm:prSet presAssocID="{27246DF4-A83E-4C40-A3CD-A832D2659C1E}" presName="spacing" presStyleCnt="0"/>
      <dgm:spPr/>
    </dgm:pt>
    <dgm:pt modelId="{805CA64B-1291-4E28-8C37-06C230439D63}" type="pres">
      <dgm:prSet presAssocID="{B5FE3B2D-3667-439B-BFAB-2864BB025C9E}" presName="composite" presStyleCnt="0"/>
      <dgm:spPr/>
    </dgm:pt>
    <dgm:pt modelId="{9C6A5C11-F590-4280-B2F7-E84A457B00CC}" type="pres">
      <dgm:prSet presAssocID="{B5FE3B2D-3667-439B-BFAB-2864BB025C9E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45E2D4-77A4-456A-8861-34AEA5D71FF6}" type="pres">
      <dgm:prSet presAssocID="{B5FE3B2D-3667-439B-BFAB-2864BB025C9E}" presName="txShp" presStyleLbl="node1" presStyleIdx="2" presStyleCnt="5">
        <dgm:presLayoutVars>
          <dgm:bulletEnabled val="1"/>
        </dgm:presLayoutVars>
      </dgm:prSet>
      <dgm:spPr/>
    </dgm:pt>
    <dgm:pt modelId="{B3A18F35-CDE0-490D-93F9-2A4B46661011}" type="pres">
      <dgm:prSet presAssocID="{4EB6CFC9-1C0B-4F93-B381-A90699FB339E}" presName="spacing" presStyleCnt="0"/>
      <dgm:spPr/>
    </dgm:pt>
    <dgm:pt modelId="{D978978B-3679-477D-AE27-4A23AFB53867}" type="pres">
      <dgm:prSet presAssocID="{D86558A5-B275-43CD-8F58-E6560C5B8485}" presName="composite" presStyleCnt="0"/>
      <dgm:spPr/>
    </dgm:pt>
    <dgm:pt modelId="{6A5A3110-8F81-4363-A3EA-350E618C6E6D}" type="pres">
      <dgm:prSet presAssocID="{D86558A5-B275-43CD-8F58-E6560C5B8485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1F63506-866C-4891-98C8-5903837F9FB0}" type="pres">
      <dgm:prSet presAssocID="{D86558A5-B275-43CD-8F58-E6560C5B8485}" presName="txShp" presStyleLbl="node1" presStyleIdx="3" presStyleCnt="5">
        <dgm:presLayoutVars>
          <dgm:bulletEnabled val="1"/>
        </dgm:presLayoutVars>
      </dgm:prSet>
      <dgm:spPr/>
    </dgm:pt>
    <dgm:pt modelId="{2867EEC3-81B2-48EF-B3B8-CED3D73709D4}" type="pres">
      <dgm:prSet presAssocID="{D3C75EBF-91BF-4BCB-B32A-D78B3DA50DBE}" presName="spacing" presStyleCnt="0"/>
      <dgm:spPr/>
    </dgm:pt>
    <dgm:pt modelId="{C69608B9-BE57-426F-89EB-A798F782767E}" type="pres">
      <dgm:prSet presAssocID="{7B27792E-2595-4EDB-963B-02F3374EC946}" presName="composite" presStyleCnt="0"/>
      <dgm:spPr/>
    </dgm:pt>
    <dgm:pt modelId="{EE42DD9B-DF16-4705-9A29-F61685900F27}" type="pres">
      <dgm:prSet presAssocID="{7B27792E-2595-4EDB-963B-02F3374EC946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DF27FA9A-ACB0-43AB-87CA-E5A2434CF5C4}" type="pres">
      <dgm:prSet presAssocID="{7B27792E-2595-4EDB-963B-02F3374EC946}" presName="txShp" presStyleLbl="node1" presStyleIdx="4" presStyleCnt="5">
        <dgm:presLayoutVars>
          <dgm:bulletEnabled val="1"/>
        </dgm:presLayoutVars>
      </dgm:prSet>
      <dgm:spPr/>
    </dgm:pt>
  </dgm:ptLst>
  <dgm:cxnLst>
    <dgm:cxn modelId="{B84E9B13-076B-4F8D-9BF5-E0F679C8478C}" type="presOf" srcId="{D86558A5-B275-43CD-8F58-E6560C5B8485}" destId="{F1F63506-866C-4891-98C8-5903837F9FB0}" srcOrd="0" destOrd="0" presId="urn:microsoft.com/office/officeart/2005/8/layout/vList3#4"/>
    <dgm:cxn modelId="{3AA7E220-8B51-41F8-BA70-DB3CB8D7C547}" srcId="{C20782F2-65F0-4586-811F-87914CCFF221}" destId="{D86558A5-B275-43CD-8F58-E6560C5B8485}" srcOrd="3" destOrd="0" parTransId="{2BE00EDF-7BA2-4E5F-9A89-D5987B800345}" sibTransId="{D3C75EBF-91BF-4BCB-B32A-D78B3DA50DBE}"/>
    <dgm:cxn modelId="{A9D93233-633A-43DC-AC48-3258FA2BDAB5}" type="presOf" srcId="{C20782F2-65F0-4586-811F-87914CCFF221}" destId="{04730451-531F-40CA-935E-50D7DC1D439C}" srcOrd="0" destOrd="0" presId="urn:microsoft.com/office/officeart/2005/8/layout/vList3#4"/>
    <dgm:cxn modelId="{708F9A5F-2BCB-4127-8DC0-5EB5C442E5CE}" srcId="{C20782F2-65F0-4586-811F-87914CCFF221}" destId="{412B8040-CAA4-4A6A-B232-1F0B7F0238B8}" srcOrd="1" destOrd="0" parTransId="{04B4B864-52A6-45DF-B10B-C166316AFB37}" sibTransId="{27246DF4-A83E-4C40-A3CD-A832D2659C1E}"/>
    <dgm:cxn modelId="{3567D576-DAEB-46EE-8CA8-6499326DAAD7}" type="presOf" srcId="{BF6C85F4-172C-4BFA-81B2-2487B03CE2B0}" destId="{477597E3-7AEA-4F1F-B645-D97263337423}" srcOrd="0" destOrd="0" presId="urn:microsoft.com/office/officeart/2005/8/layout/vList3#4"/>
    <dgm:cxn modelId="{96273986-CF10-40A1-B7B1-B8A5267A957F}" srcId="{C20782F2-65F0-4586-811F-87914CCFF221}" destId="{BF6C85F4-172C-4BFA-81B2-2487B03CE2B0}" srcOrd="0" destOrd="0" parTransId="{3914F957-FBB4-4387-BFD5-F7205D37D0DE}" sibTransId="{ABC947C1-81F1-40C3-B274-6CD06BCB4314}"/>
    <dgm:cxn modelId="{FC9A6B8B-3EC0-4916-BDD8-BDF4521A0D0B}" type="presOf" srcId="{412B8040-CAA4-4A6A-B232-1F0B7F0238B8}" destId="{9DCBE6D7-4F13-4335-9DFA-EE53204581AA}" srcOrd="0" destOrd="0" presId="urn:microsoft.com/office/officeart/2005/8/layout/vList3#4"/>
    <dgm:cxn modelId="{AEC8558C-292E-4C81-BDEA-D2556AE8732F}" srcId="{C20782F2-65F0-4586-811F-87914CCFF221}" destId="{B5FE3B2D-3667-439B-BFAB-2864BB025C9E}" srcOrd="2" destOrd="0" parTransId="{96FFF9E4-5D68-438D-B704-8C8E671A3635}" sibTransId="{4EB6CFC9-1C0B-4F93-B381-A90699FB339E}"/>
    <dgm:cxn modelId="{51945AA4-3127-4DA1-85DA-062C5BB51232}" srcId="{C20782F2-65F0-4586-811F-87914CCFF221}" destId="{7B27792E-2595-4EDB-963B-02F3374EC946}" srcOrd="4" destOrd="0" parTransId="{EEB1A12D-4768-4A61-A24D-21E6D1B15292}" sibTransId="{B2734011-D58A-4B1F-B966-4EADDD18CF81}"/>
    <dgm:cxn modelId="{CCE782B6-87A2-4C9E-94DC-6094F3D8EE09}" type="presOf" srcId="{B5FE3B2D-3667-439B-BFAB-2864BB025C9E}" destId="{D745E2D4-77A4-456A-8861-34AEA5D71FF6}" srcOrd="0" destOrd="0" presId="urn:microsoft.com/office/officeart/2005/8/layout/vList3#4"/>
    <dgm:cxn modelId="{64AD63D8-CB4D-43D4-ACA8-A65B762E6BC0}" type="presOf" srcId="{7B27792E-2595-4EDB-963B-02F3374EC946}" destId="{DF27FA9A-ACB0-43AB-87CA-E5A2434CF5C4}" srcOrd="0" destOrd="0" presId="urn:microsoft.com/office/officeart/2005/8/layout/vList3#4"/>
    <dgm:cxn modelId="{456B1DD5-9793-46A1-8749-E9CBDE878D11}" type="presParOf" srcId="{04730451-531F-40CA-935E-50D7DC1D439C}" destId="{5D47328A-F47D-4E5E-B71D-FA244501A4EB}" srcOrd="0" destOrd="0" presId="urn:microsoft.com/office/officeart/2005/8/layout/vList3#4"/>
    <dgm:cxn modelId="{3865F520-447F-4E30-B4BF-9E01352454BA}" type="presParOf" srcId="{5D47328A-F47D-4E5E-B71D-FA244501A4EB}" destId="{23DEEC19-A378-4D81-8767-0BDAC67C97EB}" srcOrd="0" destOrd="0" presId="urn:microsoft.com/office/officeart/2005/8/layout/vList3#4"/>
    <dgm:cxn modelId="{BC37DFC0-6D6B-4690-90CE-293B30F0DD19}" type="presParOf" srcId="{5D47328A-F47D-4E5E-B71D-FA244501A4EB}" destId="{477597E3-7AEA-4F1F-B645-D97263337423}" srcOrd="1" destOrd="0" presId="urn:microsoft.com/office/officeart/2005/8/layout/vList3#4"/>
    <dgm:cxn modelId="{8873FDFF-0497-4726-8DCB-80E191863B31}" type="presParOf" srcId="{04730451-531F-40CA-935E-50D7DC1D439C}" destId="{3DF69134-80FB-4C21-BB58-6E6D3BF2F2D6}" srcOrd="1" destOrd="0" presId="urn:microsoft.com/office/officeart/2005/8/layout/vList3#4"/>
    <dgm:cxn modelId="{88028331-B561-4A64-99D8-161B37E3782D}" type="presParOf" srcId="{04730451-531F-40CA-935E-50D7DC1D439C}" destId="{D2C315C6-1B57-4F0A-845D-E28B1F352146}" srcOrd="2" destOrd="0" presId="urn:microsoft.com/office/officeart/2005/8/layout/vList3#4"/>
    <dgm:cxn modelId="{58155C33-7539-4CE7-B1A6-F8CA31498339}" type="presParOf" srcId="{D2C315C6-1B57-4F0A-845D-E28B1F352146}" destId="{199CF6AE-1498-4802-AC90-E4BBC3B3AB5F}" srcOrd="0" destOrd="0" presId="urn:microsoft.com/office/officeart/2005/8/layout/vList3#4"/>
    <dgm:cxn modelId="{62122E61-B4CB-4AB6-89F3-19B1CF9B2FF0}" type="presParOf" srcId="{D2C315C6-1B57-4F0A-845D-E28B1F352146}" destId="{9DCBE6D7-4F13-4335-9DFA-EE53204581AA}" srcOrd="1" destOrd="0" presId="urn:microsoft.com/office/officeart/2005/8/layout/vList3#4"/>
    <dgm:cxn modelId="{8D81A455-0779-42CE-9B8E-FBF2CF81C084}" type="presParOf" srcId="{04730451-531F-40CA-935E-50D7DC1D439C}" destId="{3B21C959-3BF3-4E66-B643-B9219A092BA3}" srcOrd="3" destOrd="0" presId="urn:microsoft.com/office/officeart/2005/8/layout/vList3#4"/>
    <dgm:cxn modelId="{44AA020F-13FA-4109-A25D-1E257ED2C2CA}" type="presParOf" srcId="{04730451-531F-40CA-935E-50D7DC1D439C}" destId="{805CA64B-1291-4E28-8C37-06C230439D63}" srcOrd="4" destOrd="0" presId="urn:microsoft.com/office/officeart/2005/8/layout/vList3#4"/>
    <dgm:cxn modelId="{86FA8AEA-7E2C-4814-AB52-47443F0533F4}" type="presParOf" srcId="{805CA64B-1291-4E28-8C37-06C230439D63}" destId="{9C6A5C11-F590-4280-B2F7-E84A457B00CC}" srcOrd="0" destOrd="0" presId="urn:microsoft.com/office/officeart/2005/8/layout/vList3#4"/>
    <dgm:cxn modelId="{B706BBB0-E116-4BA6-B3C4-4BB3734BC2E7}" type="presParOf" srcId="{805CA64B-1291-4E28-8C37-06C230439D63}" destId="{D745E2D4-77A4-456A-8861-34AEA5D71FF6}" srcOrd="1" destOrd="0" presId="urn:microsoft.com/office/officeart/2005/8/layout/vList3#4"/>
    <dgm:cxn modelId="{20FFA3A7-CC0B-4F88-B835-62BDE5581571}" type="presParOf" srcId="{04730451-531F-40CA-935E-50D7DC1D439C}" destId="{B3A18F35-CDE0-490D-93F9-2A4B46661011}" srcOrd="5" destOrd="0" presId="urn:microsoft.com/office/officeart/2005/8/layout/vList3#4"/>
    <dgm:cxn modelId="{02728ED1-7980-43C2-BC09-8DCF86B64D75}" type="presParOf" srcId="{04730451-531F-40CA-935E-50D7DC1D439C}" destId="{D978978B-3679-477D-AE27-4A23AFB53867}" srcOrd="6" destOrd="0" presId="urn:microsoft.com/office/officeart/2005/8/layout/vList3#4"/>
    <dgm:cxn modelId="{16E0000E-E418-45C4-BE6C-B025E43C6F72}" type="presParOf" srcId="{D978978B-3679-477D-AE27-4A23AFB53867}" destId="{6A5A3110-8F81-4363-A3EA-350E618C6E6D}" srcOrd="0" destOrd="0" presId="urn:microsoft.com/office/officeart/2005/8/layout/vList3#4"/>
    <dgm:cxn modelId="{BB3FF06B-3713-4973-A8CB-306B26EEF664}" type="presParOf" srcId="{D978978B-3679-477D-AE27-4A23AFB53867}" destId="{F1F63506-866C-4891-98C8-5903837F9FB0}" srcOrd="1" destOrd="0" presId="urn:microsoft.com/office/officeart/2005/8/layout/vList3#4"/>
    <dgm:cxn modelId="{41EDFC50-765D-450D-B243-CA17BC836C41}" type="presParOf" srcId="{04730451-531F-40CA-935E-50D7DC1D439C}" destId="{2867EEC3-81B2-48EF-B3B8-CED3D73709D4}" srcOrd="7" destOrd="0" presId="urn:microsoft.com/office/officeart/2005/8/layout/vList3#4"/>
    <dgm:cxn modelId="{9AB05B71-1134-4A8E-B5CB-C47576A10C09}" type="presParOf" srcId="{04730451-531F-40CA-935E-50D7DC1D439C}" destId="{C69608B9-BE57-426F-89EB-A798F782767E}" srcOrd="8" destOrd="0" presId="urn:microsoft.com/office/officeart/2005/8/layout/vList3#4"/>
    <dgm:cxn modelId="{F4F57E26-2CCA-427D-BC37-18D65F4EDA65}" type="presParOf" srcId="{C69608B9-BE57-426F-89EB-A798F782767E}" destId="{EE42DD9B-DF16-4705-9A29-F61685900F27}" srcOrd="0" destOrd="0" presId="urn:microsoft.com/office/officeart/2005/8/layout/vList3#4"/>
    <dgm:cxn modelId="{E2F20BC9-246E-4329-ACAB-BAF90E896D05}" type="presParOf" srcId="{C69608B9-BE57-426F-89EB-A798F782767E}" destId="{DF27FA9A-ACB0-43AB-87CA-E5A2434CF5C4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97E3-7AEA-4F1F-B645-D97263337423}">
      <dsp:nvSpPr>
        <dsp:cNvPr id="0" name=""/>
        <dsp:cNvSpPr/>
      </dsp:nvSpPr>
      <dsp:spPr>
        <a:xfrm rot="10800000">
          <a:off x="1759758" y="484"/>
          <a:ext cx="6270783" cy="874819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986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0066"/>
              </a:solidFill>
              <a:latin typeface="Arial" pitchFamily="34" charset="0"/>
            </a:rPr>
            <a:t>Significance of vaccination within 24 hours of birth</a:t>
          </a:r>
          <a:endParaRPr lang="en-US" sz="2400" b="0" kern="1200" dirty="0"/>
        </a:p>
      </dsp:txBody>
      <dsp:txXfrm rot="10800000">
        <a:off x="1978463" y="484"/>
        <a:ext cx="6052078" cy="874819"/>
      </dsp:txXfrm>
    </dsp:sp>
    <dsp:sp modelId="{23DEEC19-A378-4D81-8767-0BDAC67C97EB}">
      <dsp:nvSpPr>
        <dsp:cNvPr id="0" name=""/>
        <dsp:cNvSpPr/>
      </dsp:nvSpPr>
      <dsp:spPr>
        <a:xfrm>
          <a:off x="1399207" y="77342"/>
          <a:ext cx="721101" cy="72110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E6D7-4F13-4335-9DFA-EE53204581AA}">
      <dsp:nvSpPr>
        <dsp:cNvPr id="0" name=""/>
        <dsp:cNvSpPr/>
      </dsp:nvSpPr>
      <dsp:spPr>
        <a:xfrm rot="10800000">
          <a:off x="1759758" y="1090557"/>
          <a:ext cx="6270783" cy="72110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986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0" kern="1200" dirty="0">
              <a:solidFill>
                <a:srgbClr val="000066"/>
              </a:solidFill>
              <a:latin typeface="Arial" pitchFamily="34" charset="0"/>
            </a:rPr>
            <a:t>Vaccination eligibility criteria</a:t>
          </a:r>
          <a:endParaRPr lang="en-US" sz="2400" b="0" kern="1200" dirty="0"/>
        </a:p>
      </dsp:txBody>
      <dsp:txXfrm rot="10800000">
        <a:off x="1940033" y="1090557"/>
        <a:ext cx="6090508" cy="721101"/>
      </dsp:txXfrm>
    </dsp:sp>
    <dsp:sp modelId="{199CF6AE-1498-4802-AC90-E4BBC3B3AB5F}">
      <dsp:nvSpPr>
        <dsp:cNvPr id="0" name=""/>
        <dsp:cNvSpPr/>
      </dsp:nvSpPr>
      <dsp:spPr>
        <a:xfrm>
          <a:off x="1399207" y="1090557"/>
          <a:ext cx="721101" cy="72110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5E2D4-77A4-456A-8861-34AEA5D71FF6}">
      <dsp:nvSpPr>
        <dsp:cNvPr id="0" name=""/>
        <dsp:cNvSpPr/>
      </dsp:nvSpPr>
      <dsp:spPr>
        <a:xfrm rot="10800000">
          <a:off x="1759758" y="2026913"/>
          <a:ext cx="6270783" cy="72110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986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0" kern="1200" dirty="0">
              <a:solidFill>
                <a:srgbClr val="000066"/>
              </a:solidFill>
              <a:latin typeface="Arial" pitchFamily="34" charset="0"/>
            </a:rPr>
            <a:t>H</a:t>
          </a:r>
          <a:r>
            <a:rPr lang="en-US" sz="2400" b="0" kern="1200" noProof="0" dirty="0" err="1">
              <a:solidFill>
                <a:srgbClr val="000066"/>
              </a:solidFill>
              <a:latin typeface="Arial" pitchFamily="34" charset="0"/>
            </a:rPr>
            <a:t>epB</a:t>
          </a:r>
          <a:r>
            <a:rPr lang="en-US" sz="2400" b="0" kern="1200" noProof="0" dirty="0">
              <a:solidFill>
                <a:srgbClr val="000066"/>
              </a:solidFill>
              <a:latin typeface="Arial" pitchFamily="34" charset="0"/>
            </a:rPr>
            <a:t> vaccination schedule</a:t>
          </a:r>
          <a:endParaRPr lang="en-US" sz="2400" b="0" kern="1200" noProof="0" dirty="0"/>
        </a:p>
      </dsp:txBody>
      <dsp:txXfrm rot="10800000">
        <a:off x="1940033" y="2026913"/>
        <a:ext cx="6090508" cy="721101"/>
      </dsp:txXfrm>
    </dsp:sp>
    <dsp:sp modelId="{9C6A5C11-F590-4280-B2F7-E84A457B00CC}">
      <dsp:nvSpPr>
        <dsp:cNvPr id="0" name=""/>
        <dsp:cNvSpPr/>
      </dsp:nvSpPr>
      <dsp:spPr>
        <a:xfrm>
          <a:off x="1399207" y="2026913"/>
          <a:ext cx="721101" cy="72110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F63506-866C-4891-98C8-5903837F9FB0}">
      <dsp:nvSpPr>
        <dsp:cNvPr id="0" name=""/>
        <dsp:cNvSpPr/>
      </dsp:nvSpPr>
      <dsp:spPr>
        <a:xfrm rot="10800000">
          <a:off x="1759758" y="2963269"/>
          <a:ext cx="6270783" cy="72110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986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0" kern="1200" dirty="0">
              <a:solidFill>
                <a:srgbClr val="000066"/>
              </a:solidFill>
              <a:latin typeface="Arial" pitchFamily="34" charset="0"/>
            </a:rPr>
            <a:t>New immunization schedule</a:t>
          </a:r>
          <a:endParaRPr lang="en-US" sz="2400" b="0" kern="1200" dirty="0"/>
        </a:p>
      </dsp:txBody>
      <dsp:txXfrm rot="10800000">
        <a:off x="1940033" y="2963269"/>
        <a:ext cx="6090508" cy="721101"/>
      </dsp:txXfrm>
    </dsp:sp>
    <dsp:sp modelId="{6A5A3110-8F81-4363-A3EA-350E618C6E6D}">
      <dsp:nvSpPr>
        <dsp:cNvPr id="0" name=""/>
        <dsp:cNvSpPr/>
      </dsp:nvSpPr>
      <dsp:spPr>
        <a:xfrm>
          <a:off x="1399207" y="2963269"/>
          <a:ext cx="721101" cy="72110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27FA9A-ACB0-43AB-87CA-E5A2434CF5C4}">
      <dsp:nvSpPr>
        <dsp:cNvPr id="0" name=""/>
        <dsp:cNvSpPr/>
      </dsp:nvSpPr>
      <dsp:spPr>
        <a:xfrm rot="10800000">
          <a:off x="1759758" y="3899625"/>
          <a:ext cx="6270783" cy="72110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986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rgbClr val="002060"/>
              </a:solidFill>
            </a:rPr>
            <a:t>Key messages</a:t>
          </a:r>
          <a:endParaRPr lang="en-US" sz="2400" kern="1200" dirty="0"/>
        </a:p>
      </dsp:txBody>
      <dsp:txXfrm rot="10800000">
        <a:off x="1940033" y="3899625"/>
        <a:ext cx="6090508" cy="721101"/>
      </dsp:txXfrm>
    </dsp:sp>
    <dsp:sp modelId="{EE42DD9B-DF16-4705-9A29-F61685900F27}">
      <dsp:nvSpPr>
        <dsp:cNvPr id="0" name=""/>
        <dsp:cNvSpPr/>
      </dsp:nvSpPr>
      <dsp:spPr>
        <a:xfrm>
          <a:off x="1399207" y="3899625"/>
          <a:ext cx="721101" cy="72110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>
              <a:defRPr sz="1200" dirty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 dirty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>
              <a:defRPr sz="1200" dirty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 smtClean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ED34EBEA-2468-4A10-8BAA-B68F8207CF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977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>
              <a:defRPr sz="1200" dirty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 dirty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4138" y="742950"/>
            <a:ext cx="6604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>
              <a:defRPr sz="1200" dirty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 smtClean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EE2C9C1B-6521-4920-AB9A-77EB45BD0EF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9523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module corresponds to Chapter 2 of ‘A Guide for</a:t>
            </a:r>
            <a:r>
              <a:rPr lang="en-US" baseline="0" dirty="0"/>
              <a:t> Introducing and Strengthening Hepatitis B Birth Dose Vaccination’: Vaccine administration essentials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2C9C1B-6521-4920-AB9A-77EB45BD0EF8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2C9C1B-6521-4920-AB9A-77EB45BD0EF8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215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dirty="0"/>
          </a:p>
        </p:txBody>
      </p:sp>
      <p:sp>
        <p:nvSpPr>
          <p:cNvPr id="2150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/>
            <a:fld id="{80CE3266-EA6F-47A5-9188-E7A9FA36FC6B}" type="slidenum">
              <a:rPr lang="fr-FR">
                <a:latin typeface="Arial" pitchFamily="34" charset="0"/>
              </a:rPr>
              <a:pPr eaLnBrk="1" hangingPunct="1"/>
              <a:t>2</a:t>
            </a:fld>
            <a:endParaRPr lang="fr-FR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2C9C1B-6521-4920-AB9A-77EB45BD0EF8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b="1" noProof="0" dirty="0">
                <a:solidFill>
                  <a:srgbClr val="0070C0"/>
                </a:solidFill>
              </a:rPr>
              <a:t>*NOTE bullet 3:</a:t>
            </a:r>
            <a:r>
              <a:rPr lang="en-US" b="0" noProof="0" dirty="0">
                <a:solidFill>
                  <a:srgbClr val="0070C0"/>
                </a:solidFill>
              </a:rPr>
              <a:t> </a:t>
            </a:r>
          </a:p>
          <a:p>
            <a:pPr marL="171450" marR="0" indent="-17145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noProof="0" dirty="0"/>
              <a:t>Explain</a:t>
            </a:r>
            <a:r>
              <a:rPr lang="en-US" b="0" baseline="0" noProof="0" dirty="0"/>
              <a:t> country policy on the maximum age </a:t>
            </a:r>
            <a:r>
              <a:rPr lang="en-US" b="0" baseline="0" noProof="0" dirty="0" err="1"/>
              <a:t>HepB</a:t>
            </a:r>
            <a:r>
              <a:rPr lang="en-US" b="0" baseline="0" noProof="0" dirty="0"/>
              <a:t>-BD can be given – this point will need to be tailored according to country policy (e.g. up to 2 weeks after birth, or up until the first combination dose).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Both options are acceptable and will depend on country policy.</a:t>
            </a:r>
            <a:endParaRPr lang="en-US" b="0" baseline="0" noProof="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b="0" baseline="0" noProof="0" dirty="0"/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Note to trainer: Some counties stop providing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HepB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-BD beyond 2 weeks after birth in order to ensure a four week gap before the subsequent dose (often given as part of a combination vaccine at 6 weeks). However, with a 4-dose schedule, it is not necessary to have a four week gap between the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HepB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-BD and subsequent dose because the combination schedule meets the dosing requirements. Therefore,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HepB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-BD can be given up until the day before the combination vaccine is due. Both options are acceptable and will depend on country policy.</a:t>
            </a:r>
            <a:endParaRPr lang="en-US" b="0" baseline="0" noProof="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b="0" baseline="0" noProof="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b="0" baseline="0" noProof="0" dirty="0"/>
              <a:t>It is important to understand that this is instruction to HCW so they know until what age that can give </a:t>
            </a:r>
            <a:r>
              <a:rPr lang="en-US" b="0" baseline="0" noProof="0" dirty="0" err="1"/>
              <a:t>HepB</a:t>
            </a:r>
            <a:r>
              <a:rPr lang="en-US" b="0" baseline="0" noProof="0" dirty="0"/>
              <a:t>-BD; the message to mothers and communities is to vaccinate </a:t>
            </a:r>
            <a:r>
              <a:rPr lang="en-US" b="1" baseline="0" noProof="0" dirty="0"/>
              <a:t>as soon as possible and preferably within 24 hours</a:t>
            </a:r>
            <a:endParaRPr lang="en-US" b="1" noProof="0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/>
            <a:fld id="{8158021C-20FC-41B2-A388-47B3CEF6B7F3}" type="slidenum">
              <a:rPr lang="en-GB">
                <a:latin typeface="Arial" pitchFamily="34" charset="0"/>
              </a:rPr>
              <a:pPr eaLnBrk="1" hangingPunct="1"/>
              <a:t>4</a:t>
            </a:fld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spcBef>
                <a:spcPts val="1200"/>
              </a:spcBef>
              <a:buNone/>
            </a:pPr>
            <a:r>
              <a:rPr lang="en-US" sz="1200" dirty="0"/>
              <a:t>All newborns are eligible, there are technically no contraindications for </a:t>
            </a:r>
            <a:r>
              <a:rPr lang="en-US" sz="1200" dirty="0" err="1"/>
              <a:t>HepB</a:t>
            </a:r>
            <a:r>
              <a:rPr lang="en-US" sz="1200" dirty="0"/>
              <a:t>-BD vaccination.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1200" baseline="0" dirty="0"/>
          </a:p>
          <a:p>
            <a:pPr marL="0" indent="0" algn="just">
              <a:spcBef>
                <a:spcPts val="1200"/>
              </a:spcBef>
              <a:buNone/>
            </a:pPr>
            <a:r>
              <a:rPr lang="en-US" sz="1200" b="1" baseline="0" dirty="0"/>
              <a:t>NOTE1</a:t>
            </a:r>
            <a:r>
              <a:rPr lang="en-US" sz="1200" baseline="0" dirty="0"/>
              <a:t>:  Allergic reaction to a previous vaccination is a contraindication but this would not be known because this is a birth dose.</a:t>
            </a:r>
          </a:p>
          <a:p>
            <a:pPr marL="0" indent="0" algn="just">
              <a:spcBef>
                <a:spcPts val="1200"/>
              </a:spcBef>
              <a:buNone/>
            </a:pPr>
            <a:r>
              <a:rPr lang="en-US" sz="1200" b="1" baseline="0" dirty="0"/>
              <a:t>NOTE2:</a:t>
            </a:r>
            <a:r>
              <a:rPr lang="en-US" sz="1200" baseline="0" dirty="0"/>
              <a:t>  It is safe to vaccinate an under 2000g-newborn but the vaccine is not as effective.  Therefore if a baby under 2000g is vaccinated, this dose should not count and baby should receive 3 additional doses.</a:t>
            </a:r>
          </a:p>
          <a:p>
            <a:pPr marL="0" indent="0" algn="just">
              <a:spcBef>
                <a:spcPts val="1200"/>
              </a:spcBef>
              <a:buFont typeface="Arial" pitchFamily="34" charset="0"/>
              <a:buChar char="•"/>
            </a:pPr>
            <a:endParaRPr lang="en-US" sz="2400" dirty="0"/>
          </a:p>
          <a:p>
            <a:endParaRPr lang="fr-FR" b="0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/>
            <a:fld id="{8158021C-20FC-41B2-A388-47B3CEF6B7F3}" type="slidenum">
              <a:rPr lang="en-GB">
                <a:latin typeface="Arial" pitchFamily="34" charset="0"/>
              </a:rPr>
              <a:pPr eaLnBrk="1" hangingPunct="1"/>
              <a:t>5</a:t>
            </a:fld>
            <a:endParaRPr lang="en-GB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0" dirty="0">
                <a:solidFill>
                  <a:srgbClr val="FF0000"/>
                </a:solidFill>
              </a:rPr>
              <a:t>NOTE to trainer</a:t>
            </a:r>
            <a:r>
              <a:rPr lang="en-US" sz="1200" b="1" baseline="0" noProof="0" dirty="0">
                <a:solidFill>
                  <a:srgbClr val="FF0000"/>
                </a:solidFill>
              </a:rPr>
              <a:t>: Can adapt slide to country context --- describe the 2 types or scenarios OR only present the schedule that is being used by the country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noProof="0" dirty="0">
                <a:solidFill>
                  <a:srgbClr val="FF0000"/>
                </a:solidFill>
              </a:rPr>
              <a:t>(If using a combination vaccine, can edit slide to include actual vaccine schedule followed. </a:t>
            </a:r>
            <a:r>
              <a:rPr lang="en-US" sz="1200" b="1" baseline="0" noProof="0" dirty="0" err="1">
                <a:solidFill>
                  <a:srgbClr val="FF0000"/>
                </a:solidFill>
              </a:rPr>
              <a:t>Eg</a:t>
            </a:r>
            <a:r>
              <a:rPr lang="en-US" sz="1200" b="1" baseline="0" noProof="0" dirty="0">
                <a:solidFill>
                  <a:srgbClr val="FF0000"/>
                </a:solidFill>
              </a:rPr>
              <a:t>. With Penta1, with Penta2, etc.)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aseline="0" noProof="0" dirty="0">
              <a:solidFill>
                <a:srgbClr val="FF0000"/>
              </a:solidFill>
            </a:endParaRP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noProof="0" dirty="0">
                <a:solidFill>
                  <a:srgbClr val="FF0000"/>
                </a:solidFill>
              </a:rPr>
              <a:t>It is worth highlighting that:</a:t>
            </a:r>
            <a:endParaRPr lang="en-US" sz="1200" noProof="0" dirty="0">
              <a:solidFill>
                <a:srgbClr val="FF0000"/>
              </a:solidFill>
            </a:endParaRPr>
          </a:p>
          <a:p>
            <a:pPr algn="just">
              <a:buFont typeface="Arial" charset="0"/>
              <a:buNone/>
            </a:pPr>
            <a:r>
              <a:rPr lang="en-US" dirty="0"/>
              <a:t>*Not counting HepB1 is recommended as a standard</a:t>
            </a:r>
            <a:r>
              <a:rPr lang="en-US" baseline="0" dirty="0"/>
              <a:t> to allow for reporting coverage of </a:t>
            </a:r>
            <a:r>
              <a:rPr lang="en-US" baseline="0" dirty="0" err="1"/>
              <a:t>HepB</a:t>
            </a:r>
            <a:r>
              <a:rPr lang="en-US" baseline="0" dirty="0"/>
              <a:t>-BD and </a:t>
            </a:r>
            <a:r>
              <a:rPr lang="en-US" baseline="0" dirty="0" err="1"/>
              <a:t>HepB</a:t>
            </a:r>
            <a:r>
              <a:rPr lang="en-US" baseline="0" dirty="0"/>
              <a:t> 3 when using a 3-dose schedule</a:t>
            </a:r>
          </a:p>
          <a:p>
            <a:pPr algn="just">
              <a:buFont typeface="Arial" charset="0"/>
              <a:buNone/>
            </a:pPr>
            <a:r>
              <a:rPr lang="en-US" baseline="0" dirty="0"/>
              <a:t>** Also, in the 4-dose schedule, the second dose is still called HepB1 in order to avoid confusion with DTP1/</a:t>
            </a:r>
            <a:r>
              <a:rPr lang="en-US" baseline="0" dirty="0" err="1"/>
              <a:t>Pentavalent</a:t>
            </a:r>
            <a:r>
              <a:rPr lang="en-US" baseline="0" dirty="0"/>
              <a:t>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2C9C1B-6521-4920-AB9A-77EB45BD0EF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Insert your country's new vaccination schedule and explain</a:t>
            </a:r>
            <a:r>
              <a:rPr lang="en-US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in details the protocol chosen.</a:t>
            </a:r>
            <a:r>
              <a:rPr lang="en-US" sz="1200" b="0" kern="1200" cap="all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endParaRPr lang="en-US" b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Re-iterate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that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HepB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-BD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should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be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given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within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24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hours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.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However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, if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it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</a:t>
            </a:r>
            <a:r>
              <a:rPr lang="fr-FR" sz="1200" kern="1200" baseline="0" dirty="0" err="1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is</a:t>
            </a:r>
            <a:r>
              <a:rPr lang="fr-FR" sz="1200" kern="1200" baseline="0" dirty="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not the case,</a:t>
            </a:r>
            <a:r>
              <a:rPr lang="en-US" sz="1200" dirty="0"/>
              <a:t> </a:t>
            </a:r>
            <a:r>
              <a:rPr lang="en-US" sz="1200" dirty="0" err="1"/>
              <a:t>HepB</a:t>
            </a:r>
            <a:r>
              <a:rPr lang="en-US" sz="1200" dirty="0"/>
              <a:t>-BD should be given as soon as possible before the subsequent dose is due.</a:t>
            </a:r>
          </a:p>
          <a:p>
            <a:endParaRPr lang="en-US" sz="1200" kern="1200" dirty="0">
              <a:solidFill>
                <a:srgbClr val="000066"/>
              </a:solidFill>
              <a:latin typeface="Arial" pitchFamily="34" charset="0"/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2C9C1B-6521-4920-AB9A-77EB45BD0EF8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2C9C1B-6521-4920-AB9A-77EB45BD0EF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  <a:defRPr/>
            </a:pPr>
            <a:endParaRPr lang="en-US" sz="3400" b="1" dirty="0">
              <a:solidFill>
                <a:srgbClr val="000066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645975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320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15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6841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09" y="4407379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09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034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4" y="1380816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50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3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3" y="2174173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3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011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60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014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78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1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849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0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0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0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704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1" y="1381125"/>
            <a:ext cx="11055349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4" rIns="80147" bIns="40074"/>
          <a:lstStyle/>
          <a:p>
            <a:pPr>
              <a:defRPr/>
            </a:pPr>
            <a:endParaRPr lang="fr-FR" dirty="0">
              <a:ea typeface="ＭＳ Ｐゴシック" pitchFamily="34" charset="-128"/>
            </a:endParaRP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22225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  <a:defRPr/>
            </a:pPr>
            <a:endParaRPr lang="fr-FR" sz="3400" b="1" dirty="0">
              <a:solidFill>
                <a:srgbClr val="000066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34" y="6426200"/>
            <a:ext cx="63960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</a:rPr>
              <a:t>HepB-BD</a:t>
            </a:r>
            <a:r>
              <a:rPr lang="en-US" sz="1200" b="1" baseline="0" dirty="0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</a:rPr>
              <a:t> vaccination eligibility</a:t>
            </a:r>
            <a:r>
              <a:rPr lang="en-US" sz="1200" b="1" dirty="0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</a:rPr>
              <a:t>, Module 2 </a:t>
            </a:r>
            <a:endParaRPr lang="fr-FR" sz="1200" dirty="0">
              <a:solidFill>
                <a:srgbClr val="96CCEE"/>
              </a:solidFill>
              <a:latin typeface="Arial Narrow" pitchFamily="34" charset="0"/>
              <a:ea typeface="ＭＳ Ｐゴシック" pitchFamily="34" charset="-128"/>
            </a:endParaRPr>
          </a:p>
        </p:txBody>
      </p:sp>
      <p:sp>
        <p:nvSpPr>
          <p:cNvPr id="1031" name="Rectangle 14"/>
          <p:cNvSpPr>
            <a:spLocks noChangeArrowheads="1"/>
          </p:cNvSpPr>
          <p:nvPr/>
        </p:nvSpPr>
        <p:spPr bwMode="auto">
          <a:xfrm>
            <a:off x="480485" y="6399214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>
              <a:defRPr/>
            </a:pPr>
            <a:fld id="{557AAF42-5488-448E-9A70-C5E1434ABC2A}" type="slidenum">
              <a:rPr lang="en-US" sz="1500" b="1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pPr algn="r" defTabSz="912813">
                <a:defRPr/>
              </a:pPr>
              <a:t>‹#›</a:t>
            </a:fld>
            <a:r>
              <a:rPr lang="en-GB" sz="1500" b="1" dirty="0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t> </a:t>
            </a:r>
            <a:r>
              <a:rPr lang="en-GB" sz="2100" b="1" baseline="14000" dirty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</a:rPr>
              <a:t>|</a:t>
            </a:r>
          </a:p>
        </p:txBody>
      </p:sp>
      <p:pic>
        <p:nvPicPr>
          <p:cNvPr id="10" name="Picture 2"/>
          <p:cNvPicPr>
            <a:picLocks noChangeArrowheads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" r="3860"/>
          <a:stretch/>
        </p:blipFill>
        <p:spPr bwMode="auto">
          <a:xfrm>
            <a:off x="90602" y="76200"/>
            <a:ext cx="864000" cy="11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WHO-EN-white-H">
            <a:extLst>
              <a:ext uri="{FF2B5EF4-FFF2-40B4-BE49-F238E27FC236}">
                <a16:creationId xmlns:a16="http://schemas.microsoft.com/office/drawing/2014/main" id="{7C28B507-75E4-A4EF-2FAD-9303833114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99227" y="6336000"/>
            <a:ext cx="1646673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MS PGothic" pitchFamily="34" charset="-128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s://iris.who.int/handle/10665/208278" TargetMode="External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s://www.who.int/publications/i/item/9789240091672" TargetMode="External"/><Relationship Id="rId4" Type="http://schemas.openxmlformats.org/officeDocument/2006/relationships/hyperlink" Target="https://www.who.int/publications/i/item/practices-to-improve-coverage-of-the-hepatitis-b-birth-dose-vaccin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WHO-EN-white-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1" y="5715000"/>
            <a:ext cx="2951163" cy="91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6301410" y="2397125"/>
            <a:ext cx="4214191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 defTabSz="912813" eaLnBrk="0" hangingPunct="0">
              <a:spcBef>
                <a:spcPct val="80000"/>
              </a:spcBef>
              <a:buClr>
                <a:srgbClr val="1E7FB8"/>
              </a:buClr>
            </a:pPr>
            <a:r>
              <a:rPr lang="fr-FR" sz="3200" b="1" dirty="0">
                <a:solidFill>
                  <a:schemeClr val="bg1"/>
                </a:solidFill>
                <a:latin typeface="Arial" pitchFamily="34" charset="0"/>
              </a:rPr>
              <a:t>Module 2</a:t>
            </a:r>
            <a:br>
              <a:rPr lang="fr-FR" sz="3200" b="1" dirty="0">
                <a:solidFill>
                  <a:schemeClr val="bg1"/>
                </a:solidFill>
                <a:latin typeface="Arial" pitchFamily="34" charset="0"/>
              </a:rPr>
            </a:br>
            <a:endParaRPr lang="fr-FR" sz="3200" b="1" dirty="0">
              <a:solidFill>
                <a:schemeClr val="bg1"/>
              </a:solidFill>
              <a:latin typeface="Arial" pitchFamily="34" charset="0"/>
            </a:endParaRPr>
          </a:p>
          <a:p>
            <a:pPr algn="ctr" defTabSz="912813" eaLnBrk="0" hangingPunct="0">
              <a:spcBef>
                <a:spcPts val="600"/>
              </a:spcBef>
              <a:buClr>
                <a:srgbClr val="1E7FB8"/>
              </a:buClr>
            </a:pP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</a:rPr>
              <a:t>HepB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</a:rPr>
              <a:t>-BD vaccination eligibility</a:t>
            </a:r>
            <a:endParaRPr lang="fr-FR" sz="3200" b="1" dirty="0">
              <a:solidFill>
                <a:srgbClr val="FF0000"/>
              </a:solidFill>
              <a:latin typeface="Arial" pitchFamily="34" charset="0"/>
            </a:endParaRPr>
          </a:p>
          <a:p>
            <a:pPr algn="ctr" defTabSz="912813">
              <a:spcBef>
                <a:spcPts val="600"/>
              </a:spcBef>
              <a:buFont typeface="Wingdings" pitchFamily="2" charset="2"/>
            </a:pPr>
            <a:endParaRPr lang="en-US" sz="3200" b="1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" r="3860"/>
          <a:stretch/>
        </p:blipFill>
        <p:spPr bwMode="auto">
          <a:xfrm>
            <a:off x="-29308" y="0"/>
            <a:ext cx="500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1CCAB54A-9416-C284-2442-92E4FC875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188916"/>
            <a:ext cx="3886200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Essential training</a:t>
            </a:r>
          </a:p>
          <a:p>
            <a:pPr algn="ctr" defTabSz="912813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for introduction of  </a:t>
            </a:r>
            <a:br>
              <a:rPr lang="en-US" sz="2400" b="1" dirty="0">
                <a:solidFill>
                  <a:schemeClr val="bg1"/>
                </a:solidFill>
                <a:latin typeface="+mj-lt"/>
              </a:rPr>
            </a:b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HepB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-BD vaccine</a:t>
            </a:r>
            <a:endParaRPr lang="fr-FR" sz="2400" b="1" dirty="0">
              <a:solidFill>
                <a:schemeClr val="bg1"/>
              </a:solidFill>
              <a:latin typeface="+mj-lt"/>
              <a:ea typeface="ＭＳ Ｐゴシック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15CC2C-BAA5-0F94-C122-EE919DE50405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j-lt"/>
              </a:rPr>
              <a:t>ver. 11/24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991600" cy="4611688"/>
          </a:xfrm>
        </p:spPr>
        <p:txBody>
          <a:bodyPr/>
          <a:lstStyle/>
          <a:p>
            <a:pPr marL="340995" indent="-340995">
              <a:spcBef>
                <a:spcPts val="1800"/>
              </a:spcBef>
            </a:pPr>
            <a:r>
              <a:rPr lang="en-US" sz="2400" dirty="0"/>
              <a:t>WHO: A Guide for Introducing and Strengthening Hepatitis B Birth Dose Vaccination </a:t>
            </a:r>
            <a:r>
              <a:rPr lang="en-GB" sz="2400" u="sng" dirty="0">
                <a:hlinkClick r:id="rId3"/>
              </a:rPr>
              <a:t>https://iris.who.int/handle/10665/208278</a:t>
            </a:r>
            <a:endParaRPr lang="en-GB" sz="2400" u="sng" dirty="0"/>
          </a:p>
          <a:p>
            <a:pPr marL="340995" indent="-340995">
              <a:spcBef>
                <a:spcPts val="1800"/>
              </a:spcBef>
            </a:pPr>
            <a:r>
              <a:rPr lang="en-US" sz="2400" dirty="0">
                <a:ea typeface="MS PGothic"/>
                <a:cs typeface="Arial"/>
              </a:rPr>
              <a:t>WHO. Practices to improve coverage of the hepatitis B birth dose vaccine. </a:t>
            </a:r>
            <a:r>
              <a:rPr lang="en-US" sz="2400" dirty="0">
                <a:ea typeface="MS PGothic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https://www.who.int/publications/i/item/practices-to-improve-coverage-of-the-hepatitis-b-birth-dose-vaccine</a:t>
            </a:r>
            <a:r>
              <a:rPr lang="en-GB" sz="2400" dirty="0">
                <a:ea typeface="MS PGothic"/>
                <a:cs typeface="Arial"/>
              </a:rPr>
              <a:t> </a:t>
            </a:r>
            <a:endParaRPr lang="en-GB" sz="2400" dirty="0">
              <a:ea typeface="MS PGothic"/>
            </a:endParaRPr>
          </a:p>
          <a:p>
            <a:pPr marL="340995" indent="-340995">
              <a:spcBef>
                <a:spcPts val="1800"/>
              </a:spcBef>
            </a:pPr>
            <a:r>
              <a:rPr lang="en-GB" sz="2400" dirty="0">
                <a:ea typeface="MS PGothic"/>
              </a:rPr>
              <a:t>WHO: </a:t>
            </a:r>
            <a:r>
              <a:rPr lang="en-US" sz="2400" dirty="0">
                <a:ea typeface="MS PGothic"/>
              </a:rPr>
              <a:t>Global hepatitis report 2024: action for access in low- and middle-income countries. </a:t>
            </a:r>
            <a:r>
              <a:rPr lang="en-US" sz="2400" dirty="0">
                <a:ea typeface="MS PGothic"/>
                <a:hlinkClick r:id="rId5"/>
              </a:rPr>
              <a:t>https://www.who.int/publications/i/item/9789240091672</a:t>
            </a:r>
            <a:r>
              <a:rPr lang="en-US" sz="2400" dirty="0">
                <a:ea typeface="MS PGothic"/>
              </a:rPr>
              <a:t> </a:t>
            </a:r>
            <a:endParaRPr lang="en-US">
              <a:ea typeface="MS PGothic"/>
            </a:endParaRPr>
          </a:p>
          <a:p>
            <a:pPr marL="0" indent="0">
              <a:spcBef>
                <a:spcPts val="1800"/>
              </a:spcBef>
              <a:buNone/>
            </a:pPr>
            <a:endParaRPr lang="en-US" sz="2400" dirty="0"/>
          </a:p>
        </p:txBody>
      </p:sp>
      <p:pic>
        <p:nvPicPr>
          <p:cNvPr id="4" name="Picture 3" descr="A book cover with a baby sleeping&#10;&#10;AI-generated content may be incorrect.">
            <a:extLst>
              <a:ext uri="{FF2B5EF4-FFF2-40B4-BE49-F238E27FC236}">
                <a16:creationId xmlns:a16="http://schemas.microsoft.com/office/drawing/2014/main" id="{296D2969-73DF-82B4-C83B-94CA627B51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8446" y="142875"/>
            <a:ext cx="1343025" cy="1914525"/>
          </a:xfrm>
          <a:prstGeom prst="rect">
            <a:avLst/>
          </a:prstGeom>
        </p:spPr>
      </p:pic>
      <p:pic>
        <p:nvPicPr>
          <p:cNvPr id="5" name="Picture 4" descr="A green screen with white text&#10;&#10;AI-generated content may be incorrect.">
            <a:extLst>
              <a:ext uri="{FF2B5EF4-FFF2-40B4-BE49-F238E27FC236}">
                <a16:creationId xmlns:a16="http://schemas.microsoft.com/office/drawing/2014/main" id="{9CA977CB-A4CC-6C0C-458E-64CE1A6CE9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46178" y="2217965"/>
            <a:ext cx="1343025" cy="1914525"/>
          </a:xfrm>
          <a:prstGeom prst="rect">
            <a:avLst/>
          </a:prstGeom>
        </p:spPr>
      </p:pic>
      <p:pic>
        <p:nvPicPr>
          <p:cNvPr id="6" name="Picture 5" descr="Global hepatitis report 2024: action for access in low- and middle-income countries">
            <a:extLst>
              <a:ext uri="{FF2B5EF4-FFF2-40B4-BE49-F238E27FC236}">
                <a16:creationId xmlns:a16="http://schemas.microsoft.com/office/drawing/2014/main" id="{8B47FF39-4560-3209-B2B3-612D0066D4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52982" y="4274911"/>
            <a:ext cx="1343025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1703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rtl="1"/>
            <a:endParaRPr lang="en-GB" sz="3600" b="1" dirty="0">
              <a:solidFill>
                <a:srgbClr val="002060"/>
              </a:solidFill>
              <a:latin typeface="Calibri" pitchFamily="34" charset="0"/>
            </a:endParaRPr>
          </a:p>
          <a:p>
            <a:pPr algn="ctr"/>
            <a:endParaRPr lang="en-GB" sz="36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099" name="Rectangle 14"/>
          <p:cNvSpPr>
            <a:spLocks noGrp="1" noChangeArrowheads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fr-FR" dirty="0">
                <a:cs typeface="Arial" pitchFamily="34" charset="0"/>
              </a:rPr>
              <a:t>Learning objectives</a:t>
            </a:r>
          </a:p>
        </p:txBody>
      </p:sp>
      <p:sp>
        <p:nvSpPr>
          <p:cNvPr id="4100" name="Rectangle 14"/>
          <p:cNvSpPr>
            <a:spLocks noChangeArrowheads="1"/>
          </p:cNvSpPr>
          <p:nvPr/>
        </p:nvSpPr>
        <p:spPr bwMode="auto">
          <a:xfrm>
            <a:off x="2057400" y="1676400"/>
            <a:ext cx="7848601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1313" indent="-341313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At the end of the module, you will be able to:</a:t>
            </a:r>
          </a:p>
          <a:p>
            <a:pPr marL="804863" lvl="1" indent="-280988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Explain why it is important to vaccinate a newborn as soon as possible (within 24 hours if possible)</a:t>
            </a:r>
          </a:p>
          <a:p>
            <a:pPr marL="804863" lvl="1" indent="-280988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kern="0" dirty="0">
                <a:solidFill>
                  <a:srgbClr val="000066"/>
                </a:solidFill>
                <a:latin typeface="Arial" pitchFamily="34" charset="0"/>
              </a:rPr>
              <a:t>List the eligibility criteria for HepB-BD vaccination</a:t>
            </a:r>
          </a:p>
          <a:p>
            <a:pPr marL="804863" lvl="1" indent="-280988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Describe the new immunization schedule</a:t>
            </a:r>
          </a:p>
          <a:p>
            <a:pPr marL="804863" lvl="1" indent="-280988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400" dirty="0">
              <a:solidFill>
                <a:srgbClr val="000066"/>
              </a:solidFill>
              <a:latin typeface="Arial" pitchFamily="34" charset="0"/>
            </a:endParaRPr>
          </a:p>
          <a:p>
            <a:pPr marL="341313" indent="-341313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fr-FR" sz="2400" dirty="0">
                <a:solidFill>
                  <a:srgbClr val="000066"/>
                </a:solidFill>
                <a:latin typeface="Arial" pitchFamily="34" charset="0"/>
              </a:rPr>
              <a:t>Duration: 20 minutes</a:t>
            </a:r>
          </a:p>
          <a:p>
            <a:pPr marL="804863" lvl="1" indent="-280988" defTabSz="912813" eaLnBrk="0" hangingPunct="0">
              <a:spcBef>
                <a:spcPct val="20000"/>
              </a:spcBef>
              <a:buClr>
                <a:srgbClr val="1E7FB8"/>
              </a:buClr>
            </a:pPr>
            <a:endParaRPr lang="fr-FR" altLang="ja-JP" sz="2100" dirty="0">
              <a:solidFill>
                <a:srgbClr val="000066"/>
              </a:solidFill>
              <a:latin typeface="Arial" pitchFamily="34" charset="0"/>
            </a:endParaRPr>
          </a:p>
          <a:p>
            <a:pPr marL="804863" lvl="1" indent="-280988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100" dirty="0">
              <a:solidFill>
                <a:srgbClr val="000066"/>
              </a:solidFill>
              <a:latin typeface="Arial" pitchFamily="34" charset="0"/>
            </a:endParaRPr>
          </a:p>
        </p:txBody>
      </p:sp>
      <p:pic>
        <p:nvPicPr>
          <p:cNvPr id="4101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724400"/>
            <a:ext cx="669925" cy="8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0" descr="arr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6" y="1625600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Thumbnail">
            <a:extLst>
              <a:ext uri="{FF2B5EF4-FFF2-40B4-BE49-F238E27FC236}">
                <a16:creationId xmlns:a16="http://schemas.microsoft.com/office/drawing/2014/main" id="{39A4B711-6F73-1287-36F6-DEB0752C4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4600" y="355600"/>
            <a:ext cx="1619250" cy="2286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7335971"/>
              </p:ext>
            </p:extLst>
          </p:nvPr>
        </p:nvGraphicFramePr>
        <p:xfrm>
          <a:off x="-514349" y="1474788"/>
          <a:ext cx="9429749" cy="4621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1" y="762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itre 17"/>
          <p:cNvSpPr>
            <a:spLocks/>
          </p:cNvSpPr>
          <p:nvPr/>
        </p:nvSpPr>
        <p:spPr bwMode="auto">
          <a:xfrm>
            <a:off x="2362200" y="0"/>
            <a:ext cx="83058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fr-FR" sz="3500" b="1" dirty="0">
                <a:solidFill>
                  <a:srgbClr val="000066"/>
                </a:solidFill>
                <a:latin typeface="Arial" pitchFamily="34" charset="0"/>
                <a:ea typeface="ＭＳ Ｐゴシック" pitchFamily="34" charset="-128"/>
              </a:rPr>
              <a:t>Learning content</a:t>
            </a:r>
          </a:p>
        </p:txBody>
      </p:sp>
      <p:pic>
        <p:nvPicPr>
          <p:cNvPr id="29" name="Picture 28" descr="A cartoon of a nurse holding a stethoscope&#10;&#10;Description automatically generated">
            <a:extLst>
              <a:ext uri="{FF2B5EF4-FFF2-40B4-BE49-F238E27FC236}">
                <a16:creationId xmlns:a16="http://schemas.microsoft.com/office/drawing/2014/main" id="{3B54FD99-FE96-B208-4A19-C3916CF3D8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4000" y="1715293"/>
            <a:ext cx="1905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90800" y="0"/>
            <a:ext cx="8077200" cy="1238250"/>
          </a:xfrm>
        </p:spPr>
        <p:txBody>
          <a:bodyPr/>
          <a:lstStyle/>
          <a:p>
            <a:pPr>
              <a:defRPr/>
            </a:pPr>
            <a:r>
              <a:rPr lang="en-US" sz="3200" dirty="0">
                <a:ea typeface="ＭＳ Ｐゴシック" pitchFamily="34" charset="-128"/>
                <a:cs typeface="Arial" pitchFamily="34" charset="0"/>
              </a:rPr>
              <a:t>Why vaccinate as soon as possible after birth; within 24 hours of birth?</a:t>
            </a:r>
            <a:endParaRPr lang="en-GB" sz="3200" dirty="0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914400" y="1484312"/>
            <a:ext cx="10134600" cy="4611688"/>
          </a:xfrm>
        </p:spPr>
        <p:txBody>
          <a:bodyPr/>
          <a:lstStyle/>
          <a:p>
            <a:pPr marL="461772" indent="-342900">
              <a:spcBef>
                <a:spcPts val="800"/>
              </a:spcBef>
              <a:spcAft>
                <a:spcPts val="1200"/>
              </a:spcAft>
            </a:pPr>
            <a:r>
              <a:rPr lang="en-US" sz="2200" dirty="0" err="1"/>
              <a:t>HepB</a:t>
            </a:r>
            <a:r>
              <a:rPr lang="en-US" sz="2200" dirty="0"/>
              <a:t>-BD protects newborns who may have been exposed to infection during birth (from infected mother)</a:t>
            </a:r>
          </a:p>
          <a:p>
            <a:pPr marL="461772" indent="-342900">
              <a:spcBef>
                <a:spcPts val="800"/>
              </a:spcBef>
              <a:spcAft>
                <a:spcPts val="1200"/>
              </a:spcAft>
            </a:pPr>
            <a:r>
              <a:rPr lang="en-US" sz="2200" dirty="0"/>
              <a:t>Administering </a:t>
            </a:r>
            <a:r>
              <a:rPr lang="en-US" sz="2200" dirty="0" err="1"/>
              <a:t>HepB</a:t>
            </a:r>
            <a:r>
              <a:rPr lang="fr-FR" sz="2200" dirty="0"/>
              <a:t>-BD</a:t>
            </a:r>
            <a:r>
              <a:rPr lang="en-US" sz="2200" dirty="0"/>
              <a:t> vaccine as soon as possible (within 24 hours of birth) reduces the risk of mother-to-child transmission</a:t>
            </a:r>
          </a:p>
          <a:p>
            <a:pPr marL="461772" indent="-342900">
              <a:spcBef>
                <a:spcPts val="800"/>
              </a:spcBef>
              <a:spcAft>
                <a:spcPts val="1200"/>
              </a:spcAft>
            </a:pPr>
            <a:r>
              <a:rPr lang="en-US" sz="2200" dirty="0"/>
              <a:t>However, if </a:t>
            </a:r>
            <a:r>
              <a:rPr lang="en-US" sz="2200" dirty="0" err="1"/>
              <a:t>HepB</a:t>
            </a:r>
            <a:r>
              <a:rPr lang="en-US" sz="2200" dirty="0"/>
              <a:t>-BD was not given within 24 hours, it could still be effective and should continue to be given until </a:t>
            </a:r>
            <a:r>
              <a:rPr lang="en-US" sz="2200" b="1" i="1" dirty="0">
                <a:solidFill>
                  <a:srgbClr val="FF0000"/>
                </a:solidFill>
              </a:rPr>
              <a:t>&lt;&lt; insert country guidance here&gt;&gt;*</a:t>
            </a:r>
          </a:p>
          <a:p>
            <a:pPr marL="461772" indent="-342900">
              <a:spcBef>
                <a:spcPts val="800"/>
              </a:spcBef>
              <a:spcAft>
                <a:spcPts val="1200"/>
              </a:spcAft>
            </a:pPr>
            <a:r>
              <a:rPr lang="en-US" sz="2200" dirty="0"/>
              <a:t>It is better to vaccinate late than not at all</a:t>
            </a:r>
          </a:p>
          <a:p>
            <a:pPr marL="461772" indent="-342900">
              <a:spcBef>
                <a:spcPts val="800"/>
              </a:spcBef>
              <a:spcAft>
                <a:spcPts val="1200"/>
              </a:spcAft>
            </a:pPr>
            <a:r>
              <a:rPr lang="en-US" sz="2200" dirty="0"/>
              <a:t>Early vaccination also helps prevent the newborn from exposure to HBV that could take place after birth from other infected contacts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ＭＳ Ｐゴシック" pitchFamily="34" charset="-128"/>
                <a:cs typeface="Arial" pitchFamily="34" charset="0"/>
              </a:rPr>
              <a:t>Vaccination eligibility criteria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990600" y="1381125"/>
            <a:ext cx="10439400" cy="4611688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400" dirty="0"/>
              <a:t>All newborns are eligible. There are no contraindications for </a:t>
            </a:r>
            <a:r>
              <a:rPr lang="en-US" sz="2400" dirty="0" err="1"/>
              <a:t>HepB</a:t>
            </a:r>
            <a:r>
              <a:rPr lang="en-US" sz="2400" dirty="0"/>
              <a:t>-BD vaccination.  The following situations are NOT contraindications and </a:t>
            </a:r>
            <a:r>
              <a:rPr lang="en-US" sz="2400" dirty="0" err="1"/>
              <a:t>HepB</a:t>
            </a:r>
            <a:r>
              <a:rPr lang="en-US" sz="2400" dirty="0"/>
              <a:t>-BD should still be given:</a:t>
            </a:r>
          </a:p>
          <a:p>
            <a:pPr marL="804672" lvl="1" indent="0">
              <a:spcBef>
                <a:spcPts val="300"/>
              </a:spcBef>
            </a:pPr>
            <a:r>
              <a:rPr lang="en-US" sz="2000" dirty="0"/>
              <a:t> Prematurity</a:t>
            </a:r>
          </a:p>
          <a:p>
            <a:pPr marL="804672" lvl="1" indent="0">
              <a:spcBef>
                <a:spcPts val="300"/>
              </a:spcBef>
            </a:pPr>
            <a:r>
              <a:rPr lang="en-US" sz="2000" dirty="0"/>
              <a:t> Low birth weight*</a:t>
            </a:r>
          </a:p>
          <a:p>
            <a:pPr marL="804672" lvl="1" indent="0">
              <a:spcBef>
                <a:spcPts val="300"/>
              </a:spcBef>
            </a:pPr>
            <a:r>
              <a:rPr lang="en-US" sz="2000" dirty="0"/>
              <a:t> HIV infected mother</a:t>
            </a:r>
          </a:p>
          <a:p>
            <a:pPr marL="804672" lvl="1" indent="0">
              <a:spcBef>
                <a:spcPts val="300"/>
              </a:spcBef>
            </a:pPr>
            <a:r>
              <a:rPr lang="en-US" sz="2000" dirty="0"/>
              <a:t> HIV infected child</a:t>
            </a:r>
          </a:p>
          <a:p>
            <a:pPr marL="804672" lvl="1" indent="0">
              <a:spcBef>
                <a:spcPts val="300"/>
              </a:spcBef>
            </a:pPr>
            <a:r>
              <a:rPr lang="en-US" sz="2000" dirty="0"/>
              <a:t> Jaundice.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Being an unstable (very ill) newborn is not a contraindication; </a:t>
            </a:r>
            <a:br>
              <a:rPr lang="en-US" sz="2400" dirty="0"/>
            </a:br>
            <a:r>
              <a:rPr lang="en-US" sz="2400" dirty="0"/>
              <a:t>however, vaccination may be delayed for newborns who are unstable at the discretion of the HCW</a:t>
            </a:r>
          </a:p>
        </p:txBody>
      </p:sp>
      <p:sp>
        <p:nvSpPr>
          <p:cNvPr id="2" name="Rectangle 1"/>
          <p:cNvSpPr/>
          <p:nvPr/>
        </p:nvSpPr>
        <p:spPr>
          <a:xfrm>
            <a:off x="990600" y="5612468"/>
            <a:ext cx="1036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en-US" sz="1400" dirty="0">
                <a:latin typeface="+mn-lt"/>
              </a:rPr>
              <a:t>*Note: it is safe to vaccinate an under 2000g-newborn but the vaccine is not as effective.  Therefore if a baby under 2000g is vaccinated, ensure that the baby receives a full schedule of 3 additional doses.</a:t>
            </a:r>
          </a:p>
        </p:txBody>
      </p:sp>
    </p:spTree>
    <p:extLst>
      <p:ext uri="{BB962C8B-B14F-4D97-AF65-F5344CB8AC3E}">
        <p14:creationId xmlns:p14="http://schemas.microsoft.com/office/powerpoint/2010/main" val="389795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>
                <a:ea typeface="ＭＳ Ｐゴシック" pitchFamily="34" charset="-128"/>
              </a:rPr>
              <a:t>HepB</a:t>
            </a:r>
            <a:r>
              <a:rPr lang="fr-FR" dirty="0">
                <a:ea typeface="ＭＳ Ｐゴシック" pitchFamily="34" charset="-128"/>
              </a:rPr>
              <a:t> vaccination </a:t>
            </a:r>
            <a:r>
              <a:rPr lang="fr-FR" dirty="0" err="1">
                <a:ea typeface="ＭＳ Ｐゴシック" pitchFamily="34" charset="-128"/>
              </a:rPr>
              <a:t>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10439400" cy="4816475"/>
          </a:xfrm>
        </p:spPr>
        <p:txBody>
          <a:bodyPr/>
          <a:lstStyle/>
          <a:p>
            <a:pPr marL="457200" indent="-340995">
              <a:spcBef>
                <a:spcPts val="600"/>
              </a:spcBef>
            </a:pPr>
            <a:endParaRPr lang="en-US" sz="2400" dirty="0"/>
          </a:p>
          <a:p>
            <a:pPr marL="457200" indent="-340995">
              <a:spcBef>
                <a:spcPts val="600"/>
              </a:spcBef>
              <a:buNone/>
            </a:pPr>
            <a:endParaRPr lang="en-US" sz="2400" dirty="0"/>
          </a:p>
          <a:p>
            <a:pPr marL="457200" indent="-340995">
              <a:spcBef>
                <a:spcPts val="600"/>
              </a:spcBef>
            </a:pPr>
            <a:endParaRPr lang="en-US" sz="2400" dirty="0"/>
          </a:p>
          <a:p>
            <a:pPr marL="457200" indent="-340995">
              <a:spcBef>
                <a:spcPts val="600"/>
              </a:spcBef>
              <a:buNone/>
            </a:pPr>
            <a:endParaRPr lang="en-US" sz="2400" dirty="0"/>
          </a:p>
          <a:p>
            <a:pPr marL="457200" indent="-340995">
              <a:spcBef>
                <a:spcPts val="600"/>
              </a:spcBef>
              <a:buNone/>
            </a:pPr>
            <a:endParaRPr lang="en-US" sz="2400" dirty="0"/>
          </a:p>
          <a:p>
            <a:pPr marL="457200" indent="-340995">
              <a:spcBef>
                <a:spcPts val="600"/>
              </a:spcBef>
            </a:pPr>
            <a:endParaRPr lang="en-US" sz="1000" dirty="0"/>
          </a:p>
          <a:p>
            <a:pPr marL="457200" indent="-340995">
              <a:spcBef>
                <a:spcPts val="600"/>
              </a:spcBef>
            </a:pPr>
            <a:r>
              <a:rPr lang="en-US" sz="2400" dirty="0"/>
              <a:t>Hepatitis B vaccine is administered in </a:t>
            </a:r>
            <a:r>
              <a:rPr lang="en-US" sz="2400" dirty="0">
                <a:solidFill>
                  <a:srgbClr val="002060"/>
                </a:solidFill>
              </a:rPr>
              <a:t>3 or </a:t>
            </a:r>
            <a:r>
              <a:rPr lang="fr-FR" sz="2400" dirty="0">
                <a:solidFill>
                  <a:srgbClr val="002060"/>
                </a:solidFill>
              </a:rPr>
              <a:t>4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/>
              <a:t>doses (often in a combination vaccine)</a:t>
            </a:r>
          </a:p>
          <a:p>
            <a:pPr marL="457200" indent="-340995">
              <a:spcBef>
                <a:spcPts val="600"/>
              </a:spcBef>
            </a:pPr>
            <a:r>
              <a:rPr lang="en-US" sz="2400" dirty="0"/>
              <a:t>If </a:t>
            </a:r>
            <a:r>
              <a:rPr lang="en-US" sz="2400" dirty="0" err="1"/>
              <a:t>HepB</a:t>
            </a:r>
            <a:r>
              <a:rPr lang="en-US" sz="2400" dirty="0"/>
              <a:t>-BD vaccine is not given within 24 hours of birth,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4F81BD"/>
                </a:solidFill>
              </a:rPr>
              <a:t>it should be given as soon as possible thereafter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200" dirty="0">
                <a:latin typeface="+mj-lt"/>
                <a:ea typeface="MS PGothic"/>
              </a:rPr>
              <a:t>*   Not counting HepB1 is recommended as a standard to allow for reporting coverage of </a:t>
            </a:r>
            <a:r>
              <a:rPr lang="en-US" sz="1200" dirty="0" err="1">
                <a:latin typeface="+mj-lt"/>
                <a:ea typeface="MS PGothic"/>
              </a:rPr>
              <a:t>HepB</a:t>
            </a:r>
            <a:r>
              <a:rPr lang="en-US" sz="1200" dirty="0">
                <a:latin typeface="+mj-lt"/>
                <a:ea typeface="MS PGothic"/>
              </a:rPr>
              <a:t>-BD and </a:t>
            </a:r>
            <a:r>
              <a:rPr lang="en-US" sz="1200" dirty="0" err="1">
                <a:latin typeface="+mj-lt"/>
                <a:ea typeface="MS PGothic"/>
              </a:rPr>
              <a:t>HepB</a:t>
            </a:r>
            <a:r>
              <a:rPr lang="en-US" sz="1200" dirty="0">
                <a:latin typeface="+mj-lt"/>
                <a:ea typeface="MS PGothic"/>
              </a:rPr>
              <a:t> 3 when using a 3-dose schedule.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latin typeface="+mj-lt"/>
                <a:ea typeface="MS PGothic"/>
              </a:rPr>
              <a:t>**  In the 4-dose schedule, the second dose is still called HepB1 in order to avoid confusion with DTP1/Penta1</a:t>
            </a:r>
            <a:endParaRPr lang="fr-FR" sz="1200" dirty="0">
              <a:latin typeface="+mj-lt"/>
              <a:ea typeface="MS PGothic"/>
            </a:endParaRPr>
          </a:p>
          <a:p>
            <a:pPr marL="340995" indent="-340995">
              <a:buNone/>
            </a:pP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084832"/>
              </p:ext>
            </p:extLst>
          </p:nvPr>
        </p:nvGraphicFramePr>
        <p:xfrm>
          <a:off x="1752600" y="1524000"/>
          <a:ext cx="8382000" cy="20520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729">
                <a:tc rowSpan="2">
                  <a:txBody>
                    <a:bodyPr/>
                    <a:lstStyle/>
                    <a:p>
                      <a:pPr marL="36830" algn="ctr"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</a:rPr>
                        <a:t>NAME</a:t>
                      </a:r>
                      <a:r>
                        <a:rPr lang="en-US" sz="1600" b="1" cap="small" baseline="0" dirty="0">
                          <a:solidFill>
                            <a:schemeClr val="bg1"/>
                          </a:solidFill>
                        </a:rPr>
                        <a:t> OF DOSE</a:t>
                      </a:r>
                      <a:endParaRPr lang="en-US" sz="1600" b="1" cap="small" dirty="0">
                        <a:solidFill>
                          <a:schemeClr val="bg1"/>
                        </a:solidFill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830" algn="ctr"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</a:rPr>
                        <a:t>TIMING OF ADMINISTRATION</a:t>
                      </a:r>
                      <a:r>
                        <a:rPr lang="en-US" sz="1600" b="1" cap="small" baseline="0" dirty="0">
                          <a:solidFill>
                            <a:schemeClr val="bg1"/>
                          </a:solidFill>
                        </a:rPr>
                        <a:t> OF DOSE</a:t>
                      </a:r>
                      <a:endParaRPr lang="en-US" sz="1600" b="1" cap="small" dirty="0">
                        <a:solidFill>
                          <a:schemeClr val="bg1"/>
                        </a:solidFill>
                        <a:latin typeface="Calibri"/>
                        <a:ea typeface="Arial"/>
                        <a:cs typeface="Arial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830" algn="ctr">
                        <a:spcAft>
                          <a:spcPts val="0"/>
                        </a:spcAft>
                      </a:pPr>
                      <a:r>
                        <a:rPr lang="en-US" sz="1600" b="1" cap="small" baseline="0" dirty="0">
                          <a:solidFill>
                            <a:schemeClr val="bg1"/>
                          </a:solidFill>
                        </a:rPr>
                        <a:t>3-DOSE SCHEDULE</a:t>
                      </a:r>
                      <a:endParaRPr lang="en-US" sz="1600" b="1" cap="small" dirty="0">
                        <a:solidFill>
                          <a:schemeClr val="bg1"/>
                        </a:solidFill>
                        <a:latin typeface="Calibri"/>
                        <a:ea typeface="Arial"/>
                        <a:cs typeface="Arial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36830" algn="ctr">
                        <a:spcAft>
                          <a:spcPts val="0"/>
                        </a:spcAft>
                      </a:pPr>
                      <a:r>
                        <a:rPr lang="en-US" sz="1600" b="1" cap="small" dirty="0">
                          <a:solidFill>
                            <a:schemeClr val="bg1"/>
                          </a:solidFill>
                        </a:rPr>
                        <a:t>4-DOSE SCHEDULE**</a:t>
                      </a:r>
                      <a:endParaRPr lang="en-US" sz="1600" b="1" cap="small" dirty="0">
                        <a:solidFill>
                          <a:schemeClr val="bg1"/>
                        </a:solidFill>
                        <a:latin typeface="Calibri"/>
                        <a:ea typeface="Arial"/>
                        <a:cs typeface="Arial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-BD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As soon as possible after birth (≤24h)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As soon as possible after birth (≤24 h)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HepB1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HepB1 is not given (i.e. not counted*)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As per combination vaccine schedule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HepB2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4 weeks minimum after </a:t>
                      </a:r>
                      <a:r>
                        <a:rPr lang="en-US" sz="160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-BD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As per combination vaccine schedule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HepB3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4 weeks minimum after HepB2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2060"/>
                          </a:solidFill>
                        </a:rPr>
                        <a:t>As per combination vaccine schedule</a:t>
                      </a:r>
                      <a:endParaRPr lang="en-US" sz="16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804" marR="588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dirty="0"/>
              <a:t>New immunization schedule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737643"/>
              </p:ext>
            </p:extLst>
          </p:nvPr>
        </p:nvGraphicFramePr>
        <p:xfrm>
          <a:off x="1981200" y="1935108"/>
          <a:ext cx="8305800" cy="38865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6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99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0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NEW CALENDAR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Birth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/>
                        <a:t>HepB</a:t>
                      </a:r>
                      <a:r>
                        <a:rPr lang="en-US" sz="1400" dirty="0"/>
                        <a:t>-BD + BCG + OPV0</a:t>
                      </a:r>
                      <a:endParaRPr lang="en-US" sz="1400" dirty="0">
                        <a:solidFill>
                          <a:srgbClr val="000066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6 weeks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Penta 1 + PCV 1 + OPV1 + Rota1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10 weeks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Penta 2 + PCV 2 + OPV2 + Rota2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14 weeks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Penta 3 + PCV 3 + OPV3 + IPV1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5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6 months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Vitamin A 100 M UI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5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9 months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MR1 + YF + IPV2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75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12 months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Vitamin A 200 M UI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75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15 months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dirty="0"/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MR2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00200" y="1371600"/>
            <a:ext cx="9067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i="1" dirty="0">
                <a:solidFill>
                  <a:srgbClr val="FF0000"/>
                </a:solidFill>
                <a:latin typeface="+mn-lt"/>
              </a:rPr>
              <a:t>Insert your country's new vaccination schedule (See example below)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705600" y="1905001"/>
            <a:ext cx="3276600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42988">
              <a:spcBef>
                <a:spcPct val="50000"/>
              </a:spcBef>
            </a:pPr>
            <a:endParaRPr lang="en-US" sz="3900" b="1" dirty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dirty="0"/>
              <a:t>Key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0" y="1600200"/>
            <a:ext cx="10591800" cy="4419600"/>
          </a:xfrm>
        </p:spPr>
        <p:txBody>
          <a:bodyPr/>
          <a:lstStyle/>
          <a:p>
            <a:pPr marL="340995" indent="-340995">
              <a:spcBef>
                <a:spcPts val="600"/>
              </a:spcBef>
              <a:spcAft>
                <a:spcPts val="1200"/>
              </a:spcAft>
            </a:pPr>
            <a:r>
              <a:rPr lang="en-US" sz="2400" spc="100" dirty="0"/>
              <a:t>HepB-BD vaccination is most effective if given as soon as possible, </a:t>
            </a:r>
            <a:r>
              <a:rPr lang="en-US" sz="2400" b="1" spc="100" dirty="0"/>
              <a:t>preferably within </a:t>
            </a:r>
            <a:r>
              <a:rPr lang="en-US" sz="2400" b="1" dirty="0"/>
              <a:t>24 hours after birth</a:t>
            </a:r>
            <a:endParaRPr lang="en-US" dirty="0"/>
          </a:p>
          <a:p>
            <a:pPr marL="340995" indent="-340995"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It is better to vaccinate late than not at all</a:t>
            </a:r>
          </a:p>
          <a:p>
            <a:pPr marL="340995" indent="-340995"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All newborns are eligible to receive </a:t>
            </a:r>
            <a:r>
              <a:rPr lang="en-US" sz="2400" dirty="0" err="1"/>
              <a:t>HepB</a:t>
            </a:r>
            <a:r>
              <a:rPr lang="en-US" sz="2400" dirty="0"/>
              <a:t>-BD</a:t>
            </a:r>
          </a:p>
          <a:p>
            <a:pPr marL="340995" indent="-340995">
              <a:spcBef>
                <a:spcPts val="600"/>
              </a:spcBef>
              <a:spcAft>
                <a:spcPts val="1200"/>
              </a:spcAft>
            </a:pPr>
            <a:r>
              <a:rPr lang="en-US" sz="2400" dirty="0" err="1">
                <a:ea typeface="MS PGothic"/>
              </a:rPr>
              <a:t>HepB</a:t>
            </a:r>
            <a:r>
              <a:rPr lang="en-US" sz="2400" dirty="0">
                <a:ea typeface="MS PGothic"/>
              </a:rPr>
              <a:t>-BD alone will not prevent all transmission; it must be followed by at least two subsequent doses that are given on-time</a:t>
            </a:r>
          </a:p>
          <a:p>
            <a:pPr marL="340995" indent="-340995">
              <a:spcBef>
                <a:spcPts val="600"/>
              </a:spcBef>
              <a:spcAft>
                <a:spcPts val="1200"/>
              </a:spcAft>
            </a:pPr>
            <a:r>
              <a:rPr lang="fr-FR" sz="2400" dirty="0">
                <a:ea typeface="MS PGothic"/>
              </a:rPr>
              <a:t>The Penta </a:t>
            </a:r>
            <a:r>
              <a:rPr lang="fr-FR" sz="2400" dirty="0" err="1">
                <a:ea typeface="MS PGothic"/>
              </a:rPr>
              <a:t>schedule</a:t>
            </a:r>
            <a:r>
              <a:rPr lang="fr-FR" sz="2400" dirty="0">
                <a:ea typeface="MS PGothic"/>
              </a:rPr>
              <a:t> </a:t>
            </a:r>
            <a:r>
              <a:rPr lang="fr-FR" sz="2400" dirty="0" err="1">
                <a:ea typeface="MS PGothic"/>
              </a:rPr>
              <a:t>remains</a:t>
            </a:r>
            <a:r>
              <a:rPr lang="fr-FR" sz="2400" dirty="0">
                <a:ea typeface="MS PGothic"/>
              </a:rPr>
              <a:t> the </a:t>
            </a:r>
            <a:r>
              <a:rPr lang="fr-FR" sz="2400" dirty="0" err="1">
                <a:ea typeface="MS PGothic"/>
              </a:rPr>
              <a:t>same</a:t>
            </a:r>
            <a:r>
              <a:rPr lang="fr-FR" sz="2400" dirty="0">
                <a:ea typeface="MS PGothic"/>
              </a:rPr>
              <a:t> </a:t>
            </a:r>
            <a:r>
              <a:rPr lang="fr-FR" sz="2400" dirty="0" err="1">
                <a:ea typeface="MS PGothic"/>
              </a:rPr>
              <a:t>except</a:t>
            </a:r>
            <a:r>
              <a:rPr lang="fr-FR" sz="2400" dirty="0">
                <a:ea typeface="MS PGothic"/>
              </a:rPr>
              <a:t> monovalent </a:t>
            </a:r>
            <a:r>
              <a:rPr lang="fr-FR" sz="2400" dirty="0" err="1">
                <a:ea typeface="MS PGothic"/>
              </a:rPr>
              <a:t>HepB</a:t>
            </a:r>
            <a:r>
              <a:rPr lang="fr-FR" sz="2400" dirty="0">
                <a:ea typeface="MS PGothic"/>
              </a:rPr>
              <a:t> vaccine </a:t>
            </a:r>
            <a:r>
              <a:rPr lang="fr-FR" sz="2400" dirty="0" err="1">
                <a:ea typeface="MS PGothic"/>
              </a:rPr>
              <a:t>is</a:t>
            </a:r>
            <a:r>
              <a:rPr lang="fr-FR" sz="2400" dirty="0">
                <a:ea typeface="MS PGothic"/>
              </a:rPr>
              <a:t> </a:t>
            </a:r>
            <a:r>
              <a:rPr lang="fr-FR" sz="2400" dirty="0" err="1">
                <a:ea typeface="MS PGothic"/>
              </a:rPr>
              <a:t>added</a:t>
            </a:r>
            <a:r>
              <a:rPr lang="fr-FR" sz="2400" dirty="0">
                <a:ea typeface="MS PGothic"/>
              </a:rPr>
              <a:t> at </a:t>
            </a:r>
            <a:r>
              <a:rPr lang="fr-FR" sz="2400" dirty="0" err="1">
                <a:ea typeface="MS PGothic"/>
              </a:rPr>
              <a:t>birth</a:t>
            </a:r>
            <a:endParaRPr lang="en-US" sz="2400" dirty="0">
              <a:ea typeface="MS P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End of the module	</a:t>
            </a:r>
            <a:endParaRPr lang="fr-FR" dirty="0"/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5410200" y="2514600"/>
            <a:ext cx="3671888" cy="1512888"/>
          </a:xfrm>
          <a:prstGeom prst="wedgeRoundRectCallout">
            <a:avLst>
              <a:gd name="adj1" fmla="val -84811"/>
              <a:gd name="adj2" fmla="val -48182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algn="ctr" rtl="1">
              <a:defRPr/>
            </a:pPr>
            <a:br>
              <a:rPr lang="en-US" sz="1400" b="1" dirty="0">
                <a:solidFill>
                  <a:srgbClr val="000066"/>
                </a:solidFill>
              </a:rPr>
            </a:br>
            <a:r>
              <a:rPr lang="en-US" sz="2400" b="1" dirty="0">
                <a:solidFill>
                  <a:srgbClr val="000066"/>
                </a:solidFill>
              </a:rPr>
              <a:t>Thank you for your attention!</a:t>
            </a:r>
            <a:br>
              <a:rPr lang="en-US" sz="2400" b="1" dirty="0">
                <a:solidFill>
                  <a:srgbClr val="000066"/>
                </a:solidFill>
              </a:rPr>
            </a:br>
            <a:br>
              <a:rPr lang="en-US" sz="2400" b="1" dirty="0">
                <a:solidFill>
                  <a:srgbClr val="000066"/>
                </a:solidFill>
              </a:rPr>
            </a:br>
            <a:endParaRPr lang="en-US" sz="24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b="1" dirty="0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2" name="Picture 1" descr="A cartoon of a nurse&#10;&#10;Description automatically generated">
            <a:extLst>
              <a:ext uri="{FF2B5EF4-FFF2-40B4-BE49-F238E27FC236}">
                <a16:creationId xmlns:a16="http://schemas.microsoft.com/office/drawing/2014/main" id="{B5AE844B-48EC-04B3-4755-0BC241F21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905000"/>
            <a:ext cx="1848311" cy="38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56984"/>
      </p:ext>
    </p:extLst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fc9297-1dc9-4d84-ab5d-dd00c9b88de2" xsi:nil="true"/>
    <lcf76f155ced4ddcb4097134ff3c332f xmlns="995131ef-4b84-4a89-8ec0-1848db7ea1d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0613F6-8B2C-4358-9E30-9E47614AFA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9B0AF6-EA38-47E3-B9C1-E4D75D62F683}">
  <ds:schemaRefs>
    <ds:schemaRef ds:uri="http://schemas.microsoft.com/office/2006/metadata/properties"/>
    <ds:schemaRef ds:uri="http://schemas.microsoft.com/office/infopath/2007/PartnerControls"/>
    <ds:schemaRef ds:uri="33fc9297-1dc9-4d84-ab5d-dd00c9b88de2"/>
    <ds:schemaRef ds:uri="995131ef-4b84-4a89-8ec0-1848db7ea1dd"/>
  </ds:schemaRefs>
</ds:datastoreItem>
</file>

<file path=customXml/itemProps3.xml><?xml version="1.0" encoding="utf-8"?>
<ds:datastoreItem xmlns:ds="http://schemas.openxmlformats.org/officeDocument/2006/customXml" ds:itemID="{F6D9C695-0F59-43F9-8C63-317CAE1690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5131ef-4b84-4a89-8ec0-1848db7ea1dd"/>
    <ds:schemaRef ds:uri="33fc9297-1dc9-4d84-ab5d-dd00c9b88d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33978</TotalTime>
  <Words>1203</Words>
  <Application>Microsoft Office PowerPoint</Application>
  <PresentationFormat>Widescreen</PresentationFormat>
  <Paragraphs>134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PPTtemplate</vt:lpstr>
      <vt:lpstr>PowerPoint Presentation</vt:lpstr>
      <vt:lpstr>Learning objectives</vt:lpstr>
      <vt:lpstr>PowerPoint Presentation</vt:lpstr>
      <vt:lpstr>Why vaccinate as soon as possible after birth; within 24 hours of birth?</vt:lpstr>
      <vt:lpstr>Vaccination eligibility criteria</vt:lpstr>
      <vt:lpstr>HepB vaccination schedule</vt:lpstr>
      <vt:lpstr>New immunization schedule</vt:lpstr>
      <vt:lpstr>Key messages</vt:lpstr>
      <vt:lpstr>End of the module </vt:lpstr>
      <vt:lpstr>References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SHENDALE, Stephanie</cp:lastModifiedBy>
  <cp:revision>851</cp:revision>
  <dcterms:created xsi:type="dcterms:W3CDTF">2016-03-22T16:26:02Z</dcterms:created>
  <dcterms:modified xsi:type="dcterms:W3CDTF">2025-02-13T11:26:02Z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0x01010037EDB27E50806848838E854E99034A00</vt:lpwstr>
  </property>
  <property fmtid="{D5CDD505-2E9C-101B-9397-08002B2CF9AE}" pid="3" name="MediaServiceImageTags">
    <vt:lpwstr/>
  </property>
</Properties>
</file>