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04" r:id="rId2"/>
  </p:sldMasterIdLst>
  <p:notesMasterIdLst>
    <p:notesMasterId r:id="rId24"/>
  </p:notesMasterIdLst>
  <p:sldIdLst>
    <p:sldId id="558" r:id="rId3"/>
    <p:sldId id="533" r:id="rId4"/>
    <p:sldId id="399" r:id="rId5"/>
    <p:sldId id="400" r:id="rId6"/>
    <p:sldId id="401" r:id="rId7"/>
    <p:sldId id="402" r:id="rId8"/>
    <p:sldId id="403" r:id="rId9"/>
    <p:sldId id="404" r:id="rId10"/>
    <p:sldId id="405" r:id="rId11"/>
    <p:sldId id="406" r:id="rId12"/>
    <p:sldId id="407" r:id="rId13"/>
    <p:sldId id="408" r:id="rId14"/>
    <p:sldId id="409" r:id="rId15"/>
    <p:sldId id="410" r:id="rId16"/>
    <p:sldId id="411" r:id="rId17"/>
    <p:sldId id="412" r:id="rId18"/>
    <p:sldId id="413" r:id="rId19"/>
    <p:sldId id="414" r:id="rId20"/>
    <p:sldId id="415" r:id="rId21"/>
    <p:sldId id="416" r:id="rId22"/>
    <p:sldId id="566"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9" autoAdjust="0"/>
    <p:restoredTop sz="91525" autoAdjust="0"/>
  </p:normalViewPr>
  <p:slideViewPr>
    <p:cSldViewPr snapToGrid="0">
      <p:cViewPr varScale="1">
        <p:scale>
          <a:sx n="75" d="100"/>
          <a:sy n="75" d="100"/>
        </p:scale>
        <p:origin x="1099"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8/10/relationships/authors" Target="author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idh McGregor (Green Ink)" userId="9cba41ee-7d70-4c23-afba-c2290bddaa61" providerId="ADAL" clId="{660CD728-66DF-4085-9BAA-E96EA71DF74B}"/>
    <pc:docChg chg="delSld delMainMaster">
      <pc:chgData name="Eilidh McGregor (Green Ink)" userId="9cba41ee-7d70-4c23-afba-c2290bddaa61" providerId="ADAL" clId="{660CD728-66DF-4085-9BAA-E96EA71DF74B}" dt="2025-01-22T17:46:17.056" v="1" actId="2696"/>
      <pc:docMkLst>
        <pc:docMk/>
      </pc:docMkLst>
      <pc:sldChg chg="del">
        <pc:chgData name="Eilidh McGregor (Green Ink)" userId="9cba41ee-7d70-4c23-afba-c2290bddaa61" providerId="ADAL" clId="{660CD728-66DF-4085-9BAA-E96EA71DF74B}" dt="2025-01-22T17:45:57.515" v="0" actId="2696"/>
        <pc:sldMkLst>
          <pc:docMk/>
          <pc:sldMk cId="0" sldId="257"/>
        </pc:sldMkLst>
      </pc:sldChg>
      <pc:sldChg chg="del">
        <pc:chgData name="Eilidh McGregor (Green Ink)" userId="9cba41ee-7d70-4c23-afba-c2290bddaa61" providerId="ADAL" clId="{660CD728-66DF-4085-9BAA-E96EA71DF74B}" dt="2025-01-22T17:45:57.515" v="0" actId="2696"/>
        <pc:sldMkLst>
          <pc:docMk/>
          <pc:sldMk cId="0" sldId="258"/>
        </pc:sldMkLst>
      </pc:sldChg>
      <pc:sldChg chg="del">
        <pc:chgData name="Eilidh McGregor (Green Ink)" userId="9cba41ee-7d70-4c23-afba-c2290bddaa61" providerId="ADAL" clId="{660CD728-66DF-4085-9BAA-E96EA71DF74B}" dt="2025-01-22T17:45:57.515" v="0" actId="2696"/>
        <pc:sldMkLst>
          <pc:docMk/>
          <pc:sldMk cId="0" sldId="259"/>
        </pc:sldMkLst>
      </pc:sldChg>
      <pc:sldChg chg="del">
        <pc:chgData name="Eilidh McGregor (Green Ink)" userId="9cba41ee-7d70-4c23-afba-c2290bddaa61" providerId="ADAL" clId="{660CD728-66DF-4085-9BAA-E96EA71DF74B}" dt="2025-01-22T17:45:57.515" v="0" actId="2696"/>
        <pc:sldMkLst>
          <pc:docMk/>
          <pc:sldMk cId="0" sldId="260"/>
        </pc:sldMkLst>
      </pc:sldChg>
      <pc:sldChg chg="del">
        <pc:chgData name="Eilidh McGregor (Green Ink)" userId="9cba41ee-7d70-4c23-afba-c2290bddaa61" providerId="ADAL" clId="{660CD728-66DF-4085-9BAA-E96EA71DF74B}" dt="2025-01-22T17:45:57.515" v="0" actId="2696"/>
        <pc:sldMkLst>
          <pc:docMk/>
          <pc:sldMk cId="0" sldId="261"/>
        </pc:sldMkLst>
      </pc:sldChg>
      <pc:sldChg chg="del">
        <pc:chgData name="Eilidh McGregor (Green Ink)" userId="9cba41ee-7d70-4c23-afba-c2290bddaa61" providerId="ADAL" clId="{660CD728-66DF-4085-9BAA-E96EA71DF74B}" dt="2025-01-22T17:45:57.515" v="0" actId="2696"/>
        <pc:sldMkLst>
          <pc:docMk/>
          <pc:sldMk cId="0" sldId="262"/>
        </pc:sldMkLst>
      </pc:sldChg>
      <pc:sldChg chg="del">
        <pc:chgData name="Eilidh McGregor (Green Ink)" userId="9cba41ee-7d70-4c23-afba-c2290bddaa61" providerId="ADAL" clId="{660CD728-66DF-4085-9BAA-E96EA71DF74B}" dt="2025-01-22T17:45:57.515" v="0" actId="2696"/>
        <pc:sldMkLst>
          <pc:docMk/>
          <pc:sldMk cId="0" sldId="263"/>
        </pc:sldMkLst>
      </pc:sldChg>
      <pc:sldChg chg="del">
        <pc:chgData name="Eilidh McGregor (Green Ink)" userId="9cba41ee-7d70-4c23-afba-c2290bddaa61" providerId="ADAL" clId="{660CD728-66DF-4085-9BAA-E96EA71DF74B}" dt="2025-01-22T17:45:57.515" v="0" actId="2696"/>
        <pc:sldMkLst>
          <pc:docMk/>
          <pc:sldMk cId="0" sldId="264"/>
        </pc:sldMkLst>
      </pc:sldChg>
      <pc:sldChg chg="del">
        <pc:chgData name="Eilidh McGregor (Green Ink)" userId="9cba41ee-7d70-4c23-afba-c2290bddaa61" providerId="ADAL" clId="{660CD728-66DF-4085-9BAA-E96EA71DF74B}" dt="2025-01-22T17:45:57.515" v="0" actId="2696"/>
        <pc:sldMkLst>
          <pc:docMk/>
          <pc:sldMk cId="0" sldId="265"/>
        </pc:sldMkLst>
      </pc:sldChg>
      <pc:sldChg chg="del">
        <pc:chgData name="Eilidh McGregor (Green Ink)" userId="9cba41ee-7d70-4c23-afba-c2290bddaa61" providerId="ADAL" clId="{660CD728-66DF-4085-9BAA-E96EA71DF74B}" dt="2025-01-22T17:45:57.515" v="0" actId="2696"/>
        <pc:sldMkLst>
          <pc:docMk/>
          <pc:sldMk cId="0" sldId="268"/>
        </pc:sldMkLst>
      </pc:sldChg>
      <pc:sldChg chg="del">
        <pc:chgData name="Eilidh McGregor (Green Ink)" userId="9cba41ee-7d70-4c23-afba-c2290bddaa61" providerId="ADAL" clId="{660CD728-66DF-4085-9BAA-E96EA71DF74B}" dt="2025-01-22T17:45:57.515" v="0" actId="2696"/>
        <pc:sldMkLst>
          <pc:docMk/>
          <pc:sldMk cId="0" sldId="269"/>
        </pc:sldMkLst>
      </pc:sldChg>
      <pc:sldChg chg="del">
        <pc:chgData name="Eilidh McGregor (Green Ink)" userId="9cba41ee-7d70-4c23-afba-c2290bddaa61" providerId="ADAL" clId="{660CD728-66DF-4085-9BAA-E96EA71DF74B}" dt="2025-01-22T17:45:57.515" v="0" actId="2696"/>
        <pc:sldMkLst>
          <pc:docMk/>
          <pc:sldMk cId="0" sldId="270"/>
        </pc:sldMkLst>
      </pc:sldChg>
      <pc:sldChg chg="del">
        <pc:chgData name="Eilidh McGregor (Green Ink)" userId="9cba41ee-7d70-4c23-afba-c2290bddaa61" providerId="ADAL" clId="{660CD728-66DF-4085-9BAA-E96EA71DF74B}" dt="2025-01-22T17:45:57.515" v="0" actId="2696"/>
        <pc:sldMkLst>
          <pc:docMk/>
          <pc:sldMk cId="0" sldId="271"/>
        </pc:sldMkLst>
      </pc:sldChg>
      <pc:sldChg chg="del">
        <pc:chgData name="Eilidh McGregor (Green Ink)" userId="9cba41ee-7d70-4c23-afba-c2290bddaa61" providerId="ADAL" clId="{660CD728-66DF-4085-9BAA-E96EA71DF74B}" dt="2025-01-22T17:45:57.515" v="0" actId="2696"/>
        <pc:sldMkLst>
          <pc:docMk/>
          <pc:sldMk cId="0" sldId="272"/>
        </pc:sldMkLst>
      </pc:sldChg>
      <pc:sldChg chg="del">
        <pc:chgData name="Eilidh McGregor (Green Ink)" userId="9cba41ee-7d70-4c23-afba-c2290bddaa61" providerId="ADAL" clId="{660CD728-66DF-4085-9BAA-E96EA71DF74B}" dt="2025-01-22T17:45:57.515" v="0" actId="2696"/>
        <pc:sldMkLst>
          <pc:docMk/>
          <pc:sldMk cId="0" sldId="273"/>
        </pc:sldMkLst>
      </pc:sldChg>
      <pc:sldChg chg="del">
        <pc:chgData name="Eilidh McGregor (Green Ink)" userId="9cba41ee-7d70-4c23-afba-c2290bddaa61" providerId="ADAL" clId="{660CD728-66DF-4085-9BAA-E96EA71DF74B}" dt="2025-01-22T17:45:57.515" v="0" actId="2696"/>
        <pc:sldMkLst>
          <pc:docMk/>
          <pc:sldMk cId="0" sldId="274"/>
        </pc:sldMkLst>
      </pc:sldChg>
      <pc:sldChg chg="del">
        <pc:chgData name="Eilidh McGregor (Green Ink)" userId="9cba41ee-7d70-4c23-afba-c2290bddaa61" providerId="ADAL" clId="{660CD728-66DF-4085-9BAA-E96EA71DF74B}" dt="2025-01-22T17:45:57.515" v="0" actId="2696"/>
        <pc:sldMkLst>
          <pc:docMk/>
          <pc:sldMk cId="2325324675" sldId="276"/>
        </pc:sldMkLst>
      </pc:sldChg>
      <pc:sldChg chg="del">
        <pc:chgData name="Eilidh McGregor (Green Ink)" userId="9cba41ee-7d70-4c23-afba-c2290bddaa61" providerId="ADAL" clId="{660CD728-66DF-4085-9BAA-E96EA71DF74B}" dt="2025-01-22T17:45:57.515" v="0" actId="2696"/>
        <pc:sldMkLst>
          <pc:docMk/>
          <pc:sldMk cId="1137728767" sldId="277"/>
        </pc:sldMkLst>
      </pc:sldChg>
      <pc:sldChg chg="del">
        <pc:chgData name="Eilidh McGregor (Green Ink)" userId="9cba41ee-7d70-4c23-afba-c2290bddaa61" providerId="ADAL" clId="{660CD728-66DF-4085-9BAA-E96EA71DF74B}" dt="2025-01-22T17:45:57.515" v="0" actId="2696"/>
        <pc:sldMkLst>
          <pc:docMk/>
          <pc:sldMk cId="156287223" sldId="278"/>
        </pc:sldMkLst>
      </pc:sldChg>
      <pc:sldChg chg="del">
        <pc:chgData name="Eilidh McGregor (Green Ink)" userId="9cba41ee-7d70-4c23-afba-c2290bddaa61" providerId="ADAL" clId="{660CD728-66DF-4085-9BAA-E96EA71DF74B}" dt="2025-01-22T17:45:57.515" v="0" actId="2696"/>
        <pc:sldMkLst>
          <pc:docMk/>
          <pc:sldMk cId="487998334" sldId="279"/>
        </pc:sldMkLst>
      </pc:sldChg>
      <pc:sldChg chg="del">
        <pc:chgData name="Eilidh McGregor (Green Ink)" userId="9cba41ee-7d70-4c23-afba-c2290bddaa61" providerId="ADAL" clId="{660CD728-66DF-4085-9BAA-E96EA71DF74B}" dt="2025-01-22T17:45:57.515" v="0" actId="2696"/>
        <pc:sldMkLst>
          <pc:docMk/>
          <pc:sldMk cId="2105561284" sldId="280"/>
        </pc:sldMkLst>
      </pc:sldChg>
      <pc:sldChg chg="del">
        <pc:chgData name="Eilidh McGregor (Green Ink)" userId="9cba41ee-7d70-4c23-afba-c2290bddaa61" providerId="ADAL" clId="{660CD728-66DF-4085-9BAA-E96EA71DF74B}" dt="2025-01-22T17:45:57.515" v="0" actId="2696"/>
        <pc:sldMkLst>
          <pc:docMk/>
          <pc:sldMk cId="44598553" sldId="281"/>
        </pc:sldMkLst>
      </pc:sldChg>
      <pc:sldChg chg="del">
        <pc:chgData name="Eilidh McGregor (Green Ink)" userId="9cba41ee-7d70-4c23-afba-c2290bddaa61" providerId="ADAL" clId="{660CD728-66DF-4085-9BAA-E96EA71DF74B}" dt="2025-01-22T17:45:57.515" v="0" actId="2696"/>
        <pc:sldMkLst>
          <pc:docMk/>
          <pc:sldMk cId="1578025308" sldId="282"/>
        </pc:sldMkLst>
      </pc:sldChg>
      <pc:sldChg chg="del">
        <pc:chgData name="Eilidh McGregor (Green Ink)" userId="9cba41ee-7d70-4c23-afba-c2290bddaa61" providerId="ADAL" clId="{660CD728-66DF-4085-9BAA-E96EA71DF74B}" dt="2025-01-22T17:45:57.515" v="0" actId="2696"/>
        <pc:sldMkLst>
          <pc:docMk/>
          <pc:sldMk cId="2402466503" sldId="283"/>
        </pc:sldMkLst>
      </pc:sldChg>
      <pc:sldChg chg="del">
        <pc:chgData name="Eilidh McGregor (Green Ink)" userId="9cba41ee-7d70-4c23-afba-c2290bddaa61" providerId="ADAL" clId="{660CD728-66DF-4085-9BAA-E96EA71DF74B}" dt="2025-01-22T17:45:57.515" v="0" actId="2696"/>
        <pc:sldMkLst>
          <pc:docMk/>
          <pc:sldMk cId="2856298819" sldId="284"/>
        </pc:sldMkLst>
      </pc:sldChg>
      <pc:sldChg chg="del">
        <pc:chgData name="Eilidh McGregor (Green Ink)" userId="9cba41ee-7d70-4c23-afba-c2290bddaa61" providerId="ADAL" clId="{660CD728-66DF-4085-9BAA-E96EA71DF74B}" dt="2025-01-22T17:45:57.515" v="0" actId="2696"/>
        <pc:sldMkLst>
          <pc:docMk/>
          <pc:sldMk cId="3595759619" sldId="285"/>
        </pc:sldMkLst>
      </pc:sldChg>
      <pc:sldChg chg="del">
        <pc:chgData name="Eilidh McGregor (Green Ink)" userId="9cba41ee-7d70-4c23-afba-c2290bddaa61" providerId="ADAL" clId="{660CD728-66DF-4085-9BAA-E96EA71DF74B}" dt="2025-01-22T17:45:57.515" v="0" actId="2696"/>
        <pc:sldMkLst>
          <pc:docMk/>
          <pc:sldMk cId="3483525006" sldId="286"/>
        </pc:sldMkLst>
      </pc:sldChg>
      <pc:sldChg chg="del">
        <pc:chgData name="Eilidh McGregor (Green Ink)" userId="9cba41ee-7d70-4c23-afba-c2290bddaa61" providerId="ADAL" clId="{660CD728-66DF-4085-9BAA-E96EA71DF74B}" dt="2025-01-22T17:45:57.515" v="0" actId="2696"/>
        <pc:sldMkLst>
          <pc:docMk/>
          <pc:sldMk cId="1127691587" sldId="287"/>
        </pc:sldMkLst>
      </pc:sldChg>
      <pc:sldChg chg="del">
        <pc:chgData name="Eilidh McGregor (Green Ink)" userId="9cba41ee-7d70-4c23-afba-c2290bddaa61" providerId="ADAL" clId="{660CD728-66DF-4085-9BAA-E96EA71DF74B}" dt="2025-01-22T17:45:57.515" v="0" actId="2696"/>
        <pc:sldMkLst>
          <pc:docMk/>
          <pc:sldMk cId="3760288944" sldId="288"/>
        </pc:sldMkLst>
      </pc:sldChg>
      <pc:sldChg chg="del">
        <pc:chgData name="Eilidh McGregor (Green Ink)" userId="9cba41ee-7d70-4c23-afba-c2290bddaa61" providerId="ADAL" clId="{660CD728-66DF-4085-9BAA-E96EA71DF74B}" dt="2025-01-22T17:45:57.515" v="0" actId="2696"/>
        <pc:sldMkLst>
          <pc:docMk/>
          <pc:sldMk cId="2088804391" sldId="289"/>
        </pc:sldMkLst>
      </pc:sldChg>
      <pc:sldChg chg="del">
        <pc:chgData name="Eilidh McGregor (Green Ink)" userId="9cba41ee-7d70-4c23-afba-c2290bddaa61" providerId="ADAL" clId="{660CD728-66DF-4085-9BAA-E96EA71DF74B}" dt="2025-01-22T17:45:57.515" v="0" actId="2696"/>
        <pc:sldMkLst>
          <pc:docMk/>
          <pc:sldMk cId="2536136086" sldId="290"/>
        </pc:sldMkLst>
      </pc:sldChg>
      <pc:sldChg chg="del">
        <pc:chgData name="Eilidh McGregor (Green Ink)" userId="9cba41ee-7d70-4c23-afba-c2290bddaa61" providerId="ADAL" clId="{660CD728-66DF-4085-9BAA-E96EA71DF74B}" dt="2025-01-22T17:45:57.515" v="0" actId="2696"/>
        <pc:sldMkLst>
          <pc:docMk/>
          <pc:sldMk cId="2948403408" sldId="291"/>
        </pc:sldMkLst>
      </pc:sldChg>
      <pc:sldChg chg="del">
        <pc:chgData name="Eilidh McGregor (Green Ink)" userId="9cba41ee-7d70-4c23-afba-c2290bddaa61" providerId="ADAL" clId="{660CD728-66DF-4085-9BAA-E96EA71DF74B}" dt="2025-01-22T17:45:57.515" v="0" actId="2696"/>
        <pc:sldMkLst>
          <pc:docMk/>
          <pc:sldMk cId="3190309418" sldId="292"/>
        </pc:sldMkLst>
      </pc:sldChg>
      <pc:sldChg chg="del">
        <pc:chgData name="Eilidh McGregor (Green Ink)" userId="9cba41ee-7d70-4c23-afba-c2290bddaa61" providerId="ADAL" clId="{660CD728-66DF-4085-9BAA-E96EA71DF74B}" dt="2025-01-22T17:45:57.515" v="0" actId="2696"/>
        <pc:sldMkLst>
          <pc:docMk/>
          <pc:sldMk cId="4008065995" sldId="293"/>
        </pc:sldMkLst>
      </pc:sldChg>
      <pc:sldChg chg="del">
        <pc:chgData name="Eilidh McGregor (Green Ink)" userId="9cba41ee-7d70-4c23-afba-c2290bddaa61" providerId="ADAL" clId="{660CD728-66DF-4085-9BAA-E96EA71DF74B}" dt="2025-01-22T17:45:57.515" v="0" actId="2696"/>
        <pc:sldMkLst>
          <pc:docMk/>
          <pc:sldMk cId="2273748839" sldId="294"/>
        </pc:sldMkLst>
      </pc:sldChg>
      <pc:sldChg chg="del">
        <pc:chgData name="Eilidh McGregor (Green Ink)" userId="9cba41ee-7d70-4c23-afba-c2290bddaa61" providerId="ADAL" clId="{660CD728-66DF-4085-9BAA-E96EA71DF74B}" dt="2025-01-22T17:45:57.515" v="0" actId="2696"/>
        <pc:sldMkLst>
          <pc:docMk/>
          <pc:sldMk cId="506637727" sldId="295"/>
        </pc:sldMkLst>
      </pc:sldChg>
      <pc:sldChg chg="del">
        <pc:chgData name="Eilidh McGregor (Green Ink)" userId="9cba41ee-7d70-4c23-afba-c2290bddaa61" providerId="ADAL" clId="{660CD728-66DF-4085-9BAA-E96EA71DF74B}" dt="2025-01-22T17:45:57.515" v="0" actId="2696"/>
        <pc:sldMkLst>
          <pc:docMk/>
          <pc:sldMk cId="2167027896" sldId="296"/>
        </pc:sldMkLst>
      </pc:sldChg>
      <pc:sldChg chg="del">
        <pc:chgData name="Eilidh McGregor (Green Ink)" userId="9cba41ee-7d70-4c23-afba-c2290bddaa61" providerId="ADAL" clId="{660CD728-66DF-4085-9BAA-E96EA71DF74B}" dt="2025-01-22T17:45:57.515" v="0" actId="2696"/>
        <pc:sldMkLst>
          <pc:docMk/>
          <pc:sldMk cId="638909572" sldId="297"/>
        </pc:sldMkLst>
      </pc:sldChg>
      <pc:sldChg chg="del">
        <pc:chgData name="Eilidh McGregor (Green Ink)" userId="9cba41ee-7d70-4c23-afba-c2290bddaa61" providerId="ADAL" clId="{660CD728-66DF-4085-9BAA-E96EA71DF74B}" dt="2025-01-22T17:45:57.515" v="0" actId="2696"/>
        <pc:sldMkLst>
          <pc:docMk/>
          <pc:sldMk cId="2532305775" sldId="298"/>
        </pc:sldMkLst>
      </pc:sldChg>
      <pc:sldChg chg="del">
        <pc:chgData name="Eilidh McGregor (Green Ink)" userId="9cba41ee-7d70-4c23-afba-c2290bddaa61" providerId="ADAL" clId="{660CD728-66DF-4085-9BAA-E96EA71DF74B}" dt="2025-01-22T17:45:57.515" v="0" actId="2696"/>
        <pc:sldMkLst>
          <pc:docMk/>
          <pc:sldMk cId="2589981433" sldId="299"/>
        </pc:sldMkLst>
      </pc:sldChg>
      <pc:sldChg chg="del">
        <pc:chgData name="Eilidh McGregor (Green Ink)" userId="9cba41ee-7d70-4c23-afba-c2290bddaa61" providerId="ADAL" clId="{660CD728-66DF-4085-9BAA-E96EA71DF74B}" dt="2025-01-22T17:45:57.515" v="0" actId="2696"/>
        <pc:sldMkLst>
          <pc:docMk/>
          <pc:sldMk cId="3062596167" sldId="300"/>
        </pc:sldMkLst>
      </pc:sldChg>
      <pc:sldChg chg="del">
        <pc:chgData name="Eilidh McGregor (Green Ink)" userId="9cba41ee-7d70-4c23-afba-c2290bddaa61" providerId="ADAL" clId="{660CD728-66DF-4085-9BAA-E96EA71DF74B}" dt="2025-01-22T17:45:57.515" v="0" actId="2696"/>
        <pc:sldMkLst>
          <pc:docMk/>
          <pc:sldMk cId="1692043370" sldId="301"/>
        </pc:sldMkLst>
      </pc:sldChg>
      <pc:sldChg chg="del">
        <pc:chgData name="Eilidh McGregor (Green Ink)" userId="9cba41ee-7d70-4c23-afba-c2290bddaa61" providerId="ADAL" clId="{660CD728-66DF-4085-9BAA-E96EA71DF74B}" dt="2025-01-22T17:45:57.515" v="0" actId="2696"/>
        <pc:sldMkLst>
          <pc:docMk/>
          <pc:sldMk cId="4262841150" sldId="302"/>
        </pc:sldMkLst>
      </pc:sldChg>
      <pc:sldChg chg="del">
        <pc:chgData name="Eilidh McGregor (Green Ink)" userId="9cba41ee-7d70-4c23-afba-c2290bddaa61" providerId="ADAL" clId="{660CD728-66DF-4085-9BAA-E96EA71DF74B}" dt="2025-01-22T17:45:57.515" v="0" actId="2696"/>
        <pc:sldMkLst>
          <pc:docMk/>
          <pc:sldMk cId="880424807" sldId="303"/>
        </pc:sldMkLst>
      </pc:sldChg>
      <pc:sldChg chg="del">
        <pc:chgData name="Eilidh McGregor (Green Ink)" userId="9cba41ee-7d70-4c23-afba-c2290bddaa61" providerId="ADAL" clId="{660CD728-66DF-4085-9BAA-E96EA71DF74B}" dt="2025-01-22T17:45:57.515" v="0" actId="2696"/>
        <pc:sldMkLst>
          <pc:docMk/>
          <pc:sldMk cId="1227228117" sldId="304"/>
        </pc:sldMkLst>
      </pc:sldChg>
      <pc:sldChg chg="del">
        <pc:chgData name="Eilidh McGregor (Green Ink)" userId="9cba41ee-7d70-4c23-afba-c2290bddaa61" providerId="ADAL" clId="{660CD728-66DF-4085-9BAA-E96EA71DF74B}" dt="2025-01-22T17:45:57.515" v="0" actId="2696"/>
        <pc:sldMkLst>
          <pc:docMk/>
          <pc:sldMk cId="3751994093" sldId="305"/>
        </pc:sldMkLst>
      </pc:sldChg>
      <pc:sldChg chg="del">
        <pc:chgData name="Eilidh McGregor (Green Ink)" userId="9cba41ee-7d70-4c23-afba-c2290bddaa61" providerId="ADAL" clId="{660CD728-66DF-4085-9BAA-E96EA71DF74B}" dt="2025-01-22T17:45:57.515" v="0" actId="2696"/>
        <pc:sldMkLst>
          <pc:docMk/>
          <pc:sldMk cId="1617310243" sldId="306"/>
        </pc:sldMkLst>
      </pc:sldChg>
      <pc:sldChg chg="del">
        <pc:chgData name="Eilidh McGregor (Green Ink)" userId="9cba41ee-7d70-4c23-afba-c2290bddaa61" providerId="ADAL" clId="{660CD728-66DF-4085-9BAA-E96EA71DF74B}" dt="2025-01-22T17:45:57.515" v="0" actId="2696"/>
        <pc:sldMkLst>
          <pc:docMk/>
          <pc:sldMk cId="941654747" sldId="307"/>
        </pc:sldMkLst>
      </pc:sldChg>
      <pc:sldChg chg="del">
        <pc:chgData name="Eilidh McGregor (Green Ink)" userId="9cba41ee-7d70-4c23-afba-c2290bddaa61" providerId="ADAL" clId="{660CD728-66DF-4085-9BAA-E96EA71DF74B}" dt="2025-01-22T17:45:57.515" v="0" actId="2696"/>
        <pc:sldMkLst>
          <pc:docMk/>
          <pc:sldMk cId="2976818819" sldId="308"/>
        </pc:sldMkLst>
      </pc:sldChg>
      <pc:sldChg chg="del">
        <pc:chgData name="Eilidh McGregor (Green Ink)" userId="9cba41ee-7d70-4c23-afba-c2290bddaa61" providerId="ADAL" clId="{660CD728-66DF-4085-9BAA-E96EA71DF74B}" dt="2025-01-22T17:45:57.515" v="0" actId="2696"/>
        <pc:sldMkLst>
          <pc:docMk/>
          <pc:sldMk cId="1702705720" sldId="309"/>
        </pc:sldMkLst>
      </pc:sldChg>
      <pc:sldChg chg="del">
        <pc:chgData name="Eilidh McGregor (Green Ink)" userId="9cba41ee-7d70-4c23-afba-c2290bddaa61" providerId="ADAL" clId="{660CD728-66DF-4085-9BAA-E96EA71DF74B}" dt="2025-01-22T17:45:57.515" v="0" actId="2696"/>
        <pc:sldMkLst>
          <pc:docMk/>
          <pc:sldMk cId="3309654041" sldId="310"/>
        </pc:sldMkLst>
      </pc:sldChg>
      <pc:sldChg chg="del">
        <pc:chgData name="Eilidh McGregor (Green Ink)" userId="9cba41ee-7d70-4c23-afba-c2290bddaa61" providerId="ADAL" clId="{660CD728-66DF-4085-9BAA-E96EA71DF74B}" dt="2025-01-22T17:45:57.515" v="0" actId="2696"/>
        <pc:sldMkLst>
          <pc:docMk/>
          <pc:sldMk cId="2425938701" sldId="311"/>
        </pc:sldMkLst>
      </pc:sldChg>
      <pc:sldChg chg="del">
        <pc:chgData name="Eilidh McGregor (Green Ink)" userId="9cba41ee-7d70-4c23-afba-c2290bddaa61" providerId="ADAL" clId="{660CD728-66DF-4085-9BAA-E96EA71DF74B}" dt="2025-01-22T17:45:57.515" v="0" actId="2696"/>
        <pc:sldMkLst>
          <pc:docMk/>
          <pc:sldMk cId="2735761718" sldId="312"/>
        </pc:sldMkLst>
      </pc:sldChg>
      <pc:sldChg chg="del">
        <pc:chgData name="Eilidh McGregor (Green Ink)" userId="9cba41ee-7d70-4c23-afba-c2290bddaa61" providerId="ADAL" clId="{660CD728-66DF-4085-9BAA-E96EA71DF74B}" dt="2025-01-22T17:45:57.515" v="0" actId="2696"/>
        <pc:sldMkLst>
          <pc:docMk/>
          <pc:sldMk cId="31742039" sldId="313"/>
        </pc:sldMkLst>
      </pc:sldChg>
      <pc:sldChg chg="del">
        <pc:chgData name="Eilidh McGregor (Green Ink)" userId="9cba41ee-7d70-4c23-afba-c2290bddaa61" providerId="ADAL" clId="{660CD728-66DF-4085-9BAA-E96EA71DF74B}" dt="2025-01-22T17:45:57.515" v="0" actId="2696"/>
        <pc:sldMkLst>
          <pc:docMk/>
          <pc:sldMk cId="3703753277" sldId="314"/>
        </pc:sldMkLst>
      </pc:sldChg>
      <pc:sldChg chg="del">
        <pc:chgData name="Eilidh McGregor (Green Ink)" userId="9cba41ee-7d70-4c23-afba-c2290bddaa61" providerId="ADAL" clId="{660CD728-66DF-4085-9BAA-E96EA71DF74B}" dt="2025-01-22T17:45:57.515" v="0" actId="2696"/>
        <pc:sldMkLst>
          <pc:docMk/>
          <pc:sldMk cId="3592705895" sldId="315"/>
        </pc:sldMkLst>
      </pc:sldChg>
      <pc:sldChg chg="del">
        <pc:chgData name="Eilidh McGregor (Green Ink)" userId="9cba41ee-7d70-4c23-afba-c2290bddaa61" providerId="ADAL" clId="{660CD728-66DF-4085-9BAA-E96EA71DF74B}" dt="2025-01-22T17:45:57.515" v="0" actId="2696"/>
        <pc:sldMkLst>
          <pc:docMk/>
          <pc:sldMk cId="645047903" sldId="316"/>
        </pc:sldMkLst>
      </pc:sldChg>
      <pc:sldChg chg="del">
        <pc:chgData name="Eilidh McGregor (Green Ink)" userId="9cba41ee-7d70-4c23-afba-c2290bddaa61" providerId="ADAL" clId="{660CD728-66DF-4085-9BAA-E96EA71DF74B}" dt="2025-01-22T17:45:57.515" v="0" actId="2696"/>
        <pc:sldMkLst>
          <pc:docMk/>
          <pc:sldMk cId="2459270932" sldId="317"/>
        </pc:sldMkLst>
      </pc:sldChg>
      <pc:sldChg chg="del">
        <pc:chgData name="Eilidh McGregor (Green Ink)" userId="9cba41ee-7d70-4c23-afba-c2290bddaa61" providerId="ADAL" clId="{660CD728-66DF-4085-9BAA-E96EA71DF74B}" dt="2025-01-22T17:45:57.515" v="0" actId="2696"/>
        <pc:sldMkLst>
          <pc:docMk/>
          <pc:sldMk cId="405924900" sldId="318"/>
        </pc:sldMkLst>
      </pc:sldChg>
      <pc:sldChg chg="del">
        <pc:chgData name="Eilidh McGregor (Green Ink)" userId="9cba41ee-7d70-4c23-afba-c2290bddaa61" providerId="ADAL" clId="{660CD728-66DF-4085-9BAA-E96EA71DF74B}" dt="2025-01-22T17:45:57.515" v="0" actId="2696"/>
        <pc:sldMkLst>
          <pc:docMk/>
          <pc:sldMk cId="215115266" sldId="319"/>
        </pc:sldMkLst>
      </pc:sldChg>
      <pc:sldChg chg="del">
        <pc:chgData name="Eilidh McGregor (Green Ink)" userId="9cba41ee-7d70-4c23-afba-c2290bddaa61" providerId="ADAL" clId="{660CD728-66DF-4085-9BAA-E96EA71DF74B}" dt="2025-01-22T17:45:57.515" v="0" actId="2696"/>
        <pc:sldMkLst>
          <pc:docMk/>
          <pc:sldMk cId="300440845" sldId="320"/>
        </pc:sldMkLst>
      </pc:sldChg>
      <pc:sldChg chg="del">
        <pc:chgData name="Eilidh McGregor (Green Ink)" userId="9cba41ee-7d70-4c23-afba-c2290bddaa61" providerId="ADAL" clId="{660CD728-66DF-4085-9BAA-E96EA71DF74B}" dt="2025-01-22T17:45:57.515" v="0" actId="2696"/>
        <pc:sldMkLst>
          <pc:docMk/>
          <pc:sldMk cId="4016960346" sldId="321"/>
        </pc:sldMkLst>
      </pc:sldChg>
      <pc:sldChg chg="del">
        <pc:chgData name="Eilidh McGregor (Green Ink)" userId="9cba41ee-7d70-4c23-afba-c2290bddaa61" providerId="ADAL" clId="{660CD728-66DF-4085-9BAA-E96EA71DF74B}" dt="2025-01-22T17:45:57.515" v="0" actId="2696"/>
        <pc:sldMkLst>
          <pc:docMk/>
          <pc:sldMk cId="1819681962" sldId="322"/>
        </pc:sldMkLst>
      </pc:sldChg>
      <pc:sldChg chg="del">
        <pc:chgData name="Eilidh McGregor (Green Ink)" userId="9cba41ee-7d70-4c23-afba-c2290bddaa61" providerId="ADAL" clId="{660CD728-66DF-4085-9BAA-E96EA71DF74B}" dt="2025-01-22T17:45:57.515" v="0" actId="2696"/>
        <pc:sldMkLst>
          <pc:docMk/>
          <pc:sldMk cId="1365899413" sldId="323"/>
        </pc:sldMkLst>
      </pc:sldChg>
      <pc:sldChg chg="del">
        <pc:chgData name="Eilidh McGregor (Green Ink)" userId="9cba41ee-7d70-4c23-afba-c2290bddaa61" providerId="ADAL" clId="{660CD728-66DF-4085-9BAA-E96EA71DF74B}" dt="2025-01-22T17:45:57.515" v="0" actId="2696"/>
        <pc:sldMkLst>
          <pc:docMk/>
          <pc:sldMk cId="2638156766" sldId="324"/>
        </pc:sldMkLst>
      </pc:sldChg>
      <pc:sldChg chg="del">
        <pc:chgData name="Eilidh McGregor (Green Ink)" userId="9cba41ee-7d70-4c23-afba-c2290bddaa61" providerId="ADAL" clId="{660CD728-66DF-4085-9BAA-E96EA71DF74B}" dt="2025-01-22T17:45:57.515" v="0" actId="2696"/>
        <pc:sldMkLst>
          <pc:docMk/>
          <pc:sldMk cId="1369234350" sldId="325"/>
        </pc:sldMkLst>
      </pc:sldChg>
      <pc:sldChg chg="del">
        <pc:chgData name="Eilidh McGregor (Green Ink)" userId="9cba41ee-7d70-4c23-afba-c2290bddaa61" providerId="ADAL" clId="{660CD728-66DF-4085-9BAA-E96EA71DF74B}" dt="2025-01-22T17:45:57.515" v="0" actId="2696"/>
        <pc:sldMkLst>
          <pc:docMk/>
          <pc:sldMk cId="60754089" sldId="326"/>
        </pc:sldMkLst>
      </pc:sldChg>
      <pc:sldChg chg="del">
        <pc:chgData name="Eilidh McGregor (Green Ink)" userId="9cba41ee-7d70-4c23-afba-c2290bddaa61" providerId="ADAL" clId="{660CD728-66DF-4085-9BAA-E96EA71DF74B}" dt="2025-01-22T17:45:57.515" v="0" actId="2696"/>
        <pc:sldMkLst>
          <pc:docMk/>
          <pc:sldMk cId="1645537383" sldId="327"/>
        </pc:sldMkLst>
      </pc:sldChg>
      <pc:sldChg chg="del">
        <pc:chgData name="Eilidh McGregor (Green Ink)" userId="9cba41ee-7d70-4c23-afba-c2290bddaa61" providerId="ADAL" clId="{660CD728-66DF-4085-9BAA-E96EA71DF74B}" dt="2025-01-22T17:45:57.515" v="0" actId="2696"/>
        <pc:sldMkLst>
          <pc:docMk/>
          <pc:sldMk cId="2105024719" sldId="328"/>
        </pc:sldMkLst>
      </pc:sldChg>
      <pc:sldChg chg="del">
        <pc:chgData name="Eilidh McGregor (Green Ink)" userId="9cba41ee-7d70-4c23-afba-c2290bddaa61" providerId="ADAL" clId="{660CD728-66DF-4085-9BAA-E96EA71DF74B}" dt="2025-01-22T17:45:57.515" v="0" actId="2696"/>
        <pc:sldMkLst>
          <pc:docMk/>
          <pc:sldMk cId="4287269881" sldId="329"/>
        </pc:sldMkLst>
      </pc:sldChg>
      <pc:sldChg chg="del">
        <pc:chgData name="Eilidh McGregor (Green Ink)" userId="9cba41ee-7d70-4c23-afba-c2290bddaa61" providerId="ADAL" clId="{660CD728-66DF-4085-9BAA-E96EA71DF74B}" dt="2025-01-22T17:45:57.515" v="0" actId="2696"/>
        <pc:sldMkLst>
          <pc:docMk/>
          <pc:sldMk cId="2282169624" sldId="331"/>
        </pc:sldMkLst>
      </pc:sldChg>
      <pc:sldChg chg="del">
        <pc:chgData name="Eilidh McGregor (Green Ink)" userId="9cba41ee-7d70-4c23-afba-c2290bddaa61" providerId="ADAL" clId="{660CD728-66DF-4085-9BAA-E96EA71DF74B}" dt="2025-01-22T17:45:57.515" v="0" actId="2696"/>
        <pc:sldMkLst>
          <pc:docMk/>
          <pc:sldMk cId="3640792935" sldId="332"/>
        </pc:sldMkLst>
      </pc:sldChg>
      <pc:sldChg chg="del">
        <pc:chgData name="Eilidh McGregor (Green Ink)" userId="9cba41ee-7d70-4c23-afba-c2290bddaa61" providerId="ADAL" clId="{660CD728-66DF-4085-9BAA-E96EA71DF74B}" dt="2025-01-22T17:45:57.515" v="0" actId="2696"/>
        <pc:sldMkLst>
          <pc:docMk/>
          <pc:sldMk cId="3389520788" sldId="333"/>
        </pc:sldMkLst>
      </pc:sldChg>
      <pc:sldChg chg="del">
        <pc:chgData name="Eilidh McGregor (Green Ink)" userId="9cba41ee-7d70-4c23-afba-c2290bddaa61" providerId="ADAL" clId="{660CD728-66DF-4085-9BAA-E96EA71DF74B}" dt="2025-01-22T17:45:57.515" v="0" actId="2696"/>
        <pc:sldMkLst>
          <pc:docMk/>
          <pc:sldMk cId="2260159668" sldId="334"/>
        </pc:sldMkLst>
      </pc:sldChg>
      <pc:sldChg chg="del">
        <pc:chgData name="Eilidh McGregor (Green Ink)" userId="9cba41ee-7d70-4c23-afba-c2290bddaa61" providerId="ADAL" clId="{660CD728-66DF-4085-9BAA-E96EA71DF74B}" dt="2025-01-22T17:45:57.515" v="0" actId="2696"/>
        <pc:sldMkLst>
          <pc:docMk/>
          <pc:sldMk cId="503172891" sldId="335"/>
        </pc:sldMkLst>
      </pc:sldChg>
      <pc:sldChg chg="del">
        <pc:chgData name="Eilidh McGregor (Green Ink)" userId="9cba41ee-7d70-4c23-afba-c2290bddaa61" providerId="ADAL" clId="{660CD728-66DF-4085-9BAA-E96EA71DF74B}" dt="2025-01-22T17:45:57.515" v="0" actId="2696"/>
        <pc:sldMkLst>
          <pc:docMk/>
          <pc:sldMk cId="189337088" sldId="336"/>
        </pc:sldMkLst>
      </pc:sldChg>
      <pc:sldChg chg="del">
        <pc:chgData name="Eilidh McGregor (Green Ink)" userId="9cba41ee-7d70-4c23-afba-c2290bddaa61" providerId="ADAL" clId="{660CD728-66DF-4085-9BAA-E96EA71DF74B}" dt="2025-01-22T17:45:57.515" v="0" actId="2696"/>
        <pc:sldMkLst>
          <pc:docMk/>
          <pc:sldMk cId="2349944705" sldId="338"/>
        </pc:sldMkLst>
      </pc:sldChg>
      <pc:sldChg chg="del">
        <pc:chgData name="Eilidh McGregor (Green Ink)" userId="9cba41ee-7d70-4c23-afba-c2290bddaa61" providerId="ADAL" clId="{660CD728-66DF-4085-9BAA-E96EA71DF74B}" dt="2025-01-22T17:45:57.515" v="0" actId="2696"/>
        <pc:sldMkLst>
          <pc:docMk/>
          <pc:sldMk cId="608429785" sldId="339"/>
        </pc:sldMkLst>
      </pc:sldChg>
      <pc:sldChg chg="del">
        <pc:chgData name="Eilidh McGregor (Green Ink)" userId="9cba41ee-7d70-4c23-afba-c2290bddaa61" providerId="ADAL" clId="{660CD728-66DF-4085-9BAA-E96EA71DF74B}" dt="2025-01-22T17:45:57.515" v="0" actId="2696"/>
        <pc:sldMkLst>
          <pc:docMk/>
          <pc:sldMk cId="2610938113" sldId="340"/>
        </pc:sldMkLst>
      </pc:sldChg>
      <pc:sldChg chg="del">
        <pc:chgData name="Eilidh McGregor (Green Ink)" userId="9cba41ee-7d70-4c23-afba-c2290bddaa61" providerId="ADAL" clId="{660CD728-66DF-4085-9BAA-E96EA71DF74B}" dt="2025-01-22T17:45:57.515" v="0" actId="2696"/>
        <pc:sldMkLst>
          <pc:docMk/>
          <pc:sldMk cId="2203998842" sldId="341"/>
        </pc:sldMkLst>
      </pc:sldChg>
      <pc:sldChg chg="del">
        <pc:chgData name="Eilidh McGregor (Green Ink)" userId="9cba41ee-7d70-4c23-afba-c2290bddaa61" providerId="ADAL" clId="{660CD728-66DF-4085-9BAA-E96EA71DF74B}" dt="2025-01-22T17:45:57.515" v="0" actId="2696"/>
        <pc:sldMkLst>
          <pc:docMk/>
          <pc:sldMk cId="1858194508" sldId="342"/>
        </pc:sldMkLst>
      </pc:sldChg>
      <pc:sldChg chg="del">
        <pc:chgData name="Eilidh McGregor (Green Ink)" userId="9cba41ee-7d70-4c23-afba-c2290bddaa61" providerId="ADAL" clId="{660CD728-66DF-4085-9BAA-E96EA71DF74B}" dt="2025-01-22T17:45:57.515" v="0" actId="2696"/>
        <pc:sldMkLst>
          <pc:docMk/>
          <pc:sldMk cId="3591334104" sldId="343"/>
        </pc:sldMkLst>
      </pc:sldChg>
      <pc:sldChg chg="del">
        <pc:chgData name="Eilidh McGregor (Green Ink)" userId="9cba41ee-7d70-4c23-afba-c2290bddaa61" providerId="ADAL" clId="{660CD728-66DF-4085-9BAA-E96EA71DF74B}" dt="2025-01-22T17:45:57.515" v="0" actId="2696"/>
        <pc:sldMkLst>
          <pc:docMk/>
          <pc:sldMk cId="1685860822" sldId="344"/>
        </pc:sldMkLst>
      </pc:sldChg>
      <pc:sldChg chg="del">
        <pc:chgData name="Eilidh McGregor (Green Ink)" userId="9cba41ee-7d70-4c23-afba-c2290bddaa61" providerId="ADAL" clId="{660CD728-66DF-4085-9BAA-E96EA71DF74B}" dt="2025-01-22T17:45:57.515" v="0" actId="2696"/>
        <pc:sldMkLst>
          <pc:docMk/>
          <pc:sldMk cId="1115174239" sldId="345"/>
        </pc:sldMkLst>
      </pc:sldChg>
      <pc:sldChg chg="del">
        <pc:chgData name="Eilidh McGregor (Green Ink)" userId="9cba41ee-7d70-4c23-afba-c2290bddaa61" providerId="ADAL" clId="{660CD728-66DF-4085-9BAA-E96EA71DF74B}" dt="2025-01-22T17:45:57.515" v="0" actId="2696"/>
        <pc:sldMkLst>
          <pc:docMk/>
          <pc:sldMk cId="3520038041" sldId="346"/>
        </pc:sldMkLst>
      </pc:sldChg>
      <pc:sldChg chg="del">
        <pc:chgData name="Eilidh McGregor (Green Ink)" userId="9cba41ee-7d70-4c23-afba-c2290bddaa61" providerId="ADAL" clId="{660CD728-66DF-4085-9BAA-E96EA71DF74B}" dt="2025-01-22T17:45:57.515" v="0" actId="2696"/>
        <pc:sldMkLst>
          <pc:docMk/>
          <pc:sldMk cId="2308235034" sldId="347"/>
        </pc:sldMkLst>
      </pc:sldChg>
      <pc:sldChg chg="del">
        <pc:chgData name="Eilidh McGregor (Green Ink)" userId="9cba41ee-7d70-4c23-afba-c2290bddaa61" providerId="ADAL" clId="{660CD728-66DF-4085-9BAA-E96EA71DF74B}" dt="2025-01-22T17:45:57.515" v="0" actId="2696"/>
        <pc:sldMkLst>
          <pc:docMk/>
          <pc:sldMk cId="3936956838" sldId="348"/>
        </pc:sldMkLst>
      </pc:sldChg>
      <pc:sldChg chg="del">
        <pc:chgData name="Eilidh McGregor (Green Ink)" userId="9cba41ee-7d70-4c23-afba-c2290bddaa61" providerId="ADAL" clId="{660CD728-66DF-4085-9BAA-E96EA71DF74B}" dt="2025-01-22T17:45:57.515" v="0" actId="2696"/>
        <pc:sldMkLst>
          <pc:docMk/>
          <pc:sldMk cId="3291694893" sldId="349"/>
        </pc:sldMkLst>
      </pc:sldChg>
      <pc:sldChg chg="del">
        <pc:chgData name="Eilidh McGregor (Green Ink)" userId="9cba41ee-7d70-4c23-afba-c2290bddaa61" providerId="ADAL" clId="{660CD728-66DF-4085-9BAA-E96EA71DF74B}" dt="2025-01-22T17:45:57.515" v="0" actId="2696"/>
        <pc:sldMkLst>
          <pc:docMk/>
          <pc:sldMk cId="3624528765" sldId="350"/>
        </pc:sldMkLst>
      </pc:sldChg>
      <pc:sldChg chg="del">
        <pc:chgData name="Eilidh McGregor (Green Ink)" userId="9cba41ee-7d70-4c23-afba-c2290bddaa61" providerId="ADAL" clId="{660CD728-66DF-4085-9BAA-E96EA71DF74B}" dt="2025-01-22T17:45:57.515" v="0" actId="2696"/>
        <pc:sldMkLst>
          <pc:docMk/>
          <pc:sldMk cId="2547595142" sldId="351"/>
        </pc:sldMkLst>
      </pc:sldChg>
      <pc:sldChg chg="del">
        <pc:chgData name="Eilidh McGregor (Green Ink)" userId="9cba41ee-7d70-4c23-afba-c2290bddaa61" providerId="ADAL" clId="{660CD728-66DF-4085-9BAA-E96EA71DF74B}" dt="2025-01-22T17:45:57.515" v="0" actId="2696"/>
        <pc:sldMkLst>
          <pc:docMk/>
          <pc:sldMk cId="3035615297" sldId="352"/>
        </pc:sldMkLst>
      </pc:sldChg>
      <pc:sldChg chg="del">
        <pc:chgData name="Eilidh McGregor (Green Ink)" userId="9cba41ee-7d70-4c23-afba-c2290bddaa61" providerId="ADAL" clId="{660CD728-66DF-4085-9BAA-E96EA71DF74B}" dt="2025-01-22T17:45:57.515" v="0" actId="2696"/>
        <pc:sldMkLst>
          <pc:docMk/>
          <pc:sldMk cId="3473095637" sldId="353"/>
        </pc:sldMkLst>
      </pc:sldChg>
      <pc:sldChg chg="del">
        <pc:chgData name="Eilidh McGregor (Green Ink)" userId="9cba41ee-7d70-4c23-afba-c2290bddaa61" providerId="ADAL" clId="{660CD728-66DF-4085-9BAA-E96EA71DF74B}" dt="2025-01-22T17:45:57.515" v="0" actId="2696"/>
        <pc:sldMkLst>
          <pc:docMk/>
          <pc:sldMk cId="2944623996" sldId="354"/>
        </pc:sldMkLst>
      </pc:sldChg>
      <pc:sldChg chg="del">
        <pc:chgData name="Eilidh McGregor (Green Ink)" userId="9cba41ee-7d70-4c23-afba-c2290bddaa61" providerId="ADAL" clId="{660CD728-66DF-4085-9BAA-E96EA71DF74B}" dt="2025-01-22T17:45:57.515" v="0" actId="2696"/>
        <pc:sldMkLst>
          <pc:docMk/>
          <pc:sldMk cId="2691747382" sldId="355"/>
        </pc:sldMkLst>
      </pc:sldChg>
      <pc:sldChg chg="del">
        <pc:chgData name="Eilidh McGregor (Green Ink)" userId="9cba41ee-7d70-4c23-afba-c2290bddaa61" providerId="ADAL" clId="{660CD728-66DF-4085-9BAA-E96EA71DF74B}" dt="2025-01-22T17:45:57.515" v="0" actId="2696"/>
        <pc:sldMkLst>
          <pc:docMk/>
          <pc:sldMk cId="4185511180" sldId="356"/>
        </pc:sldMkLst>
      </pc:sldChg>
      <pc:sldChg chg="del">
        <pc:chgData name="Eilidh McGregor (Green Ink)" userId="9cba41ee-7d70-4c23-afba-c2290bddaa61" providerId="ADAL" clId="{660CD728-66DF-4085-9BAA-E96EA71DF74B}" dt="2025-01-22T17:45:57.515" v="0" actId="2696"/>
        <pc:sldMkLst>
          <pc:docMk/>
          <pc:sldMk cId="1111653470" sldId="357"/>
        </pc:sldMkLst>
      </pc:sldChg>
      <pc:sldChg chg="del">
        <pc:chgData name="Eilidh McGregor (Green Ink)" userId="9cba41ee-7d70-4c23-afba-c2290bddaa61" providerId="ADAL" clId="{660CD728-66DF-4085-9BAA-E96EA71DF74B}" dt="2025-01-22T17:45:57.515" v="0" actId="2696"/>
        <pc:sldMkLst>
          <pc:docMk/>
          <pc:sldMk cId="3487666049" sldId="358"/>
        </pc:sldMkLst>
      </pc:sldChg>
      <pc:sldChg chg="del">
        <pc:chgData name="Eilidh McGregor (Green Ink)" userId="9cba41ee-7d70-4c23-afba-c2290bddaa61" providerId="ADAL" clId="{660CD728-66DF-4085-9BAA-E96EA71DF74B}" dt="2025-01-22T17:45:57.515" v="0" actId="2696"/>
        <pc:sldMkLst>
          <pc:docMk/>
          <pc:sldMk cId="2286267831" sldId="359"/>
        </pc:sldMkLst>
      </pc:sldChg>
      <pc:sldChg chg="del">
        <pc:chgData name="Eilidh McGregor (Green Ink)" userId="9cba41ee-7d70-4c23-afba-c2290bddaa61" providerId="ADAL" clId="{660CD728-66DF-4085-9BAA-E96EA71DF74B}" dt="2025-01-22T17:45:57.515" v="0" actId="2696"/>
        <pc:sldMkLst>
          <pc:docMk/>
          <pc:sldMk cId="808584332" sldId="360"/>
        </pc:sldMkLst>
      </pc:sldChg>
      <pc:sldChg chg="del">
        <pc:chgData name="Eilidh McGregor (Green Ink)" userId="9cba41ee-7d70-4c23-afba-c2290bddaa61" providerId="ADAL" clId="{660CD728-66DF-4085-9BAA-E96EA71DF74B}" dt="2025-01-22T17:45:57.515" v="0" actId="2696"/>
        <pc:sldMkLst>
          <pc:docMk/>
          <pc:sldMk cId="2053373606" sldId="361"/>
        </pc:sldMkLst>
      </pc:sldChg>
      <pc:sldChg chg="del">
        <pc:chgData name="Eilidh McGregor (Green Ink)" userId="9cba41ee-7d70-4c23-afba-c2290bddaa61" providerId="ADAL" clId="{660CD728-66DF-4085-9BAA-E96EA71DF74B}" dt="2025-01-22T17:45:57.515" v="0" actId="2696"/>
        <pc:sldMkLst>
          <pc:docMk/>
          <pc:sldMk cId="381938884" sldId="362"/>
        </pc:sldMkLst>
      </pc:sldChg>
      <pc:sldChg chg="del">
        <pc:chgData name="Eilidh McGregor (Green Ink)" userId="9cba41ee-7d70-4c23-afba-c2290bddaa61" providerId="ADAL" clId="{660CD728-66DF-4085-9BAA-E96EA71DF74B}" dt="2025-01-22T17:45:57.515" v="0" actId="2696"/>
        <pc:sldMkLst>
          <pc:docMk/>
          <pc:sldMk cId="2997695657" sldId="363"/>
        </pc:sldMkLst>
      </pc:sldChg>
      <pc:sldChg chg="del">
        <pc:chgData name="Eilidh McGregor (Green Ink)" userId="9cba41ee-7d70-4c23-afba-c2290bddaa61" providerId="ADAL" clId="{660CD728-66DF-4085-9BAA-E96EA71DF74B}" dt="2025-01-22T17:45:57.515" v="0" actId="2696"/>
        <pc:sldMkLst>
          <pc:docMk/>
          <pc:sldMk cId="2502400184" sldId="364"/>
        </pc:sldMkLst>
      </pc:sldChg>
      <pc:sldChg chg="del">
        <pc:chgData name="Eilidh McGregor (Green Ink)" userId="9cba41ee-7d70-4c23-afba-c2290bddaa61" providerId="ADAL" clId="{660CD728-66DF-4085-9BAA-E96EA71DF74B}" dt="2025-01-22T17:45:57.515" v="0" actId="2696"/>
        <pc:sldMkLst>
          <pc:docMk/>
          <pc:sldMk cId="450505083" sldId="365"/>
        </pc:sldMkLst>
      </pc:sldChg>
      <pc:sldChg chg="del">
        <pc:chgData name="Eilidh McGregor (Green Ink)" userId="9cba41ee-7d70-4c23-afba-c2290bddaa61" providerId="ADAL" clId="{660CD728-66DF-4085-9BAA-E96EA71DF74B}" dt="2025-01-22T17:45:57.515" v="0" actId="2696"/>
        <pc:sldMkLst>
          <pc:docMk/>
          <pc:sldMk cId="2910822156" sldId="366"/>
        </pc:sldMkLst>
      </pc:sldChg>
      <pc:sldChg chg="del">
        <pc:chgData name="Eilidh McGregor (Green Ink)" userId="9cba41ee-7d70-4c23-afba-c2290bddaa61" providerId="ADAL" clId="{660CD728-66DF-4085-9BAA-E96EA71DF74B}" dt="2025-01-22T17:45:57.515" v="0" actId="2696"/>
        <pc:sldMkLst>
          <pc:docMk/>
          <pc:sldMk cId="3930788228" sldId="367"/>
        </pc:sldMkLst>
      </pc:sldChg>
      <pc:sldChg chg="del">
        <pc:chgData name="Eilidh McGregor (Green Ink)" userId="9cba41ee-7d70-4c23-afba-c2290bddaa61" providerId="ADAL" clId="{660CD728-66DF-4085-9BAA-E96EA71DF74B}" dt="2025-01-22T17:45:57.515" v="0" actId="2696"/>
        <pc:sldMkLst>
          <pc:docMk/>
          <pc:sldMk cId="3960158483" sldId="368"/>
        </pc:sldMkLst>
      </pc:sldChg>
      <pc:sldChg chg="del">
        <pc:chgData name="Eilidh McGregor (Green Ink)" userId="9cba41ee-7d70-4c23-afba-c2290bddaa61" providerId="ADAL" clId="{660CD728-66DF-4085-9BAA-E96EA71DF74B}" dt="2025-01-22T17:45:57.515" v="0" actId="2696"/>
        <pc:sldMkLst>
          <pc:docMk/>
          <pc:sldMk cId="2664659621" sldId="369"/>
        </pc:sldMkLst>
      </pc:sldChg>
      <pc:sldChg chg="del">
        <pc:chgData name="Eilidh McGregor (Green Ink)" userId="9cba41ee-7d70-4c23-afba-c2290bddaa61" providerId="ADAL" clId="{660CD728-66DF-4085-9BAA-E96EA71DF74B}" dt="2025-01-22T17:45:57.515" v="0" actId="2696"/>
        <pc:sldMkLst>
          <pc:docMk/>
          <pc:sldMk cId="3331365431" sldId="370"/>
        </pc:sldMkLst>
      </pc:sldChg>
      <pc:sldChg chg="del">
        <pc:chgData name="Eilidh McGregor (Green Ink)" userId="9cba41ee-7d70-4c23-afba-c2290bddaa61" providerId="ADAL" clId="{660CD728-66DF-4085-9BAA-E96EA71DF74B}" dt="2025-01-22T17:45:57.515" v="0" actId="2696"/>
        <pc:sldMkLst>
          <pc:docMk/>
          <pc:sldMk cId="1380650648" sldId="371"/>
        </pc:sldMkLst>
      </pc:sldChg>
      <pc:sldChg chg="del">
        <pc:chgData name="Eilidh McGregor (Green Ink)" userId="9cba41ee-7d70-4c23-afba-c2290bddaa61" providerId="ADAL" clId="{660CD728-66DF-4085-9BAA-E96EA71DF74B}" dt="2025-01-22T17:45:57.515" v="0" actId="2696"/>
        <pc:sldMkLst>
          <pc:docMk/>
          <pc:sldMk cId="1476635638" sldId="372"/>
        </pc:sldMkLst>
      </pc:sldChg>
      <pc:sldChg chg="del">
        <pc:chgData name="Eilidh McGregor (Green Ink)" userId="9cba41ee-7d70-4c23-afba-c2290bddaa61" providerId="ADAL" clId="{660CD728-66DF-4085-9BAA-E96EA71DF74B}" dt="2025-01-22T17:45:57.515" v="0" actId="2696"/>
        <pc:sldMkLst>
          <pc:docMk/>
          <pc:sldMk cId="518623373" sldId="373"/>
        </pc:sldMkLst>
      </pc:sldChg>
      <pc:sldChg chg="del">
        <pc:chgData name="Eilidh McGregor (Green Ink)" userId="9cba41ee-7d70-4c23-afba-c2290bddaa61" providerId="ADAL" clId="{660CD728-66DF-4085-9BAA-E96EA71DF74B}" dt="2025-01-22T17:45:57.515" v="0" actId="2696"/>
        <pc:sldMkLst>
          <pc:docMk/>
          <pc:sldMk cId="1337207779" sldId="374"/>
        </pc:sldMkLst>
      </pc:sldChg>
      <pc:sldChg chg="del">
        <pc:chgData name="Eilidh McGregor (Green Ink)" userId="9cba41ee-7d70-4c23-afba-c2290bddaa61" providerId="ADAL" clId="{660CD728-66DF-4085-9BAA-E96EA71DF74B}" dt="2025-01-22T17:45:57.515" v="0" actId="2696"/>
        <pc:sldMkLst>
          <pc:docMk/>
          <pc:sldMk cId="903554842" sldId="375"/>
        </pc:sldMkLst>
      </pc:sldChg>
      <pc:sldChg chg="del">
        <pc:chgData name="Eilidh McGregor (Green Ink)" userId="9cba41ee-7d70-4c23-afba-c2290bddaa61" providerId="ADAL" clId="{660CD728-66DF-4085-9BAA-E96EA71DF74B}" dt="2025-01-22T17:45:57.515" v="0" actId="2696"/>
        <pc:sldMkLst>
          <pc:docMk/>
          <pc:sldMk cId="3698560307" sldId="376"/>
        </pc:sldMkLst>
      </pc:sldChg>
      <pc:sldChg chg="del">
        <pc:chgData name="Eilidh McGregor (Green Ink)" userId="9cba41ee-7d70-4c23-afba-c2290bddaa61" providerId="ADAL" clId="{660CD728-66DF-4085-9BAA-E96EA71DF74B}" dt="2025-01-22T17:45:57.515" v="0" actId="2696"/>
        <pc:sldMkLst>
          <pc:docMk/>
          <pc:sldMk cId="1354297752" sldId="377"/>
        </pc:sldMkLst>
      </pc:sldChg>
      <pc:sldChg chg="del">
        <pc:chgData name="Eilidh McGregor (Green Ink)" userId="9cba41ee-7d70-4c23-afba-c2290bddaa61" providerId="ADAL" clId="{660CD728-66DF-4085-9BAA-E96EA71DF74B}" dt="2025-01-22T17:45:57.515" v="0" actId="2696"/>
        <pc:sldMkLst>
          <pc:docMk/>
          <pc:sldMk cId="2107535238" sldId="378"/>
        </pc:sldMkLst>
      </pc:sldChg>
      <pc:sldChg chg="del">
        <pc:chgData name="Eilidh McGregor (Green Ink)" userId="9cba41ee-7d70-4c23-afba-c2290bddaa61" providerId="ADAL" clId="{660CD728-66DF-4085-9BAA-E96EA71DF74B}" dt="2025-01-22T17:45:57.515" v="0" actId="2696"/>
        <pc:sldMkLst>
          <pc:docMk/>
          <pc:sldMk cId="3009497168" sldId="379"/>
        </pc:sldMkLst>
      </pc:sldChg>
      <pc:sldChg chg="del">
        <pc:chgData name="Eilidh McGregor (Green Ink)" userId="9cba41ee-7d70-4c23-afba-c2290bddaa61" providerId="ADAL" clId="{660CD728-66DF-4085-9BAA-E96EA71DF74B}" dt="2025-01-22T17:45:57.515" v="0" actId="2696"/>
        <pc:sldMkLst>
          <pc:docMk/>
          <pc:sldMk cId="931857856" sldId="380"/>
        </pc:sldMkLst>
      </pc:sldChg>
      <pc:sldChg chg="del">
        <pc:chgData name="Eilidh McGregor (Green Ink)" userId="9cba41ee-7d70-4c23-afba-c2290bddaa61" providerId="ADAL" clId="{660CD728-66DF-4085-9BAA-E96EA71DF74B}" dt="2025-01-22T17:45:57.515" v="0" actId="2696"/>
        <pc:sldMkLst>
          <pc:docMk/>
          <pc:sldMk cId="3185709460" sldId="381"/>
        </pc:sldMkLst>
      </pc:sldChg>
      <pc:sldChg chg="del">
        <pc:chgData name="Eilidh McGregor (Green Ink)" userId="9cba41ee-7d70-4c23-afba-c2290bddaa61" providerId="ADAL" clId="{660CD728-66DF-4085-9BAA-E96EA71DF74B}" dt="2025-01-22T17:45:57.515" v="0" actId="2696"/>
        <pc:sldMkLst>
          <pc:docMk/>
          <pc:sldMk cId="3589868293" sldId="382"/>
        </pc:sldMkLst>
      </pc:sldChg>
      <pc:sldChg chg="del">
        <pc:chgData name="Eilidh McGregor (Green Ink)" userId="9cba41ee-7d70-4c23-afba-c2290bddaa61" providerId="ADAL" clId="{660CD728-66DF-4085-9BAA-E96EA71DF74B}" dt="2025-01-22T17:45:57.515" v="0" actId="2696"/>
        <pc:sldMkLst>
          <pc:docMk/>
          <pc:sldMk cId="4011445393" sldId="383"/>
        </pc:sldMkLst>
      </pc:sldChg>
      <pc:sldChg chg="del">
        <pc:chgData name="Eilidh McGregor (Green Ink)" userId="9cba41ee-7d70-4c23-afba-c2290bddaa61" providerId="ADAL" clId="{660CD728-66DF-4085-9BAA-E96EA71DF74B}" dt="2025-01-22T17:45:57.515" v="0" actId="2696"/>
        <pc:sldMkLst>
          <pc:docMk/>
          <pc:sldMk cId="2336240412" sldId="385"/>
        </pc:sldMkLst>
      </pc:sldChg>
      <pc:sldChg chg="del">
        <pc:chgData name="Eilidh McGregor (Green Ink)" userId="9cba41ee-7d70-4c23-afba-c2290bddaa61" providerId="ADAL" clId="{660CD728-66DF-4085-9BAA-E96EA71DF74B}" dt="2025-01-22T17:45:57.515" v="0" actId="2696"/>
        <pc:sldMkLst>
          <pc:docMk/>
          <pc:sldMk cId="1156690852" sldId="386"/>
        </pc:sldMkLst>
      </pc:sldChg>
      <pc:sldChg chg="del">
        <pc:chgData name="Eilidh McGregor (Green Ink)" userId="9cba41ee-7d70-4c23-afba-c2290bddaa61" providerId="ADAL" clId="{660CD728-66DF-4085-9BAA-E96EA71DF74B}" dt="2025-01-22T17:45:57.515" v="0" actId="2696"/>
        <pc:sldMkLst>
          <pc:docMk/>
          <pc:sldMk cId="4218647465" sldId="387"/>
        </pc:sldMkLst>
      </pc:sldChg>
      <pc:sldChg chg="del">
        <pc:chgData name="Eilidh McGregor (Green Ink)" userId="9cba41ee-7d70-4c23-afba-c2290bddaa61" providerId="ADAL" clId="{660CD728-66DF-4085-9BAA-E96EA71DF74B}" dt="2025-01-22T17:45:57.515" v="0" actId="2696"/>
        <pc:sldMkLst>
          <pc:docMk/>
          <pc:sldMk cId="1917435598" sldId="388"/>
        </pc:sldMkLst>
      </pc:sldChg>
      <pc:sldChg chg="del">
        <pc:chgData name="Eilidh McGregor (Green Ink)" userId="9cba41ee-7d70-4c23-afba-c2290bddaa61" providerId="ADAL" clId="{660CD728-66DF-4085-9BAA-E96EA71DF74B}" dt="2025-01-22T17:45:57.515" v="0" actId="2696"/>
        <pc:sldMkLst>
          <pc:docMk/>
          <pc:sldMk cId="2015603308" sldId="389"/>
        </pc:sldMkLst>
      </pc:sldChg>
      <pc:sldChg chg="del">
        <pc:chgData name="Eilidh McGregor (Green Ink)" userId="9cba41ee-7d70-4c23-afba-c2290bddaa61" providerId="ADAL" clId="{660CD728-66DF-4085-9BAA-E96EA71DF74B}" dt="2025-01-22T17:45:57.515" v="0" actId="2696"/>
        <pc:sldMkLst>
          <pc:docMk/>
          <pc:sldMk cId="1171939171" sldId="390"/>
        </pc:sldMkLst>
      </pc:sldChg>
      <pc:sldChg chg="del">
        <pc:chgData name="Eilidh McGregor (Green Ink)" userId="9cba41ee-7d70-4c23-afba-c2290bddaa61" providerId="ADAL" clId="{660CD728-66DF-4085-9BAA-E96EA71DF74B}" dt="2025-01-22T17:45:57.515" v="0" actId="2696"/>
        <pc:sldMkLst>
          <pc:docMk/>
          <pc:sldMk cId="1028910217" sldId="391"/>
        </pc:sldMkLst>
      </pc:sldChg>
      <pc:sldChg chg="del">
        <pc:chgData name="Eilidh McGregor (Green Ink)" userId="9cba41ee-7d70-4c23-afba-c2290bddaa61" providerId="ADAL" clId="{660CD728-66DF-4085-9BAA-E96EA71DF74B}" dt="2025-01-22T17:45:57.515" v="0" actId="2696"/>
        <pc:sldMkLst>
          <pc:docMk/>
          <pc:sldMk cId="1127343658" sldId="392"/>
        </pc:sldMkLst>
      </pc:sldChg>
      <pc:sldChg chg="del">
        <pc:chgData name="Eilidh McGregor (Green Ink)" userId="9cba41ee-7d70-4c23-afba-c2290bddaa61" providerId="ADAL" clId="{660CD728-66DF-4085-9BAA-E96EA71DF74B}" dt="2025-01-22T17:45:57.515" v="0" actId="2696"/>
        <pc:sldMkLst>
          <pc:docMk/>
          <pc:sldMk cId="2988284812" sldId="393"/>
        </pc:sldMkLst>
      </pc:sldChg>
      <pc:sldChg chg="del">
        <pc:chgData name="Eilidh McGregor (Green Ink)" userId="9cba41ee-7d70-4c23-afba-c2290bddaa61" providerId="ADAL" clId="{660CD728-66DF-4085-9BAA-E96EA71DF74B}" dt="2025-01-22T17:45:57.515" v="0" actId="2696"/>
        <pc:sldMkLst>
          <pc:docMk/>
          <pc:sldMk cId="1822650153" sldId="394"/>
        </pc:sldMkLst>
      </pc:sldChg>
      <pc:sldChg chg="del">
        <pc:chgData name="Eilidh McGregor (Green Ink)" userId="9cba41ee-7d70-4c23-afba-c2290bddaa61" providerId="ADAL" clId="{660CD728-66DF-4085-9BAA-E96EA71DF74B}" dt="2025-01-22T17:45:57.515" v="0" actId="2696"/>
        <pc:sldMkLst>
          <pc:docMk/>
          <pc:sldMk cId="4194480999" sldId="395"/>
        </pc:sldMkLst>
      </pc:sldChg>
      <pc:sldChg chg="del">
        <pc:chgData name="Eilidh McGregor (Green Ink)" userId="9cba41ee-7d70-4c23-afba-c2290bddaa61" providerId="ADAL" clId="{660CD728-66DF-4085-9BAA-E96EA71DF74B}" dt="2025-01-22T17:45:57.515" v="0" actId="2696"/>
        <pc:sldMkLst>
          <pc:docMk/>
          <pc:sldMk cId="3538176018" sldId="396"/>
        </pc:sldMkLst>
      </pc:sldChg>
      <pc:sldChg chg="del">
        <pc:chgData name="Eilidh McGregor (Green Ink)" userId="9cba41ee-7d70-4c23-afba-c2290bddaa61" providerId="ADAL" clId="{660CD728-66DF-4085-9BAA-E96EA71DF74B}" dt="2025-01-22T17:45:57.515" v="0" actId="2696"/>
        <pc:sldMkLst>
          <pc:docMk/>
          <pc:sldMk cId="3561387362" sldId="397"/>
        </pc:sldMkLst>
      </pc:sldChg>
      <pc:sldChg chg="del">
        <pc:chgData name="Eilidh McGregor (Green Ink)" userId="9cba41ee-7d70-4c23-afba-c2290bddaa61" providerId="ADAL" clId="{660CD728-66DF-4085-9BAA-E96EA71DF74B}" dt="2025-01-22T17:46:17.056" v="1" actId="2696"/>
        <pc:sldMkLst>
          <pc:docMk/>
          <pc:sldMk cId="3265652103" sldId="418"/>
        </pc:sldMkLst>
      </pc:sldChg>
      <pc:sldChg chg="del">
        <pc:chgData name="Eilidh McGregor (Green Ink)" userId="9cba41ee-7d70-4c23-afba-c2290bddaa61" providerId="ADAL" clId="{660CD728-66DF-4085-9BAA-E96EA71DF74B}" dt="2025-01-22T17:46:17.056" v="1" actId="2696"/>
        <pc:sldMkLst>
          <pc:docMk/>
          <pc:sldMk cId="2899680230" sldId="419"/>
        </pc:sldMkLst>
      </pc:sldChg>
      <pc:sldChg chg="del">
        <pc:chgData name="Eilidh McGregor (Green Ink)" userId="9cba41ee-7d70-4c23-afba-c2290bddaa61" providerId="ADAL" clId="{660CD728-66DF-4085-9BAA-E96EA71DF74B}" dt="2025-01-22T17:46:17.056" v="1" actId="2696"/>
        <pc:sldMkLst>
          <pc:docMk/>
          <pc:sldMk cId="3084289961" sldId="420"/>
        </pc:sldMkLst>
      </pc:sldChg>
      <pc:sldChg chg="del">
        <pc:chgData name="Eilidh McGregor (Green Ink)" userId="9cba41ee-7d70-4c23-afba-c2290bddaa61" providerId="ADAL" clId="{660CD728-66DF-4085-9BAA-E96EA71DF74B}" dt="2025-01-22T17:46:17.056" v="1" actId="2696"/>
        <pc:sldMkLst>
          <pc:docMk/>
          <pc:sldMk cId="2966736274" sldId="421"/>
        </pc:sldMkLst>
      </pc:sldChg>
      <pc:sldChg chg="del">
        <pc:chgData name="Eilidh McGregor (Green Ink)" userId="9cba41ee-7d70-4c23-afba-c2290bddaa61" providerId="ADAL" clId="{660CD728-66DF-4085-9BAA-E96EA71DF74B}" dt="2025-01-22T17:46:17.056" v="1" actId="2696"/>
        <pc:sldMkLst>
          <pc:docMk/>
          <pc:sldMk cId="1972875164" sldId="422"/>
        </pc:sldMkLst>
      </pc:sldChg>
      <pc:sldChg chg="del">
        <pc:chgData name="Eilidh McGregor (Green Ink)" userId="9cba41ee-7d70-4c23-afba-c2290bddaa61" providerId="ADAL" clId="{660CD728-66DF-4085-9BAA-E96EA71DF74B}" dt="2025-01-22T17:46:17.056" v="1" actId="2696"/>
        <pc:sldMkLst>
          <pc:docMk/>
          <pc:sldMk cId="1457438846" sldId="423"/>
        </pc:sldMkLst>
      </pc:sldChg>
      <pc:sldChg chg="del">
        <pc:chgData name="Eilidh McGregor (Green Ink)" userId="9cba41ee-7d70-4c23-afba-c2290bddaa61" providerId="ADAL" clId="{660CD728-66DF-4085-9BAA-E96EA71DF74B}" dt="2025-01-22T17:46:17.056" v="1" actId="2696"/>
        <pc:sldMkLst>
          <pc:docMk/>
          <pc:sldMk cId="588918854" sldId="424"/>
        </pc:sldMkLst>
      </pc:sldChg>
      <pc:sldChg chg="del">
        <pc:chgData name="Eilidh McGregor (Green Ink)" userId="9cba41ee-7d70-4c23-afba-c2290bddaa61" providerId="ADAL" clId="{660CD728-66DF-4085-9BAA-E96EA71DF74B}" dt="2025-01-22T17:46:17.056" v="1" actId="2696"/>
        <pc:sldMkLst>
          <pc:docMk/>
          <pc:sldMk cId="968710743" sldId="425"/>
        </pc:sldMkLst>
      </pc:sldChg>
      <pc:sldChg chg="del">
        <pc:chgData name="Eilidh McGregor (Green Ink)" userId="9cba41ee-7d70-4c23-afba-c2290bddaa61" providerId="ADAL" clId="{660CD728-66DF-4085-9BAA-E96EA71DF74B}" dt="2025-01-22T17:46:17.056" v="1" actId="2696"/>
        <pc:sldMkLst>
          <pc:docMk/>
          <pc:sldMk cId="147282105" sldId="426"/>
        </pc:sldMkLst>
      </pc:sldChg>
      <pc:sldChg chg="del">
        <pc:chgData name="Eilidh McGregor (Green Ink)" userId="9cba41ee-7d70-4c23-afba-c2290bddaa61" providerId="ADAL" clId="{660CD728-66DF-4085-9BAA-E96EA71DF74B}" dt="2025-01-22T17:46:17.056" v="1" actId="2696"/>
        <pc:sldMkLst>
          <pc:docMk/>
          <pc:sldMk cId="4063641347" sldId="427"/>
        </pc:sldMkLst>
      </pc:sldChg>
      <pc:sldChg chg="del">
        <pc:chgData name="Eilidh McGregor (Green Ink)" userId="9cba41ee-7d70-4c23-afba-c2290bddaa61" providerId="ADAL" clId="{660CD728-66DF-4085-9BAA-E96EA71DF74B}" dt="2025-01-22T17:46:17.056" v="1" actId="2696"/>
        <pc:sldMkLst>
          <pc:docMk/>
          <pc:sldMk cId="3250450290" sldId="428"/>
        </pc:sldMkLst>
      </pc:sldChg>
      <pc:sldChg chg="del">
        <pc:chgData name="Eilidh McGregor (Green Ink)" userId="9cba41ee-7d70-4c23-afba-c2290bddaa61" providerId="ADAL" clId="{660CD728-66DF-4085-9BAA-E96EA71DF74B}" dt="2025-01-22T17:46:17.056" v="1" actId="2696"/>
        <pc:sldMkLst>
          <pc:docMk/>
          <pc:sldMk cId="708236150" sldId="429"/>
        </pc:sldMkLst>
      </pc:sldChg>
      <pc:sldChg chg="del">
        <pc:chgData name="Eilidh McGregor (Green Ink)" userId="9cba41ee-7d70-4c23-afba-c2290bddaa61" providerId="ADAL" clId="{660CD728-66DF-4085-9BAA-E96EA71DF74B}" dt="2025-01-22T17:46:17.056" v="1" actId="2696"/>
        <pc:sldMkLst>
          <pc:docMk/>
          <pc:sldMk cId="1777860250" sldId="430"/>
        </pc:sldMkLst>
      </pc:sldChg>
      <pc:sldChg chg="del">
        <pc:chgData name="Eilidh McGregor (Green Ink)" userId="9cba41ee-7d70-4c23-afba-c2290bddaa61" providerId="ADAL" clId="{660CD728-66DF-4085-9BAA-E96EA71DF74B}" dt="2025-01-22T17:46:17.056" v="1" actId="2696"/>
        <pc:sldMkLst>
          <pc:docMk/>
          <pc:sldMk cId="3879805485" sldId="431"/>
        </pc:sldMkLst>
      </pc:sldChg>
      <pc:sldChg chg="del">
        <pc:chgData name="Eilidh McGregor (Green Ink)" userId="9cba41ee-7d70-4c23-afba-c2290bddaa61" providerId="ADAL" clId="{660CD728-66DF-4085-9BAA-E96EA71DF74B}" dt="2025-01-22T17:46:17.056" v="1" actId="2696"/>
        <pc:sldMkLst>
          <pc:docMk/>
          <pc:sldMk cId="2111588280" sldId="432"/>
        </pc:sldMkLst>
      </pc:sldChg>
      <pc:sldChg chg="del">
        <pc:chgData name="Eilidh McGregor (Green Ink)" userId="9cba41ee-7d70-4c23-afba-c2290bddaa61" providerId="ADAL" clId="{660CD728-66DF-4085-9BAA-E96EA71DF74B}" dt="2025-01-22T17:46:17.056" v="1" actId="2696"/>
        <pc:sldMkLst>
          <pc:docMk/>
          <pc:sldMk cId="1060235616" sldId="433"/>
        </pc:sldMkLst>
      </pc:sldChg>
      <pc:sldChg chg="del">
        <pc:chgData name="Eilidh McGregor (Green Ink)" userId="9cba41ee-7d70-4c23-afba-c2290bddaa61" providerId="ADAL" clId="{660CD728-66DF-4085-9BAA-E96EA71DF74B}" dt="2025-01-22T17:46:17.056" v="1" actId="2696"/>
        <pc:sldMkLst>
          <pc:docMk/>
          <pc:sldMk cId="3693223639" sldId="434"/>
        </pc:sldMkLst>
      </pc:sldChg>
      <pc:sldChg chg="del">
        <pc:chgData name="Eilidh McGregor (Green Ink)" userId="9cba41ee-7d70-4c23-afba-c2290bddaa61" providerId="ADAL" clId="{660CD728-66DF-4085-9BAA-E96EA71DF74B}" dt="2025-01-22T17:46:17.056" v="1" actId="2696"/>
        <pc:sldMkLst>
          <pc:docMk/>
          <pc:sldMk cId="383238543" sldId="435"/>
        </pc:sldMkLst>
      </pc:sldChg>
      <pc:sldChg chg="del">
        <pc:chgData name="Eilidh McGregor (Green Ink)" userId="9cba41ee-7d70-4c23-afba-c2290bddaa61" providerId="ADAL" clId="{660CD728-66DF-4085-9BAA-E96EA71DF74B}" dt="2025-01-22T17:46:17.056" v="1" actId="2696"/>
        <pc:sldMkLst>
          <pc:docMk/>
          <pc:sldMk cId="3846787701" sldId="436"/>
        </pc:sldMkLst>
      </pc:sldChg>
      <pc:sldChg chg="del">
        <pc:chgData name="Eilidh McGregor (Green Ink)" userId="9cba41ee-7d70-4c23-afba-c2290bddaa61" providerId="ADAL" clId="{660CD728-66DF-4085-9BAA-E96EA71DF74B}" dt="2025-01-22T17:46:17.056" v="1" actId="2696"/>
        <pc:sldMkLst>
          <pc:docMk/>
          <pc:sldMk cId="658007478" sldId="437"/>
        </pc:sldMkLst>
      </pc:sldChg>
      <pc:sldChg chg="del">
        <pc:chgData name="Eilidh McGregor (Green Ink)" userId="9cba41ee-7d70-4c23-afba-c2290bddaa61" providerId="ADAL" clId="{660CD728-66DF-4085-9BAA-E96EA71DF74B}" dt="2025-01-22T17:46:17.056" v="1" actId="2696"/>
        <pc:sldMkLst>
          <pc:docMk/>
          <pc:sldMk cId="1866775652" sldId="438"/>
        </pc:sldMkLst>
      </pc:sldChg>
      <pc:sldChg chg="del">
        <pc:chgData name="Eilidh McGregor (Green Ink)" userId="9cba41ee-7d70-4c23-afba-c2290bddaa61" providerId="ADAL" clId="{660CD728-66DF-4085-9BAA-E96EA71DF74B}" dt="2025-01-22T17:46:17.056" v="1" actId="2696"/>
        <pc:sldMkLst>
          <pc:docMk/>
          <pc:sldMk cId="3640056953" sldId="439"/>
        </pc:sldMkLst>
      </pc:sldChg>
      <pc:sldChg chg="del">
        <pc:chgData name="Eilidh McGregor (Green Ink)" userId="9cba41ee-7d70-4c23-afba-c2290bddaa61" providerId="ADAL" clId="{660CD728-66DF-4085-9BAA-E96EA71DF74B}" dt="2025-01-22T17:46:17.056" v="1" actId="2696"/>
        <pc:sldMkLst>
          <pc:docMk/>
          <pc:sldMk cId="2035660140" sldId="440"/>
        </pc:sldMkLst>
      </pc:sldChg>
      <pc:sldChg chg="del">
        <pc:chgData name="Eilidh McGregor (Green Ink)" userId="9cba41ee-7d70-4c23-afba-c2290bddaa61" providerId="ADAL" clId="{660CD728-66DF-4085-9BAA-E96EA71DF74B}" dt="2025-01-22T17:46:17.056" v="1" actId="2696"/>
        <pc:sldMkLst>
          <pc:docMk/>
          <pc:sldMk cId="1605091778" sldId="441"/>
        </pc:sldMkLst>
      </pc:sldChg>
      <pc:sldChg chg="del">
        <pc:chgData name="Eilidh McGregor (Green Ink)" userId="9cba41ee-7d70-4c23-afba-c2290bddaa61" providerId="ADAL" clId="{660CD728-66DF-4085-9BAA-E96EA71DF74B}" dt="2025-01-22T17:46:17.056" v="1" actId="2696"/>
        <pc:sldMkLst>
          <pc:docMk/>
          <pc:sldMk cId="4268944015" sldId="442"/>
        </pc:sldMkLst>
      </pc:sldChg>
      <pc:sldChg chg="del">
        <pc:chgData name="Eilidh McGregor (Green Ink)" userId="9cba41ee-7d70-4c23-afba-c2290bddaa61" providerId="ADAL" clId="{660CD728-66DF-4085-9BAA-E96EA71DF74B}" dt="2025-01-22T17:46:17.056" v="1" actId="2696"/>
        <pc:sldMkLst>
          <pc:docMk/>
          <pc:sldMk cId="836644462" sldId="443"/>
        </pc:sldMkLst>
      </pc:sldChg>
      <pc:sldChg chg="del">
        <pc:chgData name="Eilidh McGregor (Green Ink)" userId="9cba41ee-7d70-4c23-afba-c2290bddaa61" providerId="ADAL" clId="{660CD728-66DF-4085-9BAA-E96EA71DF74B}" dt="2025-01-22T17:46:17.056" v="1" actId="2696"/>
        <pc:sldMkLst>
          <pc:docMk/>
          <pc:sldMk cId="1624689300" sldId="444"/>
        </pc:sldMkLst>
      </pc:sldChg>
      <pc:sldChg chg="del">
        <pc:chgData name="Eilidh McGregor (Green Ink)" userId="9cba41ee-7d70-4c23-afba-c2290bddaa61" providerId="ADAL" clId="{660CD728-66DF-4085-9BAA-E96EA71DF74B}" dt="2025-01-22T17:46:17.056" v="1" actId="2696"/>
        <pc:sldMkLst>
          <pc:docMk/>
          <pc:sldMk cId="3211565102" sldId="445"/>
        </pc:sldMkLst>
      </pc:sldChg>
      <pc:sldChg chg="del">
        <pc:chgData name="Eilidh McGregor (Green Ink)" userId="9cba41ee-7d70-4c23-afba-c2290bddaa61" providerId="ADAL" clId="{660CD728-66DF-4085-9BAA-E96EA71DF74B}" dt="2025-01-22T17:46:17.056" v="1" actId="2696"/>
        <pc:sldMkLst>
          <pc:docMk/>
          <pc:sldMk cId="878336637" sldId="447"/>
        </pc:sldMkLst>
      </pc:sldChg>
      <pc:sldChg chg="del">
        <pc:chgData name="Eilidh McGregor (Green Ink)" userId="9cba41ee-7d70-4c23-afba-c2290bddaa61" providerId="ADAL" clId="{660CD728-66DF-4085-9BAA-E96EA71DF74B}" dt="2025-01-22T17:46:17.056" v="1" actId="2696"/>
        <pc:sldMkLst>
          <pc:docMk/>
          <pc:sldMk cId="4138028408" sldId="448"/>
        </pc:sldMkLst>
      </pc:sldChg>
      <pc:sldChg chg="del">
        <pc:chgData name="Eilidh McGregor (Green Ink)" userId="9cba41ee-7d70-4c23-afba-c2290bddaa61" providerId="ADAL" clId="{660CD728-66DF-4085-9BAA-E96EA71DF74B}" dt="2025-01-22T17:46:17.056" v="1" actId="2696"/>
        <pc:sldMkLst>
          <pc:docMk/>
          <pc:sldMk cId="953593568" sldId="449"/>
        </pc:sldMkLst>
      </pc:sldChg>
      <pc:sldChg chg="del">
        <pc:chgData name="Eilidh McGregor (Green Ink)" userId="9cba41ee-7d70-4c23-afba-c2290bddaa61" providerId="ADAL" clId="{660CD728-66DF-4085-9BAA-E96EA71DF74B}" dt="2025-01-22T17:46:17.056" v="1" actId="2696"/>
        <pc:sldMkLst>
          <pc:docMk/>
          <pc:sldMk cId="3557499827" sldId="450"/>
        </pc:sldMkLst>
      </pc:sldChg>
      <pc:sldChg chg="del">
        <pc:chgData name="Eilidh McGregor (Green Ink)" userId="9cba41ee-7d70-4c23-afba-c2290bddaa61" providerId="ADAL" clId="{660CD728-66DF-4085-9BAA-E96EA71DF74B}" dt="2025-01-22T17:46:17.056" v="1" actId="2696"/>
        <pc:sldMkLst>
          <pc:docMk/>
          <pc:sldMk cId="3435835886" sldId="451"/>
        </pc:sldMkLst>
      </pc:sldChg>
      <pc:sldChg chg="del">
        <pc:chgData name="Eilidh McGregor (Green Ink)" userId="9cba41ee-7d70-4c23-afba-c2290bddaa61" providerId="ADAL" clId="{660CD728-66DF-4085-9BAA-E96EA71DF74B}" dt="2025-01-22T17:46:17.056" v="1" actId="2696"/>
        <pc:sldMkLst>
          <pc:docMk/>
          <pc:sldMk cId="3195388984" sldId="452"/>
        </pc:sldMkLst>
      </pc:sldChg>
      <pc:sldChg chg="del">
        <pc:chgData name="Eilidh McGregor (Green Ink)" userId="9cba41ee-7d70-4c23-afba-c2290bddaa61" providerId="ADAL" clId="{660CD728-66DF-4085-9BAA-E96EA71DF74B}" dt="2025-01-22T17:46:17.056" v="1" actId="2696"/>
        <pc:sldMkLst>
          <pc:docMk/>
          <pc:sldMk cId="1969357477" sldId="453"/>
        </pc:sldMkLst>
      </pc:sldChg>
      <pc:sldChg chg="del">
        <pc:chgData name="Eilidh McGregor (Green Ink)" userId="9cba41ee-7d70-4c23-afba-c2290bddaa61" providerId="ADAL" clId="{660CD728-66DF-4085-9BAA-E96EA71DF74B}" dt="2025-01-22T17:46:17.056" v="1" actId="2696"/>
        <pc:sldMkLst>
          <pc:docMk/>
          <pc:sldMk cId="2237964821" sldId="454"/>
        </pc:sldMkLst>
      </pc:sldChg>
      <pc:sldChg chg="del">
        <pc:chgData name="Eilidh McGregor (Green Ink)" userId="9cba41ee-7d70-4c23-afba-c2290bddaa61" providerId="ADAL" clId="{660CD728-66DF-4085-9BAA-E96EA71DF74B}" dt="2025-01-22T17:46:17.056" v="1" actId="2696"/>
        <pc:sldMkLst>
          <pc:docMk/>
          <pc:sldMk cId="984639349" sldId="455"/>
        </pc:sldMkLst>
      </pc:sldChg>
      <pc:sldChg chg="del">
        <pc:chgData name="Eilidh McGregor (Green Ink)" userId="9cba41ee-7d70-4c23-afba-c2290bddaa61" providerId="ADAL" clId="{660CD728-66DF-4085-9BAA-E96EA71DF74B}" dt="2025-01-22T17:46:17.056" v="1" actId="2696"/>
        <pc:sldMkLst>
          <pc:docMk/>
          <pc:sldMk cId="63581443" sldId="456"/>
        </pc:sldMkLst>
      </pc:sldChg>
      <pc:sldChg chg="del">
        <pc:chgData name="Eilidh McGregor (Green Ink)" userId="9cba41ee-7d70-4c23-afba-c2290bddaa61" providerId="ADAL" clId="{660CD728-66DF-4085-9BAA-E96EA71DF74B}" dt="2025-01-22T17:46:17.056" v="1" actId="2696"/>
        <pc:sldMkLst>
          <pc:docMk/>
          <pc:sldMk cId="3577199260" sldId="457"/>
        </pc:sldMkLst>
      </pc:sldChg>
      <pc:sldChg chg="del">
        <pc:chgData name="Eilidh McGregor (Green Ink)" userId="9cba41ee-7d70-4c23-afba-c2290bddaa61" providerId="ADAL" clId="{660CD728-66DF-4085-9BAA-E96EA71DF74B}" dt="2025-01-22T17:46:17.056" v="1" actId="2696"/>
        <pc:sldMkLst>
          <pc:docMk/>
          <pc:sldMk cId="3389280994" sldId="458"/>
        </pc:sldMkLst>
      </pc:sldChg>
      <pc:sldChg chg="del">
        <pc:chgData name="Eilidh McGregor (Green Ink)" userId="9cba41ee-7d70-4c23-afba-c2290bddaa61" providerId="ADAL" clId="{660CD728-66DF-4085-9BAA-E96EA71DF74B}" dt="2025-01-22T17:46:17.056" v="1" actId="2696"/>
        <pc:sldMkLst>
          <pc:docMk/>
          <pc:sldMk cId="3920546283" sldId="459"/>
        </pc:sldMkLst>
      </pc:sldChg>
      <pc:sldChg chg="del">
        <pc:chgData name="Eilidh McGregor (Green Ink)" userId="9cba41ee-7d70-4c23-afba-c2290bddaa61" providerId="ADAL" clId="{660CD728-66DF-4085-9BAA-E96EA71DF74B}" dt="2025-01-22T17:46:17.056" v="1" actId="2696"/>
        <pc:sldMkLst>
          <pc:docMk/>
          <pc:sldMk cId="1149370332" sldId="460"/>
        </pc:sldMkLst>
      </pc:sldChg>
      <pc:sldChg chg="del">
        <pc:chgData name="Eilidh McGregor (Green Ink)" userId="9cba41ee-7d70-4c23-afba-c2290bddaa61" providerId="ADAL" clId="{660CD728-66DF-4085-9BAA-E96EA71DF74B}" dt="2025-01-22T17:46:17.056" v="1" actId="2696"/>
        <pc:sldMkLst>
          <pc:docMk/>
          <pc:sldMk cId="4190746743" sldId="461"/>
        </pc:sldMkLst>
      </pc:sldChg>
      <pc:sldChg chg="del">
        <pc:chgData name="Eilidh McGregor (Green Ink)" userId="9cba41ee-7d70-4c23-afba-c2290bddaa61" providerId="ADAL" clId="{660CD728-66DF-4085-9BAA-E96EA71DF74B}" dt="2025-01-22T17:46:17.056" v="1" actId="2696"/>
        <pc:sldMkLst>
          <pc:docMk/>
          <pc:sldMk cId="1221260822" sldId="462"/>
        </pc:sldMkLst>
      </pc:sldChg>
      <pc:sldChg chg="del">
        <pc:chgData name="Eilidh McGregor (Green Ink)" userId="9cba41ee-7d70-4c23-afba-c2290bddaa61" providerId="ADAL" clId="{660CD728-66DF-4085-9BAA-E96EA71DF74B}" dt="2025-01-22T17:46:17.056" v="1" actId="2696"/>
        <pc:sldMkLst>
          <pc:docMk/>
          <pc:sldMk cId="1073958280" sldId="463"/>
        </pc:sldMkLst>
      </pc:sldChg>
      <pc:sldChg chg="del">
        <pc:chgData name="Eilidh McGregor (Green Ink)" userId="9cba41ee-7d70-4c23-afba-c2290bddaa61" providerId="ADAL" clId="{660CD728-66DF-4085-9BAA-E96EA71DF74B}" dt="2025-01-22T17:46:17.056" v="1" actId="2696"/>
        <pc:sldMkLst>
          <pc:docMk/>
          <pc:sldMk cId="3036945501" sldId="464"/>
        </pc:sldMkLst>
      </pc:sldChg>
      <pc:sldChg chg="del">
        <pc:chgData name="Eilidh McGregor (Green Ink)" userId="9cba41ee-7d70-4c23-afba-c2290bddaa61" providerId="ADAL" clId="{660CD728-66DF-4085-9BAA-E96EA71DF74B}" dt="2025-01-22T17:46:17.056" v="1" actId="2696"/>
        <pc:sldMkLst>
          <pc:docMk/>
          <pc:sldMk cId="4277461874" sldId="466"/>
        </pc:sldMkLst>
      </pc:sldChg>
      <pc:sldChg chg="del">
        <pc:chgData name="Eilidh McGregor (Green Ink)" userId="9cba41ee-7d70-4c23-afba-c2290bddaa61" providerId="ADAL" clId="{660CD728-66DF-4085-9BAA-E96EA71DF74B}" dt="2025-01-22T17:46:17.056" v="1" actId="2696"/>
        <pc:sldMkLst>
          <pc:docMk/>
          <pc:sldMk cId="2513149446" sldId="467"/>
        </pc:sldMkLst>
      </pc:sldChg>
      <pc:sldChg chg="del">
        <pc:chgData name="Eilidh McGregor (Green Ink)" userId="9cba41ee-7d70-4c23-afba-c2290bddaa61" providerId="ADAL" clId="{660CD728-66DF-4085-9BAA-E96EA71DF74B}" dt="2025-01-22T17:46:17.056" v="1" actId="2696"/>
        <pc:sldMkLst>
          <pc:docMk/>
          <pc:sldMk cId="1553088747" sldId="468"/>
        </pc:sldMkLst>
      </pc:sldChg>
      <pc:sldChg chg="del">
        <pc:chgData name="Eilidh McGregor (Green Ink)" userId="9cba41ee-7d70-4c23-afba-c2290bddaa61" providerId="ADAL" clId="{660CD728-66DF-4085-9BAA-E96EA71DF74B}" dt="2025-01-22T17:46:17.056" v="1" actId="2696"/>
        <pc:sldMkLst>
          <pc:docMk/>
          <pc:sldMk cId="4206548849" sldId="469"/>
        </pc:sldMkLst>
      </pc:sldChg>
      <pc:sldChg chg="del">
        <pc:chgData name="Eilidh McGregor (Green Ink)" userId="9cba41ee-7d70-4c23-afba-c2290bddaa61" providerId="ADAL" clId="{660CD728-66DF-4085-9BAA-E96EA71DF74B}" dt="2025-01-22T17:46:17.056" v="1" actId="2696"/>
        <pc:sldMkLst>
          <pc:docMk/>
          <pc:sldMk cId="564785877" sldId="470"/>
        </pc:sldMkLst>
      </pc:sldChg>
      <pc:sldChg chg="del">
        <pc:chgData name="Eilidh McGregor (Green Ink)" userId="9cba41ee-7d70-4c23-afba-c2290bddaa61" providerId="ADAL" clId="{660CD728-66DF-4085-9BAA-E96EA71DF74B}" dt="2025-01-22T17:46:17.056" v="1" actId="2696"/>
        <pc:sldMkLst>
          <pc:docMk/>
          <pc:sldMk cId="914278702" sldId="471"/>
        </pc:sldMkLst>
      </pc:sldChg>
      <pc:sldChg chg="del">
        <pc:chgData name="Eilidh McGregor (Green Ink)" userId="9cba41ee-7d70-4c23-afba-c2290bddaa61" providerId="ADAL" clId="{660CD728-66DF-4085-9BAA-E96EA71DF74B}" dt="2025-01-22T17:46:17.056" v="1" actId="2696"/>
        <pc:sldMkLst>
          <pc:docMk/>
          <pc:sldMk cId="570678662" sldId="472"/>
        </pc:sldMkLst>
      </pc:sldChg>
      <pc:sldChg chg="del">
        <pc:chgData name="Eilidh McGregor (Green Ink)" userId="9cba41ee-7d70-4c23-afba-c2290bddaa61" providerId="ADAL" clId="{660CD728-66DF-4085-9BAA-E96EA71DF74B}" dt="2025-01-22T17:46:17.056" v="1" actId="2696"/>
        <pc:sldMkLst>
          <pc:docMk/>
          <pc:sldMk cId="3411515881" sldId="473"/>
        </pc:sldMkLst>
      </pc:sldChg>
      <pc:sldChg chg="del">
        <pc:chgData name="Eilidh McGregor (Green Ink)" userId="9cba41ee-7d70-4c23-afba-c2290bddaa61" providerId="ADAL" clId="{660CD728-66DF-4085-9BAA-E96EA71DF74B}" dt="2025-01-22T17:46:17.056" v="1" actId="2696"/>
        <pc:sldMkLst>
          <pc:docMk/>
          <pc:sldMk cId="3897835836" sldId="474"/>
        </pc:sldMkLst>
      </pc:sldChg>
      <pc:sldChg chg="del">
        <pc:chgData name="Eilidh McGregor (Green Ink)" userId="9cba41ee-7d70-4c23-afba-c2290bddaa61" providerId="ADAL" clId="{660CD728-66DF-4085-9BAA-E96EA71DF74B}" dt="2025-01-22T17:46:17.056" v="1" actId="2696"/>
        <pc:sldMkLst>
          <pc:docMk/>
          <pc:sldMk cId="4067566897" sldId="475"/>
        </pc:sldMkLst>
      </pc:sldChg>
      <pc:sldChg chg="del">
        <pc:chgData name="Eilidh McGregor (Green Ink)" userId="9cba41ee-7d70-4c23-afba-c2290bddaa61" providerId="ADAL" clId="{660CD728-66DF-4085-9BAA-E96EA71DF74B}" dt="2025-01-22T17:46:17.056" v="1" actId="2696"/>
        <pc:sldMkLst>
          <pc:docMk/>
          <pc:sldMk cId="2824503324" sldId="476"/>
        </pc:sldMkLst>
      </pc:sldChg>
      <pc:sldChg chg="del">
        <pc:chgData name="Eilidh McGregor (Green Ink)" userId="9cba41ee-7d70-4c23-afba-c2290bddaa61" providerId="ADAL" clId="{660CD728-66DF-4085-9BAA-E96EA71DF74B}" dt="2025-01-22T17:46:17.056" v="1" actId="2696"/>
        <pc:sldMkLst>
          <pc:docMk/>
          <pc:sldMk cId="2101170238" sldId="477"/>
        </pc:sldMkLst>
      </pc:sldChg>
      <pc:sldChg chg="del">
        <pc:chgData name="Eilidh McGregor (Green Ink)" userId="9cba41ee-7d70-4c23-afba-c2290bddaa61" providerId="ADAL" clId="{660CD728-66DF-4085-9BAA-E96EA71DF74B}" dt="2025-01-22T17:46:17.056" v="1" actId="2696"/>
        <pc:sldMkLst>
          <pc:docMk/>
          <pc:sldMk cId="3184517940" sldId="478"/>
        </pc:sldMkLst>
      </pc:sldChg>
      <pc:sldChg chg="del">
        <pc:chgData name="Eilidh McGregor (Green Ink)" userId="9cba41ee-7d70-4c23-afba-c2290bddaa61" providerId="ADAL" clId="{660CD728-66DF-4085-9BAA-E96EA71DF74B}" dt="2025-01-22T17:46:17.056" v="1" actId="2696"/>
        <pc:sldMkLst>
          <pc:docMk/>
          <pc:sldMk cId="1944775028" sldId="479"/>
        </pc:sldMkLst>
      </pc:sldChg>
      <pc:sldChg chg="del">
        <pc:chgData name="Eilidh McGregor (Green Ink)" userId="9cba41ee-7d70-4c23-afba-c2290bddaa61" providerId="ADAL" clId="{660CD728-66DF-4085-9BAA-E96EA71DF74B}" dt="2025-01-22T17:46:17.056" v="1" actId="2696"/>
        <pc:sldMkLst>
          <pc:docMk/>
          <pc:sldMk cId="2436485472" sldId="480"/>
        </pc:sldMkLst>
      </pc:sldChg>
      <pc:sldChg chg="del">
        <pc:chgData name="Eilidh McGregor (Green Ink)" userId="9cba41ee-7d70-4c23-afba-c2290bddaa61" providerId="ADAL" clId="{660CD728-66DF-4085-9BAA-E96EA71DF74B}" dt="2025-01-22T17:46:17.056" v="1" actId="2696"/>
        <pc:sldMkLst>
          <pc:docMk/>
          <pc:sldMk cId="250980949" sldId="481"/>
        </pc:sldMkLst>
      </pc:sldChg>
      <pc:sldChg chg="del">
        <pc:chgData name="Eilidh McGregor (Green Ink)" userId="9cba41ee-7d70-4c23-afba-c2290bddaa61" providerId="ADAL" clId="{660CD728-66DF-4085-9BAA-E96EA71DF74B}" dt="2025-01-22T17:46:17.056" v="1" actId="2696"/>
        <pc:sldMkLst>
          <pc:docMk/>
          <pc:sldMk cId="1428059581" sldId="482"/>
        </pc:sldMkLst>
      </pc:sldChg>
      <pc:sldChg chg="del">
        <pc:chgData name="Eilidh McGregor (Green Ink)" userId="9cba41ee-7d70-4c23-afba-c2290bddaa61" providerId="ADAL" clId="{660CD728-66DF-4085-9BAA-E96EA71DF74B}" dt="2025-01-22T17:46:17.056" v="1" actId="2696"/>
        <pc:sldMkLst>
          <pc:docMk/>
          <pc:sldMk cId="2513338623" sldId="483"/>
        </pc:sldMkLst>
      </pc:sldChg>
      <pc:sldChg chg="del">
        <pc:chgData name="Eilidh McGregor (Green Ink)" userId="9cba41ee-7d70-4c23-afba-c2290bddaa61" providerId="ADAL" clId="{660CD728-66DF-4085-9BAA-E96EA71DF74B}" dt="2025-01-22T17:46:17.056" v="1" actId="2696"/>
        <pc:sldMkLst>
          <pc:docMk/>
          <pc:sldMk cId="192575717" sldId="484"/>
        </pc:sldMkLst>
      </pc:sldChg>
      <pc:sldChg chg="del">
        <pc:chgData name="Eilidh McGregor (Green Ink)" userId="9cba41ee-7d70-4c23-afba-c2290bddaa61" providerId="ADAL" clId="{660CD728-66DF-4085-9BAA-E96EA71DF74B}" dt="2025-01-22T17:46:17.056" v="1" actId="2696"/>
        <pc:sldMkLst>
          <pc:docMk/>
          <pc:sldMk cId="1930407470" sldId="485"/>
        </pc:sldMkLst>
      </pc:sldChg>
      <pc:sldChg chg="del">
        <pc:chgData name="Eilidh McGregor (Green Ink)" userId="9cba41ee-7d70-4c23-afba-c2290bddaa61" providerId="ADAL" clId="{660CD728-66DF-4085-9BAA-E96EA71DF74B}" dt="2025-01-22T17:46:17.056" v="1" actId="2696"/>
        <pc:sldMkLst>
          <pc:docMk/>
          <pc:sldMk cId="626264679" sldId="486"/>
        </pc:sldMkLst>
      </pc:sldChg>
      <pc:sldChg chg="del">
        <pc:chgData name="Eilidh McGregor (Green Ink)" userId="9cba41ee-7d70-4c23-afba-c2290bddaa61" providerId="ADAL" clId="{660CD728-66DF-4085-9BAA-E96EA71DF74B}" dt="2025-01-22T17:46:17.056" v="1" actId="2696"/>
        <pc:sldMkLst>
          <pc:docMk/>
          <pc:sldMk cId="1635358212" sldId="488"/>
        </pc:sldMkLst>
      </pc:sldChg>
      <pc:sldChg chg="del">
        <pc:chgData name="Eilidh McGregor (Green Ink)" userId="9cba41ee-7d70-4c23-afba-c2290bddaa61" providerId="ADAL" clId="{660CD728-66DF-4085-9BAA-E96EA71DF74B}" dt="2025-01-22T17:46:17.056" v="1" actId="2696"/>
        <pc:sldMkLst>
          <pc:docMk/>
          <pc:sldMk cId="1887854444" sldId="489"/>
        </pc:sldMkLst>
      </pc:sldChg>
      <pc:sldChg chg="del">
        <pc:chgData name="Eilidh McGregor (Green Ink)" userId="9cba41ee-7d70-4c23-afba-c2290bddaa61" providerId="ADAL" clId="{660CD728-66DF-4085-9BAA-E96EA71DF74B}" dt="2025-01-22T17:46:17.056" v="1" actId="2696"/>
        <pc:sldMkLst>
          <pc:docMk/>
          <pc:sldMk cId="1963412723" sldId="490"/>
        </pc:sldMkLst>
      </pc:sldChg>
      <pc:sldChg chg="del">
        <pc:chgData name="Eilidh McGregor (Green Ink)" userId="9cba41ee-7d70-4c23-afba-c2290bddaa61" providerId="ADAL" clId="{660CD728-66DF-4085-9BAA-E96EA71DF74B}" dt="2025-01-22T17:46:17.056" v="1" actId="2696"/>
        <pc:sldMkLst>
          <pc:docMk/>
          <pc:sldMk cId="2712041305" sldId="491"/>
        </pc:sldMkLst>
      </pc:sldChg>
      <pc:sldChg chg="del">
        <pc:chgData name="Eilidh McGregor (Green Ink)" userId="9cba41ee-7d70-4c23-afba-c2290bddaa61" providerId="ADAL" clId="{660CD728-66DF-4085-9BAA-E96EA71DF74B}" dt="2025-01-22T17:46:17.056" v="1" actId="2696"/>
        <pc:sldMkLst>
          <pc:docMk/>
          <pc:sldMk cId="60241425" sldId="492"/>
        </pc:sldMkLst>
      </pc:sldChg>
      <pc:sldChg chg="del">
        <pc:chgData name="Eilidh McGregor (Green Ink)" userId="9cba41ee-7d70-4c23-afba-c2290bddaa61" providerId="ADAL" clId="{660CD728-66DF-4085-9BAA-E96EA71DF74B}" dt="2025-01-22T17:46:17.056" v="1" actId="2696"/>
        <pc:sldMkLst>
          <pc:docMk/>
          <pc:sldMk cId="892226930" sldId="493"/>
        </pc:sldMkLst>
      </pc:sldChg>
      <pc:sldChg chg="del">
        <pc:chgData name="Eilidh McGregor (Green Ink)" userId="9cba41ee-7d70-4c23-afba-c2290bddaa61" providerId="ADAL" clId="{660CD728-66DF-4085-9BAA-E96EA71DF74B}" dt="2025-01-22T17:46:17.056" v="1" actId="2696"/>
        <pc:sldMkLst>
          <pc:docMk/>
          <pc:sldMk cId="3535472846" sldId="494"/>
        </pc:sldMkLst>
      </pc:sldChg>
      <pc:sldChg chg="del">
        <pc:chgData name="Eilidh McGregor (Green Ink)" userId="9cba41ee-7d70-4c23-afba-c2290bddaa61" providerId="ADAL" clId="{660CD728-66DF-4085-9BAA-E96EA71DF74B}" dt="2025-01-22T17:46:17.056" v="1" actId="2696"/>
        <pc:sldMkLst>
          <pc:docMk/>
          <pc:sldMk cId="32059954" sldId="495"/>
        </pc:sldMkLst>
      </pc:sldChg>
      <pc:sldChg chg="del">
        <pc:chgData name="Eilidh McGregor (Green Ink)" userId="9cba41ee-7d70-4c23-afba-c2290bddaa61" providerId="ADAL" clId="{660CD728-66DF-4085-9BAA-E96EA71DF74B}" dt="2025-01-22T17:46:17.056" v="1" actId="2696"/>
        <pc:sldMkLst>
          <pc:docMk/>
          <pc:sldMk cId="1216624615" sldId="496"/>
        </pc:sldMkLst>
      </pc:sldChg>
      <pc:sldChg chg="del">
        <pc:chgData name="Eilidh McGregor (Green Ink)" userId="9cba41ee-7d70-4c23-afba-c2290bddaa61" providerId="ADAL" clId="{660CD728-66DF-4085-9BAA-E96EA71DF74B}" dt="2025-01-22T17:46:17.056" v="1" actId="2696"/>
        <pc:sldMkLst>
          <pc:docMk/>
          <pc:sldMk cId="669582613" sldId="498"/>
        </pc:sldMkLst>
      </pc:sldChg>
      <pc:sldChg chg="del">
        <pc:chgData name="Eilidh McGregor (Green Ink)" userId="9cba41ee-7d70-4c23-afba-c2290bddaa61" providerId="ADAL" clId="{660CD728-66DF-4085-9BAA-E96EA71DF74B}" dt="2025-01-22T17:46:17.056" v="1" actId="2696"/>
        <pc:sldMkLst>
          <pc:docMk/>
          <pc:sldMk cId="2279994913" sldId="499"/>
        </pc:sldMkLst>
      </pc:sldChg>
      <pc:sldChg chg="del">
        <pc:chgData name="Eilidh McGregor (Green Ink)" userId="9cba41ee-7d70-4c23-afba-c2290bddaa61" providerId="ADAL" clId="{660CD728-66DF-4085-9BAA-E96EA71DF74B}" dt="2025-01-22T17:46:17.056" v="1" actId="2696"/>
        <pc:sldMkLst>
          <pc:docMk/>
          <pc:sldMk cId="2703098110" sldId="501"/>
        </pc:sldMkLst>
      </pc:sldChg>
      <pc:sldChg chg="del">
        <pc:chgData name="Eilidh McGregor (Green Ink)" userId="9cba41ee-7d70-4c23-afba-c2290bddaa61" providerId="ADAL" clId="{660CD728-66DF-4085-9BAA-E96EA71DF74B}" dt="2025-01-22T17:46:17.056" v="1" actId="2696"/>
        <pc:sldMkLst>
          <pc:docMk/>
          <pc:sldMk cId="1917566058" sldId="502"/>
        </pc:sldMkLst>
      </pc:sldChg>
      <pc:sldChg chg="del">
        <pc:chgData name="Eilidh McGregor (Green Ink)" userId="9cba41ee-7d70-4c23-afba-c2290bddaa61" providerId="ADAL" clId="{660CD728-66DF-4085-9BAA-E96EA71DF74B}" dt="2025-01-22T17:46:17.056" v="1" actId="2696"/>
        <pc:sldMkLst>
          <pc:docMk/>
          <pc:sldMk cId="3835835597" sldId="503"/>
        </pc:sldMkLst>
      </pc:sldChg>
      <pc:sldChg chg="del">
        <pc:chgData name="Eilidh McGregor (Green Ink)" userId="9cba41ee-7d70-4c23-afba-c2290bddaa61" providerId="ADAL" clId="{660CD728-66DF-4085-9BAA-E96EA71DF74B}" dt="2025-01-22T17:46:17.056" v="1" actId="2696"/>
        <pc:sldMkLst>
          <pc:docMk/>
          <pc:sldMk cId="516420185" sldId="504"/>
        </pc:sldMkLst>
      </pc:sldChg>
      <pc:sldChg chg="del">
        <pc:chgData name="Eilidh McGregor (Green Ink)" userId="9cba41ee-7d70-4c23-afba-c2290bddaa61" providerId="ADAL" clId="{660CD728-66DF-4085-9BAA-E96EA71DF74B}" dt="2025-01-22T17:46:17.056" v="1" actId="2696"/>
        <pc:sldMkLst>
          <pc:docMk/>
          <pc:sldMk cId="2793079073" sldId="505"/>
        </pc:sldMkLst>
      </pc:sldChg>
      <pc:sldChg chg="del">
        <pc:chgData name="Eilidh McGregor (Green Ink)" userId="9cba41ee-7d70-4c23-afba-c2290bddaa61" providerId="ADAL" clId="{660CD728-66DF-4085-9BAA-E96EA71DF74B}" dt="2025-01-22T17:46:17.056" v="1" actId="2696"/>
        <pc:sldMkLst>
          <pc:docMk/>
          <pc:sldMk cId="3455035072" sldId="506"/>
        </pc:sldMkLst>
      </pc:sldChg>
      <pc:sldChg chg="del">
        <pc:chgData name="Eilidh McGregor (Green Ink)" userId="9cba41ee-7d70-4c23-afba-c2290bddaa61" providerId="ADAL" clId="{660CD728-66DF-4085-9BAA-E96EA71DF74B}" dt="2025-01-22T17:46:17.056" v="1" actId="2696"/>
        <pc:sldMkLst>
          <pc:docMk/>
          <pc:sldMk cId="2864550227" sldId="507"/>
        </pc:sldMkLst>
      </pc:sldChg>
      <pc:sldChg chg="del">
        <pc:chgData name="Eilidh McGregor (Green Ink)" userId="9cba41ee-7d70-4c23-afba-c2290bddaa61" providerId="ADAL" clId="{660CD728-66DF-4085-9BAA-E96EA71DF74B}" dt="2025-01-22T17:46:17.056" v="1" actId="2696"/>
        <pc:sldMkLst>
          <pc:docMk/>
          <pc:sldMk cId="1372983916" sldId="508"/>
        </pc:sldMkLst>
      </pc:sldChg>
      <pc:sldChg chg="del">
        <pc:chgData name="Eilidh McGregor (Green Ink)" userId="9cba41ee-7d70-4c23-afba-c2290bddaa61" providerId="ADAL" clId="{660CD728-66DF-4085-9BAA-E96EA71DF74B}" dt="2025-01-22T17:46:17.056" v="1" actId="2696"/>
        <pc:sldMkLst>
          <pc:docMk/>
          <pc:sldMk cId="2620479518" sldId="509"/>
        </pc:sldMkLst>
      </pc:sldChg>
      <pc:sldChg chg="del">
        <pc:chgData name="Eilidh McGregor (Green Ink)" userId="9cba41ee-7d70-4c23-afba-c2290bddaa61" providerId="ADAL" clId="{660CD728-66DF-4085-9BAA-E96EA71DF74B}" dt="2025-01-22T17:46:17.056" v="1" actId="2696"/>
        <pc:sldMkLst>
          <pc:docMk/>
          <pc:sldMk cId="455493254" sldId="510"/>
        </pc:sldMkLst>
      </pc:sldChg>
      <pc:sldChg chg="del">
        <pc:chgData name="Eilidh McGregor (Green Ink)" userId="9cba41ee-7d70-4c23-afba-c2290bddaa61" providerId="ADAL" clId="{660CD728-66DF-4085-9BAA-E96EA71DF74B}" dt="2025-01-22T17:46:17.056" v="1" actId="2696"/>
        <pc:sldMkLst>
          <pc:docMk/>
          <pc:sldMk cId="1741917319" sldId="511"/>
        </pc:sldMkLst>
      </pc:sldChg>
      <pc:sldChg chg="del">
        <pc:chgData name="Eilidh McGregor (Green Ink)" userId="9cba41ee-7d70-4c23-afba-c2290bddaa61" providerId="ADAL" clId="{660CD728-66DF-4085-9BAA-E96EA71DF74B}" dt="2025-01-22T17:46:17.056" v="1" actId="2696"/>
        <pc:sldMkLst>
          <pc:docMk/>
          <pc:sldMk cId="290102901" sldId="512"/>
        </pc:sldMkLst>
      </pc:sldChg>
      <pc:sldChg chg="del">
        <pc:chgData name="Eilidh McGregor (Green Ink)" userId="9cba41ee-7d70-4c23-afba-c2290bddaa61" providerId="ADAL" clId="{660CD728-66DF-4085-9BAA-E96EA71DF74B}" dt="2025-01-22T17:46:17.056" v="1" actId="2696"/>
        <pc:sldMkLst>
          <pc:docMk/>
          <pc:sldMk cId="9701064" sldId="513"/>
        </pc:sldMkLst>
      </pc:sldChg>
      <pc:sldChg chg="del">
        <pc:chgData name="Eilidh McGregor (Green Ink)" userId="9cba41ee-7d70-4c23-afba-c2290bddaa61" providerId="ADAL" clId="{660CD728-66DF-4085-9BAA-E96EA71DF74B}" dt="2025-01-22T17:46:17.056" v="1" actId="2696"/>
        <pc:sldMkLst>
          <pc:docMk/>
          <pc:sldMk cId="1270264776" sldId="514"/>
        </pc:sldMkLst>
      </pc:sldChg>
      <pc:sldChg chg="del">
        <pc:chgData name="Eilidh McGregor (Green Ink)" userId="9cba41ee-7d70-4c23-afba-c2290bddaa61" providerId="ADAL" clId="{660CD728-66DF-4085-9BAA-E96EA71DF74B}" dt="2025-01-22T17:46:17.056" v="1" actId="2696"/>
        <pc:sldMkLst>
          <pc:docMk/>
          <pc:sldMk cId="4163161739" sldId="515"/>
        </pc:sldMkLst>
      </pc:sldChg>
      <pc:sldChg chg="del">
        <pc:chgData name="Eilidh McGregor (Green Ink)" userId="9cba41ee-7d70-4c23-afba-c2290bddaa61" providerId="ADAL" clId="{660CD728-66DF-4085-9BAA-E96EA71DF74B}" dt="2025-01-22T17:46:17.056" v="1" actId="2696"/>
        <pc:sldMkLst>
          <pc:docMk/>
          <pc:sldMk cId="1155460931" sldId="516"/>
        </pc:sldMkLst>
      </pc:sldChg>
      <pc:sldChg chg="del">
        <pc:chgData name="Eilidh McGregor (Green Ink)" userId="9cba41ee-7d70-4c23-afba-c2290bddaa61" providerId="ADAL" clId="{660CD728-66DF-4085-9BAA-E96EA71DF74B}" dt="2025-01-22T17:46:17.056" v="1" actId="2696"/>
        <pc:sldMkLst>
          <pc:docMk/>
          <pc:sldMk cId="4043179754" sldId="517"/>
        </pc:sldMkLst>
      </pc:sldChg>
      <pc:sldChg chg="del">
        <pc:chgData name="Eilidh McGregor (Green Ink)" userId="9cba41ee-7d70-4c23-afba-c2290bddaa61" providerId="ADAL" clId="{660CD728-66DF-4085-9BAA-E96EA71DF74B}" dt="2025-01-22T17:46:17.056" v="1" actId="2696"/>
        <pc:sldMkLst>
          <pc:docMk/>
          <pc:sldMk cId="261152892" sldId="518"/>
        </pc:sldMkLst>
      </pc:sldChg>
      <pc:sldChg chg="del">
        <pc:chgData name="Eilidh McGregor (Green Ink)" userId="9cba41ee-7d70-4c23-afba-c2290bddaa61" providerId="ADAL" clId="{660CD728-66DF-4085-9BAA-E96EA71DF74B}" dt="2025-01-22T17:46:17.056" v="1" actId="2696"/>
        <pc:sldMkLst>
          <pc:docMk/>
          <pc:sldMk cId="4201634426" sldId="519"/>
        </pc:sldMkLst>
      </pc:sldChg>
      <pc:sldChg chg="del">
        <pc:chgData name="Eilidh McGregor (Green Ink)" userId="9cba41ee-7d70-4c23-afba-c2290bddaa61" providerId="ADAL" clId="{660CD728-66DF-4085-9BAA-E96EA71DF74B}" dt="2025-01-22T17:46:17.056" v="1" actId="2696"/>
        <pc:sldMkLst>
          <pc:docMk/>
          <pc:sldMk cId="3363182507" sldId="520"/>
        </pc:sldMkLst>
      </pc:sldChg>
      <pc:sldChg chg="del">
        <pc:chgData name="Eilidh McGregor (Green Ink)" userId="9cba41ee-7d70-4c23-afba-c2290bddaa61" providerId="ADAL" clId="{660CD728-66DF-4085-9BAA-E96EA71DF74B}" dt="2025-01-22T17:46:17.056" v="1" actId="2696"/>
        <pc:sldMkLst>
          <pc:docMk/>
          <pc:sldMk cId="4034244694" sldId="521"/>
        </pc:sldMkLst>
      </pc:sldChg>
      <pc:sldChg chg="del">
        <pc:chgData name="Eilidh McGregor (Green Ink)" userId="9cba41ee-7d70-4c23-afba-c2290bddaa61" providerId="ADAL" clId="{660CD728-66DF-4085-9BAA-E96EA71DF74B}" dt="2025-01-22T17:46:17.056" v="1" actId="2696"/>
        <pc:sldMkLst>
          <pc:docMk/>
          <pc:sldMk cId="2916014845" sldId="522"/>
        </pc:sldMkLst>
      </pc:sldChg>
      <pc:sldChg chg="del">
        <pc:chgData name="Eilidh McGregor (Green Ink)" userId="9cba41ee-7d70-4c23-afba-c2290bddaa61" providerId="ADAL" clId="{660CD728-66DF-4085-9BAA-E96EA71DF74B}" dt="2025-01-22T17:46:17.056" v="1" actId="2696"/>
        <pc:sldMkLst>
          <pc:docMk/>
          <pc:sldMk cId="3098079620" sldId="523"/>
        </pc:sldMkLst>
      </pc:sldChg>
      <pc:sldChg chg="del">
        <pc:chgData name="Eilidh McGregor (Green Ink)" userId="9cba41ee-7d70-4c23-afba-c2290bddaa61" providerId="ADAL" clId="{660CD728-66DF-4085-9BAA-E96EA71DF74B}" dt="2025-01-22T17:46:17.056" v="1" actId="2696"/>
        <pc:sldMkLst>
          <pc:docMk/>
          <pc:sldMk cId="1698864919" sldId="524"/>
        </pc:sldMkLst>
      </pc:sldChg>
      <pc:sldChg chg="del">
        <pc:chgData name="Eilidh McGregor (Green Ink)" userId="9cba41ee-7d70-4c23-afba-c2290bddaa61" providerId="ADAL" clId="{660CD728-66DF-4085-9BAA-E96EA71DF74B}" dt="2025-01-22T17:46:17.056" v="1" actId="2696"/>
        <pc:sldMkLst>
          <pc:docMk/>
          <pc:sldMk cId="104666613" sldId="525"/>
        </pc:sldMkLst>
      </pc:sldChg>
      <pc:sldChg chg="del">
        <pc:chgData name="Eilidh McGregor (Green Ink)" userId="9cba41ee-7d70-4c23-afba-c2290bddaa61" providerId="ADAL" clId="{660CD728-66DF-4085-9BAA-E96EA71DF74B}" dt="2025-01-22T17:46:17.056" v="1" actId="2696"/>
        <pc:sldMkLst>
          <pc:docMk/>
          <pc:sldMk cId="1994937616" sldId="526"/>
        </pc:sldMkLst>
      </pc:sldChg>
      <pc:sldChg chg="del">
        <pc:chgData name="Eilidh McGregor (Green Ink)" userId="9cba41ee-7d70-4c23-afba-c2290bddaa61" providerId="ADAL" clId="{660CD728-66DF-4085-9BAA-E96EA71DF74B}" dt="2025-01-22T17:46:17.056" v="1" actId="2696"/>
        <pc:sldMkLst>
          <pc:docMk/>
          <pc:sldMk cId="1038560813" sldId="527"/>
        </pc:sldMkLst>
      </pc:sldChg>
      <pc:sldChg chg="del">
        <pc:chgData name="Eilidh McGregor (Green Ink)" userId="9cba41ee-7d70-4c23-afba-c2290bddaa61" providerId="ADAL" clId="{660CD728-66DF-4085-9BAA-E96EA71DF74B}" dt="2025-01-22T17:46:17.056" v="1" actId="2696"/>
        <pc:sldMkLst>
          <pc:docMk/>
          <pc:sldMk cId="3612673987" sldId="529"/>
        </pc:sldMkLst>
      </pc:sldChg>
      <pc:sldChg chg="del">
        <pc:chgData name="Eilidh McGregor (Green Ink)" userId="9cba41ee-7d70-4c23-afba-c2290bddaa61" providerId="ADAL" clId="{660CD728-66DF-4085-9BAA-E96EA71DF74B}" dt="2025-01-22T17:46:17.056" v="1" actId="2696"/>
        <pc:sldMkLst>
          <pc:docMk/>
          <pc:sldMk cId="3962482384" sldId="530"/>
        </pc:sldMkLst>
      </pc:sldChg>
      <pc:sldChg chg="del">
        <pc:chgData name="Eilidh McGregor (Green Ink)" userId="9cba41ee-7d70-4c23-afba-c2290bddaa61" providerId="ADAL" clId="{660CD728-66DF-4085-9BAA-E96EA71DF74B}" dt="2025-01-22T17:46:17.056" v="1" actId="2696"/>
        <pc:sldMkLst>
          <pc:docMk/>
          <pc:sldMk cId="2202465377" sldId="531"/>
        </pc:sldMkLst>
      </pc:sldChg>
      <pc:sldChg chg="del">
        <pc:chgData name="Eilidh McGregor (Green Ink)" userId="9cba41ee-7d70-4c23-afba-c2290bddaa61" providerId="ADAL" clId="{660CD728-66DF-4085-9BAA-E96EA71DF74B}" dt="2025-01-22T17:45:57.515" v="0" actId="2696"/>
        <pc:sldMkLst>
          <pc:docMk/>
          <pc:sldMk cId="2896110165" sldId="532"/>
        </pc:sldMkLst>
      </pc:sldChg>
      <pc:sldChg chg="del">
        <pc:chgData name="Eilidh McGregor (Green Ink)" userId="9cba41ee-7d70-4c23-afba-c2290bddaa61" providerId="ADAL" clId="{660CD728-66DF-4085-9BAA-E96EA71DF74B}" dt="2025-01-22T17:46:17.056" v="1" actId="2696"/>
        <pc:sldMkLst>
          <pc:docMk/>
          <pc:sldMk cId="2535825104" sldId="534"/>
        </pc:sldMkLst>
      </pc:sldChg>
      <pc:sldChg chg="del">
        <pc:chgData name="Eilidh McGregor (Green Ink)" userId="9cba41ee-7d70-4c23-afba-c2290bddaa61" providerId="ADAL" clId="{660CD728-66DF-4085-9BAA-E96EA71DF74B}" dt="2025-01-22T17:46:17.056" v="1" actId="2696"/>
        <pc:sldMkLst>
          <pc:docMk/>
          <pc:sldMk cId="1533371814" sldId="535"/>
        </pc:sldMkLst>
      </pc:sldChg>
      <pc:sldChg chg="del">
        <pc:chgData name="Eilidh McGregor (Green Ink)" userId="9cba41ee-7d70-4c23-afba-c2290bddaa61" providerId="ADAL" clId="{660CD728-66DF-4085-9BAA-E96EA71DF74B}" dt="2025-01-22T17:46:17.056" v="1" actId="2696"/>
        <pc:sldMkLst>
          <pc:docMk/>
          <pc:sldMk cId="3126955785" sldId="536"/>
        </pc:sldMkLst>
      </pc:sldChg>
      <pc:sldChg chg="del">
        <pc:chgData name="Eilidh McGregor (Green Ink)" userId="9cba41ee-7d70-4c23-afba-c2290bddaa61" providerId="ADAL" clId="{660CD728-66DF-4085-9BAA-E96EA71DF74B}" dt="2025-01-22T17:45:57.515" v="0" actId="2696"/>
        <pc:sldMkLst>
          <pc:docMk/>
          <pc:sldMk cId="3694554810" sldId="537"/>
        </pc:sldMkLst>
      </pc:sldChg>
      <pc:sldChg chg="del">
        <pc:chgData name="Eilidh McGregor (Green Ink)" userId="9cba41ee-7d70-4c23-afba-c2290bddaa61" providerId="ADAL" clId="{660CD728-66DF-4085-9BAA-E96EA71DF74B}" dt="2025-01-22T17:45:57.515" v="0" actId="2696"/>
        <pc:sldMkLst>
          <pc:docMk/>
          <pc:sldMk cId="3143909663" sldId="538"/>
        </pc:sldMkLst>
      </pc:sldChg>
      <pc:sldChg chg="del">
        <pc:chgData name="Eilidh McGregor (Green Ink)" userId="9cba41ee-7d70-4c23-afba-c2290bddaa61" providerId="ADAL" clId="{660CD728-66DF-4085-9BAA-E96EA71DF74B}" dt="2025-01-22T17:46:17.056" v="1" actId="2696"/>
        <pc:sldMkLst>
          <pc:docMk/>
          <pc:sldMk cId="3351721272" sldId="539"/>
        </pc:sldMkLst>
      </pc:sldChg>
      <pc:sldChg chg="del">
        <pc:chgData name="Eilidh McGregor (Green Ink)" userId="9cba41ee-7d70-4c23-afba-c2290bddaa61" providerId="ADAL" clId="{660CD728-66DF-4085-9BAA-E96EA71DF74B}" dt="2025-01-22T17:46:17.056" v="1" actId="2696"/>
        <pc:sldMkLst>
          <pc:docMk/>
          <pc:sldMk cId="3281892448" sldId="540"/>
        </pc:sldMkLst>
      </pc:sldChg>
      <pc:sldChg chg="del">
        <pc:chgData name="Eilidh McGregor (Green Ink)" userId="9cba41ee-7d70-4c23-afba-c2290bddaa61" providerId="ADAL" clId="{660CD728-66DF-4085-9BAA-E96EA71DF74B}" dt="2025-01-22T17:46:17.056" v="1" actId="2696"/>
        <pc:sldMkLst>
          <pc:docMk/>
          <pc:sldMk cId="2680329864" sldId="541"/>
        </pc:sldMkLst>
      </pc:sldChg>
      <pc:sldChg chg="del">
        <pc:chgData name="Eilidh McGregor (Green Ink)" userId="9cba41ee-7d70-4c23-afba-c2290bddaa61" providerId="ADAL" clId="{660CD728-66DF-4085-9BAA-E96EA71DF74B}" dt="2025-01-22T17:46:17.056" v="1" actId="2696"/>
        <pc:sldMkLst>
          <pc:docMk/>
          <pc:sldMk cId="1083352733" sldId="542"/>
        </pc:sldMkLst>
      </pc:sldChg>
      <pc:sldChg chg="del">
        <pc:chgData name="Eilidh McGregor (Green Ink)" userId="9cba41ee-7d70-4c23-afba-c2290bddaa61" providerId="ADAL" clId="{660CD728-66DF-4085-9BAA-E96EA71DF74B}" dt="2025-01-22T17:45:57.515" v="0" actId="2696"/>
        <pc:sldMkLst>
          <pc:docMk/>
          <pc:sldMk cId="2066501417" sldId="543"/>
        </pc:sldMkLst>
      </pc:sldChg>
      <pc:sldChg chg="del">
        <pc:chgData name="Eilidh McGregor (Green Ink)" userId="9cba41ee-7d70-4c23-afba-c2290bddaa61" providerId="ADAL" clId="{660CD728-66DF-4085-9BAA-E96EA71DF74B}" dt="2025-01-22T17:45:57.515" v="0" actId="2696"/>
        <pc:sldMkLst>
          <pc:docMk/>
          <pc:sldMk cId="4194654886" sldId="544"/>
        </pc:sldMkLst>
      </pc:sldChg>
      <pc:sldChg chg="del">
        <pc:chgData name="Eilidh McGregor (Green Ink)" userId="9cba41ee-7d70-4c23-afba-c2290bddaa61" providerId="ADAL" clId="{660CD728-66DF-4085-9BAA-E96EA71DF74B}" dt="2025-01-22T17:45:57.515" v="0" actId="2696"/>
        <pc:sldMkLst>
          <pc:docMk/>
          <pc:sldMk cId="691906105" sldId="545"/>
        </pc:sldMkLst>
      </pc:sldChg>
      <pc:sldChg chg="del">
        <pc:chgData name="Eilidh McGregor (Green Ink)" userId="9cba41ee-7d70-4c23-afba-c2290bddaa61" providerId="ADAL" clId="{660CD728-66DF-4085-9BAA-E96EA71DF74B}" dt="2025-01-22T17:45:57.515" v="0" actId="2696"/>
        <pc:sldMkLst>
          <pc:docMk/>
          <pc:sldMk cId="1057054663" sldId="546"/>
        </pc:sldMkLst>
      </pc:sldChg>
      <pc:sldChg chg="del">
        <pc:chgData name="Eilidh McGregor (Green Ink)" userId="9cba41ee-7d70-4c23-afba-c2290bddaa61" providerId="ADAL" clId="{660CD728-66DF-4085-9BAA-E96EA71DF74B}" dt="2025-01-22T17:45:57.515" v="0" actId="2696"/>
        <pc:sldMkLst>
          <pc:docMk/>
          <pc:sldMk cId="2792557584" sldId="547"/>
        </pc:sldMkLst>
      </pc:sldChg>
      <pc:sldChg chg="del">
        <pc:chgData name="Eilidh McGregor (Green Ink)" userId="9cba41ee-7d70-4c23-afba-c2290bddaa61" providerId="ADAL" clId="{660CD728-66DF-4085-9BAA-E96EA71DF74B}" dt="2025-01-22T17:45:57.515" v="0" actId="2696"/>
        <pc:sldMkLst>
          <pc:docMk/>
          <pc:sldMk cId="3673841498" sldId="548"/>
        </pc:sldMkLst>
      </pc:sldChg>
      <pc:sldChg chg="del">
        <pc:chgData name="Eilidh McGregor (Green Ink)" userId="9cba41ee-7d70-4c23-afba-c2290bddaa61" providerId="ADAL" clId="{660CD728-66DF-4085-9BAA-E96EA71DF74B}" dt="2025-01-22T17:45:57.515" v="0" actId="2696"/>
        <pc:sldMkLst>
          <pc:docMk/>
          <pc:sldMk cId="2317205828" sldId="549"/>
        </pc:sldMkLst>
      </pc:sldChg>
      <pc:sldChg chg="del">
        <pc:chgData name="Eilidh McGregor (Green Ink)" userId="9cba41ee-7d70-4c23-afba-c2290bddaa61" providerId="ADAL" clId="{660CD728-66DF-4085-9BAA-E96EA71DF74B}" dt="2025-01-22T17:45:57.515" v="0" actId="2696"/>
        <pc:sldMkLst>
          <pc:docMk/>
          <pc:sldMk cId="4117553316" sldId="550"/>
        </pc:sldMkLst>
      </pc:sldChg>
      <pc:sldChg chg="del">
        <pc:chgData name="Eilidh McGregor (Green Ink)" userId="9cba41ee-7d70-4c23-afba-c2290bddaa61" providerId="ADAL" clId="{660CD728-66DF-4085-9BAA-E96EA71DF74B}" dt="2025-01-22T17:45:57.515" v="0" actId="2696"/>
        <pc:sldMkLst>
          <pc:docMk/>
          <pc:sldMk cId="584985910" sldId="551"/>
        </pc:sldMkLst>
      </pc:sldChg>
      <pc:sldChg chg="del">
        <pc:chgData name="Eilidh McGregor (Green Ink)" userId="9cba41ee-7d70-4c23-afba-c2290bddaa61" providerId="ADAL" clId="{660CD728-66DF-4085-9BAA-E96EA71DF74B}" dt="2025-01-22T17:45:57.515" v="0" actId="2696"/>
        <pc:sldMkLst>
          <pc:docMk/>
          <pc:sldMk cId="3093663083" sldId="552"/>
        </pc:sldMkLst>
      </pc:sldChg>
      <pc:sldChg chg="del">
        <pc:chgData name="Eilidh McGregor (Green Ink)" userId="9cba41ee-7d70-4c23-afba-c2290bddaa61" providerId="ADAL" clId="{660CD728-66DF-4085-9BAA-E96EA71DF74B}" dt="2025-01-22T17:45:57.515" v="0" actId="2696"/>
        <pc:sldMkLst>
          <pc:docMk/>
          <pc:sldMk cId="2525699467" sldId="553"/>
        </pc:sldMkLst>
      </pc:sldChg>
      <pc:sldChg chg="del">
        <pc:chgData name="Eilidh McGregor (Green Ink)" userId="9cba41ee-7d70-4c23-afba-c2290bddaa61" providerId="ADAL" clId="{660CD728-66DF-4085-9BAA-E96EA71DF74B}" dt="2025-01-22T17:45:57.515" v="0" actId="2696"/>
        <pc:sldMkLst>
          <pc:docMk/>
          <pc:sldMk cId="3557591569" sldId="554"/>
        </pc:sldMkLst>
      </pc:sldChg>
      <pc:sldChg chg="del">
        <pc:chgData name="Eilidh McGregor (Green Ink)" userId="9cba41ee-7d70-4c23-afba-c2290bddaa61" providerId="ADAL" clId="{660CD728-66DF-4085-9BAA-E96EA71DF74B}" dt="2025-01-22T17:45:57.515" v="0" actId="2696"/>
        <pc:sldMkLst>
          <pc:docMk/>
          <pc:sldMk cId="1643354276" sldId="555"/>
        </pc:sldMkLst>
      </pc:sldChg>
      <pc:sldChg chg="del">
        <pc:chgData name="Eilidh McGregor (Green Ink)" userId="9cba41ee-7d70-4c23-afba-c2290bddaa61" providerId="ADAL" clId="{660CD728-66DF-4085-9BAA-E96EA71DF74B}" dt="2025-01-22T17:45:57.515" v="0" actId="2696"/>
        <pc:sldMkLst>
          <pc:docMk/>
          <pc:sldMk cId="1298327133" sldId="556"/>
        </pc:sldMkLst>
      </pc:sldChg>
      <pc:sldChg chg="del">
        <pc:chgData name="Eilidh McGregor (Green Ink)" userId="9cba41ee-7d70-4c23-afba-c2290bddaa61" providerId="ADAL" clId="{660CD728-66DF-4085-9BAA-E96EA71DF74B}" dt="2025-01-22T17:45:57.515" v="0" actId="2696"/>
        <pc:sldMkLst>
          <pc:docMk/>
          <pc:sldMk cId="3453521803" sldId="557"/>
        </pc:sldMkLst>
      </pc:sldChg>
      <pc:sldChg chg="del">
        <pc:chgData name="Eilidh McGregor (Green Ink)" userId="9cba41ee-7d70-4c23-afba-c2290bddaa61" providerId="ADAL" clId="{660CD728-66DF-4085-9BAA-E96EA71DF74B}" dt="2025-01-22T17:46:17.056" v="1" actId="2696"/>
        <pc:sldMkLst>
          <pc:docMk/>
          <pc:sldMk cId="1393477870" sldId="559"/>
        </pc:sldMkLst>
      </pc:sldChg>
      <pc:sldChg chg="del">
        <pc:chgData name="Eilidh McGregor (Green Ink)" userId="9cba41ee-7d70-4c23-afba-c2290bddaa61" providerId="ADAL" clId="{660CD728-66DF-4085-9BAA-E96EA71DF74B}" dt="2025-01-22T17:46:17.056" v="1" actId="2696"/>
        <pc:sldMkLst>
          <pc:docMk/>
          <pc:sldMk cId="40989714" sldId="560"/>
        </pc:sldMkLst>
      </pc:sldChg>
      <pc:sldChg chg="del">
        <pc:chgData name="Eilidh McGregor (Green Ink)" userId="9cba41ee-7d70-4c23-afba-c2290bddaa61" providerId="ADAL" clId="{660CD728-66DF-4085-9BAA-E96EA71DF74B}" dt="2025-01-22T17:46:17.056" v="1" actId="2696"/>
        <pc:sldMkLst>
          <pc:docMk/>
          <pc:sldMk cId="2996773268" sldId="561"/>
        </pc:sldMkLst>
      </pc:sldChg>
      <pc:sldChg chg="del">
        <pc:chgData name="Eilidh McGregor (Green Ink)" userId="9cba41ee-7d70-4c23-afba-c2290bddaa61" providerId="ADAL" clId="{660CD728-66DF-4085-9BAA-E96EA71DF74B}" dt="2025-01-22T17:46:17.056" v="1" actId="2696"/>
        <pc:sldMkLst>
          <pc:docMk/>
          <pc:sldMk cId="1704946119" sldId="562"/>
        </pc:sldMkLst>
      </pc:sldChg>
      <pc:sldChg chg="del">
        <pc:chgData name="Eilidh McGregor (Green Ink)" userId="9cba41ee-7d70-4c23-afba-c2290bddaa61" providerId="ADAL" clId="{660CD728-66DF-4085-9BAA-E96EA71DF74B}" dt="2025-01-22T17:46:17.056" v="1" actId="2696"/>
        <pc:sldMkLst>
          <pc:docMk/>
          <pc:sldMk cId="1740026120" sldId="563"/>
        </pc:sldMkLst>
      </pc:sldChg>
      <pc:sldChg chg="del">
        <pc:chgData name="Eilidh McGregor (Green Ink)" userId="9cba41ee-7d70-4c23-afba-c2290bddaa61" providerId="ADAL" clId="{660CD728-66DF-4085-9BAA-E96EA71DF74B}" dt="2025-01-22T17:46:17.056" v="1" actId="2696"/>
        <pc:sldMkLst>
          <pc:docMk/>
          <pc:sldMk cId="2284976561" sldId="564"/>
        </pc:sldMkLst>
      </pc:sldChg>
      <pc:sldChg chg="del">
        <pc:chgData name="Eilidh McGregor (Green Ink)" userId="9cba41ee-7d70-4c23-afba-c2290bddaa61" providerId="ADAL" clId="{660CD728-66DF-4085-9BAA-E96EA71DF74B}" dt="2025-01-22T17:46:17.056" v="1" actId="2696"/>
        <pc:sldMkLst>
          <pc:docMk/>
          <pc:sldMk cId="2980113983" sldId="565"/>
        </pc:sldMkLst>
      </pc:sldChg>
      <pc:sldChg chg="del">
        <pc:chgData name="Eilidh McGregor (Green Ink)" userId="9cba41ee-7d70-4c23-afba-c2290bddaa61" providerId="ADAL" clId="{660CD728-66DF-4085-9BAA-E96EA71DF74B}" dt="2025-01-22T17:46:17.056" v="1" actId="2696"/>
        <pc:sldMkLst>
          <pc:docMk/>
          <pc:sldMk cId="714378234" sldId="567"/>
        </pc:sldMkLst>
      </pc:sldChg>
      <pc:sldChg chg="del">
        <pc:chgData name="Eilidh McGregor (Green Ink)" userId="9cba41ee-7d70-4c23-afba-c2290bddaa61" providerId="ADAL" clId="{660CD728-66DF-4085-9BAA-E96EA71DF74B}" dt="2025-01-22T17:46:17.056" v="1" actId="2696"/>
        <pc:sldMkLst>
          <pc:docMk/>
          <pc:sldMk cId="1175654923" sldId="568"/>
        </pc:sldMkLst>
      </pc:sldChg>
      <pc:sldChg chg="del">
        <pc:chgData name="Eilidh McGregor (Green Ink)" userId="9cba41ee-7d70-4c23-afba-c2290bddaa61" providerId="ADAL" clId="{660CD728-66DF-4085-9BAA-E96EA71DF74B}" dt="2025-01-22T17:46:17.056" v="1" actId="2696"/>
        <pc:sldMkLst>
          <pc:docMk/>
          <pc:sldMk cId="3855224202" sldId="569"/>
        </pc:sldMkLst>
      </pc:sldChg>
      <pc:sldChg chg="del">
        <pc:chgData name="Eilidh McGregor (Green Ink)" userId="9cba41ee-7d70-4c23-afba-c2290bddaa61" providerId="ADAL" clId="{660CD728-66DF-4085-9BAA-E96EA71DF74B}" dt="2025-01-22T17:46:17.056" v="1" actId="2696"/>
        <pc:sldMkLst>
          <pc:docMk/>
          <pc:sldMk cId="2643322511" sldId="570"/>
        </pc:sldMkLst>
      </pc:sldChg>
      <pc:sldChg chg="del">
        <pc:chgData name="Eilidh McGregor (Green Ink)" userId="9cba41ee-7d70-4c23-afba-c2290bddaa61" providerId="ADAL" clId="{660CD728-66DF-4085-9BAA-E96EA71DF74B}" dt="2025-01-22T17:46:17.056" v="1" actId="2696"/>
        <pc:sldMkLst>
          <pc:docMk/>
          <pc:sldMk cId="1748309419" sldId="571"/>
        </pc:sldMkLst>
      </pc:sldChg>
      <pc:sldMasterChg chg="del delSldLayout">
        <pc:chgData name="Eilidh McGregor (Green Ink)" userId="9cba41ee-7d70-4c23-afba-c2290bddaa61" providerId="ADAL" clId="{660CD728-66DF-4085-9BAA-E96EA71DF74B}" dt="2025-01-22T17:45:57.515" v="0" actId="2696"/>
        <pc:sldMasterMkLst>
          <pc:docMk/>
          <pc:sldMasterMk cId="3094766135" sldId="2147483648"/>
        </pc:sldMasterMkLst>
        <pc:sldLayoutChg chg="del">
          <pc:chgData name="Eilidh McGregor (Green Ink)" userId="9cba41ee-7d70-4c23-afba-c2290bddaa61" providerId="ADAL" clId="{660CD728-66DF-4085-9BAA-E96EA71DF74B}" dt="2025-01-22T17:45:57.515" v="0" actId="2696"/>
          <pc:sldLayoutMkLst>
            <pc:docMk/>
            <pc:sldMasterMk cId="3094766135" sldId="2147483648"/>
            <pc:sldLayoutMk cId="3588208150" sldId="2147483649"/>
          </pc:sldLayoutMkLst>
        </pc:sldLayoutChg>
      </pc:sldMasterChg>
      <pc:sldMasterChg chg="del delSldLayout">
        <pc:chgData name="Eilidh McGregor (Green Ink)" userId="9cba41ee-7d70-4c23-afba-c2290bddaa61" providerId="ADAL" clId="{660CD728-66DF-4085-9BAA-E96EA71DF74B}" dt="2025-01-22T17:45:57.515" v="0" actId="2696"/>
        <pc:sldMasterMkLst>
          <pc:docMk/>
          <pc:sldMasterMk cId="3564903295" sldId="2147483676"/>
        </pc:sldMasterMkLst>
        <pc:sldLayoutChg chg="del">
          <pc:chgData name="Eilidh McGregor (Green Ink)" userId="9cba41ee-7d70-4c23-afba-c2290bddaa61" providerId="ADAL" clId="{660CD728-66DF-4085-9BAA-E96EA71DF74B}" dt="2025-01-22T17:45:57.515" v="0" actId="2696"/>
          <pc:sldLayoutMkLst>
            <pc:docMk/>
            <pc:sldMasterMk cId="3564903295" sldId="2147483676"/>
            <pc:sldLayoutMk cId="3714933738" sldId="2147483675"/>
          </pc:sldLayoutMkLst>
        </pc:sldLayoutChg>
        <pc:sldLayoutChg chg="del">
          <pc:chgData name="Eilidh McGregor (Green Ink)" userId="9cba41ee-7d70-4c23-afba-c2290bddaa61" providerId="ADAL" clId="{660CD728-66DF-4085-9BAA-E96EA71DF74B}" dt="2025-01-22T17:45:57.515" v="0" actId="2696"/>
          <pc:sldLayoutMkLst>
            <pc:docMk/>
            <pc:sldMasterMk cId="3564903295" sldId="2147483676"/>
            <pc:sldLayoutMk cId="2429060909" sldId="2147483677"/>
          </pc:sldLayoutMkLst>
        </pc:sldLayoutChg>
        <pc:sldLayoutChg chg="del">
          <pc:chgData name="Eilidh McGregor (Green Ink)" userId="9cba41ee-7d70-4c23-afba-c2290bddaa61" providerId="ADAL" clId="{660CD728-66DF-4085-9BAA-E96EA71DF74B}" dt="2025-01-22T17:45:57.515" v="0" actId="2696"/>
          <pc:sldLayoutMkLst>
            <pc:docMk/>
            <pc:sldMasterMk cId="3564903295" sldId="2147483676"/>
            <pc:sldLayoutMk cId="4068904741" sldId="2147483714"/>
          </pc:sldLayoutMkLst>
        </pc:sldLayoutChg>
      </pc:sldMasterChg>
    </pc:docChg>
  </pc:docChgLst>
  <pc:docChgLst>
    <pc:chgData name="Guy Manners (Green Ink)" userId="0f72d4e3-0f22-40ba-bc66-f2cb0e17addf" providerId="ADAL" clId="{E05E9454-51C9-47B8-93D4-4781BE52407A}"/>
    <pc:docChg chg="undo custSel modSld">
      <pc:chgData name="Guy Manners (Green Ink)" userId="0f72d4e3-0f22-40ba-bc66-f2cb0e17addf" providerId="ADAL" clId="{E05E9454-51C9-47B8-93D4-4781BE52407A}" dt="2025-01-20T10:30:41.453" v="783" actId="1038"/>
      <pc:docMkLst>
        <pc:docMk/>
      </pc:docMkLst>
      <pc:sldChg chg="modNotesTx">
        <pc:chgData name="Guy Manners (Green Ink)" userId="0f72d4e3-0f22-40ba-bc66-f2cb0e17addf" providerId="ADAL" clId="{E05E9454-51C9-47B8-93D4-4781BE52407A}" dt="2025-01-20T09:12:57.663" v="687" actId="13926"/>
        <pc:sldMkLst>
          <pc:docMk/>
          <pc:sldMk cId="0" sldId="270"/>
        </pc:sldMkLst>
      </pc:sldChg>
      <pc:sldChg chg="modNotesTx">
        <pc:chgData name="Guy Manners (Green Ink)" userId="0f72d4e3-0f22-40ba-bc66-f2cb0e17addf" providerId="ADAL" clId="{E05E9454-51C9-47B8-93D4-4781BE52407A}" dt="2025-01-20T09:46:46.271" v="728"/>
        <pc:sldMkLst>
          <pc:docMk/>
          <pc:sldMk cId="2325324675" sldId="276"/>
        </pc:sldMkLst>
      </pc:sldChg>
      <pc:sldChg chg="modNotesTx">
        <pc:chgData name="Guy Manners (Green Ink)" userId="0f72d4e3-0f22-40ba-bc66-f2cb0e17addf" providerId="ADAL" clId="{E05E9454-51C9-47B8-93D4-4781BE52407A}" dt="2025-01-20T09:12:44.959" v="686" actId="13926"/>
        <pc:sldMkLst>
          <pc:docMk/>
          <pc:sldMk cId="3190309418" sldId="292"/>
        </pc:sldMkLst>
      </pc:sldChg>
      <pc:sldChg chg="modNotesTx">
        <pc:chgData name="Guy Manners (Green Ink)" userId="0f72d4e3-0f22-40ba-bc66-f2cb0e17addf" providerId="ADAL" clId="{E05E9454-51C9-47B8-93D4-4781BE52407A}" dt="2025-01-20T10:03:18.217" v="734" actId="13926"/>
        <pc:sldMkLst>
          <pc:docMk/>
          <pc:sldMk cId="405924900" sldId="318"/>
        </pc:sldMkLst>
      </pc:sldChg>
      <pc:sldChg chg="modNotesTx">
        <pc:chgData name="Guy Manners (Green Ink)" userId="0f72d4e3-0f22-40ba-bc66-f2cb0e17addf" providerId="ADAL" clId="{E05E9454-51C9-47B8-93D4-4781BE52407A}" dt="2025-01-20T08:46:18.368" v="365" actId="20577"/>
        <pc:sldMkLst>
          <pc:docMk/>
          <pc:sldMk cId="1365899413" sldId="323"/>
        </pc:sldMkLst>
      </pc:sldChg>
      <pc:sldChg chg="addSp modSp mod">
        <pc:chgData name="Guy Manners (Green Ink)" userId="0f72d4e3-0f22-40ba-bc66-f2cb0e17addf" providerId="ADAL" clId="{E05E9454-51C9-47B8-93D4-4781BE52407A}" dt="2025-01-20T09:00:48.437" v="522" actId="1035"/>
        <pc:sldMkLst>
          <pc:docMk/>
          <pc:sldMk cId="503172891" sldId="335"/>
        </pc:sldMkLst>
      </pc:sldChg>
      <pc:sldChg chg="modNotesTx">
        <pc:chgData name="Guy Manners (Green Ink)" userId="0f72d4e3-0f22-40ba-bc66-f2cb0e17addf" providerId="ADAL" clId="{E05E9454-51C9-47B8-93D4-4781BE52407A}" dt="2025-01-20T09:12:23.047" v="685" actId="13926"/>
        <pc:sldMkLst>
          <pc:docMk/>
          <pc:sldMk cId="3591334104" sldId="343"/>
        </pc:sldMkLst>
      </pc:sldChg>
      <pc:sldChg chg="modNotesTx">
        <pc:chgData name="Guy Manners (Green Ink)" userId="0f72d4e3-0f22-40ba-bc66-f2cb0e17addf" providerId="ADAL" clId="{E05E9454-51C9-47B8-93D4-4781BE52407A}" dt="2025-01-20T09:12:11.823" v="684" actId="13926"/>
        <pc:sldMkLst>
          <pc:docMk/>
          <pc:sldMk cId="1115174239" sldId="345"/>
        </pc:sldMkLst>
      </pc:sldChg>
      <pc:sldChg chg="modNotesTx">
        <pc:chgData name="Guy Manners (Green Ink)" userId="0f72d4e3-0f22-40ba-bc66-f2cb0e17addf" providerId="ADAL" clId="{E05E9454-51C9-47B8-93D4-4781BE52407A}" dt="2025-01-20T09:12:04.463" v="683" actId="13926"/>
        <pc:sldMkLst>
          <pc:docMk/>
          <pc:sldMk cId="3936956838" sldId="348"/>
        </pc:sldMkLst>
      </pc:sldChg>
      <pc:sldChg chg="modSp mod modCm">
        <pc:chgData name="Guy Manners (Green Ink)" userId="0f72d4e3-0f22-40ba-bc66-f2cb0e17addf" providerId="ADAL" clId="{E05E9454-51C9-47B8-93D4-4781BE52407A}" dt="2025-01-20T09:03:20.446" v="523" actId="20577"/>
        <pc:sldMkLst>
          <pc:docMk/>
          <pc:sldMk cId="2997695657" sldId="363"/>
        </pc:sldMkLst>
        <pc:extLst>
          <p:ext xmlns:p="http://schemas.openxmlformats.org/presentationml/2006/main" uri="{D6D511B9-2390-475A-947B-AFAB55BFBCF1}">
            <pc226:cmChg xmlns:pc226="http://schemas.microsoft.com/office/powerpoint/2022/06/main/command" chg="mod">
              <pc226:chgData name="Guy Manners (Green Ink)" userId="0f72d4e3-0f22-40ba-bc66-f2cb0e17addf" providerId="ADAL" clId="{E05E9454-51C9-47B8-93D4-4781BE52407A}" dt="2025-01-20T09:03:20.446" v="523" actId="20577"/>
              <pc2:cmMkLst xmlns:pc2="http://schemas.microsoft.com/office/powerpoint/2019/9/main/command">
                <pc:docMk/>
                <pc:sldMk cId="2997695657" sldId="363"/>
                <pc2:cmMk id="{062F6FD9-9BFB-461D-9421-4580186D36A5}"/>
              </pc2:cmMkLst>
            </pc226:cmChg>
          </p:ext>
        </pc:extLst>
      </pc:sldChg>
      <pc:sldChg chg="modSp mod modNotesTx">
        <pc:chgData name="Guy Manners (Green Ink)" userId="0f72d4e3-0f22-40ba-bc66-f2cb0e17addf" providerId="ADAL" clId="{E05E9454-51C9-47B8-93D4-4781BE52407A}" dt="2025-01-20T08:58:33.787" v="455" actId="20577"/>
        <pc:sldMkLst>
          <pc:docMk/>
          <pc:sldMk cId="1156690852" sldId="386"/>
        </pc:sldMkLst>
      </pc:sldChg>
      <pc:sldChg chg="modAnim">
        <pc:chgData name="Guy Manners (Green Ink)" userId="0f72d4e3-0f22-40ba-bc66-f2cb0e17addf" providerId="ADAL" clId="{E05E9454-51C9-47B8-93D4-4781BE52407A}" dt="2025-01-20T08:57:18.195" v="428"/>
        <pc:sldMkLst>
          <pc:docMk/>
          <pc:sldMk cId="2692575180" sldId="403"/>
        </pc:sldMkLst>
      </pc:sldChg>
      <pc:sldChg chg="modAnim">
        <pc:chgData name="Guy Manners (Green Ink)" userId="0f72d4e3-0f22-40ba-bc66-f2cb0e17addf" providerId="ADAL" clId="{E05E9454-51C9-47B8-93D4-4781BE52407A}" dt="2025-01-20T08:57:03.634" v="427"/>
        <pc:sldMkLst>
          <pc:docMk/>
          <pc:sldMk cId="2966736274" sldId="421"/>
        </pc:sldMkLst>
      </pc:sldChg>
      <pc:sldChg chg="modAnim">
        <pc:chgData name="Guy Manners (Green Ink)" userId="0f72d4e3-0f22-40ba-bc66-f2cb0e17addf" providerId="ADAL" clId="{E05E9454-51C9-47B8-93D4-4781BE52407A}" dt="2025-01-20T08:56:55.072" v="426"/>
        <pc:sldMkLst>
          <pc:docMk/>
          <pc:sldMk cId="968710743" sldId="425"/>
        </pc:sldMkLst>
      </pc:sldChg>
      <pc:sldChg chg="addSp modSp mod">
        <pc:chgData name="Guy Manners (Green Ink)" userId="0f72d4e3-0f22-40ba-bc66-f2cb0e17addf" providerId="ADAL" clId="{E05E9454-51C9-47B8-93D4-4781BE52407A}" dt="2025-01-20T08:56:22.305" v="424" actId="1076"/>
        <pc:sldMkLst>
          <pc:docMk/>
          <pc:sldMk cId="708236150" sldId="429"/>
        </pc:sldMkLst>
        <pc:spChg chg="mod">
          <ac:chgData name="Guy Manners (Green Ink)" userId="0f72d4e3-0f22-40ba-bc66-f2cb0e17addf" providerId="ADAL" clId="{E05E9454-51C9-47B8-93D4-4781BE52407A}" dt="2025-01-20T08:56:16.577" v="423"/>
          <ac:spMkLst>
            <pc:docMk/>
            <pc:sldMk cId="708236150" sldId="429"/>
            <ac:spMk id="4" creationId="{13CCC4DD-BB12-8175-DD4E-0850DCF74063}"/>
          </ac:spMkLst>
        </pc:spChg>
        <pc:spChg chg="mod">
          <ac:chgData name="Guy Manners (Green Ink)" userId="0f72d4e3-0f22-40ba-bc66-f2cb0e17addf" providerId="ADAL" clId="{E05E9454-51C9-47B8-93D4-4781BE52407A}" dt="2025-01-20T08:56:16.577" v="423"/>
          <ac:spMkLst>
            <pc:docMk/>
            <pc:sldMk cId="708236150" sldId="429"/>
            <ac:spMk id="6" creationId="{07D04343-D748-D162-DC91-74C6E2BD3526}"/>
          </ac:spMkLst>
        </pc:spChg>
        <pc:spChg chg="mod">
          <ac:chgData name="Guy Manners (Green Ink)" userId="0f72d4e3-0f22-40ba-bc66-f2cb0e17addf" providerId="ADAL" clId="{E05E9454-51C9-47B8-93D4-4781BE52407A}" dt="2025-01-20T08:56:16.577" v="423"/>
          <ac:spMkLst>
            <pc:docMk/>
            <pc:sldMk cId="708236150" sldId="429"/>
            <ac:spMk id="7" creationId="{D25BF7F7-28DF-3277-28CF-343308791E2F}"/>
          </ac:spMkLst>
        </pc:spChg>
        <pc:spChg chg="mod">
          <ac:chgData name="Guy Manners (Green Ink)" userId="0f72d4e3-0f22-40ba-bc66-f2cb0e17addf" providerId="ADAL" clId="{E05E9454-51C9-47B8-93D4-4781BE52407A}" dt="2025-01-20T08:56:16.577" v="423"/>
          <ac:spMkLst>
            <pc:docMk/>
            <pc:sldMk cId="708236150" sldId="429"/>
            <ac:spMk id="8" creationId="{FAA89B6D-F366-9016-67D9-662E6B33D680}"/>
          </ac:spMkLst>
        </pc:spChg>
        <pc:grpChg chg="add mod">
          <ac:chgData name="Guy Manners (Green Ink)" userId="0f72d4e3-0f22-40ba-bc66-f2cb0e17addf" providerId="ADAL" clId="{E05E9454-51C9-47B8-93D4-4781BE52407A}" dt="2025-01-20T08:56:22.305" v="424" actId="1076"/>
          <ac:grpSpMkLst>
            <pc:docMk/>
            <pc:sldMk cId="708236150" sldId="429"/>
            <ac:grpSpMk id="3" creationId="{A04C60BC-40ED-51BB-E51F-A7CFBEBFA0C3}"/>
          </ac:grpSpMkLst>
        </pc:grpChg>
        <pc:grpChg chg="mod">
          <ac:chgData name="Guy Manners (Green Ink)" userId="0f72d4e3-0f22-40ba-bc66-f2cb0e17addf" providerId="ADAL" clId="{E05E9454-51C9-47B8-93D4-4781BE52407A}" dt="2025-01-20T08:56:16.577" v="423"/>
          <ac:grpSpMkLst>
            <pc:docMk/>
            <pc:sldMk cId="708236150" sldId="429"/>
            <ac:grpSpMk id="5" creationId="{7266BE6D-65F5-8C8B-FAEC-A8CAAED429F7}"/>
          </ac:grpSpMkLst>
        </pc:grpChg>
      </pc:sldChg>
      <pc:sldChg chg="modAnim">
        <pc:chgData name="Guy Manners (Green Ink)" userId="0f72d4e3-0f22-40ba-bc66-f2cb0e17addf" providerId="ADAL" clId="{E05E9454-51C9-47B8-93D4-4781BE52407A}" dt="2025-01-20T08:55:49.400" v="422"/>
        <pc:sldMkLst>
          <pc:docMk/>
          <pc:sldMk cId="4268944015" sldId="442"/>
        </pc:sldMkLst>
      </pc:sldChg>
      <pc:sldChg chg="addSp delSp modSp mod">
        <pc:chgData name="Guy Manners (Green Ink)" userId="0f72d4e3-0f22-40ba-bc66-f2cb0e17addf" providerId="ADAL" clId="{E05E9454-51C9-47B8-93D4-4781BE52407A}" dt="2025-01-20T10:29:35.827" v="736"/>
        <pc:sldMkLst>
          <pc:docMk/>
          <pc:sldMk cId="4138028408" sldId="448"/>
        </pc:sldMkLst>
        <pc:spChg chg="mod">
          <ac:chgData name="Guy Manners (Green Ink)" userId="0f72d4e3-0f22-40ba-bc66-f2cb0e17addf" providerId="ADAL" clId="{E05E9454-51C9-47B8-93D4-4781BE52407A}" dt="2025-01-20T10:29:35.827" v="736"/>
          <ac:spMkLst>
            <pc:docMk/>
            <pc:sldMk cId="4138028408" sldId="448"/>
            <ac:spMk id="5" creationId="{91A6F8BE-AC93-8A44-5EFF-D0EBF0D9202B}"/>
          </ac:spMkLst>
        </pc:spChg>
        <pc:grpChg chg="add mod">
          <ac:chgData name="Guy Manners (Green Ink)" userId="0f72d4e3-0f22-40ba-bc66-f2cb0e17addf" providerId="ADAL" clId="{E05E9454-51C9-47B8-93D4-4781BE52407A}" dt="2025-01-20T10:29:35.827" v="736"/>
          <ac:grpSpMkLst>
            <pc:docMk/>
            <pc:sldMk cId="4138028408" sldId="448"/>
            <ac:grpSpMk id="2" creationId="{BDAEB98C-17B6-3B40-6209-6EEE901D5C70}"/>
          </ac:grpSpMkLst>
        </pc:grpChg>
        <pc:picChg chg="mod">
          <ac:chgData name="Guy Manners (Green Ink)" userId="0f72d4e3-0f22-40ba-bc66-f2cb0e17addf" providerId="ADAL" clId="{E05E9454-51C9-47B8-93D4-4781BE52407A}" dt="2025-01-20T10:29:35.827" v="736"/>
          <ac:picMkLst>
            <pc:docMk/>
            <pc:sldMk cId="4138028408" sldId="448"/>
            <ac:picMk id="4" creationId="{DBAA2FEF-BDF1-BAA1-CFA2-0A3EFF62E645}"/>
          </ac:picMkLst>
        </pc:picChg>
      </pc:sldChg>
      <pc:sldChg chg="addSp delSp modSp mod modNotesTx">
        <pc:chgData name="Guy Manners (Green Ink)" userId="0f72d4e3-0f22-40ba-bc66-f2cb0e17addf" providerId="ADAL" clId="{E05E9454-51C9-47B8-93D4-4781BE52407A}" dt="2025-01-20T10:30:41.453" v="783" actId="1038"/>
        <pc:sldMkLst>
          <pc:docMk/>
          <pc:sldMk cId="4190746743" sldId="461"/>
        </pc:sldMkLst>
        <pc:spChg chg="mod">
          <ac:chgData name="Guy Manners (Green Ink)" userId="0f72d4e3-0f22-40ba-bc66-f2cb0e17addf" providerId="ADAL" clId="{E05E9454-51C9-47B8-93D4-4781BE52407A}" dt="2025-01-20T10:29:51.401" v="738"/>
          <ac:spMkLst>
            <pc:docMk/>
            <pc:sldMk cId="4190746743" sldId="461"/>
            <ac:spMk id="7" creationId="{E2BD34A4-CAA2-FF3D-9879-A3A0BC3A6FB7}"/>
          </ac:spMkLst>
        </pc:spChg>
        <pc:spChg chg="mod">
          <ac:chgData name="Guy Manners (Green Ink)" userId="0f72d4e3-0f22-40ba-bc66-f2cb0e17addf" providerId="ADAL" clId="{E05E9454-51C9-47B8-93D4-4781BE52407A}" dt="2025-01-20T10:30:41.453" v="783" actId="1038"/>
          <ac:spMkLst>
            <pc:docMk/>
            <pc:sldMk cId="4190746743" sldId="461"/>
            <ac:spMk id="2023" creationId="{00000000-0000-0000-0000-000000000000}"/>
          </ac:spMkLst>
        </pc:spChg>
        <pc:grpChg chg="add mod ord">
          <ac:chgData name="Guy Manners (Green Ink)" userId="0f72d4e3-0f22-40ba-bc66-f2cb0e17addf" providerId="ADAL" clId="{E05E9454-51C9-47B8-93D4-4781BE52407A}" dt="2025-01-20T10:30:30.578" v="780" actId="1038"/>
          <ac:grpSpMkLst>
            <pc:docMk/>
            <pc:sldMk cId="4190746743" sldId="461"/>
            <ac:grpSpMk id="4" creationId="{43043073-C360-264C-CD3F-4F9187BBE775}"/>
          </ac:grpSpMkLst>
        </pc:grpChg>
        <pc:picChg chg="mod">
          <ac:chgData name="Guy Manners (Green Ink)" userId="0f72d4e3-0f22-40ba-bc66-f2cb0e17addf" providerId="ADAL" clId="{E05E9454-51C9-47B8-93D4-4781BE52407A}" dt="2025-01-20T10:29:51.401" v="738"/>
          <ac:picMkLst>
            <pc:docMk/>
            <pc:sldMk cId="4190746743" sldId="461"/>
            <ac:picMk id="6" creationId="{5F48809E-8BFB-0BE0-ABCF-CA723A2A6A69}"/>
          </ac:picMkLst>
        </pc:picChg>
      </pc:sldChg>
      <pc:sldChg chg="modNotesTx">
        <pc:chgData name="Guy Manners (Green Ink)" userId="0f72d4e3-0f22-40ba-bc66-f2cb0e17addf" providerId="ADAL" clId="{E05E9454-51C9-47B8-93D4-4781BE52407A}" dt="2025-01-20T09:11:24.599" v="681" actId="13926"/>
        <pc:sldMkLst>
          <pc:docMk/>
          <pc:sldMk cId="2101170238" sldId="477"/>
        </pc:sldMkLst>
      </pc:sldChg>
      <pc:sldChg chg="modAnim">
        <pc:chgData name="Guy Manners (Green Ink)" userId="0f72d4e3-0f22-40ba-bc66-f2cb0e17addf" providerId="ADAL" clId="{E05E9454-51C9-47B8-93D4-4781BE52407A}" dt="2025-01-20T08:53:17.755" v="418"/>
        <pc:sldMkLst>
          <pc:docMk/>
          <pc:sldMk cId="1944775028" sldId="479"/>
        </pc:sldMkLst>
      </pc:sldChg>
      <pc:sldChg chg="modNotesTx">
        <pc:chgData name="Guy Manners (Green Ink)" userId="0f72d4e3-0f22-40ba-bc66-f2cb0e17addf" providerId="ADAL" clId="{E05E9454-51C9-47B8-93D4-4781BE52407A}" dt="2025-01-20T09:11:15.335" v="680" actId="13926"/>
        <pc:sldMkLst>
          <pc:docMk/>
          <pc:sldMk cId="2436485472" sldId="480"/>
        </pc:sldMkLst>
      </pc:sldChg>
      <pc:sldChg chg="modAnim modNotesTx">
        <pc:chgData name="Guy Manners (Green Ink)" userId="0f72d4e3-0f22-40ba-bc66-f2cb0e17addf" providerId="ADAL" clId="{E05E9454-51C9-47B8-93D4-4781BE52407A}" dt="2025-01-20T09:11:08.596" v="679" actId="13926"/>
        <pc:sldMkLst>
          <pc:docMk/>
          <pc:sldMk cId="250980949" sldId="481"/>
        </pc:sldMkLst>
      </pc:sldChg>
      <pc:sldChg chg="modNotesTx">
        <pc:chgData name="Guy Manners (Green Ink)" userId="0f72d4e3-0f22-40ba-bc66-f2cb0e17addf" providerId="ADAL" clId="{E05E9454-51C9-47B8-93D4-4781BE52407A}" dt="2025-01-20T08:50:20.582" v="414"/>
        <pc:sldMkLst>
          <pc:docMk/>
          <pc:sldMk cId="516420185" sldId="504"/>
        </pc:sldMkLst>
      </pc:sldChg>
      <pc:sldChg chg="modNotesTx">
        <pc:chgData name="Guy Manners (Green Ink)" userId="0f72d4e3-0f22-40ba-bc66-f2cb0e17addf" providerId="ADAL" clId="{E05E9454-51C9-47B8-93D4-4781BE52407A}" dt="2025-01-20T08:50:28.019" v="415"/>
        <pc:sldMkLst>
          <pc:docMk/>
          <pc:sldMk cId="2793079073" sldId="505"/>
        </pc:sldMkLst>
      </pc:sldChg>
      <pc:sldChg chg="addSp delSp modSp mod modNotesTx">
        <pc:chgData name="Guy Manners (Green Ink)" userId="0f72d4e3-0f22-40ba-bc66-f2cb0e17addf" providerId="ADAL" clId="{E05E9454-51C9-47B8-93D4-4781BE52407A}" dt="2025-01-20T09:46:27.034" v="727" actId="113"/>
        <pc:sldMkLst>
          <pc:docMk/>
          <pc:sldMk cId="691906105" sldId="545"/>
        </pc:sldMkLst>
      </pc:sldChg>
      <pc:sldChg chg="modNotesTx">
        <pc:chgData name="Guy Manners (Green Ink)" userId="0f72d4e3-0f22-40ba-bc66-f2cb0e17addf" providerId="ADAL" clId="{E05E9454-51C9-47B8-93D4-4781BE52407A}" dt="2025-01-20T09:47:04.110" v="729"/>
        <pc:sldMkLst>
          <pc:docMk/>
          <pc:sldMk cId="3673841498" sldId="548"/>
        </pc:sldMkLst>
      </pc:sldChg>
      <pc:sldChg chg="modNotesTx">
        <pc:chgData name="Guy Manners (Green Ink)" userId="0f72d4e3-0f22-40ba-bc66-f2cb0e17addf" providerId="ADAL" clId="{E05E9454-51C9-47B8-93D4-4781BE52407A}" dt="2025-01-20T09:47:20.650" v="730"/>
        <pc:sldMkLst>
          <pc:docMk/>
          <pc:sldMk cId="584985910" sldId="551"/>
        </pc:sldMkLst>
      </pc:sldChg>
      <pc:sldChg chg="modSp mod">
        <pc:chgData name="Guy Manners (Green Ink)" userId="0f72d4e3-0f22-40ba-bc66-f2cb0e17addf" providerId="ADAL" clId="{E05E9454-51C9-47B8-93D4-4781BE52407A}" dt="2025-01-20T09:08:52.665" v="678" actId="6549"/>
        <pc:sldMkLst>
          <pc:docMk/>
          <pc:sldMk cId="3557591569" sldId="554"/>
        </pc:sldMkLst>
      </pc:sldChg>
      <pc:sldChg chg="modNotesTx">
        <pc:chgData name="Guy Manners (Green Ink)" userId="0f72d4e3-0f22-40ba-bc66-f2cb0e17addf" providerId="ADAL" clId="{E05E9454-51C9-47B8-93D4-4781BE52407A}" dt="2025-01-20T09:48:04.732" v="731"/>
        <pc:sldMkLst>
          <pc:docMk/>
          <pc:sldMk cId="40989714" sldId="560"/>
        </pc:sldMkLst>
      </pc:sldChg>
      <pc:sldChg chg="modNotesTx">
        <pc:chgData name="Guy Manners (Green Ink)" userId="0f72d4e3-0f22-40ba-bc66-f2cb0e17addf" providerId="ADAL" clId="{E05E9454-51C9-47B8-93D4-4781BE52407A}" dt="2025-01-20T09:48:21.024" v="732"/>
        <pc:sldMkLst>
          <pc:docMk/>
          <pc:sldMk cId="2996773268" sldId="561"/>
        </pc:sldMkLst>
      </pc:sldChg>
      <pc:sldChg chg="modNotesTx">
        <pc:chgData name="Guy Manners (Green Ink)" userId="0f72d4e3-0f22-40ba-bc66-f2cb0e17addf" providerId="ADAL" clId="{E05E9454-51C9-47B8-93D4-4781BE52407A}" dt="2025-01-20T09:48:42.181" v="733"/>
        <pc:sldMkLst>
          <pc:docMk/>
          <pc:sldMk cId="1740026120" sldId="5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b="0" i="0">
                <a:latin typeface="Arial" panose="020B0604020202020204" pitchFamily="34" charset="0"/>
              </a:defRPr>
            </a:lvl1pPr>
          </a:lstStyle>
          <a:p>
            <a:fld id="{BFFA57CC-AB0A-46FA-AC2E-5F22813AE43B}" type="datetimeFigureOut">
              <a:rPr lang="en-GB" smtClean="0"/>
              <a:pPr/>
              <a:t>22/01/2025</a:t>
            </a:fld>
            <a:endParaRPr lang="en-GB"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b="0" i="0">
                <a:latin typeface="Arial" panose="020B0604020202020204" pitchFamily="34" charset="0"/>
              </a:defRPr>
            </a:lvl1pPr>
          </a:lstStyle>
          <a:p>
            <a:fld id="{6D8C5142-FFBC-4B00-B915-C6740283A33C}" type="slidenum">
              <a:rPr lang="en-GB" smtClean="0"/>
              <a:pPr/>
              <a:t>‹#›</a:t>
            </a:fld>
            <a:endParaRPr lang="en-GB" dirty="0"/>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9BCBB-5CF3-DE83-1C9E-F19D1911D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9E09B-7EF0-FDF1-CDD1-5A087E5E7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8B5B67-172B-3594-29A4-914B2DBD02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50C36DB-686A-F8C5-45DC-CFC7C31C7259}"/>
              </a:ext>
            </a:extLst>
          </p:cNvPr>
          <p:cNvSpPr>
            <a:spLocks noGrp="1"/>
          </p:cNvSpPr>
          <p:nvPr>
            <p:ph type="sldNum" sz="quarter" idx="5"/>
          </p:nvPr>
        </p:nvSpPr>
        <p:spPr/>
        <p:txBody>
          <a:bodyPr/>
          <a:lstStyle/>
          <a:p>
            <a:fld id="{66082A69-CBED-43AE-B7C0-90C9CBF8E2AB}" type="slidenum">
              <a:rPr lang="en-GB" smtClean="0"/>
              <a:t>1</a:t>
            </a:fld>
            <a:endParaRPr lang="en-GB" dirty="0"/>
          </a:p>
        </p:txBody>
      </p:sp>
    </p:spTree>
    <p:extLst>
      <p:ext uri="{BB962C8B-B14F-4D97-AF65-F5344CB8AC3E}">
        <p14:creationId xmlns:p14="http://schemas.microsoft.com/office/powerpoint/2010/main" val="3108679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p17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4" name="Google Shape;1444;p17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sz="1200" b="1" dirty="0">
                <a:latin typeface="Arial"/>
                <a:ea typeface="Arial"/>
                <a:cs typeface="Arial"/>
                <a:sym typeface="Arial"/>
              </a:rPr>
              <a:t>Facilitator’s notes:</a:t>
            </a:r>
          </a:p>
          <a:p>
            <a:pPr marR="60315">
              <a:lnSpc>
                <a:spcPct val="118000"/>
              </a:lnSpc>
              <a:buSzPts val="1100"/>
            </a:pPr>
            <a:r>
              <a:rPr lang="fr" sz="1200" dirty="0">
                <a:latin typeface="Arial"/>
                <a:ea typeface="Arial"/>
                <a:cs typeface="Arial"/>
                <a:sym typeface="Arial"/>
              </a:rPr>
              <a:t>Make these points if they are not raised by the participants:</a:t>
            </a:r>
            <a:endParaRPr sz="1200" dirty="0"/>
          </a:p>
          <a:p>
            <a:pPr marL="319314" marR="60315" indent="-319314">
              <a:lnSpc>
                <a:spcPct val="118000"/>
              </a:lnSpc>
              <a:buSzPts val="1100"/>
              <a:buChar char="●"/>
            </a:pPr>
            <a:r>
              <a:rPr lang="fr" sz="1200" dirty="0">
                <a:latin typeface="Arial"/>
                <a:ea typeface="Arial"/>
                <a:cs typeface="Arial"/>
                <a:sym typeface="Arial"/>
              </a:rPr>
              <a:t>The rape occurred more than 7 days ago. It is not possible to collect physical evidence that will be used in legal proceedings. </a:t>
            </a:r>
            <a:endParaRPr sz="1200" dirty="0"/>
          </a:p>
          <a:p>
            <a:pPr marL="319314" marR="60315" indent="-319314">
              <a:lnSpc>
                <a:spcPct val="118000"/>
              </a:lnSpc>
              <a:buSzPts val="1100"/>
              <a:buChar char="●"/>
            </a:pPr>
            <a:r>
              <a:rPr lang="fr" sz="1200" dirty="0">
                <a:latin typeface="Arial"/>
                <a:ea typeface="Arial"/>
                <a:cs typeface="Arial"/>
                <a:sym typeface="Arial"/>
              </a:rPr>
              <a:t>Fatima needs to counsel the girls on the reality of mandatory reporting, considering Bernice’s age. She would ideally bring in a child advocate, due to the absence of a parent or guardian who is reliably safe for the child survivor. </a:t>
            </a:r>
            <a:endParaRPr sz="1200" dirty="0"/>
          </a:p>
          <a:p>
            <a:pPr marL="319314" marR="60315" indent="-319314">
              <a:lnSpc>
                <a:spcPct val="118000"/>
              </a:lnSpc>
              <a:buSzPts val="1100"/>
              <a:buChar char="●"/>
            </a:pPr>
            <a:r>
              <a:rPr lang="fr" sz="1200" dirty="0">
                <a:latin typeface="Arial"/>
                <a:ea typeface="Arial"/>
                <a:cs typeface="Arial"/>
                <a:sym typeface="Arial"/>
              </a:rPr>
              <a:t>History-taking, examination and treatment should focus on comprehensive medical care/clinical management of rape. The medico-legal certificate can be completed to note extended time elapsed since the alleged rape and absence of viable physical evidence samples. </a:t>
            </a:r>
            <a:endParaRPr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17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2" name="Google Shape;1452;p17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sz="1200" b="1" dirty="0">
                <a:latin typeface="Arial"/>
                <a:ea typeface="Arial"/>
                <a:cs typeface="Arial"/>
                <a:sym typeface="Arial"/>
              </a:rPr>
              <a:t>Facilitator’s notes:</a:t>
            </a:r>
          </a:p>
          <a:p>
            <a:pPr marR="60315">
              <a:lnSpc>
                <a:spcPct val="118000"/>
              </a:lnSpc>
              <a:buSzPts val="1100"/>
            </a:pPr>
            <a:r>
              <a:rPr lang="fr" sz="1200" dirty="0">
                <a:latin typeface="Arial"/>
                <a:ea typeface="Arial"/>
                <a:cs typeface="Arial"/>
                <a:sym typeface="Arial"/>
              </a:rPr>
              <a:t>Make these points if they are not raised by participants:</a:t>
            </a:r>
            <a:endParaRPr sz="1200" dirty="0"/>
          </a:p>
          <a:p>
            <a:pPr marL="319314" marR="60315" indent="-319314">
              <a:lnSpc>
                <a:spcPct val="118000"/>
              </a:lnSpc>
              <a:buSzPts val="1100"/>
              <a:buChar char="●"/>
            </a:pPr>
            <a:r>
              <a:rPr lang="fr" sz="1200" dirty="0">
                <a:latin typeface="Arial"/>
                <a:ea typeface="Arial"/>
                <a:cs typeface="Arial"/>
                <a:sym typeface="Arial"/>
              </a:rPr>
              <a:t>There is a lack of survivor desire to go to police or pursue prosecution.</a:t>
            </a:r>
            <a:endParaRPr sz="1200" i="0" dirty="0"/>
          </a:p>
          <a:p>
            <a:pPr marL="319314" marR="60315" indent="-319314">
              <a:lnSpc>
                <a:spcPct val="118000"/>
              </a:lnSpc>
              <a:buSzPts val="1100"/>
              <a:buChar char="●"/>
            </a:pPr>
            <a:r>
              <a:rPr lang="fr" sz="1200" dirty="0">
                <a:latin typeface="Arial"/>
                <a:ea typeface="Arial"/>
                <a:cs typeface="Arial"/>
                <a:sym typeface="Arial"/>
              </a:rPr>
              <a:t>There is a lack of functioning forensic processing facilities.</a:t>
            </a:r>
            <a:endParaRPr sz="1200" i="0" dirty="0"/>
          </a:p>
          <a:p>
            <a:pPr marL="319314" marR="60315" indent="-319314">
              <a:lnSpc>
                <a:spcPct val="118000"/>
              </a:lnSpc>
              <a:buSzPts val="1100"/>
              <a:buChar char="●"/>
            </a:pPr>
            <a:r>
              <a:rPr lang="fr" sz="1200" dirty="0">
                <a:latin typeface="Arial"/>
                <a:ea typeface="Arial"/>
                <a:cs typeface="Arial"/>
                <a:sym typeface="Arial"/>
              </a:rPr>
              <a:t>Proceed with clinical examination and documentation.</a:t>
            </a:r>
            <a:endParaRPr sz="1200" i="0" dirty="0"/>
          </a:p>
          <a:p>
            <a:pPr marR="60315">
              <a:lnSpc>
                <a:spcPct val="118000"/>
              </a:lnSpc>
              <a:buSzPts val="1100"/>
            </a:pPr>
            <a:endParaRPr sz="1200" dirty="0">
              <a:latin typeface="Arial"/>
              <a:ea typeface="Arial"/>
              <a:cs typeface="Arial"/>
              <a:sym typeface="Arial"/>
            </a:endParaRPr>
          </a:p>
          <a:p>
            <a:pPr marR="60315">
              <a:lnSpc>
                <a:spcPct val="118000"/>
              </a:lnSpc>
              <a:buSzPts val="1100"/>
            </a:pPr>
            <a:r>
              <a:rPr lang="fr" sz="1200" dirty="0">
                <a:latin typeface="Arial"/>
                <a:ea typeface="Arial"/>
                <a:cs typeface="Arial"/>
                <a:sym typeface="Arial"/>
              </a:rPr>
              <a:t>Some participants will note that too much time has elapsed to offer post-exposure prophylaxis (PEP). If this is raised, note that discussion of treatment protocols and timeline considerations will be covered in detail in the next session. Keep the discussion focused on consideration of whether to offer forensic evidence collection and examination to the survivor. </a:t>
            </a:r>
            <a:endParaRPr sz="1200" i="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17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9" name="Google Shape;1459;p17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b="1" dirty="0"/>
              <a:t>Say: </a:t>
            </a:r>
            <a:r>
              <a:rPr lang="fr" dirty="0"/>
              <a:t>If working in a temporary and/or tent-based exam space, post a non-specific EXAM IN PROGRESS sign on the outside of the entryway to avoid people walking into the private space. </a:t>
            </a:r>
            <a:endParaRPr dirty="0"/>
          </a:p>
          <a:p>
            <a:pPr marR="60315">
              <a:lnSpc>
                <a:spcPct val="118000"/>
              </a:lnSpc>
              <a:buSzPts val="1100"/>
            </a:pPr>
            <a:endParaRPr dirty="0"/>
          </a:p>
          <a:p>
            <a:pPr marR="60315">
              <a:lnSpc>
                <a:spcPct val="118000"/>
              </a:lnSpc>
              <a:buSzPts val="1100"/>
            </a:pPr>
            <a:r>
              <a:rPr lang="fr" dirty="0"/>
              <a:t>If the support person is a secondary provider or support staff, make every effort to match the survivor’s native language. </a:t>
            </a:r>
            <a:endParaRPr dirty="0"/>
          </a:p>
          <a:p>
            <a:pPr marR="60315">
              <a:lnSpc>
                <a:spcPct val="118000"/>
              </a:lnSpc>
              <a:buSzPts val="1100"/>
            </a:pPr>
            <a:endParaRPr dirty="0"/>
          </a:p>
          <a:p>
            <a:pPr marR="60315">
              <a:lnSpc>
                <a:spcPct val="118000"/>
              </a:lnSpc>
              <a:buSzPts val="1100"/>
            </a:pPr>
            <a:r>
              <a:rPr lang="fr" sz="1300" dirty="0">
                <a:latin typeface="Arial"/>
                <a:ea typeface="Arial"/>
                <a:cs typeface="Arial"/>
                <a:sym typeface="Arial"/>
              </a:rPr>
              <a:t>A latched or locking door to ensure no accidental walk-ins is encouraged where possible.</a:t>
            </a:r>
            <a:endParaRPr dirty="0"/>
          </a:p>
          <a:p>
            <a:pPr marR="60315">
              <a:lnSpc>
                <a:spcPct val="118000"/>
              </a:lnSpc>
              <a:buSzPts val="1100"/>
            </a:pPr>
            <a:endParaRPr sz="1300" dirty="0">
              <a:latin typeface="Arial"/>
              <a:ea typeface="Arial"/>
              <a:cs typeface="Arial"/>
              <a:sym typeface="Arial"/>
            </a:endParaRPr>
          </a:p>
          <a:p>
            <a:pPr marR="60315">
              <a:lnSpc>
                <a:spcPct val="118000"/>
              </a:lnSpc>
              <a:buSzPts val="1100"/>
            </a:pPr>
            <a:r>
              <a:rPr lang="fr" sz="1300" b="0" dirty="0">
                <a:latin typeface="Arial"/>
                <a:ea typeface="Arial"/>
                <a:cs typeface="Arial"/>
                <a:sym typeface="Arial"/>
              </a:rPr>
              <a:t>Ask participants for suggestions and ideas for how to create auditory privacy in settings where visual privacy is a simple fabric partition.</a:t>
            </a:r>
            <a:r>
              <a:rPr lang="fr" sz="1300" b="1" dirty="0">
                <a:latin typeface="Arial"/>
                <a:ea typeface="Arial"/>
                <a:cs typeface="Arial"/>
                <a:sym typeface="Arial"/>
              </a:rPr>
              <a:t>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p17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9" name="Google Shape;1469;p17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L="0" indent="0">
              <a:buClr>
                <a:srgbClr val="005DA9"/>
              </a:buClr>
              <a:buSzPts val="1000"/>
              <a:buFont typeface="Noto Sans Symbols"/>
              <a:buNone/>
            </a:pPr>
            <a:r>
              <a:rPr lang="fr" sz="1300" b="1" dirty="0">
                <a:latin typeface="Arial"/>
                <a:ea typeface="Arial"/>
                <a:cs typeface="Arial"/>
                <a:sym typeface="Arial"/>
              </a:rPr>
              <a:t>Say:</a:t>
            </a:r>
          </a:p>
          <a:p>
            <a:pPr marL="383178" indent="-383178">
              <a:buClr>
                <a:srgbClr val="005DA9"/>
              </a:buClr>
              <a:buSzPts val="1000"/>
              <a:buFont typeface="Noto Sans Symbols"/>
              <a:buChar char="▪"/>
            </a:pPr>
            <a:r>
              <a:rPr lang="fr" sz="1300" dirty="0">
                <a:latin typeface="Arial"/>
                <a:ea typeface="Arial"/>
                <a:cs typeface="Arial"/>
                <a:sym typeface="Arial"/>
              </a:rPr>
              <a:t>From the moment of arrival, every staff member’s words and interactions will affect whether the client believes they are in a safe place.</a:t>
            </a:r>
            <a:endParaRPr sz="1300" dirty="0">
              <a:latin typeface="Arial"/>
              <a:ea typeface="Arial"/>
              <a:cs typeface="Arial"/>
              <a:sym typeface="Arial"/>
            </a:endParaRPr>
          </a:p>
          <a:p>
            <a:pPr marL="383178" marR="271772" indent="-383178">
              <a:lnSpc>
                <a:spcPct val="113000"/>
              </a:lnSpc>
              <a:spcBef>
                <a:spcPts val="844"/>
              </a:spcBef>
              <a:buClr>
                <a:srgbClr val="005DA9"/>
              </a:buClr>
              <a:buSzPts val="1000"/>
              <a:buFont typeface="Noto Sans Symbols"/>
              <a:buChar char="▪"/>
            </a:pPr>
            <a:r>
              <a:rPr lang="fr" sz="1300" dirty="0">
                <a:latin typeface="Arial"/>
                <a:ea typeface="Arial"/>
                <a:cs typeface="Arial"/>
                <a:sym typeface="Arial"/>
              </a:rPr>
              <a:t>Begin with less painful questions and move towards more difficult details that you need to know to provide appropriate care.</a:t>
            </a:r>
            <a:endParaRPr sz="1300" dirty="0">
              <a:latin typeface="Arial"/>
              <a:ea typeface="Arial"/>
              <a:cs typeface="Arial"/>
              <a:sym typeface="Arial"/>
            </a:endParaRPr>
          </a:p>
          <a:p>
            <a:pPr marL="383178" marR="354793" indent="-383178">
              <a:lnSpc>
                <a:spcPct val="113000"/>
              </a:lnSpc>
              <a:spcBef>
                <a:spcPts val="709"/>
              </a:spcBef>
              <a:buClr>
                <a:srgbClr val="005DA9"/>
              </a:buClr>
              <a:buSzPts val="1000"/>
              <a:buFont typeface="Noto Sans Symbols"/>
              <a:buChar char="▪"/>
            </a:pPr>
            <a:r>
              <a:rPr lang="fr" sz="1300" dirty="0">
                <a:latin typeface="Arial"/>
                <a:ea typeface="Arial"/>
                <a:cs typeface="Arial"/>
                <a:sym typeface="Arial"/>
              </a:rPr>
              <a:t>Reiterate confidentiality as well as any legal limitations on your ability to give 100% confidentiality.</a:t>
            </a:r>
            <a:endParaRPr dirty="0"/>
          </a:p>
          <a:p>
            <a:pPr marL="383178" marR="354793" indent="-383178">
              <a:lnSpc>
                <a:spcPct val="113000"/>
              </a:lnSpc>
              <a:spcBef>
                <a:spcPts val="709"/>
              </a:spcBef>
              <a:buClr>
                <a:srgbClr val="005DA9"/>
              </a:buClr>
              <a:buSzPts val="1000"/>
              <a:buFont typeface="Noto Sans Symbols"/>
              <a:buChar char="▪"/>
            </a:pPr>
            <a:r>
              <a:rPr lang="fr" sz="1300" dirty="0">
                <a:latin typeface="Arial"/>
                <a:ea typeface="Arial"/>
                <a:cs typeface="Arial"/>
                <a:sym typeface="Arial"/>
              </a:rPr>
              <a:t>The detailed history and exam record should be coded using an anonymous system. Only the client code should ever be recorded in clinic registers or other places where many people view the information. Detailed client records should ALWAYS be stored in a locked and confidential location (closet, box, room, etc.).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p17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9" name="Google Shape;1479;p17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b="1" dirty="0"/>
              <a:t>Say: </a:t>
            </a:r>
            <a:r>
              <a:rPr lang="fr" dirty="0"/>
              <a:t>If the survivor is female, gather and document information about menarche onset, proximity and/or Tanner stage of development.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p18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9" name="Google Shape;1489;p18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18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9" name="Google Shape;1499;p18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59690">
              <a:lnSpc>
                <a:spcPct val="118000"/>
              </a:lnSpc>
              <a:buSzPts val="1100"/>
            </a:pPr>
            <a:r>
              <a:rPr lang="en-GB" b="1" noProof="0" dirty="0">
                <a:latin typeface="Arial"/>
                <a:cs typeface="Arial"/>
              </a:rPr>
              <a:t>Facilitator’s notes:</a:t>
            </a:r>
          </a:p>
          <a:p>
            <a:pPr marR="59690">
              <a:lnSpc>
                <a:spcPct val="118000"/>
              </a:lnSpc>
              <a:buSzPts val="1100"/>
            </a:pPr>
            <a:r>
              <a:rPr lang="en-GB" noProof="0" dirty="0">
                <a:latin typeface="Arial"/>
                <a:cs typeface="Arial"/>
              </a:rPr>
              <a:t>Use the approved, local clinical management of rape documentation form and/or Job aid 9a to ensure you are taking a thorough history and to prevent the omission of key questions. </a:t>
            </a:r>
          </a:p>
          <a:p>
            <a:pPr marR="60315">
              <a:lnSpc>
                <a:spcPct val="118000"/>
              </a:lnSpc>
              <a:buSzPts val="1100"/>
            </a:pPr>
            <a:endParaRPr lang="en-GB" noProof="0" dirty="0"/>
          </a:p>
          <a:p>
            <a:pPr marR="59690">
              <a:lnSpc>
                <a:spcPct val="118000"/>
              </a:lnSpc>
              <a:buSzPts val="1100"/>
            </a:pPr>
            <a:r>
              <a:rPr lang="en-GB" noProof="0" dirty="0">
                <a:latin typeface="Arial"/>
                <a:cs typeface="Arial"/>
              </a:rPr>
              <a:t>Direct participants to Job aid 9a. Review the importance of SOLER and not staring at your form and writing through the history-taking.  </a:t>
            </a:r>
          </a:p>
          <a:p>
            <a:pPr marR="60315">
              <a:lnSpc>
                <a:spcPct val="118000"/>
              </a:lnSpc>
              <a:buSzPts val="1100"/>
            </a:pPr>
            <a:endParaRPr lang="en-GB" noProof="0" dirty="0"/>
          </a:p>
          <a:p>
            <a:pPr marR="60315">
              <a:lnSpc>
                <a:spcPct val="118000"/>
              </a:lnSpc>
              <a:buSzPts val="1100"/>
            </a:pPr>
            <a:r>
              <a:rPr lang="en-GB" noProof="0" dirty="0"/>
              <a:t>Explain that with practice, providers will become comfortable collecting several points of information while simply listening and then making notes.  </a:t>
            </a:r>
          </a:p>
          <a:p>
            <a:pPr marR="60315">
              <a:lnSpc>
                <a:spcPct val="118000"/>
              </a:lnSpc>
              <a:buSzPts val="1100"/>
            </a:pPr>
            <a:endParaRPr lang="en-GB" noProof="0" dirty="0"/>
          </a:p>
          <a:p>
            <a:pPr marR="60315">
              <a:lnSpc>
                <a:spcPct val="118000"/>
              </a:lnSpc>
              <a:buSzPts val="1100"/>
            </a:pPr>
            <a:r>
              <a:rPr lang="en-GB" noProof="0" dirty="0"/>
              <a:t>Providers may wish to make rough notes first to reduce writing time, and then complete a more detailed, clean record after the survivor has departed. </a:t>
            </a:r>
          </a:p>
          <a:p>
            <a:pPr marR="60315">
              <a:lnSpc>
                <a:spcPct val="118000"/>
              </a:lnSpc>
              <a:buSzPts val="1100"/>
            </a:pPr>
            <a:endParaRPr lang="en-GB" noProof="0" dirty="0"/>
          </a:p>
          <a:p>
            <a:pPr marR="60315">
              <a:lnSpc>
                <a:spcPct val="118000"/>
              </a:lnSpc>
              <a:buSzPts val="1100"/>
            </a:pPr>
            <a:r>
              <a:rPr lang="en-GB" noProof="0" dirty="0"/>
              <a:t>In settings where two health workers are present, consider having the assisting provider enter information so the primary provider doesn’t have to write at all.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18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9" name="Google Shape;1499;p18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59690">
              <a:lnSpc>
                <a:spcPct val="118000"/>
              </a:lnSpc>
              <a:buSzPts val="1100"/>
            </a:pPr>
            <a:r>
              <a:rPr lang="en-GB" b="1" noProof="0" dirty="0">
                <a:latin typeface="Arial"/>
                <a:cs typeface="Arial"/>
              </a:rPr>
              <a:t>Facilitator’s notes:</a:t>
            </a:r>
          </a:p>
          <a:p>
            <a:pPr marR="59690">
              <a:lnSpc>
                <a:spcPct val="118000"/>
              </a:lnSpc>
              <a:buSzPts val="1100"/>
            </a:pPr>
            <a:r>
              <a:rPr lang="en-GB" noProof="0" dirty="0">
                <a:latin typeface="Arial"/>
                <a:cs typeface="Arial"/>
              </a:rPr>
              <a:t>Use the approved, local clinical management of rape documentation form and/or Job aid 9a to ensure you are taking a thorough history and to prevent the omission of key questions. </a:t>
            </a:r>
          </a:p>
          <a:p>
            <a:pPr marR="60315">
              <a:lnSpc>
                <a:spcPct val="118000"/>
              </a:lnSpc>
              <a:buSzPts val="1100"/>
            </a:pPr>
            <a:endParaRPr lang="en-GB" noProof="0" dirty="0"/>
          </a:p>
          <a:p>
            <a:pPr marR="59690">
              <a:lnSpc>
                <a:spcPct val="118000"/>
              </a:lnSpc>
              <a:buSzPts val="1100"/>
            </a:pPr>
            <a:r>
              <a:rPr lang="en-GB" noProof="0" dirty="0">
                <a:latin typeface="Arial"/>
                <a:cs typeface="Arial"/>
              </a:rPr>
              <a:t>Direct participants to Job aid 9a. Review the importance of SOLER and not staring at your form and writing through the history-taking.  </a:t>
            </a:r>
          </a:p>
          <a:p>
            <a:pPr marR="60315">
              <a:lnSpc>
                <a:spcPct val="118000"/>
              </a:lnSpc>
              <a:buSzPts val="1100"/>
            </a:pPr>
            <a:endParaRPr lang="en-GB" noProof="0" dirty="0"/>
          </a:p>
          <a:p>
            <a:pPr marR="60315">
              <a:lnSpc>
                <a:spcPct val="118000"/>
              </a:lnSpc>
              <a:buSzPts val="1100"/>
            </a:pPr>
            <a:r>
              <a:rPr lang="en-GB" noProof="0" dirty="0"/>
              <a:t>Explain that with practice, providers will become comfortable collecting several points of information while simply listening and then making notes.  </a:t>
            </a:r>
          </a:p>
          <a:p>
            <a:pPr marR="60315">
              <a:lnSpc>
                <a:spcPct val="118000"/>
              </a:lnSpc>
              <a:buSzPts val="1100"/>
            </a:pPr>
            <a:endParaRPr lang="en-GB" noProof="0" dirty="0"/>
          </a:p>
          <a:p>
            <a:pPr marR="60315">
              <a:lnSpc>
                <a:spcPct val="118000"/>
              </a:lnSpc>
              <a:buSzPts val="1100"/>
            </a:pPr>
            <a:r>
              <a:rPr lang="en-GB" noProof="0" dirty="0"/>
              <a:t>Providers may wish to make rough notes first to reduce writing time, and then complete a more detailed, clean record after the survivor has departed. </a:t>
            </a:r>
          </a:p>
          <a:p>
            <a:pPr marR="60315">
              <a:lnSpc>
                <a:spcPct val="118000"/>
              </a:lnSpc>
              <a:buSzPts val="1100"/>
            </a:pPr>
            <a:endParaRPr lang="en-GB" noProof="0" dirty="0"/>
          </a:p>
          <a:p>
            <a:pPr marR="60315">
              <a:lnSpc>
                <a:spcPct val="118000"/>
              </a:lnSpc>
              <a:buSzPts val="1100"/>
            </a:pPr>
            <a:r>
              <a:rPr lang="en-GB" noProof="0" dirty="0"/>
              <a:t>In settings where two health workers are present, consider having the assisting provider enter information so the primary provider doesn’t have to write at all.</a:t>
            </a:r>
          </a:p>
        </p:txBody>
      </p:sp>
    </p:spTree>
    <p:extLst>
      <p:ext uri="{BB962C8B-B14F-4D97-AF65-F5344CB8AC3E}">
        <p14:creationId xmlns:p14="http://schemas.microsoft.com/office/powerpoint/2010/main" val="3356442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p18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9" name="Google Shape;1509;p18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b="1" dirty="0"/>
              <a:t>Facilitator’s notes:</a:t>
            </a:r>
          </a:p>
          <a:p>
            <a:pPr marR="60315">
              <a:lnSpc>
                <a:spcPct val="118000"/>
              </a:lnSpc>
              <a:buSzPts val="1100"/>
            </a:pPr>
            <a:r>
              <a:rPr lang="fr" dirty="0"/>
              <a:t>Play this video: https://rescue.app.box.com/s/r5w6pfxzqdvgyg87lroagisa5i5sio03/file/1121630865687</a:t>
            </a:r>
            <a:endParaRPr dirty="0"/>
          </a:p>
          <a:p>
            <a:pPr marR="60315">
              <a:lnSpc>
                <a:spcPct val="118000"/>
              </a:lnSpc>
              <a:buSzPts val="1100"/>
            </a:pPr>
            <a:endParaRPr dirty="0"/>
          </a:p>
          <a:p>
            <a:pPr marR="60315">
              <a:lnSpc>
                <a:spcPct val="118000"/>
              </a:lnSpc>
              <a:buSzPts val="1100"/>
            </a:pPr>
            <a:r>
              <a:rPr lang="fr" dirty="0"/>
              <a:t>After playing the video, invite participants to share observations about good practices. Any areas to improve?  What might they have done differently?</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p18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0" name="Google Shape;1520;p18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b="1" dirty="0"/>
              <a:t>Facilitator’s notes:</a:t>
            </a:r>
          </a:p>
          <a:p>
            <a:pPr marR="60315">
              <a:lnSpc>
                <a:spcPct val="118000"/>
              </a:lnSpc>
              <a:buSzPts val="1100"/>
            </a:pPr>
            <a:r>
              <a:rPr lang="fr" dirty="0"/>
              <a:t>Job aid 9a. Sample history and examination form for sexual assault (in Web Annex B. Participant job aids) is also on pp. 91</a:t>
            </a:r>
            <a:r>
              <a:rPr lang="fr" dirty="0">
                <a:solidFill>
                  <a:srgbClr val="000000"/>
                </a:solidFill>
                <a:latin typeface="Arial"/>
                <a:ea typeface="Arial"/>
                <a:cs typeface="Arial"/>
                <a:sym typeface="Arial"/>
              </a:rPr>
              <a:t>–</a:t>
            </a:r>
            <a:r>
              <a:rPr lang="fr" dirty="0"/>
              <a:t>93 of the </a:t>
            </a:r>
            <a:r>
              <a:rPr lang="fr" i="1" dirty="0"/>
              <a:t>Caring for survivors of VAW clinical handbook</a:t>
            </a:r>
            <a:r>
              <a:rPr lang="fr" dirty="0"/>
              <a:t>.</a:t>
            </a:r>
            <a:endParaRPr dirty="0"/>
          </a:p>
          <a:p>
            <a:pPr marR="60315">
              <a:lnSpc>
                <a:spcPct val="118000"/>
              </a:lnSpc>
              <a:buSzPts val="1100"/>
            </a:pPr>
            <a:endParaRPr dirty="0"/>
          </a:p>
          <a:p>
            <a:pPr marR="59690">
              <a:lnSpc>
                <a:spcPct val="118000"/>
              </a:lnSpc>
              <a:buClr>
                <a:srgbClr val="000000"/>
              </a:buClr>
              <a:buSzPts val="1100"/>
            </a:pPr>
            <a:endParaRPr lang="fr" dirty="0">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3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8" name="Google Shape;1078;p13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extLst>
      <p:ext uri="{BB962C8B-B14F-4D97-AF65-F5344CB8AC3E}">
        <p14:creationId xmlns:p14="http://schemas.microsoft.com/office/powerpoint/2010/main" val="229608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p18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0" name="Google Shape;1530;p18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p16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6" name="Google Shape;1356;p16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p16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7" name="Google Shape;1367;p16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b="1" dirty="0"/>
              <a:t>Say: </a:t>
            </a:r>
            <a:r>
              <a:rPr lang="fr" dirty="0"/>
              <a:t>While you may be called to take a clinical history and perform a physical examination for IPV which does not involve sexual assault, this session and the next one will focus on comprehensive history-taking, examination and documentation that is indicated for clinical management of rape. In EVERY SINGLE encounter, the survivor’s history and wishes will guide the encounter and exam. </a:t>
            </a:r>
            <a:endParaRPr dirty="0"/>
          </a:p>
          <a:p>
            <a:pPr marR="60315">
              <a:lnSpc>
                <a:spcPct val="118000"/>
              </a:lnSpc>
              <a:buSzPts val="1100"/>
            </a:pPr>
            <a:endParaRPr dirty="0"/>
          </a:p>
          <a:p>
            <a:pPr marR="60315">
              <a:lnSpc>
                <a:spcPct val="118000"/>
              </a:lnSpc>
              <a:buSzPts val="1100"/>
            </a:pPr>
            <a:r>
              <a:rPr lang="fr" dirty="0"/>
              <a:t>If there is no indication to conduct a genito-anal exam, do NOT do so.  </a:t>
            </a:r>
            <a:endParaRPr dirty="0"/>
          </a:p>
          <a:p>
            <a:pPr marR="60315">
              <a:lnSpc>
                <a:spcPct val="118000"/>
              </a:lnSpc>
              <a:buSzPts val="1100"/>
            </a:pPr>
            <a:endParaRPr dirty="0"/>
          </a:p>
          <a:p>
            <a:pPr marR="60315">
              <a:lnSpc>
                <a:spcPct val="118000"/>
              </a:lnSpc>
              <a:buSzPts val="1100"/>
            </a:pPr>
            <a:r>
              <a:rPr lang="fr" dirty="0"/>
              <a:t>It is important to remember that people of diverse genders experience sexual assault, and in times of war, conflict, displacement and other humanitarian emergencies, risk of sexual violence among men and boys increases.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5"/>
        <p:cNvGrpSpPr/>
        <p:nvPr/>
      </p:nvGrpSpPr>
      <p:grpSpPr>
        <a:xfrm>
          <a:off x="0" y="0"/>
          <a:ext cx="0" cy="0"/>
          <a:chOff x="0" y="0"/>
          <a:chExt cx="0" cy="0"/>
        </a:xfrm>
      </p:grpSpPr>
      <p:sp>
        <p:nvSpPr>
          <p:cNvPr id="1406" name="Google Shape;1406;p17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7" name="Google Shape;1407;p17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59690">
              <a:lnSpc>
                <a:spcPct val="118000"/>
              </a:lnSpc>
              <a:buClr>
                <a:srgbClr val="000000"/>
              </a:buClr>
              <a:buSzPts val="1100"/>
            </a:pPr>
            <a:r>
              <a:rPr lang="fr" b="1" i="0">
                <a:latin typeface="Arial"/>
                <a:cs typeface="Arial"/>
              </a:rPr>
              <a:t> </a:t>
            </a:r>
            <a:endParaRPr lang="en-US" i="0">
              <a:latin typeface="Arial"/>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p17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4" name="Google Shape;1414;p17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59690">
              <a:lnSpc>
                <a:spcPct val="118000"/>
              </a:lnSpc>
              <a:buSzPts val="1100"/>
            </a:pPr>
            <a:r>
              <a:rPr lang="en-GB" b="1" noProof="0" dirty="0">
                <a:latin typeface="Arial"/>
                <a:cs typeface="Arial"/>
              </a:rPr>
              <a:t>Facilitator’s notes:</a:t>
            </a:r>
          </a:p>
          <a:p>
            <a:pPr marR="59690">
              <a:lnSpc>
                <a:spcPct val="118000"/>
              </a:lnSpc>
              <a:buSzPts val="1100"/>
            </a:pPr>
            <a:r>
              <a:rPr lang="en-GB" noProof="0" dirty="0">
                <a:latin typeface="Arial"/>
                <a:cs typeface="Arial"/>
              </a:rPr>
              <a:t>Remind participants that knowing the policy and regulatory environment in which they are providing care is critical, as covered in Session 5. Review key context-specific policies and laws governing participants provision of care, such as:</a:t>
            </a:r>
          </a:p>
          <a:p>
            <a:pPr marL="181240" marR="60315" indent="-181240">
              <a:lnSpc>
                <a:spcPct val="118000"/>
              </a:lnSpc>
              <a:buSzPts val="1100"/>
              <a:buFont typeface="Arial"/>
              <a:buChar char="•"/>
            </a:pPr>
            <a:r>
              <a:rPr lang="en-GB" noProof="0" dirty="0"/>
              <a:t>legal age to consent to care and treatment</a:t>
            </a:r>
          </a:p>
          <a:p>
            <a:pPr marL="181240" marR="60315" indent="-181240">
              <a:lnSpc>
                <a:spcPct val="118000"/>
              </a:lnSpc>
              <a:buSzPts val="1100"/>
              <a:buFont typeface="Arial"/>
              <a:buChar char="•"/>
            </a:pPr>
            <a:r>
              <a:rPr lang="en-GB" noProof="0" dirty="0"/>
              <a:t>legal age below which mandatory reporting applies</a:t>
            </a:r>
          </a:p>
          <a:p>
            <a:pPr marL="181240" marR="60315" indent="-181240">
              <a:lnSpc>
                <a:spcPct val="118000"/>
              </a:lnSpc>
              <a:buSzPts val="1100"/>
              <a:buFont typeface="Arial"/>
              <a:buChar char="•"/>
            </a:pPr>
            <a:r>
              <a:rPr lang="en-GB" noProof="0" dirty="0"/>
              <a:t>whether the legal framework allows survivors to choose if police will investigate and seek prosecution once notified of an assault</a:t>
            </a:r>
          </a:p>
          <a:p>
            <a:pPr marL="181240" marR="60315" indent="-181240">
              <a:lnSpc>
                <a:spcPct val="118000"/>
              </a:lnSpc>
              <a:buSzPts val="1100"/>
              <a:buFont typeface="Arial"/>
              <a:buChar char="•"/>
            </a:pPr>
            <a:r>
              <a:rPr lang="en-GB" noProof="0" dirty="0"/>
              <a:t>whether there are legal restrictions on which providers can collect and submit official evidence samples and reports – if yes, counselling on need to refer and transfer care to a forensic provider is critical before proceeding, if the survivor desires those services.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p17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1" name="Google Shape;1421;p17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p17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8" name="Google Shape;1428;p17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en-GB" b="1" noProof="0" dirty="0"/>
              <a:t>Say: </a:t>
            </a:r>
            <a:r>
              <a:rPr lang="en-GB" noProof="0" dirty="0"/>
              <a:t>Please note that this training will strengthen your skills in physical examination and documentation, but it does not provide sufficient time, skills practice or information to qualify you as a trained forensic examiner. </a:t>
            </a:r>
          </a:p>
          <a:p>
            <a:pPr marR="60315">
              <a:lnSpc>
                <a:spcPct val="118000"/>
              </a:lnSpc>
              <a:buSzPts val="1100"/>
            </a:pPr>
            <a:endParaRPr lang="en-GB" noProof="0" dirty="0"/>
          </a:p>
          <a:p>
            <a:pPr marR="59690">
              <a:lnSpc>
                <a:spcPct val="118000"/>
              </a:lnSpc>
              <a:buSzPts val="1100"/>
            </a:pPr>
            <a:r>
              <a:rPr lang="en-GB" noProof="0" dirty="0">
                <a:latin typeface="Arial"/>
                <a:cs typeface="Arial"/>
              </a:rPr>
              <a:t>If your practice setting has forensic doctors, counsel the survivor on the options and limiting factors related to their decision to pursue a forensic exam. If the survivor chooses that route, always refer to a forensic specialist. </a:t>
            </a:r>
          </a:p>
          <a:p>
            <a:pPr marR="60315">
              <a:lnSpc>
                <a:spcPct val="118000"/>
              </a:lnSpc>
              <a:buSzPts val="1100"/>
            </a:pPr>
            <a:endParaRPr lang="en-GB" noProof="0" dirty="0"/>
          </a:p>
          <a:p>
            <a:pPr marR="60315">
              <a:lnSpc>
                <a:spcPct val="118000"/>
              </a:lnSpc>
              <a:buSzPts val="1100"/>
            </a:pPr>
            <a:r>
              <a:rPr lang="en-GB" noProof="0" dirty="0"/>
              <a:t>Many types of physical evidence become non-viable after 48</a:t>
            </a:r>
            <a:r>
              <a:rPr lang="en-GB" noProof="0" dirty="0">
                <a:solidFill>
                  <a:srgbClr val="000000"/>
                </a:solidFill>
                <a:latin typeface="Arial"/>
                <a:ea typeface="Arial"/>
                <a:cs typeface="Arial"/>
                <a:sym typeface="Arial"/>
              </a:rPr>
              <a:t>–</a:t>
            </a:r>
            <a:r>
              <a:rPr lang="en-GB" noProof="0" dirty="0"/>
              <a:t>72 hours. Counselling about the decreased likelihood of viable physical specimens is important for survivors who present 4</a:t>
            </a:r>
            <a:r>
              <a:rPr lang="en-GB" noProof="0" dirty="0">
                <a:solidFill>
                  <a:srgbClr val="000000"/>
                </a:solidFill>
                <a:latin typeface="Arial"/>
                <a:ea typeface="Arial"/>
                <a:cs typeface="Arial"/>
                <a:sym typeface="Arial"/>
              </a:rPr>
              <a:t>–</a:t>
            </a:r>
            <a:r>
              <a:rPr lang="en-GB" noProof="0" dirty="0"/>
              <a:t>5 days after sexual assault. </a:t>
            </a:r>
          </a:p>
          <a:p>
            <a:pPr marR="60315">
              <a:lnSpc>
                <a:spcPct val="118000"/>
              </a:lnSpc>
              <a:buSzPts val="1100"/>
            </a:pPr>
            <a:endParaRPr lang="en-GB" noProof="0" dirty="0"/>
          </a:p>
          <a:p>
            <a:pPr marR="60315">
              <a:lnSpc>
                <a:spcPct val="118000"/>
              </a:lnSpc>
              <a:buSzPts val="1100"/>
            </a:pPr>
            <a:r>
              <a:rPr lang="en-GB" b="0" noProof="0" dirty="0"/>
              <a:t>Emphasize that the content and guidance in </a:t>
            </a:r>
            <a:r>
              <a:rPr lang="en-GB" b="0" u="sng" noProof="0" dirty="0"/>
              <a:t>this</a:t>
            </a:r>
            <a:r>
              <a:rPr lang="en-GB" b="0" u="none" noProof="0" dirty="0"/>
              <a:t> session and in Session 10 applies to all physical exams following sexual violence or IPV, even when forensic examination or evidence collection is either not possible or not desired by the survivor. </a:t>
            </a:r>
            <a:endParaRPr lang="en-GB" noProof="0" dirty="0"/>
          </a:p>
          <a:p>
            <a:pPr marR="60315">
              <a:lnSpc>
                <a:spcPct val="118000"/>
              </a:lnSpc>
              <a:buSzPts val="1100"/>
            </a:pPr>
            <a:endParaRPr lang="en-GB" noProof="0" dirty="0"/>
          </a:p>
          <a:p>
            <a:pPr marR="60315">
              <a:lnSpc>
                <a:spcPct val="118000"/>
              </a:lnSpc>
              <a:buSzPts val="1100"/>
            </a:pPr>
            <a:r>
              <a:rPr lang="en-GB" b="1" noProof="0" dirty="0"/>
              <a:t>Facilitator note: </a:t>
            </a:r>
            <a:r>
              <a:rPr lang="en-GB" b="0" noProof="0" dirty="0"/>
              <a:t>If you will be including Supplemental Session 15 on forensic examination, you may wish to mention that forthcoming content to participants.</a:t>
            </a:r>
            <a:endParaRPr lang="en-GB" b="1" noProof="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p17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6" name="Google Shape;1436;p17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sz="1200" b="1" dirty="0">
                <a:latin typeface="Arial"/>
                <a:ea typeface="Arial"/>
                <a:cs typeface="Arial"/>
                <a:sym typeface="Arial"/>
              </a:rPr>
              <a:t>Say: </a:t>
            </a:r>
            <a:r>
              <a:rPr lang="fr" sz="1200" dirty="0">
                <a:latin typeface="Arial"/>
                <a:ea typeface="Arial"/>
                <a:cs typeface="Arial"/>
                <a:sym typeface="Arial"/>
              </a:rPr>
              <a:t>Many providers are challenged by the nuances and burdens of providing comprehensive examination and documentation versus a full forensic exam. This exercise is designed to help you consider how you might educate and counsel a survivor on their options. </a:t>
            </a:r>
            <a:endParaRPr sz="1200" dirty="0"/>
          </a:p>
          <a:p>
            <a:pPr marR="60315">
              <a:lnSpc>
                <a:spcPct val="118000"/>
              </a:lnSpc>
              <a:buSzPts val="1100"/>
            </a:pPr>
            <a:endParaRPr sz="1200" dirty="0">
              <a:latin typeface="Arial"/>
              <a:ea typeface="Arial"/>
              <a:cs typeface="Arial"/>
              <a:sym typeface="Arial"/>
            </a:endParaRPr>
          </a:p>
          <a:p>
            <a:pPr marR="60315">
              <a:lnSpc>
                <a:spcPct val="118000"/>
              </a:lnSpc>
              <a:buSzPts val="1100"/>
            </a:pPr>
            <a:r>
              <a:rPr lang="fr" sz="1200" dirty="0">
                <a:latin typeface="Arial"/>
                <a:ea typeface="Arial"/>
                <a:cs typeface="Arial"/>
                <a:sym typeface="Arial"/>
              </a:rPr>
              <a:t>REMEMBER – if the minimum conditions are not met, do NOT counsel, and offer the survivor the option of referral to forensic examination services. </a:t>
            </a:r>
            <a:endParaRPr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7382933" y="2782383"/>
            <a:ext cx="3780000" cy="2416150"/>
          </a:xfrm>
        </p:spPr>
        <p:txBody>
          <a:bodyPr>
            <a:normAutofit/>
          </a:bodyP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pPr lvl="0"/>
            <a:r>
              <a:rPr lang="en-US"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8480933"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7382933" y="1918364"/>
            <a:ext cx="3780000" cy="397032"/>
          </a:xfrm>
        </p:spPr>
        <p:txBody>
          <a:bodyPr>
            <a:spAutoFit/>
          </a:bodyPr>
          <a:lstStyle>
            <a:lvl1pPr marL="0" indent="0" algn="ctr">
              <a:buNone/>
              <a:defRPr sz="2200" b="0">
                <a:solidFill>
                  <a:schemeClr val="bg1"/>
                </a:solidFill>
                <a:latin typeface="Calibri" panose="020F0502020204030204" pitchFamily="34" charset="0"/>
                <a:cs typeface="Calibri" panose="020F0502020204030204" pitchFamily="34" charset="0"/>
              </a:defRPr>
            </a:lvl1pPr>
          </a:lstStyle>
          <a:p>
            <a:pPr lvl="0"/>
            <a:r>
              <a:rPr lang="en-US"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10064933"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0" y="0"/>
            <a:ext cx="6696000" cy="6012000"/>
          </a:xfrm>
        </p:spPr>
        <p:txBody>
          <a:bodyPr/>
          <a:lstStyle/>
          <a:p>
            <a:endParaRPr lang="en-US" dirty="0"/>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10;&#10;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a:normAutofit/>
          </a:bodyPr>
          <a:lstStyle>
            <a:lvl1pPr marL="0" indent="0" algn="ctr">
              <a:lnSpc>
                <a:spcPct val="100000"/>
              </a:lnSpc>
              <a:spcBef>
                <a:spcPts val="0"/>
              </a:spcBef>
              <a:buFontTx/>
              <a:buNone/>
              <a:defRPr sz="3400" b="1">
                <a:solidFill>
                  <a:schemeClr val="bg1"/>
                </a:solidFill>
                <a:latin typeface="Calibri" panose="020F0502020204030204" pitchFamily="34" charset="0"/>
                <a:cs typeface="Calibri" panose="020F0502020204030204" pitchFamily="34" charset="0"/>
              </a:defRPr>
            </a:lvl1pPr>
          </a:lstStyle>
          <a:p>
            <a:pPr lvl="0"/>
            <a:r>
              <a:rPr lang="en-GB" dirty="0"/>
              <a:t>Exercise </a:t>
            </a:r>
            <a:r>
              <a:rPr lang="en-GB" dirty="0" err="1"/>
              <a:t>x.x</a:t>
            </a:r>
            <a:endParaRPr lang="en-GB" dirty="0"/>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8.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28"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 Id="rId27" Type="http://schemas.openxmlformats.org/officeDocument/2006/relationships/image" Target="../media/image6.sv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299389"/>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grpSp>
        <p:nvGrpSpPr>
          <p:cNvPr id="7" name="Group 6">
            <a:extLst>
              <a:ext uri="{FF2B5EF4-FFF2-40B4-BE49-F238E27FC236}">
                <a16:creationId xmlns:a16="http://schemas.microsoft.com/office/drawing/2014/main" id="{8728F318-EC06-19F6-17CC-443FA24A8322}"/>
              </a:ext>
            </a:extLst>
          </p:cNvPr>
          <p:cNvGrpSpPr/>
          <p:nvPr userDrawn="1"/>
        </p:nvGrpSpPr>
        <p:grpSpPr>
          <a:xfrm>
            <a:off x="176232" y="6239098"/>
            <a:ext cx="5495163" cy="414703"/>
            <a:chOff x="838200" y="6304834"/>
            <a:chExt cx="5495163" cy="414703"/>
          </a:xfrm>
        </p:grpSpPr>
        <p:pic>
          <p:nvPicPr>
            <p:cNvPr id="9" name="Graphic 8">
              <a:extLst>
                <a:ext uri="{FF2B5EF4-FFF2-40B4-BE49-F238E27FC236}">
                  <a16:creationId xmlns:a16="http://schemas.microsoft.com/office/drawing/2014/main" id="{68024BBA-AA2F-CF85-6DA1-A038F982C722}"/>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38200" y="6311900"/>
              <a:ext cx="1314038" cy="407003"/>
            </a:xfrm>
            <a:prstGeom prst="rect">
              <a:avLst/>
            </a:prstGeom>
          </p:spPr>
        </p:pic>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2359225" y="6307052"/>
              <a:ext cx="957553" cy="411851"/>
            </a:xfrm>
            <a:prstGeom prst="rect">
              <a:avLst/>
            </a:prstGeom>
          </p:spPr>
        </p:pic>
        <p:pic>
          <p:nvPicPr>
            <p:cNvPr id="25" name="Graphic 24">
              <a:extLst>
                <a:ext uri="{FF2B5EF4-FFF2-40B4-BE49-F238E27FC236}">
                  <a16:creationId xmlns:a16="http://schemas.microsoft.com/office/drawing/2014/main" id="{547C241E-8A29-17F0-5903-4622DFA61F3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3523765" y="6304835"/>
              <a:ext cx="877824" cy="414068"/>
            </a:xfrm>
            <a:prstGeom prst="rect">
              <a:avLst/>
            </a:prstGeom>
          </p:spPr>
        </p:pic>
        <p:pic>
          <p:nvPicPr>
            <p:cNvPr id="26" name="Graphic 25">
              <a:extLst>
                <a:ext uri="{FF2B5EF4-FFF2-40B4-BE49-F238E27FC236}">
                  <a16:creationId xmlns:a16="http://schemas.microsoft.com/office/drawing/2014/main" id="{A557856A-4968-AC5B-2BDD-24B1B1B31604}"/>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608576" y="6304834"/>
              <a:ext cx="1724787" cy="414703"/>
            </a:xfrm>
            <a:prstGeom prst="rect">
              <a:avLst/>
            </a:prstGeom>
          </p:spPr>
        </p:pic>
      </p:grpSp>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l" defTabSz="914400" rtl="0"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365125"/>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pic>
        <p:nvPicPr>
          <p:cNvPr id="5" name="Graphic 4">
            <a:extLst>
              <a:ext uri="{FF2B5EF4-FFF2-40B4-BE49-F238E27FC236}">
                <a16:creationId xmlns:a16="http://schemas.microsoft.com/office/drawing/2014/main" id="{457407D0-AD8D-C374-6137-D2E6DB2D434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4846" y="6235600"/>
            <a:ext cx="1336627" cy="414000"/>
          </a:xfrm>
          <a:prstGeom prst="rect">
            <a:avLst/>
          </a:prstGeom>
        </p:spPr>
      </p:pic>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iris.who.int/handle/10665/136101"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7FC82-7CE7-36B2-E145-6466C45FF20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B8A8477-D891-1B0C-8D3E-4718A5744782}"/>
              </a:ext>
            </a:extLst>
          </p:cNvPr>
          <p:cNvSpPr/>
          <p:nvPr/>
        </p:nvSpPr>
        <p:spPr>
          <a:xfrm>
            <a:off x="609600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D9D81E3-BBA7-AA8D-E5ED-29CA59735E73}"/>
              </a:ext>
            </a:extLst>
          </p:cNvPr>
          <p:cNvSpPr/>
          <p:nvPr/>
        </p:nvSpPr>
        <p:spPr>
          <a:xfrm>
            <a:off x="609600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ZoneTexte 6">
            <a:extLst>
              <a:ext uri="{FF2B5EF4-FFF2-40B4-BE49-F238E27FC236}">
                <a16:creationId xmlns:a16="http://schemas.microsoft.com/office/drawing/2014/main" id="{9B06ED39-05F2-163A-A532-DFA57CE17F2E}"/>
              </a:ext>
            </a:extLst>
          </p:cNvPr>
          <p:cNvSpPr txBox="1"/>
          <p:nvPr/>
        </p:nvSpPr>
        <p:spPr>
          <a:xfrm>
            <a:off x="6719274" y="1736229"/>
            <a:ext cx="5138578" cy="1877437"/>
          </a:xfrm>
          <a:prstGeom prst="rect">
            <a:avLst/>
          </a:prstGeom>
          <a:noFill/>
          <a:ln>
            <a:noFill/>
          </a:ln>
        </p:spPr>
        <p:txBody>
          <a:bodyPr wrap="square" rtlCol="0">
            <a:spAutoFit/>
          </a:bodyPr>
          <a:lstStyle/>
          <a:p>
            <a:pPr>
              <a:spcAft>
                <a:spcPts val="600"/>
              </a:spcAft>
            </a:pPr>
            <a:r>
              <a:rPr lang="en-GB" sz="3000" b="1" dirty="0">
                <a:solidFill>
                  <a:schemeClr val="accent1"/>
                </a:solidFill>
                <a:latin typeface="Calibri" panose="020F0502020204030204" pitchFamily="34" charset="0"/>
                <a:cs typeface="Calibri" panose="020F0502020204030204" pitchFamily="34" charset="0"/>
              </a:rPr>
              <a:t>Clinical management of rape and intimate partner violence in emergencies </a:t>
            </a:r>
          </a:p>
          <a:p>
            <a:r>
              <a:rPr lang="en-GB" sz="2100" dirty="0">
                <a:solidFill>
                  <a:schemeClr val="accent2"/>
                </a:solidFill>
                <a:latin typeface="Calibri" panose="020F0502020204030204" pitchFamily="34" charset="0"/>
                <a:cs typeface="Calibri" panose="020F0502020204030204" pitchFamily="34" charset="0"/>
              </a:rPr>
              <a:t>Training curriculum for health workers</a:t>
            </a:r>
          </a:p>
        </p:txBody>
      </p:sp>
      <p:sp>
        <p:nvSpPr>
          <p:cNvPr id="6" name="Title 9">
            <a:extLst>
              <a:ext uri="{FF2B5EF4-FFF2-40B4-BE49-F238E27FC236}">
                <a16:creationId xmlns:a16="http://schemas.microsoft.com/office/drawing/2014/main" id="{967233D8-39AF-9DA7-F6AE-6CEF62F4432B}"/>
              </a:ext>
            </a:extLst>
          </p:cNvPr>
          <p:cNvSpPr>
            <a:spLocks noGrp="1"/>
          </p:cNvSpPr>
          <p:nvPr>
            <p:ph type="ctrTitle"/>
          </p:nvPr>
        </p:nvSpPr>
        <p:spPr>
          <a:xfrm>
            <a:off x="6712617" y="4792635"/>
            <a:ext cx="4825832" cy="541871"/>
          </a:xfrm>
        </p:spPr>
        <p:txBody>
          <a:bodyPr rtlCol="0" anchor="t">
            <a:noAutofit/>
          </a:bodyPr>
          <a:lstStyle>
            <a:lvl1pPr>
              <a:defRPr>
                <a:solidFill>
                  <a:schemeClr val="accent1">
                    <a:lumMod val="60000"/>
                    <a:lumOff val="40000"/>
                  </a:schemeClr>
                </a:solidFill>
              </a:defRPr>
            </a:lvl1pPr>
          </a:lstStyle>
          <a:p>
            <a:pPr rtl="0"/>
            <a:r>
              <a:rPr lang="en-GB" sz="2800" cap="all" dirty="0">
                <a:solidFill>
                  <a:schemeClr val="bg1"/>
                </a:solidFill>
                <a:latin typeface="Calibri" panose="020F0502020204030204" pitchFamily="34" charset="0"/>
                <a:cs typeface="Calibri" panose="020F0502020204030204" pitchFamily="34" charset="0"/>
              </a:rPr>
              <a:t>Presentation slides</a:t>
            </a:r>
          </a:p>
        </p:txBody>
      </p:sp>
      <p:sp>
        <p:nvSpPr>
          <p:cNvPr id="2" name="Rectangle 1">
            <a:extLst>
              <a:ext uri="{FF2B5EF4-FFF2-40B4-BE49-F238E27FC236}">
                <a16:creationId xmlns:a16="http://schemas.microsoft.com/office/drawing/2014/main" id="{7295C902-D9B8-B2F5-8B24-5E39FE79EC84}"/>
              </a:ext>
            </a:extLst>
          </p:cNvPr>
          <p:cNvSpPr/>
          <p:nvPr/>
        </p:nvSpPr>
        <p:spPr>
          <a:xfrm>
            <a:off x="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descr="A black and white world map&#10;&#10;Description automatically generated">
            <a:extLst>
              <a:ext uri="{FF2B5EF4-FFF2-40B4-BE49-F238E27FC236}">
                <a16:creationId xmlns:a16="http://schemas.microsoft.com/office/drawing/2014/main" id="{EBED4394-2780-DC71-CEA9-65D7420A8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0451"/>
            <a:ext cx="6120000" cy="4790448"/>
          </a:xfrm>
          <a:prstGeom prst="rect">
            <a:avLst/>
          </a:prstGeom>
        </p:spPr>
      </p:pic>
      <p:pic>
        <p:nvPicPr>
          <p:cNvPr id="39" name="Picture 38">
            <a:extLst>
              <a:ext uri="{FF2B5EF4-FFF2-40B4-BE49-F238E27FC236}">
                <a16:creationId xmlns:a16="http://schemas.microsoft.com/office/drawing/2014/main" id="{CF6BD05A-02D0-87EF-5F42-9ADE3B62307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6640" y="481433"/>
            <a:ext cx="1152000" cy="1152000"/>
          </a:xfrm>
          <a:prstGeom prst="rect">
            <a:avLst/>
          </a:prstGeom>
        </p:spPr>
      </p:pic>
      <p:grpSp>
        <p:nvGrpSpPr>
          <p:cNvPr id="5" name="Group 4">
            <a:extLst>
              <a:ext uri="{FF2B5EF4-FFF2-40B4-BE49-F238E27FC236}">
                <a16:creationId xmlns:a16="http://schemas.microsoft.com/office/drawing/2014/main" id="{8AF08C33-403D-3E41-867B-C675E87D5F43}"/>
              </a:ext>
            </a:extLst>
          </p:cNvPr>
          <p:cNvGrpSpPr/>
          <p:nvPr/>
        </p:nvGrpSpPr>
        <p:grpSpPr>
          <a:xfrm>
            <a:off x="6766400" y="6018223"/>
            <a:ext cx="4739987" cy="415055"/>
            <a:chOff x="3414584" y="6180774"/>
            <a:chExt cx="5380825" cy="471170"/>
          </a:xfrm>
        </p:grpSpPr>
        <p:pic>
          <p:nvPicPr>
            <p:cNvPr id="23" name="Image 20">
              <a:extLst>
                <a:ext uri="{FF2B5EF4-FFF2-40B4-BE49-F238E27FC236}">
                  <a16:creationId xmlns:a16="http://schemas.microsoft.com/office/drawing/2014/main" id="{D1F64DC4-AFF8-EB11-D831-F47FC9ED725F}"/>
                </a:ext>
              </a:extLst>
            </p:cNvPr>
            <p:cNvPicPr>
              <a:picLocks/>
            </p:cNvPicPr>
            <p:nvPr/>
          </p:nvPicPr>
          <p:blipFill>
            <a:blip r:embed="rId5" cstate="print"/>
            <a:stretch>
              <a:fillRect/>
            </a:stretch>
          </p:blipFill>
          <p:spPr>
            <a:xfrm>
              <a:off x="6440985" y="6199824"/>
              <a:ext cx="725170" cy="414020"/>
            </a:xfrm>
            <a:prstGeom prst="rect">
              <a:avLst/>
            </a:prstGeom>
          </p:spPr>
        </p:pic>
        <p:grpSp>
          <p:nvGrpSpPr>
            <p:cNvPr id="24" name="Group 23">
              <a:extLst>
                <a:ext uri="{FF2B5EF4-FFF2-40B4-BE49-F238E27FC236}">
                  <a16:creationId xmlns:a16="http://schemas.microsoft.com/office/drawing/2014/main" id="{2B71A8D1-43EB-F1CB-2A0C-E721028B36EC}"/>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A609F215-F1EF-F9B8-8ABD-A0D1D9F7F34A}"/>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29" name="Graphic 23">
                <a:extLst>
                  <a:ext uri="{FF2B5EF4-FFF2-40B4-BE49-F238E27FC236}">
                    <a16:creationId xmlns:a16="http://schemas.microsoft.com/office/drawing/2014/main" id="{C0CE72E7-9C17-FA71-233A-43DA0BFF309B}"/>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0" name="Graphic 24">
                <a:extLst>
                  <a:ext uri="{FF2B5EF4-FFF2-40B4-BE49-F238E27FC236}">
                    <a16:creationId xmlns:a16="http://schemas.microsoft.com/office/drawing/2014/main" id="{A1DA80B6-9585-25C6-3D75-0D64312CA8FB}"/>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pic>
            <p:nvPicPr>
              <p:cNvPr id="31" name="Image 25">
                <a:extLst>
                  <a:ext uri="{FF2B5EF4-FFF2-40B4-BE49-F238E27FC236}">
                    <a16:creationId xmlns:a16="http://schemas.microsoft.com/office/drawing/2014/main" id="{98139606-3B64-2F90-1F3F-CE42FBEF06ED}"/>
                  </a:ext>
                </a:extLst>
              </p:cNvPr>
              <p:cNvPicPr/>
              <p:nvPr/>
            </p:nvPicPr>
            <p:blipFill>
              <a:blip r:embed="rId6"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62FC7790-2551-D604-7631-19DA951B4997}"/>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3" name="Graphic 27">
                <a:extLst>
                  <a:ext uri="{FF2B5EF4-FFF2-40B4-BE49-F238E27FC236}">
                    <a16:creationId xmlns:a16="http://schemas.microsoft.com/office/drawing/2014/main" id="{83ABDF2F-8F96-1B87-915D-09066918F9EA}"/>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4" name="Graphic 28">
                <a:extLst>
                  <a:ext uri="{FF2B5EF4-FFF2-40B4-BE49-F238E27FC236}">
                    <a16:creationId xmlns:a16="http://schemas.microsoft.com/office/drawing/2014/main" id="{C6835BDB-5014-4FAA-48F7-69558C996C64}"/>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6" name="Graphic 29">
                <a:extLst>
                  <a:ext uri="{FF2B5EF4-FFF2-40B4-BE49-F238E27FC236}">
                    <a16:creationId xmlns:a16="http://schemas.microsoft.com/office/drawing/2014/main" id="{772613B4-1A15-0A16-4792-D2913B80C7C2}"/>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8" name="Graphic 30">
                <a:extLst>
                  <a:ext uri="{FF2B5EF4-FFF2-40B4-BE49-F238E27FC236}">
                    <a16:creationId xmlns:a16="http://schemas.microsoft.com/office/drawing/2014/main" id="{AB5E7ADD-433A-435A-0E7E-A225CBCF955A}"/>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40" name="Graphic 31">
                <a:extLst>
                  <a:ext uri="{FF2B5EF4-FFF2-40B4-BE49-F238E27FC236}">
                    <a16:creationId xmlns:a16="http://schemas.microsoft.com/office/drawing/2014/main" id="{F4D8AB90-3B61-5064-DF27-BA505633F56E}"/>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grpSp>
        <p:pic>
          <p:nvPicPr>
            <p:cNvPr id="25" name="Image 32">
              <a:extLst>
                <a:ext uri="{FF2B5EF4-FFF2-40B4-BE49-F238E27FC236}">
                  <a16:creationId xmlns:a16="http://schemas.microsoft.com/office/drawing/2014/main" id="{CB322BDD-A0B3-1D08-5C74-46BDF7796CC5}"/>
                </a:ext>
              </a:extLst>
            </p:cNvPr>
            <p:cNvPicPr>
              <a:picLocks/>
            </p:cNvPicPr>
            <p:nvPr/>
          </p:nvPicPr>
          <p:blipFill>
            <a:blip r:embed="rId7" cstate="print"/>
            <a:stretch>
              <a:fillRect/>
            </a:stretch>
          </p:blipFill>
          <p:spPr>
            <a:xfrm>
              <a:off x="5121785" y="6180774"/>
              <a:ext cx="470535" cy="471170"/>
            </a:xfrm>
            <a:prstGeom prst="rect">
              <a:avLst/>
            </a:prstGeom>
          </p:spPr>
        </p:pic>
        <p:pic>
          <p:nvPicPr>
            <p:cNvPr id="26" name="Image 33">
              <a:extLst>
                <a:ext uri="{FF2B5EF4-FFF2-40B4-BE49-F238E27FC236}">
                  <a16:creationId xmlns:a16="http://schemas.microsoft.com/office/drawing/2014/main" id="{B2B05767-179E-EA50-BF01-05ABE1DDA87E}"/>
                </a:ext>
              </a:extLst>
            </p:cNvPr>
            <p:cNvPicPr>
              <a:picLocks/>
            </p:cNvPicPr>
            <p:nvPr/>
          </p:nvPicPr>
          <p:blipFill>
            <a:blip r:embed="rId8" cstate="print"/>
            <a:stretch>
              <a:fillRect/>
            </a:stretch>
          </p:blipFill>
          <p:spPr>
            <a:xfrm>
              <a:off x="3414584" y="6180774"/>
              <a:ext cx="1476375" cy="452120"/>
            </a:xfrm>
            <a:prstGeom prst="rect">
              <a:avLst/>
            </a:prstGeom>
          </p:spPr>
        </p:pic>
        <p:pic>
          <p:nvPicPr>
            <p:cNvPr id="27" name="Image 34">
              <a:extLst>
                <a:ext uri="{FF2B5EF4-FFF2-40B4-BE49-F238E27FC236}">
                  <a16:creationId xmlns:a16="http://schemas.microsoft.com/office/drawing/2014/main" id="{E36E5B23-EC5F-98F0-52E2-78403D233C37}"/>
                </a:ext>
              </a:extLst>
            </p:cNvPr>
            <p:cNvPicPr>
              <a:picLocks/>
            </p:cNvPicPr>
            <p:nvPr/>
          </p:nvPicPr>
          <p:blipFill>
            <a:blip r:embed="rId9" cstate="print"/>
            <a:stretch>
              <a:fillRect/>
            </a:stretch>
          </p:blipFill>
          <p:spPr>
            <a:xfrm>
              <a:off x="7369199" y="6191622"/>
              <a:ext cx="1426210" cy="414490"/>
            </a:xfrm>
            <a:prstGeom prst="rect">
              <a:avLst/>
            </a:prstGeom>
          </p:spPr>
        </p:pic>
      </p:grpSp>
      <p:sp>
        <p:nvSpPr>
          <p:cNvPr id="7" name="Rectangle 6">
            <a:extLst>
              <a:ext uri="{FF2B5EF4-FFF2-40B4-BE49-F238E27FC236}">
                <a16:creationId xmlns:a16="http://schemas.microsoft.com/office/drawing/2014/main" id="{36C4168D-BA9B-942E-B644-3FC0FFB9D1A2}"/>
              </a:ext>
            </a:extLst>
          </p:cNvPr>
          <p:cNvSpPr/>
          <p:nvPr/>
        </p:nvSpPr>
        <p:spPr>
          <a:xfrm>
            <a:off x="11538449"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6407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8" name="Google Shape;1448;p175"/>
          <p:cNvSpPr txBox="1"/>
          <p:nvPr/>
        </p:nvSpPr>
        <p:spPr>
          <a:xfrm>
            <a:off x="1239865" y="4889029"/>
            <a:ext cx="11344760" cy="1608971"/>
          </a:xfrm>
          <a:prstGeom prst="rect">
            <a:avLst/>
          </a:prstGeom>
          <a:noFill/>
          <a:ln>
            <a:noFill/>
          </a:ln>
        </p:spPr>
        <p:txBody>
          <a:bodyPr spcFirstLastPara="1" wrap="square" lIns="121900" tIns="60933" rIns="121900" bIns="60933" anchor="t" anchorCtr="0">
            <a:noAutofit/>
          </a:bodyPr>
          <a:lstStyle/>
          <a:p>
            <a:pPr marR="970256">
              <a:lnSpc>
                <a:spcPct val="113000"/>
              </a:lnSpc>
            </a:pPr>
            <a:endParaRPr sz="2133">
              <a:solidFill>
                <a:srgbClr val="000000"/>
              </a:solidFill>
              <a:latin typeface="Arial"/>
              <a:ea typeface="Arial"/>
              <a:cs typeface="Arial"/>
              <a:sym typeface="Arial"/>
            </a:endParaRPr>
          </a:p>
        </p:txBody>
      </p:sp>
      <p:sp>
        <p:nvSpPr>
          <p:cNvPr id="1449" name="Google Shape;1449;p175"/>
          <p:cNvSpPr txBox="1"/>
          <p:nvPr/>
        </p:nvSpPr>
        <p:spPr>
          <a:xfrm>
            <a:off x="376532" y="1166191"/>
            <a:ext cx="11438935" cy="4920908"/>
          </a:xfrm>
          <a:prstGeom prst="rect">
            <a:avLst/>
          </a:prstGeom>
          <a:noFill/>
          <a:ln>
            <a:noFill/>
          </a:ln>
        </p:spPr>
        <p:txBody>
          <a:bodyPr spcFirstLastPara="1" wrap="square" lIns="121900" tIns="60933" rIns="121900" bIns="60933" anchor="t" anchorCtr="0">
            <a:spAutoFit/>
          </a:bodyPr>
          <a:lstStyle/>
          <a:p>
            <a:pPr>
              <a:lnSpc>
                <a:spcPct val="108000"/>
              </a:lnSpc>
            </a:pPr>
            <a:r>
              <a:rPr lang="fr" sz="2400">
                <a:solidFill>
                  <a:srgbClr val="00B0F0"/>
                </a:solidFill>
                <a:latin typeface="Arial"/>
                <a:ea typeface="Arial"/>
                <a:cs typeface="Arial"/>
                <a:sym typeface="Arial"/>
              </a:rPr>
              <a:t>Scenario 1</a:t>
            </a:r>
            <a:endParaRPr sz="2400">
              <a:solidFill>
                <a:srgbClr val="00B0F0"/>
              </a:solidFill>
              <a:latin typeface="Arial"/>
              <a:ea typeface="Arial"/>
              <a:cs typeface="Arial"/>
              <a:sym typeface="Arial"/>
            </a:endParaRPr>
          </a:p>
          <a:p>
            <a:pPr>
              <a:lnSpc>
                <a:spcPct val="108000"/>
              </a:lnSpc>
              <a:spcAft>
                <a:spcPts val="1600"/>
              </a:spcAft>
            </a:pPr>
            <a:r>
              <a:rPr lang="fr" sz="1600">
                <a:solidFill>
                  <a:srgbClr val="000000"/>
                </a:solidFill>
                <a:latin typeface="Arial"/>
                <a:ea typeface="Arial"/>
                <a:cs typeface="Arial"/>
                <a:sym typeface="Arial"/>
              </a:rPr>
              <a:t>Fatima is a maternal, newborn and child health nurse working at the district hospital in Anywhere Town, Nationville. Nationville has mandatory reporting for any suspected case of sexual violence against a child under age 16. Fatima has been trained in first-line response to GBV. Her normal work focuses on family planning/reproductive health services, including provision of long-acting contraception, post-abortion care, and antenatal and postpartum care. There are no GBV specialists in her hospital. There is a One-Stop Centre at the national hospital located 3 hours away. Currently, there is a travel advisory for the road between Anywhere Town and the capital due to seizure by militia forces and an armed blockade of the road. </a:t>
            </a:r>
            <a:endParaRPr sz="1600">
              <a:latin typeface="Arial" panose="020B0604020202020204" pitchFamily="34" charset="0"/>
            </a:endParaRPr>
          </a:p>
          <a:p>
            <a:pPr>
              <a:lnSpc>
                <a:spcPct val="108000"/>
              </a:lnSpc>
              <a:spcAft>
                <a:spcPts val="1600"/>
              </a:spcAft>
            </a:pPr>
            <a:r>
              <a:rPr lang="fr" sz="1600">
                <a:solidFill>
                  <a:srgbClr val="000000"/>
                </a:solidFill>
                <a:latin typeface="Arial"/>
                <a:ea typeface="Arial"/>
                <a:cs typeface="Arial"/>
                <a:sym typeface="Arial"/>
              </a:rPr>
              <a:t>Fatima calls in her next patient and sees two adolescent girls walk in. Bernice is a 13-year-old girl. She was brought in by her older sister (age 17), who found her crying at home. For several months –  ever since their father was killed in a militia raid – their uncle has been staying with them for increased protection, and has been sexually abusing Bernice. It started as touching, then he kissed her and forced her to watch him masturbate. He threatened to harm her if she told her mother or siblings. A few weeks ago, he raped her vaginally. She has been facing sleepless nights, anxiety and nightmares, but has been terrified to say anything, fearing he would hurt her. Finally, the previous evening, she told her sister, because she is experiencing pain in her vagina and there is yellow-green discharge. Her sister brought her to the doctor first thing in the morning. She did not say anything to their mother because the man is their mother’s favourite brother. </a:t>
            </a:r>
            <a:endParaRPr sz="1600">
              <a:latin typeface="Arial" panose="020B0604020202020204" pitchFamily="34" charset="0"/>
            </a:endParaRPr>
          </a:p>
        </p:txBody>
      </p:sp>
      <p:sp>
        <p:nvSpPr>
          <p:cNvPr id="3" name="Text Placeholder 2">
            <a:extLst>
              <a:ext uri="{FF2B5EF4-FFF2-40B4-BE49-F238E27FC236}">
                <a16:creationId xmlns:a16="http://schemas.microsoft.com/office/drawing/2014/main" id="{398782C9-B134-BDA8-D9C1-83D105A45F4A}"/>
              </a:ext>
            </a:extLst>
          </p:cNvPr>
          <p:cNvSpPr>
            <a:spLocks noGrp="1"/>
          </p:cNvSpPr>
          <p:nvPr>
            <p:ph type="body" sz="quarter" idx="10"/>
          </p:nvPr>
        </p:nvSpPr>
        <p:spPr/>
        <p:txBody>
          <a:bodyPr>
            <a:normAutofit/>
          </a:bodyPr>
          <a:lstStyle/>
          <a:p>
            <a:r>
              <a:rPr lang="en-GB" b="1">
                <a:latin typeface="+mj-lt"/>
                <a:ea typeface="Arial"/>
                <a:cs typeface="Arial"/>
                <a:sym typeface="Arial"/>
              </a:rPr>
              <a:t>Exercise 9.1</a:t>
            </a:r>
            <a:endParaRPr lang="en-GB">
              <a:latin typeface="+mj-lt"/>
              <a:ea typeface="Arial"/>
              <a:cs typeface="Arial"/>
              <a:sym typeface="Arial"/>
            </a:endParaRPr>
          </a:p>
        </p:txBody>
      </p:sp>
      <p:sp>
        <p:nvSpPr>
          <p:cNvPr id="2" name="TextBox 1">
            <a:extLst>
              <a:ext uri="{FF2B5EF4-FFF2-40B4-BE49-F238E27FC236}">
                <a16:creationId xmlns:a16="http://schemas.microsoft.com/office/drawing/2014/main" id="{B3B5D392-A0D3-988C-8C03-45B7776502F4}"/>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9.10</a:t>
            </a:r>
          </a:p>
        </p:txBody>
      </p:sp>
    </p:spTree>
    <p:extLst>
      <p:ext uri="{BB962C8B-B14F-4D97-AF65-F5344CB8AC3E}">
        <p14:creationId xmlns:p14="http://schemas.microsoft.com/office/powerpoint/2010/main" val="1722598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6" name="Google Shape;1456;p176"/>
          <p:cNvSpPr txBox="1"/>
          <p:nvPr/>
        </p:nvSpPr>
        <p:spPr>
          <a:xfrm>
            <a:off x="463826" y="1393904"/>
            <a:ext cx="11436626" cy="3857283"/>
          </a:xfrm>
          <a:prstGeom prst="rect">
            <a:avLst/>
          </a:prstGeom>
          <a:noFill/>
          <a:ln>
            <a:noFill/>
          </a:ln>
        </p:spPr>
        <p:txBody>
          <a:bodyPr spcFirstLastPara="1" wrap="square" lIns="121900" tIns="60933" rIns="121900" bIns="60933" anchor="t" anchorCtr="0">
            <a:spAutoFit/>
          </a:bodyPr>
          <a:lstStyle/>
          <a:p>
            <a:pPr>
              <a:lnSpc>
                <a:spcPct val="108000"/>
              </a:lnSpc>
              <a:spcAft>
                <a:spcPts val="800"/>
              </a:spcAft>
            </a:pPr>
            <a:r>
              <a:rPr lang="fr" sz="2400">
                <a:solidFill>
                  <a:srgbClr val="00B0F0"/>
                </a:solidFill>
                <a:latin typeface="Arial"/>
                <a:ea typeface="Arial"/>
                <a:cs typeface="Arial"/>
                <a:sym typeface="Arial"/>
              </a:rPr>
              <a:t>Scenario 2</a:t>
            </a:r>
            <a:endParaRPr sz="2400">
              <a:solidFill>
                <a:srgbClr val="00B0F0"/>
              </a:solidFill>
              <a:latin typeface="Arial"/>
              <a:ea typeface="Arial"/>
              <a:cs typeface="Arial"/>
              <a:sym typeface="Arial"/>
            </a:endParaRPr>
          </a:p>
          <a:p>
            <a:pPr>
              <a:lnSpc>
                <a:spcPct val="108000"/>
              </a:lnSpc>
              <a:spcAft>
                <a:spcPts val="800"/>
              </a:spcAft>
            </a:pPr>
            <a:r>
              <a:rPr lang="fr" sz="1600">
                <a:solidFill>
                  <a:srgbClr val="000000"/>
                </a:solidFill>
                <a:latin typeface="Arial"/>
                <a:ea typeface="Arial"/>
                <a:cs typeface="Arial"/>
                <a:sym typeface="Arial"/>
              </a:rPr>
              <a:t>Princess is a physician trained in GBV response and usually works at the One-Stop Centre at the hospital in Banda Aceh, Sumatra. She was up-country with her family for Christmas when the 2004 tsunami devasted the city. She raced back to help with the response. A week after the tsunami, Princess is working at the massively damaged hospital, providing general practitioner (GP) services in the section of the hospital that has been cleared of debris. The One-Stop Centre was completely destroyed and there are no forensic labs in the province. </a:t>
            </a:r>
            <a:endParaRPr sz="1600">
              <a:latin typeface="Arial" panose="020B0604020202020204" pitchFamily="34" charset="0"/>
            </a:endParaRPr>
          </a:p>
          <a:p>
            <a:pPr>
              <a:lnSpc>
                <a:spcPct val="108000"/>
              </a:lnSpc>
              <a:spcAft>
                <a:spcPts val="800"/>
              </a:spcAft>
            </a:pPr>
            <a:r>
              <a:rPr lang="fr" sz="1600">
                <a:solidFill>
                  <a:srgbClr val="000000"/>
                </a:solidFill>
                <a:latin typeface="Arial"/>
                <a:ea typeface="Arial"/>
                <a:cs typeface="Arial"/>
                <a:sym typeface="Arial"/>
              </a:rPr>
              <a:t>Cham is a 36-year-old woman. There had been renovation work at her house, which has now been completed. Five days ago, on the last day of the renovation work, one of the workers entered her bedroom and forced her to have sex while the children were playing outside. Then, two days later, the tsunami hit. She has not found her husband and believes he was killed in the initial wave.</a:t>
            </a:r>
            <a:endParaRPr sz="1600">
              <a:latin typeface="Arial" panose="020B0604020202020204" pitchFamily="34" charset="0"/>
            </a:endParaRPr>
          </a:p>
          <a:p>
            <a:pPr>
              <a:lnSpc>
                <a:spcPct val="108000"/>
              </a:lnSpc>
              <a:spcAft>
                <a:spcPts val="800"/>
              </a:spcAft>
            </a:pPr>
            <a:r>
              <a:rPr lang="fr" sz="1600">
                <a:solidFill>
                  <a:srgbClr val="000000"/>
                </a:solidFill>
                <a:latin typeface="Arial"/>
                <a:ea typeface="Arial"/>
                <a:cs typeface="Arial"/>
                <a:sym typeface="Arial"/>
              </a:rPr>
              <a:t>She finally made it to the clinic today because she is scared of becoming pregnant or contracting HIV. She has no interest in going to the police and just wants to be able to take care of her surviving children and figure out where they will now live.  </a:t>
            </a:r>
            <a:endParaRPr sz="1600">
              <a:latin typeface="Arial" panose="020B0604020202020204" pitchFamily="34" charset="0"/>
            </a:endParaRPr>
          </a:p>
        </p:txBody>
      </p:sp>
      <p:sp>
        <p:nvSpPr>
          <p:cNvPr id="3" name="Text Placeholder 2">
            <a:extLst>
              <a:ext uri="{FF2B5EF4-FFF2-40B4-BE49-F238E27FC236}">
                <a16:creationId xmlns:a16="http://schemas.microsoft.com/office/drawing/2014/main" id="{FAD27641-9324-C714-E665-4946E71B06EC}"/>
              </a:ext>
            </a:extLst>
          </p:cNvPr>
          <p:cNvSpPr>
            <a:spLocks noGrp="1"/>
          </p:cNvSpPr>
          <p:nvPr>
            <p:ph type="body" sz="quarter" idx="10"/>
          </p:nvPr>
        </p:nvSpPr>
        <p:spPr/>
        <p:txBody>
          <a:bodyPr/>
          <a:lstStyle/>
          <a:p>
            <a:r>
              <a:rPr lang="en-GB" b="1">
                <a:latin typeface="+mj-lt"/>
                <a:ea typeface="Arial"/>
                <a:cs typeface="Arial"/>
                <a:sym typeface="Arial"/>
              </a:rPr>
              <a:t>Exercise 9.1</a:t>
            </a:r>
            <a:endParaRPr lang="en-GB">
              <a:latin typeface="+mj-lt"/>
              <a:ea typeface="Arial"/>
              <a:cs typeface="Arial"/>
              <a:sym typeface="Arial"/>
            </a:endParaRPr>
          </a:p>
        </p:txBody>
      </p:sp>
      <p:sp>
        <p:nvSpPr>
          <p:cNvPr id="2" name="TextBox 1">
            <a:extLst>
              <a:ext uri="{FF2B5EF4-FFF2-40B4-BE49-F238E27FC236}">
                <a16:creationId xmlns:a16="http://schemas.microsoft.com/office/drawing/2014/main" id="{AD22DA78-02BF-BC63-049D-5435C61059DB}"/>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9.11</a:t>
            </a:r>
          </a:p>
        </p:txBody>
      </p:sp>
    </p:spTree>
    <p:extLst>
      <p:ext uri="{BB962C8B-B14F-4D97-AF65-F5344CB8AC3E}">
        <p14:creationId xmlns:p14="http://schemas.microsoft.com/office/powerpoint/2010/main" val="268850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2" name="Google Shape;1462;p177"/>
          <p:cNvSpPr txBox="1"/>
          <p:nvPr/>
        </p:nvSpPr>
        <p:spPr>
          <a:xfrm>
            <a:off x="0" y="1"/>
            <a:ext cx="12192000" cy="1484242"/>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buClr>
                <a:srgbClr val="000000"/>
              </a:buClr>
              <a:buSzPts val="2400"/>
            </a:pPr>
            <a:r>
              <a:rPr lang="fr" sz="3400" b="1">
                <a:solidFill>
                  <a:schemeClr val="accent3"/>
                </a:solidFill>
                <a:latin typeface="+mj-lt"/>
                <a:cs typeface="Arial"/>
                <a:sym typeface="Arial"/>
              </a:rPr>
              <a:t>Preparing to take the clinical history</a:t>
            </a:r>
            <a:endParaRPr sz="3400" b="1">
              <a:solidFill>
                <a:schemeClr val="accent3"/>
              </a:solidFill>
              <a:latin typeface="+mj-lt"/>
              <a:cs typeface="Arial"/>
              <a:sym typeface="Arial"/>
            </a:endParaRPr>
          </a:p>
        </p:txBody>
      </p:sp>
      <p:sp>
        <p:nvSpPr>
          <p:cNvPr id="1466" name="Google Shape;1466;p177"/>
          <p:cNvSpPr txBox="1"/>
          <p:nvPr/>
        </p:nvSpPr>
        <p:spPr>
          <a:xfrm>
            <a:off x="1817225" y="1842051"/>
            <a:ext cx="9818184" cy="2771858"/>
          </a:xfrm>
          <a:prstGeom prst="rect">
            <a:avLst/>
          </a:prstGeom>
          <a:noFill/>
          <a:ln>
            <a:noFill/>
          </a:ln>
        </p:spPr>
        <p:txBody>
          <a:bodyPr spcFirstLastPara="1" wrap="square" lIns="121900" tIns="60933" rIns="121900" bIns="60933" anchor="t" anchorCtr="0">
            <a:spAutoFit/>
          </a:bodyPr>
          <a:lstStyle/>
          <a:p>
            <a:pPr>
              <a:lnSpc>
                <a:spcPct val="108000"/>
              </a:lnSpc>
              <a:spcAft>
                <a:spcPts val="1600"/>
              </a:spcAft>
              <a:buClr>
                <a:schemeClr val="accent2"/>
              </a:buClr>
              <a:buSzPct val="125000"/>
            </a:pPr>
            <a:r>
              <a:rPr lang="fr" sz="2200">
                <a:solidFill>
                  <a:srgbClr val="000000"/>
                </a:solidFill>
                <a:latin typeface="Arial"/>
                <a:ea typeface="Arial"/>
                <a:cs typeface="Arial"/>
                <a:sym typeface="Arial"/>
              </a:rPr>
              <a:t>Remember to provide the first three steps of LIV(ES)</a:t>
            </a:r>
            <a:r>
              <a:rPr lang="fr" sz="2200" i="1">
                <a:solidFill>
                  <a:srgbClr val="000000"/>
                </a:solidFill>
                <a:latin typeface="Arial"/>
                <a:ea typeface="Arial"/>
                <a:cs typeface="Arial"/>
                <a:sym typeface="Arial"/>
              </a:rPr>
              <a:t> </a:t>
            </a:r>
            <a:r>
              <a:rPr lang="fr" sz="2200">
                <a:solidFill>
                  <a:srgbClr val="000000"/>
                </a:solidFill>
                <a:latin typeface="Arial"/>
                <a:ea typeface="Arial"/>
                <a:cs typeface="Arial"/>
                <a:sym typeface="Arial"/>
              </a:rPr>
              <a:t>early and often</a:t>
            </a:r>
            <a:endParaRPr sz="2200" i="1">
              <a:solidFill>
                <a:srgbClr val="000000"/>
              </a:solidFill>
              <a:latin typeface="Arial"/>
              <a:ea typeface="Arial"/>
              <a:cs typeface="Arial"/>
              <a:sym typeface="Arial"/>
            </a:endParaRPr>
          </a:p>
          <a:p>
            <a:pPr>
              <a:lnSpc>
                <a:spcPct val="108000"/>
              </a:lnSpc>
              <a:spcAft>
                <a:spcPts val="1600"/>
              </a:spcAft>
              <a:buClr>
                <a:schemeClr val="accent2"/>
              </a:buClr>
              <a:buSzPct val="125000"/>
            </a:pPr>
            <a:r>
              <a:rPr lang="fr" sz="2200">
                <a:solidFill>
                  <a:srgbClr val="000000"/>
                </a:solidFill>
                <a:latin typeface="Arial"/>
                <a:ea typeface="Arial"/>
                <a:cs typeface="Arial"/>
                <a:sym typeface="Arial"/>
              </a:rPr>
              <a:t>Active listening and care with verbal and body language are important throughout the entire exam</a:t>
            </a:r>
            <a:endParaRPr sz="2200">
              <a:latin typeface="Arial" panose="020B0604020202020204" pitchFamily="34" charset="0"/>
            </a:endParaRPr>
          </a:p>
          <a:p>
            <a:pPr>
              <a:lnSpc>
                <a:spcPct val="108000"/>
              </a:lnSpc>
              <a:spcAft>
                <a:spcPts val="1600"/>
              </a:spcAft>
              <a:buClr>
                <a:schemeClr val="accent2"/>
              </a:buClr>
              <a:buSzPct val="125000"/>
            </a:pPr>
            <a:r>
              <a:rPr lang="fr" sz="2200">
                <a:solidFill>
                  <a:srgbClr val="000000"/>
                </a:solidFill>
                <a:latin typeface="Arial"/>
                <a:ea typeface="Arial"/>
                <a:cs typeface="Arial"/>
                <a:sym typeface="Arial"/>
              </a:rPr>
              <a:t>Ensure a second person is in the room to support the survivor</a:t>
            </a:r>
            <a:endParaRPr sz="2200">
              <a:solidFill>
                <a:srgbClr val="000000"/>
              </a:solidFill>
              <a:latin typeface="Arial"/>
              <a:ea typeface="Arial"/>
              <a:cs typeface="Arial"/>
              <a:sym typeface="Arial"/>
            </a:endParaRPr>
          </a:p>
          <a:p>
            <a:pPr>
              <a:lnSpc>
                <a:spcPct val="108000"/>
              </a:lnSpc>
              <a:spcAft>
                <a:spcPts val="1600"/>
              </a:spcAft>
              <a:buClr>
                <a:schemeClr val="accent2"/>
              </a:buClr>
              <a:buSzPct val="125000"/>
            </a:pPr>
            <a:r>
              <a:rPr lang="fr" sz="2200">
                <a:solidFill>
                  <a:srgbClr val="000000"/>
                </a:solidFill>
                <a:latin typeface="Arial"/>
                <a:ea typeface="Arial"/>
                <a:cs typeface="Arial"/>
                <a:sym typeface="Arial"/>
              </a:rPr>
              <a:t>Ensure auditory and visual privacy</a:t>
            </a:r>
            <a:endParaRPr sz="2200">
              <a:latin typeface="Arial" panose="020B0604020202020204" pitchFamily="34" charset="0"/>
            </a:endParaRPr>
          </a:p>
        </p:txBody>
      </p:sp>
      <p:pic>
        <p:nvPicPr>
          <p:cNvPr id="3" name="Graphic 2" descr="Checkbox Ticked with solid fill">
            <a:extLst>
              <a:ext uri="{FF2B5EF4-FFF2-40B4-BE49-F238E27FC236}">
                <a16:creationId xmlns:a16="http://schemas.microsoft.com/office/drawing/2014/main" id="{6DB24A18-05D4-E1DF-8A33-94EA657A2E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818" y="1757855"/>
            <a:ext cx="612000" cy="612000"/>
          </a:xfrm>
          <a:prstGeom prst="rect">
            <a:avLst/>
          </a:prstGeom>
        </p:spPr>
      </p:pic>
      <p:pic>
        <p:nvPicPr>
          <p:cNvPr id="4" name="Graphic 3" descr="Checkbox Ticked with solid fill">
            <a:extLst>
              <a:ext uri="{FF2B5EF4-FFF2-40B4-BE49-F238E27FC236}">
                <a16:creationId xmlns:a16="http://schemas.microsoft.com/office/drawing/2014/main" id="{DDCF5326-C2DC-CE49-3043-9AF39D54C6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818" y="2361672"/>
            <a:ext cx="612000" cy="612000"/>
          </a:xfrm>
          <a:prstGeom prst="rect">
            <a:avLst/>
          </a:prstGeom>
        </p:spPr>
      </p:pic>
      <p:pic>
        <p:nvPicPr>
          <p:cNvPr id="5" name="Graphic 4" descr="Checkbox Ticked with solid fill">
            <a:extLst>
              <a:ext uri="{FF2B5EF4-FFF2-40B4-BE49-F238E27FC236}">
                <a16:creationId xmlns:a16="http://schemas.microsoft.com/office/drawing/2014/main" id="{BBC3759F-B46D-286C-5800-3BFCE8B90B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818" y="3240156"/>
            <a:ext cx="612000" cy="612000"/>
          </a:xfrm>
          <a:prstGeom prst="rect">
            <a:avLst/>
          </a:prstGeom>
        </p:spPr>
      </p:pic>
      <p:pic>
        <p:nvPicPr>
          <p:cNvPr id="6" name="Graphic 5" descr="Checkbox Ticked with solid fill">
            <a:extLst>
              <a:ext uri="{FF2B5EF4-FFF2-40B4-BE49-F238E27FC236}">
                <a16:creationId xmlns:a16="http://schemas.microsoft.com/office/drawing/2014/main" id="{BC397128-45E7-AB91-57E5-C56B5538EB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818" y="3843973"/>
            <a:ext cx="612000" cy="612000"/>
          </a:xfrm>
          <a:prstGeom prst="rect">
            <a:avLst/>
          </a:prstGeom>
        </p:spPr>
      </p:pic>
      <p:sp>
        <p:nvSpPr>
          <p:cNvPr id="2" name="TextBox 1">
            <a:extLst>
              <a:ext uri="{FF2B5EF4-FFF2-40B4-BE49-F238E27FC236}">
                <a16:creationId xmlns:a16="http://schemas.microsoft.com/office/drawing/2014/main" id="{EBCDDA5C-B84C-35EA-DD37-533269CACA05}"/>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9.12</a:t>
            </a:r>
          </a:p>
        </p:txBody>
      </p:sp>
    </p:spTree>
    <p:extLst>
      <p:ext uri="{BB962C8B-B14F-4D97-AF65-F5344CB8AC3E}">
        <p14:creationId xmlns:p14="http://schemas.microsoft.com/office/powerpoint/2010/main" val="2853284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2" name="Google Shape;1472;p178"/>
          <p:cNvSpPr txBox="1"/>
          <p:nvPr/>
        </p:nvSpPr>
        <p:spPr>
          <a:xfrm>
            <a:off x="0" y="0"/>
            <a:ext cx="12192000" cy="1404730"/>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pPr>
            <a:r>
              <a:rPr lang="fr" sz="3400" b="1">
                <a:solidFill>
                  <a:schemeClr val="accent3"/>
                </a:solidFill>
                <a:latin typeface="+mj-lt"/>
                <a:ea typeface="Arial"/>
                <a:cs typeface="Arial"/>
                <a:sym typeface="Arial"/>
              </a:rPr>
              <a:t>History-taking</a:t>
            </a:r>
            <a:endParaRPr sz="3400">
              <a:solidFill>
                <a:schemeClr val="accent3"/>
              </a:solidFill>
              <a:latin typeface="+mj-lt"/>
              <a:ea typeface="Arial"/>
              <a:cs typeface="Arial"/>
              <a:sym typeface="Arial"/>
            </a:endParaRPr>
          </a:p>
        </p:txBody>
      </p:sp>
      <p:sp>
        <p:nvSpPr>
          <p:cNvPr id="1476" name="Google Shape;1476;p178"/>
          <p:cNvSpPr txBox="1"/>
          <p:nvPr/>
        </p:nvSpPr>
        <p:spPr>
          <a:xfrm>
            <a:off x="358815" y="1577009"/>
            <a:ext cx="11276593" cy="4187687"/>
          </a:xfrm>
          <a:prstGeom prst="rect">
            <a:avLst/>
          </a:prstGeom>
          <a:noFill/>
          <a:ln>
            <a:noFill/>
          </a:ln>
        </p:spPr>
        <p:txBody>
          <a:bodyPr spcFirstLastPara="1" wrap="square" lIns="121900" tIns="60933" rIns="121900" bIns="60933" anchor="t" anchorCtr="0">
            <a:noAutofit/>
          </a:bodyPr>
          <a:lstStyle/>
          <a:p>
            <a:pPr marR="118530" lvl="1">
              <a:lnSpc>
                <a:spcPct val="90000"/>
              </a:lnSpc>
            </a:pPr>
            <a:r>
              <a:rPr lang="fr" sz="2200">
                <a:solidFill>
                  <a:srgbClr val="00B0F0"/>
                </a:solidFill>
                <a:latin typeface="Arial"/>
                <a:ea typeface="Arial"/>
                <a:cs typeface="Arial"/>
                <a:sym typeface="Arial"/>
              </a:rPr>
              <a:t>The survivor may sit or be in any position that is most comfortable for this conversation</a:t>
            </a:r>
            <a:endParaRPr sz="2200">
              <a:solidFill>
                <a:srgbClr val="00B0F0"/>
              </a:solidFill>
              <a:latin typeface="Arial" panose="020B0604020202020204" pitchFamily="34" charset="0"/>
            </a:endParaRPr>
          </a:p>
          <a:p>
            <a:pPr marR="118530">
              <a:lnSpc>
                <a:spcPct val="90000"/>
              </a:lnSpc>
              <a:spcBef>
                <a:spcPts val="627"/>
              </a:spcBef>
            </a:pPr>
            <a:endParaRPr sz="2400" b="1">
              <a:solidFill>
                <a:schemeClr val="dk1"/>
              </a:solidFill>
              <a:latin typeface="Arial"/>
              <a:ea typeface="Arial"/>
              <a:cs typeface="Arial"/>
              <a:sym typeface="Arial"/>
            </a:endParaRPr>
          </a:p>
          <a:p>
            <a:pPr marL="863978" marR="423323" indent="-457189">
              <a:lnSpc>
                <a:spcPct val="108000"/>
              </a:lnSpc>
              <a:spcAft>
                <a:spcPts val="600"/>
              </a:spcAft>
              <a:buClr>
                <a:schemeClr val="accent2"/>
              </a:buClr>
              <a:buSzPct val="125000"/>
              <a:buFont typeface="Arial" panose="020B0604020202020204" pitchFamily="34" charset="0"/>
              <a:buChar char="•"/>
            </a:pPr>
            <a:r>
              <a:rPr lang="fr" sz="2200">
                <a:solidFill>
                  <a:srgbClr val="000000"/>
                </a:solidFill>
                <a:latin typeface="Arial"/>
                <a:ea typeface="Arial"/>
                <a:cs typeface="Arial"/>
                <a:sym typeface="Arial"/>
              </a:rPr>
              <a:t>Create a climate of trust</a:t>
            </a:r>
            <a:endParaRPr sz="2200">
              <a:latin typeface="Arial" panose="020B0604020202020204" pitchFamily="34" charset="0"/>
            </a:endParaRPr>
          </a:p>
          <a:p>
            <a:pPr marL="863978" marR="423323" indent="-457189">
              <a:lnSpc>
                <a:spcPct val="108000"/>
              </a:lnSpc>
              <a:spcAft>
                <a:spcPts val="600"/>
              </a:spcAft>
              <a:buClr>
                <a:schemeClr val="accent2"/>
              </a:buClr>
              <a:buSzPct val="125000"/>
              <a:buFont typeface="Arial" panose="020B0604020202020204" pitchFamily="34" charset="0"/>
              <a:buChar char="•"/>
            </a:pPr>
            <a:r>
              <a:rPr lang="fr" sz="2200">
                <a:solidFill>
                  <a:srgbClr val="000000"/>
                </a:solidFill>
                <a:latin typeface="Arial"/>
                <a:ea typeface="Arial"/>
                <a:cs typeface="Arial"/>
                <a:sym typeface="Arial"/>
              </a:rPr>
              <a:t>Plan for a lot of time and go at the survivor’s pace </a:t>
            </a:r>
            <a:endParaRPr sz="2200">
              <a:latin typeface="Arial" panose="020B0604020202020204" pitchFamily="34" charset="0"/>
            </a:endParaRPr>
          </a:p>
          <a:p>
            <a:pPr marL="863978" marR="423323" indent="-457189">
              <a:lnSpc>
                <a:spcPct val="108000"/>
              </a:lnSpc>
              <a:spcAft>
                <a:spcPts val="600"/>
              </a:spcAft>
              <a:buClr>
                <a:schemeClr val="accent2"/>
              </a:buClr>
              <a:buSzPct val="125000"/>
              <a:buFont typeface="Arial" panose="020B0604020202020204" pitchFamily="34" charset="0"/>
              <a:buChar char="•"/>
            </a:pPr>
            <a:r>
              <a:rPr lang="fr" sz="2200">
                <a:solidFill>
                  <a:srgbClr val="000000"/>
                </a:solidFill>
                <a:latin typeface="Arial"/>
                <a:ea typeface="Arial"/>
                <a:cs typeface="Arial"/>
                <a:sym typeface="Arial"/>
              </a:rPr>
              <a:t>Make time for silence, breaks, crying or other pauses</a:t>
            </a:r>
            <a:endParaRPr sz="2200">
              <a:latin typeface="Arial" panose="020B0604020202020204" pitchFamily="34" charset="0"/>
            </a:endParaRPr>
          </a:p>
          <a:p>
            <a:pPr marL="863978" marR="423323" indent="-457189">
              <a:lnSpc>
                <a:spcPct val="108000"/>
              </a:lnSpc>
              <a:spcAft>
                <a:spcPts val="1600"/>
              </a:spcAft>
              <a:buClr>
                <a:schemeClr val="accent2"/>
              </a:buClr>
              <a:buSzPct val="125000"/>
              <a:buFont typeface="Arial" panose="020B0604020202020204" pitchFamily="34" charset="0"/>
              <a:buChar char="•"/>
            </a:pPr>
            <a:r>
              <a:rPr lang="fr" sz="2200">
                <a:solidFill>
                  <a:srgbClr val="000000"/>
                </a:solidFill>
                <a:latin typeface="Arial"/>
                <a:ea typeface="Arial"/>
                <a:cs typeface="Arial"/>
                <a:sym typeface="Arial"/>
              </a:rPr>
              <a:t>Document findings in official client records</a:t>
            </a:r>
            <a:endParaRPr sz="220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5149A87A-0D99-5038-271B-0AF3C2BBA439}"/>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9.13</a:t>
            </a:r>
          </a:p>
        </p:txBody>
      </p:sp>
    </p:spTree>
    <p:extLst>
      <p:ext uri="{BB962C8B-B14F-4D97-AF65-F5344CB8AC3E}">
        <p14:creationId xmlns:p14="http://schemas.microsoft.com/office/powerpoint/2010/main" val="21310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2" name="Google Shape;1482;p179"/>
          <p:cNvSpPr txBox="1"/>
          <p:nvPr/>
        </p:nvSpPr>
        <p:spPr>
          <a:xfrm>
            <a:off x="0" y="0"/>
            <a:ext cx="12192000" cy="1431235"/>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pPr>
            <a:r>
              <a:rPr lang="fr" sz="3200" b="1">
                <a:solidFill>
                  <a:schemeClr val="accent3"/>
                </a:solidFill>
                <a:latin typeface="+mj-lt"/>
                <a:cs typeface="Arial"/>
                <a:sym typeface="Arial"/>
              </a:rPr>
              <a:t>History-taking with child survivors</a:t>
            </a:r>
            <a:endParaRPr sz="3200" b="1">
              <a:solidFill>
                <a:schemeClr val="accent3"/>
              </a:solidFill>
              <a:latin typeface="+mj-lt"/>
              <a:cs typeface="Arial"/>
              <a:sym typeface="Arial"/>
            </a:endParaRPr>
          </a:p>
        </p:txBody>
      </p:sp>
      <p:sp>
        <p:nvSpPr>
          <p:cNvPr id="1486" name="Google Shape;1486;p179"/>
          <p:cNvSpPr txBox="1"/>
          <p:nvPr/>
        </p:nvSpPr>
        <p:spPr>
          <a:xfrm>
            <a:off x="833377" y="1315279"/>
            <a:ext cx="10749022" cy="4227442"/>
          </a:xfrm>
          <a:prstGeom prst="rect">
            <a:avLst/>
          </a:prstGeom>
          <a:noFill/>
          <a:ln>
            <a:noFill/>
          </a:ln>
        </p:spPr>
        <p:txBody>
          <a:bodyPr spcFirstLastPara="1" wrap="square" lIns="121900" tIns="60933" rIns="121900" bIns="60933" anchor="t" anchorCtr="0">
            <a:noAutofit/>
          </a:bodyPr>
          <a:lstStyle/>
          <a:p>
            <a:pPr marR="118530">
              <a:lnSpc>
                <a:spcPct val="90000"/>
              </a:lnSpc>
              <a:spcAft>
                <a:spcPts val="1200"/>
              </a:spcAft>
            </a:pPr>
            <a:r>
              <a:rPr lang="fr" sz="2200">
                <a:solidFill>
                  <a:srgbClr val="00B0F0"/>
                </a:solidFill>
                <a:latin typeface="Arial"/>
                <a:ea typeface="Arial"/>
                <a:cs typeface="Arial"/>
                <a:sym typeface="Arial"/>
              </a:rPr>
              <a:t>The survivor may sit or be in any position that is most comfortable for this conversation</a:t>
            </a:r>
            <a:endParaRPr sz="2200">
              <a:solidFill>
                <a:srgbClr val="00B0F0"/>
              </a:solidFill>
              <a:latin typeface="Arial" panose="020B0604020202020204" pitchFamily="34" charset="0"/>
            </a:endParaRPr>
          </a:p>
          <a:p>
            <a:pPr marL="457189" marR="423323" indent="-457189">
              <a:lnSpc>
                <a:spcPct val="108000"/>
              </a:lnSpc>
              <a:spcAft>
                <a:spcPts val="600"/>
              </a:spcAft>
              <a:buClr>
                <a:schemeClr val="accent2"/>
              </a:buClr>
              <a:buSzPct val="125000"/>
              <a:buFont typeface="Arial" panose="020B0604020202020204" pitchFamily="34" charset="0"/>
              <a:buChar char="•"/>
            </a:pPr>
            <a:r>
              <a:rPr lang="fr" sz="2200">
                <a:solidFill>
                  <a:srgbClr val="000000"/>
                </a:solidFill>
                <a:latin typeface="Arial" panose="020B0604020202020204" pitchFamily="34" charset="0"/>
                <a:sym typeface="Arial"/>
              </a:rPr>
              <a:t>Younger children may remain on their parent’s/caregiver’s lap, or in any position that makes them most comfortable</a:t>
            </a:r>
            <a:endParaRPr sz="2200">
              <a:latin typeface="Arial" panose="020B0604020202020204" pitchFamily="34" charset="0"/>
            </a:endParaRPr>
          </a:p>
          <a:p>
            <a:pPr marL="457189" marR="423323" indent="-457189">
              <a:lnSpc>
                <a:spcPct val="108000"/>
              </a:lnSpc>
              <a:spcAft>
                <a:spcPts val="600"/>
              </a:spcAft>
              <a:buClr>
                <a:schemeClr val="accent2"/>
              </a:buClr>
              <a:buSzPct val="125000"/>
              <a:buFont typeface="Arial" panose="020B0604020202020204" pitchFamily="34" charset="0"/>
              <a:buChar char="•"/>
            </a:pPr>
            <a:r>
              <a:rPr lang="fr" sz="2200">
                <a:solidFill>
                  <a:srgbClr val="000000"/>
                </a:solidFill>
                <a:latin typeface="Arial" panose="020B0604020202020204" pitchFamily="34" charset="0"/>
                <a:sym typeface="Arial"/>
              </a:rPr>
              <a:t>Gather and document the history of the survivor’s timing, onset and stage of puberty</a:t>
            </a:r>
            <a:endParaRPr sz="2200">
              <a:latin typeface="Arial" panose="020B0604020202020204" pitchFamily="34" charset="0"/>
            </a:endParaRPr>
          </a:p>
          <a:p>
            <a:pPr marL="457189" marR="423323" indent="-457189">
              <a:lnSpc>
                <a:spcPct val="108000"/>
              </a:lnSpc>
              <a:spcAft>
                <a:spcPts val="600"/>
              </a:spcAft>
              <a:buClr>
                <a:schemeClr val="accent2"/>
              </a:buClr>
              <a:buSzPct val="125000"/>
              <a:buFont typeface="Arial" panose="020B0604020202020204" pitchFamily="34" charset="0"/>
              <a:buChar char="•"/>
            </a:pPr>
            <a:r>
              <a:rPr lang="fr" sz="2200">
                <a:solidFill>
                  <a:srgbClr val="000000"/>
                </a:solidFill>
                <a:latin typeface="Arial" panose="020B0604020202020204" pitchFamily="34" charset="0"/>
                <a:sym typeface="Arial"/>
              </a:rPr>
              <a:t>Gather information about the environment in which the survivor lives and the caregivers and adults/older adolescents they spend time with</a:t>
            </a:r>
            <a:endParaRPr sz="2200">
              <a:latin typeface="Arial" panose="020B0604020202020204" pitchFamily="34" charset="0"/>
            </a:endParaRPr>
          </a:p>
          <a:p>
            <a:pPr marL="457189" marR="423323" indent="-457189">
              <a:lnSpc>
                <a:spcPct val="108000"/>
              </a:lnSpc>
              <a:spcAft>
                <a:spcPts val="800"/>
              </a:spcAft>
              <a:buClr>
                <a:schemeClr val="accent2"/>
              </a:buClr>
              <a:buSzPct val="125000"/>
              <a:buFont typeface="Arial" panose="020B0604020202020204" pitchFamily="34" charset="0"/>
              <a:buChar char="•"/>
            </a:pPr>
            <a:r>
              <a:rPr lang="fr" sz="2200">
                <a:solidFill>
                  <a:srgbClr val="000000"/>
                </a:solidFill>
                <a:latin typeface="Arial" panose="020B0604020202020204" pitchFamily="34" charset="0"/>
                <a:sym typeface="Arial"/>
              </a:rPr>
              <a:t>Offer the child options for using pictures or toys to enact aspects of their experience/history</a:t>
            </a:r>
            <a:endParaRPr sz="2200">
              <a:solidFill>
                <a:srgbClr val="000000"/>
              </a:solidFill>
              <a:latin typeface="Arial" panose="020B0604020202020204" pitchFamily="34" charset="0"/>
              <a:sym typeface="Arial"/>
            </a:endParaRPr>
          </a:p>
        </p:txBody>
      </p:sp>
      <p:sp>
        <p:nvSpPr>
          <p:cNvPr id="2" name="TextBox 1">
            <a:extLst>
              <a:ext uri="{FF2B5EF4-FFF2-40B4-BE49-F238E27FC236}">
                <a16:creationId xmlns:a16="http://schemas.microsoft.com/office/drawing/2014/main" id="{1387AAE7-3B64-A0F0-CAB3-708DDC0DA28A}"/>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9.14</a:t>
            </a:r>
          </a:p>
        </p:txBody>
      </p:sp>
    </p:spTree>
    <p:extLst>
      <p:ext uri="{BB962C8B-B14F-4D97-AF65-F5344CB8AC3E}">
        <p14:creationId xmlns:p14="http://schemas.microsoft.com/office/powerpoint/2010/main" val="2888543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sp>
        <p:nvSpPr>
          <p:cNvPr id="6" name="Rectangle 5">
            <a:extLst>
              <a:ext uri="{FF2B5EF4-FFF2-40B4-BE49-F238E27FC236}">
                <a16:creationId xmlns:a16="http://schemas.microsoft.com/office/drawing/2014/main" id="{48E980DD-EF35-4903-18B3-7FD751B5AC4A}"/>
              </a:ext>
            </a:extLst>
          </p:cNvPr>
          <p:cNvSpPr/>
          <p:nvPr/>
        </p:nvSpPr>
        <p:spPr>
          <a:xfrm>
            <a:off x="2465409" y="1626718"/>
            <a:ext cx="8935656" cy="68821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96" name="Google Shape;1496;p180"/>
          <p:cNvSpPr txBox="1"/>
          <p:nvPr/>
        </p:nvSpPr>
        <p:spPr>
          <a:xfrm>
            <a:off x="2465409" y="2289691"/>
            <a:ext cx="8935656" cy="3057812"/>
          </a:xfrm>
          <a:prstGeom prst="rect">
            <a:avLst/>
          </a:prstGeom>
          <a:noFill/>
          <a:ln w="25400" cap="flat" cmpd="sng">
            <a:solidFill>
              <a:schemeClr val="accent2"/>
            </a:solidFill>
            <a:prstDash val="solid"/>
            <a:miter lim="800000"/>
            <a:headEnd type="none" w="sm" len="sm"/>
            <a:tailEnd type="none" w="sm" len="sm"/>
            <a:extLst>
              <a:ext uri="{C807C97D-BFC1-408E-A445-0C87EB9F89A2}">
                <ask:lineSketchStyleProps xmlns:ask="http://schemas.microsoft.com/office/drawing/2018/sketchyshapes">
                  <ask:type>
                    <ask:lineSketchNone/>
                  </ask:type>
                </ask:lineSketchStyleProps>
              </a:ext>
            </a:extLst>
          </a:ln>
        </p:spPr>
        <p:txBody>
          <a:bodyPr spcFirstLastPara="1" wrap="square" lIns="216000" tIns="216000" rIns="216000" bIns="251999" anchor="t" anchorCtr="0">
            <a:noAutofit/>
          </a:bodyPr>
          <a:lstStyle/>
          <a:p>
            <a:pPr marL="457189" indent="-457189">
              <a:lnSpc>
                <a:spcPct val="108000"/>
              </a:lnSpc>
              <a:spcAft>
                <a:spcPts val="16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Experiencing maltreatment is a potentially traumatic event</a:t>
            </a:r>
          </a:p>
          <a:p>
            <a:pPr marL="457189" indent="-457189">
              <a:lnSpc>
                <a:spcPct val="108000"/>
              </a:lnSpc>
              <a:spcAft>
                <a:spcPts val="16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Health workers should seek to minimize additional distress by minimizing the number of assessments the survivor undergoes, including asking them the same questions more than once</a:t>
            </a:r>
          </a:p>
          <a:p>
            <a:pPr marL="457189" indent="-457189">
              <a:lnSpc>
                <a:spcPct val="108000"/>
              </a:lnSpc>
              <a:spcAft>
                <a:spcPts val="16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Asking a child repeatedly to tell their history can be </a:t>
            </a:r>
            <a:br>
              <a:rPr lang="en-GB" sz="2200" dirty="0">
                <a:solidFill>
                  <a:srgbClr val="000000"/>
                </a:solidFill>
                <a:latin typeface="Arial"/>
                <a:ea typeface="Arial"/>
                <a:cs typeface="Arial"/>
                <a:sym typeface="Arial"/>
              </a:rPr>
            </a:br>
            <a:r>
              <a:rPr lang="en-GB" sz="2200" dirty="0">
                <a:solidFill>
                  <a:srgbClr val="000000"/>
                </a:solidFill>
                <a:latin typeface="Arial"/>
                <a:ea typeface="Arial"/>
                <a:cs typeface="Arial"/>
                <a:sym typeface="Arial"/>
              </a:rPr>
              <a:t>re-traumatizing</a:t>
            </a:r>
          </a:p>
        </p:txBody>
      </p:sp>
      <p:sp>
        <p:nvSpPr>
          <p:cNvPr id="4" name="Google Shape;1482;p179">
            <a:extLst>
              <a:ext uri="{FF2B5EF4-FFF2-40B4-BE49-F238E27FC236}">
                <a16:creationId xmlns:a16="http://schemas.microsoft.com/office/drawing/2014/main" id="{CD441316-F01B-326D-AF93-9E6DC0017158}"/>
              </a:ext>
            </a:extLst>
          </p:cNvPr>
          <p:cNvSpPr txBox="1"/>
          <p:nvPr/>
        </p:nvSpPr>
        <p:spPr>
          <a:xfrm>
            <a:off x="0" y="0"/>
            <a:ext cx="12192000" cy="1431235"/>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pPr>
            <a:r>
              <a:rPr lang="fr" sz="3200" b="1">
                <a:solidFill>
                  <a:schemeClr val="accent3"/>
                </a:solidFill>
                <a:latin typeface="+mj-lt"/>
                <a:cs typeface="Arial"/>
                <a:sym typeface="Arial"/>
              </a:rPr>
              <a:t>History-taking with child survivors</a:t>
            </a:r>
            <a:endParaRPr sz="3200" b="1">
              <a:solidFill>
                <a:schemeClr val="accent3"/>
              </a:solidFill>
              <a:latin typeface="+mj-lt"/>
              <a:cs typeface="Arial"/>
              <a:sym typeface="Arial"/>
            </a:endParaRPr>
          </a:p>
        </p:txBody>
      </p:sp>
      <p:pic>
        <p:nvPicPr>
          <p:cNvPr id="2" name="Graphic 1">
            <a:extLst>
              <a:ext uri="{FF2B5EF4-FFF2-40B4-BE49-F238E27FC236}">
                <a16:creationId xmlns:a16="http://schemas.microsoft.com/office/drawing/2014/main" id="{C93F84C0-930B-2BA7-15BA-8CE85031D8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753" y="1153608"/>
            <a:ext cx="2322655" cy="2322655"/>
          </a:xfrm>
          <a:prstGeom prst="rect">
            <a:avLst/>
          </a:prstGeom>
        </p:spPr>
      </p:pic>
      <p:sp>
        <p:nvSpPr>
          <p:cNvPr id="5" name="TextBox 4">
            <a:extLst>
              <a:ext uri="{FF2B5EF4-FFF2-40B4-BE49-F238E27FC236}">
                <a16:creationId xmlns:a16="http://schemas.microsoft.com/office/drawing/2014/main" id="{0AA2B2F7-B081-80AB-0AE0-D7FD9E78B65C}"/>
              </a:ext>
            </a:extLst>
          </p:cNvPr>
          <p:cNvSpPr txBox="1"/>
          <p:nvPr/>
        </p:nvSpPr>
        <p:spPr>
          <a:xfrm>
            <a:off x="4788062" y="1626718"/>
            <a:ext cx="4217041" cy="688218"/>
          </a:xfrm>
          <a:prstGeom prst="rect">
            <a:avLst/>
          </a:prstGeom>
          <a:noFill/>
        </p:spPr>
        <p:txBody>
          <a:bodyPr wrap="square" anchor="ctr">
            <a:noAutofit/>
          </a:bodyPr>
          <a:lstStyle/>
          <a:p>
            <a:pPr algn="ctr">
              <a:lnSpc>
                <a:spcPct val="108000"/>
              </a:lnSpc>
              <a:spcBef>
                <a:spcPts val="800"/>
              </a:spcBef>
              <a:spcAft>
                <a:spcPts val="2400"/>
              </a:spcAft>
            </a:pPr>
            <a:r>
              <a:rPr lang="en-GB" sz="2400" b="1" dirty="0">
                <a:solidFill>
                  <a:schemeClr val="bg1"/>
                </a:solidFill>
                <a:latin typeface="Arial"/>
                <a:ea typeface="Arial"/>
                <a:cs typeface="Arial"/>
                <a:sym typeface="Arial"/>
              </a:rPr>
              <a:t>Remember!</a:t>
            </a:r>
            <a:endParaRPr lang="en-GB" sz="2400" dirty="0">
              <a:solidFill>
                <a:schemeClr val="bg1"/>
              </a:solidFill>
              <a:latin typeface="Arial"/>
              <a:ea typeface="Arial"/>
              <a:cs typeface="Arial"/>
              <a:sym typeface="Arial"/>
            </a:endParaRPr>
          </a:p>
        </p:txBody>
      </p:sp>
      <p:sp>
        <p:nvSpPr>
          <p:cNvPr id="3" name="TextBox 2">
            <a:extLst>
              <a:ext uri="{FF2B5EF4-FFF2-40B4-BE49-F238E27FC236}">
                <a16:creationId xmlns:a16="http://schemas.microsoft.com/office/drawing/2014/main" id="{3EB374BE-BB13-7988-9B76-2450B20F1716}"/>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9.15</a:t>
            </a:r>
          </a:p>
        </p:txBody>
      </p:sp>
    </p:spTree>
    <p:extLst>
      <p:ext uri="{BB962C8B-B14F-4D97-AF65-F5344CB8AC3E}">
        <p14:creationId xmlns:p14="http://schemas.microsoft.com/office/powerpoint/2010/main" val="441904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2" name="Google Shape;1502;p181"/>
          <p:cNvSpPr txBox="1"/>
          <p:nvPr/>
        </p:nvSpPr>
        <p:spPr>
          <a:xfrm>
            <a:off x="0" y="0"/>
            <a:ext cx="12192000" cy="1313218"/>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pPr>
            <a:r>
              <a:rPr lang="en-GB" sz="3200" b="1">
                <a:solidFill>
                  <a:schemeClr val="accent3"/>
                </a:solidFill>
                <a:latin typeface="+mj-lt"/>
                <a:cs typeface="Arial"/>
                <a:sym typeface="Arial"/>
              </a:rPr>
              <a:t>Clinical history for clinical management of rape</a:t>
            </a:r>
          </a:p>
        </p:txBody>
      </p:sp>
      <p:graphicFrame>
        <p:nvGraphicFramePr>
          <p:cNvPr id="1506" name="Google Shape;1506;p181"/>
          <p:cNvGraphicFramePr/>
          <p:nvPr/>
        </p:nvGraphicFramePr>
        <p:xfrm>
          <a:off x="987786" y="1440540"/>
          <a:ext cx="10390128" cy="4185059"/>
        </p:xfrm>
        <a:graphic>
          <a:graphicData uri="http://schemas.openxmlformats.org/drawingml/2006/table">
            <a:tbl>
              <a:tblPr firstRow="1" bandRow="1">
                <a:noFill/>
              </a:tblPr>
              <a:tblGrid>
                <a:gridCol w="3367985">
                  <a:extLst>
                    <a:ext uri="{9D8B030D-6E8A-4147-A177-3AD203B41FA5}">
                      <a16:colId xmlns:a16="http://schemas.microsoft.com/office/drawing/2014/main" val="20000"/>
                    </a:ext>
                  </a:extLst>
                </a:gridCol>
                <a:gridCol w="7022143">
                  <a:extLst>
                    <a:ext uri="{9D8B030D-6E8A-4147-A177-3AD203B41FA5}">
                      <a16:colId xmlns:a16="http://schemas.microsoft.com/office/drawing/2014/main" val="20001"/>
                    </a:ext>
                  </a:extLst>
                </a:gridCol>
              </a:tblGrid>
              <a:tr h="588391">
                <a:tc>
                  <a:txBody>
                    <a:bodyPr/>
                    <a:lstStyle/>
                    <a:p>
                      <a:pPr marL="0" marR="0" lvl="0" indent="0" algn="l" rtl="0">
                        <a:lnSpc>
                          <a:spcPct val="100000"/>
                        </a:lnSpc>
                        <a:spcBef>
                          <a:spcPts val="0"/>
                        </a:spcBef>
                        <a:spcAft>
                          <a:spcPts val="0"/>
                        </a:spcAft>
                        <a:buNone/>
                      </a:pPr>
                      <a:r>
                        <a:rPr lang="fr" sz="2200" b="1" i="0" u="none" strike="noStrike" cap="none" err="1">
                          <a:solidFill>
                            <a:schemeClr val="bg1"/>
                          </a:solidFill>
                          <a:latin typeface="Arial" panose="020B0604020202020204" pitchFamily="34" charset="0"/>
                        </a:rPr>
                        <a:t>History</a:t>
                      </a:r>
                      <a:r>
                        <a:rPr lang="fr" sz="2200" b="1" i="0" u="none" strike="noStrike" cap="none">
                          <a:solidFill>
                            <a:schemeClr val="bg1"/>
                          </a:solidFill>
                          <a:latin typeface="Arial" panose="020B0604020202020204" pitchFamily="34" charset="0"/>
                        </a:rPr>
                        <a:t> component</a:t>
                      </a:r>
                      <a:endParaRPr sz="2200" b="1">
                        <a:solidFill>
                          <a:schemeClr val="bg1"/>
                        </a:solidFill>
                      </a:endParaRPr>
                    </a:p>
                  </a:txBody>
                  <a:tcPr marL="121933" marR="121933" marT="60967" marB="6096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a:txBody>
                    <a:bodyPr/>
                    <a:lstStyle/>
                    <a:p>
                      <a:pPr marL="0" marR="0" lvl="0" indent="0" algn="l" rtl="0">
                        <a:lnSpc>
                          <a:spcPct val="100000"/>
                        </a:lnSpc>
                        <a:spcBef>
                          <a:spcPts val="0"/>
                        </a:spcBef>
                        <a:spcAft>
                          <a:spcPts val="0"/>
                        </a:spcAft>
                        <a:buNone/>
                      </a:pPr>
                      <a:r>
                        <a:rPr lang="fr" sz="2200" b="1" i="0" u="none" strike="noStrike" cap="none">
                          <a:solidFill>
                            <a:schemeClr val="bg1"/>
                          </a:solidFill>
                          <a:latin typeface="Arial" panose="020B0604020202020204" pitchFamily="34" charset="0"/>
                        </a:rPr>
                        <a:t>Information </a:t>
                      </a:r>
                      <a:r>
                        <a:rPr lang="fr" sz="2200" b="1" i="0" u="none" strike="noStrike" cap="none" err="1">
                          <a:solidFill>
                            <a:schemeClr val="bg1"/>
                          </a:solidFill>
                          <a:latin typeface="Arial" panose="020B0604020202020204" pitchFamily="34" charset="0"/>
                        </a:rPr>
                        <a:t>sought</a:t>
                      </a:r>
                      <a:endParaRPr sz="2200" b="1">
                        <a:solidFill>
                          <a:schemeClr val="bg1"/>
                        </a:solidFill>
                      </a:endParaRPr>
                    </a:p>
                  </a:txBody>
                  <a:tcPr marL="121933" marR="121933" marT="60967" marB="6096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009023">
                <a:tc>
                  <a:txBody>
                    <a:bodyPr/>
                    <a:lstStyle/>
                    <a:p>
                      <a:pPr marL="0" marR="0" lvl="0" indent="0" algn="l" rtl="0">
                        <a:lnSpc>
                          <a:spcPct val="100000"/>
                        </a:lnSpc>
                        <a:spcBef>
                          <a:spcPts val="0"/>
                        </a:spcBef>
                        <a:spcAft>
                          <a:spcPts val="0"/>
                        </a:spcAft>
                        <a:buNone/>
                      </a:pPr>
                      <a:r>
                        <a:rPr lang="fr" sz="2000" b="1" i="0" u="none" strike="noStrike" cap="none">
                          <a:latin typeface="Arial" panose="020B0604020202020204" pitchFamily="34" charset="0"/>
                          <a:cs typeface="Arial" panose="020B0604020202020204" pitchFamily="34" charset="0"/>
                        </a:rPr>
                        <a:t>General assault events</a:t>
                      </a:r>
                      <a:endParaRPr sz="2000" b="1"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00000"/>
                        </a:lnSpc>
                        <a:spcBef>
                          <a:spcPts val="0"/>
                        </a:spcBef>
                        <a:spcAft>
                          <a:spcPts val="0"/>
                        </a:spcAft>
                        <a:buClr>
                          <a:schemeClr val="accent2"/>
                        </a:buClr>
                        <a:buSzPct val="100000"/>
                        <a:buFont typeface="Arial" panose="020B0604020202020204" pitchFamily="34" charset="0"/>
                        <a:buChar char="•"/>
                      </a:pPr>
                      <a:r>
                        <a:rPr lang="fr" sz="2000" b="0" i="0" u="none" strike="noStrike" cap="none">
                          <a:latin typeface="Arial" panose="020B0604020202020204" pitchFamily="34" charset="0"/>
                          <a:cs typeface="Arial" panose="020B0604020202020204" pitchFamily="34" charset="0"/>
                        </a:rPr>
                        <a:t>Date, time, location</a:t>
                      </a:r>
                      <a:endParaRPr sz="2000" b="0" i="0">
                        <a:latin typeface="Arial" panose="020B0604020202020204" pitchFamily="34" charset="0"/>
                        <a:cs typeface="Arial" panose="020B0604020202020204" pitchFamily="34" charset="0"/>
                      </a:endParaRPr>
                    </a:p>
                    <a:p>
                      <a:pPr marL="171450" marR="0" lvl="0" indent="-171450" algn="l" rtl="0">
                        <a:lnSpc>
                          <a:spcPct val="100000"/>
                        </a:lnSpc>
                        <a:spcBef>
                          <a:spcPts val="0"/>
                        </a:spcBef>
                        <a:spcAft>
                          <a:spcPts val="0"/>
                        </a:spcAft>
                        <a:buClr>
                          <a:schemeClr val="accent2"/>
                        </a:buClr>
                        <a:buSzPct val="100000"/>
                        <a:buFont typeface="Arial" panose="020B0604020202020204" pitchFamily="34" charset="0"/>
                        <a:buChar char="•"/>
                      </a:pPr>
                      <a:r>
                        <a:rPr lang="fr" sz="2000" b="0" i="0" u="none" strike="noStrike" cap="none">
                          <a:latin typeface="Arial" panose="020B0604020202020204" pitchFamily="34" charset="0"/>
                          <a:cs typeface="Arial" panose="020B0604020202020204" pitchFamily="34" charset="0"/>
                        </a:rPr>
                        <a:t>Known or unknown suspect</a:t>
                      </a:r>
                      <a:endParaRPr sz="2000" b="0" i="0">
                        <a:latin typeface="Arial" panose="020B0604020202020204" pitchFamily="34" charset="0"/>
                        <a:cs typeface="Arial" panose="020B0604020202020204" pitchFamily="34" charset="0"/>
                      </a:endParaRPr>
                    </a:p>
                    <a:p>
                      <a:pPr marL="171450" marR="0" lvl="0" indent="-171450" algn="l" rtl="0">
                        <a:lnSpc>
                          <a:spcPct val="100000"/>
                        </a:lnSpc>
                        <a:spcBef>
                          <a:spcPts val="0"/>
                        </a:spcBef>
                        <a:spcAft>
                          <a:spcPts val="0"/>
                        </a:spcAft>
                        <a:buClr>
                          <a:schemeClr val="accent2"/>
                        </a:buClr>
                        <a:buSzPct val="100000"/>
                        <a:buFont typeface="Arial" panose="020B0604020202020204" pitchFamily="34" charset="0"/>
                        <a:buChar char="•"/>
                      </a:pPr>
                      <a:r>
                        <a:rPr lang="fr" sz="2000" b="0" i="0" u="none" strike="noStrike" cap="none">
                          <a:latin typeface="Arial" panose="020B0604020202020204" pitchFamily="34" charset="0"/>
                          <a:cs typeface="Arial" panose="020B0604020202020204" pitchFamily="34" charset="0"/>
                        </a:rPr>
                        <a:t>How the violence unfolded: injuries, penetration – what type and with what body part or object – loss of consciousness, intake of drugs or toxic substances</a:t>
                      </a:r>
                      <a:endParaRPr sz="2000" b="0" i="0">
                        <a:latin typeface="Arial" panose="020B0604020202020204" pitchFamily="34" charset="0"/>
                        <a:cs typeface="Arial" panose="020B0604020202020204" pitchFamily="34" charset="0"/>
                      </a:endParaRPr>
                    </a:p>
                    <a:p>
                      <a:pPr marL="171450" marR="0" lvl="0" indent="-171450" algn="l" rtl="0">
                        <a:lnSpc>
                          <a:spcPct val="100000"/>
                        </a:lnSpc>
                        <a:spcBef>
                          <a:spcPts val="0"/>
                        </a:spcBef>
                        <a:spcAft>
                          <a:spcPts val="0"/>
                        </a:spcAft>
                        <a:buClr>
                          <a:schemeClr val="accent2"/>
                        </a:buClr>
                        <a:buSzPct val="100000"/>
                        <a:buFont typeface="Arial" panose="020B0604020202020204" pitchFamily="34" charset="0"/>
                        <a:buChar char="•"/>
                      </a:pPr>
                      <a:r>
                        <a:rPr lang="fr" sz="2000" b="0" i="0" u="none" strike="noStrike" cap="none">
                          <a:latin typeface="Arial" panose="020B0604020202020204" pitchFamily="34" charset="0"/>
                          <a:cs typeface="Arial" panose="020B0604020202020204" pitchFamily="34" charset="0"/>
                        </a:rPr>
                        <a:t>Subsequent activities that may impact evidence such as bathing, douching or changing clothing</a:t>
                      </a:r>
                      <a:endParaRPr sz="2000" b="0"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02753">
                <a:tc>
                  <a:txBody>
                    <a:bodyPr/>
                    <a:lstStyle/>
                    <a:p>
                      <a:pPr marL="0" marR="0" lvl="0" indent="0" algn="l" rtl="0">
                        <a:lnSpc>
                          <a:spcPct val="100000"/>
                        </a:lnSpc>
                        <a:spcBef>
                          <a:spcPts val="0"/>
                        </a:spcBef>
                        <a:spcAft>
                          <a:spcPts val="0"/>
                        </a:spcAft>
                        <a:buNone/>
                      </a:pPr>
                      <a:r>
                        <a:rPr lang="en-GB" sz="2000" b="1" i="0" u="none" strike="noStrike" cap="none">
                          <a:latin typeface="Arial" panose="020B0604020202020204" pitchFamily="34" charset="0"/>
                          <a:cs typeface="Arial" panose="020B0604020202020204" pitchFamily="34" charset="0"/>
                        </a:rPr>
                        <a:t>S</a:t>
                      </a:r>
                      <a:r>
                        <a:rPr lang="fr" sz="2000" b="1" i="0" u="none" strike="noStrike" cap="none">
                          <a:latin typeface="Arial" panose="020B0604020202020204" pitchFamily="34" charset="0"/>
                          <a:cs typeface="Arial" panose="020B0604020202020204" pitchFamily="34" charset="0"/>
                        </a:rPr>
                        <a:t>urvivor’s general medical history or conditions</a:t>
                      </a:r>
                      <a:endParaRPr sz="2000" b="1"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00000"/>
                        </a:lnSpc>
                        <a:spcBef>
                          <a:spcPts val="0"/>
                        </a:spcBef>
                        <a:spcAft>
                          <a:spcPts val="0"/>
                        </a:spcAft>
                        <a:buClr>
                          <a:schemeClr val="accent2"/>
                        </a:buClr>
                        <a:buSzPct val="100000"/>
                        <a:buFont typeface="Arial" panose="020B0604020202020204" pitchFamily="34" charset="0"/>
                        <a:buChar char="•"/>
                      </a:pPr>
                      <a:r>
                        <a:rPr lang="fr" sz="2000" b="0" i="0" u="none" strike="noStrike" cap="none">
                          <a:latin typeface="Arial" panose="020B0604020202020204" pitchFamily="34" charset="0"/>
                          <a:cs typeface="Arial" panose="020B0604020202020204" pitchFamily="34" charset="0"/>
                        </a:rPr>
                        <a:t>Unexplained symptoms of concern</a:t>
                      </a:r>
                      <a:endParaRPr sz="2000" b="0" i="0">
                        <a:latin typeface="Arial" panose="020B0604020202020204" pitchFamily="34" charset="0"/>
                        <a:cs typeface="Arial" panose="020B0604020202020204" pitchFamily="34" charset="0"/>
                      </a:endParaRPr>
                    </a:p>
                    <a:p>
                      <a:pPr marL="171450" marR="0" lvl="0" indent="-171450" algn="l" rtl="0">
                        <a:lnSpc>
                          <a:spcPct val="100000"/>
                        </a:lnSpc>
                        <a:spcBef>
                          <a:spcPts val="0"/>
                        </a:spcBef>
                        <a:spcAft>
                          <a:spcPts val="0"/>
                        </a:spcAft>
                        <a:buClr>
                          <a:schemeClr val="accent2"/>
                        </a:buClr>
                        <a:buSzPct val="100000"/>
                        <a:buFont typeface="Arial" panose="020B0604020202020204" pitchFamily="34" charset="0"/>
                        <a:buChar char="•"/>
                      </a:pPr>
                      <a:r>
                        <a:rPr lang="fr" sz="2000" b="0" i="0" u="none" strike="noStrike" cap="none">
                          <a:latin typeface="Arial" panose="020B0604020202020204" pitchFamily="34" charset="0"/>
                          <a:cs typeface="Arial" panose="020B0604020202020204" pitchFamily="34" charset="0"/>
                        </a:rPr>
                        <a:t>Known chronic medical conditions</a:t>
                      </a:r>
                      <a:endParaRPr sz="2000" b="0" i="0">
                        <a:latin typeface="Arial" panose="020B0604020202020204" pitchFamily="34" charset="0"/>
                        <a:cs typeface="Arial" panose="020B0604020202020204" pitchFamily="34" charset="0"/>
                      </a:endParaRPr>
                    </a:p>
                    <a:p>
                      <a:pPr marL="171450" marR="0" lvl="0" indent="-171450" algn="l" rtl="0">
                        <a:lnSpc>
                          <a:spcPct val="100000"/>
                        </a:lnSpc>
                        <a:spcBef>
                          <a:spcPts val="0"/>
                        </a:spcBef>
                        <a:spcAft>
                          <a:spcPts val="0"/>
                        </a:spcAft>
                        <a:buClr>
                          <a:schemeClr val="accent2"/>
                        </a:buClr>
                        <a:buSzPct val="100000"/>
                        <a:buFont typeface="Arial" panose="020B0604020202020204" pitchFamily="34" charset="0"/>
                        <a:buChar char="•"/>
                      </a:pPr>
                      <a:r>
                        <a:rPr lang="fr" sz="2000" b="0" i="0" u="none" strike="noStrike" cap="none">
                          <a:latin typeface="Arial" panose="020B0604020202020204" pitchFamily="34" charset="0"/>
                          <a:cs typeface="Arial" panose="020B0604020202020204" pitchFamily="34" charset="0"/>
                        </a:rPr>
                        <a:t>Current medications or supplements</a:t>
                      </a:r>
                      <a:endParaRPr sz="2000" b="0" i="0">
                        <a:latin typeface="Arial" panose="020B0604020202020204" pitchFamily="34" charset="0"/>
                        <a:cs typeface="Arial" panose="020B0604020202020204" pitchFamily="34" charset="0"/>
                      </a:endParaRPr>
                    </a:p>
                    <a:p>
                      <a:pPr marL="171450" marR="0" lvl="0" indent="-171450" algn="l" rtl="0">
                        <a:lnSpc>
                          <a:spcPct val="100000"/>
                        </a:lnSpc>
                        <a:spcBef>
                          <a:spcPts val="0"/>
                        </a:spcBef>
                        <a:spcAft>
                          <a:spcPts val="0"/>
                        </a:spcAft>
                        <a:buClr>
                          <a:schemeClr val="accent2"/>
                        </a:buClr>
                        <a:buSzPct val="100000"/>
                        <a:buFont typeface="Arial" panose="020B0604020202020204" pitchFamily="34" charset="0"/>
                        <a:buChar char="•"/>
                      </a:pPr>
                      <a:r>
                        <a:rPr lang="fr" sz="2000" b="0" i="0" u="none" strike="noStrike" cap="none">
                          <a:latin typeface="Arial" panose="020B0604020202020204" pitchFamily="34" charset="0"/>
                          <a:cs typeface="Arial" panose="020B0604020202020204" pitchFamily="34" charset="0"/>
                        </a:rPr>
                        <a:t>Current use/abuse of alcohol or drugs</a:t>
                      </a:r>
                      <a:endParaRPr sz="2000" b="0"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08050D66-43ED-3417-7CC6-4F13A28CA84F}"/>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9.16</a:t>
            </a:r>
          </a:p>
        </p:txBody>
      </p:sp>
    </p:spTree>
    <p:extLst>
      <p:ext uri="{BB962C8B-B14F-4D97-AF65-F5344CB8AC3E}">
        <p14:creationId xmlns:p14="http://schemas.microsoft.com/office/powerpoint/2010/main" val="2199830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2" name="Google Shape;1502;p181"/>
          <p:cNvSpPr txBox="1"/>
          <p:nvPr/>
        </p:nvSpPr>
        <p:spPr>
          <a:xfrm>
            <a:off x="0" y="0"/>
            <a:ext cx="12192000" cy="1501165"/>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pPr>
            <a:r>
              <a:rPr lang="en-GB" sz="3200" b="1">
                <a:solidFill>
                  <a:schemeClr val="accent3"/>
                </a:solidFill>
                <a:latin typeface="+mj-lt"/>
                <a:cs typeface="Arial"/>
                <a:sym typeface="Arial"/>
              </a:rPr>
              <a:t>Clinical history for clinical management of rape </a:t>
            </a:r>
            <a:r>
              <a:rPr lang="en-GB" sz="3200">
                <a:solidFill>
                  <a:schemeClr val="accent3"/>
                </a:solidFill>
                <a:latin typeface="+mj-lt"/>
                <a:cs typeface="Arial"/>
                <a:sym typeface="Arial"/>
              </a:rPr>
              <a:t>(continued)</a:t>
            </a:r>
          </a:p>
        </p:txBody>
      </p:sp>
      <p:graphicFrame>
        <p:nvGraphicFramePr>
          <p:cNvPr id="1506" name="Google Shape;1506;p181"/>
          <p:cNvGraphicFramePr/>
          <p:nvPr/>
        </p:nvGraphicFramePr>
        <p:xfrm>
          <a:off x="999361" y="1497621"/>
          <a:ext cx="10401702" cy="3999552"/>
        </p:xfrm>
        <a:graphic>
          <a:graphicData uri="http://schemas.openxmlformats.org/drawingml/2006/table">
            <a:tbl>
              <a:tblPr firstRow="1" bandRow="1">
                <a:noFill/>
              </a:tblPr>
              <a:tblGrid>
                <a:gridCol w="3367985">
                  <a:extLst>
                    <a:ext uri="{9D8B030D-6E8A-4147-A177-3AD203B41FA5}">
                      <a16:colId xmlns:a16="http://schemas.microsoft.com/office/drawing/2014/main" val="20000"/>
                    </a:ext>
                  </a:extLst>
                </a:gridCol>
                <a:gridCol w="7033717">
                  <a:extLst>
                    <a:ext uri="{9D8B030D-6E8A-4147-A177-3AD203B41FA5}">
                      <a16:colId xmlns:a16="http://schemas.microsoft.com/office/drawing/2014/main" val="20001"/>
                    </a:ext>
                  </a:extLst>
                </a:gridCol>
              </a:tblGrid>
              <a:tr h="628148">
                <a:tc>
                  <a:txBody>
                    <a:bodyPr/>
                    <a:lstStyle/>
                    <a:p>
                      <a:pPr marL="0" marR="0" lvl="0" indent="0" algn="l" rtl="0">
                        <a:lnSpc>
                          <a:spcPct val="100000"/>
                        </a:lnSpc>
                        <a:spcBef>
                          <a:spcPts val="0"/>
                        </a:spcBef>
                        <a:spcAft>
                          <a:spcPts val="0"/>
                        </a:spcAft>
                        <a:buNone/>
                      </a:pPr>
                      <a:r>
                        <a:rPr lang="fr" sz="2200" b="1" i="0" u="none" strike="noStrike" cap="none" err="1">
                          <a:solidFill>
                            <a:schemeClr val="bg1"/>
                          </a:solidFill>
                          <a:latin typeface="Arial" panose="020B0604020202020204" pitchFamily="34" charset="0"/>
                        </a:rPr>
                        <a:t>History</a:t>
                      </a:r>
                      <a:r>
                        <a:rPr lang="fr" sz="2200" b="1" i="0" u="none" strike="noStrike" cap="none">
                          <a:solidFill>
                            <a:schemeClr val="bg1"/>
                          </a:solidFill>
                          <a:latin typeface="Arial" panose="020B0604020202020204" pitchFamily="34" charset="0"/>
                        </a:rPr>
                        <a:t> component</a:t>
                      </a:r>
                      <a:endParaRPr sz="2200" b="1">
                        <a:solidFill>
                          <a:schemeClr val="bg1"/>
                        </a:solidFill>
                      </a:endParaRPr>
                    </a:p>
                  </a:txBody>
                  <a:tcPr marL="121933" marR="121933" marT="60967" marB="6096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a:txBody>
                    <a:bodyPr/>
                    <a:lstStyle/>
                    <a:p>
                      <a:pPr marL="0" marR="0" lvl="0" indent="0" algn="l" rtl="0">
                        <a:lnSpc>
                          <a:spcPct val="100000"/>
                        </a:lnSpc>
                        <a:spcBef>
                          <a:spcPts val="0"/>
                        </a:spcBef>
                        <a:spcAft>
                          <a:spcPts val="0"/>
                        </a:spcAft>
                        <a:buNone/>
                      </a:pPr>
                      <a:r>
                        <a:rPr lang="fr" sz="2200" b="1" i="0" u="none" strike="noStrike" cap="none">
                          <a:solidFill>
                            <a:schemeClr val="bg1"/>
                          </a:solidFill>
                          <a:latin typeface="Arial" panose="020B0604020202020204" pitchFamily="34" charset="0"/>
                        </a:rPr>
                        <a:t>Information </a:t>
                      </a:r>
                      <a:r>
                        <a:rPr lang="fr" sz="2200" b="1" i="0" u="none" strike="noStrike" cap="none" err="1">
                          <a:solidFill>
                            <a:schemeClr val="bg1"/>
                          </a:solidFill>
                          <a:latin typeface="Arial" panose="020B0604020202020204" pitchFamily="34" charset="0"/>
                        </a:rPr>
                        <a:t>sought</a:t>
                      </a:r>
                      <a:endParaRPr sz="2200" b="1">
                        <a:solidFill>
                          <a:schemeClr val="bg1"/>
                        </a:solidFill>
                      </a:endParaRPr>
                    </a:p>
                  </a:txBody>
                  <a:tcPr marL="121933" marR="121933" marT="60967" marB="6096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673791">
                <a:tc>
                  <a:txBody>
                    <a:bodyPr/>
                    <a:lstStyle/>
                    <a:p>
                      <a:pPr marL="0" marR="0" lvl="0" indent="0" algn="l" rtl="0">
                        <a:lnSpc>
                          <a:spcPct val="100000"/>
                        </a:lnSpc>
                        <a:spcBef>
                          <a:spcPts val="0"/>
                        </a:spcBef>
                        <a:spcAft>
                          <a:spcPts val="0"/>
                        </a:spcAft>
                        <a:buNone/>
                      </a:pPr>
                      <a:r>
                        <a:rPr lang="fr" sz="2000" b="1" i="0" u="none" strike="noStrike" cap="none">
                          <a:latin typeface="Arial" panose="020B0604020202020204" pitchFamily="34" charset="0"/>
                          <a:cs typeface="Arial" panose="020B0604020202020204" pitchFamily="34" charset="0"/>
                        </a:rPr>
                        <a:t>Survivor’s obstetric/ gynecological history</a:t>
                      </a:r>
                      <a:endParaRPr sz="2000" b="1"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00000"/>
                        </a:lnSpc>
                        <a:spcBef>
                          <a:spcPts val="0"/>
                        </a:spcBef>
                        <a:spcAft>
                          <a:spcPts val="0"/>
                        </a:spcAft>
                        <a:buClr>
                          <a:schemeClr val="accent2"/>
                        </a:buClr>
                        <a:buSzPct val="100000"/>
                        <a:buFont typeface="Arial" panose="020B0604020202020204" pitchFamily="34" charset="0"/>
                        <a:buChar char="•"/>
                      </a:pPr>
                      <a:r>
                        <a:rPr lang="fr" sz="2000" b="0" i="0" u="none" strike="noStrike" cap="none">
                          <a:latin typeface="Arial" panose="020B0604020202020204" pitchFamily="34" charset="0"/>
                          <a:cs typeface="Arial" panose="020B0604020202020204" pitchFamily="34" charset="0"/>
                        </a:rPr>
                        <a:t>Currently pregnant?</a:t>
                      </a:r>
                      <a:endParaRPr sz="2000" b="0" i="0">
                        <a:latin typeface="Arial" panose="020B0604020202020204" pitchFamily="34" charset="0"/>
                        <a:cs typeface="Arial" panose="020B0604020202020204" pitchFamily="34" charset="0"/>
                      </a:endParaRPr>
                    </a:p>
                    <a:p>
                      <a:pPr marL="171450" marR="0" lvl="0" indent="-171450" algn="l" rtl="0">
                        <a:lnSpc>
                          <a:spcPct val="100000"/>
                        </a:lnSpc>
                        <a:spcBef>
                          <a:spcPts val="0"/>
                        </a:spcBef>
                        <a:spcAft>
                          <a:spcPts val="0"/>
                        </a:spcAft>
                        <a:buClr>
                          <a:schemeClr val="accent2"/>
                        </a:buClr>
                        <a:buSzPct val="100000"/>
                        <a:buFont typeface="Arial" panose="020B0604020202020204" pitchFamily="34" charset="0"/>
                        <a:buChar char="•"/>
                      </a:pPr>
                      <a:r>
                        <a:rPr lang="fr" sz="2000" b="0" i="0" u="none" strike="noStrike" cap="none">
                          <a:latin typeface="Arial" panose="020B0604020202020204" pitchFamily="34" charset="0"/>
                          <a:cs typeface="Arial" panose="020B0604020202020204" pitchFamily="34" charset="0"/>
                        </a:rPr>
                        <a:t>First day of last menstrual period</a:t>
                      </a:r>
                      <a:endParaRPr sz="2000" b="0" i="0">
                        <a:latin typeface="Arial" panose="020B0604020202020204" pitchFamily="34" charset="0"/>
                        <a:cs typeface="Arial" panose="020B0604020202020204" pitchFamily="34" charset="0"/>
                      </a:endParaRPr>
                    </a:p>
                    <a:p>
                      <a:pPr marL="171450" marR="0" lvl="0" indent="-171450" algn="l" rtl="0">
                        <a:lnSpc>
                          <a:spcPct val="100000"/>
                        </a:lnSpc>
                        <a:spcBef>
                          <a:spcPts val="0"/>
                        </a:spcBef>
                        <a:spcAft>
                          <a:spcPts val="0"/>
                        </a:spcAft>
                        <a:buClr>
                          <a:schemeClr val="accent2"/>
                        </a:buClr>
                        <a:buSzPct val="100000"/>
                        <a:buFont typeface="Arial" panose="020B0604020202020204" pitchFamily="34" charset="0"/>
                        <a:buChar char="•"/>
                      </a:pPr>
                      <a:r>
                        <a:rPr lang="fr" sz="2000" b="0" i="0" u="none" strike="noStrike" cap="none">
                          <a:latin typeface="Arial" panose="020B0604020202020204" pitchFamily="34" charset="0"/>
                          <a:cs typeface="Arial" panose="020B0604020202020204" pitchFamily="34" charset="0"/>
                        </a:rPr>
                        <a:t>Current use of contraception and the method of contraception</a:t>
                      </a:r>
                      <a:endParaRPr sz="2000" b="0" i="0" u="none" strike="noStrike" cap="none">
                        <a:latin typeface="Arial" panose="020B0604020202020204" pitchFamily="34" charset="0"/>
                        <a:cs typeface="Arial" panose="020B0604020202020204" pitchFamily="34" charset="0"/>
                      </a:endParaRPr>
                    </a:p>
                    <a:p>
                      <a:pPr marL="171450" marR="0" lvl="0" indent="-171450" algn="l" rtl="0">
                        <a:lnSpc>
                          <a:spcPct val="100000"/>
                        </a:lnSpc>
                        <a:spcBef>
                          <a:spcPts val="0"/>
                        </a:spcBef>
                        <a:spcAft>
                          <a:spcPts val="0"/>
                        </a:spcAft>
                        <a:buClr>
                          <a:schemeClr val="accent2"/>
                        </a:buClr>
                        <a:buSzPct val="100000"/>
                        <a:buFont typeface="Arial" panose="020B0604020202020204" pitchFamily="34" charset="0"/>
                        <a:buChar char="•"/>
                      </a:pPr>
                      <a:r>
                        <a:rPr lang="fr" sz="2000" b="0" i="0" u="none" strike="noStrike" cap="none">
                          <a:latin typeface="Arial" panose="020B0604020202020204" pitchFamily="34" charset="0"/>
                          <a:cs typeface="Arial" panose="020B0604020202020204" pitchFamily="34" charset="0"/>
                        </a:rPr>
                        <a:t>Any pain and/or blood with urination, defecation or in the genital area</a:t>
                      </a:r>
                      <a:endParaRPr sz="2000" b="0"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420670">
                <a:tc>
                  <a:txBody>
                    <a:bodyPr/>
                    <a:lstStyle/>
                    <a:p>
                      <a:pPr marL="0" marR="0" lvl="0" indent="0" algn="l" rtl="0">
                        <a:lnSpc>
                          <a:spcPct val="100000"/>
                        </a:lnSpc>
                        <a:spcBef>
                          <a:spcPts val="0"/>
                        </a:spcBef>
                        <a:spcAft>
                          <a:spcPts val="0"/>
                        </a:spcAft>
                        <a:buNone/>
                      </a:pPr>
                      <a:r>
                        <a:rPr lang="fr" sz="2000" b="1" i="0" u="none" strike="noStrike" cap="none">
                          <a:latin typeface="Arial" panose="020B0604020202020204" pitchFamily="34" charset="0"/>
                          <a:cs typeface="Arial" panose="020B0604020202020204" pitchFamily="34" charset="0"/>
                        </a:rPr>
                        <a:t>Mental </a:t>
                      </a:r>
                      <a:r>
                        <a:rPr lang="fr" sz="2000" b="1" i="0" u="none" strike="noStrike" cap="none" err="1">
                          <a:latin typeface="Arial" panose="020B0604020202020204" pitchFamily="34" charset="0"/>
                          <a:cs typeface="Arial" panose="020B0604020202020204" pitchFamily="34" charset="0"/>
                        </a:rPr>
                        <a:t>health</a:t>
                      </a:r>
                      <a:r>
                        <a:rPr lang="fr" sz="2000" b="1" i="0" u="none" strike="noStrike" cap="none">
                          <a:latin typeface="Arial" panose="020B0604020202020204" pitchFamily="34" charset="0"/>
                          <a:cs typeface="Arial" panose="020B0604020202020204" pitchFamily="34" charset="0"/>
                        </a:rPr>
                        <a:t> </a:t>
                      </a:r>
                      <a:r>
                        <a:rPr lang="fr" sz="2000" b="1" i="0" u="none" strike="noStrike" cap="none" err="1">
                          <a:latin typeface="Arial" panose="020B0604020202020204" pitchFamily="34" charset="0"/>
                          <a:cs typeface="Arial" panose="020B0604020202020204" pitchFamily="34" charset="0"/>
                        </a:rPr>
                        <a:t>assessment</a:t>
                      </a:r>
                      <a:endParaRPr sz="2000" b="1"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00000"/>
                        </a:lnSpc>
                        <a:spcBef>
                          <a:spcPts val="0"/>
                        </a:spcBef>
                        <a:spcAft>
                          <a:spcPts val="0"/>
                        </a:spcAft>
                        <a:buClr>
                          <a:schemeClr val="accent2"/>
                        </a:buClr>
                        <a:buSzPct val="100000"/>
                        <a:buFont typeface="Arial" panose="020B0604020202020204" pitchFamily="34" charset="0"/>
                        <a:buChar char="•"/>
                      </a:pPr>
                      <a:r>
                        <a:rPr lang="fr" sz="2000" b="0" i="0" u="none" strike="noStrike" cap="none">
                          <a:latin typeface="Arial" panose="020B0604020202020204" pitchFamily="34" charset="0"/>
                          <a:cs typeface="Arial" panose="020B0604020202020204" pitchFamily="34" charset="0"/>
                        </a:rPr>
                        <a:t>Current ability to recall events</a:t>
                      </a:r>
                      <a:endParaRPr sz="2000" b="0" i="0">
                        <a:latin typeface="Arial" panose="020B0604020202020204" pitchFamily="34" charset="0"/>
                        <a:cs typeface="Arial" panose="020B0604020202020204" pitchFamily="34" charset="0"/>
                      </a:endParaRPr>
                    </a:p>
                    <a:p>
                      <a:pPr marL="171450" marR="0" lvl="0" indent="-171450" algn="l" rtl="0">
                        <a:lnSpc>
                          <a:spcPct val="100000"/>
                        </a:lnSpc>
                        <a:spcBef>
                          <a:spcPts val="0"/>
                        </a:spcBef>
                        <a:spcAft>
                          <a:spcPts val="0"/>
                        </a:spcAft>
                        <a:buClr>
                          <a:schemeClr val="accent2"/>
                        </a:buClr>
                        <a:buSzPct val="100000"/>
                        <a:buFont typeface="Arial" panose="020B0604020202020204" pitchFamily="34" charset="0"/>
                        <a:buChar char="•"/>
                      </a:pPr>
                      <a:r>
                        <a:rPr lang="fr" sz="2000" b="0" i="0" u="none" strike="noStrike" cap="none">
                          <a:latin typeface="Arial" panose="020B0604020202020204" pitchFamily="34" charset="0"/>
                          <a:cs typeface="Arial" panose="020B0604020202020204" pitchFamily="34" charset="0"/>
                        </a:rPr>
                        <a:t>Current ability to understand what is happening</a:t>
                      </a:r>
                      <a:endParaRPr sz="2000" b="0" i="0">
                        <a:latin typeface="Arial" panose="020B0604020202020204" pitchFamily="34" charset="0"/>
                        <a:cs typeface="Arial" panose="020B0604020202020204" pitchFamily="34" charset="0"/>
                      </a:endParaRPr>
                    </a:p>
                    <a:p>
                      <a:pPr marL="171450" marR="0" lvl="0" indent="-171450" algn="l" rtl="0">
                        <a:lnSpc>
                          <a:spcPct val="100000"/>
                        </a:lnSpc>
                        <a:spcBef>
                          <a:spcPts val="0"/>
                        </a:spcBef>
                        <a:spcAft>
                          <a:spcPts val="0"/>
                        </a:spcAft>
                        <a:buClr>
                          <a:schemeClr val="accent2"/>
                        </a:buClr>
                        <a:buSzPct val="100000"/>
                        <a:buFont typeface="Arial" panose="020B0604020202020204" pitchFamily="34" charset="0"/>
                        <a:buChar char="•"/>
                      </a:pPr>
                      <a:r>
                        <a:rPr lang="fr" sz="2000" b="0" i="0" u="none" strike="noStrike" cap="none">
                          <a:latin typeface="Arial" panose="020B0604020202020204" pitchFamily="34" charset="0"/>
                          <a:cs typeface="Arial" panose="020B0604020202020204" pitchFamily="34" charset="0"/>
                        </a:rPr>
                        <a:t>Degree of distress/capacity to sleep and rest</a:t>
                      </a:r>
                      <a:endParaRPr sz="2000" b="0" i="0">
                        <a:latin typeface="Arial" panose="020B0604020202020204" pitchFamily="34" charset="0"/>
                        <a:cs typeface="Arial" panose="020B0604020202020204" pitchFamily="34" charset="0"/>
                      </a:endParaRPr>
                    </a:p>
                    <a:p>
                      <a:pPr marL="171450" marR="0" lvl="0" indent="-171450" algn="l" rtl="0">
                        <a:lnSpc>
                          <a:spcPct val="100000"/>
                        </a:lnSpc>
                        <a:spcBef>
                          <a:spcPts val="0"/>
                        </a:spcBef>
                        <a:spcAft>
                          <a:spcPts val="0"/>
                        </a:spcAft>
                        <a:buClr>
                          <a:schemeClr val="accent2"/>
                        </a:buClr>
                        <a:buSzPct val="100000"/>
                        <a:buFont typeface="Arial" panose="020B0604020202020204" pitchFamily="34" charset="0"/>
                        <a:buChar char="•"/>
                      </a:pPr>
                      <a:r>
                        <a:rPr lang="fr" sz="2000" b="0" i="0" u="none" strike="noStrike" cap="none">
                          <a:latin typeface="Arial" panose="020B0604020202020204" pitchFamily="34" charset="0"/>
                          <a:cs typeface="Arial" panose="020B0604020202020204" pitchFamily="34" charset="0"/>
                        </a:rPr>
                        <a:t>Any self-harm or suicide ideation</a:t>
                      </a:r>
                      <a:endParaRPr sz="2000" b="0"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F6F1820C-FBAB-E6B2-C875-CBEA5197FC15}"/>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9.17</a:t>
            </a:r>
          </a:p>
        </p:txBody>
      </p:sp>
    </p:spTree>
    <p:extLst>
      <p:ext uri="{BB962C8B-B14F-4D97-AF65-F5344CB8AC3E}">
        <p14:creationId xmlns:p14="http://schemas.microsoft.com/office/powerpoint/2010/main" val="371140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8" name="Rectangle 7">
            <a:extLst>
              <a:ext uri="{FF2B5EF4-FFF2-40B4-BE49-F238E27FC236}">
                <a16:creationId xmlns:a16="http://schemas.microsoft.com/office/drawing/2014/main" id="{8838CB7A-D3D5-810E-7905-BFCE4DB90E34}"/>
              </a:ext>
            </a:extLst>
          </p:cNvPr>
          <p:cNvSpPr/>
          <p:nvPr/>
        </p:nvSpPr>
        <p:spPr>
          <a:xfrm>
            <a:off x="7954994" y="1152151"/>
            <a:ext cx="3885907" cy="45065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2" name="Google Shape;1512;p182"/>
          <p:cNvSpPr txBox="1"/>
          <p:nvPr/>
        </p:nvSpPr>
        <p:spPr>
          <a:xfrm>
            <a:off x="0" y="0"/>
            <a:ext cx="12191997" cy="1225277"/>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pPr>
            <a:r>
              <a:rPr lang="en-GB" sz="3200" b="1" dirty="0">
                <a:solidFill>
                  <a:schemeClr val="accent3"/>
                </a:solidFill>
                <a:latin typeface="+mj-lt"/>
                <a:cs typeface="Arial"/>
                <a:sym typeface="Arial"/>
              </a:rPr>
              <a:t>Skills in action – history-taking</a:t>
            </a:r>
          </a:p>
        </p:txBody>
      </p:sp>
      <p:sp>
        <p:nvSpPr>
          <p:cNvPr id="1515" name="Google Shape;1515;p182"/>
          <p:cNvSpPr/>
          <p:nvPr/>
        </p:nvSpPr>
        <p:spPr>
          <a:xfrm>
            <a:off x="3186544" y="5619619"/>
            <a:ext cx="4876800" cy="384499"/>
          </a:xfrm>
          <a:prstGeom prst="rect">
            <a:avLst/>
          </a:prstGeom>
          <a:noFill/>
          <a:ln w="9525" cap="flat" cmpd="sng">
            <a:noFill/>
            <a:prstDash val="solid"/>
            <a:round/>
            <a:headEnd type="none" w="sm" len="sm"/>
            <a:tailEnd type="none" w="sm" len="sm"/>
          </a:ln>
        </p:spPr>
        <p:txBody>
          <a:bodyPr spcFirstLastPara="1" wrap="square" lIns="121900" tIns="121900" rIns="121900" bIns="121900" anchor="ctr" anchorCtr="0">
            <a:noAutofit/>
          </a:bodyPr>
          <a:lstStyle/>
          <a:p>
            <a:r>
              <a:rPr lang="en-GB" sz="1200" dirty="0">
                <a:latin typeface="Arial"/>
                <a:ea typeface="Arial"/>
                <a:cs typeface="Arial"/>
                <a:sym typeface="Arial"/>
              </a:rPr>
              <a:t>© International Rescue Committee and Norwegian Church Aid. 2022</a:t>
            </a:r>
          </a:p>
        </p:txBody>
      </p:sp>
      <p:sp>
        <p:nvSpPr>
          <p:cNvPr id="1516" name="Google Shape;1516;p182"/>
          <p:cNvSpPr txBox="1"/>
          <p:nvPr/>
        </p:nvSpPr>
        <p:spPr>
          <a:xfrm>
            <a:off x="8174085" y="2305877"/>
            <a:ext cx="3444495" cy="1319730"/>
          </a:xfrm>
          <a:prstGeom prst="rect">
            <a:avLst/>
          </a:prstGeom>
          <a:noFill/>
          <a:ln>
            <a:noFill/>
          </a:ln>
        </p:spPr>
        <p:txBody>
          <a:bodyPr spcFirstLastPara="1" wrap="square" lIns="121900" tIns="60933" rIns="121900" bIns="60933" anchor="t" anchorCtr="0">
            <a:spAutoFit/>
          </a:bodyPr>
          <a:lstStyle/>
          <a:p>
            <a:pPr>
              <a:lnSpc>
                <a:spcPct val="108000"/>
              </a:lnSpc>
            </a:pPr>
            <a:r>
              <a:rPr lang="en-GB" sz="2400" dirty="0">
                <a:solidFill>
                  <a:schemeClr val="bg1"/>
                </a:solidFill>
                <a:latin typeface="Arial"/>
                <a:ea typeface="Arial"/>
                <a:cs typeface="Arial"/>
                <a:sym typeface="Arial"/>
              </a:rPr>
              <a:t>Allow the survivor to tell you what happened in their own way </a:t>
            </a:r>
            <a:endParaRPr lang="en-GB" sz="2400" dirty="0">
              <a:solidFill>
                <a:schemeClr val="bg1"/>
              </a:solidFill>
              <a:latin typeface="Arial" panose="020B0604020202020204" pitchFamily="34" charset="0"/>
            </a:endParaRPr>
          </a:p>
        </p:txBody>
      </p:sp>
      <p:sp>
        <p:nvSpPr>
          <p:cNvPr id="1517" name="Google Shape;1517;p182"/>
          <p:cNvSpPr/>
          <p:nvPr/>
        </p:nvSpPr>
        <p:spPr>
          <a:xfrm>
            <a:off x="1393623" y="1225331"/>
            <a:ext cx="7417868" cy="4685325"/>
          </a:xfrm>
          <a:prstGeom prst="rect">
            <a:avLst/>
          </a:prstGeom>
          <a:noFill/>
          <a:ln>
            <a:noFill/>
          </a:ln>
        </p:spPr>
        <p:txBody>
          <a:bodyPr/>
          <a:lstStyle/>
          <a:p>
            <a:endParaRPr lang="en-GB" sz="2400" dirty="0">
              <a:latin typeface="Arial" panose="020B0604020202020204" pitchFamily="34" charset="0"/>
            </a:endParaRPr>
          </a:p>
        </p:txBody>
      </p:sp>
      <p:pic>
        <p:nvPicPr>
          <p:cNvPr id="9" name="Picture 8">
            <a:extLst>
              <a:ext uri="{FF2B5EF4-FFF2-40B4-BE49-F238E27FC236}">
                <a16:creationId xmlns:a16="http://schemas.microsoft.com/office/drawing/2014/main" id="{D57B01C1-3BDF-DF82-E351-265D3EE33111}"/>
              </a:ext>
            </a:extLst>
          </p:cNvPr>
          <p:cNvPicPr>
            <a:picLocks noChangeAspect="1"/>
          </p:cNvPicPr>
          <p:nvPr/>
        </p:nvPicPr>
        <p:blipFill>
          <a:blip r:embed="rId3"/>
          <a:stretch>
            <a:fillRect/>
          </a:stretch>
        </p:blipFill>
        <p:spPr>
          <a:xfrm>
            <a:off x="820201" y="1152151"/>
            <a:ext cx="7134793" cy="4506528"/>
          </a:xfrm>
          <a:prstGeom prst="rect">
            <a:avLst/>
          </a:prstGeom>
        </p:spPr>
      </p:pic>
      <p:grpSp>
        <p:nvGrpSpPr>
          <p:cNvPr id="2" name="Group 1">
            <a:extLst>
              <a:ext uri="{FF2B5EF4-FFF2-40B4-BE49-F238E27FC236}">
                <a16:creationId xmlns:a16="http://schemas.microsoft.com/office/drawing/2014/main" id="{F3460A92-3616-D63A-2BEB-E361CE20652E}"/>
              </a:ext>
            </a:extLst>
          </p:cNvPr>
          <p:cNvGrpSpPr/>
          <p:nvPr/>
        </p:nvGrpSpPr>
        <p:grpSpPr>
          <a:xfrm>
            <a:off x="504742" y="1918855"/>
            <a:ext cx="1299943" cy="1299943"/>
            <a:chOff x="4706670" y="3561888"/>
            <a:chExt cx="1475315" cy="1475315"/>
          </a:xfrm>
        </p:grpSpPr>
        <p:sp>
          <p:nvSpPr>
            <p:cNvPr id="3" name="Oval 2">
              <a:extLst>
                <a:ext uri="{FF2B5EF4-FFF2-40B4-BE49-F238E27FC236}">
                  <a16:creationId xmlns:a16="http://schemas.microsoft.com/office/drawing/2014/main" id="{2623CEEE-10F6-9F59-0BB3-53D9497D5BDB}"/>
                </a:ext>
              </a:extLst>
            </p:cNvPr>
            <p:cNvSpPr/>
            <p:nvPr/>
          </p:nvSpPr>
          <p:spPr>
            <a:xfrm>
              <a:off x="4706670" y="3561888"/>
              <a:ext cx="1475315" cy="14753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oogle Shape;290;p50">
              <a:extLst>
                <a:ext uri="{FF2B5EF4-FFF2-40B4-BE49-F238E27FC236}">
                  <a16:creationId xmlns:a16="http://schemas.microsoft.com/office/drawing/2014/main" id="{6C2879CC-0345-CEAB-06C8-3D155819035C}"/>
                </a:ext>
              </a:extLst>
            </p:cNvPr>
            <p:cNvGrpSpPr/>
            <p:nvPr/>
          </p:nvGrpSpPr>
          <p:grpSpPr>
            <a:xfrm>
              <a:off x="4924538" y="3846334"/>
              <a:ext cx="1039577" cy="806498"/>
              <a:chOff x="511556" y="2988297"/>
              <a:chExt cx="1138555" cy="883285"/>
            </a:xfrm>
          </p:grpSpPr>
          <p:sp>
            <p:nvSpPr>
              <p:cNvPr id="5" name="Google Shape;291;p50">
                <a:extLst>
                  <a:ext uri="{FF2B5EF4-FFF2-40B4-BE49-F238E27FC236}">
                    <a16:creationId xmlns:a16="http://schemas.microsoft.com/office/drawing/2014/main" id="{E40C88A1-33E0-F358-4C22-7844814E4EE6}"/>
                  </a:ext>
                </a:extLst>
              </p:cNvPr>
              <p:cNvSpPr/>
              <p:nvPr/>
            </p:nvSpPr>
            <p:spPr>
              <a:xfrm>
                <a:off x="668034" y="3173383"/>
                <a:ext cx="170697" cy="170851"/>
              </a:xfrm>
              <a:prstGeom prst="rect">
                <a:avLst/>
              </a:prstGeom>
              <a:noFill/>
              <a:ln>
                <a:noFill/>
              </a:ln>
            </p:spPr>
            <p:txBody>
              <a:bodyPr/>
              <a:lstStyle/>
              <a:p>
                <a:endParaRPr lang="en-GB" sz="2400" dirty="0">
                  <a:latin typeface="Arial" panose="020B0604020202020204" pitchFamily="34" charset="0"/>
                </a:endParaRPr>
              </a:p>
            </p:txBody>
          </p:sp>
          <p:sp>
            <p:nvSpPr>
              <p:cNvPr id="6" name="Google Shape;292;p50">
                <a:extLst>
                  <a:ext uri="{FF2B5EF4-FFF2-40B4-BE49-F238E27FC236}">
                    <a16:creationId xmlns:a16="http://schemas.microsoft.com/office/drawing/2014/main" id="{68E89BFB-5C1C-5BA7-496E-4E45C7D9781E}"/>
                  </a:ext>
                </a:extLst>
              </p:cNvPr>
              <p:cNvSpPr/>
              <p:nvPr/>
            </p:nvSpPr>
            <p:spPr>
              <a:xfrm>
                <a:off x="1066327" y="3116432"/>
                <a:ext cx="170697" cy="170851"/>
              </a:xfrm>
              <a:prstGeom prst="rect">
                <a:avLst/>
              </a:prstGeom>
              <a:noFill/>
              <a:ln>
                <a:noFill/>
              </a:ln>
            </p:spPr>
            <p:txBody>
              <a:bodyPr/>
              <a:lstStyle/>
              <a:p>
                <a:endParaRPr lang="en-GB" sz="2400" dirty="0">
                  <a:latin typeface="Arial" panose="020B0604020202020204" pitchFamily="34" charset="0"/>
                </a:endParaRPr>
              </a:p>
            </p:txBody>
          </p:sp>
          <p:sp>
            <p:nvSpPr>
              <p:cNvPr id="7" name="Google Shape;293;p50">
                <a:extLst>
                  <a:ext uri="{FF2B5EF4-FFF2-40B4-BE49-F238E27FC236}">
                    <a16:creationId xmlns:a16="http://schemas.microsoft.com/office/drawing/2014/main" id="{C00AFEEA-B41A-1EE3-F3DA-436107174A16}"/>
                  </a:ext>
                </a:extLst>
              </p:cNvPr>
              <p:cNvSpPr/>
              <p:nvPr/>
            </p:nvSpPr>
            <p:spPr>
              <a:xfrm>
                <a:off x="511556" y="2988297"/>
                <a:ext cx="1138555" cy="883285"/>
              </a:xfrm>
              <a:custGeom>
                <a:avLst/>
                <a:gdLst/>
                <a:ahLst/>
                <a:cxnLst/>
                <a:rect l="l" t="t" r="r" b="b"/>
                <a:pathLst>
                  <a:path w="1138555" h="883285" extrusionOk="0">
                    <a:moveTo>
                      <a:pt x="853490" y="213563"/>
                    </a:moveTo>
                    <a:lnTo>
                      <a:pt x="847864" y="164528"/>
                    </a:lnTo>
                    <a:lnTo>
                      <a:pt x="831837" y="119545"/>
                    </a:lnTo>
                    <a:lnTo>
                      <a:pt x="810183" y="85432"/>
                    </a:lnTo>
                    <a:lnTo>
                      <a:pt x="806678" y="79895"/>
                    </a:lnTo>
                    <a:lnTo>
                      <a:pt x="773658" y="46850"/>
                    </a:lnTo>
                    <a:lnTo>
                      <a:pt x="768134" y="43345"/>
                    </a:lnTo>
                    <a:lnTo>
                      <a:pt x="768134" y="213563"/>
                    </a:lnTo>
                    <a:lnTo>
                      <a:pt x="758139" y="263626"/>
                    </a:lnTo>
                    <a:lnTo>
                      <a:pt x="730796" y="304330"/>
                    </a:lnTo>
                    <a:lnTo>
                      <a:pt x="711238" y="317500"/>
                    </a:lnTo>
                    <a:lnTo>
                      <a:pt x="711238" y="768832"/>
                    </a:lnTo>
                    <a:lnTo>
                      <a:pt x="708990" y="779894"/>
                    </a:lnTo>
                    <a:lnTo>
                      <a:pt x="702881" y="788949"/>
                    </a:lnTo>
                    <a:lnTo>
                      <a:pt x="693839" y="795058"/>
                    </a:lnTo>
                    <a:lnTo>
                      <a:pt x="682790" y="797306"/>
                    </a:lnTo>
                    <a:lnTo>
                      <a:pt x="671741" y="795058"/>
                    </a:lnTo>
                    <a:lnTo>
                      <a:pt x="662698" y="788949"/>
                    </a:lnTo>
                    <a:lnTo>
                      <a:pt x="656577" y="779894"/>
                    </a:lnTo>
                    <a:lnTo>
                      <a:pt x="654342" y="768832"/>
                    </a:lnTo>
                    <a:lnTo>
                      <a:pt x="656577" y="757770"/>
                    </a:lnTo>
                    <a:lnTo>
                      <a:pt x="662698" y="748728"/>
                    </a:lnTo>
                    <a:lnTo>
                      <a:pt x="671741" y="742607"/>
                    </a:lnTo>
                    <a:lnTo>
                      <a:pt x="682790" y="740359"/>
                    </a:lnTo>
                    <a:lnTo>
                      <a:pt x="693839" y="742607"/>
                    </a:lnTo>
                    <a:lnTo>
                      <a:pt x="702881" y="748728"/>
                    </a:lnTo>
                    <a:lnTo>
                      <a:pt x="708990" y="757770"/>
                    </a:lnTo>
                    <a:lnTo>
                      <a:pt x="711238" y="768832"/>
                    </a:lnTo>
                    <a:lnTo>
                      <a:pt x="711238" y="317500"/>
                    </a:lnTo>
                    <a:lnTo>
                      <a:pt x="690118" y="331698"/>
                    </a:lnTo>
                    <a:lnTo>
                      <a:pt x="640118" y="341706"/>
                    </a:lnTo>
                    <a:lnTo>
                      <a:pt x="590105" y="331698"/>
                    </a:lnTo>
                    <a:lnTo>
                      <a:pt x="560539" y="311810"/>
                    </a:lnTo>
                    <a:lnTo>
                      <a:pt x="549427" y="304330"/>
                    </a:lnTo>
                    <a:lnTo>
                      <a:pt x="533425" y="280504"/>
                    </a:lnTo>
                    <a:lnTo>
                      <a:pt x="533425" y="398653"/>
                    </a:lnTo>
                    <a:lnTo>
                      <a:pt x="412521" y="398653"/>
                    </a:lnTo>
                    <a:lnTo>
                      <a:pt x="425526" y="378879"/>
                    </a:lnTo>
                    <a:lnTo>
                      <a:pt x="436524" y="357898"/>
                    </a:lnTo>
                    <a:lnTo>
                      <a:pt x="445122" y="335584"/>
                    </a:lnTo>
                    <a:lnTo>
                      <a:pt x="450926" y="311810"/>
                    </a:lnTo>
                    <a:lnTo>
                      <a:pt x="466813" y="337388"/>
                    </a:lnTo>
                    <a:lnTo>
                      <a:pt x="486308" y="360565"/>
                    </a:lnTo>
                    <a:lnTo>
                      <a:pt x="508736" y="381076"/>
                    </a:lnTo>
                    <a:lnTo>
                      <a:pt x="533425" y="398653"/>
                    </a:lnTo>
                    <a:lnTo>
                      <a:pt x="533425" y="280504"/>
                    </a:lnTo>
                    <a:lnTo>
                      <a:pt x="522097" y="263626"/>
                    </a:lnTo>
                    <a:lnTo>
                      <a:pt x="512089" y="213563"/>
                    </a:lnTo>
                    <a:lnTo>
                      <a:pt x="520344" y="172275"/>
                    </a:lnTo>
                    <a:lnTo>
                      <a:pt x="549427" y="122809"/>
                    </a:lnTo>
                    <a:lnTo>
                      <a:pt x="590105" y="95440"/>
                    </a:lnTo>
                    <a:lnTo>
                      <a:pt x="640118" y="85432"/>
                    </a:lnTo>
                    <a:lnTo>
                      <a:pt x="690118" y="95440"/>
                    </a:lnTo>
                    <a:lnTo>
                      <a:pt x="730796" y="122809"/>
                    </a:lnTo>
                    <a:lnTo>
                      <a:pt x="758139" y="163512"/>
                    </a:lnTo>
                    <a:lnTo>
                      <a:pt x="768134" y="213563"/>
                    </a:lnTo>
                    <a:lnTo>
                      <a:pt x="768134" y="43345"/>
                    </a:lnTo>
                    <a:lnTo>
                      <a:pt x="734047" y="21666"/>
                    </a:lnTo>
                    <a:lnTo>
                      <a:pt x="689114" y="5626"/>
                    </a:lnTo>
                    <a:lnTo>
                      <a:pt x="640118" y="0"/>
                    </a:lnTo>
                    <a:lnTo>
                      <a:pt x="589953" y="5943"/>
                    </a:lnTo>
                    <a:lnTo>
                      <a:pt x="544169" y="22834"/>
                    </a:lnTo>
                    <a:lnTo>
                      <a:pt x="504088" y="49301"/>
                    </a:lnTo>
                    <a:lnTo>
                      <a:pt x="470992" y="83947"/>
                    </a:lnTo>
                    <a:lnTo>
                      <a:pt x="446201" y="125412"/>
                    </a:lnTo>
                    <a:lnTo>
                      <a:pt x="431012" y="172275"/>
                    </a:lnTo>
                    <a:lnTo>
                      <a:pt x="411137" y="142379"/>
                    </a:lnTo>
                    <a:lnTo>
                      <a:pt x="405599" y="134035"/>
                    </a:lnTo>
                    <a:lnTo>
                      <a:pt x="372808" y="102158"/>
                    </a:lnTo>
                    <a:lnTo>
                      <a:pt x="369849" y="100317"/>
                    </a:lnTo>
                    <a:lnTo>
                      <a:pt x="369849" y="270522"/>
                    </a:lnTo>
                    <a:lnTo>
                      <a:pt x="359841" y="320573"/>
                    </a:lnTo>
                    <a:lnTo>
                      <a:pt x="332498" y="361276"/>
                    </a:lnTo>
                    <a:lnTo>
                      <a:pt x="291833" y="388645"/>
                    </a:lnTo>
                    <a:lnTo>
                      <a:pt x="241820" y="398653"/>
                    </a:lnTo>
                    <a:lnTo>
                      <a:pt x="191808" y="388645"/>
                    </a:lnTo>
                    <a:lnTo>
                      <a:pt x="151142" y="361276"/>
                    </a:lnTo>
                    <a:lnTo>
                      <a:pt x="123799" y="320573"/>
                    </a:lnTo>
                    <a:lnTo>
                      <a:pt x="113792" y="270522"/>
                    </a:lnTo>
                    <a:lnTo>
                      <a:pt x="123799" y="220459"/>
                    </a:lnTo>
                    <a:lnTo>
                      <a:pt x="151142" y="179755"/>
                    </a:lnTo>
                    <a:lnTo>
                      <a:pt x="191808" y="152387"/>
                    </a:lnTo>
                    <a:lnTo>
                      <a:pt x="241820" y="142379"/>
                    </a:lnTo>
                    <a:lnTo>
                      <a:pt x="291833" y="152387"/>
                    </a:lnTo>
                    <a:lnTo>
                      <a:pt x="332498" y="179755"/>
                    </a:lnTo>
                    <a:lnTo>
                      <a:pt x="359841" y="220459"/>
                    </a:lnTo>
                    <a:lnTo>
                      <a:pt x="369849" y="270522"/>
                    </a:lnTo>
                    <a:lnTo>
                      <a:pt x="369849" y="100317"/>
                    </a:lnTo>
                    <a:lnTo>
                      <a:pt x="333819" y="77863"/>
                    </a:lnTo>
                    <a:lnTo>
                      <a:pt x="289763" y="62382"/>
                    </a:lnTo>
                    <a:lnTo>
                      <a:pt x="241820" y="56959"/>
                    </a:lnTo>
                    <a:lnTo>
                      <a:pt x="192824" y="62585"/>
                    </a:lnTo>
                    <a:lnTo>
                      <a:pt x="147891" y="78625"/>
                    </a:lnTo>
                    <a:lnTo>
                      <a:pt x="108267" y="103797"/>
                    </a:lnTo>
                    <a:lnTo>
                      <a:pt x="75260" y="136855"/>
                    </a:lnTo>
                    <a:lnTo>
                      <a:pt x="50101" y="176504"/>
                    </a:lnTo>
                    <a:lnTo>
                      <a:pt x="34074" y="221475"/>
                    </a:lnTo>
                    <a:lnTo>
                      <a:pt x="28448" y="270522"/>
                    </a:lnTo>
                    <a:lnTo>
                      <a:pt x="34582" y="321043"/>
                    </a:lnTo>
                    <a:lnTo>
                      <a:pt x="51917" y="367157"/>
                    </a:lnTo>
                    <a:lnTo>
                      <a:pt x="78854" y="407670"/>
                    </a:lnTo>
                    <a:lnTo>
                      <a:pt x="113792" y="441363"/>
                    </a:lnTo>
                    <a:lnTo>
                      <a:pt x="113792" y="484085"/>
                    </a:lnTo>
                    <a:lnTo>
                      <a:pt x="85344" y="484085"/>
                    </a:lnTo>
                    <a:lnTo>
                      <a:pt x="56896" y="455612"/>
                    </a:lnTo>
                    <a:lnTo>
                      <a:pt x="0" y="455612"/>
                    </a:lnTo>
                    <a:lnTo>
                      <a:pt x="0" y="597979"/>
                    </a:lnTo>
                    <a:lnTo>
                      <a:pt x="56896" y="597979"/>
                    </a:lnTo>
                    <a:lnTo>
                      <a:pt x="85344" y="569506"/>
                    </a:lnTo>
                    <a:lnTo>
                      <a:pt x="113792" y="569506"/>
                    </a:lnTo>
                    <a:lnTo>
                      <a:pt x="113792" y="825779"/>
                    </a:lnTo>
                    <a:lnTo>
                      <a:pt x="118287" y="847902"/>
                    </a:lnTo>
                    <a:lnTo>
                      <a:pt x="130517" y="866000"/>
                    </a:lnTo>
                    <a:lnTo>
                      <a:pt x="148602" y="878243"/>
                    </a:lnTo>
                    <a:lnTo>
                      <a:pt x="170700" y="882738"/>
                    </a:lnTo>
                    <a:lnTo>
                      <a:pt x="739686" y="882738"/>
                    </a:lnTo>
                    <a:lnTo>
                      <a:pt x="761784" y="878243"/>
                    </a:lnTo>
                    <a:lnTo>
                      <a:pt x="779868" y="866000"/>
                    </a:lnTo>
                    <a:lnTo>
                      <a:pt x="792099" y="847902"/>
                    </a:lnTo>
                    <a:lnTo>
                      <a:pt x="796582" y="825779"/>
                    </a:lnTo>
                    <a:lnTo>
                      <a:pt x="796582" y="797306"/>
                    </a:lnTo>
                    <a:lnTo>
                      <a:pt x="796582" y="740359"/>
                    </a:lnTo>
                    <a:lnTo>
                      <a:pt x="796582" y="569506"/>
                    </a:lnTo>
                    <a:lnTo>
                      <a:pt x="796582" y="484085"/>
                    </a:lnTo>
                    <a:lnTo>
                      <a:pt x="796582" y="455612"/>
                    </a:lnTo>
                    <a:lnTo>
                      <a:pt x="792581" y="434492"/>
                    </a:lnTo>
                    <a:lnTo>
                      <a:pt x="781646" y="416991"/>
                    </a:lnTo>
                    <a:lnTo>
                      <a:pt x="765378" y="404545"/>
                    </a:lnTo>
                    <a:lnTo>
                      <a:pt x="745375" y="398653"/>
                    </a:lnTo>
                    <a:lnTo>
                      <a:pt x="781202" y="372846"/>
                    </a:lnTo>
                    <a:lnTo>
                      <a:pt x="809942" y="341706"/>
                    </a:lnTo>
                    <a:lnTo>
                      <a:pt x="811085" y="340474"/>
                    </a:lnTo>
                    <a:lnTo>
                      <a:pt x="833869" y="302501"/>
                    </a:lnTo>
                    <a:lnTo>
                      <a:pt x="848385" y="259880"/>
                    </a:lnTo>
                    <a:lnTo>
                      <a:pt x="853490" y="213563"/>
                    </a:lnTo>
                    <a:close/>
                  </a:path>
                  <a:path w="1138555" h="883285" extrusionOk="0">
                    <a:moveTo>
                      <a:pt x="1137983" y="398653"/>
                    </a:moveTo>
                    <a:lnTo>
                      <a:pt x="1052639" y="398653"/>
                    </a:lnTo>
                    <a:lnTo>
                      <a:pt x="967282" y="484085"/>
                    </a:lnTo>
                    <a:lnTo>
                      <a:pt x="853490" y="484085"/>
                    </a:lnTo>
                    <a:lnTo>
                      <a:pt x="853490" y="797306"/>
                    </a:lnTo>
                    <a:lnTo>
                      <a:pt x="967282" y="797306"/>
                    </a:lnTo>
                    <a:lnTo>
                      <a:pt x="1052639" y="882738"/>
                    </a:lnTo>
                    <a:lnTo>
                      <a:pt x="1137983" y="882738"/>
                    </a:lnTo>
                    <a:lnTo>
                      <a:pt x="1137983" y="398653"/>
                    </a:lnTo>
                    <a:close/>
                  </a:path>
                </a:pathLst>
              </a:custGeom>
              <a:solidFill>
                <a:schemeClr val="bg1"/>
              </a:solidFill>
              <a:ln>
                <a:noFill/>
              </a:ln>
            </p:spPr>
            <p:txBody>
              <a:bodyPr spcFirstLastPara="1" wrap="square" lIns="0" tIns="0" rIns="0" bIns="0" anchor="t" anchorCtr="0">
                <a:noAutofit/>
              </a:bodyPr>
              <a:lstStyle/>
              <a:p>
                <a:endParaRPr lang="en-GB" sz="1867" dirty="0">
                  <a:solidFill>
                    <a:srgbClr val="000000"/>
                  </a:solidFill>
                  <a:latin typeface="Arial"/>
                  <a:ea typeface="Arial"/>
                  <a:cs typeface="Arial"/>
                  <a:sym typeface="Arial"/>
                </a:endParaRPr>
              </a:p>
            </p:txBody>
          </p:sp>
        </p:grpSp>
      </p:grpSp>
      <p:sp>
        <p:nvSpPr>
          <p:cNvPr id="10" name="TextBox 9">
            <a:extLst>
              <a:ext uri="{FF2B5EF4-FFF2-40B4-BE49-F238E27FC236}">
                <a16:creationId xmlns:a16="http://schemas.microsoft.com/office/drawing/2014/main" id="{9B702431-670B-E948-3858-62C2C8B3FC2A}"/>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9.18</a:t>
            </a:r>
          </a:p>
        </p:txBody>
      </p:sp>
    </p:spTree>
    <p:extLst>
      <p:ext uri="{BB962C8B-B14F-4D97-AF65-F5344CB8AC3E}">
        <p14:creationId xmlns:p14="http://schemas.microsoft.com/office/powerpoint/2010/main" val="1015598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7" name="Google Shape;1527;p183"/>
          <p:cNvSpPr txBox="1"/>
          <p:nvPr/>
        </p:nvSpPr>
        <p:spPr>
          <a:xfrm>
            <a:off x="347226" y="2106393"/>
            <a:ext cx="7430961" cy="3727248"/>
          </a:xfrm>
          <a:prstGeom prst="rect">
            <a:avLst/>
          </a:prstGeom>
          <a:noFill/>
          <a:ln>
            <a:noFill/>
          </a:ln>
        </p:spPr>
        <p:txBody>
          <a:bodyPr spcFirstLastPara="1" wrap="square" lIns="121900" tIns="60933" rIns="121900" bIns="60933" anchor="t" anchorCtr="0">
            <a:noAutofit/>
          </a:bodyPr>
          <a:lstStyle/>
          <a:p>
            <a:pPr marL="457189" marR="970256" indent="-457189">
              <a:lnSpc>
                <a:spcPct val="108000"/>
              </a:lnSpc>
              <a:spcAft>
                <a:spcPts val="1200"/>
              </a:spcAft>
              <a:buClr>
                <a:schemeClr val="accent2"/>
              </a:buClr>
              <a:buSzPct val="125000"/>
              <a:buFont typeface="Arial" panose="020B0604020202020204" pitchFamily="34" charset="0"/>
              <a:buChar char="•"/>
            </a:pPr>
            <a:r>
              <a:rPr lang="en-GB" sz="2200" b="1" dirty="0">
                <a:solidFill>
                  <a:schemeClr val="accent2"/>
                </a:solidFill>
                <a:latin typeface="Arial"/>
                <a:ea typeface="Arial"/>
                <a:cs typeface="Arial"/>
                <a:sym typeface="Arial"/>
              </a:rPr>
              <a:t>Patient: </a:t>
            </a:r>
            <a:br>
              <a:rPr lang="en-GB" sz="2200" b="1" dirty="0">
                <a:solidFill>
                  <a:srgbClr val="002060"/>
                </a:solidFill>
                <a:latin typeface="Arial"/>
                <a:ea typeface="Arial"/>
                <a:cs typeface="Arial"/>
                <a:sym typeface="Arial"/>
              </a:rPr>
            </a:br>
            <a:r>
              <a:rPr lang="en-GB" sz="2200" dirty="0">
                <a:latin typeface="Arial" panose="020B0604020202020204" pitchFamily="34" charset="0"/>
              </a:rPr>
              <a:t>R</a:t>
            </a:r>
            <a:r>
              <a:rPr lang="en-GB" sz="2200" dirty="0">
                <a:solidFill>
                  <a:srgbClr val="000000"/>
                </a:solidFill>
                <a:latin typeface="Arial"/>
                <a:ea typeface="Arial"/>
                <a:cs typeface="Arial"/>
                <a:sym typeface="Arial"/>
              </a:rPr>
              <a:t>ead the scenario to yourself. </a:t>
            </a:r>
            <a:br>
              <a:rPr lang="en-GB" sz="2200" dirty="0">
                <a:solidFill>
                  <a:srgbClr val="000000"/>
                </a:solidFill>
                <a:latin typeface="Arial"/>
                <a:ea typeface="Arial"/>
                <a:cs typeface="Arial"/>
                <a:sym typeface="Arial"/>
              </a:rPr>
            </a:br>
            <a:r>
              <a:rPr lang="en-GB" sz="2200" dirty="0">
                <a:solidFill>
                  <a:srgbClr val="000000"/>
                </a:solidFill>
                <a:latin typeface="Arial"/>
                <a:ea typeface="Arial"/>
                <a:cs typeface="Arial"/>
                <a:sym typeface="Arial"/>
              </a:rPr>
              <a:t>Don’t tell the others the details. When asked, read aloud the part entitled “explain to provider”. Describe your situation and answer the provider's questions.</a:t>
            </a:r>
            <a:endParaRPr lang="en-GB" sz="2200" dirty="0">
              <a:latin typeface="Arial" panose="020B0604020202020204" pitchFamily="34" charset="0"/>
            </a:endParaRPr>
          </a:p>
          <a:p>
            <a:pPr marL="457189" marR="970256" indent="-457189">
              <a:lnSpc>
                <a:spcPct val="108000"/>
              </a:lnSpc>
              <a:spcAft>
                <a:spcPts val="2400"/>
              </a:spcAft>
              <a:buClr>
                <a:schemeClr val="accent2"/>
              </a:buClr>
              <a:buSzPct val="125000"/>
              <a:buFont typeface="Arial" panose="020B0604020202020204" pitchFamily="34" charset="0"/>
              <a:buChar char="•"/>
            </a:pPr>
            <a:r>
              <a:rPr lang="en-GB" sz="2200" b="1" dirty="0">
                <a:solidFill>
                  <a:schemeClr val="accent2"/>
                </a:solidFill>
                <a:latin typeface="Arial"/>
                <a:ea typeface="Arial"/>
                <a:cs typeface="Arial"/>
                <a:sym typeface="Arial"/>
              </a:rPr>
              <a:t>Health worker: </a:t>
            </a:r>
            <a:br>
              <a:rPr lang="en-GB" sz="2200" b="1" dirty="0">
                <a:solidFill>
                  <a:srgbClr val="002060"/>
                </a:solidFill>
                <a:latin typeface="Arial"/>
                <a:ea typeface="Arial"/>
                <a:cs typeface="Arial"/>
                <a:sym typeface="Arial"/>
              </a:rPr>
            </a:br>
            <a:r>
              <a:rPr lang="en-GB" sz="2200" dirty="0">
                <a:latin typeface="Arial" panose="020B0604020202020204" pitchFamily="34" charset="0"/>
              </a:rPr>
              <a:t>G</a:t>
            </a:r>
            <a:r>
              <a:rPr lang="en-GB" sz="2200" dirty="0">
                <a:solidFill>
                  <a:srgbClr val="000000"/>
                </a:solidFill>
                <a:latin typeface="Arial"/>
                <a:ea typeface="Arial"/>
                <a:cs typeface="Arial"/>
                <a:sym typeface="Arial"/>
              </a:rPr>
              <a:t>ather a complete history, using Job aid 9a to document findings.</a:t>
            </a:r>
          </a:p>
        </p:txBody>
      </p:sp>
      <p:sp>
        <p:nvSpPr>
          <p:cNvPr id="3" name="Title 2">
            <a:extLst>
              <a:ext uri="{FF2B5EF4-FFF2-40B4-BE49-F238E27FC236}">
                <a16:creationId xmlns:a16="http://schemas.microsoft.com/office/drawing/2014/main" id="{AB2EF618-EB9A-D06A-E4DC-D6313D237331}"/>
              </a:ext>
            </a:extLst>
          </p:cNvPr>
          <p:cNvSpPr>
            <a:spLocks noGrp="1"/>
          </p:cNvSpPr>
          <p:nvPr>
            <p:ph type="title"/>
          </p:nvPr>
        </p:nvSpPr>
        <p:spPr/>
        <p:txBody>
          <a:bodyPr/>
          <a:lstStyle/>
          <a:p>
            <a:r>
              <a:rPr lang="en-GB" sz="3400" b="1" dirty="0">
                <a:solidFill>
                  <a:schemeClr val="accent3"/>
                </a:solidFill>
                <a:latin typeface="+mj-lt"/>
                <a:ea typeface="Arial"/>
                <a:cs typeface="Arial"/>
                <a:sym typeface="Arial"/>
              </a:rPr>
              <a:t>Clinical history role play</a:t>
            </a:r>
            <a:endParaRPr lang="en-GB" dirty="0"/>
          </a:p>
        </p:txBody>
      </p:sp>
      <p:sp>
        <p:nvSpPr>
          <p:cNvPr id="4" name="Text Placeholder 3">
            <a:extLst>
              <a:ext uri="{FF2B5EF4-FFF2-40B4-BE49-F238E27FC236}">
                <a16:creationId xmlns:a16="http://schemas.microsoft.com/office/drawing/2014/main" id="{BF170622-D48E-7812-B2D1-733C40E0D478}"/>
              </a:ext>
            </a:extLst>
          </p:cNvPr>
          <p:cNvSpPr>
            <a:spLocks noGrp="1"/>
          </p:cNvSpPr>
          <p:nvPr>
            <p:ph type="body" sz="quarter" idx="10"/>
          </p:nvPr>
        </p:nvSpPr>
        <p:spPr/>
        <p:txBody>
          <a:bodyPr/>
          <a:lstStyle/>
          <a:p>
            <a:r>
              <a:rPr lang="en-GB" b="1" dirty="0">
                <a:latin typeface="+mj-lt"/>
                <a:ea typeface="Arial"/>
                <a:cs typeface="Arial"/>
                <a:sym typeface="Arial"/>
              </a:rPr>
              <a:t>Exercise 9.2</a:t>
            </a:r>
            <a:endParaRPr lang="en-GB" dirty="0">
              <a:latin typeface="+mj-lt"/>
              <a:ea typeface="Arial"/>
              <a:cs typeface="Arial"/>
              <a:sym typeface="Arial"/>
            </a:endParaRPr>
          </a:p>
        </p:txBody>
      </p:sp>
      <p:sp>
        <p:nvSpPr>
          <p:cNvPr id="5" name="Rounded Rectangle 4">
            <a:extLst>
              <a:ext uri="{FF2B5EF4-FFF2-40B4-BE49-F238E27FC236}">
                <a16:creationId xmlns:a16="http://schemas.microsoft.com/office/drawing/2014/main" id="{F568E2B3-BBD4-67AA-4F67-B2DC0B2E95A4}"/>
              </a:ext>
            </a:extLst>
          </p:cNvPr>
          <p:cNvSpPr/>
          <p:nvPr/>
        </p:nvSpPr>
        <p:spPr>
          <a:xfrm>
            <a:off x="7779380" y="2705840"/>
            <a:ext cx="3829667" cy="144868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rPr>
              <a:t>“Sample history and examination form” in Women IPV and sexual violence clinical handbook</a:t>
            </a:r>
            <a:r>
              <a:rPr lang="en-GB" baseline="30000" dirty="0">
                <a:latin typeface="Arial" panose="020B0604020202020204" pitchFamily="34" charset="0"/>
              </a:rPr>
              <a:t>1</a:t>
            </a:r>
            <a:endParaRPr lang="en-GB" dirty="0">
              <a:latin typeface="Arial" panose="020B0604020202020204" pitchFamily="34" charset="0"/>
            </a:endParaRPr>
          </a:p>
        </p:txBody>
      </p:sp>
      <p:sp>
        <p:nvSpPr>
          <p:cNvPr id="2" name="TextBox 1">
            <a:extLst>
              <a:ext uri="{FF2B5EF4-FFF2-40B4-BE49-F238E27FC236}">
                <a16:creationId xmlns:a16="http://schemas.microsoft.com/office/drawing/2014/main" id="{D94D7C04-7109-9022-9ECB-20C7F85BA55A}"/>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9.19</a:t>
            </a:r>
          </a:p>
        </p:txBody>
      </p:sp>
    </p:spTree>
    <p:extLst>
      <p:ext uri="{BB962C8B-B14F-4D97-AF65-F5344CB8AC3E}">
        <p14:creationId xmlns:p14="http://schemas.microsoft.com/office/powerpoint/2010/main" val="202039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3" name="Google Shape;1083;p138" descr="Close-up of two people holding hands"/>
          <p:cNvSpPr/>
          <p:nvPr/>
        </p:nvSpPr>
        <p:spPr>
          <a:xfrm>
            <a:off x="7400" y="-14717"/>
            <a:ext cx="6221201" cy="6828567"/>
          </a:xfrm>
          <a:prstGeom prst="rect">
            <a:avLst/>
          </a:prstGeom>
          <a:noFill/>
          <a:ln>
            <a:noFill/>
          </a:ln>
        </p:spPr>
        <p:txBody>
          <a:bodyPr/>
          <a:lstStyle/>
          <a:p>
            <a:endParaRPr lang="en-GB" sz="2400">
              <a:latin typeface="Arial" panose="020B0604020202020204" pitchFamily="34" charset="0"/>
            </a:endParaRPr>
          </a:p>
        </p:txBody>
      </p:sp>
      <p:pic>
        <p:nvPicPr>
          <p:cNvPr id="4" name="Google Shape;36;p34" descr="Close-up of two people holding hands">
            <a:extLst>
              <a:ext uri="{FF2B5EF4-FFF2-40B4-BE49-F238E27FC236}">
                <a16:creationId xmlns:a16="http://schemas.microsoft.com/office/drawing/2014/main" id="{0F4FBE82-45AF-86AF-B5C4-A53D2301766D}"/>
              </a:ext>
            </a:extLst>
          </p:cNvPr>
          <p:cNvPicPr>
            <a:picLocks noChangeAspect="1"/>
          </p:cNvPicPr>
          <p:nvPr/>
        </p:nvPicPr>
        <p:blipFill rotWithShape="1">
          <a:blip r:embed="rId3"/>
          <a:srcRect l="13349" t="832" r="20357" b="9971"/>
          <a:stretch/>
        </p:blipFill>
        <p:spPr>
          <a:xfrm>
            <a:off x="0" y="0"/>
            <a:ext cx="6696000" cy="6012000"/>
          </a:xfrm>
          <a:prstGeom prst="rect">
            <a:avLst/>
          </a:prstGeom>
          <a:noFill/>
          <a:ln>
            <a:noFill/>
          </a:ln>
        </p:spPr>
      </p:pic>
      <p:sp>
        <p:nvSpPr>
          <p:cNvPr id="3" name="Text Placeholder 2">
            <a:extLst>
              <a:ext uri="{FF2B5EF4-FFF2-40B4-BE49-F238E27FC236}">
                <a16:creationId xmlns:a16="http://schemas.microsoft.com/office/drawing/2014/main" id="{6A44617D-0473-AC11-B810-4BE73A48820A}"/>
              </a:ext>
            </a:extLst>
          </p:cNvPr>
          <p:cNvSpPr>
            <a:spLocks noGrp="1"/>
          </p:cNvSpPr>
          <p:nvPr>
            <p:ph type="body" sz="quarter" idx="11"/>
          </p:nvPr>
        </p:nvSpPr>
        <p:spPr/>
        <p:txBody>
          <a:bodyPr/>
          <a:lstStyle/>
          <a:p>
            <a:r>
              <a:rPr lang="en-US"/>
              <a:t>Clinical care for survivors of sexual </a:t>
            </a:r>
            <a:br>
              <a:rPr lang="en-US"/>
            </a:br>
            <a:r>
              <a:rPr lang="en-US"/>
              <a:t>assault, part 1: </a:t>
            </a:r>
            <a:br>
              <a:rPr lang="en-US"/>
            </a:br>
            <a:r>
              <a:rPr lang="en-US"/>
              <a:t>Informed consent and history-taking</a:t>
            </a:r>
          </a:p>
        </p:txBody>
      </p:sp>
      <p:sp>
        <p:nvSpPr>
          <p:cNvPr id="2" name="Text Placeholder 1">
            <a:extLst>
              <a:ext uri="{FF2B5EF4-FFF2-40B4-BE49-F238E27FC236}">
                <a16:creationId xmlns:a16="http://schemas.microsoft.com/office/drawing/2014/main" id="{4921DBBA-688F-3282-09DB-4DB5EEE939DC}"/>
              </a:ext>
            </a:extLst>
          </p:cNvPr>
          <p:cNvSpPr>
            <a:spLocks noGrp="1"/>
          </p:cNvSpPr>
          <p:nvPr>
            <p:ph type="body" sz="quarter" idx="10"/>
          </p:nvPr>
        </p:nvSpPr>
        <p:spPr/>
        <p:txBody>
          <a:bodyPr/>
          <a:lstStyle/>
          <a:p>
            <a:r>
              <a:rPr lang="en-US"/>
              <a:t>Session 9.</a:t>
            </a:r>
          </a:p>
        </p:txBody>
      </p:sp>
      <p:sp>
        <p:nvSpPr>
          <p:cNvPr id="6" name="TextBox 5">
            <a:extLst>
              <a:ext uri="{FF2B5EF4-FFF2-40B4-BE49-F238E27FC236}">
                <a16:creationId xmlns:a16="http://schemas.microsoft.com/office/drawing/2014/main" id="{5DA4294F-B18C-649E-B79B-205D7C647250}"/>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9.2</a:t>
            </a:r>
          </a:p>
        </p:txBody>
      </p:sp>
    </p:spTree>
    <p:extLst>
      <p:ext uri="{BB962C8B-B14F-4D97-AF65-F5344CB8AC3E}">
        <p14:creationId xmlns:p14="http://schemas.microsoft.com/office/powerpoint/2010/main" val="2849063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3" name="Google Shape;1533;p184"/>
          <p:cNvSpPr txBox="1"/>
          <p:nvPr/>
        </p:nvSpPr>
        <p:spPr>
          <a:xfrm>
            <a:off x="0" y="1"/>
            <a:ext cx="12192000" cy="1364974"/>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Session 9: That’s a wrap!</a:t>
            </a:r>
          </a:p>
        </p:txBody>
      </p:sp>
      <p:sp>
        <p:nvSpPr>
          <p:cNvPr id="1534" name="Google Shape;1534;p184"/>
          <p:cNvSpPr txBox="1"/>
          <p:nvPr/>
        </p:nvSpPr>
        <p:spPr>
          <a:xfrm>
            <a:off x="450790" y="1264880"/>
            <a:ext cx="11489419" cy="4639101"/>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200"/>
              </a:spcAft>
              <a:buClr>
                <a:schemeClr val="accent3"/>
              </a:buClr>
              <a:buSzPct val="125000"/>
              <a:buFont typeface="Wingdings" pitchFamily="2" charset="2"/>
              <a:buChar char="Ø"/>
            </a:pPr>
            <a:r>
              <a:rPr lang="en-GB" sz="2400" dirty="0">
                <a:solidFill>
                  <a:srgbClr val="000000"/>
                </a:solidFill>
                <a:latin typeface="Arial"/>
                <a:ea typeface="Arial"/>
                <a:cs typeface="Arial"/>
                <a:sym typeface="Arial"/>
              </a:rPr>
              <a:t>Ensure the counselling for informed consent includes information about applicable laws and regulations that will impact what happens with information that is shared and/or documentation that is completed</a:t>
            </a:r>
            <a:endParaRPr lang="en-GB" sz="2400" dirty="0">
              <a:latin typeface="Arial" panose="020B0604020202020204" pitchFamily="34" charset="0"/>
            </a:endParaRPr>
          </a:p>
          <a:p>
            <a:pPr marL="457189" indent="-457189">
              <a:lnSpc>
                <a:spcPct val="108000"/>
              </a:lnSpc>
              <a:spcAft>
                <a:spcPts val="200"/>
              </a:spcAft>
              <a:buClr>
                <a:schemeClr val="accent3"/>
              </a:buClr>
              <a:buSzPct val="125000"/>
              <a:buFont typeface="Wingdings" pitchFamily="2" charset="2"/>
              <a:buChar char="Ø"/>
            </a:pPr>
            <a:r>
              <a:rPr lang="en-GB" sz="2400" dirty="0">
                <a:solidFill>
                  <a:srgbClr val="000000"/>
                </a:solidFill>
                <a:latin typeface="Arial"/>
                <a:ea typeface="Arial"/>
                <a:cs typeface="Arial"/>
                <a:sym typeface="Arial"/>
              </a:rPr>
              <a:t>Obtain informed consent separately for the four steps of clinical management of rape: history taking, physical examination, forensic evidence collection and documentation</a:t>
            </a:r>
          </a:p>
          <a:p>
            <a:pPr marL="457189" indent="-457189">
              <a:lnSpc>
                <a:spcPct val="108000"/>
              </a:lnSpc>
              <a:spcAft>
                <a:spcPts val="200"/>
              </a:spcAft>
              <a:buClr>
                <a:schemeClr val="accent3"/>
              </a:buClr>
              <a:buSzPct val="125000"/>
              <a:buFont typeface="Wingdings" pitchFamily="2" charset="2"/>
              <a:buChar char="Ø"/>
            </a:pPr>
            <a:r>
              <a:rPr lang="en-GB" sz="2400" dirty="0">
                <a:solidFill>
                  <a:srgbClr val="000000"/>
                </a:solidFill>
                <a:latin typeface="Arial"/>
                <a:ea typeface="Arial"/>
                <a:cs typeface="Arial"/>
                <a:sym typeface="Arial"/>
              </a:rPr>
              <a:t>History informs and shapes the examination and treatment</a:t>
            </a:r>
          </a:p>
          <a:p>
            <a:pPr marL="457189" indent="-457189">
              <a:lnSpc>
                <a:spcPct val="108000"/>
              </a:lnSpc>
              <a:spcAft>
                <a:spcPts val="200"/>
              </a:spcAft>
              <a:buClr>
                <a:schemeClr val="accent3"/>
              </a:buClr>
              <a:buSzPct val="125000"/>
              <a:buFont typeface="Wingdings" pitchFamily="2" charset="2"/>
              <a:buChar char="Ø"/>
            </a:pPr>
            <a:r>
              <a:rPr lang="en-GB" sz="2400" dirty="0">
                <a:solidFill>
                  <a:srgbClr val="000000"/>
                </a:solidFill>
                <a:latin typeface="Arial"/>
                <a:ea typeface="Arial"/>
                <a:cs typeface="Arial"/>
                <a:sym typeface="Arial"/>
              </a:rPr>
              <a:t>Thorough clinical history and examination should be offered and provided even in cases where the minimum requirements for forensic examination are not met</a:t>
            </a:r>
            <a:endParaRPr lang="en-GB" sz="2400" dirty="0">
              <a:latin typeface="Arial" panose="020B0604020202020204" pitchFamily="34" charset="0"/>
            </a:endParaRPr>
          </a:p>
          <a:p>
            <a:pPr marL="457189" indent="-457189">
              <a:lnSpc>
                <a:spcPct val="108000"/>
              </a:lnSpc>
              <a:spcAft>
                <a:spcPts val="200"/>
              </a:spcAft>
              <a:buClr>
                <a:schemeClr val="accent3"/>
              </a:buClr>
              <a:buSzPct val="125000"/>
              <a:buFont typeface="Wingdings" pitchFamily="2" charset="2"/>
              <a:buChar char="Ø"/>
            </a:pPr>
            <a:r>
              <a:rPr lang="en-GB" sz="2400" dirty="0">
                <a:solidFill>
                  <a:srgbClr val="000000"/>
                </a:solidFill>
                <a:latin typeface="Arial"/>
                <a:ea typeface="Arial"/>
                <a:cs typeface="Arial"/>
                <a:sym typeface="Arial"/>
              </a:rPr>
              <a:t>Obtain consent separately for each aspect of the exam; informal verbal consent should be sought throughout the physical and recto-genital exam</a:t>
            </a:r>
            <a:endParaRPr lang="en-GB" sz="2400" dirty="0">
              <a:latin typeface="Arial" panose="020B0604020202020204" pitchFamily="34" charset="0"/>
            </a:endParaRPr>
          </a:p>
        </p:txBody>
      </p:sp>
      <p:sp>
        <p:nvSpPr>
          <p:cNvPr id="2" name="TextBox 1">
            <a:extLst>
              <a:ext uri="{FF2B5EF4-FFF2-40B4-BE49-F238E27FC236}">
                <a16:creationId xmlns:a16="http://schemas.microsoft.com/office/drawing/2014/main" id="{64AC8136-7902-9112-2C28-8CC7B35D3972}"/>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9.20</a:t>
            </a:r>
          </a:p>
        </p:txBody>
      </p:sp>
    </p:spTree>
    <p:extLst>
      <p:ext uri="{BB962C8B-B14F-4D97-AF65-F5344CB8AC3E}">
        <p14:creationId xmlns:p14="http://schemas.microsoft.com/office/powerpoint/2010/main" val="1847478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53956-4223-E68F-A7B4-C8A4960AB8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AE7F0-E1E5-6654-3DD9-07CE43CFD3D1}"/>
              </a:ext>
            </a:extLst>
          </p:cNvPr>
          <p:cNvSpPr>
            <a:spLocks noGrp="1"/>
          </p:cNvSpPr>
          <p:nvPr>
            <p:ph type="title"/>
          </p:nvPr>
        </p:nvSpPr>
        <p:spPr/>
        <p:txBody>
          <a:bodyPr>
            <a:normAutofit/>
          </a:bodyPr>
          <a:lstStyle/>
          <a:p>
            <a:pPr algn="ctr"/>
            <a:r>
              <a:rPr lang="en-GB" sz="3400" b="1" dirty="0">
                <a:solidFill>
                  <a:schemeClr val="accent3"/>
                </a:solidFill>
              </a:rPr>
              <a:t>Reference</a:t>
            </a:r>
          </a:p>
        </p:txBody>
      </p:sp>
      <p:sp>
        <p:nvSpPr>
          <p:cNvPr id="3" name="Content Placeholder 2">
            <a:extLst>
              <a:ext uri="{FF2B5EF4-FFF2-40B4-BE49-F238E27FC236}">
                <a16:creationId xmlns:a16="http://schemas.microsoft.com/office/drawing/2014/main" id="{63562F87-8E73-4957-55D2-22FD07523A51}"/>
              </a:ext>
            </a:extLst>
          </p:cNvPr>
          <p:cNvSpPr>
            <a:spLocks noGrp="1"/>
          </p:cNvSpPr>
          <p:nvPr>
            <p:ph idx="1"/>
          </p:nvPr>
        </p:nvSpPr>
        <p:spPr>
          <a:xfrm>
            <a:off x="838200" y="1623598"/>
            <a:ext cx="10515600" cy="4351338"/>
          </a:xfrm>
        </p:spPr>
        <p:txBody>
          <a:bodyPr>
            <a:normAutofit/>
          </a:bodyPr>
          <a:lstStyle/>
          <a:p>
            <a:pPr marL="457200" indent="-360000">
              <a:lnSpc>
                <a:spcPct val="110000"/>
              </a:lnSpc>
              <a:spcBef>
                <a:spcPts val="600"/>
              </a:spcBef>
              <a:buFont typeface="+mj-lt"/>
              <a:buAutoNum type="arabicPeriod"/>
            </a:pPr>
            <a:r>
              <a:rPr lang="en-US" sz="2000" dirty="0">
                <a:solidFill>
                  <a:schemeClr val="tx1"/>
                </a:solidFill>
                <a:ea typeface="Arial"/>
                <a:cs typeface="Arial" panose="020B0604020202020204" pitchFamily="34" charset="0"/>
                <a:sym typeface="Arial"/>
              </a:rPr>
              <a:t>World Health Organization, United Nations Women, United Nations Population Fund (UNFPA). Health care for women subjected to intimate partner violence or sexual violence: a clinical handbook. Geneva: WHO; 2014 (</a:t>
            </a:r>
            <a:r>
              <a:rPr lang="en-US" sz="2000" dirty="0">
                <a:solidFill>
                  <a:schemeClr val="tx1"/>
                </a:solidFill>
                <a:ea typeface="Arial"/>
                <a:cs typeface="Arial" panose="020B0604020202020204" pitchFamily="34" charset="0"/>
                <a:sym typeface="Arial"/>
                <a:hlinkClick r:id="rId2"/>
              </a:rPr>
              <a:t>https://iris.who.int/handle/10665/136101</a:t>
            </a:r>
            <a:r>
              <a:rPr lang="en-US" sz="2000" dirty="0">
                <a:solidFill>
                  <a:schemeClr val="tx1"/>
                </a:solidFill>
                <a:ea typeface="Arial"/>
                <a:cs typeface="Arial" panose="020B0604020202020204" pitchFamily="34" charset="0"/>
                <a:sym typeface="Arial"/>
              </a:rPr>
              <a:t>).</a:t>
            </a:r>
          </a:p>
        </p:txBody>
      </p:sp>
      <p:sp>
        <p:nvSpPr>
          <p:cNvPr id="4" name="Rectangle 3">
            <a:extLst>
              <a:ext uri="{FF2B5EF4-FFF2-40B4-BE49-F238E27FC236}">
                <a16:creationId xmlns:a16="http://schemas.microsoft.com/office/drawing/2014/main" id="{BFAEB528-95DB-147D-4B68-E64FB4D2744D}"/>
              </a:ext>
            </a:extLst>
          </p:cNvPr>
          <p:cNvSpPr/>
          <p:nvPr/>
        </p:nvSpPr>
        <p:spPr>
          <a:xfrm>
            <a:off x="11483163" y="6262577"/>
            <a:ext cx="708837" cy="5954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8139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61" name="Google Shape;1361;p168"/>
          <p:cNvSpPr txBox="1"/>
          <p:nvPr/>
        </p:nvSpPr>
        <p:spPr>
          <a:xfrm>
            <a:off x="702366" y="1510748"/>
            <a:ext cx="11078812" cy="3876165"/>
          </a:xfrm>
          <a:prstGeom prst="rect">
            <a:avLst/>
          </a:prstGeom>
          <a:noFill/>
          <a:ln>
            <a:noFill/>
          </a:ln>
        </p:spPr>
        <p:txBody>
          <a:bodyPr spcFirstLastPara="1" wrap="square" lIns="121900" tIns="60933" rIns="121900" bIns="60933" anchor="t" anchorCtr="0">
            <a:noAutofit/>
          </a:bodyPr>
          <a:lstStyle/>
          <a:p>
            <a:pPr marR="118530">
              <a:lnSpc>
                <a:spcPct val="108000"/>
              </a:lnSpc>
              <a:spcAft>
                <a:spcPts val="1600"/>
              </a:spcAft>
            </a:pPr>
            <a:r>
              <a:rPr lang="en-GB" sz="2400" u="sng" dirty="0">
                <a:solidFill>
                  <a:schemeClr val="accent3"/>
                </a:solidFill>
                <a:latin typeface="Arial" panose="020B0604020202020204" pitchFamily="34" charset="0"/>
                <a:cs typeface="Arial" panose="020B0604020202020204" pitchFamily="34" charset="0"/>
                <a:sym typeface="Arial"/>
              </a:rPr>
              <a:t>Objective 3:</a:t>
            </a:r>
            <a:r>
              <a:rPr lang="en-GB" sz="2400" dirty="0">
                <a:solidFill>
                  <a:srgbClr val="00B0F0"/>
                </a:solidFill>
                <a:latin typeface="Arial" panose="020B0604020202020204" pitchFamily="34" charset="0"/>
                <a:sym typeface="Arial"/>
              </a:rPr>
              <a:t>	Demonstrate clinical skills appropriate to one’s scope of practice 		to respond to sexual violence and IPV</a:t>
            </a:r>
            <a:endParaRPr lang="en-GB" sz="2400" dirty="0">
              <a:solidFill>
                <a:srgbClr val="00B0F0"/>
              </a:solidFill>
              <a:latin typeface="Arial" panose="020B0604020202020204" pitchFamily="34" charset="0"/>
            </a:endParaRPr>
          </a:p>
          <a:p>
            <a:pPr marR="118530">
              <a:lnSpc>
                <a:spcPct val="108000"/>
              </a:lnSpc>
              <a:spcAft>
                <a:spcPts val="600"/>
              </a:spcAft>
            </a:pPr>
            <a:endParaRPr lang="en-GB" sz="1000" b="1" dirty="0">
              <a:solidFill>
                <a:schemeClr val="accent1"/>
              </a:solidFill>
              <a:latin typeface="Arial"/>
              <a:cs typeface="Arial"/>
              <a:sym typeface="Arial"/>
            </a:endParaRPr>
          </a:p>
          <a:p>
            <a:pPr marR="118530">
              <a:lnSpc>
                <a:spcPct val="108000"/>
              </a:lnSpc>
              <a:spcAft>
                <a:spcPts val="600"/>
              </a:spcAft>
            </a:pPr>
            <a:r>
              <a:rPr lang="en-GB" sz="2200" b="1" dirty="0">
                <a:solidFill>
                  <a:schemeClr val="accent1"/>
                </a:solidFill>
                <a:latin typeface="Arial"/>
                <a:cs typeface="Arial"/>
                <a:sym typeface="Arial"/>
              </a:rPr>
              <a:t>Competencies:</a:t>
            </a:r>
          </a:p>
          <a:p>
            <a:pPr marL="360000" marR="18626" indent="-360000">
              <a:lnSpc>
                <a:spcPct val="108000"/>
              </a:lnSpc>
              <a:spcAft>
                <a:spcPts val="6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Understand the </a:t>
            </a:r>
            <a:r>
              <a:rPr lang="en-GB" sz="2000" dirty="0">
                <a:solidFill>
                  <a:srgbClr val="000000"/>
                </a:solidFill>
                <a:latin typeface="Arial" panose="020B0604020202020204" pitchFamily="34" charset="0"/>
              </a:rPr>
              <a:t>4</a:t>
            </a:r>
            <a:r>
              <a:rPr lang="en-GB" sz="2000" dirty="0">
                <a:solidFill>
                  <a:srgbClr val="000000"/>
                </a:solidFill>
                <a:latin typeface="Arial" panose="020B0604020202020204" pitchFamily="34" charset="0"/>
                <a:sym typeface="Arial"/>
              </a:rPr>
              <a:t>-step process for informed consent</a:t>
            </a:r>
            <a:endParaRPr lang="en-GB" sz="2000" dirty="0">
              <a:solidFill>
                <a:srgbClr val="000000"/>
              </a:solidFill>
              <a:latin typeface="Arial" panose="020B0604020202020204" pitchFamily="34" charset="0"/>
            </a:endParaRPr>
          </a:p>
          <a:p>
            <a:pPr marL="360000" marR="18626" indent="-360000">
              <a:lnSpc>
                <a:spcPct val="108000"/>
              </a:lnSpc>
              <a:spcAft>
                <a:spcPts val="6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Demonstrate skills to take a clinical history, including for a child or adolescent survivor of sexual abuse</a:t>
            </a:r>
          </a:p>
        </p:txBody>
      </p:sp>
      <p:sp>
        <p:nvSpPr>
          <p:cNvPr id="2" name="Title 1">
            <a:extLst>
              <a:ext uri="{FF2B5EF4-FFF2-40B4-BE49-F238E27FC236}">
                <a16:creationId xmlns:a16="http://schemas.microsoft.com/office/drawing/2014/main" id="{328B92D2-4C55-B815-889D-338DFD652D83}"/>
              </a:ext>
            </a:extLst>
          </p:cNvPr>
          <p:cNvSpPr>
            <a:spLocks noGrp="1"/>
          </p:cNvSpPr>
          <p:nvPr>
            <p:ph type="title"/>
          </p:nvPr>
        </p:nvSpPr>
        <p:spPr/>
        <p:txBody>
          <a:bodyPr/>
          <a:lstStyle/>
          <a:p>
            <a:r>
              <a:rPr lang="en-GB" dirty="0"/>
              <a:t>Session objectives</a:t>
            </a:r>
          </a:p>
        </p:txBody>
      </p:sp>
      <p:sp>
        <p:nvSpPr>
          <p:cNvPr id="3" name="TextBox 2">
            <a:extLst>
              <a:ext uri="{FF2B5EF4-FFF2-40B4-BE49-F238E27FC236}">
                <a16:creationId xmlns:a16="http://schemas.microsoft.com/office/drawing/2014/main" id="{D9574ABE-0920-30A5-D122-5D3295624D29}"/>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9.3</a:t>
            </a:r>
          </a:p>
        </p:txBody>
      </p:sp>
    </p:spTree>
    <p:extLst>
      <p:ext uri="{BB962C8B-B14F-4D97-AF65-F5344CB8AC3E}">
        <p14:creationId xmlns:p14="http://schemas.microsoft.com/office/powerpoint/2010/main" val="195471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sp>
        <p:nvSpPr>
          <p:cNvPr id="1370" name="Google Shape;1370;p169"/>
          <p:cNvSpPr txBox="1"/>
          <p:nvPr/>
        </p:nvSpPr>
        <p:spPr>
          <a:xfrm>
            <a:off x="0" y="30257"/>
            <a:ext cx="12192000" cy="1098265"/>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buClr>
                <a:srgbClr val="000000"/>
              </a:buClr>
              <a:buSzPts val="2400"/>
            </a:pPr>
            <a:r>
              <a:rPr lang="en-GB" sz="3400" b="1" dirty="0">
                <a:solidFill>
                  <a:schemeClr val="accent3"/>
                </a:solidFill>
                <a:latin typeface="+mj-lt"/>
                <a:cs typeface="Arial"/>
                <a:sym typeface="Arial"/>
              </a:rPr>
              <a:t>Steps for clinical management of rape</a:t>
            </a:r>
          </a:p>
        </p:txBody>
      </p:sp>
      <p:grpSp>
        <p:nvGrpSpPr>
          <p:cNvPr id="21" name="Group 20">
            <a:extLst>
              <a:ext uri="{FF2B5EF4-FFF2-40B4-BE49-F238E27FC236}">
                <a16:creationId xmlns:a16="http://schemas.microsoft.com/office/drawing/2014/main" id="{2ABD33DC-F899-5072-9FA2-62B19B7F465E}"/>
              </a:ext>
            </a:extLst>
          </p:cNvPr>
          <p:cNvGrpSpPr/>
          <p:nvPr/>
        </p:nvGrpSpPr>
        <p:grpSpPr>
          <a:xfrm>
            <a:off x="1037198" y="1128522"/>
            <a:ext cx="10117603" cy="4733308"/>
            <a:chOff x="1037198" y="1221122"/>
            <a:chExt cx="10117603" cy="4733308"/>
          </a:xfrm>
        </p:grpSpPr>
        <p:sp>
          <p:nvSpPr>
            <p:cNvPr id="1375" name="Google Shape;1375;p169"/>
            <p:cNvSpPr/>
            <p:nvPr/>
          </p:nvSpPr>
          <p:spPr>
            <a:xfrm>
              <a:off x="1037198" y="1221122"/>
              <a:ext cx="1731773" cy="482405"/>
            </a:xfrm>
            <a:prstGeom prst="roundRect">
              <a:avLst>
                <a:gd name="adj" fmla="val 16667"/>
              </a:avLst>
            </a:prstGeom>
            <a:solidFill>
              <a:srgbClr val="0070C0">
                <a:alpha val="50213"/>
              </a:srgbClr>
            </a:solidFill>
            <a:ln w="9525" cap="flat" cmpd="sng">
              <a:noFill/>
              <a:prstDash val="solid"/>
              <a:miter lim="800000"/>
              <a:headEnd type="none" w="sm" len="sm"/>
              <a:tailEnd type="none" w="sm" len="sm"/>
            </a:ln>
          </p:spPr>
          <p:txBody>
            <a:bodyPr spcFirstLastPara="1" wrap="square" lIns="121900" tIns="60933" rIns="121900" bIns="60933" anchor="ctr" anchorCtr="0">
              <a:noAutofit/>
            </a:bodyPr>
            <a:lstStyle/>
            <a:p>
              <a:pPr algn="ctr" rtl="1">
                <a:buClr>
                  <a:srgbClr val="FFFFFF"/>
                </a:buClr>
                <a:buSzPts val="1633"/>
              </a:pPr>
              <a:r>
                <a:rPr lang="en-GB" sz="2177" b="1" dirty="0">
                  <a:solidFill>
                    <a:srgbClr val="FFFFFF"/>
                  </a:solidFill>
                  <a:latin typeface="Arial"/>
                  <a:cs typeface="Arial"/>
                  <a:sym typeface="Arial"/>
                </a:rPr>
                <a:t>Step 1</a:t>
              </a:r>
            </a:p>
          </p:txBody>
        </p:sp>
        <p:sp>
          <p:nvSpPr>
            <p:cNvPr id="1376" name="Google Shape;1376;p169"/>
            <p:cNvSpPr/>
            <p:nvPr/>
          </p:nvSpPr>
          <p:spPr>
            <a:xfrm>
              <a:off x="1037198" y="1829977"/>
              <a:ext cx="1731773" cy="480880"/>
            </a:xfrm>
            <a:prstGeom prst="roundRect">
              <a:avLst>
                <a:gd name="adj" fmla="val 16667"/>
              </a:avLst>
            </a:prstGeom>
            <a:solidFill>
              <a:schemeClr val="accent1"/>
            </a:solidFill>
            <a:ln w="9525" cap="flat" cmpd="sng">
              <a:noFill/>
              <a:prstDash val="solid"/>
              <a:miter lim="800000"/>
              <a:headEnd type="none" w="sm" len="sm"/>
              <a:tailEnd type="none" w="sm" len="sm"/>
            </a:ln>
          </p:spPr>
          <p:txBody>
            <a:bodyPr spcFirstLastPara="1" wrap="square" lIns="121900" tIns="60933" rIns="121900" bIns="60933" anchor="ctr" anchorCtr="0">
              <a:noAutofit/>
            </a:bodyPr>
            <a:lstStyle/>
            <a:p>
              <a:pPr algn="ctr" rtl="1">
                <a:buClr>
                  <a:srgbClr val="FFFFFF"/>
                </a:buClr>
                <a:buSzPts val="1633"/>
              </a:pPr>
              <a:r>
                <a:rPr lang="en-GB" sz="2177" b="1" dirty="0">
                  <a:solidFill>
                    <a:srgbClr val="FFFFFF"/>
                  </a:solidFill>
                  <a:latin typeface="Arial"/>
                  <a:ea typeface="Arial"/>
                  <a:cs typeface="Arial"/>
                  <a:sym typeface="Arial"/>
                </a:rPr>
                <a:t>Step 2</a:t>
              </a:r>
              <a:endParaRPr lang="en-GB" sz="1867" dirty="0">
                <a:solidFill>
                  <a:srgbClr val="000000"/>
                </a:solidFill>
                <a:latin typeface="Arial"/>
                <a:ea typeface="Arial"/>
                <a:cs typeface="Arial"/>
                <a:sym typeface="Arial"/>
              </a:endParaRPr>
            </a:p>
          </p:txBody>
        </p:sp>
        <p:sp>
          <p:nvSpPr>
            <p:cNvPr id="1377" name="Google Shape;1377;p169"/>
            <p:cNvSpPr/>
            <p:nvPr/>
          </p:nvSpPr>
          <p:spPr>
            <a:xfrm>
              <a:off x="1037198" y="3044115"/>
              <a:ext cx="1731773" cy="480880"/>
            </a:xfrm>
            <a:prstGeom prst="roundRect">
              <a:avLst>
                <a:gd name="adj" fmla="val 16667"/>
              </a:avLst>
            </a:prstGeom>
            <a:solidFill>
              <a:srgbClr val="0070C0">
                <a:alpha val="50213"/>
              </a:srgbClr>
            </a:solidFill>
            <a:ln w="9525" cap="flat" cmpd="sng">
              <a:noFill/>
              <a:prstDash val="solid"/>
              <a:miter lim="800000"/>
              <a:headEnd type="none" w="sm" len="sm"/>
              <a:tailEnd type="none" w="sm" len="sm"/>
            </a:ln>
          </p:spPr>
          <p:txBody>
            <a:bodyPr spcFirstLastPara="1" wrap="square" lIns="121900" tIns="60933" rIns="121900" bIns="60933" anchor="ctr" anchorCtr="0">
              <a:noAutofit/>
            </a:bodyPr>
            <a:lstStyle/>
            <a:p>
              <a:pPr algn="ctr" rtl="1">
                <a:buClr>
                  <a:srgbClr val="FFFFFF"/>
                </a:buClr>
                <a:buSzPts val="1633"/>
              </a:pPr>
              <a:r>
                <a:rPr lang="en-GB" sz="2177" b="1" dirty="0">
                  <a:solidFill>
                    <a:srgbClr val="FFFFFF"/>
                  </a:solidFill>
                  <a:latin typeface="Arial"/>
                  <a:cs typeface="Arial"/>
                  <a:sym typeface="Arial"/>
                </a:rPr>
                <a:t>Step 4</a:t>
              </a:r>
            </a:p>
          </p:txBody>
        </p:sp>
        <p:sp>
          <p:nvSpPr>
            <p:cNvPr id="1378" name="Google Shape;1378;p169"/>
            <p:cNvSpPr/>
            <p:nvPr/>
          </p:nvSpPr>
          <p:spPr>
            <a:xfrm>
              <a:off x="1037198" y="2437917"/>
              <a:ext cx="1731773" cy="480880"/>
            </a:xfrm>
            <a:prstGeom prst="roundRect">
              <a:avLst>
                <a:gd name="adj" fmla="val 16667"/>
              </a:avLst>
            </a:prstGeom>
            <a:solidFill>
              <a:schemeClr val="accent1"/>
            </a:solidFill>
            <a:ln w="9525" cap="flat" cmpd="sng">
              <a:noFill/>
              <a:prstDash val="solid"/>
              <a:miter lim="800000"/>
              <a:headEnd type="none" w="sm" len="sm"/>
              <a:tailEnd type="none" w="sm" len="sm"/>
            </a:ln>
          </p:spPr>
          <p:txBody>
            <a:bodyPr spcFirstLastPara="1" wrap="square" lIns="121900" tIns="60933" rIns="121900" bIns="60933" anchor="ctr" anchorCtr="0">
              <a:noAutofit/>
            </a:bodyPr>
            <a:lstStyle/>
            <a:p>
              <a:pPr algn="ctr" rtl="1">
                <a:buClr>
                  <a:srgbClr val="FFFFFF"/>
                </a:buClr>
                <a:buSzPts val="1633"/>
              </a:pPr>
              <a:r>
                <a:rPr lang="en-GB" sz="2177" b="1" dirty="0">
                  <a:solidFill>
                    <a:srgbClr val="FFFFFF"/>
                  </a:solidFill>
                  <a:latin typeface="Arial"/>
                  <a:ea typeface="Arial"/>
                  <a:cs typeface="Arial"/>
                  <a:sym typeface="Arial"/>
                </a:rPr>
                <a:t>Step 3</a:t>
              </a:r>
              <a:endParaRPr lang="en-GB" sz="1867" dirty="0">
                <a:solidFill>
                  <a:srgbClr val="000000"/>
                </a:solidFill>
                <a:latin typeface="Arial"/>
                <a:ea typeface="Arial"/>
                <a:cs typeface="Arial"/>
                <a:sym typeface="Arial"/>
              </a:endParaRPr>
            </a:p>
          </p:txBody>
        </p:sp>
        <p:sp>
          <p:nvSpPr>
            <p:cNvPr id="1379" name="Google Shape;1379;p169"/>
            <p:cNvSpPr/>
            <p:nvPr/>
          </p:nvSpPr>
          <p:spPr>
            <a:xfrm>
              <a:off x="3084818" y="1221122"/>
              <a:ext cx="8069983" cy="482405"/>
            </a:xfrm>
            <a:prstGeom prst="roundRect">
              <a:avLst>
                <a:gd name="adj" fmla="val 16667"/>
              </a:avLst>
            </a:prstGeom>
            <a:solidFill>
              <a:schemeClr val="bg2"/>
            </a:solidFill>
            <a:ln w="9525" cap="flat" cmpd="sng">
              <a:noFill/>
              <a:prstDash val="solid"/>
              <a:miter lim="800000"/>
              <a:headEnd type="none" w="sm" len="sm"/>
              <a:tailEnd type="none" w="sm" len="sm"/>
            </a:ln>
          </p:spPr>
          <p:txBody>
            <a:bodyPr spcFirstLastPara="1" wrap="square" lIns="121900" tIns="60933" rIns="121900" bIns="60933" anchor="ctr" anchorCtr="0">
              <a:noAutofit/>
            </a:bodyPr>
            <a:lstStyle/>
            <a:p>
              <a:pPr rtl="1">
                <a:buClr>
                  <a:srgbClr val="000000"/>
                </a:buClr>
                <a:buSzPts val="1451"/>
              </a:pPr>
              <a:r>
                <a:rPr lang="en-GB" sz="1935" b="1" dirty="0">
                  <a:solidFill>
                    <a:schemeClr val="tx1">
                      <a:lumMod val="50000"/>
                      <a:lumOff val="50000"/>
                    </a:schemeClr>
                  </a:solidFill>
                  <a:latin typeface="Arial"/>
                  <a:ea typeface="Arial"/>
                  <a:cs typeface="Arial"/>
                  <a:sym typeface="Arial"/>
                </a:rPr>
                <a:t>Listen, inquire about needs/concerns, and validate the survivor</a:t>
              </a:r>
              <a:endParaRPr lang="en-GB" sz="1935" b="1" dirty="0">
                <a:solidFill>
                  <a:schemeClr val="tx1">
                    <a:lumMod val="50000"/>
                    <a:lumOff val="50000"/>
                  </a:schemeClr>
                </a:solidFill>
                <a:latin typeface="Cambria"/>
                <a:ea typeface="Cambria"/>
                <a:cs typeface="Cambria"/>
                <a:sym typeface="Cambria"/>
              </a:endParaRPr>
            </a:p>
          </p:txBody>
        </p:sp>
        <p:sp>
          <p:nvSpPr>
            <p:cNvPr id="1381" name="Google Shape;1381;p169"/>
            <p:cNvSpPr/>
            <p:nvPr/>
          </p:nvSpPr>
          <p:spPr>
            <a:xfrm>
              <a:off x="3080271" y="3650319"/>
              <a:ext cx="8071838" cy="481795"/>
            </a:xfrm>
            <a:prstGeom prst="roundRect">
              <a:avLst>
                <a:gd name="adj" fmla="val 16667"/>
              </a:avLst>
            </a:prstGeom>
            <a:solidFill>
              <a:schemeClr val="bg2"/>
            </a:solidFill>
            <a:ln w="9525" cap="flat" cmpd="sng">
              <a:noFill/>
              <a:prstDash val="solid"/>
              <a:miter lim="800000"/>
              <a:headEnd type="none" w="sm" len="sm"/>
              <a:tailEnd type="none" w="sm" len="sm"/>
            </a:ln>
          </p:spPr>
          <p:txBody>
            <a:bodyPr spcFirstLastPara="1" wrap="square" lIns="121900" tIns="60933" rIns="121900" bIns="60933" anchor="ctr" anchorCtr="0">
              <a:noAutofit/>
            </a:bodyPr>
            <a:lstStyle/>
            <a:p>
              <a:pPr rtl="1">
                <a:buClr>
                  <a:srgbClr val="000000"/>
                </a:buClr>
                <a:buSzPts val="1451"/>
              </a:pPr>
              <a:r>
                <a:rPr lang="en-GB" sz="1935" b="1" dirty="0">
                  <a:solidFill>
                    <a:schemeClr val="tx1">
                      <a:lumMod val="50000"/>
                      <a:lumOff val="50000"/>
                    </a:schemeClr>
                  </a:solidFill>
                  <a:latin typeface="Arial"/>
                  <a:ea typeface="Arial"/>
                  <a:cs typeface="Arial"/>
                  <a:sym typeface="Arial"/>
                </a:rPr>
                <a:t>Provide treatment</a:t>
              </a:r>
              <a:endParaRPr lang="en-GB" sz="1935" b="1" dirty="0">
                <a:solidFill>
                  <a:schemeClr val="tx1">
                    <a:lumMod val="50000"/>
                    <a:lumOff val="50000"/>
                  </a:schemeClr>
                </a:solidFill>
                <a:latin typeface="Cambria"/>
                <a:ea typeface="Cambria"/>
                <a:cs typeface="Cambria"/>
                <a:sym typeface="Cambria"/>
              </a:endParaRPr>
            </a:p>
          </p:txBody>
        </p:sp>
        <p:sp>
          <p:nvSpPr>
            <p:cNvPr id="1382" name="Google Shape;1382;p169"/>
            <p:cNvSpPr/>
            <p:nvPr/>
          </p:nvSpPr>
          <p:spPr>
            <a:xfrm>
              <a:off x="3080291" y="3044121"/>
              <a:ext cx="8072209" cy="480880"/>
            </a:xfrm>
            <a:prstGeom prst="roundRect">
              <a:avLst>
                <a:gd name="adj" fmla="val 16667"/>
              </a:avLst>
            </a:prstGeom>
            <a:solidFill>
              <a:schemeClr val="bg2"/>
            </a:solidFill>
            <a:ln w="9525" cap="flat" cmpd="sng">
              <a:noFill/>
              <a:prstDash val="solid"/>
              <a:miter lim="800000"/>
              <a:headEnd type="none" w="sm" len="sm"/>
              <a:tailEnd type="none" w="sm" len="sm"/>
            </a:ln>
          </p:spPr>
          <p:txBody>
            <a:bodyPr spcFirstLastPara="1" wrap="square" lIns="121900" tIns="60933" rIns="121900" bIns="60933" anchor="ctr" anchorCtr="0">
              <a:noAutofit/>
            </a:bodyPr>
            <a:lstStyle/>
            <a:p>
              <a:pPr rtl="1">
                <a:buClr>
                  <a:srgbClr val="000000"/>
                </a:buClr>
                <a:buSzPts val="1451"/>
              </a:pPr>
              <a:r>
                <a:rPr lang="en-GB" sz="1935" b="1" dirty="0">
                  <a:solidFill>
                    <a:schemeClr val="tx1">
                      <a:lumMod val="50000"/>
                      <a:lumOff val="50000"/>
                    </a:schemeClr>
                  </a:solidFill>
                  <a:latin typeface="Arial"/>
                  <a:ea typeface="Arial"/>
                  <a:cs typeface="Arial"/>
                  <a:sym typeface="Arial"/>
                </a:rPr>
                <a:t>Perform the physical and </a:t>
              </a:r>
              <a:r>
                <a:rPr lang="en-GB" sz="1935" b="1" dirty="0" err="1">
                  <a:solidFill>
                    <a:schemeClr val="tx1">
                      <a:lumMod val="50000"/>
                      <a:lumOff val="50000"/>
                    </a:schemeClr>
                  </a:solidFill>
                  <a:latin typeface="Arial"/>
                  <a:ea typeface="Arial"/>
                  <a:cs typeface="Arial"/>
                  <a:sym typeface="Arial"/>
                </a:rPr>
                <a:t>genito</a:t>
              </a:r>
              <a:r>
                <a:rPr lang="en-GB" sz="1935" b="1" dirty="0">
                  <a:solidFill>
                    <a:schemeClr val="tx1">
                      <a:lumMod val="50000"/>
                      <a:lumOff val="50000"/>
                    </a:schemeClr>
                  </a:solidFill>
                  <a:latin typeface="Arial"/>
                  <a:ea typeface="Arial"/>
                  <a:cs typeface="Arial"/>
                  <a:sym typeface="Arial"/>
                </a:rPr>
                <a:t>-anal exam</a:t>
              </a:r>
              <a:endParaRPr lang="en-GB" sz="1935" b="1" dirty="0">
                <a:solidFill>
                  <a:schemeClr val="tx1">
                    <a:lumMod val="50000"/>
                    <a:lumOff val="50000"/>
                  </a:schemeClr>
                </a:solidFill>
                <a:latin typeface="Cambria"/>
                <a:ea typeface="Cambria"/>
                <a:cs typeface="Cambria"/>
                <a:sym typeface="Cambria"/>
              </a:endParaRPr>
            </a:p>
          </p:txBody>
        </p:sp>
        <p:sp>
          <p:nvSpPr>
            <p:cNvPr id="1383" name="Google Shape;1383;p169"/>
            <p:cNvSpPr/>
            <p:nvPr/>
          </p:nvSpPr>
          <p:spPr>
            <a:xfrm>
              <a:off x="1037198" y="3651465"/>
              <a:ext cx="1731773" cy="480880"/>
            </a:xfrm>
            <a:prstGeom prst="roundRect">
              <a:avLst>
                <a:gd name="adj" fmla="val 16667"/>
              </a:avLst>
            </a:prstGeom>
            <a:solidFill>
              <a:srgbClr val="0070C0">
                <a:alpha val="50213"/>
              </a:srgbClr>
            </a:solidFill>
            <a:ln w="9525" cap="flat" cmpd="sng">
              <a:noFill/>
              <a:prstDash val="solid"/>
              <a:miter lim="800000"/>
              <a:headEnd type="none" w="sm" len="sm"/>
              <a:tailEnd type="none" w="sm" len="sm"/>
            </a:ln>
          </p:spPr>
          <p:txBody>
            <a:bodyPr spcFirstLastPara="1" wrap="square" lIns="121900" tIns="60933" rIns="121900" bIns="60933" anchor="ctr" anchorCtr="0">
              <a:noAutofit/>
            </a:bodyPr>
            <a:lstStyle/>
            <a:p>
              <a:pPr algn="ctr" rtl="1">
                <a:buClr>
                  <a:srgbClr val="FFFFFF"/>
                </a:buClr>
                <a:buSzPts val="1633"/>
              </a:pPr>
              <a:r>
                <a:rPr lang="en-GB" sz="2177" b="1" dirty="0">
                  <a:solidFill>
                    <a:srgbClr val="FFFFFF"/>
                  </a:solidFill>
                  <a:latin typeface="Arial"/>
                  <a:cs typeface="Arial"/>
                  <a:sym typeface="Arial"/>
                </a:rPr>
                <a:t>Step 5</a:t>
              </a:r>
            </a:p>
          </p:txBody>
        </p:sp>
        <p:sp>
          <p:nvSpPr>
            <p:cNvPr id="1384" name="Google Shape;1384;p169"/>
            <p:cNvSpPr/>
            <p:nvPr/>
          </p:nvSpPr>
          <p:spPr>
            <a:xfrm>
              <a:off x="3080291" y="4257669"/>
              <a:ext cx="8072209" cy="482405"/>
            </a:xfrm>
            <a:prstGeom prst="roundRect">
              <a:avLst>
                <a:gd name="adj" fmla="val 16667"/>
              </a:avLst>
            </a:prstGeom>
            <a:solidFill>
              <a:schemeClr val="bg2"/>
            </a:solidFill>
            <a:ln w="9525" cap="flat" cmpd="sng">
              <a:noFill/>
              <a:prstDash val="solid"/>
              <a:miter lim="800000"/>
              <a:headEnd type="none" w="sm" len="sm"/>
              <a:tailEnd type="none" w="sm" len="sm"/>
            </a:ln>
          </p:spPr>
          <p:txBody>
            <a:bodyPr spcFirstLastPara="1" wrap="square" lIns="121900" tIns="60933" rIns="121900" bIns="60933" anchor="ctr" anchorCtr="0">
              <a:noAutofit/>
            </a:bodyPr>
            <a:lstStyle/>
            <a:p>
              <a:pPr rtl="1">
                <a:buClr>
                  <a:srgbClr val="000000"/>
                </a:buClr>
                <a:buSzPts val="1451"/>
              </a:pPr>
              <a:r>
                <a:rPr lang="en-GB" sz="1935" b="1" dirty="0">
                  <a:solidFill>
                    <a:schemeClr val="tx1">
                      <a:lumMod val="50000"/>
                      <a:lumOff val="50000"/>
                    </a:schemeClr>
                  </a:solidFill>
                  <a:latin typeface="Arial"/>
                  <a:ea typeface="Arial"/>
                  <a:cs typeface="Arial"/>
                  <a:sym typeface="Arial"/>
                </a:rPr>
                <a:t>Enhance safety and refer for additional support</a:t>
              </a:r>
              <a:endParaRPr lang="en-GB" sz="1935" b="1" dirty="0">
                <a:solidFill>
                  <a:schemeClr val="tx1">
                    <a:lumMod val="50000"/>
                    <a:lumOff val="50000"/>
                  </a:schemeClr>
                </a:solidFill>
                <a:latin typeface="Cambria"/>
                <a:ea typeface="Cambria"/>
                <a:cs typeface="Cambria"/>
                <a:sym typeface="Cambria"/>
              </a:endParaRPr>
            </a:p>
          </p:txBody>
        </p:sp>
        <p:sp>
          <p:nvSpPr>
            <p:cNvPr id="1385" name="Google Shape;1385;p169"/>
            <p:cNvSpPr/>
            <p:nvPr/>
          </p:nvSpPr>
          <p:spPr>
            <a:xfrm>
              <a:off x="1037198" y="4259404"/>
              <a:ext cx="1731773" cy="480880"/>
            </a:xfrm>
            <a:prstGeom prst="roundRect">
              <a:avLst>
                <a:gd name="adj" fmla="val 16667"/>
              </a:avLst>
            </a:prstGeom>
            <a:solidFill>
              <a:srgbClr val="0070C0">
                <a:alpha val="50213"/>
              </a:srgbClr>
            </a:solidFill>
            <a:ln w="9525" cap="flat" cmpd="sng">
              <a:noFill/>
              <a:prstDash val="solid"/>
              <a:miter lim="800000"/>
              <a:headEnd type="none" w="sm" len="sm"/>
              <a:tailEnd type="none" w="sm" len="sm"/>
            </a:ln>
          </p:spPr>
          <p:txBody>
            <a:bodyPr spcFirstLastPara="1" wrap="square" lIns="121900" tIns="60933" rIns="121900" bIns="60933" anchor="ctr" anchorCtr="0">
              <a:noAutofit/>
            </a:bodyPr>
            <a:lstStyle/>
            <a:p>
              <a:pPr algn="ctr" rtl="1">
                <a:buClr>
                  <a:srgbClr val="FFFFFF"/>
                </a:buClr>
                <a:buSzPts val="1633"/>
              </a:pPr>
              <a:r>
                <a:rPr lang="en-GB" sz="2177" b="1" dirty="0">
                  <a:solidFill>
                    <a:srgbClr val="FFFFFF"/>
                  </a:solidFill>
                  <a:latin typeface="Arial"/>
                  <a:cs typeface="Arial"/>
                  <a:sym typeface="Arial"/>
                </a:rPr>
                <a:t>Step 6</a:t>
              </a:r>
            </a:p>
          </p:txBody>
        </p:sp>
        <p:sp>
          <p:nvSpPr>
            <p:cNvPr id="1386" name="Google Shape;1386;p169"/>
            <p:cNvSpPr/>
            <p:nvPr/>
          </p:nvSpPr>
          <p:spPr>
            <a:xfrm>
              <a:off x="3080291" y="4865608"/>
              <a:ext cx="8072209" cy="480880"/>
            </a:xfrm>
            <a:prstGeom prst="roundRect">
              <a:avLst>
                <a:gd name="adj" fmla="val 16667"/>
              </a:avLst>
            </a:prstGeom>
            <a:solidFill>
              <a:schemeClr val="bg2"/>
            </a:solidFill>
            <a:ln w="9525" cap="flat" cmpd="sng">
              <a:noFill/>
              <a:prstDash val="solid"/>
              <a:miter lim="800000"/>
              <a:headEnd type="none" w="sm" len="sm"/>
              <a:tailEnd type="none" w="sm" len="sm"/>
            </a:ln>
          </p:spPr>
          <p:txBody>
            <a:bodyPr spcFirstLastPara="1" wrap="square" lIns="121900" tIns="60933" rIns="121900" bIns="60933" anchor="ctr" anchorCtr="0">
              <a:noAutofit/>
            </a:bodyPr>
            <a:lstStyle/>
            <a:p>
              <a:pPr rtl="1">
                <a:buClr>
                  <a:srgbClr val="000000"/>
                </a:buClr>
                <a:buSzPts val="1451"/>
              </a:pPr>
              <a:r>
                <a:rPr lang="en-GB" sz="1935" b="1" dirty="0">
                  <a:solidFill>
                    <a:schemeClr val="tx1">
                      <a:lumMod val="50000"/>
                      <a:lumOff val="50000"/>
                    </a:schemeClr>
                  </a:solidFill>
                  <a:latin typeface="Arial"/>
                  <a:ea typeface="Arial"/>
                  <a:cs typeface="Arial"/>
                  <a:sym typeface="Arial"/>
                </a:rPr>
                <a:t>Assess mental health and provide psychosocial support</a:t>
              </a:r>
              <a:endParaRPr lang="en-GB" sz="1935" b="1" dirty="0">
                <a:solidFill>
                  <a:schemeClr val="tx1">
                    <a:lumMod val="50000"/>
                    <a:lumOff val="50000"/>
                  </a:schemeClr>
                </a:solidFill>
                <a:latin typeface="Cambria"/>
                <a:ea typeface="Cambria"/>
                <a:cs typeface="Cambria"/>
                <a:sym typeface="Cambria"/>
              </a:endParaRPr>
            </a:p>
          </p:txBody>
        </p:sp>
        <p:sp>
          <p:nvSpPr>
            <p:cNvPr id="1387" name="Google Shape;1387;p169"/>
            <p:cNvSpPr/>
            <p:nvPr/>
          </p:nvSpPr>
          <p:spPr>
            <a:xfrm>
              <a:off x="1037198" y="4865602"/>
              <a:ext cx="1731773" cy="480880"/>
            </a:xfrm>
            <a:prstGeom prst="roundRect">
              <a:avLst>
                <a:gd name="adj" fmla="val 16667"/>
              </a:avLst>
            </a:prstGeom>
            <a:solidFill>
              <a:srgbClr val="0070C0">
                <a:alpha val="50213"/>
              </a:srgbClr>
            </a:solidFill>
            <a:ln w="9525" cap="flat" cmpd="sng">
              <a:noFill/>
              <a:prstDash val="solid"/>
              <a:miter lim="800000"/>
              <a:headEnd type="none" w="sm" len="sm"/>
              <a:tailEnd type="none" w="sm" len="sm"/>
            </a:ln>
          </p:spPr>
          <p:txBody>
            <a:bodyPr spcFirstLastPara="1" wrap="square" lIns="121900" tIns="60933" rIns="121900" bIns="60933" anchor="ctr" anchorCtr="0">
              <a:noAutofit/>
            </a:bodyPr>
            <a:lstStyle/>
            <a:p>
              <a:pPr algn="ctr" rtl="1">
                <a:buClr>
                  <a:srgbClr val="FFFFFF"/>
                </a:buClr>
                <a:buSzPts val="1633"/>
              </a:pPr>
              <a:r>
                <a:rPr lang="en-GB" sz="2177" b="1" dirty="0">
                  <a:solidFill>
                    <a:srgbClr val="FFFFFF"/>
                  </a:solidFill>
                  <a:latin typeface="Arial"/>
                  <a:cs typeface="Arial"/>
                  <a:sym typeface="Arial"/>
                </a:rPr>
                <a:t>Step 7</a:t>
              </a:r>
            </a:p>
          </p:txBody>
        </p:sp>
        <p:sp>
          <p:nvSpPr>
            <p:cNvPr id="1388" name="Google Shape;1388;p169"/>
            <p:cNvSpPr/>
            <p:nvPr/>
          </p:nvSpPr>
          <p:spPr>
            <a:xfrm>
              <a:off x="3082592" y="5463017"/>
              <a:ext cx="8072208" cy="482405"/>
            </a:xfrm>
            <a:prstGeom prst="roundRect">
              <a:avLst>
                <a:gd name="adj" fmla="val 16667"/>
              </a:avLst>
            </a:prstGeom>
            <a:solidFill>
              <a:schemeClr val="bg2"/>
            </a:solidFill>
            <a:ln w="9525" cap="flat" cmpd="sng">
              <a:noFill/>
              <a:prstDash val="solid"/>
              <a:miter lim="800000"/>
              <a:headEnd type="none" w="sm" len="sm"/>
              <a:tailEnd type="none" w="sm" len="sm"/>
            </a:ln>
          </p:spPr>
          <p:txBody>
            <a:bodyPr spcFirstLastPara="1" wrap="square" lIns="121900" tIns="60933" rIns="121900" bIns="60933" anchor="ctr" anchorCtr="0">
              <a:noAutofit/>
            </a:bodyPr>
            <a:lstStyle/>
            <a:p>
              <a:pPr rtl="1">
                <a:buClr>
                  <a:srgbClr val="000000"/>
                </a:buClr>
                <a:buSzPts val="1451"/>
              </a:pPr>
              <a:r>
                <a:rPr lang="en-GB" sz="1935" b="1" dirty="0">
                  <a:solidFill>
                    <a:schemeClr val="tx1">
                      <a:lumMod val="50000"/>
                      <a:lumOff val="50000"/>
                    </a:schemeClr>
                  </a:solidFill>
                  <a:latin typeface="Arial"/>
                  <a:ea typeface="Arial"/>
                  <a:cs typeface="Arial"/>
                  <a:sym typeface="Arial"/>
                </a:rPr>
                <a:t>Provide follow-up care</a:t>
              </a:r>
              <a:endParaRPr lang="en-GB" sz="1867" dirty="0">
                <a:solidFill>
                  <a:schemeClr val="tx1">
                    <a:lumMod val="50000"/>
                    <a:lumOff val="50000"/>
                  </a:schemeClr>
                </a:solidFill>
                <a:latin typeface="Arial"/>
                <a:ea typeface="Arial"/>
                <a:cs typeface="Arial"/>
                <a:sym typeface="Arial"/>
              </a:endParaRPr>
            </a:p>
          </p:txBody>
        </p:sp>
        <p:sp>
          <p:nvSpPr>
            <p:cNvPr id="1390" name="Google Shape;1390;p169"/>
            <p:cNvSpPr/>
            <p:nvPr/>
          </p:nvSpPr>
          <p:spPr>
            <a:xfrm>
              <a:off x="1037198" y="5473550"/>
              <a:ext cx="1731773" cy="480880"/>
            </a:xfrm>
            <a:prstGeom prst="roundRect">
              <a:avLst>
                <a:gd name="adj" fmla="val 16667"/>
              </a:avLst>
            </a:prstGeom>
            <a:solidFill>
              <a:srgbClr val="0070C0">
                <a:alpha val="50213"/>
              </a:srgbClr>
            </a:solidFill>
            <a:ln w="9525" cap="flat" cmpd="sng">
              <a:noFill/>
              <a:prstDash val="solid"/>
              <a:miter lim="800000"/>
              <a:headEnd type="none" w="sm" len="sm"/>
              <a:tailEnd type="none" w="sm" len="sm"/>
            </a:ln>
          </p:spPr>
          <p:txBody>
            <a:bodyPr spcFirstLastPara="1" wrap="square" lIns="121900" tIns="60933" rIns="121900" bIns="60933" anchor="ctr" anchorCtr="0">
              <a:noAutofit/>
            </a:bodyPr>
            <a:lstStyle/>
            <a:p>
              <a:pPr algn="ctr" rtl="1">
                <a:buClr>
                  <a:srgbClr val="FFFFFF"/>
                </a:buClr>
                <a:buSzPts val="1633"/>
              </a:pPr>
              <a:r>
                <a:rPr lang="en-GB" sz="2177" b="1" dirty="0">
                  <a:solidFill>
                    <a:srgbClr val="FFFFFF"/>
                  </a:solidFill>
                  <a:latin typeface="Arial"/>
                  <a:cs typeface="Arial"/>
                  <a:sym typeface="Arial"/>
                </a:rPr>
                <a:t>Step 8</a:t>
              </a:r>
            </a:p>
          </p:txBody>
        </p:sp>
        <p:sp>
          <p:nvSpPr>
            <p:cNvPr id="1391" name="Google Shape;1391;p169"/>
            <p:cNvSpPr/>
            <p:nvPr/>
          </p:nvSpPr>
          <p:spPr>
            <a:xfrm>
              <a:off x="3082591" y="1835773"/>
              <a:ext cx="8069983" cy="482405"/>
            </a:xfrm>
            <a:prstGeom prst="roundRect">
              <a:avLst>
                <a:gd name="adj" fmla="val 16667"/>
              </a:avLst>
            </a:prstGeom>
            <a:noFill/>
            <a:ln w="9525" cap="flat" cmpd="sng">
              <a:solidFill>
                <a:schemeClr val="accent1"/>
              </a:solidFill>
              <a:prstDash val="solid"/>
              <a:miter lim="800000"/>
              <a:headEnd type="none" w="sm" len="sm"/>
              <a:tailEnd type="none" w="sm" len="sm"/>
            </a:ln>
          </p:spPr>
          <p:txBody>
            <a:bodyPr spcFirstLastPara="1" wrap="square" lIns="121900" tIns="60933" rIns="121900" bIns="60933" anchor="ctr" anchorCtr="0">
              <a:noAutofit/>
            </a:bodyPr>
            <a:lstStyle/>
            <a:p>
              <a:pPr rtl="1">
                <a:buClr>
                  <a:srgbClr val="000000"/>
                </a:buClr>
                <a:buSzPts val="1451"/>
              </a:pPr>
              <a:r>
                <a:rPr lang="en-GB" sz="1935" b="1" dirty="0">
                  <a:solidFill>
                    <a:schemeClr val="tx2"/>
                  </a:solidFill>
                  <a:latin typeface="Arial"/>
                  <a:ea typeface="Arial"/>
                  <a:cs typeface="Arial"/>
                  <a:sym typeface="Arial"/>
                </a:rPr>
                <a:t>Obtain informed consent and prepare the survivor</a:t>
              </a:r>
              <a:endParaRPr lang="en-GB" sz="1935" b="1" dirty="0">
                <a:solidFill>
                  <a:schemeClr val="tx2"/>
                </a:solidFill>
                <a:latin typeface="Cambria"/>
                <a:ea typeface="Cambria"/>
                <a:cs typeface="Cambria"/>
                <a:sym typeface="Cambria"/>
              </a:endParaRPr>
            </a:p>
          </p:txBody>
        </p:sp>
        <p:sp>
          <p:nvSpPr>
            <p:cNvPr id="1392" name="Google Shape;1392;p169"/>
            <p:cNvSpPr/>
            <p:nvPr/>
          </p:nvSpPr>
          <p:spPr>
            <a:xfrm>
              <a:off x="3080271" y="2434189"/>
              <a:ext cx="8072208" cy="482405"/>
            </a:xfrm>
            <a:prstGeom prst="roundRect">
              <a:avLst>
                <a:gd name="adj" fmla="val 16667"/>
              </a:avLst>
            </a:prstGeom>
            <a:noFill/>
            <a:ln w="9525" cap="flat" cmpd="sng">
              <a:solidFill>
                <a:schemeClr val="accent1"/>
              </a:solidFill>
              <a:prstDash val="solid"/>
              <a:miter lim="800000"/>
              <a:headEnd type="none" w="sm" len="sm"/>
              <a:tailEnd type="none" w="sm" len="sm"/>
            </a:ln>
          </p:spPr>
          <p:txBody>
            <a:bodyPr spcFirstLastPara="1" wrap="square" lIns="121900" tIns="60933" rIns="121900" bIns="60933" anchor="ctr" anchorCtr="0">
              <a:noAutofit/>
            </a:bodyPr>
            <a:lstStyle/>
            <a:p>
              <a:pPr rtl="1">
                <a:buClr>
                  <a:srgbClr val="000000"/>
                </a:buClr>
                <a:buSzPts val="1451"/>
              </a:pPr>
              <a:r>
                <a:rPr lang="en-GB" sz="1935" b="1" dirty="0">
                  <a:solidFill>
                    <a:schemeClr val="tx2"/>
                  </a:solidFill>
                  <a:latin typeface="Arial"/>
                  <a:ea typeface="Arial"/>
                  <a:cs typeface="Arial"/>
                  <a:sym typeface="Arial"/>
                </a:rPr>
                <a:t>Take the history</a:t>
              </a:r>
              <a:endParaRPr lang="en-GB" sz="1867" dirty="0">
                <a:solidFill>
                  <a:schemeClr val="tx2"/>
                </a:solidFill>
                <a:latin typeface="Arial"/>
                <a:ea typeface="Arial"/>
                <a:cs typeface="Arial"/>
                <a:sym typeface="Arial"/>
              </a:endParaRPr>
            </a:p>
          </p:txBody>
        </p:sp>
      </p:grpSp>
      <p:sp>
        <p:nvSpPr>
          <p:cNvPr id="2" name="TextBox 1">
            <a:extLst>
              <a:ext uri="{FF2B5EF4-FFF2-40B4-BE49-F238E27FC236}">
                <a16:creationId xmlns:a16="http://schemas.microsoft.com/office/drawing/2014/main" id="{05B833EA-8E3A-AAF3-72BD-796ED85E77CC}"/>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9.4</a:t>
            </a:r>
          </a:p>
        </p:txBody>
      </p:sp>
    </p:spTree>
    <p:extLst>
      <p:ext uri="{BB962C8B-B14F-4D97-AF65-F5344CB8AC3E}">
        <p14:creationId xmlns:p14="http://schemas.microsoft.com/office/powerpoint/2010/main" val="305960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Google Shape;1409;p170"/>
          <p:cNvSpPr txBox="1"/>
          <p:nvPr/>
        </p:nvSpPr>
        <p:spPr>
          <a:xfrm>
            <a:off x="0" y="1"/>
            <a:ext cx="12192000" cy="1298712"/>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buClr>
                <a:srgbClr val="000000"/>
              </a:buClr>
              <a:buSzPts val="2400"/>
            </a:pPr>
            <a:r>
              <a:rPr lang="fr" sz="3400" b="1">
                <a:solidFill>
                  <a:schemeClr val="accent3"/>
                </a:solidFill>
                <a:latin typeface="+mj-lt"/>
                <a:cs typeface="Arial"/>
                <a:sym typeface="Arial"/>
              </a:rPr>
              <a:t>Informed consent… an ongoing process</a:t>
            </a:r>
            <a:endParaRPr sz="3400" b="1">
              <a:solidFill>
                <a:schemeClr val="accent3"/>
              </a:solidFill>
              <a:latin typeface="+mj-lt"/>
              <a:cs typeface="Arial"/>
              <a:sym typeface="Arial"/>
            </a:endParaRPr>
          </a:p>
        </p:txBody>
      </p:sp>
      <p:sp>
        <p:nvSpPr>
          <p:cNvPr id="1411" name="Google Shape;1411;p170"/>
          <p:cNvSpPr txBox="1"/>
          <p:nvPr/>
        </p:nvSpPr>
        <p:spPr>
          <a:xfrm>
            <a:off x="868142" y="1445115"/>
            <a:ext cx="10556071" cy="4029709"/>
          </a:xfrm>
          <a:prstGeom prst="rect">
            <a:avLst/>
          </a:prstGeom>
          <a:noFill/>
          <a:ln>
            <a:noFill/>
          </a:ln>
        </p:spPr>
        <p:txBody>
          <a:bodyPr spcFirstLastPara="1" wrap="square" lIns="121900" tIns="60933" rIns="121900" bIns="60933" anchor="t" anchorCtr="0">
            <a:noAutofit/>
          </a:bodyPr>
          <a:lstStyle/>
          <a:p>
            <a:pPr marR="118530">
              <a:lnSpc>
                <a:spcPct val="108000"/>
              </a:lnSpc>
              <a:spcAft>
                <a:spcPts val="400"/>
              </a:spcAft>
            </a:pPr>
            <a:r>
              <a:rPr lang="fr" sz="2600" b="1">
                <a:solidFill>
                  <a:schemeClr val="accent2"/>
                </a:solidFill>
                <a:latin typeface="Arial"/>
                <a:ea typeface="Arial"/>
                <a:cs typeface="Arial"/>
                <a:sym typeface="Arial"/>
              </a:rPr>
              <a:t>Considerations</a:t>
            </a:r>
            <a:endParaRPr sz="2600" b="1">
              <a:solidFill>
                <a:schemeClr val="accent2"/>
              </a:solidFill>
              <a:latin typeface="Arial"/>
              <a:ea typeface="Arial"/>
              <a:cs typeface="Arial"/>
              <a:sym typeface="Arial"/>
            </a:endParaRPr>
          </a:p>
          <a:p>
            <a:pPr marL="457189" indent="-457189">
              <a:lnSpc>
                <a:spcPct val="108000"/>
              </a:lnSpc>
              <a:spcAft>
                <a:spcPts val="400"/>
              </a:spcAft>
              <a:buClr>
                <a:schemeClr val="accent2"/>
              </a:buClr>
              <a:buSzPct val="125000"/>
              <a:buFont typeface="Arial" panose="020B0604020202020204" pitchFamily="34" charset="0"/>
              <a:buChar char="•"/>
            </a:pPr>
            <a:r>
              <a:rPr lang="fr" sz="2200">
                <a:solidFill>
                  <a:srgbClr val="000000"/>
                </a:solidFill>
                <a:latin typeface="Arial"/>
                <a:ea typeface="Arial"/>
                <a:cs typeface="Arial"/>
                <a:sym typeface="Arial"/>
              </a:rPr>
              <a:t>Giving informed consent requires the survivor to know the consequences of their choices</a:t>
            </a:r>
            <a:endParaRPr sz="2200">
              <a:latin typeface="Arial" panose="020B0604020202020204" pitchFamily="34" charset="0"/>
            </a:endParaRPr>
          </a:p>
          <a:p>
            <a:pPr marL="457189" indent="-457189">
              <a:lnSpc>
                <a:spcPct val="108000"/>
              </a:lnSpc>
              <a:spcAft>
                <a:spcPts val="400"/>
              </a:spcAft>
              <a:buClr>
                <a:schemeClr val="accent2"/>
              </a:buClr>
              <a:buSzPct val="125000"/>
              <a:buFont typeface="Arial" panose="020B0604020202020204" pitchFamily="34" charset="0"/>
              <a:buChar char="•"/>
            </a:pPr>
            <a:r>
              <a:rPr lang="fr" sz="2200">
                <a:solidFill>
                  <a:srgbClr val="000000"/>
                </a:solidFill>
                <a:latin typeface="Arial"/>
                <a:ea typeface="Arial"/>
                <a:cs typeface="Arial"/>
                <a:sym typeface="Arial"/>
              </a:rPr>
              <a:t>Frequent and ongoing verbal informed assent is critical when caring for survivors of sexual violence</a:t>
            </a:r>
            <a:endParaRPr sz="2200">
              <a:latin typeface="Arial" panose="020B0604020202020204" pitchFamily="34" charset="0"/>
            </a:endParaRPr>
          </a:p>
          <a:p>
            <a:pPr marL="457189" indent="-457189">
              <a:lnSpc>
                <a:spcPct val="108000"/>
              </a:lnSpc>
              <a:spcAft>
                <a:spcPts val="400"/>
              </a:spcAft>
              <a:buClr>
                <a:schemeClr val="accent2"/>
              </a:buClr>
              <a:buSzPct val="125000"/>
              <a:buFont typeface="Arial" panose="020B0604020202020204" pitchFamily="34" charset="0"/>
              <a:buChar char="•"/>
            </a:pPr>
            <a:r>
              <a:rPr lang="fr" sz="2200">
                <a:solidFill>
                  <a:srgbClr val="000000"/>
                </a:solidFill>
                <a:latin typeface="Arial"/>
                <a:ea typeface="Arial"/>
                <a:cs typeface="Arial"/>
                <a:sym typeface="Arial"/>
              </a:rPr>
              <a:t>Written informed consent is recommended and usually required prior to:</a:t>
            </a:r>
            <a:endParaRPr sz="2200">
              <a:latin typeface="Arial" panose="020B0604020202020204" pitchFamily="34" charset="0"/>
            </a:endParaRPr>
          </a:p>
          <a:p>
            <a:pPr marL="842412" lvl="4" indent="-380990">
              <a:lnSpc>
                <a:spcPct val="108000"/>
              </a:lnSpc>
              <a:spcAft>
                <a:spcPts val="400"/>
              </a:spcAft>
              <a:buClr>
                <a:schemeClr val="accent2"/>
              </a:buClr>
              <a:buSzPct val="100000"/>
              <a:buFont typeface="Arial" panose="020B0604020202020204" pitchFamily="34" charset="0"/>
              <a:buChar char="•"/>
            </a:pPr>
            <a:r>
              <a:rPr lang="fr" sz="2200">
                <a:solidFill>
                  <a:schemeClr val="tx2"/>
                </a:solidFill>
                <a:latin typeface="Arial"/>
                <a:ea typeface="Arial"/>
                <a:cs typeface="Arial"/>
                <a:sym typeface="Arial"/>
              </a:rPr>
              <a:t>physical examination</a:t>
            </a:r>
            <a:endParaRPr sz="2200">
              <a:solidFill>
                <a:schemeClr val="tx2"/>
              </a:solidFill>
              <a:latin typeface="Arial" panose="020B0604020202020204" pitchFamily="34" charset="0"/>
            </a:endParaRPr>
          </a:p>
          <a:p>
            <a:pPr marL="842412" lvl="4" indent="-380990">
              <a:lnSpc>
                <a:spcPct val="108000"/>
              </a:lnSpc>
              <a:spcAft>
                <a:spcPts val="400"/>
              </a:spcAft>
              <a:buClr>
                <a:schemeClr val="accent2"/>
              </a:buClr>
              <a:buSzPct val="100000"/>
              <a:buFont typeface="Arial" panose="020B0604020202020204" pitchFamily="34" charset="0"/>
              <a:buChar char="•"/>
            </a:pPr>
            <a:r>
              <a:rPr lang="fr" sz="2200">
                <a:solidFill>
                  <a:schemeClr val="tx2"/>
                </a:solidFill>
                <a:latin typeface="Arial"/>
                <a:ea typeface="Arial"/>
                <a:cs typeface="Arial"/>
                <a:sym typeface="Arial"/>
              </a:rPr>
              <a:t>collection of physical evidence</a:t>
            </a:r>
            <a:endParaRPr sz="2200">
              <a:solidFill>
                <a:schemeClr val="tx2"/>
              </a:solidFill>
              <a:latin typeface="Arial" panose="020B0604020202020204" pitchFamily="34" charset="0"/>
            </a:endParaRPr>
          </a:p>
          <a:p>
            <a:pPr marL="842412" lvl="4" indent="-380990">
              <a:lnSpc>
                <a:spcPct val="108000"/>
              </a:lnSpc>
              <a:spcAft>
                <a:spcPts val="400"/>
              </a:spcAft>
              <a:buClr>
                <a:schemeClr val="accent2"/>
              </a:buClr>
              <a:buSzPct val="100000"/>
              <a:buFont typeface="Arial" panose="020B0604020202020204" pitchFamily="34" charset="0"/>
              <a:buChar char="•"/>
            </a:pPr>
            <a:r>
              <a:rPr lang="fr" sz="2200">
                <a:solidFill>
                  <a:schemeClr val="tx2"/>
                </a:solidFill>
                <a:latin typeface="Arial"/>
                <a:ea typeface="Arial"/>
                <a:cs typeface="Arial"/>
                <a:sym typeface="Arial"/>
              </a:rPr>
              <a:t>sharing of records in the course of referral</a:t>
            </a:r>
            <a:endParaRPr sz="2200">
              <a:solidFill>
                <a:schemeClr val="tx2"/>
              </a:solidFill>
              <a:latin typeface="Arial" panose="020B0604020202020204" pitchFamily="34" charset="0"/>
            </a:endParaRPr>
          </a:p>
        </p:txBody>
      </p:sp>
      <p:sp>
        <p:nvSpPr>
          <p:cNvPr id="2" name="TextBox 1">
            <a:extLst>
              <a:ext uri="{FF2B5EF4-FFF2-40B4-BE49-F238E27FC236}">
                <a16:creationId xmlns:a16="http://schemas.microsoft.com/office/drawing/2014/main" id="{F97ABC11-4A2E-3B05-F006-9A0261E2D574}"/>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9.5</a:t>
            </a:r>
          </a:p>
        </p:txBody>
      </p:sp>
    </p:spTree>
    <p:extLst>
      <p:ext uri="{BB962C8B-B14F-4D97-AF65-F5344CB8AC3E}">
        <p14:creationId xmlns:p14="http://schemas.microsoft.com/office/powerpoint/2010/main" val="80878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sp>
        <p:nvSpPr>
          <p:cNvPr id="1416" name="Google Shape;1416;p171"/>
          <p:cNvSpPr txBox="1"/>
          <p:nvPr/>
        </p:nvSpPr>
        <p:spPr>
          <a:xfrm>
            <a:off x="0" y="0"/>
            <a:ext cx="12192000" cy="1653721"/>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buClr>
                <a:srgbClr val="000000"/>
              </a:buClr>
              <a:buSzPts val="2400"/>
            </a:pPr>
            <a:r>
              <a:rPr lang="en-GB" sz="3400" b="1" dirty="0">
                <a:solidFill>
                  <a:schemeClr val="accent3"/>
                </a:solidFill>
                <a:latin typeface="+mj-lt"/>
                <a:cs typeface="Arial"/>
                <a:sym typeface="Arial"/>
              </a:rPr>
              <a:t>Information to include when seeking consent to proceed </a:t>
            </a:r>
            <a:br>
              <a:rPr lang="en-GB" sz="3400" b="1" dirty="0">
                <a:solidFill>
                  <a:schemeClr val="accent3"/>
                </a:solidFill>
                <a:latin typeface="+mj-lt"/>
                <a:cs typeface="Arial"/>
                <a:sym typeface="Arial"/>
              </a:rPr>
            </a:br>
            <a:r>
              <a:rPr lang="en-GB" sz="3400" b="1" dirty="0">
                <a:solidFill>
                  <a:schemeClr val="accent3"/>
                </a:solidFill>
                <a:latin typeface="+mj-lt"/>
                <a:cs typeface="Arial"/>
                <a:sym typeface="Arial"/>
              </a:rPr>
              <a:t>with clinical management of rape</a:t>
            </a:r>
          </a:p>
        </p:txBody>
      </p:sp>
      <p:sp>
        <p:nvSpPr>
          <p:cNvPr id="1418" name="Google Shape;1418;p171"/>
          <p:cNvSpPr txBox="1"/>
          <p:nvPr/>
        </p:nvSpPr>
        <p:spPr>
          <a:xfrm>
            <a:off x="649357" y="1510748"/>
            <a:ext cx="11145078" cy="4292467"/>
          </a:xfrm>
          <a:prstGeom prst="rect">
            <a:avLst/>
          </a:prstGeom>
          <a:noFill/>
          <a:ln>
            <a:noFill/>
          </a:ln>
        </p:spPr>
        <p:txBody>
          <a:bodyPr spcFirstLastPara="1" wrap="square" lIns="121900" tIns="60933" rIns="121900" bIns="60933" anchor="t" anchorCtr="0">
            <a:spAutoFit/>
          </a:bodyPr>
          <a:lstStyle/>
          <a:p>
            <a:pPr marR="970256">
              <a:lnSpc>
                <a:spcPct val="108000"/>
              </a:lnSpc>
              <a:spcAft>
                <a:spcPts val="1600"/>
              </a:spcAft>
            </a:pPr>
            <a:r>
              <a:rPr lang="en-GB" sz="2600" dirty="0">
                <a:solidFill>
                  <a:schemeClr val="accent2"/>
                </a:solidFill>
                <a:latin typeface="Arial"/>
                <a:ea typeface="Arial"/>
                <a:cs typeface="Arial"/>
                <a:sym typeface="Arial"/>
              </a:rPr>
              <a:t>Certain types of information should also be provided to a client when seeking consent to proceed, including:</a:t>
            </a:r>
            <a:endParaRPr lang="en-GB" sz="2600" dirty="0">
              <a:solidFill>
                <a:schemeClr val="accent2"/>
              </a:solidFill>
              <a:latin typeface="Arial" panose="020B0604020202020204" pitchFamily="34" charset="0"/>
            </a:endParaRPr>
          </a:p>
          <a:p>
            <a:pPr marL="457189" indent="-457189">
              <a:lnSpc>
                <a:spcPct val="108000"/>
              </a:lnSpc>
              <a:spcAft>
                <a:spcPts val="400"/>
              </a:spcAft>
              <a:buClr>
                <a:schemeClr val="accent2"/>
              </a:buClr>
              <a:buSzPct val="125000"/>
              <a:buFont typeface="Arial" panose="020B0604020202020204" pitchFamily="34" charset="0"/>
              <a:buChar char="•"/>
            </a:pPr>
            <a:r>
              <a:rPr lang="en-GB" sz="2400" dirty="0">
                <a:latin typeface="Arial" panose="020B0604020202020204" pitchFamily="34" charset="0"/>
              </a:rPr>
              <a:t>W</a:t>
            </a:r>
            <a:r>
              <a:rPr lang="en-GB" sz="2400" dirty="0">
                <a:solidFill>
                  <a:srgbClr val="000000"/>
                </a:solidFill>
                <a:latin typeface="Arial" panose="020B0604020202020204" pitchFamily="34" charset="0"/>
                <a:sym typeface="Arial"/>
              </a:rPr>
              <a:t>hat will happen during the visit</a:t>
            </a:r>
            <a:endParaRPr lang="en-GB" sz="2400" dirty="0">
              <a:latin typeface="Arial" panose="020B0604020202020204" pitchFamily="34" charset="0"/>
            </a:endParaRPr>
          </a:p>
          <a:p>
            <a:pPr marL="457189" indent="-457189">
              <a:lnSpc>
                <a:spcPct val="108000"/>
              </a:lnSpc>
              <a:spcAft>
                <a:spcPts val="400"/>
              </a:spcAft>
              <a:buClr>
                <a:schemeClr val="accent2"/>
              </a:buClr>
              <a:buSzPct val="125000"/>
              <a:buFont typeface="Arial" panose="020B0604020202020204" pitchFamily="34" charset="0"/>
              <a:buChar char="•"/>
            </a:pPr>
            <a:r>
              <a:rPr lang="en-GB" sz="2400" dirty="0">
                <a:latin typeface="Arial" panose="020B0604020202020204" pitchFamily="34" charset="0"/>
              </a:rPr>
              <a:t>T</a:t>
            </a:r>
            <a:r>
              <a:rPr lang="en-GB" sz="2400" dirty="0">
                <a:solidFill>
                  <a:srgbClr val="000000"/>
                </a:solidFill>
                <a:latin typeface="Arial" panose="020B0604020202020204" pitchFamily="34" charset="0"/>
                <a:sym typeface="Arial"/>
              </a:rPr>
              <a:t>he survivor’s right to pause, skip or stop any step</a:t>
            </a:r>
            <a:endParaRPr lang="en-GB" sz="2400" dirty="0">
              <a:latin typeface="Arial" panose="020B0604020202020204" pitchFamily="34" charset="0"/>
            </a:endParaRPr>
          </a:p>
          <a:p>
            <a:pPr marL="457189" indent="-457189">
              <a:lnSpc>
                <a:spcPct val="108000"/>
              </a:lnSpc>
              <a:spcAft>
                <a:spcPts val="400"/>
              </a:spcAft>
              <a:buClr>
                <a:schemeClr val="accent2"/>
              </a:buClr>
              <a:buSzPct val="125000"/>
              <a:buFont typeface="Arial" panose="020B0604020202020204" pitchFamily="34" charset="0"/>
              <a:buChar char="•"/>
            </a:pPr>
            <a:r>
              <a:rPr lang="en-GB" sz="2400" dirty="0">
                <a:latin typeface="Arial" panose="020B0604020202020204" pitchFamily="34" charset="0"/>
              </a:rPr>
              <a:t>O</a:t>
            </a:r>
            <a:r>
              <a:rPr lang="en-GB" sz="2400" dirty="0">
                <a:solidFill>
                  <a:srgbClr val="000000"/>
                </a:solidFill>
                <a:latin typeface="Arial" panose="020B0604020202020204" pitchFamily="34" charset="0"/>
                <a:sym typeface="Arial"/>
              </a:rPr>
              <a:t>ptions for physical examination and physical evidence collection</a:t>
            </a:r>
            <a:endParaRPr lang="en-GB" sz="2400" dirty="0">
              <a:latin typeface="Arial" panose="020B0604020202020204" pitchFamily="34" charset="0"/>
            </a:endParaRPr>
          </a:p>
          <a:p>
            <a:pPr marL="457189" indent="-457189">
              <a:lnSpc>
                <a:spcPct val="108000"/>
              </a:lnSpc>
              <a:spcAft>
                <a:spcPts val="400"/>
              </a:spcAft>
              <a:buClr>
                <a:schemeClr val="accent2"/>
              </a:buClr>
              <a:buSzPct val="125000"/>
              <a:buFont typeface="Arial" panose="020B0604020202020204" pitchFamily="34" charset="0"/>
              <a:buChar char="•"/>
            </a:pPr>
            <a:r>
              <a:rPr lang="en-GB" sz="2400" dirty="0">
                <a:latin typeface="Arial" panose="020B0604020202020204" pitchFamily="34" charset="0"/>
              </a:rPr>
              <a:t>A</a:t>
            </a:r>
            <a:r>
              <a:rPr lang="en-GB" sz="2400" dirty="0">
                <a:solidFill>
                  <a:srgbClr val="000000"/>
                </a:solidFill>
                <a:latin typeface="Arial" panose="020B0604020202020204" pitchFamily="34" charset="0"/>
                <a:sym typeface="Arial"/>
              </a:rPr>
              <a:t>ny applicable mandatory reporting</a:t>
            </a:r>
            <a:endParaRPr lang="en-GB" sz="2400" dirty="0">
              <a:latin typeface="Arial" panose="020B0604020202020204" pitchFamily="34" charset="0"/>
            </a:endParaRPr>
          </a:p>
          <a:p>
            <a:pPr marL="457189" indent="-457189">
              <a:lnSpc>
                <a:spcPct val="108000"/>
              </a:lnSpc>
              <a:spcAft>
                <a:spcPts val="400"/>
              </a:spcAft>
              <a:buClr>
                <a:schemeClr val="accent2"/>
              </a:buClr>
              <a:buSzPct val="125000"/>
              <a:buFont typeface="Arial" panose="020B0604020202020204" pitchFamily="34" charset="0"/>
              <a:buChar char="•"/>
            </a:pPr>
            <a:r>
              <a:rPr lang="en-GB" sz="2400" dirty="0">
                <a:latin typeface="Arial" panose="020B0604020202020204" pitchFamily="34" charset="0"/>
              </a:rPr>
              <a:t>T</a:t>
            </a:r>
            <a:r>
              <a:rPr lang="en-GB" sz="2400" dirty="0">
                <a:solidFill>
                  <a:srgbClr val="000000"/>
                </a:solidFill>
                <a:latin typeface="Arial" panose="020B0604020202020204" pitchFamily="34" charset="0"/>
                <a:sym typeface="Arial"/>
              </a:rPr>
              <a:t>he survivor’s degree of control over who has access to documentation and prosecution</a:t>
            </a:r>
            <a:endParaRPr lang="en-GB" sz="2400" dirty="0">
              <a:latin typeface="Arial" panose="020B0604020202020204" pitchFamily="34" charset="0"/>
            </a:endParaRPr>
          </a:p>
          <a:p>
            <a:pPr marL="457189" indent="-457189">
              <a:lnSpc>
                <a:spcPct val="108000"/>
              </a:lnSpc>
              <a:spcAft>
                <a:spcPts val="400"/>
              </a:spcAft>
              <a:buClr>
                <a:schemeClr val="accent2"/>
              </a:buClr>
              <a:buSzPct val="125000"/>
              <a:buFont typeface="Arial" panose="020B0604020202020204" pitchFamily="34" charset="0"/>
              <a:buChar char="•"/>
            </a:pPr>
            <a:r>
              <a:rPr lang="en-GB" sz="2400" dirty="0">
                <a:latin typeface="Arial" panose="020B0604020202020204" pitchFamily="34" charset="0"/>
              </a:rPr>
              <a:t>W</a:t>
            </a:r>
            <a:r>
              <a:rPr lang="en-GB" sz="2400" dirty="0">
                <a:solidFill>
                  <a:srgbClr val="000000"/>
                </a:solidFill>
                <a:latin typeface="Arial" panose="020B0604020202020204" pitchFamily="34" charset="0"/>
                <a:sym typeface="Arial"/>
              </a:rPr>
              <a:t>hether forensic services are available/functioning</a:t>
            </a:r>
            <a:endParaRPr lang="en-GB" sz="2400" dirty="0">
              <a:latin typeface="Arial" panose="020B0604020202020204" pitchFamily="34" charset="0"/>
            </a:endParaRPr>
          </a:p>
        </p:txBody>
      </p:sp>
      <p:sp>
        <p:nvSpPr>
          <p:cNvPr id="2" name="TextBox 1">
            <a:extLst>
              <a:ext uri="{FF2B5EF4-FFF2-40B4-BE49-F238E27FC236}">
                <a16:creationId xmlns:a16="http://schemas.microsoft.com/office/drawing/2014/main" id="{EEFA5016-18D1-D155-7913-17135CA594C2}"/>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9.6</a:t>
            </a:r>
          </a:p>
        </p:txBody>
      </p:sp>
    </p:spTree>
    <p:extLst>
      <p:ext uri="{BB962C8B-B14F-4D97-AF65-F5344CB8AC3E}">
        <p14:creationId xmlns:p14="http://schemas.microsoft.com/office/powerpoint/2010/main" val="3368542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23" name="Google Shape;1423;p172"/>
          <p:cNvSpPr txBox="1"/>
          <p:nvPr/>
        </p:nvSpPr>
        <p:spPr>
          <a:xfrm>
            <a:off x="0" y="0"/>
            <a:ext cx="12192000" cy="1431235"/>
          </a:xfrm>
          <a:prstGeom prst="rect">
            <a:avLst/>
          </a:prstGeom>
          <a:noFill/>
          <a:ln>
            <a:noFill/>
          </a:ln>
        </p:spPr>
        <p:txBody>
          <a:bodyPr spcFirstLastPara="1" wrap="square" lIns="121900" tIns="60933" rIns="121900" bIns="60933" anchor="b" anchorCtr="0">
            <a:noAutofit/>
          </a:bodyPr>
          <a:lstStyle/>
          <a:p>
            <a:pPr algn="ctr">
              <a:lnSpc>
                <a:spcPct val="90000"/>
              </a:lnSpc>
              <a:spcAft>
                <a:spcPts val="800"/>
              </a:spcAft>
              <a:buClr>
                <a:srgbClr val="000000"/>
              </a:buClr>
              <a:buSzPts val="2400"/>
            </a:pPr>
            <a:r>
              <a:rPr lang="fr" sz="3400" b="1">
                <a:solidFill>
                  <a:schemeClr val="accent3"/>
                </a:solidFill>
                <a:latin typeface="+mj-lt"/>
                <a:cs typeface="Arial"/>
                <a:sym typeface="Arial"/>
              </a:rPr>
              <a:t>Informed consent with child and </a:t>
            </a:r>
            <a:br>
              <a:rPr lang="fr" sz="3400" b="1">
                <a:solidFill>
                  <a:schemeClr val="accent3"/>
                </a:solidFill>
                <a:latin typeface="+mj-lt"/>
                <a:cs typeface="Arial"/>
                <a:sym typeface="Arial"/>
              </a:rPr>
            </a:br>
            <a:r>
              <a:rPr lang="fr" sz="3400" b="1">
                <a:solidFill>
                  <a:schemeClr val="accent3"/>
                </a:solidFill>
                <a:latin typeface="+mj-lt"/>
                <a:cs typeface="Arial"/>
                <a:sym typeface="Arial"/>
              </a:rPr>
              <a:t>adolescent survivors</a:t>
            </a:r>
            <a:endParaRPr sz="3400" b="1">
              <a:solidFill>
                <a:schemeClr val="accent3"/>
              </a:solidFill>
              <a:latin typeface="+mj-lt"/>
              <a:cs typeface="Arial"/>
            </a:endParaRPr>
          </a:p>
        </p:txBody>
      </p:sp>
      <p:sp>
        <p:nvSpPr>
          <p:cNvPr id="1425" name="Google Shape;1425;p172"/>
          <p:cNvSpPr txBox="1"/>
          <p:nvPr/>
        </p:nvSpPr>
        <p:spPr>
          <a:xfrm>
            <a:off x="1632030" y="1884989"/>
            <a:ext cx="9910098" cy="3663512"/>
          </a:xfrm>
          <a:prstGeom prst="rect">
            <a:avLst/>
          </a:prstGeom>
          <a:noFill/>
          <a:ln>
            <a:noFill/>
          </a:ln>
        </p:spPr>
        <p:txBody>
          <a:bodyPr spcFirstLastPara="1" wrap="square" lIns="121900" tIns="60933" rIns="121900" bIns="60933" anchor="t" anchorCtr="0">
            <a:spAutoFit/>
          </a:bodyPr>
          <a:lstStyle/>
          <a:p>
            <a:pPr>
              <a:lnSpc>
                <a:spcPct val="108000"/>
              </a:lnSpc>
              <a:spcAft>
                <a:spcPts val="1200"/>
              </a:spcAft>
              <a:buClr>
                <a:schemeClr val="accent2"/>
              </a:buClr>
              <a:buSzPct val="125000"/>
            </a:pPr>
            <a:r>
              <a:rPr lang="fr" sz="2200">
                <a:solidFill>
                  <a:srgbClr val="000000"/>
                </a:solidFill>
                <a:latin typeface="Arial"/>
                <a:ea typeface="Arial"/>
                <a:cs typeface="Arial"/>
                <a:sym typeface="Arial"/>
              </a:rPr>
              <a:t>Know and explain any mandatory reporting laws</a:t>
            </a:r>
            <a:endParaRPr sz="2200">
              <a:latin typeface="Arial" panose="020B0604020202020204" pitchFamily="34" charset="0"/>
            </a:endParaRPr>
          </a:p>
          <a:p>
            <a:pPr>
              <a:lnSpc>
                <a:spcPct val="108000"/>
              </a:lnSpc>
              <a:spcAft>
                <a:spcPts val="1200"/>
              </a:spcAft>
              <a:buClr>
                <a:schemeClr val="accent2"/>
              </a:buClr>
              <a:buSzPct val="125000"/>
            </a:pPr>
            <a:r>
              <a:rPr lang="fr" sz="2200">
                <a:solidFill>
                  <a:srgbClr val="000000"/>
                </a:solidFill>
                <a:latin typeface="Arial"/>
                <a:ea typeface="Arial"/>
                <a:cs typeface="Arial"/>
                <a:sym typeface="Arial"/>
              </a:rPr>
              <a:t>Seek informed assent from the survivor, even if legal consent must come from a guardian or caregiver</a:t>
            </a:r>
            <a:endParaRPr sz="2200">
              <a:latin typeface="Arial" panose="020B0604020202020204" pitchFamily="34" charset="0"/>
            </a:endParaRPr>
          </a:p>
          <a:p>
            <a:pPr>
              <a:lnSpc>
                <a:spcPct val="108000"/>
              </a:lnSpc>
              <a:spcAft>
                <a:spcPts val="1200"/>
              </a:spcAft>
              <a:buClr>
                <a:schemeClr val="accent2"/>
              </a:buClr>
              <a:buSzPct val="125000"/>
            </a:pPr>
            <a:r>
              <a:rPr lang="fr" sz="2200">
                <a:solidFill>
                  <a:srgbClr val="000000"/>
                </a:solidFill>
                <a:latin typeface="Arial"/>
                <a:ea typeface="Arial"/>
                <a:cs typeface="Arial"/>
                <a:sym typeface="Arial"/>
              </a:rPr>
              <a:t>Help solicit the survivor’s preferences, questions and wishes in an age-appropriate manner, to inform the parent’s or guardian’s decisions around consent</a:t>
            </a:r>
            <a:endParaRPr sz="2200">
              <a:latin typeface="Arial" panose="020B0604020202020204" pitchFamily="34" charset="0"/>
            </a:endParaRPr>
          </a:p>
          <a:p>
            <a:pPr>
              <a:lnSpc>
                <a:spcPct val="108000"/>
              </a:lnSpc>
              <a:spcAft>
                <a:spcPts val="1200"/>
              </a:spcAft>
              <a:buClr>
                <a:schemeClr val="accent2"/>
              </a:buClr>
              <a:buSzPct val="125000"/>
            </a:pPr>
            <a:r>
              <a:rPr lang="fr" sz="2200">
                <a:solidFill>
                  <a:srgbClr val="000000"/>
                </a:solidFill>
                <a:latin typeface="Arial"/>
                <a:ea typeface="Arial"/>
                <a:cs typeface="Arial"/>
                <a:sym typeface="Arial"/>
              </a:rPr>
              <a:t>Be alert to body language that suggests intimidation or coercion by the accompanying adult when seeking a child or adolescent’s assent</a:t>
            </a:r>
            <a:endParaRPr sz="2200">
              <a:latin typeface="Arial" panose="020B0604020202020204" pitchFamily="34" charset="0"/>
            </a:endParaRPr>
          </a:p>
        </p:txBody>
      </p:sp>
      <p:pic>
        <p:nvPicPr>
          <p:cNvPr id="3" name="Graphic 2" descr="Checkbox Ticked with solid fill">
            <a:extLst>
              <a:ext uri="{FF2B5EF4-FFF2-40B4-BE49-F238E27FC236}">
                <a16:creationId xmlns:a16="http://schemas.microsoft.com/office/drawing/2014/main" id="{0FA061DA-DB90-BB6A-AEC4-6B4343F65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275" y="1792389"/>
            <a:ext cx="612000" cy="612000"/>
          </a:xfrm>
          <a:prstGeom prst="rect">
            <a:avLst/>
          </a:prstGeom>
        </p:spPr>
      </p:pic>
      <p:pic>
        <p:nvPicPr>
          <p:cNvPr id="4" name="Graphic 3" descr="Checkbox Ticked with solid fill">
            <a:extLst>
              <a:ext uri="{FF2B5EF4-FFF2-40B4-BE49-F238E27FC236}">
                <a16:creationId xmlns:a16="http://schemas.microsoft.com/office/drawing/2014/main" id="{83E0800C-7DE1-1FF9-69EA-6B0CDA3368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275" y="2349906"/>
            <a:ext cx="612000" cy="612000"/>
          </a:xfrm>
          <a:prstGeom prst="rect">
            <a:avLst/>
          </a:prstGeom>
        </p:spPr>
      </p:pic>
      <p:pic>
        <p:nvPicPr>
          <p:cNvPr id="5" name="Graphic 4" descr="Checkbox Ticked with solid fill">
            <a:extLst>
              <a:ext uri="{FF2B5EF4-FFF2-40B4-BE49-F238E27FC236}">
                <a16:creationId xmlns:a16="http://schemas.microsoft.com/office/drawing/2014/main" id="{FC418ECA-617B-6F9F-870B-FC50FDB751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275" y="3239965"/>
            <a:ext cx="612000" cy="612000"/>
          </a:xfrm>
          <a:prstGeom prst="rect">
            <a:avLst/>
          </a:prstGeom>
        </p:spPr>
      </p:pic>
      <p:pic>
        <p:nvPicPr>
          <p:cNvPr id="6" name="Graphic 5" descr="Checkbox Ticked with solid fill">
            <a:extLst>
              <a:ext uri="{FF2B5EF4-FFF2-40B4-BE49-F238E27FC236}">
                <a16:creationId xmlns:a16="http://schemas.microsoft.com/office/drawing/2014/main" id="{6A238B63-19DB-5AAF-233F-456E3E8EB9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275" y="4480389"/>
            <a:ext cx="612000" cy="612000"/>
          </a:xfrm>
          <a:prstGeom prst="rect">
            <a:avLst/>
          </a:prstGeom>
        </p:spPr>
      </p:pic>
      <p:sp>
        <p:nvSpPr>
          <p:cNvPr id="2" name="TextBox 1">
            <a:extLst>
              <a:ext uri="{FF2B5EF4-FFF2-40B4-BE49-F238E27FC236}">
                <a16:creationId xmlns:a16="http://schemas.microsoft.com/office/drawing/2014/main" id="{11210592-DCE1-ED41-1438-F9F235EF8F3C}"/>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9.7</a:t>
            </a:r>
          </a:p>
        </p:txBody>
      </p:sp>
    </p:spTree>
    <p:extLst>
      <p:ext uri="{BB962C8B-B14F-4D97-AF65-F5344CB8AC3E}">
        <p14:creationId xmlns:p14="http://schemas.microsoft.com/office/powerpoint/2010/main" val="269257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Google Shape;1430;p173"/>
          <p:cNvSpPr txBox="1"/>
          <p:nvPr/>
        </p:nvSpPr>
        <p:spPr>
          <a:xfrm>
            <a:off x="0" y="0"/>
            <a:ext cx="12192000" cy="1391478"/>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buClr>
                <a:srgbClr val="000000"/>
              </a:buClr>
              <a:buSzPts val="2400"/>
            </a:pPr>
            <a:r>
              <a:rPr lang="en-GB" sz="3400" b="1" dirty="0">
                <a:solidFill>
                  <a:schemeClr val="accent3"/>
                </a:solidFill>
                <a:latin typeface="+mj-lt"/>
                <a:cs typeface="Arial"/>
                <a:sym typeface="Arial"/>
              </a:rPr>
              <a:t>When to offer a forensic examination</a:t>
            </a:r>
          </a:p>
        </p:txBody>
      </p:sp>
      <p:sp>
        <p:nvSpPr>
          <p:cNvPr id="1432" name="Google Shape;1432;p173"/>
          <p:cNvSpPr txBox="1"/>
          <p:nvPr/>
        </p:nvSpPr>
        <p:spPr>
          <a:xfrm>
            <a:off x="844053" y="1400713"/>
            <a:ext cx="10753780" cy="2939793"/>
          </a:xfrm>
          <a:prstGeom prst="rect">
            <a:avLst/>
          </a:prstGeom>
          <a:noFill/>
          <a:ln>
            <a:noFill/>
          </a:ln>
        </p:spPr>
        <p:txBody>
          <a:bodyPr spcFirstLastPara="1" wrap="square" lIns="121900" tIns="60933" rIns="121900" bIns="60933" anchor="t" anchorCtr="0">
            <a:noAutofit/>
          </a:bodyPr>
          <a:lstStyle/>
          <a:p>
            <a:pPr marR="118530">
              <a:lnSpc>
                <a:spcPct val="108000"/>
              </a:lnSpc>
              <a:spcAft>
                <a:spcPts val="1600"/>
              </a:spcAft>
            </a:pPr>
            <a:r>
              <a:rPr lang="en-GB" sz="2800" b="1" u="sng" dirty="0">
                <a:solidFill>
                  <a:schemeClr val="accent2"/>
                </a:solidFill>
                <a:latin typeface="Arial"/>
                <a:ea typeface="Arial"/>
                <a:cs typeface="Arial"/>
                <a:sym typeface="Arial"/>
              </a:rPr>
              <a:t>Only</a:t>
            </a:r>
            <a:r>
              <a:rPr lang="en-GB" sz="2800" b="1" dirty="0">
                <a:solidFill>
                  <a:schemeClr val="accent2"/>
                </a:solidFill>
                <a:latin typeface="Arial"/>
                <a:ea typeface="Arial"/>
                <a:cs typeface="Arial"/>
                <a:sym typeface="Arial"/>
              </a:rPr>
              <a:t> when:</a:t>
            </a:r>
            <a:endParaRPr lang="en-GB" sz="2800" dirty="0">
              <a:solidFill>
                <a:schemeClr val="accent2"/>
              </a:solidFill>
              <a:latin typeface="Arial" panose="020B0604020202020204" pitchFamily="34" charset="0"/>
            </a:endParaRPr>
          </a:p>
          <a:p>
            <a:pPr marL="457189" indent="-457189">
              <a:lnSpc>
                <a:spcPct val="108000"/>
              </a:lnSpc>
              <a:spcAft>
                <a:spcPts val="1600"/>
              </a:spcAft>
              <a:buClr>
                <a:schemeClr val="accent2"/>
              </a:buClr>
              <a:buSzPct val="125000"/>
              <a:buFont typeface="Arial" panose="020B0604020202020204" pitchFamily="34" charset="0"/>
              <a:buChar char="•"/>
            </a:pPr>
            <a:r>
              <a:rPr lang="en-GB" sz="2200" dirty="0">
                <a:latin typeface="Arial" panose="020B0604020202020204" pitchFamily="34" charset="0"/>
              </a:rPr>
              <a:t>A</a:t>
            </a:r>
            <a:r>
              <a:rPr lang="en-GB" sz="2200" dirty="0">
                <a:solidFill>
                  <a:srgbClr val="000000"/>
                </a:solidFill>
                <a:latin typeface="Arial"/>
                <a:ea typeface="Arial"/>
                <a:cs typeface="Arial"/>
                <a:sym typeface="Arial"/>
              </a:rPr>
              <a:t> certified forensic science lab is available</a:t>
            </a:r>
            <a:endParaRPr lang="en-GB" sz="2200" dirty="0">
              <a:latin typeface="Arial" panose="020B0604020202020204" pitchFamily="34" charset="0"/>
            </a:endParaRPr>
          </a:p>
          <a:p>
            <a:pPr marL="457189" indent="-457189">
              <a:lnSpc>
                <a:spcPct val="108000"/>
              </a:lnSpc>
              <a:spcAft>
                <a:spcPts val="1600"/>
              </a:spcAft>
              <a:buClr>
                <a:schemeClr val="accent2"/>
              </a:buClr>
              <a:buSzPct val="125000"/>
              <a:buFont typeface="Arial" panose="020B0604020202020204" pitchFamily="34" charset="0"/>
              <a:buChar char="•"/>
            </a:pPr>
            <a:r>
              <a:rPr lang="en-GB" sz="2200" dirty="0">
                <a:latin typeface="Arial" panose="020B0604020202020204" pitchFamily="34" charset="0"/>
              </a:rPr>
              <a:t>T</a:t>
            </a:r>
            <a:r>
              <a:rPr lang="en-GB" sz="2200" dirty="0">
                <a:solidFill>
                  <a:srgbClr val="000000"/>
                </a:solidFill>
                <a:latin typeface="Arial"/>
                <a:ea typeface="Arial"/>
                <a:cs typeface="Arial"/>
                <a:sym typeface="Arial"/>
              </a:rPr>
              <a:t>he woman has presented within 5 days of the assault</a:t>
            </a:r>
            <a:endParaRPr lang="en-GB" sz="2200" dirty="0">
              <a:latin typeface="Arial" panose="020B0604020202020204" pitchFamily="34" charset="0"/>
            </a:endParaRPr>
          </a:p>
          <a:p>
            <a:pPr marL="457189" indent="-457189">
              <a:lnSpc>
                <a:spcPct val="108000"/>
              </a:lnSpc>
              <a:spcAft>
                <a:spcPts val="1600"/>
              </a:spcAft>
              <a:buClr>
                <a:schemeClr val="accent2"/>
              </a:buClr>
              <a:buSzPct val="125000"/>
              <a:buFont typeface="Arial" panose="020B0604020202020204" pitchFamily="34" charset="0"/>
              <a:buChar char="•"/>
            </a:pPr>
            <a:r>
              <a:rPr lang="en-GB" sz="2200" dirty="0">
                <a:latin typeface="Arial" panose="020B0604020202020204" pitchFamily="34" charset="0"/>
              </a:rPr>
              <a:t>S</a:t>
            </a:r>
            <a:r>
              <a:rPr lang="en-GB" sz="2200" dirty="0">
                <a:solidFill>
                  <a:srgbClr val="000000"/>
                </a:solidFill>
                <a:latin typeface="Arial"/>
                <a:ea typeface="Arial"/>
                <a:cs typeface="Arial"/>
                <a:sym typeface="Arial"/>
              </a:rPr>
              <a:t>he wants to report the case to the police or reporting is mandatory</a:t>
            </a:r>
            <a:endParaRPr lang="en-GB" sz="2200" dirty="0">
              <a:latin typeface="Arial" panose="020B0604020202020204" pitchFamily="34" charset="0"/>
            </a:endParaRPr>
          </a:p>
          <a:p>
            <a:pPr marL="457189" indent="-457189">
              <a:lnSpc>
                <a:spcPct val="108000"/>
              </a:lnSpc>
              <a:spcAft>
                <a:spcPts val="1600"/>
              </a:spcAft>
              <a:buClr>
                <a:schemeClr val="accent2"/>
              </a:buClr>
              <a:buSzPct val="125000"/>
              <a:buFont typeface="Arial" panose="020B0604020202020204" pitchFamily="34" charset="0"/>
              <a:buChar char="•"/>
            </a:pPr>
            <a:r>
              <a:rPr lang="en-GB" sz="2200" dirty="0">
                <a:latin typeface="Arial" panose="020B0604020202020204" pitchFamily="34" charset="0"/>
              </a:rPr>
              <a:t>A</a:t>
            </a:r>
            <a:r>
              <a:rPr lang="en-GB" sz="2200" dirty="0">
                <a:solidFill>
                  <a:srgbClr val="000000"/>
                </a:solidFill>
                <a:latin typeface="Arial"/>
                <a:ea typeface="Arial"/>
                <a:cs typeface="Arial"/>
                <a:sym typeface="Arial"/>
              </a:rPr>
              <a:t> trained provider is available</a:t>
            </a:r>
          </a:p>
        </p:txBody>
      </p:sp>
      <p:sp>
        <p:nvSpPr>
          <p:cNvPr id="1433" name="Google Shape;1433;p173"/>
          <p:cNvSpPr txBox="1"/>
          <p:nvPr/>
        </p:nvSpPr>
        <p:spPr>
          <a:xfrm>
            <a:off x="781878" y="4537277"/>
            <a:ext cx="10815955" cy="1007168"/>
          </a:xfrm>
          <a:prstGeom prst="rect">
            <a:avLst/>
          </a:prstGeom>
          <a:solidFill>
            <a:schemeClr val="accent1"/>
          </a:solidFill>
          <a:ln w="19050" cap="flat" cmpd="sng">
            <a:noFill/>
            <a:prstDash val="solid"/>
            <a:round/>
            <a:headEnd type="none" w="sm" len="sm"/>
            <a:tailEnd type="none" w="sm" len="sm"/>
          </a:ln>
        </p:spPr>
        <p:txBody>
          <a:bodyPr spcFirstLastPara="1" wrap="square" lIns="121900" tIns="60933" rIns="180000" bIns="60933" anchor="ctr" anchorCtr="0">
            <a:noAutofit/>
          </a:bodyPr>
          <a:lstStyle/>
          <a:p>
            <a:pPr lvl="2"/>
            <a:r>
              <a:rPr lang="en-GB" sz="2200" dirty="0">
                <a:solidFill>
                  <a:schemeClr val="bg1"/>
                </a:solidFill>
                <a:latin typeface="Arial"/>
                <a:ea typeface="Arial"/>
                <a:cs typeface="Arial"/>
                <a:sym typeface="Arial"/>
              </a:rPr>
              <a:t>Under no circumstance should physical evidence be gathered if the resources needed to store and analyse samples are not available </a:t>
            </a:r>
            <a:endParaRPr lang="en-GB" sz="2200" dirty="0">
              <a:solidFill>
                <a:schemeClr val="bg1"/>
              </a:solidFill>
              <a:latin typeface="Arial" panose="020B0604020202020204" pitchFamily="34" charset="0"/>
            </a:endParaRPr>
          </a:p>
        </p:txBody>
      </p:sp>
      <p:sp>
        <p:nvSpPr>
          <p:cNvPr id="3" name="Right Arrow 2">
            <a:extLst>
              <a:ext uri="{FF2B5EF4-FFF2-40B4-BE49-F238E27FC236}">
                <a16:creationId xmlns:a16="http://schemas.microsoft.com/office/drawing/2014/main" id="{50054DEA-FEF3-D06E-9E4A-17D0592FF2E3}"/>
              </a:ext>
            </a:extLst>
          </p:cNvPr>
          <p:cNvSpPr/>
          <p:nvPr/>
        </p:nvSpPr>
        <p:spPr>
          <a:xfrm>
            <a:off x="781878" y="4632752"/>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18AAA9A6-186E-B878-1B70-FEF65ED4A7D5}"/>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9.8</a:t>
            </a:r>
          </a:p>
        </p:txBody>
      </p:sp>
    </p:spTree>
    <p:extLst>
      <p:ext uri="{BB962C8B-B14F-4D97-AF65-F5344CB8AC3E}">
        <p14:creationId xmlns:p14="http://schemas.microsoft.com/office/powerpoint/2010/main" val="249369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40" name="Google Shape;1440;p174"/>
          <p:cNvSpPr txBox="1"/>
          <p:nvPr/>
        </p:nvSpPr>
        <p:spPr>
          <a:xfrm>
            <a:off x="1239865" y="4889029"/>
            <a:ext cx="11344760" cy="1608971"/>
          </a:xfrm>
          <a:prstGeom prst="rect">
            <a:avLst/>
          </a:prstGeom>
          <a:noFill/>
          <a:ln>
            <a:noFill/>
          </a:ln>
        </p:spPr>
        <p:txBody>
          <a:bodyPr spcFirstLastPara="1" wrap="square" lIns="121900" tIns="60933" rIns="121900" bIns="60933" anchor="t" anchorCtr="0">
            <a:noAutofit/>
          </a:bodyPr>
          <a:lstStyle/>
          <a:p>
            <a:pPr marR="970256">
              <a:lnSpc>
                <a:spcPct val="113000"/>
              </a:lnSpc>
            </a:pPr>
            <a:endParaRPr lang="en-GB" sz="2133" dirty="0">
              <a:solidFill>
                <a:srgbClr val="000000"/>
              </a:solidFill>
              <a:latin typeface="Arial"/>
              <a:ea typeface="Arial"/>
              <a:cs typeface="Arial"/>
              <a:sym typeface="Arial"/>
            </a:endParaRPr>
          </a:p>
        </p:txBody>
      </p:sp>
      <p:sp>
        <p:nvSpPr>
          <p:cNvPr id="1441" name="Google Shape;1441;p174"/>
          <p:cNvSpPr txBox="1"/>
          <p:nvPr/>
        </p:nvSpPr>
        <p:spPr>
          <a:xfrm>
            <a:off x="648182" y="2062138"/>
            <a:ext cx="10741307" cy="3926533"/>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800"/>
              </a:spcAft>
              <a:buClr>
                <a:schemeClr val="accent2"/>
              </a:buClr>
              <a:buSzPct val="125000"/>
              <a:buFont typeface="Arial" panose="020B0604020202020204" pitchFamily="34" charset="0"/>
              <a:buChar char="•"/>
            </a:pPr>
            <a:r>
              <a:rPr lang="en-GB" sz="2200" dirty="0">
                <a:latin typeface="Arial" panose="020B0604020202020204" pitchFamily="34" charset="0"/>
              </a:rPr>
              <a:t>Listen to the brief scenarios</a:t>
            </a:r>
          </a:p>
          <a:p>
            <a:pPr marL="457189" indent="-457189">
              <a:lnSpc>
                <a:spcPct val="108000"/>
              </a:lnSpc>
              <a:spcAft>
                <a:spcPts val="400"/>
              </a:spcAft>
              <a:buClr>
                <a:schemeClr val="accent2"/>
              </a:buClr>
              <a:buSzPct val="125000"/>
              <a:buFont typeface="Arial" panose="020B0604020202020204" pitchFamily="34" charset="0"/>
              <a:buChar char="•"/>
            </a:pPr>
            <a:r>
              <a:rPr lang="en-GB" sz="2200" dirty="0">
                <a:latin typeface="Arial" panose="020B0604020202020204" pitchFamily="34" charset="0"/>
              </a:rPr>
              <a:t>Consider if the context meets the following </a:t>
            </a:r>
            <a:r>
              <a:rPr lang="en-GB" sz="2200" b="1" dirty="0">
                <a:solidFill>
                  <a:srgbClr val="00B0F0"/>
                </a:solidFill>
                <a:latin typeface="Arial" panose="020B0604020202020204" pitchFamily="34" charset="0"/>
              </a:rPr>
              <a:t>4</a:t>
            </a:r>
            <a:r>
              <a:rPr lang="en-GB" sz="2200" dirty="0">
                <a:latin typeface="Arial" panose="020B0604020202020204" pitchFamily="34" charset="0"/>
              </a:rPr>
              <a:t> minimum requirements for offering forensic evidence collection:</a:t>
            </a:r>
          </a:p>
          <a:p>
            <a:pPr marL="863978" lvl="1" indent="-383108">
              <a:lnSpc>
                <a:spcPct val="108000"/>
              </a:lnSpc>
              <a:spcAft>
                <a:spcPts val="400"/>
              </a:spcAft>
              <a:buClr>
                <a:schemeClr val="accent2"/>
              </a:buClr>
              <a:buSzPct val="100000"/>
              <a:buFont typeface="Arial" panose="020B0604020202020204" pitchFamily="34" charset="0"/>
              <a:buChar char="•"/>
            </a:pPr>
            <a:r>
              <a:rPr lang="en-GB" sz="2200" dirty="0">
                <a:solidFill>
                  <a:srgbClr val="000000"/>
                </a:solidFill>
                <a:latin typeface="Arial"/>
                <a:ea typeface="Arial"/>
                <a:cs typeface="Arial"/>
                <a:sym typeface="Arial"/>
              </a:rPr>
              <a:t>Are forensic evidence storage and analysis processes and facilities available and functioning?</a:t>
            </a:r>
            <a:endParaRPr lang="en-GB" sz="2200" dirty="0">
              <a:latin typeface="Arial" panose="020B0604020202020204" pitchFamily="34" charset="0"/>
            </a:endParaRPr>
          </a:p>
          <a:p>
            <a:pPr marL="863978" lvl="1" indent="-383108">
              <a:lnSpc>
                <a:spcPct val="108000"/>
              </a:lnSpc>
              <a:spcAft>
                <a:spcPts val="400"/>
              </a:spcAft>
              <a:buClr>
                <a:schemeClr val="accent2"/>
              </a:buClr>
              <a:buSzPct val="100000"/>
              <a:buFont typeface="Arial" panose="020B0604020202020204" pitchFamily="34" charset="0"/>
              <a:buChar char="•"/>
            </a:pPr>
            <a:r>
              <a:rPr lang="en-GB" sz="2200" dirty="0">
                <a:solidFill>
                  <a:srgbClr val="000000"/>
                </a:solidFill>
                <a:latin typeface="Arial"/>
                <a:ea typeface="Arial"/>
                <a:cs typeface="Arial"/>
                <a:sym typeface="Arial"/>
              </a:rPr>
              <a:t>Does the time elapsed since assault allow for collection of physical evidence?</a:t>
            </a:r>
            <a:endParaRPr lang="en-GB" sz="2200" dirty="0">
              <a:latin typeface="Arial" panose="020B0604020202020204" pitchFamily="34" charset="0"/>
            </a:endParaRPr>
          </a:p>
          <a:p>
            <a:pPr marL="863978" lvl="1" indent="-383108">
              <a:lnSpc>
                <a:spcPct val="108000"/>
              </a:lnSpc>
              <a:spcAft>
                <a:spcPts val="400"/>
              </a:spcAft>
              <a:buClr>
                <a:schemeClr val="accent2"/>
              </a:buClr>
              <a:buSzPct val="100000"/>
              <a:buFont typeface="Arial" panose="020B0604020202020204" pitchFamily="34" charset="0"/>
              <a:buChar char="•"/>
            </a:pPr>
            <a:r>
              <a:rPr lang="en-GB" sz="2200" dirty="0">
                <a:solidFill>
                  <a:srgbClr val="000000"/>
                </a:solidFill>
                <a:latin typeface="Arial"/>
                <a:ea typeface="Arial"/>
                <a:cs typeface="Arial"/>
                <a:sym typeface="Arial"/>
              </a:rPr>
              <a:t>Is there a legal obligation to prepare a medico-legal certificate?</a:t>
            </a:r>
            <a:endParaRPr lang="en-GB" sz="2200" dirty="0">
              <a:latin typeface="Arial" panose="020B0604020202020204" pitchFamily="34" charset="0"/>
            </a:endParaRPr>
          </a:p>
          <a:p>
            <a:pPr marL="863978" lvl="1" indent="-383108">
              <a:lnSpc>
                <a:spcPct val="108000"/>
              </a:lnSpc>
              <a:spcAft>
                <a:spcPts val="800"/>
              </a:spcAft>
              <a:buClr>
                <a:schemeClr val="accent2"/>
              </a:buClr>
              <a:buSzPct val="100000"/>
              <a:buFont typeface="Arial" panose="020B0604020202020204" pitchFamily="34" charset="0"/>
              <a:buChar char="•"/>
            </a:pPr>
            <a:r>
              <a:rPr lang="en-GB" sz="2200" dirty="0">
                <a:solidFill>
                  <a:srgbClr val="000000"/>
                </a:solidFill>
                <a:latin typeface="Arial"/>
                <a:ea typeface="Arial"/>
                <a:cs typeface="Arial"/>
                <a:sym typeface="Arial"/>
              </a:rPr>
              <a:t>Does the provider have the ability and authorization to complete a forensic exam and medico-legal reporting forms?</a:t>
            </a:r>
            <a:endParaRPr lang="en-GB" sz="2200" dirty="0">
              <a:latin typeface="Arial" panose="020B0604020202020204" pitchFamily="34" charset="0"/>
            </a:endParaRPr>
          </a:p>
        </p:txBody>
      </p:sp>
      <p:sp>
        <p:nvSpPr>
          <p:cNvPr id="2" name="Title 1">
            <a:extLst>
              <a:ext uri="{FF2B5EF4-FFF2-40B4-BE49-F238E27FC236}">
                <a16:creationId xmlns:a16="http://schemas.microsoft.com/office/drawing/2014/main" id="{C7D48FEA-B8E9-5824-4F58-789F63A4954D}"/>
              </a:ext>
            </a:extLst>
          </p:cNvPr>
          <p:cNvSpPr>
            <a:spLocks noGrp="1"/>
          </p:cNvSpPr>
          <p:nvPr>
            <p:ph type="title"/>
          </p:nvPr>
        </p:nvSpPr>
        <p:spPr/>
        <p:txBody>
          <a:bodyPr/>
          <a:lstStyle/>
          <a:p>
            <a:r>
              <a:rPr lang="en-GB" sz="3000" b="1" dirty="0">
                <a:solidFill>
                  <a:schemeClr val="accent3"/>
                </a:solidFill>
                <a:latin typeface="+mj-lt"/>
                <a:ea typeface="Arial"/>
                <a:cs typeface="Arial"/>
                <a:sym typeface="Arial"/>
              </a:rPr>
              <a:t>Whether and when to offer forensic examination and evidence collection</a:t>
            </a:r>
            <a:endParaRPr lang="en-GB" sz="3000" dirty="0"/>
          </a:p>
        </p:txBody>
      </p:sp>
      <p:sp>
        <p:nvSpPr>
          <p:cNvPr id="3" name="Text Placeholder 2">
            <a:extLst>
              <a:ext uri="{FF2B5EF4-FFF2-40B4-BE49-F238E27FC236}">
                <a16:creationId xmlns:a16="http://schemas.microsoft.com/office/drawing/2014/main" id="{859DFCFD-19F2-BFAF-E51D-C74272481B99}"/>
              </a:ext>
            </a:extLst>
          </p:cNvPr>
          <p:cNvSpPr>
            <a:spLocks noGrp="1"/>
          </p:cNvSpPr>
          <p:nvPr>
            <p:ph type="body" sz="quarter" idx="10"/>
          </p:nvPr>
        </p:nvSpPr>
        <p:spPr/>
        <p:txBody>
          <a:bodyPr/>
          <a:lstStyle/>
          <a:p>
            <a:r>
              <a:rPr lang="en-GB" sz="3400" b="1" dirty="0">
                <a:solidFill>
                  <a:schemeClr val="bg1"/>
                </a:solidFill>
                <a:latin typeface="+mj-lt"/>
                <a:ea typeface="Arial"/>
                <a:cs typeface="Arial"/>
                <a:sym typeface="Arial"/>
              </a:rPr>
              <a:t>Exercise 9.1</a:t>
            </a:r>
            <a:endParaRPr lang="en-GB" dirty="0"/>
          </a:p>
        </p:txBody>
      </p:sp>
      <p:sp>
        <p:nvSpPr>
          <p:cNvPr id="4" name="TextBox 3">
            <a:extLst>
              <a:ext uri="{FF2B5EF4-FFF2-40B4-BE49-F238E27FC236}">
                <a16:creationId xmlns:a16="http://schemas.microsoft.com/office/drawing/2014/main" id="{07D6FB59-19E2-8493-6E5C-7D20942914D8}"/>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9.9</a:t>
            </a:r>
          </a:p>
        </p:txBody>
      </p:sp>
    </p:spTree>
    <p:extLst>
      <p:ext uri="{BB962C8B-B14F-4D97-AF65-F5344CB8AC3E}">
        <p14:creationId xmlns:p14="http://schemas.microsoft.com/office/powerpoint/2010/main" val="1331180470"/>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38BC797FB8841A9F0CD35402662DF" ma:contentTypeVersion="15" ma:contentTypeDescription="Create a new document." ma:contentTypeScope="" ma:versionID="99ced07fb5afd8f3080f0dbb565623de">
  <xsd:schema xmlns:xsd="http://www.w3.org/2001/XMLSchema" xmlns:xs="http://www.w3.org/2001/XMLSchema" xmlns:p="http://schemas.microsoft.com/office/2006/metadata/properties" xmlns:ns2="378195d7-c3f9-40f6-b052-ccfdcaa7f5e8" xmlns:ns3="95a69525-d3a7-4da9-92b2-a924b10b2f63" targetNamespace="http://schemas.microsoft.com/office/2006/metadata/properties" ma:root="true" ma:fieldsID="49b72808d499569d2c22931c840e3c90" ns2:_="" ns3:_="">
    <xsd:import namespace="378195d7-c3f9-40f6-b052-ccfdcaa7f5e8"/>
    <xsd:import namespace="95a69525-d3a7-4da9-92b2-a924b10b2f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195d7-c3f9-40f6-b052-ccfdcaa7f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a69525-d3a7-4da9-92b2-a924b10b2f6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2285f84-c2dd-47f7-9666-a0759b6a09ac}" ma:internalName="TaxCatchAll" ma:showField="CatchAllData" ma:web="95a69525-d3a7-4da9-92b2-a924b10b2f6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a69525-d3a7-4da9-92b2-a924b10b2f63" xsi:nil="true"/>
    <lcf76f155ced4ddcb4097134ff3c332f xmlns="378195d7-c3f9-40f6-b052-ccfdcaa7f5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0C67B9-1AF7-4E8E-B11A-7B30BCD67B3C}"/>
</file>

<file path=customXml/itemProps2.xml><?xml version="1.0" encoding="utf-8"?>
<ds:datastoreItem xmlns:ds="http://schemas.openxmlformats.org/officeDocument/2006/customXml" ds:itemID="{FECCEEA5-3313-44BE-8C5B-AE7D4541AA4B}"/>
</file>

<file path=customXml/itemProps3.xml><?xml version="1.0" encoding="utf-8"?>
<ds:datastoreItem xmlns:ds="http://schemas.openxmlformats.org/officeDocument/2006/customXml" ds:itemID="{5866E6E8-940F-4CA9-8351-A7C3CFA174F1}"/>
</file>

<file path=docProps/app.xml><?xml version="1.0" encoding="utf-8"?>
<Properties xmlns="http://schemas.openxmlformats.org/officeDocument/2006/extended-properties" xmlns:vt="http://schemas.openxmlformats.org/officeDocument/2006/docPropsVTypes">
  <TotalTime>21414</TotalTime>
  <Words>3134</Words>
  <Application>Microsoft Office PowerPoint</Application>
  <PresentationFormat>Widescreen</PresentationFormat>
  <Paragraphs>233</Paragraphs>
  <Slides>21</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Aptos</vt:lpstr>
      <vt:lpstr>Arial</vt:lpstr>
      <vt:lpstr>Calibri</vt:lpstr>
      <vt:lpstr>Cambria</vt:lpstr>
      <vt:lpstr>Noto Sans Symbols</vt:lpstr>
      <vt:lpstr>Wingdings</vt:lpstr>
      <vt:lpstr>1_Office Theme 4 - WHO</vt:lpstr>
      <vt:lpstr>1_Office Theme 5</vt:lpstr>
      <vt:lpstr>Presentation slides</vt:lpstr>
      <vt:lpstr>PowerPoint Presentation</vt:lpstr>
      <vt:lpstr>Session objectives</vt:lpstr>
      <vt:lpstr>PowerPoint Presentation</vt:lpstr>
      <vt:lpstr>PowerPoint Presentation</vt:lpstr>
      <vt:lpstr>PowerPoint Presentation</vt:lpstr>
      <vt:lpstr>PowerPoint Presentation</vt:lpstr>
      <vt:lpstr>PowerPoint Presentation</vt:lpstr>
      <vt:lpstr>Whether and when to offer forensic examination and evidence collection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history role play</vt:lpstr>
      <vt:lpstr>PowerPoint Presentation</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editor</cp:lastModifiedBy>
  <cp:revision>687</cp:revision>
  <cp:lastPrinted>2024-11-29T14:13:27Z</cp:lastPrinted>
  <dcterms:created xsi:type="dcterms:W3CDTF">2024-07-22T16:05:02Z</dcterms:created>
  <dcterms:modified xsi:type="dcterms:W3CDTF">2025-01-22T17:46:17Z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0x0101000BF38BC797FB8841A9F0CD35402662DF</vt:lpwstr>
  </property>
</Properties>
</file>