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19"/>
  </p:notesMasterIdLst>
  <p:sldIdLst>
    <p:sldId id="556" r:id="rId3"/>
    <p:sldId id="532"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557"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7E4891F7-5E2E-4422-B885-9157770169A2}"/>
    <pc:docChg chg="delSld delMainMaster">
      <pc:chgData name="Eilidh McGregor (Green Ink)" userId="9cba41ee-7d70-4c23-afba-c2290bddaa61" providerId="ADAL" clId="{7E4891F7-5E2E-4422-B885-9157770169A2}" dt="2025-01-22T17:44:44.183" v="1" actId="2696"/>
      <pc:docMkLst>
        <pc:docMk/>
      </pc:docMkLst>
      <pc:sldChg chg="del">
        <pc:chgData name="Eilidh McGregor (Green Ink)" userId="9cba41ee-7d70-4c23-afba-c2290bddaa61" providerId="ADAL" clId="{7E4891F7-5E2E-4422-B885-9157770169A2}" dt="2025-01-22T17:44:22.062" v="0" actId="2696"/>
        <pc:sldMkLst>
          <pc:docMk/>
          <pc:sldMk cId="0" sldId="257"/>
        </pc:sldMkLst>
      </pc:sldChg>
      <pc:sldChg chg="del">
        <pc:chgData name="Eilidh McGregor (Green Ink)" userId="9cba41ee-7d70-4c23-afba-c2290bddaa61" providerId="ADAL" clId="{7E4891F7-5E2E-4422-B885-9157770169A2}" dt="2025-01-22T17:44:22.062" v="0" actId="2696"/>
        <pc:sldMkLst>
          <pc:docMk/>
          <pc:sldMk cId="0" sldId="258"/>
        </pc:sldMkLst>
      </pc:sldChg>
      <pc:sldChg chg="del">
        <pc:chgData name="Eilidh McGregor (Green Ink)" userId="9cba41ee-7d70-4c23-afba-c2290bddaa61" providerId="ADAL" clId="{7E4891F7-5E2E-4422-B885-9157770169A2}" dt="2025-01-22T17:44:22.062" v="0" actId="2696"/>
        <pc:sldMkLst>
          <pc:docMk/>
          <pc:sldMk cId="0" sldId="259"/>
        </pc:sldMkLst>
      </pc:sldChg>
      <pc:sldChg chg="del">
        <pc:chgData name="Eilidh McGregor (Green Ink)" userId="9cba41ee-7d70-4c23-afba-c2290bddaa61" providerId="ADAL" clId="{7E4891F7-5E2E-4422-B885-9157770169A2}" dt="2025-01-22T17:44:22.062" v="0" actId="2696"/>
        <pc:sldMkLst>
          <pc:docMk/>
          <pc:sldMk cId="0" sldId="260"/>
        </pc:sldMkLst>
      </pc:sldChg>
      <pc:sldChg chg="del">
        <pc:chgData name="Eilidh McGregor (Green Ink)" userId="9cba41ee-7d70-4c23-afba-c2290bddaa61" providerId="ADAL" clId="{7E4891F7-5E2E-4422-B885-9157770169A2}" dt="2025-01-22T17:44:22.062" v="0" actId="2696"/>
        <pc:sldMkLst>
          <pc:docMk/>
          <pc:sldMk cId="0" sldId="261"/>
        </pc:sldMkLst>
      </pc:sldChg>
      <pc:sldChg chg="del">
        <pc:chgData name="Eilidh McGregor (Green Ink)" userId="9cba41ee-7d70-4c23-afba-c2290bddaa61" providerId="ADAL" clId="{7E4891F7-5E2E-4422-B885-9157770169A2}" dt="2025-01-22T17:44:22.062" v="0" actId="2696"/>
        <pc:sldMkLst>
          <pc:docMk/>
          <pc:sldMk cId="0" sldId="262"/>
        </pc:sldMkLst>
      </pc:sldChg>
      <pc:sldChg chg="del">
        <pc:chgData name="Eilidh McGregor (Green Ink)" userId="9cba41ee-7d70-4c23-afba-c2290bddaa61" providerId="ADAL" clId="{7E4891F7-5E2E-4422-B885-9157770169A2}" dt="2025-01-22T17:44:22.062" v="0" actId="2696"/>
        <pc:sldMkLst>
          <pc:docMk/>
          <pc:sldMk cId="0" sldId="263"/>
        </pc:sldMkLst>
      </pc:sldChg>
      <pc:sldChg chg="del">
        <pc:chgData name="Eilidh McGregor (Green Ink)" userId="9cba41ee-7d70-4c23-afba-c2290bddaa61" providerId="ADAL" clId="{7E4891F7-5E2E-4422-B885-9157770169A2}" dt="2025-01-22T17:44:22.062" v="0" actId="2696"/>
        <pc:sldMkLst>
          <pc:docMk/>
          <pc:sldMk cId="0" sldId="264"/>
        </pc:sldMkLst>
      </pc:sldChg>
      <pc:sldChg chg="del">
        <pc:chgData name="Eilidh McGregor (Green Ink)" userId="9cba41ee-7d70-4c23-afba-c2290bddaa61" providerId="ADAL" clId="{7E4891F7-5E2E-4422-B885-9157770169A2}" dt="2025-01-22T17:44:22.062" v="0" actId="2696"/>
        <pc:sldMkLst>
          <pc:docMk/>
          <pc:sldMk cId="0" sldId="265"/>
        </pc:sldMkLst>
      </pc:sldChg>
      <pc:sldChg chg="del">
        <pc:chgData name="Eilidh McGregor (Green Ink)" userId="9cba41ee-7d70-4c23-afba-c2290bddaa61" providerId="ADAL" clId="{7E4891F7-5E2E-4422-B885-9157770169A2}" dt="2025-01-22T17:44:22.062" v="0" actId="2696"/>
        <pc:sldMkLst>
          <pc:docMk/>
          <pc:sldMk cId="0" sldId="268"/>
        </pc:sldMkLst>
      </pc:sldChg>
      <pc:sldChg chg="del">
        <pc:chgData name="Eilidh McGregor (Green Ink)" userId="9cba41ee-7d70-4c23-afba-c2290bddaa61" providerId="ADAL" clId="{7E4891F7-5E2E-4422-B885-9157770169A2}" dt="2025-01-22T17:44:22.062" v="0" actId="2696"/>
        <pc:sldMkLst>
          <pc:docMk/>
          <pc:sldMk cId="0" sldId="269"/>
        </pc:sldMkLst>
      </pc:sldChg>
      <pc:sldChg chg="del">
        <pc:chgData name="Eilidh McGregor (Green Ink)" userId="9cba41ee-7d70-4c23-afba-c2290bddaa61" providerId="ADAL" clId="{7E4891F7-5E2E-4422-B885-9157770169A2}" dt="2025-01-22T17:44:22.062" v="0" actId="2696"/>
        <pc:sldMkLst>
          <pc:docMk/>
          <pc:sldMk cId="0" sldId="270"/>
        </pc:sldMkLst>
      </pc:sldChg>
      <pc:sldChg chg="del">
        <pc:chgData name="Eilidh McGregor (Green Ink)" userId="9cba41ee-7d70-4c23-afba-c2290bddaa61" providerId="ADAL" clId="{7E4891F7-5E2E-4422-B885-9157770169A2}" dt="2025-01-22T17:44:22.062" v="0" actId="2696"/>
        <pc:sldMkLst>
          <pc:docMk/>
          <pc:sldMk cId="0" sldId="271"/>
        </pc:sldMkLst>
      </pc:sldChg>
      <pc:sldChg chg="del">
        <pc:chgData name="Eilidh McGregor (Green Ink)" userId="9cba41ee-7d70-4c23-afba-c2290bddaa61" providerId="ADAL" clId="{7E4891F7-5E2E-4422-B885-9157770169A2}" dt="2025-01-22T17:44:22.062" v="0" actId="2696"/>
        <pc:sldMkLst>
          <pc:docMk/>
          <pc:sldMk cId="0" sldId="272"/>
        </pc:sldMkLst>
      </pc:sldChg>
      <pc:sldChg chg="del">
        <pc:chgData name="Eilidh McGregor (Green Ink)" userId="9cba41ee-7d70-4c23-afba-c2290bddaa61" providerId="ADAL" clId="{7E4891F7-5E2E-4422-B885-9157770169A2}" dt="2025-01-22T17:44:22.062" v="0" actId="2696"/>
        <pc:sldMkLst>
          <pc:docMk/>
          <pc:sldMk cId="0" sldId="273"/>
        </pc:sldMkLst>
      </pc:sldChg>
      <pc:sldChg chg="del">
        <pc:chgData name="Eilidh McGregor (Green Ink)" userId="9cba41ee-7d70-4c23-afba-c2290bddaa61" providerId="ADAL" clId="{7E4891F7-5E2E-4422-B885-9157770169A2}" dt="2025-01-22T17:44:22.062" v="0" actId="2696"/>
        <pc:sldMkLst>
          <pc:docMk/>
          <pc:sldMk cId="0" sldId="274"/>
        </pc:sldMkLst>
      </pc:sldChg>
      <pc:sldChg chg="del">
        <pc:chgData name="Eilidh McGregor (Green Ink)" userId="9cba41ee-7d70-4c23-afba-c2290bddaa61" providerId="ADAL" clId="{7E4891F7-5E2E-4422-B885-9157770169A2}" dt="2025-01-22T17:44:22.062" v="0" actId="2696"/>
        <pc:sldMkLst>
          <pc:docMk/>
          <pc:sldMk cId="2325324675" sldId="276"/>
        </pc:sldMkLst>
      </pc:sldChg>
      <pc:sldChg chg="del">
        <pc:chgData name="Eilidh McGregor (Green Ink)" userId="9cba41ee-7d70-4c23-afba-c2290bddaa61" providerId="ADAL" clId="{7E4891F7-5E2E-4422-B885-9157770169A2}" dt="2025-01-22T17:44:22.062" v="0" actId="2696"/>
        <pc:sldMkLst>
          <pc:docMk/>
          <pc:sldMk cId="1137728767" sldId="277"/>
        </pc:sldMkLst>
      </pc:sldChg>
      <pc:sldChg chg="del">
        <pc:chgData name="Eilidh McGregor (Green Ink)" userId="9cba41ee-7d70-4c23-afba-c2290bddaa61" providerId="ADAL" clId="{7E4891F7-5E2E-4422-B885-9157770169A2}" dt="2025-01-22T17:44:22.062" v="0" actId="2696"/>
        <pc:sldMkLst>
          <pc:docMk/>
          <pc:sldMk cId="156287223" sldId="278"/>
        </pc:sldMkLst>
      </pc:sldChg>
      <pc:sldChg chg="del">
        <pc:chgData name="Eilidh McGregor (Green Ink)" userId="9cba41ee-7d70-4c23-afba-c2290bddaa61" providerId="ADAL" clId="{7E4891F7-5E2E-4422-B885-9157770169A2}" dt="2025-01-22T17:44:22.062" v="0" actId="2696"/>
        <pc:sldMkLst>
          <pc:docMk/>
          <pc:sldMk cId="487998334" sldId="279"/>
        </pc:sldMkLst>
      </pc:sldChg>
      <pc:sldChg chg="del">
        <pc:chgData name="Eilidh McGregor (Green Ink)" userId="9cba41ee-7d70-4c23-afba-c2290bddaa61" providerId="ADAL" clId="{7E4891F7-5E2E-4422-B885-9157770169A2}" dt="2025-01-22T17:44:22.062" v="0" actId="2696"/>
        <pc:sldMkLst>
          <pc:docMk/>
          <pc:sldMk cId="2105561284" sldId="280"/>
        </pc:sldMkLst>
      </pc:sldChg>
      <pc:sldChg chg="del">
        <pc:chgData name="Eilidh McGregor (Green Ink)" userId="9cba41ee-7d70-4c23-afba-c2290bddaa61" providerId="ADAL" clId="{7E4891F7-5E2E-4422-B885-9157770169A2}" dt="2025-01-22T17:44:22.062" v="0" actId="2696"/>
        <pc:sldMkLst>
          <pc:docMk/>
          <pc:sldMk cId="44598553" sldId="281"/>
        </pc:sldMkLst>
      </pc:sldChg>
      <pc:sldChg chg="del">
        <pc:chgData name="Eilidh McGregor (Green Ink)" userId="9cba41ee-7d70-4c23-afba-c2290bddaa61" providerId="ADAL" clId="{7E4891F7-5E2E-4422-B885-9157770169A2}" dt="2025-01-22T17:44:22.062" v="0" actId="2696"/>
        <pc:sldMkLst>
          <pc:docMk/>
          <pc:sldMk cId="1578025308" sldId="282"/>
        </pc:sldMkLst>
      </pc:sldChg>
      <pc:sldChg chg="del">
        <pc:chgData name="Eilidh McGregor (Green Ink)" userId="9cba41ee-7d70-4c23-afba-c2290bddaa61" providerId="ADAL" clId="{7E4891F7-5E2E-4422-B885-9157770169A2}" dt="2025-01-22T17:44:22.062" v="0" actId="2696"/>
        <pc:sldMkLst>
          <pc:docMk/>
          <pc:sldMk cId="2402466503" sldId="283"/>
        </pc:sldMkLst>
      </pc:sldChg>
      <pc:sldChg chg="del">
        <pc:chgData name="Eilidh McGregor (Green Ink)" userId="9cba41ee-7d70-4c23-afba-c2290bddaa61" providerId="ADAL" clId="{7E4891F7-5E2E-4422-B885-9157770169A2}" dt="2025-01-22T17:44:22.062" v="0" actId="2696"/>
        <pc:sldMkLst>
          <pc:docMk/>
          <pc:sldMk cId="2856298819" sldId="284"/>
        </pc:sldMkLst>
      </pc:sldChg>
      <pc:sldChg chg="del">
        <pc:chgData name="Eilidh McGregor (Green Ink)" userId="9cba41ee-7d70-4c23-afba-c2290bddaa61" providerId="ADAL" clId="{7E4891F7-5E2E-4422-B885-9157770169A2}" dt="2025-01-22T17:44:22.062" v="0" actId="2696"/>
        <pc:sldMkLst>
          <pc:docMk/>
          <pc:sldMk cId="3595759619" sldId="285"/>
        </pc:sldMkLst>
      </pc:sldChg>
      <pc:sldChg chg="del">
        <pc:chgData name="Eilidh McGregor (Green Ink)" userId="9cba41ee-7d70-4c23-afba-c2290bddaa61" providerId="ADAL" clId="{7E4891F7-5E2E-4422-B885-9157770169A2}" dt="2025-01-22T17:44:22.062" v="0" actId="2696"/>
        <pc:sldMkLst>
          <pc:docMk/>
          <pc:sldMk cId="3483525006" sldId="286"/>
        </pc:sldMkLst>
      </pc:sldChg>
      <pc:sldChg chg="del">
        <pc:chgData name="Eilidh McGregor (Green Ink)" userId="9cba41ee-7d70-4c23-afba-c2290bddaa61" providerId="ADAL" clId="{7E4891F7-5E2E-4422-B885-9157770169A2}" dt="2025-01-22T17:44:22.062" v="0" actId="2696"/>
        <pc:sldMkLst>
          <pc:docMk/>
          <pc:sldMk cId="1127691587" sldId="287"/>
        </pc:sldMkLst>
      </pc:sldChg>
      <pc:sldChg chg="del">
        <pc:chgData name="Eilidh McGregor (Green Ink)" userId="9cba41ee-7d70-4c23-afba-c2290bddaa61" providerId="ADAL" clId="{7E4891F7-5E2E-4422-B885-9157770169A2}" dt="2025-01-22T17:44:22.062" v="0" actId="2696"/>
        <pc:sldMkLst>
          <pc:docMk/>
          <pc:sldMk cId="3760288944" sldId="288"/>
        </pc:sldMkLst>
      </pc:sldChg>
      <pc:sldChg chg="del">
        <pc:chgData name="Eilidh McGregor (Green Ink)" userId="9cba41ee-7d70-4c23-afba-c2290bddaa61" providerId="ADAL" clId="{7E4891F7-5E2E-4422-B885-9157770169A2}" dt="2025-01-22T17:44:22.062" v="0" actId="2696"/>
        <pc:sldMkLst>
          <pc:docMk/>
          <pc:sldMk cId="2088804391" sldId="289"/>
        </pc:sldMkLst>
      </pc:sldChg>
      <pc:sldChg chg="del">
        <pc:chgData name="Eilidh McGregor (Green Ink)" userId="9cba41ee-7d70-4c23-afba-c2290bddaa61" providerId="ADAL" clId="{7E4891F7-5E2E-4422-B885-9157770169A2}" dt="2025-01-22T17:44:22.062" v="0" actId="2696"/>
        <pc:sldMkLst>
          <pc:docMk/>
          <pc:sldMk cId="2536136086" sldId="290"/>
        </pc:sldMkLst>
      </pc:sldChg>
      <pc:sldChg chg="del">
        <pc:chgData name="Eilidh McGregor (Green Ink)" userId="9cba41ee-7d70-4c23-afba-c2290bddaa61" providerId="ADAL" clId="{7E4891F7-5E2E-4422-B885-9157770169A2}" dt="2025-01-22T17:44:22.062" v="0" actId="2696"/>
        <pc:sldMkLst>
          <pc:docMk/>
          <pc:sldMk cId="2948403408" sldId="291"/>
        </pc:sldMkLst>
      </pc:sldChg>
      <pc:sldChg chg="del">
        <pc:chgData name="Eilidh McGregor (Green Ink)" userId="9cba41ee-7d70-4c23-afba-c2290bddaa61" providerId="ADAL" clId="{7E4891F7-5E2E-4422-B885-9157770169A2}" dt="2025-01-22T17:44:22.062" v="0" actId="2696"/>
        <pc:sldMkLst>
          <pc:docMk/>
          <pc:sldMk cId="3190309418" sldId="292"/>
        </pc:sldMkLst>
      </pc:sldChg>
      <pc:sldChg chg="del">
        <pc:chgData name="Eilidh McGregor (Green Ink)" userId="9cba41ee-7d70-4c23-afba-c2290bddaa61" providerId="ADAL" clId="{7E4891F7-5E2E-4422-B885-9157770169A2}" dt="2025-01-22T17:44:22.062" v="0" actId="2696"/>
        <pc:sldMkLst>
          <pc:docMk/>
          <pc:sldMk cId="4008065995" sldId="293"/>
        </pc:sldMkLst>
      </pc:sldChg>
      <pc:sldChg chg="del">
        <pc:chgData name="Eilidh McGregor (Green Ink)" userId="9cba41ee-7d70-4c23-afba-c2290bddaa61" providerId="ADAL" clId="{7E4891F7-5E2E-4422-B885-9157770169A2}" dt="2025-01-22T17:44:22.062" v="0" actId="2696"/>
        <pc:sldMkLst>
          <pc:docMk/>
          <pc:sldMk cId="2273748839" sldId="294"/>
        </pc:sldMkLst>
      </pc:sldChg>
      <pc:sldChg chg="del">
        <pc:chgData name="Eilidh McGregor (Green Ink)" userId="9cba41ee-7d70-4c23-afba-c2290bddaa61" providerId="ADAL" clId="{7E4891F7-5E2E-4422-B885-9157770169A2}" dt="2025-01-22T17:44:22.062" v="0" actId="2696"/>
        <pc:sldMkLst>
          <pc:docMk/>
          <pc:sldMk cId="506637727" sldId="295"/>
        </pc:sldMkLst>
      </pc:sldChg>
      <pc:sldChg chg="del">
        <pc:chgData name="Eilidh McGregor (Green Ink)" userId="9cba41ee-7d70-4c23-afba-c2290bddaa61" providerId="ADAL" clId="{7E4891F7-5E2E-4422-B885-9157770169A2}" dt="2025-01-22T17:44:22.062" v="0" actId="2696"/>
        <pc:sldMkLst>
          <pc:docMk/>
          <pc:sldMk cId="2167027896" sldId="296"/>
        </pc:sldMkLst>
      </pc:sldChg>
      <pc:sldChg chg="del">
        <pc:chgData name="Eilidh McGregor (Green Ink)" userId="9cba41ee-7d70-4c23-afba-c2290bddaa61" providerId="ADAL" clId="{7E4891F7-5E2E-4422-B885-9157770169A2}" dt="2025-01-22T17:44:22.062" v="0" actId="2696"/>
        <pc:sldMkLst>
          <pc:docMk/>
          <pc:sldMk cId="638909572" sldId="297"/>
        </pc:sldMkLst>
      </pc:sldChg>
      <pc:sldChg chg="del">
        <pc:chgData name="Eilidh McGregor (Green Ink)" userId="9cba41ee-7d70-4c23-afba-c2290bddaa61" providerId="ADAL" clId="{7E4891F7-5E2E-4422-B885-9157770169A2}" dt="2025-01-22T17:44:22.062" v="0" actId="2696"/>
        <pc:sldMkLst>
          <pc:docMk/>
          <pc:sldMk cId="2532305775" sldId="298"/>
        </pc:sldMkLst>
      </pc:sldChg>
      <pc:sldChg chg="del">
        <pc:chgData name="Eilidh McGregor (Green Ink)" userId="9cba41ee-7d70-4c23-afba-c2290bddaa61" providerId="ADAL" clId="{7E4891F7-5E2E-4422-B885-9157770169A2}" dt="2025-01-22T17:44:22.062" v="0" actId="2696"/>
        <pc:sldMkLst>
          <pc:docMk/>
          <pc:sldMk cId="2589981433" sldId="299"/>
        </pc:sldMkLst>
      </pc:sldChg>
      <pc:sldChg chg="del">
        <pc:chgData name="Eilidh McGregor (Green Ink)" userId="9cba41ee-7d70-4c23-afba-c2290bddaa61" providerId="ADAL" clId="{7E4891F7-5E2E-4422-B885-9157770169A2}" dt="2025-01-22T17:44:22.062" v="0" actId="2696"/>
        <pc:sldMkLst>
          <pc:docMk/>
          <pc:sldMk cId="3062596167" sldId="300"/>
        </pc:sldMkLst>
      </pc:sldChg>
      <pc:sldChg chg="del">
        <pc:chgData name="Eilidh McGregor (Green Ink)" userId="9cba41ee-7d70-4c23-afba-c2290bddaa61" providerId="ADAL" clId="{7E4891F7-5E2E-4422-B885-9157770169A2}" dt="2025-01-22T17:44:22.062" v="0" actId="2696"/>
        <pc:sldMkLst>
          <pc:docMk/>
          <pc:sldMk cId="1692043370" sldId="301"/>
        </pc:sldMkLst>
      </pc:sldChg>
      <pc:sldChg chg="del">
        <pc:chgData name="Eilidh McGregor (Green Ink)" userId="9cba41ee-7d70-4c23-afba-c2290bddaa61" providerId="ADAL" clId="{7E4891F7-5E2E-4422-B885-9157770169A2}" dt="2025-01-22T17:44:22.062" v="0" actId="2696"/>
        <pc:sldMkLst>
          <pc:docMk/>
          <pc:sldMk cId="4262841150" sldId="302"/>
        </pc:sldMkLst>
      </pc:sldChg>
      <pc:sldChg chg="del">
        <pc:chgData name="Eilidh McGregor (Green Ink)" userId="9cba41ee-7d70-4c23-afba-c2290bddaa61" providerId="ADAL" clId="{7E4891F7-5E2E-4422-B885-9157770169A2}" dt="2025-01-22T17:44:22.062" v="0" actId="2696"/>
        <pc:sldMkLst>
          <pc:docMk/>
          <pc:sldMk cId="880424807" sldId="303"/>
        </pc:sldMkLst>
      </pc:sldChg>
      <pc:sldChg chg="del">
        <pc:chgData name="Eilidh McGregor (Green Ink)" userId="9cba41ee-7d70-4c23-afba-c2290bddaa61" providerId="ADAL" clId="{7E4891F7-5E2E-4422-B885-9157770169A2}" dt="2025-01-22T17:44:22.062" v="0" actId="2696"/>
        <pc:sldMkLst>
          <pc:docMk/>
          <pc:sldMk cId="1227228117" sldId="304"/>
        </pc:sldMkLst>
      </pc:sldChg>
      <pc:sldChg chg="del">
        <pc:chgData name="Eilidh McGregor (Green Ink)" userId="9cba41ee-7d70-4c23-afba-c2290bddaa61" providerId="ADAL" clId="{7E4891F7-5E2E-4422-B885-9157770169A2}" dt="2025-01-22T17:44:22.062" v="0" actId="2696"/>
        <pc:sldMkLst>
          <pc:docMk/>
          <pc:sldMk cId="3751994093" sldId="305"/>
        </pc:sldMkLst>
      </pc:sldChg>
      <pc:sldChg chg="del">
        <pc:chgData name="Eilidh McGregor (Green Ink)" userId="9cba41ee-7d70-4c23-afba-c2290bddaa61" providerId="ADAL" clId="{7E4891F7-5E2E-4422-B885-9157770169A2}" dt="2025-01-22T17:44:22.062" v="0" actId="2696"/>
        <pc:sldMkLst>
          <pc:docMk/>
          <pc:sldMk cId="1617310243" sldId="306"/>
        </pc:sldMkLst>
      </pc:sldChg>
      <pc:sldChg chg="del">
        <pc:chgData name="Eilidh McGregor (Green Ink)" userId="9cba41ee-7d70-4c23-afba-c2290bddaa61" providerId="ADAL" clId="{7E4891F7-5E2E-4422-B885-9157770169A2}" dt="2025-01-22T17:44:22.062" v="0" actId="2696"/>
        <pc:sldMkLst>
          <pc:docMk/>
          <pc:sldMk cId="941654747" sldId="307"/>
        </pc:sldMkLst>
      </pc:sldChg>
      <pc:sldChg chg="del">
        <pc:chgData name="Eilidh McGregor (Green Ink)" userId="9cba41ee-7d70-4c23-afba-c2290bddaa61" providerId="ADAL" clId="{7E4891F7-5E2E-4422-B885-9157770169A2}" dt="2025-01-22T17:44:22.062" v="0" actId="2696"/>
        <pc:sldMkLst>
          <pc:docMk/>
          <pc:sldMk cId="2976818819" sldId="308"/>
        </pc:sldMkLst>
      </pc:sldChg>
      <pc:sldChg chg="del">
        <pc:chgData name="Eilidh McGregor (Green Ink)" userId="9cba41ee-7d70-4c23-afba-c2290bddaa61" providerId="ADAL" clId="{7E4891F7-5E2E-4422-B885-9157770169A2}" dt="2025-01-22T17:44:22.062" v="0" actId="2696"/>
        <pc:sldMkLst>
          <pc:docMk/>
          <pc:sldMk cId="1702705720" sldId="309"/>
        </pc:sldMkLst>
      </pc:sldChg>
      <pc:sldChg chg="del">
        <pc:chgData name="Eilidh McGregor (Green Ink)" userId="9cba41ee-7d70-4c23-afba-c2290bddaa61" providerId="ADAL" clId="{7E4891F7-5E2E-4422-B885-9157770169A2}" dt="2025-01-22T17:44:22.062" v="0" actId="2696"/>
        <pc:sldMkLst>
          <pc:docMk/>
          <pc:sldMk cId="3309654041" sldId="310"/>
        </pc:sldMkLst>
      </pc:sldChg>
      <pc:sldChg chg="del">
        <pc:chgData name="Eilidh McGregor (Green Ink)" userId="9cba41ee-7d70-4c23-afba-c2290bddaa61" providerId="ADAL" clId="{7E4891F7-5E2E-4422-B885-9157770169A2}" dt="2025-01-22T17:44:22.062" v="0" actId="2696"/>
        <pc:sldMkLst>
          <pc:docMk/>
          <pc:sldMk cId="2425938701" sldId="311"/>
        </pc:sldMkLst>
      </pc:sldChg>
      <pc:sldChg chg="del">
        <pc:chgData name="Eilidh McGregor (Green Ink)" userId="9cba41ee-7d70-4c23-afba-c2290bddaa61" providerId="ADAL" clId="{7E4891F7-5E2E-4422-B885-9157770169A2}" dt="2025-01-22T17:44:22.062" v="0" actId="2696"/>
        <pc:sldMkLst>
          <pc:docMk/>
          <pc:sldMk cId="2735761718" sldId="312"/>
        </pc:sldMkLst>
      </pc:sldChg>
      <pc:sldChg chg="del">
        <pc:chgData name="Eilidh McGregor (Green Ink)" userId="9cba41ee-7d70-4c23-afba-c2290bddaa61" providerId="ADAL" clId="{7E4891F7-5E2E-4422-B885-9157770169A2}" dt="2025-01-22T17:44:22.062" v="0" actId="2696"/>
        <pc:sldMkLst>
          <pc:docMk/>
          <pc:sldMk cId="31742039" sldId="313"/>
        </pc:sldMkLst>
      </pc:sldChg>
      <pc:sldChg chg="del">
        <pc:chgData name="Eilidh McGregor (Green Ink)" userId="9cba41ee-7d70-4c23-afba-c2290bddaa61" providerId="ADAL" clId="{7E4891F7-5E2E-4422-B885-9157770169A2}" dt="2025-01-22T17:44:22.062" v="0" actId="2696"/>
        <pc:sldMkLst>
          <pc:docMk/>
          <pc:sldMk cId="3703753277" sldId="314"/>
        </pc:sldMkLst>
      </pc:sldChg>
      <pc:sldChg chg="del">
        <pc:chgData name="Eilidh McGregor (Green Ink)" userId="9cba41ee-7d70-4c23-afba-c2290bddaa61" providerId="ADAL" clId="{7E4891F7-5E2E-4422-B885-9157770169A2}" dt="2025-01-22T17:44:22.062" v="0" actId="2696"/>
        <pc:sldMkLst>
          <pc:docMk/>
          <pc:sldMk cId="3592705895" sldId="315"/>
        </pc:sldMkLst>
      </pc:sldChg>
      <pc:sldChg chg="del">
        <pc:chgData name="Eilidh McGregor (Green Ink)" userId="9cba41ee-7d70-4c23-afba-c2290bddaa61" providerId="ADAL" clId="{7E4891F7-5E2E-4422-B885-9157770169A2}" dt="2025-01-22T17:44:22.062" v="0" actId="2696"/>
        <pc:sldMkLst>
          <pc:docMk/>
          <pc:sldMk cId="645047903" sldId="316"/>
        </pc:sldMkLst>
      </pc:sldChg>
      <pc:sldChg chg="del">
        <pc:chgData name="Eilidh McGregor (Green Ink)" userId="9cba41ee-7d70-4c23-afba-c2290bddaa61" providerId="ADAL" clId="{7E4891F7-5E2E-4422-B885-9157770169A2}" dt="2025-01-22T17:44:22.062" v="0" actId="2696"/>
        <pc:sldMkLst>
          <pc:docMk/>
          <pc:sldMk cId="2459270932" sldId="317"/>
        </pc:sldMkLst>
      </pc:sldChg>
      <pc:sldChg chg="del">
        <pc:chgData name="Eilidh McGregor (Green Ink)" userId="9cba41ee-7d70-4c23-afba-c2290bddaa61" providerId="ADAL" clId="{7E4891F7-5E2E-4422-B885-9157770169A2}" dt="2025-01-22T17:44:22.062" v="0" actId="2696"/>
        <pc:sldMkLst>
          <pc:docMk/>
          <pc:sldMk cId="405924900" sldId="318"/>
        </pc:sldMkLst>
      </pc:sldChg>
      <pc:sldChg chg="del">
        <pc:chgData name="Eilidh McGregor (Green Ink)" userId="9cba41ee-7d70-4c23-afba-c2290bddaa61" providerId="ADAL" clId="{7E4891F7-5E2E-4422-B885-9157770169A2}" dt="2025-01-22T17:44:22.062" v="0" actId="2696"/>
        <pc:sldMkLst>
          <pc:docMk/>
          <pc:sldMk cId="215115266" sldId="319"/>
        </pc:sldMkLst>
      </pc:sldChg>
      <pc:sldChg chg="del">
        <pc:chgData name="Eilidh McGregor (Green Ink)" userId="9cba41ee-7d70-4c23-afba-c2290bddaa61" providerId="ADAL" clId="{7E4891F7-5E2E-4422-B885-9157770169A2}" dt="2025-01-22T17:44:22.062" v="0" actId="2696"/>
        <pc:sldMkLst>
          <pc:docMk/>
          <pc:sldMk cId="300440845" sldId="320"/>
        </pc:sldMkLst>
      </pc:sldChg>
      <pc:sldChg chg="del">
        <pc:chgData name="Eilidh McGregor (Green Ink)" userId="9cba41ee-7d70-4c23-afba-c2290bddaa61" providerId="ADAL" clId="{7E4891F7-5E2E-4422-B885-9157770169A2}" dt="2025-01-22T17:44:22.062" v="0" actId="2696"/>
        <pc:sldMkLst>
          <pc:docMk/>
          <pc:sldMk cId="4016960346" sldId="321"/>
        </pc:sldMkLst>
      </pc:sldChg>
      <pc:sldChg chg="del">
        <pc:chgData name="Eilidh McGregor (Green Ink)" userId="9cba41ee-7d70-4c23-afba-c2290bddaa61" providerId="ADAL" clId="{7E4891F7-5E2E-4422-B885-9157770169A2}" dt="2025-01-22T17:44:22.062" v="0" actId="2696"/>
        <pc:sldMkLst>
          <pc:docMk/>
          <pc:sldMk cId="1819681962" sldId="322"/>
        </pc:sldMkLst>
      </pc:sldChg>
      <pc:sldChg chg="del">
        <pc:chgData name="Eilidh McGregor (Green Ink)" userId="9cba41ee-7d70-4c23-afba-c2290bddaa61" providerId="ADAL" clId="{7E4891F7-5E2E-4422-B885-9157770169A2}" dt="2025-01-22T17:44:22.062" v="0" actId="2696"/>
        <pc:sldMkLst>
          <pc:docMk/>
          <pc:sldMk cId="1365899413" sldId="323"/>
        </pc:sldMkLst>
      </pc:sldChg>
      <pc:sldChg chg="del">
        <pc:chgData name="Eilidh McGregor (Green Ink)" userId="9cba41ee-7d70-4c23-afba-c2290bddaa61" providerId="ADAL" clId="{7E4891F7-5E2E-4422-B885-9157770169A2}" dt="2025-01-22T17:44:22.062" v="0" actId="2696"/>
        <pc:sldMkLst>
          <pc:docMk/>
          <pc:sldMk cId="2638156766" sldId="324"/>
        </pc:sldMkLst>
      </pc:sldChg>
      <pc:sldChg chg="del">
        <pc:chgData name="Eilidh McGregor (Green Ink)" userId="9cba41ee-7d70-4c23-afba-c2290bddaa61" providerId="ADAL" clId="{7E4891F7-5E2E-4422-B885-9157770169A2}" dt="2025-01-22T17:44:22.062" v="0" actId="2696"/>
        <pc:sldMkLst>
          <pc:docMk/>
          <pc:sldMk cId="1369234350" sldId="325"/>
        </pc:sldMkLst>
      </pc:sldChg>
      <pc:sldChg chg="del">
        <pc:chgData name="Eilidh McGregor (Green Ink)" userId="9cba41ee-7d70-4c23-afba-c2290bddaa61" providerId="ADAL" clId="{7E4891F7-5E2E-4422-B885-9157770169A2}" dt="2025-01-22T17:44:22.062" v="0" actId="2696"/>
        <pc:sldMkLst>
          <pc:docMk/>
          <pc:sldMk cId="60754089" sldId="326"/>
        </pc:sldMkLst>
      </pc:sldChg>
      <pc:sldChg chg="del">
        <pc:chgData name="Eilidh McGregor (Green Ink)" userId="9cba41ee-7d70-4c23-afba-c2290bddaa61" providerId="ADAL" clId="{7E4891F7-5E2E-4422-B885-9157770169A2}" dt="2025-01-22T17:44:22.062" v="0" actId="2696"/>
        <pc:sldMkLst>
          <pc:docMk/>
          <pc:sldMk cId="1645537383" sldId="327"/>
        </pc:sldMkLst>
      </pc:sldChg>
      <pc:sldChg chg="del">
        <pc:chgData name="Eilidh McGregor (Green Ink)" userId="9cba41ee-7d70-4c23-afba-c2290bddaa61" providerId="ADAL" clId="{7E4891F7-5E2E-4422-B885-9157770169A2}" dt="2025-01-22T17:44:22.062" v="0" actId="2696"/>
        <pc:sldMkLst>
          <pc:docMk/>
          <pc:sldMk cId="2105024719" sldId="328"/>
        </pc:sldMkLst>
      </pc:sldChg>
      <pc:sldChg chg="del">
        <pc:chgData name="Eilidh McGregor (Green Ink)" userId="9cba41ee-7d70-4c23-afba-c2290bddaa61" providerId="ADAL" clId="{7E4891F7-5E2E-4422-B885-9157770169A2}" dt="2025-01-22T17:44:22.062" v="0" actId="2696"/>
        <pc:sldMkLst>
          <pc:docMk/>
          <pc:sldMk cId="4287269881" sldId="329"/>
        </pc:sldMkLst>
      </pc:sldChg>
      <pc:sldChg chg="del">
        <pc:chgData name="Eilidh McGregor (Green Ink)" userId="9cba41ee-7d70-4c23-afba-c2290bddaa61" providerId="ADAL" clId="{7E4891F7-5E2E-4422-B885-9157770169A2}" dt="2025-01-22T17:44:22.062" v="0" actId="2696"/>
        <pc:sldMkLst>
          <pc:docMk/>
          <pc:sldMk cId="2282169624" sldId="331"/>
        </pc:sldMkLst>
      </pc:sldChg>
      <pc:sldChg chg="del">
        <pc:chgData name="Eilidh McGregor (Green Ink)" userId="9cba41ee-7d70-4c23-afba-c2290bddaa61" providerId="ADAL" clId="{7E4891F7-5E2E-4422-B885-9157770169A2}" dt="2025-01-22T17:44:22.062" v="0" actId="2696"/>
        <pc:sldMkLst>
          <pc:docMk/>
          <pc:sldMk cId="3640792935" sldId="332"/>
        </pc:sldMkLst>
      </pc:sldChg>
      <pc:sldChg chg="del">
        <pc:chgData name="Eilidh McGregor (Green Ink)" userId="9cba41ee-7d70-4c23-afba-c2290bddaa61" providerId="ADAL" clId="{7E4891F7-5E2E-4422-B885-9157770169A2}" dt="2025-01-22T17:44:22.062" v="0" actId="2696"/>
        <pc:sldMkLst>
          <pc:docMk/>
          <pc:sldMk cId="3389520788" sldId="333"/>
        </pc:sldMkLst>
      </pc:sldChg>
      <pc:sldChg chg="del">
        <pc:chgData name="Eilidh McGregor (Green Ink)" userId="9cba41ee-7d70-4c23-afba-c2290bddaa61" providerId="ADAL" clId="{7E4891F7-5E2E-4422-B885-9157770169A2}" dt="2025-01-22T17:44:22.062" v="0" actId="2696"/>
        <pc:sldMkLst>
          <pc:docMk/>
          <pc:sldMk cId="2260159668" sldId="334"/>
        </pc:sldMkLst>
      </pc:sldChg>
      <pc:sldChg chg="del">
        <pc:chgData name="Eilidh McGregor (Green Ink)" userId="9cba41ee-7d70-4c23-afba-c2290bddaa61" providerId="ADAL" clId="{7E4891F7-5E2E-4422-B885-9157770169A2}" dt="2025-01-22T17:44:22.062" v="0" actId="2696"/>
        <pc:sldMkLst>
          <pc:docMk/>
          <pc:sldMk cId="503172891" sldId="335"/>
        </pc:sldMkLst>
      </pc:sldChg>
      <pc:sldChg chg="del">
        <pc:chgData name="Eilidh McGregor (Green Ink)" userId="9cba41ee-7d70-4c23-afba-c2290bddaa61" providerId="ADAL" clId="{7E4891F7-5E2E-4422-B885-9157770169A2}" dt="2025-01-22T17:44:22.062" v="0" actId="2696"/>
        <pc:sldMkLst>
          <pc:docMk/>
          <pc:sldMk cId="189337088" sldId="336"/>
        </pc:sldMkLst>
      </pc:sldChg>
      <pc:sldChg chg="del">
        <pc:chgData name="Eilidh McGregor (Green Ink)" userId="9cba41ee-7d70-4c23-afba-c2290bddaa61" providerId="ADAL" clId="{7E4891F7-5E2E-4422-B885-9157770169A2}" dt="2025-01-22T17:44:22.062" v="0" actId="2696"/>
        <pc:sldMkLst>
          <pc:docMk/>
          <pc:sldMk cId="2349944705" sldId="338"/>
        </pc:sldMkLst>
      </pc:sldChg>
      <pc:sldChg chg="del">
        <pc:chgData name="Eilidh McGregor (Green Ink)" userId="9cba41ee-7d70-4c23-afba-c2290bddaa61" providerId="ADAL" clId="{7E4891F7-5E2E-4422-B885-9157770169A2}" dt="2025-01-22T17:44:22.062" v="0" actId="2696"/>
        <pc:sldMkLst>
          <pc:docMk/>
          <pc:sldMk cId="608429785" sldId="339"/>
        </pc:sldMkLst>
      </pc:sldChg>
      <pc:sldChg chg="del">
        <pc:chgData name="Eilidh McGregor (Green Ink)" userId="9cba41ee-7d70-4c23-afba-c2290bddaa61" providerId="ADAL" clId="{7E4891F7-5E2E-4422-B885-9157770169A2}" dt="2025-01-22T17:44:22.062" v="0" actId="2696"/>
        <pc:sldMkLst>
          <pc:docMk/>
          <pc:sldMk cId="2610938113" sldId="340"/>
        </pc:sldMkLst>
      </pc:sldChg>
      <pc:sldChg chg="del">
        <pc:chgData name="Eilidh McGregor (Green Ink)" userId="9cba41ee-7d70-4c23-afba-c2290bddaa61" providerId="ADAL" clId="{7E4891F7-5E2E-4422-B885-9157770169A2}" dt="2025-01-22T17:44:22.062" v="0" actId="2696"/>
        <pc:sldMkLst>
          <pc:docMk/>
          <pc:sldMk cId="2203998842" sldId="341"/>
        </pc:sldMkLst>
      </pc:sldChg>
      <pc:sldChg chg="del">
        <pc:chgData name="Eilidh McGregor (Green Ink)" userId="9cba41ee-7d70-4c23-afba-c2290bddaa61" providerId="ADAL" clId="{7E4891F7-5E2E-4422-B885-9157770169A2}" dt="2025-01-22T17:44:22.062" v="0" actId="2696"/>
        <pc:sldMkLst>
          <pc:docMk/>
          <pc:sldMk cId="1858194508" sldId="342"/>
        </pc:sldMkLst>
      </pc:sldChg>
      <pc:sldChg chg="del">
        <pc:chgData name="Eilidh McGregor (Green Ink)" userId="9cba41ee-7d70-4c23-afba-c2290bddaa61" providerId="ADAL" clId="{7E4891F7-5E2E-4422-B885-9157770169A2}" dt="2025-01-22T17:44:22.062" v="0" actId="2696"/>
        <pc:sldMkLst>
          <pc:docMk/>
          <pc:sldMk cId="3591334104" sldId="343"/>
        </pc:sldMkLst>
      </pc:sldChg>
      <pc:sldChg chg="del">
        <pc:chgData name="Eilidh McGregor (Green Ink)" userId="9cba41ee-7d70-4c23-afba-c2290bddaa61" providerId="ADAL" clId="{7E4891F7-5E2E-4422-B885-9157770169A2}" dt="2025-01-22T17:44:22.062" v="0" actId="2696"/>
        <pc:sldMkLst>
          <pc:docMk/>
          <pc:sldMk cId="1685860822" sldId="344"/>
        </pc:sldMkLst>
      </pc:sldChg>
      <pc:sldChg chg="del">
        <pc:chgData name="Eilidh McGregor (Green Ink)" userId="9cba41ee-7d70-4c23-afba-c2290bddaa61" providerId="ADAL" clId="{7E4891F7-5E2E-4422-B885-9157770169A2}" dt="2025-01-22T17:44:22.062" v="0" actId="2696"/>
        <pc:sldMkLst>
          <pc:docMk/>
          <pc:sldMk cId="1115174239" sldId="345"/>
        </pc:sldMkLst>
      </pc:sldChg>
      <pc:sldChg chg="del">
        <pc:chgData name="Eilidh McGregor (Green Ink)" userId="9cba41ee-7d70-4c23-afba-c2290bddaa61" providerId="ADAL" clId="{7E4891F7-5E2E-4422-B885-9157770169A2}" dt="2025-01-22T17:44:22.062" v="0" actId="2696"/>
        <pc:sldMkLst>
          <pc:docMk/>
          <pc:sldMk cId="3520038041" sldId="346"/>
        </pc:sldMkLst>
      </pc:sldChg>
      <pc:sldChg chg="del">
        <pc:chgData name="Eilidh McGregor (Green Ink)" userId="9cba41ee-7d70-4c23-afba-c2290bddaa61" providerId="ADAL" clId="{7E4891F7-5E2E-4422-B885-9157770169A2}" dt="2025-01-22T17:44:22.062" v="0" actId="2696"/>
        <pc:sldMkLst>
          <pc:docMk/>
          <pc:sldMk cId="2308235034" sldId="347"/>
        </pc:sldMkLst>
      </pc:sldChg>
      <pc:sldChg chg="del">
        <pc:chgData name="Eilidh McGregor (Green Ink)" userId="9cba41ee-7d70-4c23-afba-c2290bddaa61" providerId="ADAL" clId="{7E4891F7-5E2E-4422-B885-9157770169A2}" dt="2025-01-22T17:44:22.062" v="0" actId="2696"/>
        <pc:sldMkLst>
          <pc:docMk/>
          <pc:sldMk cId="3936956838" sldId="348"/>
        </pc:sldMkLst>
      </pc:sldChg>
      <pc:sldChg chg="del">
        <pc:chgData name="Eilidh McGregor (Green Ink)" userId="9cba41ee-7d70-4c23-afba-c2290bddaa61" providerId="ADAL" clId="{7E4891F7-5E2E-4422-B885-9157770169A2}" dt="2025-01-22T17:44:22.062" v="0" actId="2696"/>
        <pc:sldMkLst>
          <pc:docMk/>
          <pc:sldMk cId="3291694893" sldId="349"/>
        </pc:sldMkLst>
      </pc:sldChg>
      <pc:sldChg chg="del">
        <pc:chgData name="Eilidh McGregor (Green Ink)" userId="9cba41ee-7d70-4c23-afba-c2290bddaa61" providerId="ADAL" clId="{7E4891F7-5E2E-4422-B885-9157770169A2}" dt="2025-01-22T17:44:22.062" v="0" actId="2696"/>
        <pc:sldMkLst>
          <pc:docMk/>
          <pc:sldMk cId="3624528765" sldId="350"/>
        </pc:sldMkLst>
      </pc:sldChg>
      <pc:sldChg chg="del">
        <pc:chgData name="Eilidh McGregor (Green Ink)" userId="9cba41ee-7d70-4c23-afba-c2290bddaa61" providerId="ADAL" clId="{7E4891F7-5E2E-4422-B885-9157770169A2}" dt="2025-01-22T17:44:22.062" v="0" actId="2696"/>
        <pc:sldMkLst>
          <pc:docMk/>
          <pc:sldMk cId="2547595142" sldId="351"/>
        </pc:sldMkLst>
      </pc:sldChg>
      <pc:sldChg chg="del">
        <pc:chgData name="Eilidh McGregor (Green Ink)" userId="9cba41ee-7d70-4c23-afba-c2290bddaa61" providerId="ADAL" clId="{7E4891F7-5E2E-4422-B885-9157770169A2}" dt="2025-01-22T17:44:22.062" v="0" actId="2696"/>
        <pc:sldMkLst>
          <pc:docMk/>
          <pc:sldMk cId="3035615297" sldId="352"/>
        </pc:sldMkLst>
      </pc:sldChg>
      <pc:sldChg chg="del">
        <pc:chgData name="Eilidh McGregor (Green Ink)" userId="9cba41ee-7d70-4c23-afba-c2290bddaa61" providerId="ADAL" clId="{7E4891F7-5E2E-4422-B885-9157770169A2}" dt="2025-01-22T17:44:22.062" v="0" actId="2696"/>
        <pc:sldMkLst>
          <pc:docMk/>
          <pc:sldMk cId="3473095637" sldId="353"/>
        </pc:sldMkLst>
      </pc:sldChg>
      <pc:sldChg chg="del">
        <pc:chgData name="Eilidh McGregor (Green Ink)" userId="9cba41ee-7d70-4c23-afba-c2290bddaa61" providerId="ADAL" clId="{7E4891F7-5E2E-4422-B885-9157770169A2}" dt="2025-01-22T17:44:22.062" v="0" actId="2696"/>
        <pc:sldMkLst>
          <pc:docMk/>
          <pc:sldMk cId="2944623996" sldId="354"/>
        </pc:sldMkLst>
      </pc:sldChg>
      <pc:sldChg chg="del">
        <pc:chgData name="Eilidh McGregor (Green Ink)" userId="9cba41ee-7d70-4c23-afba-c2290bddaa61" providerId="ADAL" clId="{7E4891F7-5E2E-4422-B885-9157770169A2}" dt="2025-01-22T17:44:22.062" v="0" actId="2696"/>
        <pc:sldMkLst>
          <pc:docMk/>
          <pc:sldMk cId="2691747382" sldId="355"/>
        </pc:sldMkLst>
      </pc:sldChg>
      <pc:sldChg chg="del">
        <pc:chgData name="Eilidh McGregor (Green Ink)" userId="9cba41ee-7d70-4c23-afba-c2290bddaa61" providerId="ADAL" clId="{7E4891F7-5E2E-4422-B885-9157770169A2}" dt="2025-01-22T17:44:22.062" v="0" actId="2696"/>
        <pc:sldMkLst>
          <pc:docMk/>
          <pc:sldMk cId="4185511180" sldId="356"/>
        </pc:sldMkLst>
      </pc:sldChg>
      <pc:sldChg chg="del">
        <pc:chgData name="Eilidh McGregor (Green Ink)" userId="9cba41ee-7d70-4c23-afba-c2290bddaa61" providerId="ADAL" clId="{7E4891F7-5E2E-4422-B885-9157770169A2}" dt="2025-01-22T17:44:22.062" v="0" actId="2696"/>
        <pc:sldMkLst>
          <pc:docMk/>
          <pc:sldMk cId="1111653470" sldId="357"/>
        </pc:sldMkLst>
      </pc:sldChg>
      <pc:sldChg chg="del">
        <pc:chgData name="Eilidh McGregor (Green Ink)" userId="9cba41ee-7d70-4c23-afba-c2290bddaa61" providerId="ADAL" clId="{7E4891F7-5E2E-4422-B885-9157770169A2}" dt="2025-01-22T17:44:22.062" v="0" actId="2696"/>
        <pc:sldMkLst>
          <pc:docMk/>
          <pc:sldMk cId="3487666049" sldId="358"/>
        </pc:sldMkLst>
      </pc:sldChg>
      <pc:sldChg chg="del">
        <pc:chgData name="Eilidh McGregor (Green Ink)" userId="9cba41ee-7d70-4c23-afba-c2290bddaa61" providerId="ADAL" clId="{7E4891F7-5E2E-4422-B885-9157770169A2}" dt="2025-01-22T17:44:22.062" v="0" actId="2696"/>
        <pc:sldMkLst>
          <pc:docMk/>
          <pc:sldMk cId="2286267831" sldId="359"/>
        </pc:sldMkLst>
      </pc:sldChg>
      <pc:sldChg chg="del">
        <pc:chgData name="Eilidh McGregor (Green Ink)" userId="9cba41ee-7d70-4c23-afba-c2290bddaa61" providerId="ADAL" clId="{7E4891F7-5E2E-4422-B885-9157770169A2}" dt="2025-01-22T17:44:22.062" v="0" actId="2696"/>
        <pc:sldMkLst>
          <pc:docMk/>
          <pc:sldMk cId="808584332" sldId="360"/>
        </pc:sldMkLst>
      </pc:sldChg>
      <pc:sldChg chg="del">
        <pc:chgData name="Eilidh McGregor (Green Ink)" userId="9cba41ee-7d70-4c23-afba-c2290bddaa61" providerId="ADAL" clId="{7E4891F7-5E2E-4422-B885-9157770169A2}" dt="2025-01-22T17:44:22.062" v="0" actId="2696"/>
        <pc:sldMkLst>
          <pc:docMk/>
          <pc:sldMk cId="2053373606" sldId="361"/>
        </pc:sldMkLst>
      </pc:sldChg>
      <pc:sldChg chg="del">
        <pc:chgData name="Eilidh McGregor (Green Ink)" userId="9cba41ee-7d70-4c23-afba-c2290bddaa61" providerId="ADAL" clId="{7E4891F7-5E2E-4422-B885-9157770169A2}" dt="2025-01-22T17:44:22.062" v="0" actId="2696"/>
        <pc:sldMkLst>
          <pc:docMk/>
          <pc:sldMk cId="381938884" sldId="362"/>
        </pc:sldMkLst>
      </pc:sldChg>
      <pc:sldChg chg="del">
        <pc:chgData name="Eilidh McGregor (Green Ink)" userId="9cba41ee-7d70-4c23-afba-c2290bddaa61" providerId="ADAL" clId="{7E4891F7-5E2E-4422-B885-9157770169A2}" dt="2025-01-22T17:44:22.062" v="0" actId="2696"/>
        <pc:sldMkLst>
          <pc:docMk/>
          <pc:sldMk cId="2997695657" sldId="363"/>
        </pc:sldMkLst>
      </pc:sldChg>
      <pc:sldChg chg="del">
        <pc:chgData name="Eilidh McGregor (Green Ink)" userId="9cba41ee-7d70-4c23-afba-c2290bddaa61" providerId="ADAL" clId="{7E4891F7-5E2E-4422-B885-9157770169A2}" dt="2025-01-22T17:44:22.062" v="0" actId="2696"/>
        <pc:sldMkLst>
          <pc:docMk/>
          <pc:sldMk cId="2502400184" sldId="364"/>
        </pc:sldMkLst>
      </pc:sldChg>
      <pc:sldChg chg="del">
        <pc:chgData name="Eilidh McGregor (Green Ink)" userId="9cba41ee-7d70-4c23-afba-c2290bddaa61" providerId="ADAL" clId="{7E4891F7-5E2E-4422-B885-9157770169A2}" dt="2025-01-22T17:44:22.062" v="0" actId="2696"/>
        <pc:sldMkLst>
          <pc:docMk/>
          <pc:sldMk cId="450505083" sldId="365"/>
        </pc:sldMkLst>
      </pc:sldChg>
      <pc:sldChg chg="del">
        <pc:chgData name="Eilidh McGregor (Green Ink)" userId="9cba41ee-7d70-4c23-afba-c2290bddaa61" providerId="ADAL" clId="{7E4891F7-5E2E-4422-B885-9157770169A2}" dt="2025-01-22T17:44:22.062" v="0" actId="2696"/>
        <pc:sldMkLst>
          <pc:docMk/>
          <pc:sldMk cId="2910822156" sldId="366"/>
        </pc:sldMkLst>
      </pc:sldChg>
      <pc:sldChg chg="del">
        <pc:chgData name="Eilidh McGregor (Green Ink)" userId="9cba41ee-7d70-4c23-afba-c2290bddaa61" providerId="ADAL" clId="{7E4891F7-5E2E-4422-B885-9157770169A2}" dt="2025-01-22T17:44:22.062" v="0" actId="2696"/>
        <pc:sldMkLst>
          <pc:docMk/>
          <pc:sldMk cId="3930788228" sldId="367"/>
        </pc:sldMkLst>
      </pc:sldChg>
      <pc:sldChg chg="del">
        <pc:chgData name="Eilidh McGregor (Green Ink)" userId="9cba41ee-7d70-4c23-afba-c2290bddaa61" providerId="ADAL" clId="{7E4891F7-5E2E-4422-B885-9157770169A2}" dt="2025-01-22T17:44:22.062" v="0" actId="2696"/>
        <pc:sldMkLst>
          <pc:docMk/>
          <pc:sldMk cId="3960158483" sldId="368"/>
        </pc:sldMkLst>
      </pc:sldChg>
      <pc:sldChg chg="del">
        <pc:chgData name="Eilidh McGregor (Green Ink)" userId="9cba41ee-7d70-4c23-afba-c2290bddaa61" providerId="ADAL" clId="{7E4891F7-5E2E-4422-B885-9157770169A2}" dt="2025-01-22T17:44:22.062" v="0" actId="2696"/>
        <pc:sldMkLst>
          <pc:docMk/>
          <pc:sldMk cId="2664659621" sldId="369"/>
        </pc:sldMkLst>
      </pc:sldChg>
      <pc:sldChg chg="del">
        <pc:chgData name="Eilidh McGregor (Green Ink)" userId="9cba41ee-7d70-4c23-afba-c2290bddaa61" providerId="ADAL" clId="{7E4891F7-5E2E-4422-B885-9157770169A2}" dt="2025-01-22T17:44:22.062" v="0" actId="2696"/>
        <pc:sldMkLst>
          <pc:docMk/>
          <pc:sldMk cId="3331365431" sldId="370"/>
        </pc:sldMkLst>
      </pc:sldChg>
      <pc:sldChg chg="del">
        <pc:chgData name="Eilidh McGregor (Green Ink)" userId="9cba41ee-7d70-4c23-afba-c2290bddaa61" providerId="ADAL" clId="{7E4891F7-5E2E-4422-B885-9157770169A2}" dt="2025-01-22T17:44:22.062" v="0" actId="2696"/>
        <pc:sldMkLst>
          <pc:docMk/>
          <pc:sldMk cId="1380650648" sldId="371"/>
        </pc:sldMkLst>
      </pc:sldChg>
      <pc:sldChg chg="del">
        <pc:chgData name="Eilidh McGregor (Green Ink)" userId="9cba41ee-7d70-4c23-afba-c2290bddaa61" providerId="ADAL" clId="{7E4891F7-5E2E-4422-B885-9157770169A2}" dt="2025-01-22T17:44:22.062" v="0" actId="2696"/>
        <pc:sldMkLst>
          <pc:docMk/>
          <pc:sldMk cId="1476635638" sldId="372"/>
        </pc:sldMkLst>
      </pc:sldChg>
      <pc:sldChg chg="del">
        <pc:chgData name="Eilidh McGregor (Green Ink)" userId="9cba41ee-7d70-4c23-afba-c2290bddaa61" providerId="ADAL" clId="{7E4891F7-5E2E-4422-B885-9157770169A2}" dt="2025-01-22T17:44:22.062" v="0" actId="2696"/>
        <pc:sldMkLst>
          <pc:docMk/>
          <pc:sldMk cId="518623373" sldId="373"/>
        </pc:sldMkLst>
      </pc:sldChg>
      <pc:sldChg chg="del">
        <pc:chgData name="Eilidh McGregor (Green Ink)" userId="9cba41ee-7d70-4c23-afba-c2290bddaa61" providerId="ADAL" clId="{7E4891F7-5E2E-4422-B885-9157770169A2}" dt="2025-01-22T17:44:22.062" v="0" actId="2696"/>
        <pc:sldMkLst>
          <pc:docMk/>
          <pc:sldMk cId="1337207779" sldId="374"/>
        </pc:sldMkLst>
      </pc:sldChg>
      <pc:sldChg chg="del">
        <pc:chgData name="Eilidh McGregor (Green Ink)" userId="9cba41ee-7d70-4c23-afba-c2290bddaa61" providerId="ADAL" clId="{7E4891F7-5E2E-4422-B885-9157770169A2}" dt="2025-01-22T17:44:22.062" v="0" actId="2696"/>
        <pc:sldMkLst>
          <pc:docMk/>
          <pc:sldMk cId="903554842" sldId="375"/>
        </pc:sldMkLst>
      </pc:sldChg>
      <pc:sldChg chg="del">
        <pc:chgData name="Eilidh McGregor (Green Ink)" userId="9cba41ee-7d70-4c23-afba-c2290bddaa61" providerId="ADAL" clId="{7E4891F7-5E2E-4422-B885-9157770169A2}" dt="2025-01-22T17:44:22.062" v="0" actId="2696"/>
        <pc:sldMkLst>
          <pc:docMk/>
          <pc:sldMk cId="3698560307" sldId="376"/>
        </pc:sldMkLst>
      </pc:sldChg>
      <pc:sldChg chg="del">
        <pc:chgData name="Eilidh McGregor (Green Ink)" userId="9cba41ee-7d70-4c23-afba-c2290bddaa61" providerId="ADAL" clId="{7E4891F7-5E2E-4422-B885-9157770169A2}" dt="2025-01-22T17:44:22.062" v="0" actId="2696"/>
        <pc:sldMkLst>
          <pc:docMk/>
          <pc:sldMk cId="1354297752" sldId="377"/>
        </pc:sldMkLst>
      </pc:sldChg>
      <pc:sldChg chg="del">
        <pc:chgData name="Eilidh McGregor (Green Ink)" userId="9cba41ee-7d70-4c23-afba-c2290bddaa61" providerId="ADAL" clId="{7E4891F7-5E2E-4422-B885-9157770169A2}" dt="2025-01-22T17:44:22.062" v="0" actId="2696"/>
        <pc:sldMkLst>
          <pc:docMk/>
          <pc:sldMk cId="2107535238" sldId="378"/>
        </pc:sldMkLst>
      </pc:sldChg>
      <pc:sldChg chg="del">
        <pc:chgData name="Eilidh McGregor (Green Ink)" userId="9cba41ee-7d70-4c23-afba-c2290bddaa61" providerId="ADAL" clId="{7E4891F7-5E2E-4422-B885-9157770169A2}" dt="2025-01-22T17:44:22.062" v="0" actId="2696"/>
        <pc:sldMkLst>
          <pc:docMk/>
          <pc:sldMk cId="3009497168" sldId="379"/>
        </pc:sldMkLst>
      </pc:sldChg>
      <pc:sldChg chg="del">
        <pc:chgData name="Eilidh McGregor (Green Ink)" userId="9cba41ee-7d70-4c23-afba-c2290bddaa61" providerId="ADAL" clId="{7E4891F7-5E2E-4422-B885-9157770169A2}" dt="2025-01-22T17:44:22.062" v="0" actId="2696"/>
        <pc:sldMkLst>
          <pc:docMk/>
          <pc:sldMk cId="931857856" sldId="380"/>
        </pc:sldMkLst>
      </pc:sldChg>
      <pc:sldChg chg="del">
        <pc:chgData name="Eilidh McGregor (Green Ink)" userId="9cba41ee-7d70-4c23-afba-c2290bddaa61" providerId="ADAL" clId="{7E4891F7-5E2E-4422-B885-9157770169A2}" dt="2025-01-22T17:44:22.062" v="0" actId="2696"/>
        <pc:sldMkLst>
          <pc:docMk/>
          <pc:sldMk cId="3185709460" sldId="381"/>
        </pc:sldMkLst>
      </pc:sldChg>
      <pc:sldChg chg="del">
        <pc:chgData name="Eilidh McGregor (Green Ink)" userId="9cba41ee-7d70-4c23-afba-c2290bddaa61" providerId="ADAL" clId="{7E4891F7-5E2E-4422-B885-9157770169A2}" dt="2025-01-22T17:44:22.062" v="0" actId="2696"/>
        <pc:sldMkLst>
          <pc:docMk/>
          <pc:sldMk cId="3589868293" sldId="382"/>
        </pc:sldMkLst>
      </pc:sldChg>
      <pc:sldChg chg="del">
        <pc:chgData name="Eilidh McGregor (Green Ink)" userId="9cba41ee-7d70-4c23-afba-c2290bddaa61" providerId="ADAL" clId="{7E4891F7-5E2E-4422-B885-9157770169A2}" dt="2025-01-22T17:44:22.062" v="0" actId="2696"/>
        <pc:sldMkLst>
          <pc:docMk/>
          <pc:sldMk cId="4011445393" sldId="383"/>
        </pc:sldMkLst>
      </pc:sldChg>
      <pc:sldChg chg="del">
        <pc:chgData name="Eilidh McGregor (Green Ink)" userId="9cba41ee-7d70-4c23-afba-c2290bddaa61" providerId="ADAL" clId="{7E4891F7-5E2E-4422-B885-9157770169A2}" dt="2025-01-22T17:44:44.183" v="1" actId="2696"/>
        <pc:sldMkLst>
          <pc:docMk/>
          <pc:sldMk cId="1954711701" sldId="399"/>
        </pc:sldMkLst>
      </pc:sldChg>
      <pc:sldChg chg="del">
        <pc:chgData name="Eilidh McGregor (Green Ink)" userId="9cba41ee-7d70-4c23-afba-c2290bddaa61" providerId="ADAL" clId="{7E4891F7-5E2E-4422-B885-9157770169A2}" dt="2025-01-22T17:44:44.183" v="1" actId="2696"/>
        <pc:sldMkLst>
          <pc:docMk/>
          <pc:sldMk cId="3059605623" sldId="400"/>
        </pc:sldMkLst>
      </pc:sldChg>
      <pc:sldChg chg="del">
        <pc:chgData name="Eilidh McGregor (Green Ink)" userId="9cba41ee-7d70-4c23-afba-c2290bddaa61" providerId="ADAL" clId="{7E4891F7-5E2E-4422-B885-9157770169A2}" dt="2025-01-22T17:44:44.183" v="1" actId="2696"/>
        <pc:sldMkLst>
          <pc:docMk/>
          <pc:sldMk cId="808780701" sldId="401"/>
        </pc:sldMkLst>
      </pc:sldChg>
      <pc:sldChg chg="del">
        <pc:chgData name="Eilidh McGregor (Green Ink)" userId="9cba41ee-7d70-4c23-afba-c2290bddaa61" providerId="ADAL" clId="{7E4891F7-5E2E-4422-B885-9157770169A2}" dt="2025-01-22T17:44:44.183" v="1" actId="2696"/>
        <pc:sldMkLst>
          <pc:docMk/>
          <pc:sldMk cId="3368542220" sldId="402"/>
        </pc:sldMkLst>
      </pc:sldChg>
      <pc:sldChg chg="del">
        <pc:chgData name="Eilidh McGregor (Green Ink)" userId="9cba41ee-7d70-4c23-afba-c2290bddaa61" providerId="ADAL" clId="{7E4891F7-5E2E-4422-B885-9157770169A2}" dt="2025-01-22T17:44:44.183" v="1" actId="2696"/>
        <pc:sldMkLst>
          <pc:docMk/>
          <pc:sldMk cId="2692575180" sldId="403"/>
        </pc:sldMkLst>
      </pc:sldChg>
      <pc:sldChg chg="del">
        <pc:chgData name="Eilidh McGregor (Green Ink)" userId="9cba41ee-7d70-4c23-afba-c2290bddaa61" providerId="ADAL" clId="{7E4891F7-5E2E-4422-B885-9157770169A2}" dt="2025-01-22T17:44:44.183" v="1" actId="2696"/>
        <pc:sldMkLst>
          <pc:docMk/>
          <pc:sldMk cId="2493692021" sldId="404"/>
        </pc:sldMkLst>
      </pc:sldChg>
      <pc:sldChg chg="del">
        <pc:chgData name="Eilidh McGregor (Green Ink)" userId="9cba41ee-7d70-4c23-afba-c2290bddaa61" providerId="ADAL" clId="{7E4891F7-5E2E-4422-B885-9157770169A2}" dt="2025-01-22T17:44:44.183" v="1" actId="2696"/>
        <pc:sldMkLst>
          <pc:docMk/>
          <pc:sldMk cId="1331180470" sldId="405"/>
        </pc:sldMkLst>
      </pc:sldChg>
      <pc:sldChg chg="del">
        <pc:chgData name="Eilidh McGregor (Green Ink)" userId="9cba41ee-7d70-4c23-afba-c2290bddaa61" providerId="ADAL" clId="{7E4891F7-5E2E-4422-B885-9157770169A2}" dt="2025-01-22T17:44:44.183" v="1" actId="2696"/>
        <pc:sldMkLst>
          <pc:docMk/>
          <pc:sldMk cId="1722598437" sldId="406"/>
        </pc:sldMkLst>
      </pc:sldChg>
      <pc:sldChg chg="del">
        <pc:chgData name="Eilidh McGregor (Green Ink)" userId="9cba41ee-7d70-4c23-afba-c2290bddaa61" providerId="ADAL" clId="{7E4891F7-5E2E-4422-B885-9157770169A2}" dt="2025-01-22T17:44:44.183" v="1" actId="2696"/>
        <pc:sldMkLst>
          <pc:docMk/>
          <pc:sldMk cId="2688503039" sldId="407"/>
        </pc:sldMkLst>
      </pc:sldChg>
      <pc:sldChg chg="del">
        <pc:chgData name="Eilidh McGregor (Green Ink)" userId="9cba41ee-7d70-4c23-afba-c2290bddaa61" providerId="ADAL" clId="{7E4891F7-5E2E-4422-B885-9157770169A2}" dt="2025-01-22T17:44:44.183" v="1" actId="2696"/>
        <pc:sldMkLst>
          <pc:docMk/>
          <pc:sldMk cId="2853284006" sldId="408"/>
        </pc:sldMkLst>
      </pc:sldChg>
      <pc:sldChg chg="del">
        <pc:chgData name="Eilidh McGregor (Green Ink)" userId="9cba41ee-7d70-4c23-afba-c2290bddaa61" providerId="ADAL" clId="{7E4891F7-5E2E-4422-B885-9157770169A2}" dt="2025-01-22T17:44:44.183" v="1" actId="2696"/>
        <pc:sldMkLst>
          <pc:docMk/>
          <pc:sldMk cId="21310276" sldId="409"/>
        </pc:sldMkLst>
      </pc:sldChg>
      <pc:sldChg chg="del">
        <pc:chgData name="Eilidh McGregor (Green Ink)" userId="9cba41ee-7d70-4c23-afba-c2290bddaa61" providerId="ADAL" clId="{7E4891F7-5E2E-4422-B885-9157770169A2}" dt="2025-01-22T17:44:44.183" v="1" actId="2696"/>
        <pc:sldMkLst>
          <pc:docMk/>
          <pc:sldMk cId="2888543304" sldId="410"/>
        </pc:sldMkLst>
      </pc:sldChg>
      <pc:sldChg chg="del">
        <pc:chgData name="Eilidh McGregor (Green Ink)" userId="9cba41ee-7d70-4c23-afba-c2290bddaa61" providerId="ADAL" clId="{7E4891F7-5E2E-4422-B885-9157770169A2}" dt="2025-01-22T17:44:44.183" v="1" actId="2696"/>
        <pc:sldMkLst>
          <pc:docMk/>
          <pc:sldMk cId="441904790" sldId="411"/>
        </pc:sldMkLst>
      </pc:sldChg>
      <pc:sldChg chg="del">
        <pc:chgData name="Eilidh McGregor (Green Ink)" userId="9cba41ee-7d70-4c23-afba-c2290bddaa61" providerId="ADAL" clId="{7E4891F7-5E2E-4422-B885-9157770169A2}" dt="2025-01-22T17:44:44.183" v="1" actId="2696"/>
        <pc:sldMkLst>
          <pc:docMk/>
          <pc:sldMk cId="2199830253" sldId="412"/>
        </pc:sldMkLst>
      </pc:sldChg>
      <pc:sldChg chg="del">
        <pc:chgData name="Eilidh McGregor (Green Ink)" userId="9cba41ee-7d70-4c23-afba-c2290bddaa61" providerId="ADAL" clId="{7E4891F7-5E2E-4422-B885-9157770169A2}" dt="2025-01-22T17:44:44.183" v="1" actId="2696"/>
        <pc:sldMkLst>
          <pc:docMk/>
          <pc:sldMk cId="3711404045" sldId="413"/>
        </pc:sldMkLst>
      </pc:sldChg>
      <pc:sldChg chg="del">
        <pc:chgData name="Eilidh McGregor (Green Ink)" userId="9cba41ee-7d70-4c23-afba-c2290bddaa61" providerId="ADAL" clId="{7E4891F7-5E2E-4422-B885-9157770169A2}" dt="2025-01-22T17:44:44.183" v="1" actId="2696"/>
        <pc:sldMkLst>
          <pc:docMk/>
          <pc:sldMk cId="1015598433" sldId="414"/>
        </pc:sldMkLst>
      </pc:sldChg>
      <pc:sldChg chg="del">
        <pc:chgData name="Eilidh McGregor (Green Ink)" userId="9cba41ee-7d70-4c23-afba-c2290bddaa61" providerId="ADAL" clId="{7E4891F7-5E2E-4422-B885-9157770169A2}" dt="2025-01-22T17:44:44.183" v="1" actId="2696"/>
        <pc:sldMkLst>
          <pc:docMk/>
          <pc:sldMk cId="2020397534" sldId="415"/>
        </pc:sldMkLst>
      </pc:sldChg>
      <pc:sldChg chg="del">
        <pc:chgData name="Eilidh McGregor (Green Ink)" userId="9cba41ee-7d70-4c23-afba-c2290bddaa61" providerId="ADAL" clId="{7E4891F7-5E2E-4422-B885-9157770169A2}" dt="2025-01-22T17:44:44.183" v="1" actId="2696"/>
        <pc:sldMkLst>
          <pc:docMk/>
          <pc:sldMk cId="1847478965" sldId="416"/>
        </pc:sldMkLst>
      </pc:sldChg>
      <pc:sldChg chg="del">
        <pc:chgData name="Eilidh McGregor (Green Ink)" userId="9cba41ee-7d70-4c23-afba-c2290bddaa61" providerId="ADAL" clId="{7E4891F7-5E2E-4422-B885-9157770169A2}" dt="2025-01-22T17:44:44.183" v="1" actId="2696"/>
        <pc:sldMkLst>
          <pc:docMk/>
          <pc:sldMk cId="3265652103" sldId="418"/>
        </pc:sldMkLst>
      </pc:sldChg>
      <pc:sldChg chg="del">
        <pc:chgData name="Eilidh McGregor (Green Ink)" userId="9cba41ee-7d70-4c23-afba-c2290bddaa61" providerId="ADAL" clId="{7E4891F7-5E2E-4422-B885-9157770169A2}" dt="2025-01-22T17:44:44.183" v="1" actId="2696"/>
        <pc:sldMkLst>
          <pc:docMk/>
          <pc:sldMk cId="2899680230" sldId="419"/>
        </pc:sldMkLst>
      </pc:sldChg>
      <pc:sldChg chg="del">
        <pc:chgData name="Eilidh McGregor (Green Ink)" userId="9cba41ee-7d70-4c23-afba-c2290bddaa61" providerId="ADAL" clId="{7E4891F7-5E2E-4422-B885-9157770169A2}" dt="2025-01-22T17:44:44.183" v="1" actId="2696"/>
        <pc:sldMkLst>
          <pc:docMk/>
          <pc:sldMk cId="3084289961" sldId="420"/>
        </pc:sldMkLst>
      </pc:sldChg>
      <pc:sldChg chg="del">
        <pc:chgData name="Eilidh McGregor (Green Ink)" userId="9cba41ee-7d70-4c23-afba-c2290bddaa61" providerId="ADAL" clId="{7E4891F7-5E2E-4422-B885-9157770169A2}" dt="2025-01-22T17:44:44.183" v="1" actId="2696"/>
        <pc:sldMkLst>
          <pc:docMk/>
          <pc:sldMk cId="2966736274" sldId="421"/>
        </pc:sldMkLst>
      </pc:sldChg>
      <pc:sldChg chg="del">
        <pc:chgData name="Eilidh McGregor (Green Ink)" userId="9cba41ee-7d70-4c23-afba-c2290bddaa61" providerId="ADAL" clId="{7E4891F7-5E2E-4422-B885-9157770169A2}" dt="2025-01-22T17:44:44.183" v="1" actId="2696"/>
        <pc:sldMkLst>
          <pc:docMk/>
          <pc:sldMk cId="1972875164" sldId="422"/>
        </pc:sldMkLst>
      </pc:sldChg>
      <pc:sldChg chg="del">
        <pc:chgData name="Eilidh McGregor (Green Ink)" userId="9cba41ee-7d70-4c23-afba-c2290bddaa61" providerId="ADAL" clId="{7E4891F7-5E2E-4422-B885-9157770169A2}" dt="2025-01-22T17:44:44.183" v="1" actId="2696"/>
        <pc:sldMkLst>
          <pc:docMk/>
          <pc:sldMk cId="1457438846" sldId="423"/>
        </pc:sldMkLst>
      </pc:sldChg>
      <pc:sldChg chg="del">
        <pc:chgData name="Eilidh McGregor (Green Ink)" userId="9cba41ee-7d70-4c23-afba-c2290bddaa61" providerId="ADAL" clId="{7E4891F7-5E2E-4422-B885-9157770169A2}" dt="2025-01-22T17:44:44.183" v="1" actId="2696"/>
        <pc:sldMkLst>
          <pc:docMk/>
          <pc:sldMk cId="588918854" sldId="424"/>
        </pc:sldMkLst>
      </pc:sldChg>
      <pc:sldChg chg="del">
        <pc:chgData name="Eilidh McGregor (Green Ink)" userId="9cba41ee-7d70-4c23-afba-c2290bddaa61" providerId="ADAL" clId="{7E4891F7-5E2E-4422-B885-9157770169A2}" dt="2025-01-22T17:44:44.183" v="1" actId="2696"/>
        <pc:sldMkLst>
          <pc:docMk/>
          <pc:sldMk cId="968710743" sldId="425"/>
        </pc:sldMkLst>
      </pc:sldChg>
      <pc:sldChg chg="del">
        <pc:chgData name="Eilidh McGregor (Green Ink)" userId="9cba41ee-7d70-4c23-afba-c2290bddaa61" providerId="ADAL" clId="{7E4891F7-5E2E-4422-B885-9157770169A2}" dt="2025-01-22T17:44:44.183" v="1" actId="2696"/>
        <pc:sldMkLst>
          <pc:docMk/>
          <pc:sldMk cId="147282105" sldId="426"/>
        </pc:sldMkLst>
      </pc:sldChg>
      <pc:sldChg chg="del">
        <pc:chgData name="Eilidh McGregor (Green Ink)" userId="9cba41ee-7d70-4c23-afba-c2290bddaa61" providerId="ADAL" clId="{7E4891F7-5E2E-4422-B885-9157770169A2}" dt="2025-01-22T17:44:44.183" v="1" actId="2696"/>
        <pc:sldMkLst>
          <pc:docMk/>
          <pc:sldMk cId="4063641347" sldId="427"/>
        </pc:sldMkLst>
      </pc:sldChg>
      <pc:sldChg chg="del">
        <pc:chgData name="Eilidh McGregor (Green Ink)" userId="9cba41ee-7d70-4c23-afba-c2290bddaa61" providerId="ADAL" clId="{7E4891F7-5E2E-4422-B885-9157770169A2}" dt="2025-01-22T17:44:44.183" v="1" actId="2696"/>
        <pc:sldMkLst>
          <pc:docMk/>
          <pc:sldMk cId="3250450290" sldId="428"/>
        </pc:sldMkLst>
      </pc:sldChg>
      <pc:sldChg chg="del">
        <pc:chgData name="Eilidh McGregor (Green Ink)" userId="9cba41ee-7d70-4c23-afba-c2290bddaa61" providerId="ADAL" clId="{7E4891F7-5E2E-4422-B885-9157770169A2}" dt="2025-01-22T17:44:44.183" v="1" actId="2696"/>
        <pc:sldMkLst>
          <pc:docMk/>
          <pc:sldMk cId="708236150" sldId="429"/>
        </pc:sldMkLst>
      </pc:sldChg>
      <pc:sldChg chg="del">
        <pc:chgData name="Eilidh McGregor (Green Ink)" userId="9cba41ee-7d70-4c23-afba-c2290bddaa61" providerId="ADAL" clId="{7E4891F7-5E2E-4422-B885-9157770169A2}" dt="2025-01-22T17:44:44.183" v="1" actId="2696"/>
        <pc:sldMkLst>
          <pc:docMk/>
          <pc:sldMk cId="1777860250" sldId="430"/>
        </pc:sldMkLst>
      </pc:sldChg>
      <pc:sldChg chg="del">
        <pc:chgData name="Eilidh McGregor (Green Ink)" userId="9cba41ee-7d70-4c23-afba-c2290bddaa61" providerId="ADAL" clId="{7E4891F7-5E2E-4422-B885-9157770169A2}" dt="2025-01-22T17:44:44.183" v="1" actId="2696"/>
        <pc:sldMkLst>
          <pc:docMk/>
          <pc:sldMk cId="3879805485" sldId="431"/>
        </pc:sldMkLst>
      </pc:sldChg>
      <pc:sldChg chg="del">
        <pc:chgData name="Eilidh McGregor (Green Ink)" userId="9cba41ee-7d70-4c23-afba-c2290bddaa61" providerId="ADAL" clId="{7E4891F7-5E2E-4422-B885-9157770169A2}" dt="2025-01-22T17:44:44.183" v="1" actId="2696"/>
        <pc:sldMkLst>
          <pc:docMk/>
          <pc:sldMk cId="2111588280" sldId="432"/>
        </pc:sldMkLst>
      </pc:sldChg>
      <pc:sldChg chg="del">
        <pc:chgData name="Eilidh McGregor (Green Ink)" userId="9cba41ee-7d70-4c23-afba-c2290bddaa61" providerId="ADAL" clId="{7E4891F7-5E2E-4422-B885-9157770169A2}" dt="2025-01-22T17:44:44.183" v="1" actId="2696"/>
        <pc:sldMkLst>
          <pc:docMk/>
          <pc:sldMk cId="1060235616" sldId="433"/>
        </pc:sldMkLst>
      </pc:sldChg>
      <pc:sldChg chg="del">
        <pc:chgData name="Eilidh McGregor (Green Ink)" userId="9cba41ee-7d70-4c23-afba-c2290bddaa61" providerId="ADAL" clId="{7E4891F7-5E2E-4422-B885-9157770169A2}" dt="2025-01-22T17:44:44.183" v="1" actId="2696"/>
        <pc:sldMkLst>
          <pc:docMk/>
          <pc:sldMk cId="3693223639" sldId="434"/>
        </pc:sldMkLst>
      </pc:sldChg>
      <pc:sldChg chg="del">
        <pc:chgData name="Eilidh McGregor (Green Ink)" userId="9cba41ee-7d70-4c23-afba-c2290bddaa61" providerId="ADAL" clId="{7E4891F7-5E2E-4422-B885-9157770169A2}" dt="2025-01-22T17:44:44.183" v="1" actId="2696"/>
        <pc:sldMkLst>
          <pc:docMk/>
          <pc:sldMk cId="383238543" sldId="435"/>
        </pc:sldMkLst>
      </pc:sldChg>
      <pc:sldChg chg="del">
        <pc:chgData name="Eilidh McGregor (Green Ink)" userId="9cba41ee-7d70-4c23-afba-c2290bddaa61" providerId="ADAL" clId="{7E4891F7-5E2E-4422-B885-9157770169A2}" dt="2025-01-22T17:44:44.183" v="1" actId="2696"/>
        <pc:sldMkLst>
          <pc:docMk/>
          <pc:sldMk cId="3846787701" sldId="436"/>
        </pc:sldMkLst>
      </pc:sldChg>
      <pc:sldChg chg="del">
        <pc:chgData name="Eilidh McGregor (Green Ink)" userId="9cba41ee-7d70-4c23-afba-c2290bddaa61" providerId="ADAL" clId="{7E4891F7-5E2E-4422-B885-9157770169A2}" dt="2025-01-22T17:44:44.183" v="1" actId="2696"/>
        <pc:sldMkLst>
          <pc:docMk/>
          <pc:sldMk cId="658007478" sldId="437"/>
        </pc:sldMkLst>
      </pc:sldChg>
      <pc:sldChg chg="del">
        <pc:chgData name="Eilidh McGregor (Green Ink)" userId="9cba41ee-7d70-4c23-afba-c2290bddaa61" providerId="ADAL" clId="{7E4891F7-5E2E-4422-B885-9157770169A2}" dt="2025-01-22T17:44:44.183" v="1" actId="2696"/>
        <pc:sldMkLst>
          <pc:docMk/>
          <pc:sldMk cId="1866775652" sldId="438"/>
        </pc:sldMkLst>
      </pc:sldChg>
      <pc:sldChg chg="del">
        <pc:chgData name="Eilidh McGregor (Green Ink)" userId="9cba41ee-7d70-4c23-afba-c2290bddaa61" providerId="ADAL" clId="{7E4891F7-5E2E-4422-B885-9157770169A2}" dt="2025-01-22T17:44:44.183" v="1" actId="2696"/>
        <pc:sldMkLst>
          <pc:docMk/>
          <pc:sldMk cId="3640056953" sldId="439"/>
        </pc:sldMkLst>
      </pc:sldChg>
      <pc:sldChg chg="del">
        <pc:chgData name="Eilidh McGregor (Green Ink)" userId="9cba41ee-7d70-4c23-afba-c2290bddaa61" providerId="ADAL" clId="{7E4891F7-5E2E-4422-B885-9157770169A2}" dt="2025-01-22T17:44:44.183" v="1" actId="2696"/>
        <pc:sldMkLst>
          <pc:docMk/>
          <pc:sldMk cId="2035660140" sldId="440"/>
        </pc:sldMkLst>
      </pc:sldChg>
      <pc:sldChg chg="del">
        <pc:chgData name="Eilidh McGregor (Green Ink)" userId="9cba41ee-7d70-4c23-afba-c2290bddaa61" providerId="ADAL" clId="{7E4891F7-5E2E-4422-B885-9157770169A2}" dt="2025-01-22T17:44:44.183" v="1" actId="2696"/>
        <pc:sldMkLst>
          <pc:docMk/>
          <pc:sldMk cId="1605091778" sldId="441"/>
        </pc:sldMkLst>
      </pc:sldChg>
      <pc:sldChg chg="del">
        <pc:chgData name="Eilidh McGregor (Green Ink)" userId="9cba41ee-7d70-4c23-afba-c2290bddaa61" providerId="ADAL" clId="{7E4891F7-5E2E-4422-B885-9157770169A2}" dt="2025-01-22T17:44:44.183" v="1" actId="2696"/>
        <pc:sldMkLst>
          <pc:docMk/>
          <pc:sldMk cId="4268944015" sldId="442"/>
        </pc:sldMkLst>
      </pc:sldChg>
      <pc:sldChg chg="del">
        <pc:chgData name="Eilidh McGregor (Green Ink)" userId="9cba41ee-7d70-4c23-afba-c2290bddaa61" providerId="ADAL" clId="{7E4891F7-5E2E-4422-B885-9157770169A2}" dt="2025-01-22T17:44:44.183" v="1" actId="2696"/>
        <pc:sldMkLst>
          <pc:docMk/>
          <pc:sldMk cId="836644462" sldId="443"/>
        </pc:sldMkLst>
      </pc:sldChg>
      <pc:sldChg chg="del">
        <pc:chgData name="Eilidh McGregor (Green Ink)" userId="9cba41ee-7d70-4c23-afba-c2290bddaa61" providerId="ADAL" clId="{7E4891F7-5E2E-4422-B885-9157770169A2}" dt="2025-01-22T17:44:44.183" v="1" actId="2696"/>
        <pc:sldMkLst>
          <pc:docMk/>
          <pc:sldMk cId="1624689300" sldId="444"/>
        </pc:sldMkLst>
      </pc:sldChg>
      <pc:sldChg chg="del">
        <pc:chgData name="Eilidh McGregor (Green Ink)" userId="9cba41ee-7d70-4c23-afba-c2290bddaa61" providerId="ADAL" clId="{7E4891F7-5E2E-4422-B885-9157770169A2}" dt="2025-01-22T17:44:44.183" v="1" actId="2696"/>
        <pc:sldMkLst>
          <pc:docMk/>
          <pc:sldMk cId="3211565102" sldId="445"/>
        </pc:sldMkLst>
      </pc:sldChg>
      <pc:sldChg chg="del">
        <pc:chgData name="Eilidh McGregor (Green Ink)" userId="9cba41ee-7d70-4c23-afba-c2290bddaa61" providerId="ADAL" clId="{7E4891F7-5E2E-4422-B885-9157770169A2}" dt="2025-01-22T17:44:44.183" v="1" actId="2696"/>
        <pc:sldMkLst>
          <pc:docMk/>
          <pc:sldMk cId="878336637" sldId="447"/>
        </pc:sldMkLst>
      </pc:sldChg>
      <pc:sldChg chg="del">
        <pc:chgData name="Eilidh McGregor (Green Ink)" userId="9cba41ee-7d70-4c23-afba-c2290bddaa61" providerId="ADAL" clId="{7E4891F7-5E2E-4422-B885-9157770169A2}" dt="2025-01-22T17:44:44.183" v="1" actId="2696"/>
        <pc:sldMkLst>
          <pc:docMk/>
          <pc:sldMk cId="4138028408" sldId="448"/>
        </pc:sldMkLst>
      </pc:sldChg>
      <pc:sldChg chg="del">
        <pc:chgData name="Eilidh McGregor (Green Ink)" userId="9cba41ee-7d70-4c23-afba-c2290bddaa61" providerId="ADAL" clId="{7E4891F7-5E2E-4422-B885-9157770169A2}" dt="2025-01-22T17:44:44.183" v="1" actId="2696"/>
        <pc:sldMkLst>
          <pc:docMk/>
          <pc:sldMk cId="953593568" sldId="449"/>
        </pc:sldMkLst>
      </pc:sldChg>
      <pc:sldChg chg="del">
        <pc:chgData name="Eilidh McGregor (Green Ink)" userId="9cba41ee-7d70-4c23-afba-c2290bddaa61" providerId="ADAL" clId="{7E4891F7-5E2E-4422-B885-9157770169A2}" dt="2025-01-22T17:44:44.183" v="1" actId="2696"/>
        <pc:sldMkLst>
          <pc:docMk/>
          <pc:sldMk cId="3557499827" sldId="450"/>
        </pc:sldMkLst>
      </pc:sldChg>
      <pc:sldChg chg="del">
        <pc:chgData name="Eilidh McGregor (Green Ink)" userId="9cba41ee-7d70-4c23-afba-c2290bddaa61" providerId="ADAL" clId="{7E4891F7-5E2E-4422-B885-9157770169A2}" dt="2025-01-22T17:44:44.183" v="1" actId="2696"/>
        <pc:sldMkLst>
          <pc:docMk/>
          <pc:sldMk cId="3435835886" sldId="451"/>
        </pc:sldMkLst>
      </pc:sldChg>
      <pc:sldChg chg="del">
        <pc:chgData name="Eilidh McGregor (Green Ink)" userId="9cba41ee-7d70-4c23-afba-c2290bddaa61" providerId="ADAL" clId="{7E4891F7-5E2E-4422-B885-9157770169A2}" dt="2025-01-22T17:44:44.183" v="1" actId="2696"/>
        <pc:sldMkLst>
          <pc:docMk/>
          <pc:sldMk cId="3195388984" sldId="452"/>
        </pc:sldMkLst>
      </pc:sldChg>
      <pc:sldChg chg="del">
        <pc:chgData name="Eilidh McGregor (Green Ink)" userId="9cba41ee-7d70-4c23-afba-c2290bddaa61" providerId="ADAL" clId="{7E4891F7-5E2E-4422-B885-9157770169A2}" dt="2025-01-22T17:44:44.183" v="1" actId="2696"/>
        <pc:sldMkLst>
          <pc:docMk/>
          <pc:sldMk cId="1969357477" sldId="453"/>
        </pc:sldMkLst>
      </pc:sldChg>
      <pc:sldChg chg="del">
        <pc:chgData name="Eilidh McGregor (Green Ink)" userId="9cba41ee-7d70-4c23-afba-c2290bddaa61" providerId="ADAL" clId="{7E4891F7-5E2E-4422-B885-9157770169A2}" dt="2025-01-22T17:44:44.183" v="1" actId="2696"/>
        <pc:sldMkLst>
          <pc:docMk/>
          <pc:sldMk cId="2237964821" sldId="454"/>
        </pc:sldMkLst>
      </pc:sldChg>
      <pc:sldChg chg="del">
        <pc:chgData name="Eilidh McGregor (Green Ink)" userId="9cba41ee-7d70-4c23-afba-c2290bddaa61" providerId="ADAL" clId="{7E4891F7-5E2E-4422-B885-9157770169A2}" dt="2025-01-22T17:44:44.183" v="1" actId="2696"/>
        <pc:sldMkLst>
          <pc:docMk/>
          <pc:sldMk cId="984639349" sldId="455"/>
        </pc:sldMkLst>
      </pc:sldChg>
      <pc:sldChg chg="del">
        <pc:chgData name="Eilidh McGregor (Green Ink)" userId="9cba41ee-7d70-4c23-afba-c2290bddaa61" providerId="ADAL" clId="{7E4891F7-5E2E-4422-B885-9157770169A2}" dt="2025-01-22T17:44:44.183" v="1" actId="2696"/>
        <pc:sldMkLst>
          <pc:docMk/>
          <pc:sldMk cId="63581443" sldId="456"/>
        </pc:sldMkLst>
      </pc:sldChg>
      <pc:sldChg chg="del">
        <pc:chgData name="Eilidh McGregor (Green Ink)" userId="9cba41ee-7d70-4c23-afba-c2290bddaa61" providerId="ADAL" clId="{7E4891F7-5E2E-4422-B885-9157770169A2}" dt="2025-01-22T17:44:44.183" v="1" actId="2696"/>
        <pc:sldMkLst>
          <pc:docMk/>
          <pc:sldMk cId="3577199260" sldId="457"/>
        </pc:sldMkLst>
      </pc:sldChg>
      <pc:sldChg chg="del">
        <pc:chgData name="Eilidh McGregor (Green Ink)" userId="9cba41ee-7d70-4c23-afba-c2290bddaa61" providerId="ADAL" clId="{7E4891F7-5E2E-4422-B885-9157770169A2}" dt="2025-01-22T17:44:44.183" v="1" actId="2696"/>
        <pc:sldMkLst>
          <pc:docMk/>
          <pc:sldMk cId="3389280994" sldId="458"/>
        </pc:sldMkLst>
      </pc:sldChg>
      <pc:sldChg chg="del">
        <pc:chgData name="Eilidh McGregor (Green Ink)" userId="9cba41ee-7d70-4c23-afba-c2290bddaa61" providerId="ADAL" clId="{7E4891F7-5E2E-4422-B885-9157770169A2}" dt="2025-01-22T17:44:44.183" v="1" actId="2696"/>
        <pc:sldMkLst>
          <pc:docMk/>
          <pc:sldMk cId="3920546283" sldId="459"/>
        </pc:sldMkLst>
      </pc:sldChg>
      <pc:sldChg chg="del">
        <pc:chgData name="Eilidh McGregor (Green Ink)" userId="9cba41ee-7d70-4c23-afba-c2290bddaa61" providerId="ADAL" clId="{7E4891F7-5E2E-4422-B885-9157770169A2}" dt="2025-01-22T17:44:44.183" v="1" actId="2696"/>
        <pc:sldMkLst>
          <pc:docMk/>
          <pc:sldMk cId="1149370332" sldId="460"/>
        </pc:sldMkLst>
      </pc:sldChg>
      <pc:sldChg chg="del">
        <pc:chgData name="Eilidh McGregor (Green Ink)" userId="9cba41ee-7d70-4c23-afba-c2290bddaa61" providerId="ADAL" clId="{7E4891F7-5E2E-4422-B885-9157770169A2}" dt="2025-01-22T17:44:44.183" v="1" actId="2696"/>
        <pc:sldMkLst>
          <pc:docMk/>
          <pc:sldMk cId="4190746743" sldId="461"/>
        </pc:sldMkLst>
      </pc:sldChg>
      <pc:sldChg chg="del">
        <pc:chgData name="Eilidh McGregor (Green Ink)" userId="9cba41ee-7d70-4c23-afba-c2290bddaa61" providerId="ADAL" clId="{7E4891F7-5E2E-4422-B885-9157770169A2}" dt="2025-01-22T17:44:44.183" v="1" actId="2696"/>
        <pc:sldMkLst>
          <pc:docMk/>
          <pc:sldMk cId="1221260822" sldId="462"/>
        </pc:sldMkLst>
      </pc:sldChg>
      <pc:sldChg chg="del">
        <pc:chgData name="Eilidh McGregor (Green Ink)" userId="9cba41ee-7d70-4c23-afba-c2290bddaa61" providerId="ADAL" clId="{7E4891F7-5E2E-4422-B885-9157770169A2}" dt="2025-01-22T17:44:44.183" v="1" actId="2696"/>
        <pc:sldMkLst>
          <pc:docMk/>
          <pc:sldMk cId="1073958280" sldId="463"/>
        </pc:sldMkLst>
      </pc:sldChg>
      <pc:sldChg chg="del">
        <pc:chgData name="Eilidh McGregor (Green Ink)" userId="9cba41ee-7d70-4c23-afba-c2290bddaa61" providerId="ADAL" clId="{7E4891F7-5E2E-4422-B885-9157770169A2}" dt="2025-01-22T17:44:44.183" v="1" actId="2696"/>
        <pc:sldMkLst>
          <pc:docMk/>
          <pc:sldMk cId="3036945501" sldId="464"/>
        </pc:sldMkLst>
      </pc:sldChg>
      <pc:sldChg chg="del">
        <pc:chgData name="Eilidh McGregor (Green Ink)" userId="9cba41ee-7d70-4c23-afba-c2290bddaa61" providerId="ADAL" clId="{7E4891F7-5E2E-4422-B885-9157770169A2}" dt="2025-01-22T17:44:44.183" v="1" actId="2696"/>
        <pc:sldMkLst>
          <pc:docMk/>
          <pc:sldMk cId="4277461874" sldId="466"/>
        </pc:sldMkLst>
      </pc:sldChg>
      <pc:sldChg chg="del">
        <pc:chgData name="Eilidh McGregor (Green Ink)" userId="9cba41ee-7d70-4c23-afba-c2290bddaa61" providerId="ADAL" clId="{7E4891F7-5E2E-4422-B885-9157770169A2}" dt="2025-01-22T17:44:44.183" v="1" actId="2696"/>
        <pc:sldMkLst>
          <pc:docMk/>
          <pc:sldMk cId="2513149446" sldId="467"/>
        </pc:sldMkLst>
      </pc:sldChg>
      <pc:sldChg chg="del">
        <pc:chgData name="Eilidh McGregor (Green Ink)" userId="9cba41ee-7d70-4c23-afba-c2290bddaa61" providerId="ADAL" clId="{7E4891F7-5E2E-4422-B885-9157770169A2}" dt="2025-01-22T17:44:44.183" v="1" actId="2696"/>
        <pc:sldMkLst>
          <pc:docMk/>
          <pc:sldMk cId="1553088747" sldId="468"/>
        </pc:sldMkLst>
      </pc:sldChg>
      <pc:sldChg chg="del">
        <pc:chgData name="Eilidh McGregor (Green Ink)" userId="9cba41ee-7d70-4c23-afba-c2290bddaa61" providerId="ADAL" clId="{7E4891F7-5E2E-4422-B885-9157770169A2}" dt="2025-01-22T17:44:44.183" v="1" actId="2696"/>
        <pc:sldMkLst>
          <pc:docMk/>
          <pc:sldMk cId="4206548849" sldId="469"/>
        </pc:sldMkLst>
      </pc:sldChg>
      <pc:sldChg chg="del">
        <pc:chgData name="Eilidh McGregor (Green Ink)" userId="9cba41ee-7d70-4c23-afba-c2290bddaa61" providerId="ADAL" clId="{7E4891F7-5E2E-4422-B885-9157770169A2}" dt="2025-01-22T17:44:44.183" v="1" actId="2696"/>
        <pc:sldMkLst>
          <pc:docMk/>
          <pc:sldMk cId="564785877" sldId="470"/>
        </pc:sldMkLst>
      </pc:sldChg>
      <pc:sldChg chg="del">
        <pc:chgData name="Eilidh McGregor (Green Ink)" userId="9cba41ee-7d70-4c23-afba-c2290bddaa61" providerId="ADAL" clId="{7E4891F7-5E2E-4422-B885-9157770169A2}" dt="2025-01-22T17:44:44.183" v="1" actId="2696"/>
        <pc:sldMkLst>
          <pc:docMk/>
          <pc:sldMk cId="914278702" sldId="471"/>
        </pc:sldMkLst>
      </pc:sldChg>
      <pc:sldChg chg="del">
        <pc:chgData name="Eilidh McGregor (Green Ink)" userId="9cba41ee-7d70-4c23-afba-c2290bddaa61" providerId="ADAL" clId="{7E4891F7-5E2E-4422-B885-9157770169A2}" dt="2025-01-22T17:44:44.183" v="1" actId="2696"/>
        <pc:sldMkLst>
          <pc:docMk/>
          <pc:sldMk cId="570678662" sldId="472"/>
        </pc:sldMkLst>
      </pc:sldChg>
      <pc:sldChg chg="del">
        <pc:chgData name="Eilidh McGregor (Green Ink)" userId="9cba41ee-7d70-4c23-afba-c2290bddaa61" providerId="ADAL" clId="{7E4891F7-5E2E-4422-B885-9157770169A2}" dt="2025-01-22T17:44:44.183" v="1" actId="2696"/>
        <pc:sldMkLst>
          <pc:docMk/>
          <pc:sldMk cId="3411515881" sldId="473"/>
        </pc:sldMkLst>
      </pc:sldChg>
      <pc:sldChg chg="del">
        <pc:chgData name="Eilidh McGregor (Green Ink)" userId="9cba41ee-7d70-4c23-afba-c2290bddaa61" providerId="ADAL" clId="{7E4891F7-5E2E-4422-B885-9157770169A2}" dt="2025-01-22T17:44:44.183" v="1" actId="2696"/>
        <pc:sldMkLst>
          <pc:docMk/>
          <pc:sldMk cId="3897835836" sldId="474"/>
        </pc:sldMkLst>
      </pc:sldChg>
      <pc:sldChg chg="del">
        <pc:chgData name="Eilidh McGregor (Green Ink)" userId="9cba41ee-7d70-4c23-afba-c2290bddaa61" providerId="ADAL" clId="{7E4891F7-5E2E-4422-B885-9157770169A2}" dt="2025-01-22T17:44:44.183" v="1" actId="2696"/>
        <pc:sldMkLst>
          <pc:docMk/>
          <pc:sldMk cId="4067566897" sldId="475"/>
        </pc:sldMkLst>
      </pc:sldChg>
      <pc:sldChg chg="del">
        <pc:chgData name="Eilidh McGregor (Green Ink)" userId="9cba41ee-7d70-4c23-afba-c2290bddaa61" providerId="ADAL" clId="{7E4891F7-5E2E-4422-B885-9157770169A2}" dt="2025-01-22T17:44:44.183" v="1" actId="2696"/>
        <pc:sldMkLst>
          <pc:docMk/>
          <pc:sldMk cId="2824503324" sldId="476"/>
        </pc:sldMkLst>
      </pc:sldChg>
      <pc:sldChg chg="del">
        <pc:chgData name="Eilidh McGregor (Green Ink)" userId="9cba41ee-7d70-4c23-afba-c2290bddaa61" providerId="ADAL" clId="{7E4891F7-5E2E-4422-B885-9157770169A2}" dt="2025-01-22T17:44:44.183" v="1" actId="2696"/>
        <pc:sldMkLst>
          <pc:docMk/>
          <pc:sldMk cId="2101170238" sldId="477"/>
        </pc:sldMkLst>
      </pc:sldChg>
      <pc:sldChg chg="del">
        <pc:chgData name="Eilidh McGregor (Green Ink)" userId="9cba41ee-7d70-4c23-afba-c2290bddaa61" providerId="ADAL" clId="{7E4891F7-5E2E-4422-B885-9157770169A2}" dt="2025-01-22T17:44:44.183" v="1" actId="2696"/>
        <pc:sldMkLst>
          <pc:docMk/>
          <pc:sldMk cId="3184517940" sldId="478"/>
        </pc:sldMkLst>
      </pc:sldChg>
      <pc:sldChg chg="del">
        <pc:chgData name="Eilidh McGregor (Green Ink)" userId="9cba41ee-7d70-4c23-afba-c2290bddaa61" providerId="ADAL" clId="{7E4891F7-5E2E-4422-B885-9157770169A2}" dt="2025-01-22T17:44:44.183" v="1" actId="2696"/>
        <pc:sldMkLst>
          <pc:docMk/>
          <pc:sldMk cId="1944775028" sldId="479"/>
        </pc:sldMkLst>
      </pc:sldChg>
      <pc:sldChg chg="del">
        <pc:chgData name="Eilidh McGregor (Green Ink)" userId="9cba41ee-7d70-4c23-afba-c2290bddaa61" providerId="ADAL" clId="{7E4891F7-5E2E-4422-B885-9157770169A2}" dt="2025-01-22T17:44:44.183" v="1" actId="2696"/>
        <pc:sldMkLst>
          <pc:docMk/>
          <pc:sldMk cId="2436485472" sldId="480"/>
        </pc:sldMkLst>
      </pc:sldChg>
      <pc:sldChg chg="del">
        <pc:chgData name="Eilidh McGregor (Green Ink)" userId="9cba41ee-7d70-4c23-afba-c2290bddaa61" providerId="ADAL" clId="{7E4891F7-5E2E-4422-B885-9157770169A2}" dt="2025-01-22T17:44:44.183" v="1" actId="2696"/>
        <pc:sldMkLst>
          <pc:docMk/>
          <pc:sldMk cId="250980949" sldId="481"/>
        </pc:sldMkLst>
      </pc:sldChg>
      <pc:sldChg chg="del">
        <pc:chgData name="Eilidh McGregor (Green Ink)" userId="9cba41ee-7d70-4c23-afba-c2290bddaa61" providerId="ADAL" clId="{7E4891F7-5E2E-4422-B885-9157770169A2}" dt="2025-01-22T17:44:44.183" v="1" actId="2696"/>
        <pc:sldMkLst>
          <pc:docMk/>
          <pc:sldMk cId="1428059581" sldId="482"/>
        </pc:sldMkLst>
      </pc:sldChg>
      <pc:sldChg chg="del">
        <pc:chgData name="Eilidh McGregor (Green Ink)" userId="9cba41ee-7d70-4c23-afba-c2290bddaa61" providerId="ADAL" clId="{7E4891F7-5E2E-4422-B885-9157770169A2}" dt="2025-01-22T17:44:44.183" v="1" actId="2696"/>
        <pc:sldMkLst>
          <pc:docMk/>
          <pc:sldMk cId="2513338623" sldId="483"/>
        </pc:sldMkLst>
      </pc:sldChg>
      <pc:sldChg chg="del">
        <pc:chgData name="Eilidh McGregor (Green Ink)" userId="9cba41ee-7d70-4c23-afba-c2290bddaa61" providerId="ADAL" clId="{7E4891F7-5E2E-4422-B885-9157770169A2}" dt="2025-01-22T17:44:44.183" v="1" actId="2696"/>
        <pc:sldMkLst>
          <pc:docMk/>
          <pc:sldMk cId="192575717" sldId="484"/>
        </pc:sldMkLst>
      </pc:sldChg>
      <pc:sldChg chg="del">
        <pc:chgData name="Eilidh McGregor (Green Ink)" userId="9cba41ee-7d70-4c23-afba-c2290bddaa61" providerId="ADAL" clId="{7E4891F7-5E2E-4422-B885-9157770169A2}" dt="2025-01-22T17:44:44.183" v="1" actId="2696"/>
        <pc:sldMkLst>
          <pc:docMk/>
          <pc:sldMk cId="1930407470" sldId="485"/>
        </pc:sldMkLst>
      </pc:sldChg>
      <pc:sldChg chg="del">
        <pc:chgData name="Eilidh McGregor (Green Ink)" userId="9cba41ee-7d70-4c23-afba-c2290bddaa61" providerId="ADAL" clId="{7E4891F7-5E2E-4422-B885-9157770169A2}" dt="2025-01-22T17:44:44.183" v="1" actId="2696"/>
        <pc:sldMkLst>
          <pc:docMk/>
          <pc:sldMk cId="626264679" sldId="486"/>
        </pc:sldMkLst>
      </pc:sldChg>
      <pc:sldChg chg="del">
        <pc:chgData name="Eilidh McGregor (Green Ink)" userId="9cba41ee-7d70-4c23-afba-c2290bddaa61" providerId="ADAL" clId="{7E4891F7-5E2E-4422-B885-9157770169A2}" dt="2025-01-22T17:44:44.183" v="1" actId="2696"/>
        <pc:sldMkLst>
          <pc:docMk/>
          <pc:sldMk cId="1635358212" sldId="488"/>
        </pc:sldMkLst>
      </pc:sldChg>
      <pc:sldChg chg="del">
        <pc:chgData name="Eilidh McGregor (Green Ink)" userId="9cba41ee-7d70-4c23-afba-c2290bddaa61" providerId="ADAL" clId="{7E4891F7-5E2E-4422-B885-9157770169A2}" dt="2025-01-22T17:44:44.183" v="1" actId="2696"/>
        <pc:sldMkLst>
          <pc:docMk/>
          <pc:sldMk cId="1887854444" sldId="489"/>
        </pc:sldMkLst>
      </pc:sldChg>
      <pc:sldChg chg="del">
        <pc:chgData name="Eilidh McGregor (Green Ink)" userId="9cba41ee-7d70-4c23-afba-c2290bddaa61" providerId="ADAL" clId="{7E4891F7-5E2E-4422-B885-9157770169A2}" dt="2025-01-22T17:44:44.183" v="1" actId="2696"/>
        <pc:sldMkLst>
          <pc:docMk/>
          <pc:sldMk cId="1963412723" sldId="490"/>
        </pc:sldMkLst>
      </pc:sldChg>
      <pc:sldChg chg="del">
        <pc:chgData name="Eilidh McGregor (Green Ink)" userId="9cba41ee-7d70-4c23-afba-c2290bddaa61" providerId="ADAL" clId="{7E4891F7-5E2E-4422-B885-9157770169A2}" dt="2025-01-22T17:44:44.183" v="1" actId="2696"/>
        <pc:sldMkLst>
          <pc:docMk/>
          <pc:sldMk cId="2712041305" sldId="491"/>
        </pc:sldMkLst>
      </pc:sldChg>
      <pc:sldChg chg="del">
        <pc:chgData name="Eilidh McGregor (Green Ink)" userId="9cba41ee-7d70-4c23-afba-c2290bddaa61" providerId="ADAL" clId="{7E4891F7-5E2E-4422-B885-9157770169A2}" dt="2025-01-22T17:44:44.183" v="1" actId="2696"/>
        <pc:sldMkLst>
          <pc:docMk/>
          <pc:sldMk cId="60241425" sldId="492"/>
        </pc:sldMkLst>
      </pc:sldChg>
      <pc:sldChg chg="del">
        <pc:chgData name="Eilidh McGregor (Green Ink)" userId="9cba41ee-7d70-4c23-afba-c2290bddaa61" providerId="ADAL" clId="{7E4891F7-5E2E-4422-B885-9157770169A2}" dt="2025-01-22T17:44:44.183" v="1" actId="2696"/>
        <pc:sldMkLst>
          <pc:docMk/>
          <pc:sldMk cId="892226930" sldId="493"/>
        </pc:sldMkLst>
      </pc:sldChg>
      <pc:sldChg chg="del">
        <pc:chgData name="Eilidh McGregor (Green Ink)" userId="9cba41ee-7d70-4c23-afba-c2290bddaa61" providerId="ADAL" clId="{7E4891F7-5E2E-4422-B885-9157770169A2}" dt="2025-01-22T17:44:44.183" v="1" actId="2696"/>
        <pc:sldMkLst>
          <pc:docMk/>
          <pc:sldMk cId="3535472846" sldId="494"/>
        </pc:sldMkLst>
      </pc:sldChg>
      <pc:sldChg chg="del">
        <pc:chgData name="Eilidh McGregor (Green Ink)" userId="9cba41ee-7d70-4c23-afba-c2290bddaa61" providerId="ADAL" clId="{7E4891F7-5E2E-4422-B885-9157770169A2}" dt="2025-01-22T17:44:44.183" v="1" actId="2696"/>
        <pc:sldMkLst>
          <pc:docMk/>
          <pc:sldMk cId="32059954" sldId="495"/>
        </pc:sldMkLst>
      </pc:sldChg>
      <pc:sldChg chg="del">
        <pc:chgData name="Eilidh McGregor (Green Ink)" userId="9cba41ee-7d70-4c23-afba-c2290bddaa61" providerId="ADAL" clId="{7E4891F7-5E2E-4422-B885-9157770169A2}" dt="2025-01-22T17:44:44.183" v="1" actId="2696"/>
        <pc:sldMkLst>
          <pc:docMk/>
          <pc:sldMk cId="1216624615" sldId="496"/>
        </pc:sldMkLst>
      </pc:sldChg>
      <pc:sldChg chg="del">
        <pc:chgData name="Eilidh McGregor (Green Ink)" userId="9cba41ee-7d70-4c23-afba-c2290bddaa61" providerId="ADAL" clId="{7E4891F7-5E2E-4422-B885-9157770169A2}" dt="2025-01-22T17:44:44.183" v="1" actId="2696"/>
        <pc:sldMkLst>
          <pc:docMk/>
          <pc:sldMk cId="669582613" sldId="498"/>
        </pc:sldMkLst>
      </pc:sldChg>
      <pc:sldChg chg="del">
        <pc:chgData name="Eilidh McGregor (Green Ink)" userId="9cba41ee-7d70-4c23-afba-c2290bddaa61" providerId="ADAL" clId="{7E4891F7-5E2E-4422-B885-9157770169A2}" dt="2025-01-22T17:44:44.183" v="1" actId="2696"/>
        <pc:sldMkLst>
          <pc:docMk/>
          <pc:sldMk cId="2279994913" sldId="499"/>
        </pc:sldMkLst>
      </pc:sldChg>
      <pc:sldChg chg="del">
        <pc:chgData name="Eilidh McGregor (Green Ink)" userId="9cba41ee-7d70-4c23-afba-c2290bddaa61" providerId="ADAL" clId="{7E4891F7-5E2E-4422-B885-9157770169A2}" dt="2025-01-22T17:44:44.183" v="1" actId="2696"/>
        <pc:sldMkLst>
          <pc:docMk/>
          <pc:sldMk cId="2703098110" sldId="501"/>
        </pc:sldMkLst>
      </pc:sldChg>
      <pc:sldChg chg="del">
        <pc:chgData name="Eilidh McGregor (Green Ink)" userId="9cba41ee-7d70-4c23-afba-c2290bddaa61" providerId="ADAL" clId="{7E4891F7-5E2E-4422-B885-9157770169A2}" dt="2025-01-22T17:44:44.183" v="1" actId="2696"/>
        <pc:sldMkLst>
          <pc:docMk/>
          <pc:sldMk cId="1917566058" sldId="502"/>
        </pc:sldMkLst>
      </pc:sldChg>
      <pc:sldChg chg="del">
        <pc:chgData name="Eilidh McGregor (Green Ink)" userId="9cba41ee-7d70-4c23-afba-c2290bddaa61" providerId="ADAL" clId="{7E4891F7-5E2E-4422-B885-9157770169A2}" dt="2025-01-22T17:44:44.183" v="1" actId="2696"/>
        <pc:sldMkLst>
          <pc:docMk/>
          <pc:sldMk cId="3835835597" sldId="503"/>
        </pc:sldMkLst>
      </pc:sldChg>
      <pc:sldChg chg="del">
        <pc:chgData name="Eilidh McGregor (Green Ink)" userId="9cba41ee-7d70-4c23-afba-c2290bddaa61" providerId="ADAL" clId="{7E4891F7-5E2E-4422-B885-9157770169A2}" dt="2025-01-22T17:44:44.183" v="1" actId="2696"/>
        <pc:sldMkLst>
          <pc:docMk/>
          <pc:sldMk cId="516420185" sldId="504"/>
        </pc:sldMkLst>
      </pc:sldChg>
      <pc:sldChg chg="del">
        <pc:chgData name="Eilidh McGregor (Green Ink)" userId="9cba41ee-7d70-4c23-afba-c2290bddaa61" providerId="ADAL" clId="{7E4891F7-5E2E-4422-B885-9157770169A2}" dt="2025-01-22T17:44:44.183" v="1" actId="2696"/>
        <pc:sldMkLst>
          <pc:docMk/>
          <pc:sldMk cId="2793079073" sldId="505"/>
        </pc:sldMkLst>
      </pc:sldChg>
      <pc:sldChg chg="del">
        <pc:chgData name="Eilidh McGregor (Green Ink)" userId="9cba41ee-7d70-4c23-afba-c2290bddaa61" providerId="ADAL" clId="{7E4891F7-5E2E-4422-B885-9157770169A2}" dt="2025-01-22T17:44:44.183" v="1" actId="2696"/>
        <pc:sldMkLst>
          <pc:docMk/>
          <pc:sldMk cId="3455035072" sldId="506"/>
        </pc:sldMkLst>
      </pc:sldChg>
      <pc:sldChg chg="del">
        <pc:chgData name="Eilidh McGregor (Green Ink)" userId="9cba41ee-7d70-4c23-afba-c2290bddaa61" providerId="ADAL" clId="{7E4891F7-5E2E-4422-B885-9157770169A2}" dt="2025-01-22T17:44:44.183" v="1" actId="2696"/>
        <pc:sldMkLst>
          <pc:docMk/>
          <pc:sldMk cId="2864550227" sldId="507"/>
        </pc:sldMkLst>
      </pc:sldChg>
      <pc:sldChg chg="del">
        <pc:chgData name="Eilidh McGregor (Green Ink)" userId="9cba41ee-7d70-4c23-afba-c2290bddaa61" providerId="ADAL" clId="{7E4891F7-5E2E-4422-B885-9157770169A2}" dt="2025-01-22T17:44:44.183" v="1" actId="2696"/>
        <pc:sldMkLst>
          <pc:docMk/>
          <pc:sldMk cId="1372983916" sldId="508"/>
        </pc:sldMkLst>
      </pc:sldChg>
      <pc:sldChg chg="del">
        <pc:chgData name="Eilidh McGregor (Green Ink)" userId="9cba41ee-7d70-4c23-afba-c2290bddaa61" providerId="ADAL" clId="{7E4891F7-5E2E-4422-B885-9157770169A2}" dt="2025-01-22T17:44:44.183" v="1" actId="2696"/>
        <pc:sldMkLst>
          <pc:docMk/>
          <pc:sldMk cId="2620479518" sldId="509"/>
        </pc:sldMkLst>
      </pc:sldChg>
      <pc:sldChg chg="del">
        <pc:chgData name="Eilidh McGregor (Green Ink)" userId="9cba41ee-7d70-4c23-afba-c2290bddaa61" providerId="ADAL" clId="{7E4891F7-5E2E-4422-B885-9157770169A2}" dt="2025-01-22T17:44:44.183" v="1" actId="2696"/>
        <pc:sldMkLst>
          <pc:docMk/>
          <pc:sldMk cId="455493254" sldId="510"/>
        </pc:sldMkLst>
      </pc:sldChg>
      <pc:sldChg chg="del">
        <pc:chgData name="Eilidh McGregor (Green Ink)" userId="9cba41ee-7d70-4c23-afba-c2290bddaa61" providerId="ADAL" clId="{7E4891F7-5E2E-4422-B885-9157770169A2}" dt="2025-01-22T17:44:44.183" v="1" actId="2696"/>
        <pc:sldMkLst>
          <pc:docMk/>
          <pc:sldMk cId="1741917319" sldId="511"/>
        </pc:sldMkLst>
      </pc:sldChg>
      <pc:sldChg chg="del">
        <pc:chgData name="Eilidh McGregor (Green Ink)" userId="9cba41ee-7d70-4c23-afba-c2290bddaa61" providerId="ADAL" clId="{7E4891F7-5E2E-4422-B885-9157770169A2}" dt="2025-01-22T17:44:44.183" v="1" actId="2696"/>
        <pc:sldMkLst>
          <pc:docMk/>
          <pc:sldMk cId="290102901" sldId="512"/>
        </pc:sldMkLst>
      </pc:sldChg>
      <pc:sldChg chg="del">
        <pc:chgData name="Eilidh McGregor (Green Ink)" userId="9cba41ee-7d70-4c23-afba-c2290bddaa61" providerId="ADAL" clId="{7E4891F7-5E2E-4422-B885-9157770169A2}" dt="2025-01-22T17:44:44.183" v="1" actId="2696"/>
        <pc:sldMkLst>
          <pc:docMk/>
          <pc:sldMk cId="9701064" sldId="513"/>
        </pc:sldMkLst>
      </pc:sldChg>
      <pc:sldChg chg="del">
        <pc:chgData name="Eilidh McGregor (Green Ink)" userId="9cba41ee-7d70-4c23-afba-c2290bddaa61" providerId="ADAL" clId="{7E4891F7-5E2E-4422-B885-9157770169A2}" dt="2025-01-22T17:44:44.183" v="1" actId="2696"/>
        <pc:sldMkLst>
          <pc:docMk/>
          <pc:sldMk cId="1270264776" sldId="514"/>
        </pc:sldMkLst>
      </pc:sldChg>
      <pc:sldChg chg="del">
        <pc:chgData name="Eilidh McGregor (Green Ink)" userId="9cba41ee-7d70-4c23-afba-c2290bddaa61" providerId="ADAL" clId="{7E4891F7-5E2E-4422-B885-9157770169A2}" dt="2025-01-22T17:44:44.183" v="1" actId="2696"/>
        <pc:sldMkLst>
          <pc:docMk/>
          <pc:sldMk cId="4163161739" sldId="515"/>
        </pc:sldMkLst>
      </pc:sldChg>
      <pc:sldChg chg="del">
        <pc:chgData name="Eilidh McGregor (Green Ink)" userId="9cba41ee-7d70-4c23-afba-c2290bddaa61" providerId="ADAL" clId="{7E4891F7-5E2E-4422-B885-9157770169A2}" dt="2025-01-22T17:44:44.183" v="1" actId="2696"/>
        <pc:sldMkLst>
          <pc:docMk/>
          <pc:sldMk cId="1155460931" sldId="516"/>
        </pc:sldMkLst>
      </pc:sldChg>
      <pc:sldChg chg="del">
        <pc:chgData name="Eilidh McGregor (Green Ink)" userId="9cba41ee-7d70-4c23-afba-c2290bddaa61" providerId="ADAL" clId="{7E4891F7-5E2E-4422-B885-9157770169A2}" dt="2025-01-22T17:44:44.183" v="1" actId="2696"/>
        <pc:sldMkLst>
          <pc:docMk/>
          <pc:sldMk cId="4043179754" sldId="517"/>
        </pc:sldMkLst>
      </pc:sldChg>
      <pc:sldChg chg="del">
        <pc:chgData name="Eilidh McGregor (Green Ink)" userId="9cba41ee-7d70-4c23-afba-c2290bddaa61" providerId="ADAL" clId="{7E4891F7-5E2E-4422-B885-9157770169A2}" dt="2025-01-22T17:44:44.183" v="1" actId="2696"/>
        <pc:sldMkLst>
          <pc:docMk/>
          <pc:sldMk cId="261152892" sldId="518"/>
        </pc:sldMkLst>
      </pc:sldChg>
      <pc:sldChg chg="del">
        <pc:chgData name="Eilidh McGregor (Green Ink)" userId="9cba41ee-7d70-4c23-afba-c2290bddaa61" providerId="ADAL" clId="{7E4891F7-5E2E-4422-B885-9157770169A2}" dt="2025-01-22T17:44:44.183" v="1" actId="2696"/>
        <pc:sldMkLst>
          <pc:docMk/>
          <pc:sldMk cId="4201634426" sldId="519"/>
        </pc:sldMkLst>
      </pc:sldChg>
      <pc:sldChg chg="del">
        <pc:chgData name="Eilidh McGregor (Green Ink)" userId="9cba41ee-7d70-4c23-afba-c2290bddaa61" providerId="ADAL" clId="{7E4891F7-5E2E-4422-B885-9157770169A2}" dt="2025-01-22T17:44:44.183" v="1" actId="2696"/>
        <pc:sldMkLst>
          <pc:docMk/>
          <pc:sldMk cId="3363182507" sldId="520"/>
        </pc:sldMkLst>
      </pc:sldChg>
      <pc:sldChg chg="del">
        <pc:chgData name="Eilidh McGregor (Green Ink)" userId="9cba41ee-7d70-4c23-afba-c2290bddaa61" providerId="ADAL" clId="{7E4891F7-5E2E-4422-B885-9157770169A2}" dt="2025-01-22T17:44:44.183" v="1" actId="2696"/>
        <pc:sldMkLst>
          <pc:docMk/>
          <pc:sldMk cId="4034244694" sldId="521"/>
        </pc:sldMkLst>
      </pc:sldChg>
      <pc:sldChg chg="del">
        <pc:chgData name="Eilidh McGregor (Green Ink)" userId="9cba41ee-7d70-4c23-afba-c2290bddaa61" providerId="ADAL" clId="{7E4891F7-5E2E-4422-B885-9157770169A2}" dt="2025-01-22T17:44:44.183" v="1" actId="2696"/>
        <pc:sldMkLst>
          <pc:docMk/>
          <pc:sldMk cId="2916014845" sldId="522"/>
        </pc:sldMkLst>
      </pc:sldChg>
      <pc:sldChg chg="del">
        <pc:chgData name="Eilidh McGregor (Green Ink)" userId="9cba41ee-7d70-4c23-afba-c2290bddaa61" providerId="ADAL" clId="{7E4891F7-5E2E-4422-B885-9157770169A2}" dt="2025-01-22T17:44:44.183" v="1" actId="2696"/>
        <pc:sldMkLst>
          <pc:docMk/>
          <pc:sldMk cId="3098079620" sldId="523"/>
        </pc:sldMkLst>
      </pc:sldChg>
      <pc:sldChg chg="del">
        <pc:chgData name="Eilidh McGregor (Green Ink)" userId="9cba41ee-7d70-4c23-afba-c2290bddaa61" providerId="ADAL" clId="{7E4891F7-5E2E-4422-B885-9157770169A2}" dt="2025-01-22T17:44:44.183" v="1" actId="2696"/>
        <pc:sldMkLst>
          <pc:docMk/>
          <pc:sldMk cId="1698864919" sldId="524"/>
        </pc:sldMkLst>
      </pc:sldChg>
      <pc:sldChg chg="del">
        <pc:chgData name="Eilidh McGregor (Green Ink)" userId="9cba41ee-7d70-4c23-afba-c2290bddaa61" providerId="ADAL" clId="{7E4891F7-5E2E-4422-B885-9157770169A2}" dt="2025-01-22T17:44:44.183" v="1" actId="2696"/>
        <pc:sldMkLst>
          <pc:docMk/>
          <pc:sldMk cId="104666613" sldId="525"/>
        </pc:sldMkLst>
      </pc:sldChg>
      <pc:sldChg chg="del">
        <pc:chgData name="Eilidh McGregor (Green Ink)" userId="9cba41ee-7d70-4c23-afba-c2290bddaa61" providerId="ADAL" clId="{7E4891F7-5E2E-4422-B885-9157770169A2}" dt="2025-01-22T17:44:44.183" v="1" actId="2696"/>
        <pc:sldMkLst>
          <pc:docMk/>
          <pc:sldMk cId="1994937616" sldId="526"/>
        </pc:sldMkLst>
      </pc:sldChg>
      <pc:sldChg chg="del">
        <pc:chgData name="Eilidh McGregor (Green Ink)" userId="9cba41ee-7d70-4c23-afba-c2290bddaa61" providerId="ADAL" clId="{7E4891F7-5E2E-4422-B885-9157770169A2}" dt="2025-01-22T17:44:44.183" v="1" actId="2696"/>
        <pc:sldMkLst>
          <pc:docMk/>
          <pc:sldMk cId="1038560813" sldId="527"/>
        </pc:sldMkLst>
      </pc:sldChg>
      <pc:sldChg chg="del">
        <pc:chgData name="Eilidh McGregor (Green Ink)" userId="9cba41ee-7d70-4c23-afba-c2290bddaa61" providerId="ADAL" clId="{7E4891F7-5E2E-4422-B885-9157770169A2}" dt="2025-01-22T17:44:44.183" v="1" actId="2696"/>
        <pc:sldMkLst>
          <pc:docMk/>
          <pc:sldMk cId="3612673987" sldId="529"/>
        </pc:sldMkLst>
      </pc:sldChg>
      <pc:sldChg chg="del">
        <pc:chgData name="Eilidh McGregor (Green Ink)" userId="9cba41ee-7d70-4c23-afba-c2290bddaa61" providerId="ADAL" clId="{7E4891F7-5E2E-4422-B885-9157770169A2}" dt="2025-01-22T17:44:44.183" v="1" actId="2696"/>
        <pc:sldMkLst>
          <pc:docMk/>
          <pc:sldMk cId="3962482384" sldId="530"/>
        </pc:sldMkLst>
      </pc:sldChg>
      <pc:sldChg chg="del">
        <pc:chgData name="Eilidh McGregor (Green Ink)" userId="9cba41ee-7d70-4c23-afba-c2290bddaa61" providerId="ADAL" clId="{7E4891F7-5E2E-4422-B885-9157770169A2}" dt="2025-01-22T17:44:44.183" v="1" actId="2696"/>
        <pc:sldMkLst>
          <pc:docMk/>
          <pc:sldMk cId="2202465377" sldId="531"/>
        </pc:sldMkLst>
      </pc:sldChg>
      <pc:sldChg chg="del">
        <pc:chgData name="Eilidh McGregor (Green Ink)" userId="9cba41ee-7d70-4c23-afba-c2290bddaa61" providerId="ADAL" clId="{7E4891F7-5E2E-4422-B885-9157770169A2}" dt="2025-01-22T17:44:44.183" v="1" actId="2696"/>
        <pc:sldMkLst>
          <pc:docMk/>
          <pc:sldMk cId="2849063426" sldId="533"/>
        </pc:sldMkLst>
      </pc:sldChg>
      <pc:sldChg chg="del">
        <pc:chgData name="Eilidh McGregor (Green Ink)" userId="9cba41ee-7d70-4c23-afba-c2290bddaa61" providerId="ADAL" clId="{7E4891F7-5E2E-4422-B885-9157770169A2}" dt="2025-01-22T17:44:44.183" v="1" actId="2696"/>
        <pc:sldMkLst>
          <pc:docMk/>
          <pc:sldMk cId="2535825104" sldId="534"/>
        </pc:sldMkLst>
      </pc:sldChg>
      <pc:sldChg chg="del">
        <pc:chgData name="Eilidh McGregor (Green Ink)" userId="9cba41ee-7d70-4c23-afba-c2290bddaa61" providerId="ADAL" clId="{7E4891F7-5E2E-4422-B885-9157770169A2}" dt="2025-01-22T17:44:44.183" v="1" actId="2696"/>
        <pc:sldMkLst>
          <pc:docMk/>
          <pc:sldMk cId="1533371814" sldId="535"/>
        </pc:sldMkLst>
      </pc:sldChg>
      <pc:sldChg chg="del">
        <pc:chgData name="Eilidh McGregor (Green Ink)" userId="9cba41ee-7d70-4c23-afba-c2290bddaa61" providerId="ADAL" clId="{7E4891F7-5E2E-4422-B885-9157770169A2}" dt="2025-01-22T17:44:44.183" v="1" actId="2696"/>
        <pc:sldMkLst>
          <pc:docMk/>
          <pc:sldMk cId="3126955785" sldId="536"/>
        </pc:sldMkLst>
      </pc:sldChg>
      <pc:sldChg chg="del">
        <pc:chgData name="Eilidh McGregor (Green Ink)" userId="9cba41ee-7d70-4c23-afba-c2290bddaa61" providerId="ADAL" clId="{7E4891F7-5E2E-4422-B885-9157770169A2}" dt="2025-01-22T17:44:22.062" v="0" actId="2696"/>
        <pc:sldMkLst>
          <pc:docMk/>
          <pc:sldMk cId="3694554810" sldId="537"/>
        </pc:sldMkLst>
      </pc:sldChg>
      <pc:sldChg chg="del">
        <pc:chgData name="Eilidh McGregor (Green Ink)" userId="9cba41ee-7d70-4c23-afba-c2290bddaa61" providerId="ADAL" clId="{7E4891F7-5E2E-4422-B885-9157770169A2}" dt="2025-01-22T17:44:22.062" v="0" actId="2696"/>
        <pc:sldMkLst>
          <pc:docMk/>
          <pc:sldMk cId="3143909663" sldId="538"/>
        </pc:sldMkLst>
      </pc:sldChg>
      <pc:sldChg chg="del">
        <pc:chgData name="Eilidh McGregor (Green Ink)" userId="9cba41ee-7d70-4c23-afba-c2290bddaa61" providerId="ADAL" clId="{7E4891F7-5E2E-4422-B885-9157770169A2}" dt="2025-01-22T17:44:44.183" v="1" actId="2696"/>
        <pc:sldMkLst>
          <pc:docMk/>
          <pc:sldMk cId="3351721272" sldId="539"/>
        </pc:sldMkLst>
      </pc:sldChg>
      <pc:sldChg chg="del">
        <pc:chgData name="Eilidh McGregor (Green Ink)" userId="9cba41ee-7d70-4c23-afba-c2290bddaa61" providerId="ADAL" clId="{7E4891F7-5E2E-4422-B885-9157770169A2}" dt="2025-01-22T17:44:44.183" v="1" actId="2696"/>
        <pc:sldMkLst>
          <pc:docMk/>
          <pc:sldMk cId="3281892448" sldId="540"/>
        </pc:sldMkLst>
      </pc:sldChg>
      <pc:sldChg chg="del">
        <pc:chgData name="Eilidh McGregor (Green Ink)" userId="9cba41ee-7d70-4c23-afba-c2290bddaa61" providerId="ADAL" clId="{7E4891F7-5E2E-4422-B885-9157770169A2}" dt="2025-01-22T17:44:44.183" v="1" actId="2696"/>
        <pc:sldMkLst>
          <pc:docMk/>
          <pc:sldMk cId="2680329864" sldId="541"/>
        </pc:sldMkLst>
      </pc:sldChg>
      <pc:sldChg chg="del">
        <pc:chgData name="Eilidh McGregor (Green Ink)" userId="9cba41ee-7d70-4c23-afba-c2290bddaa61" providerId="ADAL" clId="{7E4891F7-5E2E-4422-B885-9157770169A2}" dt="2025-01-22T17:44:44.183" v="1" actId="2696"/>
        <pc:sldMkLst>
          <pc:docMk/>
          <pc:sldMk cId="1083352733" sldId="542"/>
        </pc:sldMkLst>
      </pc:sldChg>
      <pc:sldChg chg="del">
        <pc:chgData name="Eilidh McGregor (Green Ink)" userId="9cba41ee-7d70-4c23-afba-c2290bddaa61" providerId="ADAL" clId="{7E4891F7-5E2E-4422-B885-9157770169A2}" dt="2025-01-22T17:44:22.062" v="0" actId="2696"/>
        <pc:sldMkLst>
          <pc:docMk/>
          <pc:sldMk cId="2066501417" sldId="543"/>
        </pc:sldMkLst>
      </pc:sldChg>
      <pc:sldChg chg="del">
        <pc:chgData name="Eilidh McGregor (Green Ink)" userId="9cba41ee-7d70-4c23-afba-c2290bddaa61" providerId="ADAL" clId="{7E4891F7-5E2E-4422-B885-9157770169A2}" dt="2025-01-22T17:44:22.062" v="0" actId="2696"/>
        <pc:sldMkLst>
          <pc:docMk/>
          <pc:sldMk cId="4194654886" sldId="544"/>
        </pc:sldMkLst>
      </pc:sldChg>
      <pc:sldChg chg="del">
        <pc:chgData name="Eilidh McGregor (Green Ink)" userId="9cba41ee-7d70-4c23-afba-c2290bddaa61" providerId="ADAL" clId="{7E4891F7-5E2E-4422-B885-9157770169A2}" dt="2025-01-22T17:44:22.062" v="0" actId="2696"/>
        <pc:sldMkLst>
          <pc:docMk/>
          <pc:sldMk cId="691906105" sldId="545"/>
        </pc:sldMkLst>
      </pc:sldChg>
      <pc:sldChg chg="del">
        <pc:chgData name="Eilidh McGregor (Green Ink)" userId="9cba41ee-7d70-4c23-afba-c2290bddaa61" providerId="ADAL" clId="{7E4891F7-5E2E-4422-B885-9157770169A2}" dt="2025-01-22T17:44:22.062" v="0" actId="2696"/>
        <pc:sldMkLst>
          <pc:docMk/>
          <pc:sldMk cId="1057054663" sldId="546"/>
        </pc:sldMkLst>
      </pc:sldChg>
      <pc:sldChg chg="del">
        <pc:chgData name="Eilidh McGregor (Green Ink)" userId="9cba41ee-7d70-4c23-afba-c2290bddaa61" providerId="ADAL" clId="{7E4891F7-5E2E-4422-B885-9157770169A2}" dt="2025-01-22T17:44:22.062" v="0" actId="2696"/>
        <pc:sldMkLst>
          <pc:docMk/>
          <pc:sldMk cId="2792557584" sldId="547"/>
        </pc:sldMkLst>
      </pc:sldChg>
      <pc:sldChg chg="del">
        <pc:chgData name="Eilidh McGregor (Green Ink)" userId="9cba41ee-7d70-4c23-afba-c2290bddaa61" providerId="ADAL" clId="{7E4891F7-5E2E-4422-B885-9157770169A2}" dt="2025-01-22T17:44:22.062" v="0" actId="2696"/>
        <pc:sldMkLst>
          <pc:docMk/>
          <pc:sldMk cId="3673841498" sldId="548"/>
        </pc:sldMkLst>
      </pc:sldChg>
      <pc:sldChg chg="del">
        <pc:chgData name="Eilidh McGregor (Green Ink)" userId="9cba41ee-7d70-4c23-afba-c2290bddaa61" providerId="ADAL" clId="{7E4891F7-5E2E-4422-B885-9157770169A2}" dt="2025-01-22T17:44:22.062" v="0" actId="2696"/>
        <pc:sldMkLst>
          <pc:docMk/>
          <pc:sldMk cId="2317205828" sldId="549"/>
        </pc:sldMkLst>
      </pc:sldChg>
      <pc:sldChg chg="del">
        <pc:chgData name="Eilidh McGregor (Green Ink)" userId="9cba41ee-7d70-4c23-afba-c2290bddaa61" providerId="ADAL" clId="{7E4891F7-5E2E-4422-B885-9157770169A2}" dt="2025-01-22T17:44:22.062" v="0" actId="2696"/>
        <pc:sldMkLst>
          <pc:docMk/>
          <pc:sldMk cId="4117553316" sldId="550"/>
        </pc:sldMkLst>
      </pc:sldChg>
      <pc:sldChg chg="del">
        <pc:chgData name="Eilidh McGregor (Green Ink)" userId="9cba41ee-7d70-4c23-afba-c2290bddaa61" providerId="ADAL" clId="{7E4891F7-5E2E-4422-B885-9157770169A2}" dt="2025-01-22T17:44:22.062" v="0" actId="2696"/>
        <pc:sldMkLst>
          <pc:docMk/>
          <pc:sldMk cId="584985910" sldId="551"/>
        </pc:sldMkLst>
      </pc:sldChg>
      <pc:sldChg chg="del">
        <pc:chgData name="Eilidh McGregor (Green Ink)" userId="9cba41ee-7d70-4c23-afba-c2290bddaa61" providerId="ADAL" clId="{7E4891F7-5E2E-4422-B885-9157770169A2}" dt="2025-01-22T17:44:22.062" v="0" actId="2696"/>
        <pc:sldMkLst>
          <pc:docMk/>
          <pc:sldMk cId="3093663083" sldId="552"/>
        </pc:sldMkLst>
      </pc:sldChg>
      <pc:sldChg chg="del">
        <pc:chgData name="Eilidh McGregor (Green Ink)" userId="9cba41ee-7d70-4c23-afba-c2290bddaa61" providerId="ADAL" clId="{7E4891F7-5E2E-4422-B885-9157770169A2}" dt="2025-01-22T17:44:22.062" v="0" actId="2696"/>
        <pc:sldMkLst>
          <pc:docMk/>
          <pc:sldMk cId="2525699467" sldId="553"/>
        </pc:sldMkLst>
      </pc:sldChg>
      <pc:sldChg chg="del">
        <pc:chgData name="Eilidh McGregor (Green Ink)" userId="9cba41ee-7d70-4c23-afba-c2290bddaa61" providerId="ADAL" clId="{7E4891F7-5E2E-4422-B885-9157770169A2}" dt="2025-01-22T17:44:22.062" v="0" actId="2696"/>
        <pc:sldMkLst>
          <pc:docMk/>
          <pc:sldMk cId="3557591569" sldId="554"/>
        </pc:sldMkLst>
      </pc:sldChg>
      <pc:sldChg chg="del">
        <pc:chgData name="Eilidh McGregor (Green Ink)" userId="9cba41ee-7d70-4c23-afba-c2290bddaa61" providerId="ADAL" clId="{7E4891F7-5E2E-4422-B885-9157770169A2}" dt="2025-01-22T17:44:22.062" v="0" actId="2696"/>
        <pc:sldMkLst>
          <pc:docMk/>
          <pc:sldMk cId="1643354276" sldId="555"/>
        </pc:sldMkLst>
      </pc:sldChg>
      <pc:sldChg chg="del">
        <pc:chgData name="Eilidh McGregor (Green Ink)" userId="9cba41ee-7d70-4c23-afba-c2290bddaa61" providerId="ADAL" clId="{7E4891F7-5E2E-4422-B885-9157770169A2}" dt="2025-01-22T17:44:44.183" v="1" actId="2696"/>
        <pc:sldMkLst>
          <pc:docMk/>
          <pc:sldMk cId="3656407505" sldId="558"/>
        </pc:sldMkLst>
      </pc:sldChg>
      <pc:sldChg chg="del">
        <pc:chgData name="Eilidh McGregor (Green Ink)" userId="9cba41ee-7d70-4c23-afba-c2290bddaa61" providerId="ADAL" clId="{7E4891F7-5E2E-4422-B885-9157770169A2}" dt="2025-01-22T17:44:44.183" v="1" actId="2696"/>
        <pc:sldMkLst>
          <pc:docMk/>
          <pc:sldMk cId="1393477870" sldId="559"/>
        </pc:sldMkLst>
      </pc:sldChg>
      <pc:sldChg chg="del">
        <pc:chgData name="Eilidh McGregor (Green Ink)" userId="9cba41ee-7d70-4c23-afba-c2290bddaa61" providerId="ADAL" clId="{7E4891F7-5E2E-4422-B885-9157770169A2}" dt="2025-01-22T17:44:44.183" v="1" actId="2696"/>
        <pc:sldMkLst>
          <pc:docMk/>
          <pc:sldMk cId="40989714" sldId="560"/>
        </pc:sldMkLst>
      </pc:sldChg>
      <pc:sldChg chg="del">
        <pc:chgData name="Eilidh McGregor (Green Ink)" userId="9cba41ee-7d70-4c23-afba-c2290bddaa61" providerId="ADAL" clId="{7E4891F7-5E2E-4422-B885-9157770169A2}" dt="2025-01-22T17:44:44.183" v="1" actId="2696"/>
        <pc:sldMkLst>
          <pc:docMk/>
          <pc:sldMk cId="2996773268" sldId="561"/>
        </pc:sldMkLst>
      </pc:sldChg>
      <pc:sldChg chg="del">
        <pc:chgData name="Eilidh McGregor (Green Ink)" userId="9cba41ee-7d70-4c23-afba-c2290bddaa61" providerId="ADAL" clId="{7E4891F7-5E2E-4422-B885-9157770169A2}" dt="2025-01-22T17:44:44.183" v="1" actId="2696"/>
        <pc:sldMkLst>
          <pc:docMk/>
          <pc:sldMk cId="1704946119" sldId="562"/>
        </pc:sldMkLst>
      </pc:sldChg>
      <pc:sldChg chg="del">
        <pc:chgData name="Eilidh McGregor (Green Ink)" userId="9cba41ee-7d70-4c23-afba-c2290bddaa61" providerId="ADAL" clId="{7E4891F7-5E2E-4422-B885-9157770169A2}" dt="2025-01-22T17:44:44.183" v="1" actId="2696"/>
        <pc:sldMkLst>
          <pc:docMk/>
          <pc:sldMk cId="1740026120" sldId="563"/>
        </pc:sldMkLst>
      </pc:sldChg>
      <pc:sldChg chg="del">
        <pc:chgData name="Eilidh McGregor (Green Ink)" userId="9cba41ee-7d70-4c23-afba-c2290bddaa61" providerId="ADAL" clId="{7E4891F7-5E2E-4422-B885-9157770169A2}" dt="2025-01-22T17:44:44.183" v="1" actId="2696"/>
        <pc:sldMkLst>
          <pc:docMk/>
          <pc:sldMk cId="2284976561" sldId="564"/>
        </pc:sldMkLst>
      </pc:sldChg>
      <pc:sldChg chg="del">
        <pc:chgData name="Eilidh McGregor (Green Ink)" userId="9cba41ee-7d70-4c23-afba-c2290bddaa61" providerId="ADAL" clId="{7E4891F7-5E2E-4422-B885-9157770169A2}" dt="2025-01-22T17:44:44.183" v="1" actId="2696"/>
        <pc:sldMkLst>
          <pc:docMk/>
          <pc:sldMk cId="2980113983" sldId="565"/>
        </pc:sldMkLst>
      </pc:sldChg>
      <pc:sldChg chg="del">
        <pc:chgData name="Eilidh McGregor (Green Ink)" userId="9cba41ee-7d70-4c23-afba-c2290bddaa61" providerId="ADAL" clId="{7E4891F7-5E2E-4422-B885-9157770169A2}" dt="2025-01-22T17:44:44.183" v="1" actId="2696"/>
        <pc:sldMkLst>
          <pc:docMk/>
          <pc:sldMk cId="2018139632" sldId="566"/>
        </pc:sldMkLst>
      </pc:sldChg>
      <pc:sldChg chg="del">
        <pc:chgData name="Eilidh McGregor (Green Ink)" userId="9cba41ee-7d70-4c23-afba-c2290bddaa61" providerId="ADAL" clId="{7E4891F7-5E2E-4422-B885-9157770169A2}" dt="2025-01-22T17:44:44.183" v="1" actId="2696"/>
        <pc:sldMkLst>
          <pc:docMk/>
          <pc:sldMk cId="714378234" sldId="567"/>
        </pc:sldMkLst>
      </pc:sldChg>
      <pc:sldChg chg="del">
        <pc:chgData name="Eilidh McGregor (Green Ink)" userId="9cba41ee-7d70-4c23-afba-c2290bddaa61" providerId="ADAL" clId="{7E4891F7-5E2E-4422-B885-9157770169A2}" dt="2025-01-22T17:44:44.183" v="1" actId="2696"/>
        <pc:sldMkLst>
          <pc:docMk/>
          <pc:sldMk cId="1175654923" sldId="568"/>
        </pc:sldMkLst>
      </pc:sldChg>
      <pc:sldChg chg="del">
        <pc:chgData name="Eilidh McGregor (Green Ink)" userId="9cba41ee-7d70-4c23-afba-c2290bddaa61" providerId="ADAL" clId="{7E4891F7-5E2E-4422-B885-9157770169A2}" dt="2025-01-22T17:44:44.183" v="1" actId="2696"/>
        <pc:sldMkLst>
          <pc:docMk/>
          <pc:sldMk cId="3855224202" sldId="569"/>
        </pc:sldMkLst>
      </pc:sldChg>
      <pc:sldChg chg="del">
        <pc:chgData name="Eilidh McGregor (Green Ink)" userId="9cba41ee-7d70-4c23-afba-c2290bddaa61" providerId="ADAL" clId="{7E4891F7-5E2E-4422-B885-9157770169A2}" dt="2025-01-22T17:44:44.183" v="1" actId="2696"/>
        <pc:sldMkLst>
          <pc:docMk/>
          <pc:sldMk cId="2643322511" sldId="570"/>
        </pc:sldMkLst>
      </pc:sldChg>
      <pc:sldChg chg="del">
        <pc:chgData name="Eilidh McGregor (Green Ink)" userId="9cba41ee-7d70-4c23-afba-c2290bddaa61" providerId="ADAL" clId="{7E4891F7-5E2E-4422-B885-9157770169A2}" dt="2025-01-22T17:44:44.183" v="1" actId="2696"/>
        <pc:sldMkLst>
          <pc:docMk/>
          <pc:sldMk cId="1748309419" sldId="571"/>
        </pc:sldMkLst>
      </pc:sldChg>
      <pc:sldMasterChg chg="del delSldLayout">
        <pc:chgData name="Eilidh McGregor (Green Ink)" userId="9cba41ee-7d70-4c23-afba-c2290bddaa61" providerId="ADAL" clId="{7E4891F7-5E2E-4422-B885-9157770169A2}" dt="2025-01-22T17:44:22.062" v="0" actId="2696"/>
        <pc:sldMasterMkLst>
          <pc:docMk/>
          <pc:sldMasterMk cId="3094766135" sldId="2147483648"/>
        </pc:sldMasterMkLst>
        <pc:sldLayoutChg chg="del">
          <pc:chgData name="Eilidh McGregor (Green Ink)" userId="9cba41ee-7d70-4c23-afba-c2290bddaa61" providerId="ADAL" clId="{7E4891F7-5E2E-4422-B885-9157770169A2}" dt="2025-01-22T17:44:22.062"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7E4891F7-5E2E-4422-B885-9157770169A2}" dt="2025-01-22T17:44:22.062" v="0" actId="2696"/>
        <pc:sldMasterMkLst>
          <pc:docMk/>
          <pc:sldMasterMk cId="3564903295" sldId="2147483676"/>
        </pc:sldMasterMkLst>
        <pc:sldLayoutChg chg="del">
          <pc:chgData name="Eilidh McGregor (Green Ink)" userId="9cba41ee-7d70-4c23-afba-c2290bddaa61" providerId="ADAL" clId="{7E4891F7-5E2E-4422-B885-9157770169A2}" dt="2025-01-22T17:44:22.062" v="0" actId="2696"/>
          <pc:sldLayoutMkLst>
            <pc:docMk/>
            <pc:sldMasterMk cId="3564903295" sldId="2147483676"/>
            <pc:sldLayoutMk cId="3714933738" sldId="2147483675"/>
          </pc:sldLayoutMkLst>
        </pc:sldLayoutChg>
        <pc:sldLayoutChg chg="del">
          <pc:chgData name="Eilidh McGregor (Green Ink)" userId="9cba41ee-7d70-4c23-afba-c2290bddaa61" providerId="ADAL" clId="{7E4891F7-5E2E-4422-B885-9157770169A2}" dt="2025-01-22T17:44:22.062" v="0" actId="2696"/>
          <pc:sldLayoutMkLst>
            <pc:docMk/>
            <pc:sldMasterMk cId="3564903295" sldId="2147483676"/>
            <pc:sldLayoutMk cId="2429060909" sldId="2147483677"/>
          </pc:sldLayoutMkLst>
        </pc:sldLayoutChg>
        <pc:sldLayoutChg chg="del">
          <pc:chgData name="Eilidh McGregor (Green Ink)" userId="9cba41ee-7d70-4c23-afba-c2290bddaa61" providerId="ADAL" clId="{7E4891F7-5E2E-4422-B885-9157770169A2}" dt="2025-01-22T17:44:22.062" v="0" actId="2696"/>
          <pc:sldLayoutMkLst>
            <pc:docMk/>
            <pc:sldMasterMk cId="3564903295" sldId="2147483676"/>
            <pc:sldLayoutMk cId="4068904741" sldId="2147483714"/>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4F1D4-CB98-006D-0889-C99BDDB6E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E9C40-7F21-5C6C-7AB3-81D9A350D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C186A-FA88-C4EF-5924-31D1C9244AE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2271B3-FC5D-CF25-32F9-9660084BD65B}"/>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83924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8" name="Google Shape;1288;p16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Say: </a:t>
            </a:r>
            <a:r>
              <a:rPr lang="fr" dirty="0"/>
              <a:t>As noted in Session 7, there are some special considerations when providing first-line support to children and adolescents. When progressing to the final two steps of LIV(ES) – </a:t>
            </a:r>
            <a:r>
              <a:rPr lang="fr" b="1" dirty="0"/>
              <a:t>E</a:t>
            </a:r>
            <a:r>
              <a:rPr lang="fr" dirty="0"/>
              <a:t>nhancing safety and providing </a:t>
            </a:r>
            <a:r>
              <a:rPr lang="fr" b="1" dirty="0"/>
              <a:t>S</a:t>
            </a:r>
            <a:r>
              <a:rPr lang="fr" dirty="0"/>
              <a:t>upport – awareness and adaptation to the decision-making capacity of the survivor and legal age of consent in your context becomes even more critical.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1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0" name="Google Shape;1300;p16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1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0" name="Google Shape;1310;p16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Say: </a:t>
            </a:r>
            <a:r>
              <a:rPr lang="fr" dirty="0"/>
              <a:t>It is important that a provider not be alone when providing care to a child survivor. If the accompanying adult needs to be asked to leave to help with information-gathering and/or because they are involved in the violence, bring in a nurse, community health worker, child case manager or other safe adult. </a:t>
            </a:r>
            <a:endParaRPr dirty="0"/>
          </a:p>
          <a:p>
            <a:pPr marL="0" marR="57057" lvl="0" indent="0" algn="l" rtl="0">
              <a:lnSpc>
                <a:spcPct val="118000"/>
              </a:lnSpc>
              <a:spcBef>
                <a:spcPts val="0"/>
              </a:spcBef>
              <a:spcAft>
                <a:spcPts val="0"/>
              </a:spcAft>
              <a:buSzPts val="1100"/>
              <a:buNone/>
            </a:pPr>
            <a:endParaRPr dirty="0"/>
          </a:p>
          <a:p>
            <a:pPr marL="0" marR="57057" lvl="0" indent="0" algn="l" rtl="0">
              <a:lnSpc>
                <a:spcPct val="118000"/>
              </a:lnSpc>
              <a:spcBef>
                <a:spcPts val="0"/>
              </a:spcBef>
              <a:spcAft>
                <a:spcPts val="0"/>
              </a:spcAft>
              <a:buSzPts val="1100"/>
              <a:buNone/>
            </a:pPr>
            <a:r>
              <a:rPr lang="fr" dirty="0"/>
              <a:t>The two additional “C”s to remember and incorporate into care for children and adolescents are:</a:t>
            </a:r>
            <a:endParaRPr dirty="0"/>
          </a:p>
          <a:p>
            <a:pPr marL="171450" marR="57057" lvl="0" indent="-171450" algn="l" rtl="0">
              <a:lnSpc>
                <a:spcPct val="118000"/>
              </a:lnSpc>
              <a:spcBef>
                <a:spcPts val="0"/>
              </a:spcBef>
              <a:spcAft>
                <a:spcPts val="0"/>
              </a:spcAft>
              <a:buSzPts val="1100"/>
              <a:buChar char="●"/>
            </a:pPr>
            <a:r>
              <a:rPr lang="fr" b="1" dirty="0"/>
              <a:t>C</a:t>
            </a:r>
            <a:r>
              <a:rPr lang="fr" dirty="0"/>
              <a:t>hild-centred communication</a:t>
            </a:r>
            <a:endParaRPr dirty="0"/>
          </a:p>
          <a:p>
            <a:pPr marL="171450" marR="57057" lvl="0" indent="-171450" algn="l" rtl="0">
              <a:lnSpc>
                <a:spcPct val="118000"/>
              </a:lnSpc>
              <a:spcBef>
                <a:spcPts val="0"/>
              </a:spcBef>
              <a:spcAft>
                <a:spcPts val="0"/>
              </a:spcAft>
              <a:buSzPts val="1100"/>
              <a:buChar char="●"/>
            </a:pPr>
            <a:r>
              <a:rPr lang="fr" b="1" dirty="0"/>
              <a:t>C</a:t>
            </a:r>
            <a:r>
              <a:rPr lang="fr" dirty="0"/>
              <a:t>aregiver involvement.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6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6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Facilitator’s notes:</a:t>
            </a:r>
          </a:p>
          <a:p>
            <a:pPr marL="0" marR="56515" lvl="0" indent="0" algn="l" rtl="0">
              <a:lnSpc>
                <a:spcPct val="118000"/>
              </a:lnSpc>
              <a:spcBef>
                <a:spcPts val="0"/>
              </a:spcBef>
              <a:spcAft>
                <a:spcPts val="0"/>
              </a:spcAft>
              <a:buSzPts val="1100"/>
              <a:buNone/>
            </a:pPr>
            <a:r>
              <a:rPr lang="fr" b="0" dirty="0">
                <a:latin typeface="Arial"/>
                <a:cs typeface="Arial"/>
              </a:rPr>
              <a:t>Participants can be directed to refer to Job aid 8d. Assessing adolescent capacity for autonomous decision-making, in Web Annex B. Participant job aids. The table provided there offers simple cues to help gauge a survivor’s development and related decision-making capacity and rights. </a:t>
            </a:r>
            <a:endParaRPr b="0" dirty="0">
              <a:latin typeface="Arial"/>
              <a:cs typeface="Arial"/>
            </a:endParaRPr>
          </a:p>
          <a:p>
            <a:pPr marL="0" marR="57057" lvl="0" indent="0" algn="l" rtl="0">
              <a:lnSpc>
                <a:spcPct val="118000"/>
              </a:lnSpc>
              <a:spcBef>
                <a:spcPts val="0"/>
              </a:spcBef>
              <a:spcAft>
                <a:spcPts val="0"/>
              </a:spcAft>
              <a:buSzPts val="1100"/>
              <a:buNone/>
            </a:pPr>
            <a:endParaRPr b="0" dirty="0"/>
          </a:p>
          <a:p>
            <a:pPr marL="0" marR="57057" lvl="0" indent="0" algn="l" rtl="0">
              <a:lnSpc>
                <a:spcPct val="118000"/>
              </a:lnSpc>
              <a:spcBef>
                <a:spcPts val="0"/>
              </a:spcBef>
              <a:spcAft>
                <a:spcPts val="0"/>
              </a:spcAft>
              <a:buSzPts val="1100"/>
              <a:buNone/>
            </a:pPr>
            <a:r>
              <a:rPr lang="fr" b="0" dirty="0"/>
              <a:t>It is critical to remember that every individual is unique, and this information should serve as a guide only. </a:t>
            </a:r>
            <a:endParaRPr dirty="0"/>
          </a:p>
          <a:p>
            <a:pPr marL="0" marR="57057" lvl="0" indent="0" algn="l" rtl="0">
              <a:lnSpc>
                <a:spcPct val="118000"/>
              </a:lnSpc>
              <a:spcBef>
                <a:spcPts val="0"/>
              </a:spcBef>
              <a:spcAft>
                <a:spcPts val="0"/>
              </a:spcAft>
              <a:buSzPts val="1100"/>
              <a:buNone/>
            </a:pPr>
            <a:endParaRPr b="0" dirty="0"/>
          </a:p>
          <a:p>
            <a:pPr marL="0" marR="57057" lvl="0" indent="0" algn="l" rtl="0">
              <a:lnSpc>
                <a:spcPct val="118000"/>
              </a:lnSpc>
              <a:spcBef>
                <a:spcPts val="0"/>
              </a:spcBef>
              <a:spcAft>
                <a:spcPts val="0"/>
              </a:spcAft>
              <a:buSzPts val="1100"/>
              <a:buNone/>
            </a:pPr>
            <a:r>
              <a:rPr lang="fr" b="0" dirty="0"/>
              <a:t>Take 5</a:t>
            </a:r>
            <a:r>
              <a:rPr lang="fr" sz="1100" b="0" i="0" u="none" strike="noStrike" cap="none" dirty="0">
                <a:solidFill>
                  <a:srgbClr val="000000"/>
                </a:solidFill>
                <a:latin typeface="Arial"/>
                <a:ea typeface="Arial"/>
                <a:cs typeface="Arial"/>
                <a:sym typeface="Arial"/>
              </a:rPr>
              <a:t>–</a:t>
            </a:r>
            <a:r>
              <a:rPr lang="fr" b="0" dirty="0"/>
              <a:t>10 minutes to solicit and respond to any questions from participants. </a:t>
            </a:r>
            <a:endParaRPr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16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 name="Google Shape;1331;p16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Facilitator’s notes:</a:t>
            </a:r>
          </a:p>
          <a:p>
            <a:pPr marL="0" marR="57057" lvl="0" indent="0" algn="l" rtl="0">
              <a:lnSpc>
                <a:spcPct val="118000"/>
              </a:lnSpc>
              <a:spcBef>
                <a:spcPts val="0"/>
              </a:spcBef>
              <a:spcAft>
                <a:spcPts val="0"/>
              </a:spcAft>
              <a:buSzPts val="1100"/>
              <a:buNone/>
            </a:pPr>
            <a:r>
              <a:rPr lang="fr" dirty="0"/>
              <a:t>Divide participants into groups of three.  </a:t>
            </a:r>
            <a:endParaRPr dirty="0"/>
          </a:p>
          <a:p>
            <a:pPr marL="0" marR="57057" lvl="0" indent="0" algn="l" rtl="0">
              <a:lnSpc>
                <a:spcPct val="118000"/>
              </a:lnSpc>
              <a:spcBef>
                <a:spcPts val="0"/>
              </a:spcBef>
              <a:spcAft>
                <a:spcPts val="0"/>
              </a:spcAft>
              <a:buSzPts val="1100"/>
              <a:buNone/>
            </a:pPr>
            <a:endParaRPr dirty="0"/>
          </a:p>
          <a:p>
            <a:pPr marL="0" marR="57057" lvl="0" indent="0" algn="l" rtl="0">
              <a:lnSpc>
                <a:spcPct val="118000"/>
              </a:lnSpc>
              <a:spcBef>
                <a:spcPts val="0"/>
              </a:spcBef>
              <a:spcAft>
                <a:spcPts val="0"/>
              </a:spcAft>
              <a:buSzPts val="1100"/>
              <a:buNone/>
            </a:pPr>
            <a:r>
              <a:rPr lang="fr" dirty="0"/>
              <a:t>For this skills practice, focus on the skills for enhancing safety and safety planning. Be sure to include discussion of social support and referral services in brief, to complete all steps of first-line support. </a:t>
            </a:r>
            <a:endParaRPr dirty="0"/>
          </a:p>
          <a:p>
            <a:pPr marL="0" marR="57057" lvl="0" indent="0" algn="l" rtl="0">
              <a:lnSpc>
                <a:spcPct val="118000"/>
              </a:lnSpc>
              <a:spcBef>
                <a:spcPts val="0"/>
              </a:spcBef>
              <a:spcAft>
                <a:spcPts val="0"/>
              </a:spcAft>
              <a:buSzPts val="1100"/>
              <a:buNone/>
            </a:pPr>
            <a:endParaRPr dirty="0"/>
          </a:p>
          <a:p>
            <a:pPr marL="0" marR="57057" lvl="0" indent="0" algn="l" rtl="0">
              <a:lnSpc>
                <a:spcPct val="118000"/>
              </a:lnSpc>
              <a:spcBef>
                <a:spcPts val="0"/>
              </a:spcBef>
              <a:spcAft>
                <a:spcPts val="0"/>
              </a:spcAft>
              <a:buSzPts val="1100"/>
              <a:buNone/>
            </a:pPr>
            <a:r>
              <a:rPr lang="fr" dirty="0"/>
              <a:t>For those playing the part of the patient, you can make up details as needed when provided in the scenario. For time management purposes, you can assume you have already provided the initial steps of first-line response.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1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1" name="Google Shape;1341;p16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extLst>
      <p:ext uri="{BB962C8B-B14F-4D97-AF65-F5344CB8AC3E}">
        <p14:creationId xmlns:p14="http://schemas.microsoft.com/office/powerpoint/2010/main" val="373187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5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2" name="Google Shape;1212;p15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Say: </a:t>
            </a:r>
            <a:r>
              <a:rPr lang="fr" dirty="0"/>
              <a:t>In this session, you have a chance to practise skills needed for making warm referrals, as well as other essential skills related to the final steps of first-line support, namely: </a:t>
            </a:r>
            <a:r>
              <a:rPr lang="fr" b="1" dirty="0"/>
              <a:t>E</a:t>
            </a:r>
            <a:r>
              <a:rPr lang="fr" dirty="0"/>
              <a:t>nhancing safety and providing </a:t>
            </a:r>
            <a:r>
              <a:rPr lang="fr" b="1" dirty="0"/>
              <a:t>S</a:t>
            </a:r>
            <a:r>
              <a:rPr lang="fr" dirty="0"/>
              <a:t>upport.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3" name="Google Shape;1223;p15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fr" b="1" dirty="0"/>
              <a:t>Say: </a:t>
            </a:r>
            <a:r>
              <a:rPr lang="fr" dirty="0"/>
              <a:t>Hopefully, by now this summary protocol and the LIV(ES) pneumonic is becoming familiar. It’s time to dive a bit deeper into the final two steps.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 dirty="0"/>
              <a:t>Remember! </a:t>
            </a:r>
            <a:r>
              <a:rPr lang="fr" b="1" dirty="0"/>
              <a:t>Always </a:t>
            </a:r>
            <a:r>
              <a:rPr lang="fr" dirty="0"/>
              <a:t>let the survivor lead the care you provide. While following this service flow helps ensure you do not miss key steps and also reduces the time it takes to identify more severe conditions, you may find yourself adjusting the order as you become more experienced and based on the client’s presentation and concerns.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 b="1" i="0" dirty="0"/>
              <a:t>Facilitator’s notes:</a:t>
            </a:r>
          </a:p>
          <a:p>
            <a:pPr marL="0" lvl="0" indent="0" algn="l" rtl="0">
              <a:lnSpc>
                <a:spcPct val="100000"/>
              </a:lnSpc>
              <a:spcBef>
                <a:spcPts val="0"/>
              </a:spcBef>
              <a:spcAft>
                <a:spcPts val="0"/>
              </a:spcAft>
              <a:buSzPts val="1100"/>
              <a:buNone/>
            </a:pPr>
            <a:r>
              <a:rPr lang="fr" b="0" i="0" dirty="0"/>
              <a:t>Remind participants of the importance of assessing for life-threatening injuries as a first step. Highlight additional service/treatment complexity in cases of sexual violence/clinical management of rape as compared to emotional or physical IPV. </a:t>
            </a:r>
            <a:endParaRPr b="0" i="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5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2" name="Google Shape;1232;p15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1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5" name="Google Shape;1245;p15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Say: </a:t>
            </a:r>
            <a:r>
              <a:rPr lang="fr" dirty="0"/>
              <a:t>Women who are evaluated to be at especially high immediate risk should be counselled, helped to create a safety plan, and offered referrals to emergency shelter and protection services. </a:t>
            </a:r>
            <a:endParaRPr dirty="0"/>
          </a:p>
          <a:p>
            <a:pPr marL="0" marR="57057" lvl="0" indent="0" algn="l" rtl="0">
              <a:lnSpc>
                <a:spcPct val="118000"/>
              </a:lnSpc>
              <a:spcBef>
                <a:spcPts val="0"/>
              </a:spcBef>
              <a:spcAft>
                <a:spcPts val="0"/>
              </a:spcAft>
              <a:buSzPts val="1100"/>
              <a:buNone/>
            </a:pPr>
            <a:endParaRPr dirty="0"/>
          </a:p>
          <a:p>
            <a:pPr marL="0" marR="57057" lvl="0" indent="0" algn="l" rtl="0">
              <a:lnSpc>
                <a:spcPct val="118000"/>
              </a:lnSpc>
              <a:spcBef>
                <a:spcPts val="0"/>
              </a:spcBef>
              <a:spcAft>
                <a:spcPts val="0"/>
              </a:spcAft>
              <a:buSzPts val="1100"/>
              <a:buNone/>
            </a:pPr>
            <a:r>
              <a:rPr lang="fr" dirty="0"/>
              <a:t>If you are very new to working with clients living with IPV, a relatively new graduate or simply overwhelmed by the complexity of a particular case (e.g the survivor is a child and the perpetrator is in the home), refer to or bring in a specialist.  </a:t>
            </a:r>
            <a:endParaRPr dirty="0"/>
          </a:p>
          <a:p>
            <a:pPr marL="0" marR="57057" lvl="0" indent="0" algn="l" rtl="0">
              <a:lnSpc>
                <a:spcPct val="118000"/>
              </a:lnSpc>
              <a:spcBef>
                <a:spcPts val="0"/>
              </a:spcBef>
              <a:spcAft>
                <a:spcPts val="0"/>
              </a:spcAft>
              <a:buSzPts val="1100"/>
              <a:buNone/>
            </a:pPr>
            <a:endParaRPr dirty="0"/>
          </a:p>
          <a:p>
            <a:pPr marL="0" marR="57057" lvl="0" indent="0" algn="l" rtl="0">
              <a:lnSpc>
                <a:spcPct val="118000"/>
              </a:lnSpc>
              <a:spcBef>
                <a:spcPts val="0"/>
              </a:spcBef>
              <a:spcAft>
                <a:spcPts val="0"/>
              </a:spcAft>
              <a:buSzPts val="1100"/>
              <a:buNone/>
            </a:pPr>
            <a:r>
              <a:rPr lang="fr" dirty="0"/>
              <a:t>You want to develop your comfort and confidence asking about IPV before you are the one to complete a risk-reduction plan with a survivor. Many agencies will have case managers and/or social workers trained to do this to whom you can refer.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1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5" name="Google Shape;1255;p15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Say: </a:t>
            </a:r>
            <a:r>
              <a:rPr lang="fr" dirty="0"/>
              <a:t>For many survivors of IPV, by the time they disclose to a health-care provider they have been living with abuse for months or years. It is usually a scary (if also relieving) experience to finally tell someone what has been happening. No matter what, it is a HUGE act of courage to disclose.  </a:t>
            </a:r>
            <a:endParaRPr dirty="0"/>
          </a:p>
          <a:p>
            <a:pPr marL="0" marR="57057" lvl="0" indent="0" algn="l" rtl="0">
              <a:lnSpc>
                <a:spcPct val="118000"/>
              </a:lnSpc>
              <a:spcBef>
                <a:spcPts val="0"/>
              </a:spcBef>
              <a:spcAft>
                <a:spcPts val="0"/>
              </a:spcAft>
              <a:buSzPts val="1100"/>
              <a:buNone/>
            </a:pPr>
            <a:endParaRPr dirty="0"/>
          </a:p>
          <a:p>
            <a:pPr marL="0" marR="57057" lvl="0" indent="0" algn="l" rtl="0">
              <a:lnSpc>
                <a:spcPct val="118000"/>
              </a:lnSpc>
              <a:spcBef>
                <a:spcPts val="0"/>
              </a:spcBef>
              <a:spcAft>
                <a:spcPts val="0"/>
              </a:spcAft>
              <a:buSzPts val="1100"/>
              <a:buNone/>
            </a:pPr>
            <a:r>
              <a:rPr lang="en-US" dirty="0"/>
              <a:t>It is OK if a survivor is not ready to make a detailed safety plan. Remember to offer follow-up visits and to proceed at the survivor’s pace. </a:t>
            </a:r>
          </a:p>
          <a:p>
            <a:pPr marL="0" marR="57057" lvl="0" indent="0" algn="l" rtl="0">
              <a:lnSpc>
                <a:spcPct val="118000"/>
              </a:lnSpc>
              <a:spcBef>
                <a:spcPts val="0"/>
              </a:spcBef>
              <a:spcAft>
                <a:spcPts val="0"/>
              </a:spcAft>
              <a:buSzPts val="1100"/>
              <a:buNone/>
            </a:pPr>
            <a:endParaRPr dirty="0"/>
          </a:p>
          <a:p>
            <a:pPr marL="0" marR="57057" lvl="0" indent="0" algn="l" rtl="0">
              <a:lnSpc>
                <a:spcPct val="118000"/>
              </a:lnSpc>
              <a:spcBef>
                <a:spcPts val="0"/>
              </a:spcBef>
              <a:spcAft>
                <a:spcPts val="0"/>
              </a:spcAft>
              <a:buClr>
                <a:srgbClr val="000000"/>
              </a:buClr>
              <a:buSzPts val="1100"/>
              <a:buFont typeface="Arial"/>
              <a:buNone/>
            </a:pPr>
            <a:r>
              <a:rPr lang="fr" b="1" i="0" dirty="0"/>
              <a:t>Facilitator note: </a:t>
            </a:r>
            <a:r>
              <a:rPr lang="fr" b="0" i="0" dirty="0"/>
              <a:t>Depending on the background, skill level and working context of your participants, you should tailor the next part of this session. See Session 8 in the Facilitator’s Guide for further guidance.  </a:t>
            </a:r>
            <a:endParaRPr b="0"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5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5" name="Google Shape;1265;p159: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dirty="0"/>
              <a:t>Facilitator’s notes:</a:t>
            </a:r>
          </a:p>
          <a:p>
            <a:pPr marL="0" marR="57057" lvl="0" indent="0" algn="l" rtl="0">
              <a:lnSpc>
                <a:spcPct val="118000"/>
              </a:lnSpc>
              <a:spcBef>
                <a:spcPts val="0"/>
              </a:spcBef>
              <a:spcAft>
                <a:spcPts val="0"/>
              </a:spcAft>
              <a:buSzPts val="1100"/>
              <a:buNone/>
            </a:pPr>
            <a:r>
              <a:rPr lang="fr" dirty="0"/>
              <a:t>Review the minimum essential referral services to have in their referral directory or personal list. </a:t>
            </a:r>
            <a:endParaRPr dirty="0"/>
          </a:p>
          <a:p>
            <a:pPr marL="0" marR="57057" lvl="0" indent="0" algn="l" rtl="0">
              <a:lnSpc>
                <a:spcPct val="118000"/>
              </a:lnSpc>
              <a:spcBef>
                <a:spcPts val="0"/>
              </a:spcBef>
              <a:spcAft>
                <a:spcPts val="0"/>
              </a:spcAft>
              <a:buSzPts val="1100"/>
              <a:buNone/>
            </a:pPr>
            <a:r>
              <a:rPr lang="fr" dirty="0"/>
              <a:t>Ask participants to share what they remember from Session 5. </a:t>
            </a:r>
            <a:endParaRPr dirty="0"/>
          </a:p>
          <a:p>
            <a:pPr marL="285750" lvl="0" indent="-285750" algn="l" rtl="0">
              <a:lnSpc>
                <a:spcPct val="100000"/>
              </a:lnSpc>
              <a:spcBef>
                <a:spcPts val="0"/>
              </a:spcBef>
              <a:spcAft>
                <a:spcPts val="0"/>
              </a:spcAft>
              <a:buClr>
                <a:srgbClr val="0070C0"/>
              </a:buClr>
              <a:buSzPts val="1100"/>
              <a:buFont typeface="Noto Sans Symbols"/>
              <a:buChar char="▪"/>
            </a:pPr>
            <a:r>
              <a:rPr lang="fr" sz="1100" dirty="0"/>
              <a:t>Mental health care</a:t>
            </a:r>
            <a:endParaRPr dirty="0"/>
          </a:p>
          <a:p>
            <a:pPr marL="285750" lvl="0" indent="-285750" algn="l" rtl="0">
              <a:lnSpc>
                <a:spcPct val="100000"/>
              </a:lnSpc>
              <a:spcBef>
                <a:spcPts val="800"/>
              </a:spcBef>
              <a:spcAft>
                <a:spcPts val="0"/>
              </a:spcAft>
              <a:buClr>
                <a:srgbClr val="0070C0"/>
              </a:buClr>
              <a:buSzPts val="1100"/>
              <a:buFont typeface="Noto Sans Symbols"/>
              <a:buChar char="▪"/>
            </a:pPr>
            <a:r>
              <a:rPr lang="fr" sz="1100" dirty="0"/>
              <a:t>Sexual and reproductive health care (MISP for SRH)</a:t>
            </a:r>
            <a:endParaRPr dirty="0"/>
          </a:p>
          <a:p>
            <a:pPr marL="285750" lvl="0" indent="-285750" algn="l" rtl="0">
              <a:lnSpc>
                <a:spcPct val="100000"/>
              </a:lnSpc>
              <a:spcBef>
                <a:spcPts val="800"/>
              </a:spcBef>
              <a:spcAft>
                <a:spcPts val="0"/>
              </a:spcAft>
              <a:buClr>
                <a:srgbClr val="0070C0"/>
              </a:buClr>
              <a:buSzPts val="1100"/>
              <a:buFont typeface="Noto Sans Symbols"/>
              <a:buChar char="▪"/>
            </a:pPr>
            <a:r>
              <a:rPr lang="fr" sz="1100" dirty="0"/>
              <a:t>Child protection services</a:t>
            </a:r>
            <a:endParaRPr dirty="0"/>
          </a:p>
          <a:p>
            <a:pPr marL="285750" lvl="0" indent="-285750" algn="l" rtl="0">
              <a:lnSpc>
                <a:spcPct val="100000"/>
              </a:lnSpc>
              <a:spcBef>
                <a:spcPts val="800"/>
              </a:spcBef>
              <a:spcAft>
                <a:spcPts val="0"/>
              </a:spcAft>
              <a:buClr>
                <a:srgbClr val="0070C0"/>
              </a:buClr>
              <a:buSzPts val="1100"/>
              <a:buFont typeface="Noto Sans Symbols"/>
              <a:buChar char="▪"/>
            </a:pPr>
            <a:r>
              <a:rPr lang="fr" sz="1100" dirty="0"/>
              <a:t>Shelter/housing</a:t>
            </a:r>
            <a:endParaRPr dirty="0"/>
          </a:p>
          <a:p>
            <a:pPr marL="285750" lvl="0" indent="-285750" algn="l" rtl="0">
              <a:lnSpc>
                <a:spcPct val="100000"/>
              </a:lnSpc>
              <a:spcBef>
                <a:spcPts val="800"/>
              </a:spcBef>
              <a:spcAft>
                <a:spcPts val="0"/>
              </a:spcAft>
              <a:buClr>
                <a:srgbClr val="0070C0"/>
              </a:buClr>
              <a:buSzPts val="1100"/>
              <a:buFont typeface="Noto Sans Symbols"/>
              <a:buChar char="▪"/>
            </a:pPr>
            <a:r>
              <a:rPr lang="fr" sz="1100" dirty="0"/>
              <a:t>Police protective services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1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7" name="Google Shape;1277;p160: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57057" lvl="0" indent="0" algn="l" rtl="0">
              <a:lnSpc>
                <a:spcPct val="118000"/>
              </a:lnSpc>
              <a:spcBef>
                <a:spcPts val="0"/>
              </a:spcBef>
              <a:spcAft>
                <a:spcPts val="0"/>
              </a:spcAft>
              <a:buSzPts val="1100"/>
              <a:buNone/>
            </a:pPr>
            <a:r>
              <a:rPr lang="fr" b="1" i="0" dirty="0"/>
              <a:t>Facilitator’s notes:</a:t>
            </a:r>
          </a:p>
          <a:p>
            <a:pPr marL="0" marR="57057" lvl="0" indent="0" algn="l" rtl="0">
              <a:lnSpc>
                <a:spcPct val="118000"/>
              </a:lnSpc>
              <a:spcBef>
                <a:spcPts val="0"/>
              </a:spcBef>
              <a:spcAft>
                <a:spcPts val="0"/>
              </a:spcAft>
              <a:buSzPts val="1100"/>
              <a:buNone/>
            </a:pPr>
            <a:r>
              <a:rPr lang="fr" b="0" i="0" dirty="0"/>
              <a:t>Call on two participants who are more experienced or who are grasping the materials quickly. Ask them to try performing the demonstration. Be sure to give lots of positive feedback if not freely given by the observers, and applause/appreciation for their courage. </a:t>
            </a:r>
            <a:endParaRPr b="0" i="0" dirty="0"/>
          </a:p>
          <a:p>
            <a:pPr marL="0" marR="57057" lvl="0" indent="0" algn="l" rtl="0">
              <a:lnSpc>
                <a:spcPct val="118000"/>
              </a:lnSpc>
              <a:spcBef>
                <a:spcPts val="0"/>
              </a:spcBef>
              <a:spcAft>
                <a:spcPts val="0"/>
              </a:spcAft>
              <a:buSzPts val="1100"/>
              <a:buNone/>
            </a:pPr>
            <a:endParaRPr b="0" i="1" dirty="0"/>
          </a:p>
          <a:p>
            <a:pPr marL="0" marR="57057" lvl="0" indent="0" algn="l" rtl="0">
              <a:lnSpc>
                <a:spcPct val="118000"/>
              </a:lnSpc>
              <a:spcBef>
                <a:spcPts val="0"/>
              </a:spcBef>
              <a:spcAft>
                <a:spcPts val="0"/>
              </a:spcAft>
              <a:buSzPts val="1100"/>
              <a:buNone/>
            </a:pPr>
            <a:r>
              <a:rPr lang="fr" b="0" i="0" dirty="0"/>
              <a:t>Assure the group that after reviewing some special considerations for children and adolescents, we’ll again be breaking into small groups so everyone has a change to practise. </a:t>
            </a:r>
            <a:endParaRPr b="0" i="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iris.who.int/handle/10665/259270" TargetMode="External"/><Relationship Id="rId2" Type="http://schemas.openxmlformats.org/officeDocument/2006/relationships/hyperlink" Target="https://iris.who.int/handle/10665/331535"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E71C-7CA9-2302-CDB0-80FEF656EA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78E2A78-C33D-3064-A8CC-28DE763DFB6F}"/>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E447BD4-539A-0DA2-92D8-1DD1D9597AFD}"/>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D52CA2EF-254F-FF08-4E9D-D2B534872DFB}"/>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77864FE5-7040-ABCD-456C-3C902B01B85C}"/>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DE74FAD1-D5A8-4F52-1C2A-49ECDD8EE9BC}"/>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6D32E873-349C-4327-EB33-F23F8A8FE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6E921B86-1DA1-A629-580B-30250B5938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A0D98A65-4E59-AC0D-EE4B-BC7D18F26E33}"/>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E158CECC-74BF-4673-CCA8-126292C2D7EE}"/>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657A6D8F-385E-CC38-E104-8B4BF76214CD}"/>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F92EE83B-00B8-9B6F-AE85-67B866ED35BF}"/>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FB8C7013-4809-35EA-D066-B127DCDFC17F}"/>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91EBD161-9502-6CB1-EAE1-FFE578468DED}"/>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BB509049-6F13-99AE-8841-E25350F39A8B}"/>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2FA1D436-8077-4E3B-F58C-05029BF0B377}"/>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578F8A5A-8890-8E1E-17FA-AEBB595A8DBF}"/>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E31E19BA-BFDD-D013-D9E8-47090ACB714A}"/>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EB3B255C-2DB8-02B6-62C6-D569D100B10B}"/>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91687A1A-A422-44F8-F328-C50A45C34A63}"/>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9A468D01-9C25-A755-134A-76E546EC7E82}"/>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3F761877-B628-2FEB-2BE7-0CBCD25391A3}"/>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D43BB646-2828-5CE9-F537-C8C1056B62DC}"/>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E2021F10-77E7-E245-F778-3F6BD4434238}"/>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9EDE2FE2-7CA7-34EB-7366-1A0A1145E02C}"/>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832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1" name="Google Shape;1291;p161"/>
          <p:cNvSpPr txBox="1"/>
          <p:nvPr/>
        </p:nvSpPr>
        <p:spPr>
          <a:xfrm>
            <a:off x="0" y="11473"/>
            <a:ext cx="12192000" cy="1091020"/>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en-GB" sz="3200" b="1" dirty="0">
                <a:solidFill>
                  <a:schemeClr val="accent3"/>
                </a:solidFill>
                <a:latin typeface="+mj-lt"/>
                <a:cs typeface="Arial"/>
                <a:sym typeface="Arial"/>
              </a:rPr>
              <a:t>Special considerations for children and adolescents</a:t>
            </a:r>
          </a:p>
        </p:txBody>
      </p:sp>
      <p:sp>
        <p:nvSpPr>
          <p:cNvPr id="1295" name="Google Shape;1295;p161"/>
          <p:cNvSpPr/>
          <p:nvPr/>
        </p:nvSpPr>
        <p:spPr>
          <a:xfrm>
            <a:off x="6437385" y="444596"/>
            <a:ext cx="3840153" cy="5460677"/>
          </a:xfrm>
          <a:prstGeom prst="rect">
            <a:avLst/>
          </a:prstGeom>
          <a:noFill/>
          <a:ln>
            <a:noFill/>
          </a:ln>
          <a:effectLst>
            <a:outerShdw blurRad="50800" dist="38100" dir="8100000" algn="tr" rotWithShape="0">
              <a:srgbClr val="000000">
                <a:alpha val="40000"/>
              </a:srgbClr>
            </a:outerShdw>
          </a:effectLst>
        </p:spPr>
        <p:txBody>
          <a:bodyPr/>
          <a:lstStyle/>
          <a:p>
            <a:endParaRPr lang="en-GB" sz="2400" dirty="0">
              <a:latin typeface="Arial" panose="020B0604020202020204" pitchFamily="34" charset="0"/>
            </a:endParaRPr>
          </a:p>
        </p:txBody>
      </p:sp>
      <p:pic>
        <p:nvPicPr>
          <p:cNvPr id="10" name="Picture 9">
            <a:extLst>
              <a:ext uri="{FF2B5EF4-FFF2-40B4-BE49-F238E27FC236}">
                <a16:creationId xmlns:a16="http://schemas.microsoft.com/office/drawing/2014/main" id="{4724D8A2-FB15-DBF5-4F7C-3BBD5984D85E}"/>
              </a:ext>
            </a:extLst>
          </p:cNvPr>
          <p:cNvPicPr>
            <a:picLocks noChangeAspect="1"/>
          </p:cNvPicPr>
          <p:nvPr/>
        </p:nvPicPr>
        <p:blipFill>
          <a:blip r:embed="rId3"/>
          <a:stretch>
            <a:fillRect/>
          </a:stretch>
        </p:blipFill>
        <p:spPr>
          <a:xfrm>
            <a:off x="7017489" y="739873"/>
            <a:ext cx="4039682" cy="5744402"/>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2" name="Rounded Rectangle 1">
            <a:extLst>
              <a:ext uri="{FF2B5EF4-FFF2-40B4-BE49-F238E27FC236}">
                <a16:creationId xmlns:a16="http://schemas.microsoft.com/office/drawing/2014/main" id="{E3A4194D-EA2D-D470-804D-48769CE78613}"/>
              </a:ext>
            </a:extLst>
          </p:cNvPr>
          <p:cNvSpPr/>
          <p:nvPr/>
        </p:nvSpPr>
        <p:spPr>
          <a:xfrm>
            <a:off x="782906" y="1744277"/>
            <a:ext cx="5544273" cy="133368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bg1"/>
                </a:solidFill>
                <a:latin typeface="Arial"/>
                <a:ea typeface="Arial"/>
                <a:cs typeface="Arial"/>
                <a:sym typeface="Arial"/>
              </a:rPr>
              <a:t>For more information see: </a:t>
            </a:r>
            <a:br>
              <a:rPr lang="en-GB" sz="1800" b="1" dirty="0">
                <a:solidFill>
                  <a:schemeClr val="bg1"/>
                </a:solidFill>
                <a:latin typeface="Arial"/>
                <a:ea typeface="Arial"/>
                <a:cs typeface="Arial"/>
                <a:sym typeface="Arial"/>
              </a:rPr>
            </a:br>
            <a:r>
              <a:rPr lang="en-GB" sz="1800" dirty="0">
                <a:solidFill>
                  <a:schemeClr val="bg1"/>
                </a:solidFill>
                <a:latin typeface="Arial"/>
                <a:ea typeface="Arial"/>
                <a:cs typeface="Arial"/>
                <a:sym typeface="Arial"/>
              </a:rPr>
              <a:t>Responding to children and adolescents who have been sexually abused: WHO clinical guidelines</a:t>
            </a:r>
            <a:r>
              <a:rPr lang="en-GB" sz="1800" baseline="30000" dirty="0">
                <a:solidFill>
                  <a:schemeClr val="bg1"/>
                </a:solidFill>
                <a:latin typeface="Arial"/>
                <a:ea typeface="Arial"/>
                <a:cs typeface="Arial"/>
                <a:sym typeface="Arial"/>
              </a:rPr>
              <a:t>2</a:t>
            </a:r>
            <a:endParaRPr lang="en-GB" sz="18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77475947-69ED-3707-E0C2-62EAC37B467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8.10</a:t>
            </a:r>
          </a:p>
        </p:txBody>
      </p:sp>
    </p:spTree>
    <p:extLst>
      <p:ext uri="{BB962C8B-B14F-4D97-AF65-F5344CB8AC3E}">
        <p14:creationId xmlns:p14="http://schemas.microsoft.com/office/powerpoint/2010/main" val="112734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3" name="Google Shape;1303;p162"/>
          <p:cNvSpPr txBox="1"/>
          <p:nvPr/>
        </p:nvSpPr>
        <p:spPr>
          <a:xfrm>
            <a:off x="0" y="0"/>
            <a:ext cx="12192000" cy="1371599"/>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fr" sz="3400" b="1" dirty="0">
                <a:solidFill>
                  <a:schemeClr val="accent3"/>
                </a:solidFill>
                <a:latin typeface="+mj-lt"/>
                <a:cs typeface="Arial"/>
                <a:sym typeface="Arial"/>
              </a:rPr>
              <a:t>Guiding principles</a:t>
            </a:r>
            <a:endParaRPr sz="3400" b="1" dirty="0">
              <a:solidFill>
                <a:schemeClr val="accent3"/>
              </a:solidFill>
              <a:latin typeface="+mj-lt"/>
              <a:cs typeface="Arial"/>
              <a:sym typeface="Arial"/>
            </a:endParaRPr>
          </a:p>
        </p:txBody>
      </p:sp>
      <p:sp>
        <p:nvSpPr>
          <p:cNvPr id="1304" name="Google Shape;1304;p162"/>
          <p:cNvSpPr txBox="1"/>
          <p:nvPr/>
        </p:nvSpPr>
        <p:spPr>
          <a:xfrm>
            <a:off x="2210765" y="1371599"/>
            <a:ext cx="9745884" cy="4454066"/>
          </a:xfrm>
          <a:prstGeom prst="rect">
            <a:avLst/>
          </a:prstGeom>
          <a:noFill/>
          <a:ln>
            <a:noFill/>
          </a:ln>
        </p:spPr>
        <p:txBody>
          <a:bodyPr spcFirstLastPara="1" wrap="square" lIns="121900" tIns="60933" rIns="121900" bIns="60933" anchor="t" anchorCtr="0">
            <a:noAutofit/>
          </a:bodyPr>
          <a:lstStyle/>
          <a:p>
            <a:pPr marL="457189" marR="970256" indent="-457189">
              <a:lnSpc>
                <a:spcPct val="108000"/>
              </a:lnSpc>
              <a:spcBef>
                <a:spcPts val="12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Be mindful of the evolving capacities of children and adolescents</a:t>
            </a:r>
            <a:endParaRPr sz="2200" dirty="0">
              <a:latin typeface="Arial" panose="020B0604020202020204" pitchFamily="34" charset="0"/>
            </a:endParaRPr>
          </a:p>
          <a:p>
            <a:pPr marL="457189" marR="970256" indent="-457189">
              <a:lnSpc>
                <a:spcPct val="108000"/>
              </a:lnSpc>
              <a:spcBef>
                <a:spcPts val="12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Provide information, seek informed consent, and encourage their agency and autonomy in a manner appropriate to their age and developmental stage</a:t>
            </a:r>
            <a:endParaRPr sz="2200" dirty="0">
              <a:latin typeface="Arial" panose="020B0604020202020204" pitchFamily="34" charset="0"/>
            </a:endParaRPr>
          </a:p>
          <a:p>
            <a:pPr marL="457189" marR="970256" indent="-457189">
              <a:lnSpc>
                <a:spcPct val="108000"/>
              </a:lnSpc>
              <a:spcBef>
                <a:spcPts val="12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All service providers have a duty of care to promote the best interests of children and adolescents, especially if the child’s parents or guardians are not able to do so</a:t>
            </a:r>
            <a:endParaRPr sz="2200" dirty="0">
              <a:latin typeface="Arial" panose="020B0604020202020204" pitchFamily="34" charset="0"/>
            </a:endParaRPr>
          </a:p>
          <a:p>
            <a:pPr marL="457189" marR="970256" indent="-457189">
              <a:lnSpc>
                <a:spcPct val="108000"/>
              </a:lnSpc>
              <a:spcBef>
                <a:spcPts val="12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Whenever possible, bring in a provider with paediatric experience when child survivors of sexual violence are identified</a:t>
            </a:r>
            <a:endParaRPr sz="2200" dirty="0">
              <a:solidFill>
                <a:srgbClr val="000000"/>
              </a:solidFill>
              <a:latin typeface="Arial"/>
              <a:ea typeface="Arial"/>
              <a:cs typeface="Arial"/>
              <a:sym typeface="Arial"/>
            </a:endParaRPr>
          </a:p>
        </p:txBody>
      </p:sp>
      <p:pic>
        <p:nvPicPr>
          <p:cNvPr id="3" name="Graphic 2">
            <a:extLst>
              <a:ext uri="{FF2B5EF4-FFF2-40B4-BE49-F238E27FC236}">
                <a16:creationId xmlns:a16="http://schemas.microsoft.com/office/drawing/2014/main" id="{49AEA4E7-8086-9FED-962E-8CC3B760C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78" y="1139486"/>
            <a:ext cx="2322655" cy="2322655"/>
          </a:xfrm>
          <a:prstGeom prst="rect">
            <a:avLst/>
          </a:prstGeom>
        </p:spPr>
      </p:pic>
      <p:sp>
        <p:nvSpPr>
          <p:cNvPr id="2" name="TextBox 1">
            <a:extLst>
              <a:ext uri="{FF2B5EF4-FFF2-40B4-BE49-F238E27FC236}">
                <a16:creationId xmlns:a16="http://schemas.microsoft.com/office/drawing/2014/main" id="{B05AC891-3536-8B1D-FB14-51E6ACBC365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8.11</a:t>
            </a:r>
          </a:p>
        </p:txBody>
      </p:sp>
    </p:spTree>
    <p:extLst>
      <p:ext uri="{BB962C8B-B14F-4D97-AF65-F5344CB8AC3E}">
        <p14:creationId xmlns:p14="http://schemas.microsoft.com/office/powerpoint/2010/main" val="298828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3" name="Google Shape;1313;p163"/>
          <p:cNvSpPr txBox="1"/>
          <p:nvPr/>
        </p:nvSpPr>
        <p:spPr>
          <a:xfrm>
            <a:off x="0" y="1"/>
            <a:ext cx="12192000" cy="1559290"/>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fr" sz="3400" b="1" dirty="0">
                <a:solidFill>
                  <a:schemeClr val="accent3"/>
                </a:solidFill>
                <a:latin typeface="+mj-lt"/>
                <a:cs typeface="Arial"/>
                <a:sym typeface="Arial"/>
              </a:rPr>
              <a:t>Special considerations for (LIV)ES + </a:t>
            </a:r>
            <a:r>
              <a:rPr lang="fr" sz="3200" b="1" u="sng" dirty="0">
                <a:solidFill>
                  <a:srgbClr val="00B0F0"/>
                </a:solidFill>
                <a:latin typeface="Arial"/>
                <a:ea typeface="Arial"/>
                <a:cs typeface="Arial"/>
                <a:sym typeface="Arial"/>
              </a:rPr>
              <a:t>CC</a:t>
            </a:r>
            <a:endParaRPr sz="3200" u="sng" dirty="0">
              <a:solidFill>
                <a:srgbClr val="00B0F0"/>
              </a:solidFill>
              <a:latin typeface="Arial"/>
              <a:ea typeface="Arial"/>
              <a:cs typeface="Arial"/>
              <a:sym typeface="Arial"/>
            </a:endParaRPr>
          </a:p>
        </p:txBody>
      </p:sp>
      <p:sp>
        <p:nvSpPr>
          <p:cNvPr id="1314" name="Google Shape;1314;p163"/>
          <p:cNvSpPr txBox="1"/>
          <p:nvPr/>
        </p:nvSpPr>
        <p:spPr>
          <a:xfrm>
            <a:off x="611187" y="1427345"/>
            <a:ext cx="10969625" cy="4224155"/>
          </a:xfrm>
          <a:prstGeom prst="rect">
            <a:avLst/>
          </a:prstGeom>
          <a:noFill/>
          <a:ln>
            <a:noFill/>
          </a:ln>
        </p:spPr>
        <p:txBody>
          <a:bodyPr spcFirstLastPara="1" wrap="square" lIns="121900" tIns="60933" rIns="121900" bIns="60933" anchor="t" anchorCtr="0">
            <a:noAutofit/>
          </a:bodyPr>
          <a:lstStyle/>
          <a:p>
            <a:pPr marL="457189" indent="-457189">
              <a:spcAft>
                <a:spcPts val="12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Help the child feel safe</a:t>
            </a:r>
            <a:endParaRPr sz="2200" dirty="0">
              <a:latin typeface="Arial" panose="020B0604020202020204" pitchFamily="34" charset="0"/>
            </a:endParaRPr>
          </a:p>
          <a:p>
            <a:pPr marL="457189" indent="-457189">
              <a:spcAft>
                <a:spcPts val="12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Strive to offer children and adolescents a choice of gender of their provider</a:t>
            </a:r>
            <a:endParaRPr sz="2200" dirty="0">
              <a:latin typeface="Arial" panose="020B0604020202020204" pitchFamily="34" charset="0"/>
            </a:endParaRPr>
          </a:p>
          <a:p>
            <a:pPr marL="457189" indent="-457189">
              <a:spcAft>
                <a:spcPts val="12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Be mindful of word choice and use simple vocabulary: </a:t>
            </a:r>
            <a:br>
              <a:rPr lang="fr" sz="2200" dirty="0">
                <a:solidFill>
                  <a:srgbClr val="000000"/>
                </a:solidFill>
                <a:latin typeface="Arial"/>
                <a:ea typeface="Arial"/>
                <a:cs typeface="Arial"/>
                <a:sym typeface="Arial"/>
              </a:rPr>
            </a:br>
            <a:r>
              <a:rPr lang="fr" sz="2200" dirty="0">
                <a:solidFill>
                  <a:srgbClr val="000000"/>
                </a:solidFill>
                <a:latin typeface="Arial"/>
                <a:ea typeface="Arial"/>
                <a:cs typeface="Arial"/>
                <a:sym typeface="Arial"/>
              </a:rPr>
              <a:t>use </a:t>
            </a:r>
            <a:r>
              <a:rPr lang="fr" sz="2200" b="1" u="sng" dirty="0">
                <a:solidFill>
                  <a:srgbClr val="00B0F0"/>
                </a:solidFill>
                <a:latin typeface="Arial"/>
                <a:ea typeface="Arial"/>
                <a:cs typeface="Arial"/>
                <a:sym typeface="Arial"/>
              </a:rPr>
              <a:t>C</a:t>
            </a:r>
            <a:r>
              <a:rPr lang="fr" sz="2200" dirty="0">
                <a:solidFill>
                  <a:srgbClr val="000000"/>
                </a:solidFill>
                <a:latin typeface="Arial"/>
                <a:ea typeface="Arial"/>
                <a:cs typeface="Arial"/>
                <a:sym typeface="Arial"/>
              </a:rPr>
              <a:t>hild-centred communication throughout</a:t>
            </a:r>
            <a:endParaRPr sz="2200" dirty="0">
              <a:latin typeface="Arial" panose="020B0604020202020204" pitchFamily="34" charset="0"/>
            </a:endParaRPr>
          </a:p>
          <a:p>
            <a:pPr marL="457189" indent="-457189">
              <a:spcAft>
                <a:spcPts val="12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Young children may communicate best through drawing pictures or pointing at body diagrams</a:t>
            </a:r>
            <a:endParaRPr sz="2200" dirty="0">
              <a:latin typeface="Arial" panose="020B0604020202020204" pitchFamily="34" charset="0"/>
            </a:endParaRPr>
          </a:p>
          <a:p>
            <a:pPr marL="457189" indent="-457189">
              <a:spcAft>
                <a:spcPts val="12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Frequently reinforce that the child has done nothing wrong</a:t>
            </a:r>
            <a:endParaRPr sz="2200" dirty="0">
              <a:latin typeface="Arial" panose="020B0604020202020204" pitchFamily="34" charset="0"/>
            </a:endParaRPr>
          </a:p>
          <a:p>
            <a:pPr marL="457189" indent="-457189">
              <a:spcAft>
                <a:spcPts val="12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Include a trusted, non-offending </a:t>
            </a:r>
            <a:r>
              <a:rPr lang="fr" sz="2200" b="1" u="sng" dirty="0">
                <a:solidFill>
                  <a:srgbClr val="00B0F0"/>
                </a:solidFill>
                <a:latin typeface="Arial"/>
                <a:ea typeface="Arial"/>
                <a:cs typeface="Arial"/>
                <a:sym typeface="Arial"/>
              </a:rPr>
              <a:t>C</a:t>
            </a:r>
            <a:r>
              <a:rPr lang="fr" sz="2200" dirty="0">
                <a:solidFill>
                  <a:srgbClr val="000000"/>
                </a:solidFill>
                <a:latin typeface="Arial"/>
                <a:ea typeface="Arial"/>
                <a:cs typeface="Arial"/>
                <a:sym typeface="Arial"/>
              </a:rPr>
              <a:t>aregiver in risk assessment, safety planning and linkages to social support and referral services</a:t>
            </a:r>
            <a:endParaRPr sz="22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3843D6C-863D-72D4-8294-38B472D5F4C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8.12</a:t>
            </a:r>
          </a:p>
        </p:txBody>
      </p:sp>
    </p:spTree>
    <p:extLst>
      <p:ext uri="{BB962C8B-B14F-4D97-AF65-F5344CB8AC3E}">
        <p14:creationId xmlns:p14="http://schemas.microsoft.com/office/powerpoint/2010/main" val="182265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3" name="Google Shape;1323;p164"/>
          <p:cNvSpPr txBox="1"/>
          <p:nvPr/>
        </p:nvSpPr>
        <p:spPr>
          <a:xfrm>
            <a:off x="0" y="127000"/>
            <a:ext cx="12192000" cy="1175107"/>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fr" sz="3400" b="1" dirty="0">
                <a:solidFill>
                  <a:schemeClr val="accent3"/>
                </a:solidFill>
                <a:latin typeface="+mj-lt"/>
                <a:cs typeface="Arial"/>
                <a:sym typeface="Arial"/>
              </a:rPr>
              <a:t>Age-appropriate involvement in decision-making</a:t>
            </a:r>
            <a:endParaRPr sz="3400" b="1" dirty="0">
              <a:solidFill>
                <a:schemeClr val="accent3"/>
              </a:solidFill>
              <a:latin typeface="+mj-lt"/>
              <a:cs typeface="Arial"/>
            </a:endParaRPr>
          </a:p>
        </p:txBody>
      </p:sp>
      <p:sp>
        <p:nvSpPr>
          <p:cNvPr id="1324" name="Google Shape;1324;p164"/>
          <p:cNvSpPr txBox="1"/>
          <p:nvPr/>
        </p:nvSpPr>
        <p:spPr>
          <a:xfrm>
            <a:off x="1679783" y="1139486"/>
            <a:ext cx="9535035" cy="4416407"/>
          </a:xfrm>
          <a:prstGeom prst="rect">
            <a:avLst/>
          </a:prstGeom>
          <a:noFill/>
          <a:ln>
            <a:noFill/>
          </a:ln>
        </p:spPr>
        <p:txBody>
          <a:bodyPr spcFirstLastPara="1" wrap="square" lIns="121900" tIns="60933" rIns="121900" bIns="60933" anchor="t" anchorCtr="0">
            <a:noAutofit/>
          </a:bodyPr>
          <a:lstStyle/>
          <a:p>
            <a:pPr marR="118530">
              <a:lnSpc>
                <a:spcPct val="90000"/>
              </a:lnSpc>
            </a:pPr>
            <a:endParaRPr sz="2133" b="1">
              <a:solidFill>
                <a:schemeClr val="dk1"/>
              </a:solidFill>
              <a:latin typeface="Arial"/>
              <a:ea typeface="Arial"/>
              <a:cs typeface="Arial"/>
              <a:sym typeface="Arial"/>
            </a:endParaRPr>
          </a:p>
        </p:txBody>
      </p:sp>
      <p:sp>
        <p:nvSpPr>
          <p:cNvPr id="1328" name="Google Shape;1328;p164"/>
          <p:cNvSpPr txBox="1"/>
          <p:nvPr/>
        </p:nvSpPr>
        <p:spPr>
          <a:xfrm>
            <a:off x="2083443" y="1535039"/>
            <a:ext cx="9317620" cy="4086962"/>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Understanding the evolving capacities of children and adolescents is critical to providing age-appropriate care</a:t>
            </a:r>
            <a:endParaRPr sz="2200" dirty="0">
              <a:latin typeface="Arial" panose="020B0604020202020204" pitchFamily="34" charset="0"/>
            </a:endParaRPr>
          </a:p>
          <a:p>
            <a:pPr marL="457189" indent="-457189">
              <a:lnSpc>
                <a:spcPct val="108000"/>
              </a:lnSpc>
              <a:spcAft>
                <a:spcPts val="8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Intersectional factors affecting the survivor’s maturity, their capacity to give informed consent and local regulatory requirements, all need to be taken into account </a:t>
            </a:r>
            <a:endParaRPr sz="2200" dirty="0">
              <a:latin typeface="Arial" panose="020B0604020202020204" pitchFamily="34" charset="0"/>
            </a:endParaRPr>
          </a:p>
          <a:p>
            <a:pPr marL="457189" indent="-457189">
              <a:lnSpc>
                <a:spcPct val="108000"/>
              </a:lnSpc>
              <a:spcAft>
                <a:spcPts val="8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A child’s or adolescent’s capacity to be involved in decision-making can be diminished by their response to the violence they have experienced and/or other impairments, and this can make assessment difficult; in these cases, make every effort to bring in a child specialist</a:t>
            </a:r>
            <a:endParaRPr sz="2200" dirty="0">
              <a:latin typeface="Arial" panose="020B0604020202020204" pitchFamily="34" charset="0"/>
            </a:endParaRPr>
          </a:p>
        </p:txBody>
      </p:sp>
      <p:pic>
        <p:nvPicPr>
          <p:cNvPr id="2" name="Graphic 1">
            <a:extLst>
              <a:ext uri="{FF2B5EF4-FFF2-40B4-BE49-F238E27FC236}">
                <a16:creationId xmlns:a16="http://schemas.microsoft.com/office/drawing/2014/main" id="{87942B14-A79A-45C2-7260-8F4C063724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78" y="1139486"/>
            <a:ext cx="2322655" cy="2322655"/>
          </a:xfrm>
          <a:prstGeom prst="rect">
            <a:avLst/>
          </a:prstGeom>
        </p:spPr>
      </p:pic>
      <p:sp>
        <p:nvSpPr>
          <p:cNvPr id="3" name="TextBox 2">
            <a:extLst>
              <a:ext uri="{FF2B5EF4-FFF2-40B4-BE49-F238E27FC236}">
                <a16:creationId xmlns:a16="http://schemas.microsoft.com/office/drawing/2014/main" id="{2C8B23FF-9E65-C268-1065-9953C7B8454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8.13</a:t>
            </a:r>
          </a:p>
        </p:txBody>
      </p:sp>
    </p:spTree>
    <p:extLst>
      <p:ext uri="{BB962C8B-B14F-4D97-AF65-F5344CB8AC3E}">
        <p14:creationId xmlns:p14="http://schemas.microsoft.com/office/powerpoint/2010/main" val="419448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5" name="Google Shape;1335;p165"/>
          <p:cNvSpPr txBox="1"/>
          <p:nvPr/>
        </p:nvSpPr>
        <p:spPr>
          <a:xfrm>
            <a:off x="747050" y="2222662"/>
            <a:ext cx="11029350" cy="3342349"/>
          </a:xfrm>
          <a:prstGeom prst="rect">
            <a:avLst/>
          </a:prstGeom>
          <a:noFill/>
          <a:ln>
            <a:noFill/>
          </a:ln>
        </p:spPr>
        <p:txBody>
          <a:bodyPr spcFirstLastPara="1" wrap="square" lIns="121900" tIns="60933" rIns="121900" bIns="60933" anchor="t" anchorCtr="0">
            <a:noAutofit/>
          </a:bodyPr>
          <a:lstStyle/>
          <a:p>
            <a:pPr marL="380990" marR="970256" indent="-380990">
              <a:spcAft>
                <a:spcPts val="1200"/>
              </a:spcAft>
              <a:buClr>
                <a:schemeClr val="accent2"/>
              </a:buClr>
              <a:buSzPct val="125000"/>
              <a:buFont typeface="Arial" panose="020B0604020202020204" pitchFamily="34" charset="0"/>
              <a:buChar char="•"/>
            </a:pPr>
            <a:r>
              <a:rPr lang="en-GB" sz="2200" b="1" dirty="0">
                <a:solidFill>
                  <a:srgbClr val="002060"/>
                </a:solidFill>
                <a:latin typeface="Arial"/>
                <a:ea typeface="Arial"/>
                <a:cs typeface="Arial"/>
                <a:sym typeface="Arial"/>
              </a:rPr>
              <a:t>Patient: </a:t>
            </a:r>
            <a:br>
              <a:rPr lang="en-GB" sz="2200" b="1" dirty="0">
                <a:solidFill>
                  <a:srgbClr val="002060"/>
                </a:solidFill>
                <a:latin typeface="Arial"/>
                <a:ea typeface="Arial"/>
                <a:cs typeface="Arial"/>
                <a:sym typeface="Arial"/>
              </a:rPr>
            </a:br>
            <a:r>
              <a:rPr lang="en-GB" sz="2200" dirty="0">
                <a:latin typeface="Arial" panose="020B0604020202020204" pitchFamily="34" charset="0"/>
              </a:rPr>
              <a:t>R</a:t>
            </a:r>
            <a:r>
              <a:rPr lang="en-GB" sz="2200" dirty="0">
                <a:solidFill>
                  <a:srgbClr val="000000"/>
                </a:solidFill>
                <a:latin typeface="Arial"/>
                <a:ea typeface="Arial"/>
                <a:cs typeface="Arial"/>
                <a:sym typeface="Arial"/>
              </a:rPr>
              <a:t>ead the scenario to yourself. Don’t tell the others the details. When asked, read aloud the section entitled “explain to provider”. Describe your situation and answer the provider’s questions.</a:t>
            </a:r>
            <a:endParaRPr lang="en-GB" sz="2200" dirty="0">
              <a:latin typeface="Arial" panose="020B0604020202020204" pitchFamily="34" charset="0"/>
            </a:endParaRPr>
          </a:p>
          <a:p>
            <a:pPr marL="380990" marR="970256" indent="-380990">
              <a:spcAft>
                <a:spcPts val="1200"/>
              </a:spcAft>
              <a:buClr>
                <a:schemeClr val="accent2"/>
              </a:buClr>
              <a:buSzPct val="125000"/>
              <a:buFont typeface="Arial" panose="020B0604020202020204" pitchFamily="34" charset="0"/>
              <a:buChar char="•"/>
            </a:pPr>
            <a:r>
              <a:rPr lang="en-GB" sz="2200" b="1" dirty="0">
                <a:solidFill>
                  <a:srgbClr val="002060"/>
                </a:solidFill>
                <a:latin typeface="Arial"/>
                <a:ea typeface="Arial"/>
                <a:cs typeface="Arial"/>
                <a:sym typeface="Arial"/>
              </a:rPr>
              <a:t>Health-care provider: </a:t>
            </a:r>
            <a:br>
              <a:rPr lang="en-GB" sz="2200" b="1" dirty="0">
                <a:solidFill>
                  <a:srgbClr val="002060"/>
                </a:solidFill>
                <a:latin typeface="Arial"/>
                <a:ea typeface="Arial"/>
                <a:cs typeface="Arial"/>
                <a:sym typeface="Arial"/>
              </a:rPr>
            </a:br>
            <a:r>
              <a:rPr lang="en-GB" sz="2200" dirty="0">
                <a:latin typeface="Arial" panose="020B0604020202020204" pitchFamily="34" charset="0"/>
              </a:rPr>
              <a:t>L</a:t>
            </a:r>
            <a:r>
              <a:rPr lang="en-GB" sz="2200" dirty="0">
                <a:solidFill>
                  <a:srgbClr val="000000"/>
                </a:solidFill>
                <a:latin typeface="Arial"/>
                <a:ea typeface="Arial"/>
                <a:cs typeface="Arial"/>
                <a:sym typeface="Arial"/>
              </a:rPr>
              <a:t>isten to the patient’s disclosure and provide first-line support – </a:t>
            </a:r>
            <a:r>
              <a:rPr lang="en-GB" sz="2200" b="1" u="sng" dirty="0">
                <a:solidFill>
                  <a:srgbClr val="00B0F0"/>
                </a:solidFill>
                <a:latin typeface="Arial"/>
                <a:ea typeface="Arial"/>
                <a:cs typeface="Arial"/>
                <a:sym typeface="Arial"/>
              </a:rPr>
              <a:t>E</a:t>
            </a:r>
            <a:r>
              <a:rPr lang="en-GB" sz="2200" dirty="0">
                <a:solidFill>
                  <a:srgbClr val="000000"/>
                </a:solidFill>
                <a:latin typeface="Arial"/>
                <a:ea typeface="Arial"/>
                <a:cs typeface="Arial"/>
                <a:sym typeface="Arial"/>
              </a:rPr>
              <a:t>nhance safety and access </a:t>
            </a:r>
            <a:r>
              <a:rPr lang="en-GB" sz="2200" b="1" u="sng" dirty="0">
                <a:solidFill>
                  <a:srgbClr val="00B0F0"/>
                </a:solidFill>
                <a:latin typeface="Arial"/>
                <a:ea typeface="Arial"/>
                <a:cs typeface="Arial"/>
                <a:sym typeface="Arial"/>
              </a:rPr>
              <a:t>S</a:t>
            </a:r>
            <a:r>
              <a:rPr lang="en-GB" sz="2200" dirty="0">
                <a:solidFill>
                  <a:srgbClr val="000000"/>
                </a:solidFill>
                <a:latin typeface="Arial"/>
                <a:ea typeface="Arial"/>
                <a:cs typeface="Arial"/>
                <a:sym typeface="Arial"/>
              </a:rPr>
              <a:t>upport.</a:t>
            </a:r>
            <a:endParaRPr lang="en-GB" sz="2200" dirty="0">
              <a:latin typeface="Arial" panose="020B0604020202020204" pitchFamily="34" charset="0"/>
            </a:endParaRPr>
          </a:p>
          <a:p>
            <a:pPr marL="380990" marR="970256" indent="-380990">
              <a:lnSpc>
                <a:spcPct val="108000"/>
              </a:lnSpc>
              <a:spcAft>
                <a:spcPts val="2400"/>
              </a:spcAft>
              <a:buClr>
                <a:schemeClr val="accent2"/>
              </a:buClr>
              <a:buSzPct val="125000"/>
              <a:buFont typeface="Arial" panose="020B0604020202020204" pitchFamily="34" charset="0"/>
              <a:buChar char="•"/>
            </a:pPr>
            <a:r>
              <a:rPr lang="en-GB" sz="2200" b="1" dirty="0">
                <a:solidFill>
                  <a:srgbClr val="002060"/>
                </a:solidFill>
                <a:latin typeface="Arial"/>
                <a:ea typeface="Arial"/>
                <a:cs typeface="Arial"/>
                <a:sym typeface="Arial"/>
              </a:rPr>
              <a:t>Observer: </a:t>
            </a:r>
            <a:br>
              <a:rPr lang="en-GB" sz="2200" b="1" dirty="0">
                <a:solidFill>
                  <a:srgbClr val="002060"/>
                </a:solidFill>
                <a:latin typeface="Arial"/>
                <a:ea typeface="Arial"/>
                <a:cs typeface="Arial"/>
                <a:sym typeface="Arial"/>
              </a:rPr>
            </a:br>
            <a:r>
              <a:rPr lang="en-GB" sz="2200" dirty="0">
                <a:latin typeface="Arial" panose="020B0604020202020204" pitchFamily="34" charset="0"/>
              </a:rPr>
              <a:t>P</a:t>
            </a:r>
            <a:r>
              <a:rPr lang="en-GB" sz="2200" dirty="0">
                <a:solidFill>
                  <a:srgbClr val="000000"/>
                </a:solidFill>
                <a:latin typeface="Arial"/>
                <a:ea typeface="Arial"/>
                <a:cs typeface="Arial"/>
                <a:sym typeface="Arial"/>
              </a:rPr>
              <a:t>rovide feedback to the provider.</a:t>
            </a:r>
            <a:endParaRPr lang="en-GB" sz="2200" dirty="0">
              <a:latin typeface="Arial" panose="020B0604020202020204" pitchFamily="34" charset="0"/>
            </a:endParaRPr>
          </a:p>
        </p:txBody>
      </p:sp>
      <p:sp>
        <p:nvSpPr>
          <p:cNvPr id="2" name="Title 1">
            <a:extLst>
              <a:ext uri="{FF2B5EF4-FFF2-40B4-BE49-F238E27FC236}">
                <a16:creationId xmlns:a16="http://schemas.microsoft.com/office/drawing/2014/main" id="{91FAB7BC-ABF5-B69C-DB60-1BFAE30816E7}"/>
              </a:ext>
            </a:extLst>
          </p:cNvPr>
          <p:cNvSpPr>
            <a:spLocks noGrp="1"/>
          </p:cNvSpPr>
          <p:nvPr>
            <p:ph type="title"/>
          </p:nvPr>
        </p:nvSpPr>
        <p:spPr/>
        <p:txBody>
          <a:bodyPr/>
          <a:lstStyle/>
          <a:p>
            <a:r>
              <a:rPr lang="en-GB" sz="3400" b="1" dirty="0">
                <a:solidFill>
                  <a:schemeClr val="accent3"/>
                </a:solidFill>
                <a:latin typeface="+mj-lt"/>
                <a:ea typeface="Arial"/>
                <a:cs typeface="Arial"/>
                <a:sym typeface="Arial"/>
              </a:rPr>
              <a:t>Role play to practise (LIV)</a:t>
            </a:r>
            <a:r>
              <a:rPr lang="en-GB" sz="3400" b="1" dirty="0">
                <a:solidFill>
                  <a:schemeClr val="accent2"/>
                </a:solidFill>
                <a:latin typeface="+mj-lt"/>
                <a:ea typeface="Arial"/>
                <a:cs typeface="Arial"/>
                <a:sym typeface="Arial"/>
              </a:rPr>
              <a:t>ES</a:t>
            </a:r>
            <a:r>
              <a:rPr lang="en-GB" sz="3400" b="1" dirty="0">
                <a:solidFill>
                  <a:schemeClr val="accent3"/>
                </a:solidFill>
                <a:latin typeface="+mj-lt"/>
                <a:ea typeface="Arial"/>
                <a:cs typeface="Arial"/>
                <a:sym typeface="Arial"/>
              </a:rPr>
              <a:t>, part 2</a:t>
            </a:r>
            <a:endParaRPr lang="en-GB" dirty="0"/>
          </a:p>
        </p:txBody>
      </p:sp>
      <p:sp>
        <p:nvSpPr>
          <p:cNvPr id="3" name="Text Placeholder 2">
            <a:extLst>
              <a:ext uri="{FF2B5EF4-FFF2-40B4-BE49-F238E27FC236}">
                <a16:creationId xmlns:a16="http://schemas.microsoft.com/office/drawing/2014/main" id="{C8A6ED75-7194-F14A-EA0C-6A8681CFCB5C}"/>
              </a:ext>
            </a:extLst>
          </p:cNvPr>
          <p:cNvSpPr>
            <a:spLocks noGrp="1"/>
          </p:cNvSpPr>
          <p:nvPr>
            <p:ph type="body" sz="quarter" idx="10"/>
          </p:nvPr>
        </p:nvSpPr>
        <p:spPr/>
        <p:txBody>
          <a:bodyPr/>
          <a:lstStyle/>
          <a:p>
            <a:r>
              <a:rPr lang="en-GB" sz="3400" b="1" dirty="0">
                <a:solidFill>
                  <a:schemeClr val="bg1"/>
                </a:solidFill>
                <a:latin typeface="+mj-lt"/>
                <a:ea typeface="Arial"/>
                <a:cs typeface="Arial"/>
                <a:sym typeface="Arial"/>
              </a:rPr>
              <a:t>Exercise 8.2 </a:t>
            </a:r>
            <a:endParaRPr lang="en-GB" sz="3400" dirty="0">
              <a:solidFill>
                <a:schemeClr val="accent3"/>
              </a:solidFill>
              <a:latin typeface="+mj-lt"/>
              <a:ea typeface="Arial"/>
              <a:cs typeface="Arial"/>
              <a:sym typeface="Arial"/>
            </a:endParaRPr>
          </a:p>
        </p:txBody>
      </p:sp>
      <p:sp>
        <p:nvSpPr>
          <p:cNvPr id="4" name="TextBox 3">
            <a:extLst>
              <a:ext uri="{FF2B5EF4-FFF2-40B4-BE49-F238E27FC236}">
                <a16:creationId xmlns:a16="http://schemas.microsoft.com/office/drawing/2014/main" id="{9826EB8C-2695-CAC1-302D-F2311F64AD1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8.14</a:t>
            </a:r>
          </a:p>
        </p:txBody>
      </p:sp>
    </p:spTree>
    <p:extLst>
      <p:ext uri="{BB962C8B-B14F-4D97-AF65-F5344CB8AC3E}">
        <p14:creationId xmlns:p14="http://schemas.microsoft.com/office/powerpoint/2010/main" val="353817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4" name="Google Shape;1344;p166"/>
          <p:cNvSpPr txBox="1"/>
          <p:nvPr/>
        </p:nvSpPr>
        <p:spPr>
          <a:xfrm>
            <a:off x="0" y="1"/>
            <a:ext cx="12192000" cy="1206500"/>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pPr>
            <a:r>
              <a:rPr lang="fr" sz="3400" b="1" dirty="0">
                <a:solidFill>
                  <a:schemeClr val="accent3"/>
                </a:solidFill>
                <a:latin typeface="+mj-lt"/>
                <a:cs typeface="Arial"/>
                <a:sym typeface="Arial"/>
              </a:rPr>
              <a:t>Session 8: That’s a wrap!</a:t>
            </a:r>
            <a:endParaRPr sz="3400" b="1" dirty="0">
              <a:solidFill>
                <a:schemeClr val="accent3"/>
              </a:solidFill>
              <a:latin typeface="+mj-lt"/>
              <a:cs typeface="Arial"/>
              <a:sym typeface="Arial"/>
            </a:endParaRPr>
          </a:p>
        </p:txBody>
      </p:sp>
      <p:sp>
        <p:nvSpPr>
          <p:cNvPr id="1345" name="Google Shape;1345;p166"/>
          <p:cNvSpPr txBox="1"/>
          <p:nvPr/>
        </p:nvSpPr>
        <p:spPr>
          <a:xfrm>
            <a:off x="879676" y="1731802"/>
            <a:ext cx="10524923" cy="3827147"/>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chemeClr val="accent3"/>
              </a:buClr>
              <a:buSzPct val="125000"/>
              <a:buFont typeface="Wingdings" pitchFamily="2" charset="2"/>
              <a:buChar char="Ø"/>
            </a:pPr>
            <a:r>
              <a:rPr lang="fr" sz="2400" dirty="0">
                <a:solidFill>
                  <a:srgbClr val="000000"/>
                </a:solidFill>
                <a:latin typeface="Arial"/>
                <a:ea typeface="Arial"/>
                <a:cs typeface="Arial"/>
                <a:sym typeface="Arial"/>
              </a:rPr>
              <a:t>Risk assessment can help you understand a woman’s immediate safety needs</a:t>
            </a:r>
            <a:endParaRPr sz="2400" dirty="0">
              <a:solidFill>
                <a:srgbClr val="000000"/>
              </a:solidFill>
              <a:latin typeface="Arial"/>
              <a:ea typeface="Arial"/>
              <a:cs typeface="Arial"/>
              <a:sym typeface="Arial"/>
            </a:endParaRPr>
          </a:p>
          <a:p>
            <a:pPr marL="457189" indent="-457189">
              <a:lnSpc>
                <a:spcPct val="108000"/>
              </a:lnSpc>
              <a:spcAft>
                <a:spcPts val="800"/>
              </a:spcAft>
              <a:buClr>
                <a:schemeClr val="accent3"/>
              </a:buClr>
              <a:buSzPct val="125000"/>
              <a:buFont typeface="Wingdings" pitchFamily="2" charset="2"/>
              <a:buChar char="Ø"/>
            </a:pPr>
            <a:r>
              <a:rPr lang="fr" sz="2400" dirty="0">
                <a:solidFill>
                  <a:srgbClr val="000000"/>
                </a:solidFill>
                <a:latin typeface="Arial"/>
                <a:ea typeface="Arial"/>
                <a:cs typeface="Arial"/>
                <a:sym typeface="Arial"/>
              </a:rPr>
              <a:t>Trust your patient when she tells you she is in severe danger</a:t>
            </a:r>
            <a:endParaRPr sz="2400" dirty="0">
              <a:solidFill>
                <a:srgbClr val="000000"/>
              </a:solidFill>
              <a:latin typeface="Arial"/>
              <a:ea typeface="Arial"/>
              <a:cs typeface="Arial"/>
              <a:sym typeface="Arial"/>
            </a:endParaRPr>
          </a:p>
          <a:p>
            <a:pPr marL="457189" indent="-457189">
              <a:lnSpc>
                <a:spcPct val="108000"/>
              </a:lnSpc>
              <a:spcAft>
                <a:spcPts val="800"/>
              </a:spcAft>
              <a:buClr>
                <a:schemeClr val="accent3"/>
              </a:buClr>
              <a:buSzPct val="125000"/>
              <a:buFont typeface="Wingdings" pitchFamily="2" charset="2"/>
              <a:buChar char="Ø"/>
            </a:pPr>
            <a:r>
              <a:rPr lang="fr" sz="2400" dirty="0">
                <a:solidFill>
                  <a:srgbClr val="000000"/>
                </a:solidFill>
                <a:latin typeface="Arial"/>
                <a:ea typeface="Arial"/>
                <a:cs typeface="Arial"/>
                <a:sym typeface="Arial"/>
              </a:rPr>
              <a:t>Providing linkages to support services is a core activity in the response to violence</a:t>
            </a:r>
            <a:endParaRPr sz="2400" dirty="0">
              <a:solidFill>
                <a:srgbClr val="000000"/>
              </a:solidFill>
              <a:latin typeface="Arial"/>
              <a:ea typeface="Arial"/>
              <a:cs typeface="Arial"/>
              <a:sym typeface="Arial"/>
            </a:endParaRPr>
          </a:p>
          <a:p>
            <a:pPr marL="457189" indent="-457189">
              <a:lnSpc>
                <a:spcPct val="108000"/>
              </a:lnSpc>
              <a:spcAft>
                <a:spcPts val="800"/>
              </a:spcAft>
              <a:buClr>
                <a:schemeClr val="accent3"/>
              </a:buClr>
              <a:buSzPct val="125000"/>
              <a:buFont typeface="Wingdings" pitchFamily="2" charset="2"/>
              <a:buChar char="Ø"/>
            </a:pPr>
            <a:r>
              <a:rPr lang="fr" sz="2400" dirty="0">
                <a:solidFill>
                  <a:srgbClr val="000000"/>
                </a:solidFill>
                <a:latin typeface="Arial"/>
                <a:ea typeface="Arial"/>
                <a:cs typeface="Arial"/>
                <a:sym typeface="Arial"/>
              </a:rPr>
              <a:t>Always provide referrals that respond to her stated needs</a:t>
            </a:r>
            <a:endParaRPr sz="2400" dirty="0">
              <a:latin typeface="Arial" panose="020B0604020202020204" pitchFamily="34" charset="0"/>
            </a:endParaRPr>
          </a:p>
          <a:p>
            <a:pPr marL="457189" indent="-457189">
              <a:lnSpc>
                <a:spcPct val="108000"/>
              </a:lnSpc>
              <a:spcAft>
                <a:spcPts val="800"/>
              </a:spcAft>
              <a:buClr>
                <a:schemeClr val="accent3"/>
              </a:buClr>
              <a:buSzPct val="125000"/>
              <a:buFont typeface="Wingdings" pitchFamily="2" charset="2"/>
              <a:buChar char="Ø"/>
            </a:pPr>
            <a:r>
              <a:rPr lang="fr" sz="2400" dirty="0">
                <a:solidFill>
                  <a:srgbClr val="000000"/>
                </a:solidFill>
                <a:latin typeface="Arial"/>
                <a:ea typeface="Arial"/>
                <a:cs typeface="Arial"/>
                <a:sym typeface="Arial"/>
              </a:rPr>
              <a:t>Engage children and adolescents in identifying their own support needs as much as possible</a:t>
            </a:r>
            <a:endParaRPr sz="24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A730B3F-B727-8B53-539F-3F38B682B85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8.15</a:t>
            </a:r>
          </a:p>
        </p:txBody>
      </p:sp>
    </p:spTree>
    <p:extLst>
      <p:ext uri="{BB962C8B-B14F-4D97-AF65-F5344CB8AC3E}">
        <p14:creationId xmlns:p14="http://schemas.microsoft.com/office/powerpoint/2010/main" val="356138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5D0CD-4ADD-2ED9-2870-F0D200048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6DEF6-9926-E5B6-6C37-D1D7396660F8}"/>
              </a:ext>
            </a:extLst>
          </p:cNvPr>
          <p:cNvSpPr>
            <a:spLocks noGrp="1"/>
          </p:cNvSpPr>
          <p:nvPr>
            <p:ph type="title"/>
          </p:nvPr>
        </p:nvSpPr>
        <p:spPr/>
        <p:txBody>
          <a:bodyPr>
            <a:normAutofit/>
          </a:bodyPr>
          <a:lstStyle/>
          <a:p>
            <a:pPr algn="ctr"/>
            <a:r>
              <a:rPr lang="en-GB" sz="3400" b="1" dirty="0">
                <a:solidFill>
                  <a:schemeClr val="accent3"/>
                </a:solidFill>
              </a:rPr>
              <a:t>References</a:t>
            </a:r>
          </a:p>
        </p:txBody>
      </p:sp>
      <p:sp>
        <p:nvSpPr>
          <p:cNvPr id="3" name="Content Placeholder 2">
            <a:extLst>
              <a:ext uri="{FF2B5EF4-FFF2-40B4-BE49-F238E27FC236}">
                <a16:creationId xmlns:a16="http://schemas.microsoft.com/office/drawing/2014/main" id="{CD63652B-5875-D898-A001-156C93DA6D51}"/>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pPr>
            <a:r>
              <a:rPr lang="en-GB" sz="2000">
                <a:solidFill>
                  <a:schemeClr val="tx1"/>
                </a:solidFill>
                <a:ea typeface="Arial"/>
                <a:cs typeface="Arial" panose="020B0604020202020204" pitchFamily="34" charset="0"/>
                <a:sym typeface="Arial"/>
              </a:rPr>
              <a:t>World Health Organization, United Nations Population Fund, United Nations High Commissioner for Refugees. </a:t>
            </a:r>
            <a:r>
              <a:rPr lang="en-GB" sz="2000" dirty="0">
                <a:solidFill>
                  <a:schemeClr val="tx1"/>
                </a:solidFill>
                <a:ea typeface="Arial"/>
                <a:cs typeface="Arial" panose="020B0604020202020204" pitchFamily="34" charset="0"/>
                <a:sym typeface="Arial"/>
              </a:rPr>
              <a:t>Clinical management of rape and intimate partner violence survivors: developing protocols for use in humanitarian settings. Geneva: World Health Organization; 2020 (</a:t>
            </a:r>
            <a:r>
              <a:rPr lang="en-GB" sz="2000" dirty="0">
                <a:solidFill>
                  <a:schemeClr val="tx1"/>
                </a:solidFill>
                <a:ea typeface="Arial"/>
                <a:cs typeface="Arial" panose="020B0604020202020204" pitchFamily="34" charset="0"/>
                <a:sym typeface="Arial"/>
                <a:hlinkClick r:id="rId2"/>
              </a:rPr>
              <a:t>https://iris.who.int/handle/10665/331535</a:t>
            </a:r>
            <a:r>
              <a:rPr lang="en-GB" sz="2000" dirty="0">
                <a:solidFill>
                  <a:schemeClr val="tx1"/>
                </a:solidFill>
                <a:ea typeface="Arial"/>
                <a:cs typeface="Arial" panose="020B0604020202020204" pitchFamily="34" charset="0"/>
                <a:sym typeface="Arial"/>
              </a:rPr>
              <a:t>). Licence: CC BY-NC-SA 3.0 IGO.</a:t>
            </a:r>
          </a:p>
          <a:p>
            <a:pPr marL="457200" indent="-360000">
              <a:lnSpc>
                <a:spcPct val="110000"/>
              </a:lnSpc>
              <a:spcBef>
                <a:spcPts val="600"/>
              </a:spcBef>
              <a:buFont typeface="+mj-lt"/>
              <a:buAutoNum type="arabicPeriod"/>
            </a:pPr>
            <a:r>
              <a:rPr lang="en-GB" sz="2000" dirty="0">
                <a:solidFill>
                  <a:schemeClr val="tx1"/>
                </a:solidFill>
                <a:ea typeface="Arial"/>
                <a:cs typeface="Arial" panose="020B0604020202020204" pitchFamily="34" charset="0"/>
                <a:sym typeface="Arial"/>
              </a:rPr>
              <a:t>Responding to children and adolescents who have been sexually abused: WHO clinical guidelines. Geneva: World Health Organization; 2017 (</a:t>
            </a:r>
            <a:r>
              <a:rPr lang="en-GB" sz="2000" dirty="0">
                <a:solidFill>
                  <a:schemeClr val="tx1"/>
                </a:solidFill>
                <a:ea typeface="Arial"/>
                <a:cs typeface="Arial" panose="020B0604020202020204" pitchFamily="34" charset="0"/>
                <a:sym typeface="Arial"/>
                <a:hlinkClick r:id="rId3"/>
              </a:rPr>
              <a:t>https://iris.who.int/handle/10665/259270</a:t>
            </a:r>
            <a:r>
              <a:rPr lang="en-GB" sz="2000" dirty="0">
                <a:solidFill>
                  <a:schemeClr val="tx1"/>
                </a:solidFill>
                <a:ea typeface="Arial"/>
                <a:cs typeface="Arial" panose="020B0604020202020204" pitchFamily="34" charset="0"/>
                <a:sym typeface="Arial"/>
              </a:rPr>
              <a:t>). Licence: CC BY-NC-SA 3.0 IGO. </a:t>
            </a:r>
          </a:p>
        </p:txBody>
      </p:sp>
      <p:sp>
        <p:nvSpPr>
          <p:cNvPr id="4" name="Rectangle 3">
            <a:extLst>
              <a:ext uri="{FF2B5EF4-FFF2-40B4-BE49-F238E27FC236}">
                <a16:creationId xmlns:a16="http://schemas.microsoft.com/office/drawing/2014/main" id="{F367CC42-D68C-3B8D-351A-699805D138D3}"/>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352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lang="en-GB" sz="2400" dirty="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rPr lang="en-US" dirty="0"/>
              <a:t>First-line support </a:t>
            </a:r>
            <a:br>
              <a:rPr lang="en-US" dirty="0"/>
            </a:br>
            <a:r>
              <a:rPr lang="en-US" dirty="0"/>
              <a:t>using LIV(ES), part 2: </a:t>
            </a:r>
            <a:br>
              <a:rPr lang="en-US" dirty="0"/>
            </a:br>
            <a:r>
              <a:rPr lang="en-US" dirty="0">
                <a:solidFill>
                  <a:schemeClr val="accent2"/>
                </a:solidFill>
              </a:rPr>
              <a:t>E</a:t>
            </a:r>
            <a:r>
              <a:rPr lang="en-US" dirty="0"/>
              <a:t>nhancing safety and providing </a:t>
            </a:r>
            <a:r>
              <a:rPr lang="en-US" dirty="0">
                <a:solidFill>
                  <a:schemeClr val="accent2"/>
                </a:solidFill>
              </a:rPr>
              <a:t>S</a:t>
            </a:r>
            <a:r>
              <a:rPr lang="en-US" dirty="0"/>
              <a:t>upport</a:t>
            </a:r>
          </a:p>
          <a:p>
            <a:endParaRPr lang="en-US" dirty="0"/>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rPr lang="en-US" dirty="0"/>
              <a:t>Session 8.</a:t>
            </a:r>
          </a:p>
        </p:txBody>
      </p:sp>
      <p:sp>
        <p:nvSpPr>
          <p:cNvPr id="6" name="TextBox 5">
            <a:extLst>
              <a:ext uri="{FF2B5EF4-FFF2-40B4-BE49-F238E27FC236}">
                <a16:creationId xmlns:a16="http://schemas.microsoft.com/office/drawing/2014/main" id="{D0C06549-45F0-BB76-1610-2A7885D8B07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8.2</a:t>
            </a:r>
          </a:p>
        </p:txBody>
      </p:sp>
    </p:spTree>
    <p:extLst>
      <p:ext uri="{BB962C8B-B14F-4D97-AF65-F5344CB8AC3E}">
        <p14:creationId xmlns:p14="http://schemas.microsoft.com/office/powerpoint/2010/main" val="289611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7" name="Google Shape;1217;p154"/>
          <p:cNvSpPr txBox="1"/>
          <p:nvPr/>
        </p:nvSpPr>
        <p:spPr>
          <a:xfrm>
            <a:off x="512227" y="1384617"/>
            <a:ext cx="11076589" cy="4419417"/>
          </a:xfrm>
          <a:prstGeom prst="rect">
            <a:avLst/>
          </a:prstGeom>
          <a:noFill/>
          <a:ln>
            <a:noFill/>
          </a:ln>
        </p:spPr>
        <p:txBody>
          <a:bodyPr spcFirstLastPara="1" wrap="square" lIns="121900" tIns="60933" rIns="121900" bIns="60933" anchor="t" anchorCtr="0">
            <a:noAutofit/>
          </a:bodyPr>
          <a:lstStyle/>
          <a:p>
            <a:pPr marR="118530">
              <a:lnSpc>
                <a:spcPct val="108000"/>
              </a:lnSpc>
              <a:spcBef>
                <a:spcPts val="800"/>
              </a:spcBef>
              <a:spcAft>
                <a:spcPts val="800"/>
              </a:spcAft>
            </a:pPr>
            <a:r>
              <a:rPr lang="en-GB" sz="2400" u="sng" dirty="0">
                <a:solidFill>
                  <a:schemeClr val="accent3"/>
                </a:solidFill>
                <a:latin typeface="Arial" panose="020B0604020202020204" pitchFamily="34" charset="0"/>
                <a:cs typeface="Arial" panose="020B0604020202020204" pitchFamily="34" charset="0"/>
                <a:sym typeface="Arial"/>
              </a:rPr>
              <a:t>Objective 4:</a:t>
            </a:r>
            <a:r>
              <a:rPr lang="en-GB" sz="2400" dirty="0">
                <a:solidFill>
                  <a:srgbClr val="00B0F0"/>
                </a:solidFill>
                <a:latin typeface="Arial" panose="020B0604020202020204" pitchFamily="34" charset="0"/>
                <a:sym typeface="Arial"/>
              </a:rPr>
              <a:t>	Demonstrate knowledge of how to access resources and support 		for patients and for oneself</a:t>
            </a:r>
            <a:endParaRPr lang="en-GB" sz="2400" dirty="0">
              <a:solidFill>
                <a:srgbClr val="00B0F0"/>
              </a:solidFill>
              <a:latin typeface="Arial" panose="020B0604020202020204" pitchFamily="34" charset="0"/>
            </a:endParaRPr>
          </a:p>
          <a:p>
            <a:pPr marR="118530">
              <a:lnSpc>
                <a:spcPct val="108000"/>
              </a:lnSpc>
              <a:spcAft>
                <a:spcPts val="600"/>
              </a:spcAft>
            </a:pPr>
            <a:endParaRPr lang="en-GB" sz="1000" b="1" dirty="0">
              <a:solidFill>
                <a:schemeClr val="accent1"/>
              </a:solidFill>
              <a:latin typeface="Arial"/>
              <a:cs typeface="Arial"/>
              <a:sym typeface="Arial"/>
            </a:endParaRPr>
          </a:p>
          <a:p>
            <a:pPr marR="118530">
              <a:lnSpc>
                <a:spcPct val="108000"/>
              </a:lnSpc>
              <a:spcAft>
                <a:spcPts val="600"/>
              </a:spcAft>
            </a:pPr>
            <a:r>
              <a:rPr lang="en-GB" sz="2200" b="1" dirty="0">
                <a:solidFill>
                  <a:schemeClr val="accent1"/>
                </a:solidFill>
                <a:latin typeface="Arial"/>
                <a:cs typeface="Arial"/>
                <a:sym typeface="Arial"/>
              </a:rPr>
              <a:t>Competencies:</a:t>
            </a: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Demonstrate the skills to assess immediate risk/safety and to support safety planning, including for child and adolescent sexual abuse survivors</a:t>
            </a:r>
            <a:endParaRPr lang="en-GB" sz="2000" dirty="0">
              <a:solidFill>
                <a:srgbClr val="000000"/>
              </a:solidFill>
              <a:latin typeface="Arial" panose="020B0604020202020204" pitchFamily="34" charset="0"/>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Know what resources are available in the community and through coordinated humanitarian response</a:t>
            </a:r>
            <a:endParaRPr lang="en-GB" sz="2000" dirty="0">
              <a:solidFill>
                <a:srgbClr val="000000"/>
              </a:solidFill>
              <a:latin typeface="Arial" panose="020B0604020202020204" pitchFamily="34" charset="0"/>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Know how to collaborate with partners to help survivors access other services and to provide referrals</a:t>
            </a:r>
            <a:endParaRPr lang="en-GB" sz="2000" dirty="0">
              <a:solidFill>
                <a:srgbClr val="000000"/>
              </a:solidFill>
              <a:latin typeface="Arial" panose="020B0604020202020204" pitchFamily="34" charset="0"/>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Demonstrate skills to provide warm referrals, where possible</a:t>
            </a:r>
            <a:endParaRPr lang="en-GB" sz="2000" dirty="0">
              <a:solidFill>
                <a:srgbClr val="000000"/>
              </a:solidFill>
              <a:latin typeface="Arial" panose="020B0604020202020204" pitchFamily="34" charset="0"/>
            </a:endParaRPr>
          </a:p>
          <a:p>
            <a:pPr marL="457189" marR="71117" indent="-372524">
              <a:lnSpc>
                <a:spcPct val="108000"/>
              </a:lnSpc>
              <a:spcBef>
                <a:spcPts val="800"/>
              </a:spcBef>
              <a:buClr>
                <a:srgbClr val="005DA9"/>
              </a:buClr>
              <a:buSzPts val="1000"/>
            </a:pPr>
            <a:endParaRPr lang="en-GB" sz="2133"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4BACACD1-5EE0-0C06-A212-5F8B21F65BDA}"/>
              </a:ext>
            </a:extLst>
          </p:cNvPr>
          <p:cNvSpPr>
            <a:spLocks noGrp="1"/>
          </p:cNvSpPr>
          <p:nvPr>
            <p:ph type="title"/>
          </p:nvPr>
        </p:nvSpPr>
        <p:spPr/>
        <p:txBody>
          <a:bodyPr/>
          <a:lstStyle/>
          <a:p>
            <a:r>
              <a:rPr lang="en-GB" dirty="0"/>
              <a:t>Session objectives</a:t>
            </a:r>
          </a:p>
        </p:txBody>
      </p:sp>
      <p:sp>
        <p:nvSpPr>
          <p:cNvPr id="3" name="TextBox 2">
            <a:extLst>
              <a:ext uri="{FF2B5EF4-FFF2-40B4-BE49-F238E27FC236}">
                <a16:creationId xmlns:a16="http://schemas.microsoft.com/office/drawing/2014/main" id="{879590C5-9539-FAC1-995C-BD3E3C8A47B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8.3</a:t>
            </a:r>
          </a:p>
        </p:txBody>
      </p:sp>
    </p:spTree>
    <p:extLst>
      <p:ext uri="{BB962C8B-B14F-4D97-AF65-F5344CB8AC3E}">
        <p14:creationId xmlns:p14="http://schemas.microsoft.com/office/powerpoint/2010/main" val="233624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7" name="Google Shape;1227;p155"/>
          <p:cNvSpPr/>
          <p:nvPr/>
        </p:nvSpPr>
        <p:spPr>
          <a:xfrm rot="-5400000">
            <a:off x="1179865" y="1984976"/>
            <a:ext cx="4554463" cy="2950779"/>
          </a:xfrm>
          <a:prstGeom prst="rect">
            <a:avLst/>
          </a:prstGeom>
          <a:noFill/>
          <a:ln>
            <a:noFill/>
          </a:ln>
        </p:spPr>
        <p:txBody>
          <a:bodyPr/>
          <a:lstStyle/>
          <a:p>
            <a:endParaRPr lang="en-GB" sz="2400" dirty="0">
              <a:latin typeface="Arial" panose="020B0604020202020204" pitchFamily="34" charset="0"/>
            </a:endParaRPr>
          </a:p>
        </p:txBody>
      </p:sp>
      <p:grpSp>
        <p:nvGrpSpPr>
          <p:cNvPr id="4" name="Group 3">
            <a:extLst>
              <a:ext uri="{FF2B5EF4-FFF2-40B4-BE49-F238E27FC236}">
                <a16:creationId xmlns:a16="http://schemas.microsoft.com/office/drawing/2014/main" id="{F60943D2-75C8-B433-805F-B7517A631F62}"/>
              </a:ext>
            </a:extLst>
          </p:cNvPr>
          <p:cNvGrpSpPr/>
          <p:nvPr/>
        </p:nvGrpSpPr>
        <p:grpSpPr>
          <a:xfrm>
            <a:off x="5829300" y="1"/>
            <a:ext cx="5699760" cy="6012180"/>
            <a:chOff x="6325540" y="1182670"/>
            <a:chExt cx="3868599" cy="4768448"/>
          </a:xfrm>
        </p:grpSpPr>
        <p:pic>
          <p:nvPicPr>
            <p:cNvPr id="1228" name="Google Shape;1228;p155" descr="A diagram of a medical procedure&#10;&#10;Description automatically generated"/>
            <p:cNvPicPr>
              <a:picLocks noChangeAspect="1"/>
            </p:cNvPicPr>
            <p:nvPr/>
          </p:nvPicPr>
          <p:blipFill rotWithShape="1">
            <a:blip r:embed="rId3">
              <a:alphaModFix/>
            </a:blip>
            <a:srcRect l="4999" t="2235" r="10766" b="3630"/>
            <a:stretch/>
          </p:blipFill>
          <p:spPr>
            <a:xfrm>
              <a:off x="6325540" y="1182670"/>
              <a:ext cx="3868599" cy="4768448"/>
            </a:xfrm>
            <a:prstGeom prst="rect">
              <a:avLst/>
            </a:prstGeom>
            <a:noFill/>
            <a:ln>
              <a:noFill/>
            </a:ln>
          </p:spPr>
        </p:pic>
        <p:sp>
          <p:nvSpPr>
            <p:cNvPr id="1229" name="Google Shape;1229;p155"/>
            <p:cNvSpPr/>
            <p:nvPr/>
          </p:nvSpPr>
          <p:spPr>
            <a:xfrm>
              <a:off x="6421503" y="4354613"/>
              <a:ext cx="960604" cy="1220997"/>
            </a:xfrm>
            <a:prstGeom prst="rect">
              <a:avLst/>
            </a:prstGeom>
            <a:solidFill>
              <a:srgbClr val="FFDDB2">
                <a:alpha val="40784"/>
              </a:srgbClr>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grpSp>
      <p:pic>
        <p:nvPicPr>
          <p:cNvPr id="8" name="Picture 7">
            <a:extLst>
              <a:ext uri="{FF2B5EF4-FFF2-40B4-BE49-F238E27FC236}">
                <a16:creationId xmlns:a16="http://schemas.microsoft.com/office/drawing/2014/main" id="{C9965425-EFFD-F69A-A844-AA51103297D4}"/>
              </a:ext>
            </a:extLst>
          </p:cNvPr>
          <p:cNvPicPr>
            <a:picLocks noChangeAspect="1"/>
          </p:cNvPicPr>
          <p:nvPr/>
        </p:nvPicPr>
        <p:blipFill>
          <a:blip r:embed="rId4"/>
          <a:stretch>
            <a:fillRect/>
          </a:stretch>
        </p:blipFill>
        <p:spPr>
          <a:xfrm rot="16200000">
            <a:off x="689765" y="1863979"/>
            <a:ext cx="4554463" cy="2950779"/>
          </a:xfrm>
          <a:prstGeom prst="rect">
            <a:avLst/>
          </a:prstGeom>
        </p:spPr>
      </p:pic>
      <p:sp>
        <p:nvSpPr>
          <p:cNvPr id="1226" name="Google Shape;1226;p155"/>
          <p:cNvSpPr txBox="1"/>
          <p:nvPr/>
        </p:nvSpPr>
        <p:spPr>
          <a:xfrm>
            <a:off x="0" y="0"/>
            <a:ext cx="6096000" cy="109230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fr" sz="3400" b="1" dirty="0">
                <a:solidFill>
                  <a:schemeClr val="accent3"/>
                </a:solidFill>
                <a:latin typeface="+mj-lt"/>
                <a:cs typeface="Arial"/>
                <a:sym typeface="Arial"/>
              </a:rPr>
              <a:t>First-line support</a:t>
            </a:r>
            <a:endParaRPr sz="3400" b="1" dirty="0">
              <a:solidFill>
                <a:schemeClr val="accent3"/>
              </a:solidFill>
              <a:latin typeface="+mj-lt"/>
              <a:cs typeface="Arial"/>
              <a:sym typeface="Arial"/>
            </a:endParaRPr>
          </a:p>
        </p:txBody>
      </p:sp>
      <p:sp>
        <p:nvSpPr>
          <p:cNvPr id="2" name="TextBox 1">
            <a:extLst>
              <a:ext uri="{FF2B5EF4-FFF2-40B4-BE49-F238E27FC236}">
                <a16:creationId xmlns:a16="http://schemas.microsoft.com/office/drawing/2014/main" id="{0A68FF1F-AE44-E457-1C9F-381E0134A7C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8.4</a:t>
            </a:r>
          </a:p>
        </p:txBody>
      </p:sp>
    </p:spTree>
    <p:extLst>
      <p:ext uri="{BB962C8B-B14F-4D97-AF65-F5344CB8AC3E}">
        <p14:creationId xmlns:p14="http://schemas.microsoft.com/office/powerpoint/2010/main" val="115669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5" name="Google Shape;1235;p156"/>
          <p:cNvSpPr txBox="1"/>
          <p:nvPr/>
        </p:nvSpPr>
        <p:spPr>
          <a:xfrm>
            <a:off x="0" y="1"/>
            <a:ext cx="12192000" cy="1227550"/>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buClr>
                <a:srgbClr val="000000"/>
              </a:buClr>
              <a:buSzPts val="2400"/>
            </a:pPr>
            <a:r>
              <a:rPr lang="fr" sz="3400" b="1" dirty="0">
                <a:solidFill>
                  <a:schemeClr val="accent3"/>
                </a:solidFill>
                <a:latin typeface="+mj-lt"/>
                <a:cs typeface="Arial"/>
                <a:sym typeface="Arial"/>
              </a:rPr>
              <a:t>IPV safety risk assessment</a:t>
            </a:r>
            <a:endParaRPr sz="3400" b="1" dirty="0">
              <a:solidFill>
                <a:schemeClr val="accent3"/>
              </a:solidFill>
              <a:latin typeface="+mj-lt"/>
              <a:cs typeface="Arial"/>
              <a:sym typeface="Arial"/>
            </a:endParaRPr>
          </a:p>
        </p:txBody>
      </p:sp>
      <p:sp>
        <p:nvSpPr>
          <p:cNvPr id="1236" name="Google Shape;1236;p156"/>
          <p:cNvSpPr txBox="1"/>
          <p:nvPr/>
        </p:nvSpPr>
        <p:spPr>
          <a:xfrm>
            <a:off x="2096962" y="1117128"/>
            <a:ext cx="10095038" cy="861720"/>
          </a:xfrm>
          <a:prstGeom prst="rect">
            <a:avLst/>
          </a:prstGeom>
          <a:noFill/>
          <a:ln>
            <a:noFill/>
          </a:ln>
        </p:spPr>
        <p:txBody>
          <a:bodyPr spcFirstLastPara="1" wrap="square" lIns="121900" tIns="60933" rIns="121900" bIns="60933" anchor="t" anchorCtr="0">
            <a:noAutofit/>
          </a:bodyPr>
          <a:lstStyle/>
          <a:p>
            <a:pPr marR="970256" lvl="1">
              <a:lnSpc>
                <a:spcPct val="108000"/>
              </a:lnSpc>
            </a:pPr>
            <a:r>
              <a:rPr lang="fr" sz="2200" dirty="0">
                <a:solidFill>
                  <a:srgbClr val="000000"/>
                </a:solidFill>
                <a:latin typeface="Arial"/>
                <a:ea typeface="Arial"/>
                <a:cs typeface="Arial"/>
                <a:sym typeface="Arial"/>
              </a:rPr>
              <a:t>After a violent incident (physical or sexual assault), it is important to discuss and help the survivor assess whether it is safe to go home.</a:t>
            </a:r>
            <a:endParaRPr sz="2200" dirty="0">
              <a:solidFill>
                <a:srgbClr val="000000"/>
              </a:solidFill>
              <a:latin typeface="Arial"/>
              <a:ea typeface="Arial"/>
              <a:cs typeface="Arial"/>
              <a:sym typeface="Arial"/>
            </a:endParaRPr>
          </a:p>
        </p:txBody>
      </p:sp>
      <p:sp>
        <p:nvSpPr>
          <p:cNvPr id="1240" name="Google Shape;1240;p156"/>
          <p:cNvSpPr txBox="1"/>
          <p:nvPr/>
        </p:nvSpPr>
        <p:spPr>
          <a:xfrm>
            <a:off x="405114" y="3031390"/>
            <a:ext cx="11157043" cy="2496270"/>
          </a:xfrm>
          <a:prstGeom prst="rect">
            <a:avLst/>
          </a:prstGeom>
          <a:noFill/>
          <a:ln>
            <a:noFill/>
          </a:ln>
        </p:spPr>
        <p:txBody>
          <a:bodyPr spcFirstLastPara="1" wrap="square" lIns="121900" tIns="60933" rIns="121900" bIns="60933" anchor="t" anchorCtr="0">
            <a:spAutoFit/>
          </a:bodyPr>
          <a:lstStyle/>
          <a:p>
            <a:pPr marL="342900" indent="-342900">
              <a:lnSpc>
                <a:spcPct val="108000"/>
              </a:lnSpc>
              <a:spcAft>
                <a:spcPts val="200"/>
              </a:spcAft>
              <a:buClr>
                <a:schemeClr val="accent3"/>
              </a:buClr>
              <a:buSzPct val="125000"/>
              <a:buFont typeface="System Font Regular"/>
              <a:buChar char="✓"/>
            </a:pPr>
            <a:r>
              <a:rPr lang="fr" sz="2200" dirty="0">
                <a:solidFill>
                  <a:srgbClr val="000000"/>
                </a:solidFill>
                <a:latin typeface="Arial"/>
                <a:ea typeface="Arial"/>
                <a:cs typeface="Arial"/>
                <a:sym typeface="Arial"/>
              </a:rPr>
              <a:t>Has the violence happened more often or become worse over the past 6 months?</a:t>
            </a:r>
            <a:endParaRPr sz="2200" dirty="0">
              <a:latin typeface="Arial" panose="020B0604020202020204" pitchFamily="34" charset="0"/>
            </a:endParaRPr>
          </a:p>
          <a:p>
            <a:pPr marL="342900" indent="-342900">
              <a:lnSpc>
                <a:spcPct val="108000"/>
              </a:lnSpc>
              <a:spcAft>
                <a:spcPts val="200"/>
              </a:spcAft>
              <a:buClr>
                <a:schemeClr val="accent3"/>
              </a:buClr>
              <a:buSzPct val="125000"/>
              <a:buFont typeface="System Font Regular"/>
              <a:buChar char="✓"/>
            </a:pPr>
            <a:r>
              <a:rPr lang="fr" sz="2200" dirty="0">
                <a:solidFill>
                  <a:srgbClr val="000000"/>
                </a:solidFill>
                <a:latin typeface="Arial"/>
                <a:ea typeface="Arial"/>
                <a:cs typeface="Arial"/>
                <a:sym typeface="Arial"/>
              </a:rPr>
              <a:t>Has he ever used a weapon or threatened you with a weapon?</a:t>
            </a:r>
            <a:endParaRPr sz="2200" dirty="0">
              <a:latin typeface="Arial" panose="020B0604020202020204" pitchFamily="34" charset="0"/>
            </a:endParaRPr>
          </a:p>
          <a:p>
            <a:pPr marL="342900" indent="-342900">
              <a:lnSpc>
                <a:spcPct val="108000"/>
              </a:lnSpc>
              <a:spcAft>
                <a:spcPts val="200"/>
              </a:spcAft>
              <a:buClr>
                <a:schemeClr val="accent3"/>
              </a:buClr>
              <a:buSzPct val="125000"/>
              <a:buFont typeface="System Font Regular"/>
              <a:buChar char="✓"/>
            </a:pPr>
            <a:r>
              <a:rPr lang="fr" sz="2200" dirty="0">
                <a:solidFill>
                  <a:srgbClr val="000000"/>
                </a:solidFill>
                <a:latin typeface="Arial"/>
                <a:ea typeface="Arial"/>
                <a:cs typeface="Arial"/>
                <a:sym typeface="Arial"/>
              </a:rPr>
              <a:t>Has he ever tried to strangle you?</a:t>
            </a:r>
            <a:endParaRPr sz="2200" dirty="0">
              <a:latin typeface="Arial" panose="020B0604020202020204" pitchFamily="34" charset="0"/>
            </a:endParaRPr>
          </a:p>
          <a:p>
            <a:pPr marL="342900" indent="-342900">
              <a:lnSpc>
                <a:spcPct val="108000"/>
              </a:lnSpc>
              <a:spcAft>
                <a:spcPts val="200"/>
              </a:spcAft>
              <a:buClr>
                <a:schemeClr val="accent3"/>
              </a:buClr>
              <a:buSzPct val="125000"/>
              <a:buFont typeface="System Font Regular"/>
              <a:buChar char="✓"/>
            </a:pPr>
            <a:r>
              <a:rPr lang="fr" sz="2200" dirty="0">
                <a:solidFill>
                  <a:srgbClr val="000000"/>
                </a:solidFill>
                <a:latin typeface="Arial"/>
                <a:ea typeface="Arial"/>
                <a:cs typeface="Arial"/>
                <a:sym typeface="Arial"/>
              </a:rPr>
              <a:t>Do you believe he could kill you?</a:t>
            </a:r>
            <a:endParaRPr sz="2200" dirty="0">
              <a:latin typeface="Arial" panose="020B0604020202020204" pitchFamily="34" charset="0"/>
            </a:endParaRPr>
          </a:p>
          <a:p>
            <a:pPr marL="342900" indent="-342900">
              <a:lnSpc>
                <a:spcPct val="108000"/>
              </a:lnSpc>
              <a:spcAft>
                <a:spcPts val="200"/>
              </a:spcAft>
              <a:buClr>
                <a:schemeClr val="accent3"/>
              </a:buClr>
              <a:buSzPct val="125000"/>
              <a:buFont typeface="System Font Regular"/>
              <a:buChar char="✓"/>
            </a:pPr>
            <a:r>
              <a:rPr lang="fr" sz="2200" dirty="0">
                <a:solidFill>
                  <a:srgbClr val="000000"/>
                </a:solidFill>
                <a:latin typeface="Arial"/>
                <a:ea typeface="Arial"/>
                <a:cs typeface="Arial"/>
                <a:sym typeface="Arial"/>
              </a:rPr>
              <a:t>Has he ever beaten you when you were pregnant?</a:t>
            </a:r>
            <a:endParaRPr sz="2200" dirty="0">
              <a:latin typeface="Arial" panose="020B0604020202020204" pitchFamily="34" charset="0"/>
            </a:endParaRPr>
          </a:p>
          <a:p>
            <a:pPr marL="342900" indent="-342900">
              <a:lnSpc>
                <a:spcPct val="108000"/>
              </a:lnSpc>
              <a:spcAft>
                <a:spcPts val="400"/>
              </a:spcAft>
              <a:buClr>
                <a:schemeClr val="accent3"/>
              </a:buClr>
              <a:buSzPct val="125000"/>
              <a:buFont typeface="System Font Regular"/>
              <a:buChar char="✓"/>
            </a:pPr>
            <a:r>
              <a:rPr lang="fr" sz="2200" dirty="0">
                <a:solidFill>
                  <a:srgbClr val="000000"/>
                </a:solidFill>
                <a:latin typeface="Arial"/>
                <a:ea typeface="Arial"/>
                <a:cs typeface="Arial"/>
                <a:sym typeface="Arial"/>
              </a:rPr>
              <a:t>Is he violently and constantly jealous of you?</a:t>
            </a:r>
            <a:endParaRPr sz="2200" dirty="0">
              <a:latin typeface="Arial" panose="020B0604020202020204" pitchFamily="34" charset="0"/>
            </a:endParaRPr>
          </a:p>
        </p:txBody>
      </p:sp>
      <p:sp>
        <p:nvSpPr>
          <p:cNvPr id="1241" name="Google Shape;1241;p156"/>
          <p:cNvSpPr txBox="1"/>
          <p:nvPr/>
        </p:nvSpPr>
        <p:spPr>
          <a:xfrm>
            <a:off x="317326" y="2169670"/>
            <a:ext cx="11557347" cy="861720"/>
          </a:xfrm>
          <a:prstGeom prst="rect">
            <a:avLst/>
          </a:prstGeom>
          <a:noFill/>
          <a:ln>
            <a:noFill/>
          </a:ln>
        </p:spPr>
        <p:txBody>
          <a:bodyPr spcFirstLastPara="1" wrap="square" lIns="121900" tIns="60933" rIns="121900" bIns="60933" anchor="t" anchorCtr="0">
            <a:spAutoFit/>
          </a:bodyPr>
          <a:lstStyle/>
          <a:p>
            <a:r>
              <a:rPr lang="fr" sz="2400" dirty="0">
                <a:solidFill>
                  <a:srgbClr val="00B0F0"/>
                </a:solidFill>
                <a:latin typeface="Arial"/>
                <a:ea typeface="Arial"/>
                <a:cs typeface="Arial"/>
                <a:sym typeface="Arial"/>
              </a:rPr>
              <a:t>Affirmative (“yes”) responses to at least 3 of these questions indicates high immediate risk of severe harm</a:t>
            </a:r>
            <a:endParaRPr sz="2400" dirty="0">
              <a:solidFill>
                <a:srgbClr val="00B0F0"/>
              </a:solidFill>
              <a:latin typeface="Arial" panose="020B0604020202020204" pitchFamily="34" charset="0"/>
            </a:endParaRPr>
          </a:p>
        </p:txBody>
      </p:sp>
      <p:sp>
        <p:nvSpPr>
          <p:cNvPr id="3" name="Rounded Rectangle 2">
            <a:extLst>
              <a:ext uri="{FF2B5EF4-FFF2-40B4-BE49-F238E27FC236}">
                <a16:creationId xmlns:a16="http://schemas.microsoft.com/office/drawing/2014/main" id="{6762246A-BE85-6064-070E-C83F2BB2C44C}"/>
              </a:ext>
            </a:extLst>
          </p:cNvPr>
          <p:cNvSpPr/>
          <p:nvPr/>
        </p:nvSpPr>
        <p:spPr>
          <a:xfrm>
            <a:off x="317326" y="254643"/>
            <a:ext cx="2083485" cy="162223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a:ea typeface="Arial"/>
                <a:cs typeface="Arial"/>
                <a:sym typeface="Arial"/>
              </a:rPr>
              <a:t>Job aid 8a</a:t>
            </a:r>
            <a:endParaRPr lang="en-GB" sz="2000" dirty="0">
              <a:solidFill>
                <a:schemeClr val="bg1"/>
              </a:solidFill>
              <a:latin typeface="Arial" panose="020B0604020202020204" pitchFamily="34" charset="0"/>
            </a:endParaRPr>
          </a:p>
          <a:p>
            <a:pPr algn="ctr"/>
            <a:r>
              <a:rPr lang="en-GB" sz="1800" dirty="0">
                <a:solidFill>
                  <a:schemeClr val="bg1"/>
                </a:solidFill>
                <a:latin typeface="Arial"/>
                <a:ea typeface="Arial"/>
                <a:cs typeface="Arial"/>
                <a:sym typeface="Arial"/>
              </a:rPr>
              <a:t>in the CMRIPV guidelines</a:t>
            </a:r>
            <a:r>
              <a:rPr lang="en-GB" sz="1800" baseline="30000" dirty="0">
                <a:solidFill>
                  <a:schemeClr val="bg1"/>
                </a:solidFill>
                <a:latin typeface="Arial"/>
                <a:ea typeface="Arial"/>
                <a:cs typeface="Arial"/>
                <a:sym typeface="Arial"/>
              </a:rPr>
              <a:t>1</a:t>
            </a:r>
            <a:r>
              <a:rPr lang="en-GB" sz="1800" dirty="0">
                <a:solidFill>
                  <a:schemeClr val="bg1"/>
                </a:solidFill>
                <a:latin typeface="Arial"/>
                <a:ea typeface="Arial"/>
                <a:cs typeface="Arial"/>
                <a:sym typeface="Arial"/>
              </a:rPr>
              <a:t> </a:t>
            </a:r>
            <a:endParaRPr lang="en-GB" sz="18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DAC9005E-5FB7-F9F0-0521-817153345D8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8.5</a:t>
            </a:r>
          </a:p>
        </p:txBody>
      </p:sp>
    </p:spTree>
    <p:extLst>
      <p:ext uri="{BB962C8B-B14F-4D97-AF65-F5344CB8AC3E}">
        <p14:creationId xmlns:p14="http://schemas.microsoft.com/office/powerpoint/2010/main" val="421864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8" name="Google Shape;1248;p157"/>
          <p:cNvSpPr txBox="1"/>
          <p:nvPr/>
        </p:nvSpPr>
        <p:spPr>
          <a:xfrm>
            <a:off x="0" y="1"/>
            <a:ext cx="12192000" cy="1331088"/>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en-GB" sz="3200" b="1" u="sng">
                <a:solidFill>
                  <a:srgbClr val="00B0F0"/>
                </a:solidFill>
                <a:latin typeface="Arial"/>
                <a:ea typeface="Arial"/>
                <a:cs typeface="Arial"/>
                <a:sym typeface="Arial"/>
              </a:rPr>
              <a:t>E</a:t>
            </a:r>
            <a:r>
              <a:rPr lang="en-GB" sz="3200" b="1">
                <a:solidFill>
                  <a:schemeClr val="accent3"/>
                </a:solidFill>
                <a:latin typeface="Arial"/>
                <a:ea typeface="Arial"/>
                <a:cs typeface="Arial"/>
                <a:sym typeface="Arial"/>
              </a:rPr>
              <a:t>nhancing safety</a:t>
            </a:r>
            <a:endParaRPr lang="en-GB" sz="3200">
              <a:solidFill>
                <a:schemeClr val="accent3"/>
              </a:solidFill>
              <a:latin typeface="Arial"/>
              <a:ea typeface="Arial"/>
              <a:cs typeface="Arial"/>
              <a:sym typeface="Arial"/>
            </a:endParaRPr>
          </a:p>
        </p:txBody>
      </p:sp>
      <p:sp>
        <p:nvSpPr>
          <p:cNvPr id="1249" name="Google Shape;1249;p157"/>
          <p:cNvSpPr txBox="1"/>
          <p:nvPr/>
        </p:nvSpPr>
        <p:spPr>
          <a:xfrm>
            <a:off x="1201479" y="1625600"/>
            <a:ext cx="10025964" cy="4173316"/>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pPr>
            <a:r>
              <a:rPr lang="fr" sz="2200" dirty="0">
                <a:solidFill>
                  <a:schemeClr val="accent2"/>
                </a:solidFill>
                <a:latin typeface="Arial"/>
                <a:ea typeface="Arial"/>
                <a:cs typeface="Arial"/>
                <a:sym typeface="Arial"/>
              </a:rPr>
              <a:t>When elevated safety risks are identified in the survivor’s home environment, make time to:</a:t>
            </a:r>
            <a:endParaRPr sz="2200" dirty="0">
              <a:solidFill>
                <a:schemeClr val="accent2"/>
              </a:solidFill>
              <a:latin typeface="Arial" panose="020B0604020202020204" pitchFamily="34" charset="0"/>
            </a:endParaRPr>
          </a:p>
          <a:p>
            <a:pPr marL="457189" marR="970256" indent="-457189">
              <a:lnSpc>
                <a:spcPct val="108000"/>
              </a:lnSpc>
              <a:spcAft>
                <a:spcPts val="1600"/>
              </a:spcAft>
              <a:buClr>
                <a:schemeClr val="accent2"/>
              </a:buClr>
              <a:buSzPct val="125000"/>
              <a:buFont typeface="Arial" panose="020B0604020202020204" pitchFamily="34" charset="0"/>
              <a:buChar char="•"/>
            </a:pPr>
            <a:r>
              <a:rPr lang="fr" sz="2200" dirty="0">
                <a:latin typeface="Arial" panose="020B0604020202020204" pitchFamily="34" charset="0"/>
              </a:rPr>
              <a:t>E</a:t>
            </a:r>
            <a:r>
              <a:rPr lang="fr" sz="2200" dirty="0">
                <a:solidFill>
                  <a:srgbClr val="000000"/>
                </a:solidFill>
                <a:latin typeface="Arial"/>
                <a:ea typeface="Arial"/>
                <a:cs typeface="Arial"/>
                <a:sym typeface="Arial"/>
              </a:rPr>
              <a:t>ncourage and support development of a safety plan</a:t>
            </a:r>
            <a:endParaRPr sz="2200" dirty="0">
              <a:latin typeface="Arial" panose="020B0604020202020204" pitchFamily="34" charset="0"/>
            </a:endParaRPr>
          </a:p>
          <a:p>
            <a:pPr marL="457189" marR="970256" indent="-457189">
              <a:lnSpc>
                <a:spcPct val="108000"/>
              </a:lnSpc>
              <a:spcAft>
                <a:spcPts val="1600"/>
              </a:spcAft>
              <a:buClr>
                <a:schemeClr val="accent2"/>
              </a:buClr>
              <a:buSzPct val="125000"/>
              <a:buFont typeface="Arial" panose="020B0604020202020204" pitchFamily="34" charset="0"/>
              <a:buChar char="•"/>
            </a:pPr>
            <a:r>
              <a:rPr lang="fr" sz="2200" dirty="0">
                <a:latin typeface="Arial" panose="020B0604020202020204" pitchFamily="34" charset="0"/>
              </a:rPr>
              <a:t>P</a:t>
            </a:r>
            <a:r>
              <a:rPr lang="fr" sz="2200" dirty="0">
                <a:solidFill>
                  <a:srgbClr val="000000"/>
                </a:solidFill>
                <a:latin typeface="Arial"/>
                <a:ea typeface="Arial"/>
                <a:cs typeface="Arial"/>
                <a:sym typeface="Arial"/>
              </a:rPr>
              <a:t>rovide warm referrals to protection and/or shelter services, as well as social work or case-management services, if available</a:t>
            </a:r>
            <a:endParaRPr sz="2200" dirty="0">
              <a:latin typeface="Arial" panose="020B0604020202020204" pitchFamily="34" charset="0"/>
            </a:endParaRPr>
          </a:p>
          <a:p>
            <a:pPr marL="457189" marR="970256" indent="-457189">
              <a:lnSpc>
                <a:spcPct val="108000"/>
              </a:lnSpc>
              <a:spcAft>
                <a:spcPts val="1600"/>
              </a:spcAft>
              <a:buClr>
                <a:schemeClr val="accent2"/>
              </a:buClr>
              <a:buSzPct val="125000"/>
              <a:buFont typeface="Arial" panose="020B0604020202020204" pitchFamily="34" charset="0"/>
              <a:buChar char="•"/>
            </a:pPr>
            <a:r>
              <a:rPr lang="fr" sz="2200" dirty="0">
                <a:latin typeface="Arial" panose="020B0604020202020204" pitchFamily="34" charset="0"/>
              </a:rPr>
              <a:t>A</a:t>
            </a:r>
            <a:r>
              <a:rPr lang="fr" sz="2200" dirty="0">
                <a:solidFill>
                  <a:srgbClr val="000000"/>
                </a:solidFill>
                <a:latin typeface="Arial"/>
                <a:ea typeface="Arial"/>
                <a:cs typeface="Arial"/>
                <a:sym typeface="Arial"/>
              </a:rPr>
              <a:t>lways offer a follow-up visit to continue discussing ways to protect her, her well-being and her children</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732FCD30-2D85-4785-2BF8-22039EE3EBB4}"/>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8.6</a:t>
            </a:r>
          </a:p>
        </p:txBody>
      </p:sp>
    </p:spTree>
    <p:extLst>
      <p:ext uri="{BB962C8B-B14F-4D97-AF65-F5344CB8AC3E}">
        <p14:creationId xmlns:p14="http://schemas.microsoft.com/office/powerpoint/2010/main" val="191743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8" name="Google Shape;1258;p158"/>
          <p:cNvSpPr txBox="1"/>
          <p:nvPr/>
        </p:nvSpPr>
        <p:spPr>
          <a:xfrm>
            <a:off x="0" y="1"/>
            <a:ext cx="12192000" cy="1193799"/>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en-GB" sz="3400" b="1">
                <a:solidFill>
                  <a:schemeClr val="accent3"/>
                </a:solidFill>
                <a:latin typeface="+mj-lt"/>
                <a:ea typeface="Arial"/>
                <a:cs typeface="Arial"/>
                <a:sym typeface="Arial"/>
              </a:rPr>
              <a:t>Making a risk mitigation plan</a:t>
            </a:r>
            <a:endParaRPr lang="en-GB" sz="3400">
              <a:solidFill>
                <a:schemeClr val="accent3"/>
              </a:solidFill>
              <a:latin typeface="+mj-lt"/>
              <a:ea typeface="Arial"/>
              <a:cs typeface="Arial"/>
              <a:sym typeface="Arial"/>
            </a:endParaRPr>
          </a:p>
        </p:txBody>
      </p:sp>
      <p:sp>
        <p:nvSpPr>
          <p:cNvPr id="1259" name="Google Shape;1259;p158"/>
          <p:cNvSpPr txBox="1"/>
          <p:nvPr/>
        </p:nvSpPr>
        <p:spPr>
          <a:xfrm>
            <a:off x="821802" y="1670050"/>
            <a:ext cx="10773297" cy="3517899"/>
          </a:xfrm>
          <a:prstGeom prst="rect">
            <a:avLst/>
          </a:prstGeom>
          <a:noFill/>
          <a:ln>
            <a:noFill/>
          </a:ln>
        </p:spPr>
        <p:txBody>
          <a:bodyPr spcFirstLastPara="1" wrap="square" lIns="121900" tIns="60933" rIns="121900" bIns="60933" anchor="t" anchorCtr="0">
            <a:noAutofit/>
          </a:bodyPr>
          <a:lstStyle/>
          <a:p>
            <a:pPr marR="118530">
              <a:lnSpc>
                <a:spcPct val="108000"/>
              </a:lnSpc>
              <a:spcAft>
                <a:spcPts val="1800"/>
              </a:spcAft>
            </a:pPr>
            <a:r>
              <a:rPr lang="fr" sz="2200" b="1" dirty="0">
                <a:solidFill>
                  <a:schemeClr val="accent2"/>
                </a:solidFill>
                <a:latin typeface="Arial"/>
                <a:ea typeface="Arial"/>
                <a:cs typeface="Arial"/>
                <a:sym typeface="Arial"/>
              </a:rPr>
              <a:t>Avoid putting her at additional risk</a:t>
            </a:r>
            <a:endParaRPr sz="2200" dirty="0">
              <a:solidFill>
                <a:schemeClr val="accent2"/>
              </a:solidFill>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Talk about abuse only when you and she are alone</a:t>
            </a:r>
            <a:endParaRPr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Maintain confidentiality of health records</a:t>
            </a:r>
            <a:endParaRPr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Discuss how she will explain where she has been and what to do with any paperwork that she will take home</a:t>
            </a:r>
            <a:endParaRPr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en-US" sz="2200" dirty="0">
                <a:latin typeface="Arial" panose="020B0604020202020204" pitchFamily="34" charset="0"/>
              </a:rPr>
              <a:t>The survivor knows the most effective way to reduce her exposure to harm. Support her decision-making process and choices.</a:t>
            </a:r>
            <a:r>
              <a:rPr lang="fr" sz="2200" dirty="0">
                <a:solidFill>
                  <a:srgbClr val="000000"/>
                </a:solidFill>
                <a:latin typeface="Arial"/>
                <a:ea typeface="Arial"/>
                <a:cs typeface="Arial"/>
                <a:sym typeface="Arial"/>
              </a:rPr>
              <a:t> </a:t>
            </a:r>
            <a:endParaRPr sz="2200" dirty="0">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9290CDF3-7866-7990-246B-9ABE375C84BF}"/>
              </a:ext>
            </a:extLst>
          </p:cNvPr>
          <p:cNvGrpSpPr/>
          <p:nvPr/>
        </p:nvGrpSpPr>
        <p:grpSpPr>
          <a:xfrm>
            <a:off x="8480393" y="987934"/>
            <a:ext cx="2426242" cy="1445930"/>
            <a:chOff x="8732120" y="576000"/>
            <a:chExt cx="2019880" cy="1203757"/>
          </a:xfrm>
        </p:grpSpPr>
        <p:sp>
          <p:nvSpPr>
            <p:cNvPr id="3" name="Rounded Rectangular Callout 2">
              <a:extLst>
                <a:ext uri="{FF2B5EF4-FFF2-40B4-BE49-F238E27FC236}">
                  <a16:creationId xmlns:a16="http://schemas.microsoft.com/office/drawing/2014/main" id="{8DDC50A5-A787-DB42-3F84-931FB1318B43}"/>
                </a:ext>
              </a:extLst>
            </p:cNvPr>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a:extLst>
                <a:ext uri="{FF2B5EF4-FFF2-40B4-BE49-F238E27FC236}">
                  <a16:creationId xmlns:a16="http://schemas.microsoft.com/office/drawing/2014/main" id="{26D81339-65DE-12BC-45F7-117D81B47412}"/>
                </a:ext>
              </a:extLst>
            </p:cNvPr>
            <p:cNvSpPr/>
            <p:nvPr/>
          </p:nvSpPr>
          <p:spPr>
            <a:xfrm>
              <a:off x="9497562" y="576000"/>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91A4D472-85E0-D478-94CB-7FEBCE59B63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8.7</a:t>
            </a:r>
          </a:p>
        </p:txBody>
      </p:sp>
    </p:spTree>
    <p:extLst>
      <p:ext uri="{BB962C8B-B14F-4D97-AF65-F5344CB8AC3E}">
        <p14:creationId xmlns:p14="http://schemas.microsoft.com/office/powerpoint/2010/main" val="201560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8" name="Google Shape;1268;p159"/>
          <p:cNvSpPr txBox="1"/>
          <p:nvPr/>
        </p:nvSpPr>
        <p:spPr>
          <a:xfrm>
            <a:off x="0" y="1"/>
            <a:ext cx="12192000" cy="1295400"/>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fr" sz="3400" b="1" dirty="0">
                <a:solidFill>
                  <a:schemeClr val="accent3"/>
                </a:solidFill>
                <a:latin typeface="+mj-lt"/>
                <a:cs typeface="Arial"/>
                <a:sym typeface="Arial"/>
              </a:rPr>
              <a:t>Facilitating social </a:t>
            </a:r>
            <a:r>
              <a:rPr lang="fr" sz="3400" b="1" u="sng" dirty="0">
                <a:solidFill>
                  <a:srgbClr val="00B0F0"/>
                </a:solidFill>
                <a:latin typeface="+mj-lt"/>
                <a:ea typeface="Arial"/>
                <a:cs typeface="Arial"/>
                <a:sym typeface="Arial"/>
              </a:rPr>
              <a:t>S</a:t>
            </a:r>
            <a:r>
              <a:rPr lang="fr" sz="3400" b="1" dirty="0">
                <a:solidFill>
                  <a:schemeClr val="accent3"/>
                </a:solidFill>
                <a:latin typeface="+mj-lt"/>
                <a:cs typeface="Arial"/>
                <a:sym typeface="Arial"/>
              </a:rPr>
              <a:t>upport</a:t>
            </a:r>
            <a:endParaRPr sz="3400" b="1" dirty="0">
              <a:solidFill>
                <a:schemeClr val="accent3"/>
              </a:solidFill>
              <a:latin typeface="+mj-lt"/>
              <a:cs typeface="Arial"/>
              <a:sym typeface="Arial"/>
            </a:endParaRPr>
          </a:p>
        </p:txBody>
      </p:sp>
      <p:sp>
        <p:nvSpPr>
          <p:cNvPr id="1269" name="Google Shape;1269;p159"/>
          <p:cNvSpPr txBox="1"/>
          <p:nvPr/>
        </p:nvSpPr>
        <p:spPr>
          <a:xfrm>
            <a:off x="1512232" y="1504955"/>
            <a:ext cx="8747568" cy="2658815"/>
          </a:xfrm>
          <a:prstGeom prst="rect">
            <a:avLst/>
          </a:prstGeom>
          <a:noFill/>
          <a:ln>
            <a:noFill/>
          </a:ln>
        </p:spPr>
        <p:txBody>
          <a:bodyPr spcFirstLastPara="1" wrap="square" lIns="121900" tIns="60933" rIns="36000" bIns="60933" anchor="t" anchorCtr="0">
            <a:noAutofit/>
          </a:bodyPr>
          <a:lstStyle/>
          <a:p>
            <a:pPr marL="457189" marR="970256"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Help her identify and consider her options, and what is most important to her</a:t>
            </a:r>
            <a:endParaRPr sz="2200" dirty="0">
              <a:latin typeface="Arial" panose="020B0604020202020204" pitchFamily="34" charset="0"/>
            </a:endParaRPr>
          </a:p>
          <a:p>
            <a:pPr marL="457189" marR="970256"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Discuss her social support – she may prefer to rely on her informal network</a:t>
            </a:r>
            <a:endParaRPr sz="2200" dirty="0">
              <a:latin typeface="Arial" panose="020B0604020202020204" pitchFamily="34" charset="0"/>
            </a:endParaRPr>
          </a:p>
          <a:p>
            <a:pPr marL="457189" marR="970256"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Connect her to resources through warm referrals</a:t>
            </a:r>
            <a:endParaRPr sz="2200" dirty="0">
              <a:latin typeface="Arial" panose="020B0604020202020204" pitchFamily="34" charset="0"/>
            </a:endParaRPr>
          </a:p>
        </p:txBody>
      </p:sp>
      <p:sp>
        <p:nvSpPr>
          <p:cNvPr id="1273" name="Google Shape;1273;p159" descr="Open hand with solid fill"/>
          <p:cNvSpPr/>
          <p:nvPr/>
        </p:nvSpPr>
        <p:spPr>
          <a:xfrm>
            <a:off x="5886016" y="3644790"/>
            <a:ext cx="3265325" cy="3265325"/>
          </a:xfrm>
          <a:prstGeom prst="rect">
            <a:avLst/>
          </a:prstGeom>
          <a:noFill/>
          <a:ln>
            <a:noFill/>
          </a:ln>
        </p:spPr>
        <p:txBody>
          <a:bodyPr/>
          <a:lstStyle/>
          <a:p>
            <a:endParaRPr lang="en-GB" sz="2400" dirty="0">
              <a:latin typeface="Arial" panose="020B0604020202020204" pitchFamily="34" charset="0"/>
            </a:endParaRPr>
          </a:p>
        </p:txBody>
      </p:sp>
      <p:sp>
        <p:nvSpPr>
          <p:cNvPr id="1274" name="Google Shape;1274;p159" descr="Open hand with solid fill"/>
          <p:cNvSpPr/>
          <p:nvPr/>
        </p:nvSpPr>
        <p:spPr>
          <a:xfrm flipH="1">
            <a:off x="2375548" y="3644790"/>
            <a:ext cx="3403989" cy="3265325"/>
          </a:xfrm>
          <a:prstGeom prst="rect">
            <a:avLst/>
          </a:prstGeom>
          <a:noFill/>
          <a:ln>
            <a:noFill/>
          </a:ln>
        </p:spPr>
        <p:txBody>
          <a:bodyPr/>
          <a:lstStyle/>
          <a:p>
            <a:endParaRPr lang="en-GB" sz="2400" dirty="0">
              <a:latin typeface="Arial" panose="020B0604020202020204" pitchFamily="34" charset="0"/>
            </a:endParaRPr>
          </a:p>
        </p:txBody>
      </p:sp>
      <p:pic>
        <p:nvPicPr>
          <p:cNvPr id="10" name="Graphic 6" descr="Open hand with solid fill">
            <a:extLst>
              <a:ext uri="{FF2B5EF4-FFF2-40B4-BE49-F238E27FC236}">
                <a16:creationId xmlns:a16="http://schemas.microsoft.com/office/drawing/2014/main" id="{DFDF276B-A1EC-1C0F-5403-AF207A5BE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3684" y="3629899"/>
            <a:ext cx="2658816" cy="2658816"/>
          </a:xfrm>
          <a:prstGeom prst="rect">
            <a:avLst/>
          </a:prstGeom>
        </p:spPr>
      </p:pic>
      <p:pic>
        <p:nvPicPr>
          <p:cNvPr id="11" name="Graphic 7" descr="Open hand with solid fill">
            <a:extLst>
              <a:ext uri="{FF2B5EF4-FFF2-40B4-BE49-F238E27FC236}">
                <a16:creationId xmlns:a16="http://schemas.microsoft.com/office/drawing/2014/main" id="{79A408FD-9558-9D33-C413-F5BBC6FF576E}"/>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flipH="1">
            <a:off x="2805562" y="3629900"/>
            <a:ext cx="2771724" cy="2658816"/>
          </a:xfrm>
          <a:prstGeom prst="rect">
            <a:avLst/>
          </a:prstGeom>
        </p:spPr>
      </p:pic>
      <p:sp>
        <p:nvSpPr>
          <p:cNvPr id="2" name="TextBox 1">
            <a:extLst>
              <a:ext uri="{FF2B5EF4-FFF2-40B4-BE49-F238E27FC236}">
                <a16:creationId xmlns:a16="http://schemas.microsoft.com/office/drawing/2014/main" id="{991AD317-4ACF-51C3-6307-ED811B509A6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8.8</a:t>
            </a:r>
          </a:p>
        </p:txBody>
      </p:sp>
    </p:spTree>
    <p:extLst>
      <p:ext uri="{BB962C8B-B14F-4D97-AF65-F5344CB8AC3E}">
        <p14:creationId xmlns:p14="http://schemas.microsoft.com/office/powerpoint/2010/main" val="117193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1" name="Google Shape;1281;p160"/>
          <p:cNvSpPr txBox="1"/>
          <p:nvPr/>
        </p:nvSpPr>
        <p:spPr>
          <a:xfrm>
            <a:off x="821182" y="2514765"/>
            <a:ext cx="8380691" cy="2948486"/>
          </a:xfrm>
          <a:prstGeom prst="rect">
            <a:avLst/>
          </a:prstGeom>
          <a:noFill/>
          <a:ln>
            <a:noFill/>
          </a:ln>
        </p:spPr>
        <p:txBody>
          <a:bodyPr spcFirstLastPara="1" wrap="square" lIns="121900" tIns="60933" rIns="121900" bIns="60933" anchor="t" anchorCtr="0">
            <a:noAutofit/>
          </a:bodyPr>
          <a:lstStyle/>
          <a:p>
            <a:pPr marR="970256">
              <a:lnSpc>
                <a:spcPct val="108000"/>
              </a:lnSpc>
            </a:pPr>
            <a:r>
              <a:rPr lang="en-GB" sz="2600" b="1" dirty="0">
                <a:solidFill>
                  <a:schemeClr val="accent2"/>
                </a:solidFill>
                <a:latin typeface="Arial"/>
                <a:ea typeface="Arial"/>
                <a:cs typeface="Arial"/>
                <a:sym typeface="Arial"/>
              </a:rPr>
              <a:t>Learning objective </a:t>
            </a:r>
            <a:r>
              <a:rPr lang="en-GB" sz="2600" dirty="0">
                <a:solidFill>
                  <a:srgbClr val="000000"/>
                </a:solidFill>
                <a:latin typeface="Arial"/>
                <a:ea typeface="Arial"/>
                <a:cs typeface="Arial"/>
                <a:sym typeface="Arial"/>
              </a:rPr>
              <a:t>for this exercise:</a:t>
            </a:r>
          </a:p>
          <a:p>
            <a:pPr marR="970256">
              <a:lnSpc>
                <a:spcPct val="108000"/>
              </a:lnSpc>
              <a:spcBef>
                <a:spcPts val="1600"/>
              </a:spcBef>
            </a:pPr>
            <a:r>
              <a:rPr lang="en-GB" sz="2600" dirty="0">
                <a:latin typeface="Arial" panose="020B0604020202020204" pitchFamily="34" charset="0"/>
              </a:rPr>
              <a:t>D</a:t>
            </a:r>
            <a:r>
              <a:rPr lang="en-GB" sz="2600" dirty="0">
                <a:solidFill>
                  <a:srgbClr val="000000"/>
                </a:solidFill>
                <a:latin typeface="Arial"/>
                <a:ea typeface="Arial"/>
                <a:cs typeface="Arial"/>
                <a:sym typeface="Arial"/>
              </a:rPr>
              <a:t>evelop skills for providing </a:t>
            </a:r>
            <a:br>
              <a:rPr lang="en-GB" sz="2600" dirty="0">
                <a:solidFill>
                  <a:srgbClr val="000000"/>
                </a:solidFill>
                <a:latin typeface="Arial"/>
                <a:ea typeface="Arial"/>
                <a:cs typeface="Arial"/>
                <a:sym typeface="Arial"/>
              </a:rPr>
            </a:br>
            <a:r>
              <a:rPr lang="en-GB" sz="2600" dirty="0">
                <a:solidFill>
                  <a:srgbClr val="000000"/>
                </a:solidFill>
                <a:latin typeface="Arial"/>
                <a:ea typeface="Arial"/>
                <a:cs typeface="Arial"/>
                <a:sym typeface="Arial"/>
              </a:rPr>
              <a:t>the </a:t>
            </a:r>
            <a:r>
              <a:rPr lang="en-GB" sz="3200" b="1" u="sng" dirty="0">
                <a:solidFill>
                  <a:srgbClr val="00B0F0"/>
                </a:solidFill>
                <a:latin typeface="Arial"/>
                <a:ea typeface="Arial"/>
                <a:cs typeface="Arial"/>
                <a:sym typeface="Arial"/>
              </a:rPr>
              <a:t>E</a:t>
            </a:r>
            <a:r>
              <a:rPr lang="en-GB" sz="2600" dirty="0">
                <a:solidFill>
                  <a:srgbClr val="000000"/>
                </a:solidFill>
                <a:latin typeface="Arial"/>
                <a:ea typeface="Arial"/>
                <a:cs typeface="Arial"/>
                <a:sym typeface="Arial"/>
              </a:rPr>
              <a:t> and </a:t>
            </a:r>
            <a:r>
              <a:rPr lang="en-GB" sz="3200" b="1" u="sng" dirty="0">
                <a:solidFill>
                  <a:srgbClr val="00B0F0"/>
                </a:solidFill>
                <a:latin typeface="Arial"/>
                <a:ea typeface="Arial"/>
                <a:cs typeface="Arial"/>
                <a:sym typeface="Arial"/>
              </a:rPr>
              <a:t>S</a:t>
            </a:r>
            <a:r>
              <a:rPr lang="en-GB" sz="2600" dirty="0">
                <a:solidFill>
                  <a:srgbClr val="000000"/>
                </a:solidFill>
                <a:latin typeface="Arial"/>
                <a:ea typeface="Arial"/>
                <a:cs typeface="Arial"/>
                <a:sym typeface="Arial"/>
              </a:rPr>
              <a:t> elements of LIVES first-line support</a:t>
            </a:r>
            <a:endParaRPr lang="en-GB" sz="2600" dirty="0">
              <a:latin typeface="Arial" panose="020B0604020202020204" pitchFamily="34" charset="0"/>
            </a:endParaRPr>
          </a:p>
          <a:p>
            <a:pPr marR="970256">
              <a:lnSpc>
                <a:spcPct val="108000"/>
              </a:lnSpc>
            </a:pPr>
            <a:endParaRPr lang="en-GB" sz="2400" dirty="0">
              <a:solidFill>
                <a:srgbClr val="000000"/>
              </a:solidFill>
              <a:latin typeface="Arial"/>
              <a:ea typeface="Arial"/>
              <a:cs typeface="Arial"/>
              <a:sym typeface="Arial"/>
            </a:endParaRPr>
          </a:p>
          <a:p>
            <a:pPr marR="970256">
              <a:lnSpc>
                <a:spcPct val="108000"/>
              </a:lnSpc>
            </a:pPr>
            <a:endParaRPr lang="en-GB" sz="2400" dirty="0">
              <a:solidFill>
                <a:srgbClr val="000000"/>
              </a:solidFill>
              <a:latin typeface="Arial"/>
              <a:ea typeface="Arial"/>
              <a:cs typeface="Arial"/>
              <a:sym typeface="Arial"/>
            </a:endParaRPr>
          </a:p>
        </p:txBody>
      </p:sp>
      <p:pic>
        <p:nvPicPr>
          <p:cNvPr id="9" name="Graphic 2" descr="Boardroom with solid fill">
            <a:extLst>
              <a:ext uri="{FF2B5EF4-FFF2-40B4-BE49-F238E27FC236}">
                <a16:creationId xmlns:a16="http://schemas.microsoft.com/office/drawing/2014/main" id="{17056C63-8EAD-8531-B9CA-53A9BB1A7A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8953" y="2514765"/>
            <a:ext cx="3270468" cy="3270468"/>
          </a:xfrm>
          <a:prstGeom prst="rect">
            <a:avLst/>
          </a:prstGeom>
        </p:spPr>
      </p:pic>
      <p:sp>
        <p:nvSpPr>
          <p:cNvPr id="2" name="Title 1">
            <a:extLst>
              <a:ext uri="{FF2B5EF4-FFF2-40B4-BE49-F238E27FC236}">
                <a16:creationId xmlns:a16="http://schemas.microsoft.com/office/drawing/2014/main" id="{7D0142FB-34FD-14B2-FDEC-AA24BA3F241F}"/>
              </a:ext>
            </a:extLst>
          </p:cNvPr>
          <p:cNvSpPr>
            <a:spLocks noGrp="1"/>
          </p:cNvSpPr>
          <p:nvPr>
            <p:ph type="title"/>
          </p:nvPr>
        </p:nvSpPr>
        <p:spPr/>
        <p:txBody>
          <a:bodyPr/>
          <a:lstStyle/>
          <a:p>
            <a:pPr>
              <a:lnSpc>
                <a:spcPct val="90000"/>
              </a:lnSpc>
              <a:spcAft>
                <a:spcPts val="800"/>
              </a:spcAft>
            </a:pPr>
            <a:r>
              <a:rPr lang="en-GB" sz="3400" b="1" dirty="0">
                <a:solidFill>
                  <a:schemeClr val="accent3"/>
                </a:solidFill>
                <a:latin typeface="+mj-lt"/>
                <a:ea typeface="Arial"/>
                <a:cs typeface="Arial"/>
                <a:sym typeface="Arial"/>
              </a:rPr>
              <a:t>Facilitator demonstration, (LIV)</a:t>
            </a:r>
            <a:r>
              <a:rPr lang="en-GB" sz="3400" b="1" dirty="0">
                <a:solidFill>
                  <a:schemeClr val="accent2"/>
                </a:solidFill>
                <a:latin typeface="+mj-lt"/>
                <a:ea typeface="Arial"/>
                <a:cs typeface="Arial"/>
                <a:sym typeface="Arial"/>
              </a:rPr>
              <a:t>ES</a:t>
            </a:r>
            <a:endParaRPr lang="en-GB" sz="3400" dirty="0">
              <a:solidFill>
                <a:schemeClr val="accent3"/>
              </a:solidFill>
              <a:latin typeface="+mj-lt"/>
              <a:ea typeface="Arial"/>
              <a:cs typeface="Arial"/>
              <a:sym typeface="Arial"/>
            </a:endParaRPr>
          </a:p>
        </p:txBody>
      </p:sp>
      <p:sp>
        <p:nvSpPr>
          <p:cNvPr id="3" name="Text Placeholder 2">
            <a:extLst>
              <a:ext uri="{FF2B5EF4-FFF2-40B4-BE49-F238E27FC236}">
                <a16:creationId xmlns:a16="http://schemas.microsoft.com/office/drawing/2014/main" id="{FAE6EC8D-1EED-828A-85C5-8BE312628620}"/>
              </a:ext>
            </a:extLst>
          </p:cNvPr>
          <p:cNvSpPr>
            <a:spLocks noGrp="1"/>
          </p:cNvSpPr>
          <p:nvPr>
            <p:ph type="body" sz="quarter" idx="10"/>
          </p:nvPr>
        </p:nvSpPr>
        <p:spPr/>
        <p:txBody>
          <a:bodyPr/>
          <a:lstStyle/>
          <a:p>
            <a:r>
              <a:rPr lang="en-GB" sz="3400" b="1">
                <a:solidFill>
                  <a:schemeClr val="bg1"/>
                </a:solidFill>
                <a:latin typeface="+mj-lt"/>
                <a:ea typeface="Arial"/>
                <a:cs typeface="Arial"/>
                <a:sym typeface="Arial"/>
              </a:rPr>
              <a:t>Exercise 8.1</a:t>
            </a:r>
            <a:endParaRPr lang="en-GB"/>
          </a:p>
        </p:txBody>
      </p:sp>
      <p:sp>
        <p:nvSpPr>
          <p:cNvPr id="4" name="TextBox 3">
            <a:extLst>
              <a:ext uri="{FF2B5EF4-FFF2-40B4-BE49-F238E27FC236}">
                <a16:creationId xmlns:a16="http://schemas.microsoft.com/office/drawing/2014/main" id="{09812672-A877-5863-4D04-F4EA7279408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8.9</a:t>
            </a:r>
          </a:p>
        </p:txBody>
      </p:sp>
    </p:spTree>
    <p:extLst>
      <p:ext uri="{BB962C8B-B14F-4D97-AF65-F5344CB8AC3E}">
        <p14:creationId xmlns:p14="http://schemas.microsoft.com/office/powerpoint/2010/main" val="1028910217"/>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AEE024-A820-4DA3-8CF9-6FB51D07BE56}"/>
</file>

<file path=customXml/itemProps2.xml><?xml version="1.0" encoding="utf-8"?>
<ds:datastoreItem xmlns:ds="http://schemas.openxmlformats.org/officeDocument/2006/customXml" ds:itemID="{9F06AE19-728B-460D-8B6F-5C65E327CCFF}"/>
</file>

<file path=customXml/itemProps3.xml><?xml version="1.0" encoding="utf-8"?>
<ds:datastoreItem xmlns:ds="http://schemas.openxmlformats.org/officeDocument/2006/customXml" ds:itemID="{EC86EC4F-10ED-4787-B615-4FB2F2FC5536}"/>
</file>

<file path=docProps/app.xml><?xml version="1.0" encoding="utf-8"?>
<Properties xmlns="http://schemas.openxmlformats.org/officeDocument/2006/extended-properties" xmlns:vt="http://schemas.openxmlformats.org/officeDocument/2006/docPropsVTypes">
  <TotalTime>21415</TotalTime>
  <Words>1889</Words>
  <Application>Microsoft Office PowerPoint</Application>
  <PresentationFormat>Widescreen</PresentationFormat>
  <Paragraphs>138</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Arial</vt:lpstr>
      <vt:lpstr>Calibri</vt:lpstr>
      <vt:lpstr>Noto Sans Symbols</vt:lpstr>
      <vt:lpstr>System Font Regular</vt:lpstr>
      <vt:lpstr>Wingdings</vt:lpstr>
      <vt:lpstr>1_Office Theme 4 - WHO</vt:lpstr>
      <vt:lpstr>1_Office Theme 5</vt:lpstr>
      <vt:lpstr>Presentation slides</vt:lpstr>
      <vt:lpstr>PowerPoint Presentation</vt:lpstr>
      <vt:lpstr>Session objectives</vt:lpstr>
      <vt:lpstr>PowerPoint Presentation</vt:lpstr>
      <vt:lpstr>PowerPoint Presentation</vt:lpstr>
      <vt:lpstr>PowerPoint Presentation</vt:lpstr>
      <vt:lpstr>PowerPoint Presentation</vt:lpstr>
      <vt:lpstr>PowerPoint Presentation</vt:lpstr>
      <vt:lpstr>Facilitator demonstration, (LIV)ES</vt:lpstr>
      <vt:lpstr>PowerPoint Presentation</vt:lpstr>
      <vt:lpstr>PowerPoint Presentation</vt:lpstr>
      <vt:lpstr>PowerPoint Presentation</vt:lpstr>
      <vt:lpstr>PowerPoint Presentation</vt:lpstr>
      <vt:lpstr>Role play to practise (LIV)ES, part 2</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