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1"/>
  </p:notesMasterIdLst>
  <p:sldIdLst>
    <p:sldId id="555"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B6CBE252-5CAB-48CA-9F71-0001D11A223C}"/>
    <pc:docChg chg="delSld delMainMaster">
      <pc:chgData name="Eilidh McGregor (Green Ink)" userId="9cba41ee-7d70-4c23-afba-c2290bddaa61" providerId="ADAL" clId="{B6CBE252-5CAB-48CA-9F71-0001D11A223C}" dt="2025-01-22T17:41:55.278" v="1" actId="2696"/>
      <pc:docMkLst>
        <pc:docMk/>
      </pc:docMkLst>
      <pc:sldChg chg="del">
        <pc:chgData name="Eilidh McGregor (Green Ink)" userId="9cba41ee-7d70-4c23-afba-c2290bddaa61" providerId="ADAL" clId="{B6CBE252-5CAB-48CA-9F71-0001D11A223C}" dt="2025-01-22T17:41:34.859" v="0" actId="2696"/>
        <pc:sldMkLst>
          <pc:docMk/>
          <pc:sldMk cId="0" sldId="257"/>
        </pc:sldMkLst>
      </pc:sldChg>
      <pc:sldChg chg="del">
        <pc:chgData name="Eilidh McGregor (Green Ink)" userId="9cba41ee-7d70-4c23-afba-c2290bddaa61" providerId="ADAL" clId="{B6CBE252-5CAB-48CA-9F71-0001D11A223C}" dt="2025-01-22T17:41:34.859" v="0" actId="2696"/>
        <pc:sldMkLst>
          <pc:docMk/>
          <pc:sldMk cId="0" sldId="258"/>
        </pc:sldMkLst>
      </pc:sldChg>
      <pc:sldChg chg="del">
        <pc:chgData name="Eilidh McGregor (Green Ink)" userId="9cba41ee-7d70-4c23-afba-c2290bddaa61" providerId="ADAL" clId="{B6CBE252-5CAB-48CA-9F71-0001D11A223C}" dt="2025-01-22T17:41:34.859" v="0" actId="2696"/>
        <pc:sldMkLst>
          <pc:docMk/>
          <pc:sldMk cId="0" sldId="259"/>
        </pc:sldMkLst>
      </pc:sldChg>
      <pc:sldChg chg="del">
        <pc:chgData name="Eilidh McGregor (Green Ink)" userId="9cba41ee-7d70-4c23-afba-c2290bddaa61" providerId="ADAL" clId="{B6CBE252-5CAB-48CA-9F71-0001D11A223C}" dt="2025-01-22T17:41:34.859" v="0" actId="2696"/>
        <pc:sldMkLst>
          <pc:docMk/>
          <pc:sldMk cId="0" sldId="260"/>
        </pc:sldMkLst>
      </pc:sldChg>
      <pc:sldChg chg="del">
        <pc:chgData name="Eilidh McGregor (Green Ink)" userId="9cba41ee-7d70-4c23-afba-c2290bddaa61" providerId="ADAL" clId="{B6CBE252-5CAB-48CA-9F71-0001D11A223C}" dt="2025-01-22T17:41:34.859" v="0" actId="2696"/>
        <pc:sldMkLst>
          <pc:docMk/>
          <pc:sldMk cId="0" sldId="261"/>
        </pc:sldMkLst>
      </pc:sldChg>
      <pc:sldChg chg="del">
        <pc:chgData name="Eilidh McGregor (Green Ink)" userId="9cba41ee-7d70-4c23-afba-c2290bddaa61" providerId="ADAL" clId="{B6CBE252-5CAB-48CA-9F71-0001D11A223C}" dt="2025-01-22T17:41:34.859" v="0" actId="2696"/>
        <pc:sldMkLst>
          <pc:docMk/>
          <pc:sldMk cId="0" sldId="262"/>
        </pc:sldMkLst>
      </pc:sldChg>
      <pc:sldChg chg="del">
        <pc:chgData name="Eilidh McGregor (Green Ink)" userId="9cba41ee-7d70-4c23-afba-c2290bddaa61" providerId="ADAL" clId="{B6CBE252-5CAB-48CA-9F71-0001D11A223C}" dt="2025-01-22T17:41:34.859" v="0" actId="2696"/>
        <pc:sldMkLst>
          <pc:docMk/>
          <pc:sldMk cId="0" sldId="263"/>
        </pc:sldMkLst>
      </pc:sldChg>
      <pc:sldChg chg="del">
        <pc:chgData name="Eilidh McGregor (Green Ink)" userId="9cba41ee-7d70-4c23-afba-c2290bddaa61" providerId="ADAL" clId="{B6CBE252-5CAB-48CA-9F71-0001D11A223C}" dt="2025-01-22T17:41:34.859" v="0" actId="2696"/>
        <pc:sldMkLst>
          <pc:docMk/>
          <pc:sldMk cId="0" sldId="264"/>
        </pc:sldMkLst>
      </pc:sldChg>
      <pc:sldChg chg="del">
        <pc:chgData name="Eilidh McGregor (Green Ink)" userId="9cba41ee-7d70-4c23-afba-c2290bddaa61" providerId="ADAL" clId="{B6CBE252-5CAB-48CA-9F71-0001D11A223C}" dt="2025-01-22T17:41:34.859" v="0" actId="2696"/>
        <pc:sldMkLst>
          <pc:docMk/>
          <pc:sldMk cId="0" sldId="265"/>
        </pc:sldMkLst>
      </pc:sldChg>
      <pc:sldChg chg="del">
        <pc:chgData name="Eilidh McGregor (Green Ink)" userId="9cba41ee-7d70-4c23-afba-c2290bddaa61" providerId="ADAL" clId="{B6CBE252-5CAB-48CA-9F71-0001D11A223C}" dt="2025-01-22T17:41:34.859" v="0" actId="2696"/>
        <pc:sldMkLst>
          <pc:docMk/>
          <pc:sldMk cId="0" sldId="268"/>
        </pc:sldMkLst>
      </pc:sldChg>
      <pc:sldChg chg="del">
        <pc:chgData name="Eilidh McGregor (Green Ink)" userId="9cba41ee-7d70-4c23-afba-c2290bddaa61" providerId="ADAL" clId="{B6CBE252-5CAB-48CA-9F71-0001D11A223C}" dt="2025-01-22T17:41:34.859" v="0" actId="2696"/>
        <pc:sldMkLst>
          <pc:docMk/>
          <pc:sldMk cId="0" sldId="269"/>
        </pc:sldMkLst>
      </pc:sldChg>
      <pc:sldChg chg="del">
        <pc:chgData name="Eilidh McGregor (Green Ink)" userId="9cba41ee-7d70-4c23-afba-c2290bddaa61" providerId="ADAL" clId="{B6CBE252-5CAB-48CA-9F71-0001D11A223C}" dt="2025-01-22T17:41:34.859" v="0" actId="2696"/>
        <pc:sldMkLst>
          <pc:docMk/>
          <pc:sldMk cId="0" sldId="270"/>
        </pc:sldMkLst>
      </pc:sldChg>
      <pc:sldChg chg="del">
        <pc:chgData name="Eilidh McGregor (Green Ink)" userId="9cba41ee-7d70-4c23-afba-c2290bddaa61" providerId="ADAL" clId="{B6CBE252-5CAB-48CA-9F71-0001D11A223C}" dt="2025-01-22T17:41:34.859" v="0" actId="2696"/>
        <pc:sldMkLst>
          <pc:docMk/>
          <pc:sldMk cId="0" sldId="271"/>
        </pc:sldMkLst>
      </pc:sldChg>
      <pc:sldChg chg="del">
        <pc:chgData name="Eilidh McGregor (Green Ink)" userId="9cba41ee-7d70-4c23-afba-c2290bddaa61" providerId="ADAL" clId="{B6CBE252-5CAB-48CA-9F71-0001D11A223C}" dt="2025-01-22T17:41:34.859" v="0" actId="2696"/>
        <pc:sldMkLst>
          <pc:docMk/>
          <pc:sldMk cId="0" sldId="272"/>
        </pc:sldMkLst>
      </pc:sldChg>
      <pc:sldChg chg="del">
        <pc:chgData name="Eilidh McGregor (Green Ink)" userId="9cba41ee-7d70-4c23-afba-c2290bddaa61" providerId="ADAL" clId="{B6CBE252-5CAB-48CA-9F71-0001D11A223C}" dt="2025-01-22T17:41:34.859" v="0" actId="2696"/>
        <pc:sldMkLst>
          <pc:docMk/>
          <pc:sldMk cId="0" sldId="273"/>
        </pc:sldMkLst>
      </pc:sldChg>
      <pc:sldChg chg="del">
        <pc:chgData name="Eilidh McGregor (Green Ink)" userId="9cba41ee-7d70-4c23-afba-c2290bddaa61" providerId="ADAL" clId="{B6CBE252-5CAB-48CA-9F71-0001D11A223C}" dt="2025-01-22T17:41:34.859" v="0" actId="2696"/>
        <pc:sldMkLst>
          <pc:docMk/>
          <pc:sldMk cId="0" sldId="274"/>
        </pc:sldMkLst>
      </pc:sldChg>
      <pc:sldChg chg="del">
        <pc:chgData name="Eilidh McGregor (Green Ink)" userId="9cba41ee-7d70-4c23-afba-c2290bddaa61" providerId="ADAL" clId="{B6CBE252-5CAB-48CA-9F71-0001D11A223C}" dt="2025-01-22T17:41:34.859" v="0" actId="2696"/>
        <pc:sldMkLst>
          <pc:docMk/>
          <pc:sldMk cId="2325324675" sldId="276"/>
        </pc:sldMkLst>
      </pc:sldChg>
      <pc:sldChg chg="del">
        <pc:chgData name="Eilidh McGregor (Green Ink)" userId="9cba41ee-7d70-4c23-afba-c2290bddaa61" providerId="ADAL" clId="{B6CBE252-5CAB-48CA-9F71-0001D11A223C}" dt="2025-01-22T17:41:34.859" v="0" actId="2696"/>
        <pc:sldMkLst>
          <pc:docMk/>
          <pc:sldMk cId="1137728767" sldId="277"/>
        </pc:sldMkLst>
      </pc:sldChg>
      <pc:sldChg chg="del">
        <pc:chgData name="Eilidh McGregor (Green Ink)" userId="9cba41ee-7d70-4c23-afba-c2290bddaa61" providerId="ADAL" clId="{B6CBE252-5CAB-48CA-9F71-0001D11A223C}" dt="2025-01-22T17:41:34.859" v="0" actId="2696"/>
        <pc:sldMkLst>
          <pc:docMk/>
          <pc:sldMk cId="156287223" sldId="278"/>
        </pc:sldMkLst>
      </pc:sldChg>
      <pc:sldChg chg="del">
        <pc:chgData name="Eilidh McGregor (Green Ink)" userId="9cba41ee-7d70-4c23-afba-c2290bddaa61" providerId="ADAL" clId="{B6CBE252-5CAB-48CA-9F71-0001D11A223C}" dt="2025-01-22T17:41:34.859" v="0" actId="2696"/>
        <pc:sldMkLst>
          <pc:docMk/>
          <pc:sldMk cId="487998334" sldId="279"/>
        </pc:sldMkLst>
      </pc:sldChg>
      <pc:sldChg chg="del">
        <pc:chgData name="Eilidh McGregor (Green Ink)" userId="9cba41ee-7d70-4c23-afba-c2290bddaa61" providerId="ADAL" clId="{B6CBE252-5CAB-48CA-9F71-0001D11A223C}" dt="2025-01-22T17:41:34.859" v="0" actId="2696"/>
        <pc:sldMkLst>
          <pc:docMk/>
          <pc:sldMk cId="2105561284" sldId="280"/>
        </pc:sldMkLst>
      </pc:sldChg>
      <pc:sldChg chg="del">
        <pc:chgData name="Eilidh McGregor (Green Ink)" userId="9cba41ee-7d70-4c23-afba-c2290bddaa61" providerId="ADAL" clId="{B6CBE252-5CAB-48CA-9F71-0001D11A223C}" dt="2025-01-22T17:41:34.859" v="0" actId="2696"/>
        <pc:sldMkLst>
          <pc:docMk/>
          <pc:sldMk cId="44598553" sldId="281"/>
        </pc:sldMkLst>
      </pc:sldChg>
      <pc:sldChg chg="del">
        <pc:chgData name="Eilidh McGregor (Green Ink)" userId="9cba41ee-7d70-4c23-afba-c2290bddaa61" providerId="ADAL" clId="{B6CBE252-5CAB-48CA-9F71-0001D11A223C}" dt="2025-01-22T17:41:34.859" v="0" actId="2696"/>
        <pc:sldMkLst>
          <pc:docMk/>
          <pc:sldMk cId="1578025308" sldId="282"/>
        </pc:sldMkLst>
      </pc:sldChg>
      <pc:sldChg chg="del">
        <pc:chgData name="Eilidh McGregor (Green Ink)" userId="9cba41ee-7d70-4c23-afba-c2290bddaa61" providerId="ADAL" clId="{B6CBE252-5CAB-48CA-9F71-0001D11A223C}" dt="2025-01-22T17:41:34.859" v="0" actId="2696"/>
        <pc:sldMkLst>
          <pc:docMk/>
          <pc:sldMk cId="2402466503" sldId="283"/>
        </pc:sldMkLst>
      </pc:sldChg>
      <pc:sldChg chg="del">
        <pc:chgData name="Eilidh McGregor (Green Ink)" userId="9cba41ee-7d70-4c23-afba-c2290bddaa61" providerId="ADAL" clId="{B6CBE252-5CAB-48CA-9F71-0001D11A223C}" dt="2025-01-22T17:41:34.859" v="0" actId="2696"/>
        <pc:sldMkLst>
          <pc:docMk/>
          <pc:sldMk cId="2856298819" sldId="284"/>
        </pc:sldMkLst>
      </pc:sldChg>
      <pc:sldChg chg="del">
        <pc:chgData name="Eilidh McGregor (Green Ink)" userId="9cba41ee-7d70-4c23-afba-c2290bddaa61" providerId="ADAL" clId="{B6CBE252-5CAB-48CA-9F71-0001D11A223C}" dt="2025-01-22T17:41:34.859" v="0" actId="2696"/>
        <pc:sldMkLst>
          <pc:docMk/>
          <pc:sldMk cId="3595759619" sldId="285"/>
        </pc:sldMkLst>
      </pc:sldChg>
      <pc:sldChg chg="del">
        <pc:chgData name="Eilidh McGregor (Green Ink)" userId="9cba41ee-7d70-4c23-afba-c2290bddaa61" providerId="ADAL" clId="{B6CBE252-5CAB-48CA-9F71-0001D11A223C}" dt="2025-01-22T17:41:34.859" v="0" actId="2696"/>
        <pc:sldMkLst>
          <pc:docMk/>
          <pc:sldMk cId="3483525006" sldId="286"/>
        </pc:sldMkLst>
      </pc:sldChg>
      <pc:sldChg chg="del">
        <pc:chgData name="Eilidh McGregor (Green Ink)" userId="9cba41ee-7d70-4c23-afba-c2290bddaa61" providerId="ADAL" clId="{B6CBE252-5CAB-48CA-9F71-0001D11A223C}" dt="2025-01-22T17:41:34.859" v="0" actId="2696"/>
        <pc:sldMkLst>
          <pc:docMk/>
          <pc:sldMk cId="1127691587" sldId="287"/>
        </pc:sldMkLst>
      </pc:sldChg>
      <pc:sldChg chg="del">
        <pc:chgData name="Eilidh McGregor (Green Ink)" userId="9cba41ee-7d70-4c23-afba-c2290bddaa61" providerId="ADAL" clId="{B6CBE252-5CAB-48CA-9F71-0001D11A223C}" dt="2025-01-22T17:41:34.859" v="0" actId="2696"/>
        <pc:sldMkLst>
          <pc:docMk/>
          <pc:sldMk cId="3760288944" sldId="288"/>
        </pc:sldMkLst>
      </pc:sldChg>
      <pc:sldChg chg="del">
        <pc:chgData name="Eilidh McGregor (Green Ink)" userId="9cba41ee-7d70-4c23-afba-c2290bddaa61" providerId="ADAL" clId="{B6CBE252-5CAB-48CA-9F71-0001D11A223C}" dt="2025-01-22T17:41:34.859" v="0" actId="2696"/>
        <pc:sldMkLst>
          <pc:docMk/>
          <pc:sldMk cId="2088804391" sldId="289"/>
        </pc:sldMkLst>
      </pc:sldChg>
      <pc:sldChg chg="del">
        <pc:chgData name="Eilidh McGregor (Green Ink)" userId="9cba41ee-7d70-4c23-afba-c2290bddaa61" providerId="ADAL" clId="{B6CBE252-5CAB-48CA-9F71-0001D11A223C}" dt="2025-01-22T17:41:34.859" v="0" actId="2696"/>
        <pc:sldMkLst>
          <pc:docMk/>
          <pc:sldMk cId="2536136086" sldId="290"/>
        </pc:sldMkLst>
      </pc:sldChg>
      <pc:sldChg chg="del">
        <pc:chgData name="Eilidh McGregor (Green Ink)" userId="9cba41ee-7d70-4c23-afba-c2290bddaa61" providerId="ADAL" clId="{B6CBE252-5CAB-48CA-9F71-0001D11A223C}" dt="2025-01-22T17:41:34.859" v="0" actId="2696"/>
        <pc:sldMkLst>
          <pc:docMk/>
          <pc:sldMk cId="2948403408" sldId="291"/>
        </pc:sldMkLst>
      </pc:sldChg>
      <pc:sldChg chg="del">
        <pc:chgData name="Eilidh McGregor (Green Ink)" userId="9cba41ee-7d70-4c23-afba-c2290bddaa61" providerId="ADAL" clId="{B6CBE252-5CAB-48CA-9F71-0001D11A223C}" dt="2025-01-22T17:41:34.859" v="0" actId="2696"/>
        <pc:sldMkLst>
          <pc:docMk/>
          <pc:sldMk cId="3190309418" sldId="292"/>
        </pc:sldMkLst>
      </pc:sldChg>
      <pc:sldChg chg="del">
        <pc:chgData name="Eilidh McGregor (Green Ink)" userId="9cba41ee-7d70-4c23-afba-c2290bddaa61" providerId="ADAL" clId="{B6CBE252-5CAB-48CA-9F71-0001D11A223C}" dt="2025-01-22T17:41:34.859" v="0" actId="2696"/>
        <pc:sldMkLst>
          <pc:docMk/>
          <pc:sldMk cId="4008065995" sldId="293"/>
        </pc:sldMkLst>
      </pc:sldChg>
      <pc:sldChg chg="del">
        <pc:chgData name="Eilidh McGregor (Green Ink)" userId="9cba41ee-7d70-4c23-afba-c2290bddaa61" providerId="ADAL" clId="{B6CBE252-5CAB-48CA-9F71-0001D11A223C}" dt="2025-01-22T17:41:34.859" v="0" actId="2696"/>
        <pc:sldMkLst>
          <pc:docMk/>
          <pc:sldMk cId="2273748839" sldId="294"/>
        </pc:sldMkLst>
      </pc:sldChg>
      <pc:sldChg chg="del">
        <pc:chgData name="Eilidh McGregor (Green Ink)" userId="9cba41ee-7d70-4c23-afba-c2290bddaa61" providerId="ADAL" clId="{B6CBE252-5CAB-48CA-9F71-0001D11A223C}" dt="2025-01-22T17:41:34.859" v="0" actId="2696"/>
        <pc:sldMkLst>
          <pc:docMk/>
          <pc:sldMk cId="506637727" sldId="295"/>
        </pc:sldMkLst>
      </pc:sldChg>
      <pc:sldChg chg="del">
        <pc:chgData name="Eilidh McGregor (Green Ink)" userId="9cba41ee-7d70-4c23-afba-c2290bddaa61" providerId="ADAL" clId="{B6CBE252-5CAB-48CA-9F71-0001D11A223C}" dt="2025-01-22T17:41:34.859" v="0" actId="2696"/>
        <pc:sldMkLst>
          <pc:docMk/>
          <pc:sldMk cId="2167027896" sldId="296"/>
        </pc:sldMkLst>
      </pc:sldChg>
      <pc:sldChg chg="del">
        <pc:chgData name="Eilidh McGregor (Green Ink)" userId="9cba41ee-7d70-4c23-afba-c2290bddaa61" providerId="ADAL" clId="{B6CBE252-5CAB-48CA-9F71-0001D11A223C}" dt="2025-01-22T17:41:34.859" v="0" actId="2696"/>
        <pc:sldMkLst>
          <pc:docMk/>
          <pc:sldMk cId="638909572" sldId="297"/>
        </pc:sldMkLst>
      </pc:sldChg>
      <pc:sldChg chg="del">
        <pc:chgData name="Eilidh McGregor (Green Ink)" userId="9cba41ee-7d70-4c23-afba-c2290bddaa61" providerId="ADAL" clId="{B6CBE252-5CAB-48CA-9F71-0001D11A223C}" dt="2025-01-22T17:41:34.859" v="0" actId="2696"/>
        <pc:sldMkLst>
          <pc:docMk/>
          <pc:sldMk cId="2532305775" sldId="298"/>
        </pc:sldMkLst>
      </pc:sldChg>
      <pc:sldChg chg="del">
        <pc:chgData name="Eilidh McGregor (Green Ink)" userId="9cba41ee-7d70-4c23-afba-c2290bddaa61" providerId="ADAL" clId="{B6CBE252-5CAB-48CA-9F71-0001D11A223C}" dt="2025-01-22T17:41:34.859" v="0" actId="2696"/>
        <pc:sldMkLst>
          <pc:docMk/>
          <pc:sldMk cId="2589981433" sldId="299"/>
        </pc:sldMkLst>
      </pc:sldChg>
      <pc:sldChg chg="del">
        <pc:chgData name="Eilidh McGregor (Green Ink)" userId="9cba41ee-7d70-4c23-afba-c2290bddaa61" providerId="ADAL" clId="{B6CBE252-5CAB-48CA-9F71-0001D11A223C}" dt="2025-01-22T17:41:34.859" v="0" actId="2696"/>
        <pc:sldMkLst>
          <pc:docMk/>
          <pc:sldMk cId="3062596167" sldId="300"/>
        </pc:sldMkLst>
      </pc:sldChg>
      <pc:sldChg chg="del">
        <pc:chgData name="Eilidh McGregor (Green Ink)" userId="9cba41ee-7d70-4c23-afba-c2290bddaa61" providerId="ADAL" clId="{B6CBE252-5CAB-48CA-9F71-0001D11A223C}" dt="2025-01-22T17:41:34.859" v="0" actId="2696"/>
        <pc:sldMkLst>
          <pc:docMk/>
          <pc:sldMk cId="1692043370" sldId="301"/>
        </pc:sldMkLst>
      </pc:sldChg>
      <pc:sldChg chg="del">
        <pc:chgData name="Eilidh McGregor (Green Ink)" userId="9cba41ee-7d70-4c23-afba-c2290bddaa61" providerId="ADAL" clId="{B6CBE252-5CAB-48CA-9F71-0001D11A223C}" dt="2025-01-22T17:41:34.859" v="0" actId="2696"/>
        <pc:sldMkLst>
          <pc:docMk/>
          <pc:sldMk cId="4262841150" sldId="302"/>
        </pc:sldMkLst>
      </pc:sldChg>
      <pc:sldChg chg="del">
        <pc:chgData name="Eilidh McGregor (Green Ink)" userId="9cba41ee-7d70-4c23-afba-c2290bddaa61" providerId="ADAL" clId="{B6CBE252-5CAB-48CA-9F71-0001D11A223C}" dt="2025-01-22T17:41:34.859" v="0" actId="2696"/>
        <pc:sldMkLst>
          <pc:docMk/>
          <pc:sldMk cId="880424807" sldId="303"/>
        </pc:sldMkLst>
      </pc:sldChg>
      <pc:sldChg chg="del">
        <pc:chgData name="Eilidh McGregor (Green Ink)" userId="9cba41ee-7d70-4c23-afba-c2290bddaa61" providerId="ADAL" clId="{B6CBE252-5CAB-48CA-9F71-0001D11A223C}" dt="2025-01-22T17:41:34.859" v="0" actId="2696"/>
        <pc:sldMkLst>
          <pc:docMk/>
          <pc:sldMk cId="1227228117" sldId="304"/>
        </pc:sldMkLst>
      </pc:sldChg>
      <pc:sldChg chg="del">
        <pc:chgData name="Eilidh McGregor (Green Ink)" userId="9cba41ee-7d70-4c23-afba-c2290bddaa61" providerId="ADAL" clId="{B6CBE252-5CAB-48CA-9F71-0001D11A223C}" dt="2025-01-22T17:41:34.859" v="0" actId="2696"/>
        <pc:sldMkLst>
          <pc:docMk/>
          <pc:sldMk cId="3751994093" sldId="305"/>
        </pc:sldMkLst>
      </pc:sldChg>
      <pc:sldChg chg="del">
        <pc:chgData name="Eilidh McGregor (Green Ink)" userId="9cba41ee-7d70-4c23-afba-c2290bddaa61" providerId="ADAL" clId="{B6CBE252-5CAB-48CA-9F71-0001D11A223C}" dt="2025-01-22T17:41:34.859" v="0" actId="2696"/>
        <pc:sldMkLst>
          <pc:docMk/>
          <pc:sldMk cId="1617310243" sldId="306"/>
        </pc:sldMkLst>
      </pc:sldChg>
      <pc:sldChg chg="del">
        <pc:chgData name="Eilidh McGregor (Green Ink)" userId="9cba41ee-7d70-4c23-afba-c2290bddaa61" providerId="ADAL" clId="{B6CBE252-5CAB-48CA-9F71-0001D11A223C}" dt="2025-01-22T17:41:34.859" v="0" actId="2696"/>
        <pc:sldMkLst>
          <pc:docMk/>
          <pc:sldMk cId="941654747" sldId="307"/>
        </pc:sldMkLst>
      </pc:sldChg>
      <pc:sldChg chg="del">
        <pc:chgData name="Eilidh McGregor (Green Ink)" userId="9cba41ee-7d70-4c23-afba-c2290bddaa61" providerId="ADAL" clId="{B6CBE252-5CAB-48CA-9F71-0001D11A223C}" dt="2025-01-22T17:41:34.859" v="0" actId="2696"/>
        <pc:sldMkLst>
          <pc:docMk/>
          <pc:sldMk cId="2976818819" sldId="308"/>
        </pc:sldMkLst>
      </pc:sldChg>
      <pc:sldChg chg="del">
        <pc:chgData name="Eilidh McGregor (Green Ink)" userId="9cba41ee-7d70-4c23-afba-c2290bddaa61" providerId="ADAL" clId="{B6CBE252-5CAB-48CA-9F71-0001D11A223C}" dt="2025-01-22T17:41:34.859" v="0" actId="2696"/>
        <pc:sldMkLst>
          <pc:docMk/>
          <pc:sldMk cId="1702705720" sldId="309"/>
        </pc:sldMkLst>
      </pc:sldChg>
      <pc:sldChg chg="del">
        <pc:chgData name="Eilidh McGregor (Green Ink)" userId="9cba41ee-7d70-4c23-afba-c2290bddaa61" providerId="ADAL" clId="{B6CBE252-5CAB-48CA-9F71-0001D11A223C}" dt="2025-01-22T17:41:34.859" v="0" actId="2696"/>
        <pc:sldMkLst>
          <pc:docMk/>
          <pc:sldMk cId="3309654041" sldId="310"/>
        </pc:sldMkLst>
      </pc:sldChg>
      <pc:sldChg chg="del">
        <pc:chgData name="Eilidh McGregor (Green Ink)" userId="9cba41ee-7d70-4c23-afba-c2290bddaa61" providerId="ADAL" clId="{B6CBE252-5CAB-48CA-9F71-0001D11A223C}" dt="2025-01-22T17:41:34.859" v="0" actId="2696"/>
        <pc:sldMkLst>
          <pc:docMk/>
          <pc:sldMk cId="2425938701" sldId="311"/>
        </pc:sldMkLst>
      </pc:sldChg>
      <pc:sldChg chg="del">
        <pc:chgData name="Eilidh McGregor (Green Ink)" userId="9cba41ee-7d70-4c23-afba-c2290bddaa61" providerId="ADAL" clId="{B6CBE252-5CAB-48CA-9F71-0001D11A223C}" dt="2025-01-22T17:41:34.859" v="0" actId="2696"/>
        <pc:sldMkLst>
          <pc:docMk/>
          <pc:sldMk cId="2735761718" sldId="312"/>
        </pc:sldMkLst>
      </pc:sldChg>
      <pc:sldChg chg="del">
        <pc:chgData name="Eilidh McGregor (Green Ink)" userId="9cba41ee-7d70-4c23-afba-c2290bddaa61" providerId="ADAL" clId="{B6CBE252-5CAB-48CA-9F71-0001D11A223C}" dt="2025-01-22T17:41:34.859" v="0" actId="2696"/>
        <pc:sldMkLst>
          <pc:docMk/>
          <pc:sldMk cId="31742039" sldId="313"/>
        </pc:sldMkLst>
      </pc:sldChg>
      <pc:sldChg chg="del">
        <pc:chgData name="Eilidh McGregor (Green Ink)" userId="9cba41ee-7d70-4c23-afba-c2290bddaa61" providerId="ADAL" clId="{B6CBE252-5CAB-48CA-9F71-0001D11A223C}" dt="2025-01-22T17:41:34.859" v="0" actId="2696"/>
        <pc:sldMkLst>
          <pc:docMk/>
          <pc:sldMk cId="3703753277" sldId="314"/>
        </pc:sldMkLst>
      </pc:sldChg>
      <pc:sldChg chg="del">
        <pc:chgData name="Eilidh McGregor (Green Ink)" userId="9cba41ee-7d70-4c23-afba-c2290bddaa61" providerId="ADAL" clId="{B6CBE252-5CAB-48CA-9F71-0001D11A223C}" dt="2025-01-22T17:41:34.859" v="0" actId="2696"/>
        <pc:sldMkLst>
          <pc:docMk/>
          <pc:sldMk cId="3592705895" sldId="315"/>
        </pc:sldMkLst>
      </pc:sldChg>
      <pc:sldChg chg="del">
        <pc:chgData name="Eilidh McGregor (Green Ink)" userId="9cba41ee-7d70-4c23-afba-c2290bddaa61" providerId="ADAL" clId="{B6CBE252-5CAB-48CA-9F71-0001D11A223C}" dt="2025-01-22T17:41:34.859" v="0" actId="2696"/>
        <pc:sldMkLst>
          <pc:docMk/>
          <pc:sldMk cId="645047903" sldId="316"/>
        </pc:sldMkLst>
      </pc:sldChg>
      <pc:sldChg chg="del">
        <pc:chgData name="Eilidh McGregor (Green Ink)" userId="9cba41ee-7d70-4c23-afba-c2290bddaa61" providerId="ADAL" clId="{B6CBE252-5CAB-48CA-9F71-0001D11A223C}" dt="2025-01-22T17:41:34.859" v="0" actId="2696"/>
        <pc:sldMkLst>
          <pc:docMk/>
          <pc:sldMk cId="2459270932" sldId="317"/>
        </pc:sldMkLst>
      </pc:sldChg>
      <pc:sldChg chg="del">
        <pc:chgData name="Eilidh McGregor (Green Ink)" userId="9cba41ee-7d70-4c23-afba-c2290bddaa61" providerId="ADAL" clId="{B6CBE252-5CAB-48CA-9F71-0001D11A223C}" dt="2025-01-22T17:41:34.859" v="0" actId="2696"/>
        <pc:sldMkLst>
          <pc:docMk/>
          <pc:sldMk cId="405924900" sldId="318"/>
        </pc:sldMkLst>
      </pc:sldChg>
      <pc:sldChg chg="del">
        <pc:chgData name="Eilidh McGregor (Green Ink)" userId="9cba41ee-7d70-4c23-afba-c2290bddaa61" providerId="ADAL" clId="{B6CBE252-5CAB-48CA-9F71-0001D11A223C}" dt="2025-01-22T17:41:34.859" v="0" actId="2696"/>
        <pc:sldMkLst>
          <pc:docMk/>
          <pc:sldMk cId="215115266" sldId="319"/>
        </pc:sldMkLst>
      </pc:sldChg>
      <pc:sldChg chg="del">
        <pc:chgData name="Eilidh McGregor (Green Ink)" userId="9cba41ee-7d70-4c23-afba-c2290bddaa61" providerId="ADAL" clId="{B6CBE252-5CAB-48CA-9F71-0001D11A223C}" dt="2025-01-22T17:41:34.859" v="0" actId="2696"/>
        <pc:sldMkLst>
          <pc:docMk/>
          <pc:sldMk cId="300440845" sldId="320"/>
        </pc:sldMkLst>
      </pc:sldChg>
      <pc:sldChg chg="del">
        <pc:chgData name="Eilidh McGregor (Green Ink)" userId="9cba41ee-7d70-4c23-afba-c2290bddaa61" providerId="ADAL" clId="{B6CBE252-5CAB-48CA-9F71-0001D11A223C}" dt="2025-01-22T17:41:34.859" v="0" actId="2696"/>
        <pc:sldMkLst>
          <pc:docMk/>
          <pc:sldMk cId="4016960346" sldId="321"/>
        </pc:sldMkLst>
      </pc:sldChg>
      <pc:sldChg chg="del">
        <pc:chgData name="Eilidh McGregor (Green Ink)" userId="9cba41ee-7d70-4c23-afba-c2290bddaa61" providerId="ADAL" clId="{B6CBE252-5CAB-48CA-9F71-0001D11A223C}" dt="2025-01-22T17:41:34.859" v="0" actId="2696"/>
        <pc:sldMkLst>
          <pc:docMk/>
          <pc:sldMk cId="1819681962" sldId="322"/>
        </pc:sldMkLst>
      </pc:sldChg>
      <pc:sldChg chg="del">
        <pc:chgData name="Eilidh McGregor (Green Ink)" userId="9cba41ee-7d70-4c23-afba-c2290bddaa61" providerId="ADAL" clId="{B6CBE252-5CAB-48CA-9F71-0001D11A223C}" dt="2025-01-22T17:41:34.859" v="0" actId="2696"/>
        <pc:sldMkLst>
          <pc:docMk/>
          <pc:sldMk cId="1365899413" sldId="323"/>
        </pc:sldMkLst>
      </pc:sldChg>
      <pc:sldChg chg="del">
        <pc:chgData name="Eilidh McGregor (Green Ink)" userId="9cba41ee-7d70-4c23-afba-c2290bddaa61" providerId="ADAL" clId="{B6CBE252-5CAB-48CA-9F71-0001D11A223C}" dt="2025-01-22T17:41:34.859" v="0" actId="2696"/>
        <pc:sldMkLst>
          <pc:docMk/>
          <pc:sldMk cId="2638156766" sldId="324"/>
        </pc:sldMkLst>
      </pc:sldChg>
      <pc:sldChg chg="del">
        <pc:chgData name="Eilidh McGregor (Green Ink)" userId="9cba41ee-7d70-4c23-afba-c2290bddaa61" providerId="ADAL" clId="{B6CBE252-5CAB-48CA-9F71-0001D11A223C}" dt="2025-01-22T17:41:34.859" v="0" actId="2696"/>
        <pc:sldMkLst>
          <pc:docMk/>
          <pc:sldMk cId="1369234350" sldId="325"/>
        </pc:sldMkLst>
      </pc:sldChg>
      <pc:sldChg chg="del">
        <pc:chgData name="Eilidh McGregor (Green Ink)" userId="9cba41ee-7d70-4c23-afba-c2290bddaa61" providerId="ADAL" clId="{B6CBE252-5CAB-48CA-9F71-0001D11A223C}" dt="2025-01-22T17:41:34.859" v="0" actId="2696"/>
        <pc:sldMkLst>
          <pc:docMk/>
          <pc:sldMk cId="60754089" sldId="326"/>
        </pc:sldMkLst>
      </pc:sldChg>
      <pc:sldChg chg="del">
        <pc:chgData name="Eilidh McGregor (Green Ink)" userId="9cba41ee-7d70-4c23-afba-c2290bddaa61" providerId="ADAL" clId="{B6CBE252-5CAB-48CA-9F71-0001D11A223C}" dt="2025-01-22T17:41:34.859" v="0" actId="2696"/>
        <pc:sldMkLst>
          <pc:docMk/>
          <pc:sldMk cId="1645537383" sldId="327"/>
        </pc:sldMkLst>
      </pc:sldChg>
      <pc:sldChg chg="del">
        <pc:chgData name="Eilidh McGregor (Green Ink)" userId="9cba41ee-7d70-4c23-afba-c2290bddaa61" providerId="ADAL" clId="{B6CBE252-5CAB-48CA-9F71-0001D11A223C}" dt="2025-01-22T17:41:34.859" v="0" actId="2696"/>
        <pc:sldMkLst>
          <pc:docMk/>
          <pc:sldMk cId="2105024719" sldId="328"/>
        </pc:sldMkLst>
      </pc:sldChg>
      <pc:sldChg chg="del">
        <pc:chgData name="Eilidh McGregor (Green Ink)" userId="9cba41ee-7d70-4c23-afba-c2290bddaa61" providerId="ADAL" clId="{B6CBE252-5CAB-48CA-9F71-0001D11A223C}" dt="2025-01-22T17:41:34.859" v="0" actId="2696"/>
        <pc:sldMkLst>
          <pc:docMk/>
          <pc:sldMk cId="4287269881" sldId="329"/>
        </pc:sldMkLst>
      </pc:sldChg>
      <pc:sldChg chg="del">
        <pc:chgData name="Eilidh McGregor (Green Ink)" userId="9cba41ee-7d70-4c23-afba-c2290bddaa61" providerId="ADAL" clId="{B6CBE252-5CAB-48CA-9F71-0001D11A223C}" dt="2025-01-22T17:41:34.859" v="0" actId="2696"/>
        <pc:sldMkLst>
          <pc:docMk/>
          <pc:sldMk cId="2282169624" sldId="331"/>
        </pc:sldMkLst>
      </pc:sldChg>
      <pc:sldChg chg="del">
        <pc:chgData name="Eilidh McGregor (Green Ink)" userId="9cba41ee-7d70-4c23-afba-c2290bddaa61" providerId="ADAL" clId="{B6CBE252-5CAB-48CA-9F71-0001D11A223C}" dt="2025-01-22T17:41:34.859" v="0" actId="2696"/>
        <pc:sldMkLst>
          <pc:docMk/>
          <pc:sldMk cId="3640792935" sldId="332"/>
        </pc:sldMkLst>
      </pc:sldChg>
      <pc:sldChg chg="del">
        <pc:chgData name="Eilidh McGregor (Green Ink)" userId="9cba41ee-7d70-4c23-afba-c2290bddaa61" providerId="ADAL" clId="{B6CBE252-5CAB-48CA-9F71-0001D11A223C}" dt="2025-01-22T17:41:34.859" v="0" actId="2696"/>
        <pc:sldMkLst>
          <pc:docMk/>
          <pc:sldMk cId="3389520788" sldId="333"/>
        </pc:sldMkLst>
      </pc:sldChg>
      <pc:sldChg chg="del">
        <pc:chgData name="Eilidh McGregor (Green Ink)" userId="9cba41ee-7d70-4c23-afba-c2290bddaa61" providerId="ADAL" clId="{B6CBE252-5CAB-48CA-9F71-0001D11A223C}" dt="2025-01-22T17:41:34.859" v="0" actId="2696"/>
        <pc:sldMkLst>
          <pc:docMk/>
          <pc:sldMk cId="2260159668" sldId="334"/>
        </pc:sldMkLst>
      </pc:sldChg>
      <pc:sldChg chg="del">
        <pc:chgData name="Eilidh McGregor (Green Ink)" userId="9cba41ee-7d70-4c23-afba-c2290bddaa61" providerId="ADAL" clId="{B6CBE252-5CAB-48CA-9F71-0001D11A223C}" dt="2025-01-22T17:41:34.859" v="0" actId="2696"/>
        <pc:sldMkLst>
          <pc:docMk/>
          <pc:sldMk cId="503172891" sldId="335"/>
        </pc:sldMkLst>
      </pc:sldChg>
      <pc:sldChg chg="del">
        <pc:chgData name="Eilidh McGregor (Green Ink)" userId="9cba41ee-7d70-4c23-afba-c2290bddaa61" providerId="ADAL" clId="{B6CBE252-5CAB-48CA-9F71-0001D11A223C}" dt="2025-01-22T17:41:34.859" v="0" actId="2696"/>
        <pc:sldMkLst>
          <pc:docMk/>
          <pc:sldMk cId="189337088" sldId="336"/>
        </pc:sldMkLst>
      </pc:sldChg>
      <pc:sldChg chg="del">
        <pc:chgData name="Eilidh McGregor (Green Ink)" userId="9cba41ee-7d70-4c23-afba-c2290bddaa61" providerId="ADAL" clId="{B6CBE252-5CAB-48CA-9F71-0001D11A223C}" dt="2025-01-22T17:41:34.859" v="0" actId="2696"/>
        <pc:sldMkLst>
          <pc:docMk/>
          <pc:sldMk cId="2349944705" sldId="338"/>
        </pc:sldMkLst>
      </pc:sldChg>
      <pc:sldChg chg="del">
        <pc:chgData name="Eilidh McGregor (Green Ink)" userId="9cba41ee-7d70-4c23-afba-c2290bddaa61" providerId="ADAL" clId="{B6CBE252-5CAB-48CA-9F71-0001D11A223C}" dt="2025-01-22T17:41:34.859" v="0" actId="2696"/>
        <pc:sldMkLst>
          <pc:docMk/>
          <pc:sldMk cId="608429785" sldId="339"/>
        </pc:sldMkLst>
      </pc:sldChg>
      <pc:sldChg chg="del">
        <pc:chgData name="Eilidh McGregor (Green Ink)" userId="9cba41ee-7d70-4c23-afba-c2290bddaa61" providerId="ADAL" clId="{B6CBE252-5CAB-48CA-9F71-0001D11A223C}" dt="2025-01-22T17:41:34.859" v="0" actId="2696"/>
        <pc:sldMkLst>
          <pc:docMk/>
          <pc:sldMk cId="2610938113" sldId="340"/>
        </pc:sldMkLst>
      </pc:sldChg>
      <pc:sldChg chg="del">
        <pc:chgData name="Eilidh McGregor (Green Ink)" userId="9cba41ee-7d70-4c23-afba-c2290bddaa61" providerId="ADAL" clId="{B6CBE252-5CAB-48CA-9F71-0001D11A223C}" dt="2025-01-22T17:41:34.859" v="0" actId="2696"/>
        <pc:sldMkLst>
          <pc:docMk/>
          <pc:sldMk cId="2203998842" sldId="341"/>
        </pc:sldMkLst>
      </pc:sldChg>
      <pc:sldChg chg="del">
        <pc:chgData name="Eilidh McGregor (Green Ink)" userId="9cba41ee-7d70-4c23-afba-c2290bddaa61" providerId="ADAL" clId="{B6CBE252-5CAB-48CA-9F71-0001D11A223C}" dt="2025-01-22T17:41:34.859" v="0" actId="2696"/>
        <pc:sldMkLst>
          <pc:docMk/>
          <pc:sldMk cId="1858194508" sldId="342"/>
        </pc:sldMkLst>
      </pc:sldChg>
      <pc:sldChg chg="del">
        <pc:chgData name="Eilidh McGregor (Green Ink)" userId="9cba41ee-7d70-4c23-afba-c2290bddaa61" providerId="ADAL" clId="{B6CBE252-5CAB-48CA-9F71-0001D11A223C}" dt="2025-01-22T17:41:34.859" v="0" actId="2696"/>
        <pc:sldMkLst>
          <pc:docMk/>
          <pc:sldMk cId="3591334104" sldId="343"/>
        </pc:sldMkLst>
      </pc:sldChg>
      <pc:sldChg chg="del">
        <pc:chgData name="Eilidh McGregor (Green Ink)" userId="9cba41ee-7d70-4c23-afba-c2290bddaa61" providerId="ADAL" clId="{B6CBE252-5CAB-48CA-9F71-0001D11A223C}" dt="2025-01-22T17:41:34.859" v="0" actId="2696"/>
        <pc:sldMkLst>
          <pc:docMk/>
          <pc:sldMk cId="1685860822" sldId="344"/>
        </pc:sldMkLst>
      </pc:sldChg>
      <pc:sldChg chg="del">
        <pc:chgData name="Eilidh McGregor (Green Ink)" userId="9cba41ee-7d70-4c23-afba-c2290bddaa61" providerId="ADAL" clId="{B6CBE252-5CAB-48CA-9F71-0001D11A223C}" dt="2025-01-22T17:41:34.859" v="0" actId="2696"/>
        <pc:sldMkLst>
          <pc:docMk/>
          <pc:sldMk cId="1115174239" sldId="345"/>
        </pc:sldMkLst>
      </pc:sldChg>
      <pc:sldChg chg="del">
        <pc:chgData name="Eilidh McGregor (Green Ink)" userId="9cba41ee-7d70-4c23-afba-c2290bddaa61" providerId="ADAL" clId="{B6CBE252-5CAB-48CA-9F71-0001D11A223C}" dt="2025-01-22T17:41:34.859" v="0" actId="2696"/>
        <pc:sldMkLst>
          <pc:docMk/>
          <pc:sldMk cId="3520038041" sldId="346"/>
        </pc:sldMkLst>
      </pc:sldChg>
      <pc:sldChg chg="del">
        <pc:chgData name="Eilidh McGregor (Green Ink)" userId="9cba41ee-7d70-4c23-afba-c2290bddaa61" providerId="ADAL" clId="{B6CBE252-5CAB-48CA-9F71-0001D11A223C}" dt="2025-01-22T17:41:34.859" v="0" actId="2696"/>
        <pc:sldMkLst>
          <pc:docMk/>
          <pc:sldMk cId="2308235034" sldId="347"/>
        </pc:sldMkLst>
      </pc:sldChg>
      <pc:sldChg chg="del">
        <pc:chgData name="Eilidh McGregor (Green Ink)" userId="9cba41ee-7d70-4c23-afba-c2290bddaa61" providerId="ADAL" clId="{B6CBE252-5CAB-48CA-9F71-0001D11A223C}" dt="2025-01-22T17:41:34.859" v="0" actId="2696"/>
        <pc:sldMkLst>
          <pc:docMk/>
          <pc:sldMk cId="3936956838" sldId="348"/>
        </pc:sldMkLst>
      </pc:sldChg>
      <pc:sldChg chg="del">
        <pc:chgData name="Eilidh McGregor (Green Ink)" userId="9cba41ee-7d70-4c23-afba-c2290bddaa61" providerId="ADAL" clId="{B6CBE252-5CAB-48CA-9F71-0001D11A223C}" dt="2025-01-22T17:41:34.859" v="0" actId="2696"/>
        <pc:sldMkLst>
          <pc:docMk/>
          <pc:sldMk cId="3291694893" sldId="349"/>
        </pc:sldMkLst>
      </pc:sldChg>
      <pc:sldChg chg="del">
        <pc:chgData name="Eilidh McGregor (Green Ink)" userId="9cba41ee-7d70-4c23-afba-c2290bddaa61" providerId="ADAL" clId="{B6CBE252-5CAB-48CA-9F71-0001D11A223C}" dt="2025-01-22T17:41:34.859" v="0" actId="2696"/>
        <pc:sldMkLst>
          <pc:docMk/>
          <pc:sldMk cId="3624528765" sldId="350"/>
        </pc:sldMkLst>
      </pc:sldChg>
      <pc:sldChg chg="del">
        <pc:chgData name="Eilidh McGregor (Green Ink)" userId="9cba41ee-7d70-4c23-afba-c2290bddaa61" providerId="ADAL" clId="{B6CBE252-5CAB-48CA-9F71-0001D11A223C}" dt="2025-01-22T17:41:34.859" v="0" actId="2696"/>
        <pc:sldMkLst>
          <pc:docMk/>
          <pc:sldMk cId="2547595142" sldId="351"/>
        </pc:sldMkLst>
      </pc:sldChg>
      <pc:sldChg chg="del">
        <pc:chgData name="Eilidh McGregor (Green Ink)" userId="9cba41ee-7d70-4c23-afba-c2290bddaa61" providerId="ADAL" clId="{B6CBE252-5CAB-48CA-9F71-0001D11A223C}" dt="2025-01-22T17:41:34.859" v="0" actId="2696"/>
        <pc:sldMkLst>
          <pc:docMk/>
          <pc:sldMk cId="3035615297" sldId="352"/>
        </pc:sldMkLst>
      </pc:sldChg>
      <pc:sldChg chg="del">
        <pc:chgData name="Eilidh McGregor (Green Ink)" userId="9cba41ee-7d70-4c23-afba-c2290bddaa61" providerId="ADAL" clId="{B6CBE252-5CAB-48CA-9F71-0001D11A223C}" dt="2025-01-22T17:41:34.859" v="0" actId="2696"/>
        <pc:sldMkLst>
          <pc:docMk/>
          <pc:sldMk cId="3473095637" sldId="353"/>
        </pc:sldMkLst>
      </pc:sldChg>
      <pc:sldChg chg="del">
        <pc:chgData name="Eilidh McGregor (Green Ink)" userId="9cba41ee-7d70-4c23-afba-c2290bddaa61" providerId="ADAL" clId="{B6CBE252-5CAB-48CA-9F71-0001D11A223C}" dt="2025-01-22T17:41:34.859" v="0" actId="2696"/>
        <pc:sldMkLst>
          <pc:docMk/>
          <pc:sldMk cId="2944623996" sldId="354"/>
        </pc:sldMkLst>
      </pc:sldChg>
      <pc:sldChg chg="del">
        <pc:chgData name="Eilidh McGregor (Green Ink)" userId="9cba41ee-7d70-4c23-afba-c2290bddaa61" providerId="ADAL" clId="{B6CBE252-5CAB-48CA-9F71-0001D11A223C}" dt="2025-01-22T17:41:34.859" v="0" actId="2696"/>
        <pc:sldMkLst>
          <pc:docMk/>
          <pc:sldMk cId="2691747382" sldId="355"/>
        </pc:sldMkLst>
      </pc:sldChg>
      <pc:sldChg chg="del">
        <pc:chgData name="Eilidh McGregor (Green Ink)" userId="9cba41ee-7d70-4c23-afba-c2290bddaa61" providerId="ADAL" clId="{B6CBE252-5CAB-48CA-9F71-0001D11A223C}" dt="2025-01-22T17:41:34.859" v="0" actId="2696"/>
        <pc:sldMkLst>
          <pc:docMk/>
          <pc:sldMk cId="4185511180" sldId="356"/>
        </pc:sldMkLst>
      </pc:sldChg>
      <pc:sldChg chg="del">
        <pc:chgData name="Eilidh McGregor (Green Ink)" userId="9cba41ee-7d70-4c23-afba-c2290bddaa61" providerId="ADAL" clId="{B6CBE252-5CAB-48CA-9F71-0001D11A223C}" dt="2025-01-22T17:41:34.859" v="0" actId="2696"/>
        <pc:sldMkLst>
          <pc:docMk/>
          <pc:sldMk cId="1111653470" sldId="357"/>
        </pc:sldMkLst>
      </pc:sldChg>
      <pc:sldChg chg="del">
        <pc:chgData name="Eilidh McGregor (Green Ink)" userId="9cba41ee-7d70-4c23-afba-c2290bddaa61" providerId="ADAL" clId="{B6CBE252-5CAB-48CA-9F71-0001D11A223C}" dt="2025-01-22T17:41:34.859" v="0" actId="2696"/>
        <pc:sldMkLst>
          <pc:docMk/>
          <pc:sldMk cId="3487666049" sldId="358"/>
        </pc:sldMkLst>
      </pc:sldChg>
      <pc:sldChg chg="del">
        <pc:chgData name="Eilidh McGregor (Green Ink)" userId="9cba41ee-7d70-4c23-afba-c2290bddaa61" providerId="ADAL" clId="{B6CBE252-5CAB-48CA-9F71-0001D11A223C}" dt="2025-01-22T17:41:34.859" v="0" actId="2696"/>
        <pc:sldMkLst>
          <pc:docMk/>
          <pc:sldMk cId="2286267831" sldId="359"/>
        </pc:sldMkLst>
      </pc:sldChg>
      <pc:sldChg chg="del">
        <pc:chgData name="Eilidh McGregor (Green Ink)" userId="9cba41ee-7d70-4c23-afba-c2290bddaa61" providerId="ADAL" clId="{B6CBE252-5CAB-48CA-9F71-0001D11A223C}" dt="2025-01-22T17:41:34.859" v="0" actId="2696"/>
        <pc:sldMkLst>
          <pc:docMk/>
          <pc:sldMk cId="808584332" sldId="360"/>
        </pc:sldMkLst>
      </pc:sldChg>
      <pc:sldChg chg="del">
        <pc:chgData name="Eilidh McGregor (Green Ink)" userId="9cba41ee-7d70-4c23-afba-c2290bddaa61" providerId="ADAL" clId="{B6CBE252-5CAB-48CA-9F71-0001D11A223C}" dt="2025-01-22T17:41:34.859" v="0" actId="2696"/>
        <pc:sldMkLst>
          <pc:docMk/>
          <pc:sldMk cId="2053373606" sldId="361"/>
        </pc:sldMkLst>
      </pc:sldChg>
      <pc:sldChg chg="del">
        <pc:chgData name="Eilidh McGregor (Green Ink)" userId="9cba41ee-7d70-4c23-afba-c2290bddaa61" providerId="ADAL" clId="{B6CBE252-5CAB-48CA-9F71-0001D11A223C}" dt="2025-01-22T17:41:34.859" v="0" actId="2696"/>
        <pc:sldMkLst>
          <pc:docMk/>
          <pc:sldMk cId="381938884" sldId="362"/>
        </pc:sldMkLst>
      </pc:sldChg>
      <pc:sldChg chg="del">
        <pc:chgData name="Eilidh McGregor (Green Ink)" userId="9cba41ee-7d70-4c23-afba-c2290bddaa61" providerId="ADAL" clId="{B6CBE252-5CAB-48CA-9F71-0001D11A223C}" dt="2025-01-22T17:41:34.859" v="0" actId="2696"/>
        <pc:sldMkLst>
          <pc:docMk/>
          <pc:sldMk cId="2997695657" sldId="363"/>
        </pc:sldMkLst>
      </pc:sldChg>
      <pc:sldChg chg="del">
        <pc:chgData name="Eilidh McGregor (Green Ink)" userId="9cba41ee-7d70-4c23-afba-c2290bddaa61" providerId="ADAL" clId="{B6CBE252-5CAB-48CA-9F71-0001D11A223C}" dt="2025-01-22T17:41:34.859" v="0" actId="2696"/>
        <pc:sldMkLst>
          <pc:docMk/>
          <pc:sldMk cId="2502400184" sldId="364"/>
        </pc:sldMkLst>
      </pc:sldChg>
      <pc:sldChg chg="del">
        <pc:chgData name="Eilidh McGregor (Green Ink)" userId="9cba41ee-7d70-4c23-afba-c2290bddaa61" providerId="ADAL" clId="{B6CBE252-5CAB-48CA-9F71-0001D11A223C}" dt="2025-01-22T17:41:34.859" v="0" actId="2696"/>
        <pc:sldMkLst>
          <pc:docMk/>
          <pc:sldMk cId="450505083" sldId="365"/>
        </pc:sldMkLst>
      </pc:sldChg>
      <pc:sldChg chg="del">
        <pc:chgData name="Eilidh McGregor (Green Ink)" userId="9cba41ee-7d70-4c23-afba-c2290bddaa61" providerId="ADAL" clId="{B6CBE252-5CAB-48CA-9F71-0001D11A223C}" dt="2025-01-22T17:41:34.859" v="0" actId="2696"/>
        <pc:sldMkLst>
          <pc:docMk/>
          <pc:sldMk cId="2910822156" sldId="366"/>
        </pc:sldMkLst>
      </pc:sldChg>
      <pc:sldChg chg="del">
        <pc:chgData name="Eilidh McGregor (Green Ink)" userId="9cba41ee-7d70-4c23-afba-c2290bddaa61" providerId="ADAL" clId="{B6CBE252-5CAB-48CA-9F71-0001D11A223C}" dt="2025-01-22T17:41:55.278" v="1" actId="2696"/>
        <pc:sldMkLst>
          <pc:docMk/>
          <pc:sldMk cId="2336240412" sldId="385"/>
        </pc:sldMkLst>
      </pc:sldChg>
      <pc:sldChg chg="del">
        <pc:chgData name="Eilidh McGregor (Green Ink)" userId="9cba41ee-7d70-4c23-afba-c2290bddaa61" providerId="ADAL" clId="{B6CBE252-5CAB-48CA-9F71-0001D11A223C}" dt="2025-01-22T17:41:55.278" v="1" actId="2696"/>
        <pc:sldMkLst>
          <pc:docMk/>
          <pc:sldMk cId="1156690852" sldId="386"/>
        </pc:sldMkLst>
      </pc:sldChg>
      <pc:sldChg chg="del">
        <pc:chgData name="Eilidh McGregor (Green Ink)" userId="9cba41ee-7d70-4c23-afba-c2290bddaa61" providerId="ADAL" clId="{B6CBE252-5CAB-48CA-9F71-0001D11A223C}" dt="2025-01-22T17:41:55.278" v="1" actId="2696"/>
        <pc:sldMkLst>
          <pc:docMk/>
          <pc:sldMk cId="4218647465" sldId="387"/>
        </pc:sldMkLst>
      </pc:sldChg>
      <pc:sldChg chg="del">
        <pc:chgData name="Eilidh McGregor (Green Ink)" userId="9cba41ee-7d70-4c23-afba-c2290bddaa61" providerId="ADAL" clId="{B6CBE252-5CAB-48CA-9F71-0001D11A223C}" dt="2025-01-22T17:41:55.278" v="1" actId="2696"/>
        <pc:sldMkLst>
          <pc:docMk/>
          <pc:sldMk cId="1917435598" sldId="388"/>
        </pc:sldMkLst>
      </pc:sldChg>
      <pc:sldChg chg="del">
        <pc:chgData name="Eilidh McGregor (Green Ink)" userId="9cba41ee-7d70-4c23-afba-c2290bddaa61" providerId="ADAL" clId="{B6CBE252-5CAB-48CA-9F71-0001D11A223C}" dt="2025-01-22T17:41:55.278" v="1" actId="2696"/>
        <pc:sldMkLst>
          <pc:docMk/>
          <pc:sldMk cId="2015603308" sldId="389"/>
        </pc:sldMkLst>
      </pc:sldChg>
      <pc:sldChg chg="del">
        <pc:chgData name="Eilidh McGregor (Green Ink)" userId="9cba41ee-7d70-4c23-afba-c2290bddaa61" providerId="ADAL" clId="{B6CBE252-5CAB-48CA-9F71-0001D11A223C}" dt="2025-01-22T17:41:55.278" v="1" actId="2696"/>
        <pc:sldMkLst>
          <pc:docMk/>
          <pc:sldMk cId="1171939171" sldId="390"/>
        </pc:sldMkLst>
      </pc:sldChg>
      <pc:sldChg chg="del">
        <pc:chgData name="Eilidh McGregor (Green Ink)" userId="9cba41ee-7d70-4c23-afba-c2290bddaa61" providerId="ADAL" clId="{B6CBE252-5CAB-48CA-9F71-0001D11A223C}" dt="2025-01-22T17:41:55.278" v="1" actId="2696"/>
        <pc:sldMkLst>
          <pc:docMk/>
          <pc:sldMk cId="1028910217" sldId="391"/>
        </pc:sldMkLst>
      </pc:sldChg>
      <pc:sldChg chg="del">
        <pc:chgData name="Eilidh McGregor (Green Ink)" userId="9cba41ee-7d70-4c23-afba-c2290bddaa61" providerId="ADAL" clId="{B6CBE252-5CAB-48CA-9F71-0001D11A223C}" dt="2025-01-22T17:41:55.278" v="1" actId="2696"/>
        <pc:sldMkLst>
          <pc:docMk/>
          <pc:sldMk cId="1127343658" sldId="392"/>
        </pc:sldMkLst>
      </pc:sldChg>
      <pc:sldChg chg="del">
        <pc:chgData name="Eilidh McGregor (Green Ink)" userId="9cba41ee-7d70-4c23-afba-c2290bddaa61" providerId="ADAL" clId="{B6CBE252-5CAB-48CA-9F71-0001D11A223C}" dt="2025-01-22T17:41:55.278" v="1" actId="2696"/>
        <pc:sldMkLst>
          <pc:docMk/>
          <pc:sldMk cId="2988284812" sldId="393"/>
        </pc:sldMkLst>
      </pc:sldChg>
      <pc:sldChg chg="del">
        <pc:chgData name="Eilidh McGregor (Green Ink)" userId="9cba41ee-7d70-4c23-afba-c2290bddaa61" providerId="ADAL" clId="{B6CBE252-5CAB-48CA-9F71-0001D11A223C}" dt="2025-01-22T17:41:55.278" v="1" actId="2696"/>
        <pc:sldMkLst>
          <pc:docMk/>
          <pc:sldMk cId="1822650153" sldId="394"/>
        </pc:sldMkLst>
      </pc:sldChg>
      <pc:sldChg chg="del">
        <pc:chgData name="Eilidh McGregor (Green Ink)" userId="9cba41ee-7d70-4c23-afba-c2290bddaa61" providerId="ADAL" clId="{B6CBE252-5CAB-48CA-9F71-0001D11A223C}" dt="2025-01-22T17:41:55.278" v="1" actId="2696"/>
        <pc:sldMkLst>
          <pc:docMk/>
          <pc:sldMk cId="4194480999" sldId="395"/>
        </pc:sldMkLst>
      </pc:sldChg>
      <pc:sldChg chg="del">
        <pc:chgData name="Eilidh McGregor (Green Ink)" userId="9cba41ee-7d70-4c23-afba-c2290bddaa61" providerId="ADAL" clId="{B6CBE252-5CAB-48CA-9F71-0001D11A223C}" dt="2025-01-22T17:41:55.278" v="1" actId="2696"/>
        <pc:sldMkLst>
          <pc:docMk/>
          <pc:sldMk cId="3538176018" sldId="396"/>
        </pc:sldMkLst>
      </pc:sldChg>
      <pc:sldChg chg="del">
        <pc:chgData name="Eilidh McGregor (Green Ink)" userId="9cba41ee-7d70-4c23-afba-c2290bddaa61" providerId="ADAL" clId="{B6CBE252-5CAB-48CA-9F71-0001D11A223C}" dt="2025-01-22T17:41:55.278" v="1" actId="2696"/>
        <pc:sldMkLst>
          <pc:docMk/>
          <pc:sldMk cId="3561387362" sldId="397"/>
        </pc:sldMkLst>
      </pc:sldChg>
      <pc:sldChg chg="del">
        <pc:chgData name="Eilidh McGregor (Green Ink)" userId="9cba41ee-7d70-4c23-afba-c2290bddaa61" providerId="ADAL" clId="{B6CBE252-5CAB-48CA-9F71-0001D11A223C}" dt="2025-01-22T17:41:55.278" v="1" actId="2696"/>
        <pc:sldMkLst>
          <pc:docMk/>
          <pc:sldMk cId="1954711701" sldId="399"/>
        </pc:sldMkLst>
      </pc:sldChg>
      <pc:sldChg chg="del">
        <pc:chgData name="Eilidh McGregor (Green Ink)" userId="9cba41ee-7d70-4c23-afba-c2290bddaa61" providerId="ADAL" clId="{B6CBE252-5CAB-48CA-9F71-0001D11A223C}" dt="2025-01-22T17:41:55.278" v="1" actId="2696"/>
        <pc:sldMkLst>
          <pc:docMk/>
          <pc:sldMk cId="3059605623" sldId="400"/>
        </pc:sldMkLst>
      </pc:sldChg>
      <pc:sldChg chg="del">
        <pc:chgData name="Eilidh McGregor (Green Ink)" userId="9cba41ee-7d70-4c23-afba-c2290bddaa61" providerId="ADAL" clId="{B6CBE252-5CAB-48CA-9F71-0001D11A223C}" dt="2025-01-22T17:41:55.278" v="1" actId="2696"/>
        <pc:sldMkLst>
          <pc:docMk/>
          <pc:sldMk cId="808780701" sldId="401"/>
        </pc:sldMkLst>
      </pc:sldChg>
      <pc:sldChg chg="del">
        <pc:chgData name="Eilidh McGregor (Green Ink)" userId="9cba41ee-7d70-4c23-afba-c2290bddaa61" providerId="ADAL" clId="{B6CBE252-5CAB-48CA-9F71-0001D11A223C}" dt="2025-01-22T17:41:55.278" v="1" actId="2696"/>
        <pc:sldMkLst>
          <pc:docMk/>
          <pc:sldMk cId="3368542220" sldId="402"/>
        </pc:sldMkLst>
      </pc:sldChg>
      <pc:sldChg chg="del">
        <pc:chgData name="Eilidh McGregor (Green Ink)" userId="9cba41ee-7d70-4c23-afba-c2290bddaa61" providerId="ADAL" clId="{B6CBE252-5CAB-48CA-9F71-0001D11A223C}" dt="2025-01-22T17:41:55.278" v="1" actId="2696"/>
        <pc:sldMkLst>
          <pc:docMk/>
          <pc:sldMk cId="2692575180" sldId="403"/>
        </pc:sldMkLst>
      </pc:sldChg>
      <pc:sldChg chg="del">
        <pc:chgData name="Eilidh McGregor (Green Ink)" userId="9cba41ee-7d70-4c23-afba-c2290bddaa61" providerId="ADAL" clId="{B6CBE252-5CAB-48CA-9F71-0001D11A223C}" dt="2025-01-22T17:41:55.278" v="1" actId="2696"/>
        <pc:sldMkLst>
          <pc:docMk/>
          <pc:sldMk cId="2493692021" sldId="404"/>
        </pc:sldMkLst>
      </pc:sldChg>
      <pc:sldChg chg="del">
        <pc:chgData name="Eilidh McGregor (Green Ink)" userId="9cba41ee-7d70-4c23-afba-c2290bddaa61" providerId="ADAL" clId="{B6CBE252-5CAB-48CA-9F71-0001D11A223C}" dt="2025-01-22T17:41:55.278" v="1" actId="2696"/>
        <pc:sldMkLst>
          <pc:docMk/>
          <pc:sldMk cId="1331180470" sldId="405"/>
        </pc:sldMkLst>
      </pc:sldChg>
      <pc:sldChg chg="del">
        <pc:chgData name="Eilidh McGregor (Green Ink)" userId="9cba41ee-7d70-4c23-afba-c2290bddaa61" providerId="ADAL" clId="{B6CBE252-5CAB-48CA-9F71-0001D11A223C}" dt="2025-01-22T17:41:55.278" v="1" actId="2696"/>
        <pc:sldMkLst>
          <pc:docMk/>
          <pc:sldMk cId="1722598437" sldId="406"/>
        </pc:sldMkLst>
      </pc:sldChg>
      <pc:sldChg chg="del">
        <pc:chgData name="Eilidh McGregor (Green Ink)" userId="9cba41ee-7d70-4c23-afba-c2290bddaa61" providerId="ADAL" clId="{B6CBE252-5CAB-48CA-9F71-0001D11A223C}" dt="2025-01-22T17:41:55.278" v="1" actId="2696"/>
        <pc:sldMkLst>
          <pc:docMk/>
          <pc:sldMk cId="2688503039" sldId="407"/>
        </pc:sldMkLst>
      </pc:sldChg>
      <pc:sldChg chg="del">
        <pc:chgData name="Eilidh McGregor (Green Ink)" userId="9cba41ee-7d70-4c23-afba-c2290bddaa61" providerId="ADAL" clId="{B6CBE252-5CAB-48CA-9F71-0001D11A223C}" dt="2025-01-22T17:41:55.278" v="1" actId="2696"/>
        <pc:sldMkLst>
          <pc:docMk/>
          <pc:sldMk cId="2853284006" sldId="408"/>
        </pc:sldMkLst>
      </pc:sldChg>
      <pc:sldChg chg="del">
        <pc:chgData name="Eilidh McGregor (Green Ink)" userId="9cba41ee-7d70-4c23-afba-c2290bddaa61" providerId="ADAL" clId="{B6CBE252-5CAB-48CA-9F71-0001D11A223C}" dt="2025-01-22T17:41:55.278" v="1" actId="2696"/>
        <pc:sldMkLst>
          <pc:docMk/>
          <pc:sldMk cId="21310276" sldId="409"/>
        </pc:sldMkLst>
      </pc:sldChg>
      <pc:sldChg chg="del">
        <pc:chgData name="Eilidh McGregor (Green Ink)" userId="9cba41ee-7d70-4c23-afba-c2290bddaa61" providerId="ADAL" clId="{B6CBE252-5CAB-48CA-9F71-0001D11A223C}" dt="2025-01-22T17:41:55.278" v="1" actId="2696"/>
        <pc:sldMkLst>
          <pc:docMk/>
          <pc:sldMk cId="2888543304" sldId="410"/>
        </pc:sldMkLst>
      </pc:sldChg>
      <pc:sldChg chg="del">
        <pc:chgData name="Eilidh McGregor (Green Ink)" userId="9cba41ee-7d70-4c23-afba-c2290bddaa61" providerId="ADAL" clId="{B6CBE252-5CAB-48CA-9F71-0001D11A223C}" dt="2025-01-22T17:41:55.278" v="1" actId="2696"/>
        <pc:sldMkLst>
          <pc:docMk/>
          <pc:sldMk cId="441904790" sldId="411"/>
        </pc:sldMkLst>
      </pc:sldChg>
      <pc:sldChg chg="del">
        <pc:chgData name="Eilidh McGregor (Green Ink)" userId="9cba41ee-7d70-4c23-afba-c2290bddaa61" providerId="ADAL" clId="{B6CBE252-5CAB-48CA-9F71-0001D11A223C}" dt="2025-01-22T17:41:55.278" v="1" actId="2696"/>
        <pc:sldMkLst>
          <pc:docMk/>
          <pc:sldMk cId="2199830253" sldId="412"/>
        </pc:sldMkLst>
      </pc:sldChg>
      <pc:sldChg chg="del">
        <pc:chgData name="Eilidh McGregor (Green Ink)" userId="9cba41ee-7d70-4c23-afba-c2290bddaa61" providerId="ADAL" clId="{B6CBE252-5CAB-48CA-9F71-0001D11A223C}" dt="2025-01-22T17:41:55.278" v="1" actId="2696"/>
        <pc:sldMkLst>
          <pc:docMk/>
          <pc:sldMk cId="3711404045" sldId="413"/>
        </pc:sldMkLst>
      </pc:sldChg>
      <pc:sldChg chg="del">
        <pc:chgData name="Eilidh McGregor (Green Ink)" userId="9cba41ee-7d70-4c23-afba-c2290bddaa61" providerId="ADAL" clId="{B6CBE252-5CAB-48CA-9F71-0001D11A223C}" dt="2025-01-22T17:41:55.278" v="1" actId="2696"/>
        <pc:sldMkLst>
          <pc:docMk/>
          <pc:sldMk cId="1015598433" sldId="414"/>
        </pc:sldMkLst>
      </pc:sldChg>
      <pc:sldChg chg="del">
        <pc:chgData name="Eilidh McGregor (Green Ink)" userId="9cba41ee-7d70-4c23-afba-c2290bddaa61" providerId="ADAL" clId="{B6CBE252-5CAB-48CA-9F71-0001D11A223C}" dt="2025-01-22T17:41:55.278" v="1" actId="2696"/>
        <pc:sldMkLst>
          <pc:docMk/>
          <pc:sldMk cId="2020397534" sldId="415"/>
        </pc:sldMkLst>
      </pc:sldChg>
      <pc:sldChg chg="del">
        <pc:chgData name="Eilidh McGregor (Green Ink)" userId="9cba41ee-7d70-4c23-afba-c2290bddaa61" providerId="ADAL" clId="{B6CBE252-5CAB-48CA-9F71-0001D11A223C}" dt="2025-01-22T17:41:55.278" v="1" actId="2696"/>
        <pc:sldMkLst>
          <pc:docMk/>
          <pc:sldMk cId="1847478965" sldId="416"/>
        </pc:sldMkLst>
      </pc:sldChg>
      <pc:sldChg chg="del">
        <pc:chgData name="Eilidh McGregor (Green Ink)" userId="9cba41ee-7d70-4c23-afba-c2290bddaa61" providerId="ADAL" clId="{B6CBE252-5CAB-48CA-9F71-0001D11A223C}" dt="2025-01-22T17:41:55.278" v="1" actId="2696"/>
        <pc:sldMkLst>
          <pc:docMk/>
          <pc:sldMk cId="3265652103" sldId="418"/>
        </pc:sldMkLst>
      </pc:sldChg>
      <pc:sldChg chg="del">
        <pc:chgData name="Eilidh McGregor (Green Ink)" userId="9cba41ee-7d70-4c23-afba-c2290bddaa61" providerId="ADAL" clId="{B6CBE252-5CAB-48CA-9F71-0001D11A223C}" dt="2025-01-22T17:41:55.278" v="1" actId="2696"/>
        <pc:sldMkLst>
          <pc:docMk/>
          <pc:sldMk cId="2899680230" sldId="419"/>
        </pc:sldMkLst>
      </pc:sldChg>
      <pc:sldChg chg="del">
        <pc:chgData name="Eilidh McGregor (Green Ink)" userId="9cba41ee-7d70-4c23-afba-c2290bddaa61" providerId="ADAL" clId="{B6CBE252-5CAB-48CA-9F71-0001D11A223C}" dt="2025-01-22T17:41:55.278" v="1" actId="2696"/>
        <pc:sldMkLst>
          <pc:docMk/>
          <pc:sldMk cId="3084289961" sldId="420"/>
        </pc:sldMkLst>
      </pc:sldChg>
      <pc:sldChg chg="del">
        <pc:chgData name="Eilidh McGregor (Green Ink)" userId="9cba41ee-7d70-4c23-afba-c2290bddaa61" providerId="ADAL" clId="{B6CBE252-5CAB-48CA-9F71-0001D11A223C}" dt="2025-01-22T17:41:55.278" v="1" actId="2696"/>
        <pc:sldMkLst>
          <pc:docMk/>
          <pc:sldMk cId="2966736274" sldId="421"/>
        </pc:sldMkLst>
      </pc:sldChg>
      <pc:sldChg chg="del">
        <pc:chgData name="Eilidh McGregor (Green Ink)" userId="9cba41ee-7d70-4c23-afba-c2290bddaa61" providerId="ADAL" clId="{B6CBE252-5CAB-48CA-9F71-0001D11A223C}" dt="2025-01-22T17:41:55.278" v="1" actId="2696"/>
        <pc:sldMkLst>
          <pc:docMk/>
          <pc:sldMk cId="1972875164" sldId="422"/>
        </pc:sldMkLst>
      </pc:sldChg>
      <pc:sldChg chg="del">
        <pc:chgData name="Eilidh McGregor (Green Ink)" userId="9cba41ee-7d70-4c23-afba-c2290bddaa61" providerId="ADAL" clId="{B6CBE252-5CAB-48CA-9F71-0001D11A223C}" dt="2025-01-22T17:41:55.278" v="1" actId="2696"/>
        <pc:sldMkLst>
          <pc:docMk/>
          <pc:sldMk cId="1457438846" sldId="423"/>
        </pc:sldMkLst>
      </pc:sldChg>
      <pc:sldChg chg="del">
        <pc:chgData name="Eilidh McGregor (Green Ink)" userId="9cba41ee-7d70-4c23-afba-c2290bddaa61" providerId="ADAL" clId="{B6CBE252-5CAB-48CA-9F71-0001D11A223C}" dt="2025-01-22T17:41:55.278" v="1" actId="2696"/>
        <pc:sldMkLst>
          <pc:docMk/>
          <pc:sldMk cId="588918854" sldId="424"/>
        </pc:sldMkLst>
      </pc:sldChg>
      <pc:sldChg chg="del">
        <pc:chgData name="Eilidh McGregor (Green Ink)" userId="9cba41ee-7d70-4c23-afba-c2290bddaa61" providerId="ADAL" clId="{B6CBE252-5CAB-48CA-9F71-0001D11A223C}" dt="2025-01-22T17:41:55.278" v="1" actId="2696"/>
        <pc:sldMkLst>
          <pc:docMk/>
          <pc:sldMk cId="968710743" sldId="425"/>
        </pc:sldMkLst>
      </pc:sldChg>
      <pc:sldChg chg="del">
        <pc:chgData name="Eilidh McGregor (Green Ink)" userId="9cba41ee-7d70-4c23-afba-c2290bddaa61" providerId="ADAL" clId="{B6CBE252-5CAB-48CA-9F71-0001D11A223C}" dt="2025-01-22T17:41:55.278" v="1" actId="2696"/>
        <pc:sldMkLst>
          <pc:docMk/>
          <pc:sldMk cId="147282105" sldId="426"/>
        </pc:sldMkLst>
      </pc:sldChg>
      <pc:sldChg chg="del">
        <pc:chgData name="Eilidh McGregor (Green Ink)" userId="9cba41ee-7d70-4c23-afba-c2290bddaa61" providerId="ADAL" clId="{B6CBE252-5CAB-48CA-9F71-0001D11A223C}" dt="2025-01-22T17:41:55.278" v="1" actId="2696"/>
        <pc:sldMkLst>
          <pc:docMk/>
          <pc:sldMk cId="4063641347" sldId="427"/>
        </pc:sldMkLst>
      </pc:sldChg>
      <pc:sldChg chg="del">
        <pc:chgData name="Eilidh McGregor (Green Ink)" userId="9cba41ee-7d70-4c23-afba-c2290bddaa61" providerId="ADAL" clId="{B6CBE252-5CAB-48CA-9F71-0001D11A223C}" dt="2025-01-22T17:41:55.278" v="1" actId="2696"/>
        <pc:sldMkLst>
          <pc:docMk/>
          <pc:sldMk cId="3250450290" sldId="428"/>
        </pc:sldMkLst>
      </pc:sldChg>
      <pc:sldChg chg="del">
        <pc:chgData name="Eilidh McGregor (Green Ink)" userId="9cba41ee-7d70-4c23-afba-c2290bddaa61" providerId="ADAL" clId="{B6CBE252-5CAB-48CA-9F71-0001D11A223C}" dt="2025-01-22T17:41:55.278" v="1" actId="2696"/>
        <pc:sldMkLst>
          <pc:docMk/>
          <pc:sldMk cId="708236150" sldId="429"/>
        </pc:sldMkLst>
      </pc:sldChg>
      <pc:sldChg chg="del">
        <pc:chgData name="Eilidh McGregor (Green Ink)" userId="9cba41ee-7d70-4c23-afba-c2290bddaa61" providerId="ADAL" clId="{B6CBE252-5CAB-48CA-9F71-0001D11A223C}" dt="2025-01-22T17:41:55.278" v="1" actId="2696"/>
        <pc:sldMkLst>
          <pc:docMk/>
          <pc:sldMk cId="1777860250" sldId="430"/>
        </pc:sldMkLst>
      </pc:sldChg>
      <pc:sldChg chg="del">
        <pc:chgData name="Eilidh McGregor (Green Ink)" userId="9cba41ee-7d70-4c23-afba-c2290bddaa61" providerId="ADAL" clId="{B6CBE252-5CAB-48CA-9F71-0001D11A223C}" dt="2025-01-22T17:41:55.278" v="1" actId="2696"/>
        <pc:sldMkLst>
          <pc:docMk/>
          <pc:sldMk cId="3879805485" sldId="431"/>
        </pc:sldMkLst>
      </pc:sldChg>
      <pc:sldChg chg="del">
        <pc:chgData name="Eilidh McGregor (Green Ink)" userId="9cba41ee-7d70-4c23-afba-c2290bddaa61" providerId="ADAL" clId="{B6CBE252-5CAB-48CA-9F71-0001D11A223C}" dt="2025-01-22T17:41:55.278" v="1" actId="2696"/>
        <pc:sldMkLst>
          <pc:docMk/>
          <pc:sldMk cId="2111588280" sldId="432"/>
        </pc:sldMkLst>
      </pc:sldChg>
      <pc:sldChg chg="del">
        <pc:chgData name="Eilidh McGregor (Green Ink)" userId="9cba41ee-7d70-4c23-afba-c2290bddaa61" providerId="ADAL" clId="{B6CBE252-5CAB-48CA-9F71-0001D11A223C}" dt="2025-01-22T17:41:55.278" v="1" actId="2696"/>
        <pc:sldMkLst>
          <pc:docMk/>
          <pc:sldMk cId="1060235616" sldId="433"/>
        </pc:sldMkLst>
      </pc:sldChg>
      <pc:sldChg chg="del">
        <pc:chgData name="Eilidh McGregor (Green Ink)" userId="9cba41ee-7d70-4c23-afba-c2290bddaa61" providerId="ADAL" clId="{B6CBE252-5CAB-48CA-9F71-0001D11A223C}" dt="2025-01-22T17:41:55.278" v="1" actId="2696"/>
        <pc:sldMkLst>
          <pc:docMk/>
          <pc:sldMk cId="3693223639" sldId="434"/>
        </pc:sldMkLst>
      </pc:sldChg>
      <pc:sldChg chg="del">
        <pc:chgData name="Eilidh McGregor (Green Ink)" userId="9cba41ee-7d70-4c23-afba-c2290bddaa61" providerId="ADAL" clId="{B6CBE252-5CAB-48CA-9F71-0001D11A223C}" dt="2025-01-22T17:41:55.278" v="1" actId="2696"/>
        <pc:sldMkLst>
          <pc:docMk/>
          <pc:sldMk cId="383238543" sldId="435"/>
        </pc:sldMkLst>
      </pc:sldChg>
      <pc:sldChg chg="del">
        <pc:chgData name="Eilidh McGregor (Green Ink)" userId="9cba41ee-7d70-4c23-afba-c2290bddaa61" providerId="ADAL" clId="{B6CBE252-5CAB-48CA-9F71-0001D11A223C}" dt="2025-01-22T17:41:55.278" v="1" actId="2696"/>
        <pc:sldMkLst>
          <pc:docMk/>
          <pc:sldMk cId="3846787701" sldId="436"/>
        </pc:sldMkLst>
      </pc:sldChg>
      <pc:sldChg chg="del">
        <pc:chgData name="Eilidh McGregor (Green Ink)" userId="9cba41ee-7d70-4c23-afba-c2290bddaa61" providerId="ADAL" clId="{B6CBE252-5CAB-48CA-9F71-0001D11A223C}" dt="2025-01-22T17:41:55.278" v="1" actId="2696"/>
        <pc:sldMkLst>
          <pc:docMk/>
          <pc:sldMk cId="658007478" sldId="437"/>
        </pc:sldMkLst>
      </pc:sldChg>
      <pc:sldChg chg="del">
        <pc:chgData name="Eilidh McGregor (Green Ink)" userId="9cba41ee-7d70-4c23-afba-c2290bddaa61" providerId="ADAL" clId="{B6CBE252-5CAB-48CA-9F71-0001D11A223C}" dt="2025-01-22T17:41:55.278" v="1" actId="2696"/>
        <pc:sldMkLst>
          <pc:docMk/>
          <pc:sldMk cId="1866775652" sldId="438"/>
        </pc:sldMkLst>
      </pc:sldChg>
      <pc:sldChg chg="del">
        <pc:chgData name="Eilidh McGregor (Green Ink)" userId="9cba41ee-7d70-4c23-afba-c2290bddaa61" providerId="ADAL" clId="{B6CBE252-5CAB-48CA-9F71-0001D11A223C}" dt="2025-01-22T17:41:55.278" v="1" actId="2696"/>
        <pc:sldMkLst>
          <pc:docMk/>
          <pc:sldMk cId="3640056953" sldId="439"/>
        </pc:sldMkLst>
      </pc:sldChg>
      <pc:sldChg chg="del">
        <pc:chgData name="Eilidh McGregor (Green Ink)" userId="9cba41ee-7d70-4c23-afba-c2290bddaa61" providerId="ADAL" clId="{B6CBE252-5CAB-48CA-9F71-0001D11A223C}" dt="2025-01-22T17:41:55.278" v="1" actId="2696"/>
        <pc:sldMkLst>
          <pc:docMk/>
          <pc:sldMk cId="2035660140" sldId="440"/>
        </pc:sldMkLst>
      </pc:sldChg>
      <pc:sldChg chg="del">
        <pc:chgData name="Eilidh McGregor (Green Ink)" userId="9cba41ee-7d70-4c23-afba-c2290bddaa61" providerId="ADAL" clId="{B6CBE252-5CAB-48CA-9F71-0001D11A223C}" dt="2025-01-22T17:41:55.278" v="1" actId="2696"/>
        <pc:sldMkLst>
          <pc:docMk/>
          <pc:sldMk cId="1605091778" sldId="441"/>
        </pc:sldMkLst>
      </pc:sldChg>
      <pc:sldChg chg="del">
        <pc:chgData name="Eilidh McGregor (Green Ink)" userId="9cba41ee-7d70-4c23-afba-c2290bddaa61" providerId="ADAL" clId="{B6CBE252-5CAB-48CA-9F71-0001D11A223C}" dt="2025-01-22T17:41:55.278" v="1" actId="2696"/>
        <pc:sldMkLst>
          <pc:docMk/>
          <pc:sldMk cId="4268944015" sldId="442"/>
        </pc:sldMkLst>
      </pc:sldChg>
      <pc:sldChg chg="del">
        <pc:chgData name="Eilidh McGregor (Green Ink)" userId="9cba41ee-7d70-4c23-afba-c2290bddaa61" providerId="ADAL" clId="{B6CBE252-5CAB-48CA-9F71-0001D11A223C}" dt="2025-01-22T17:41:55.278" v="1" actId="2696"/>
        <pc:sldMkLst>
          <pc:docMk/>
          <pc:sldMk cId="836644462" sldId="443"/>
        </pc:sldMkLst>
      </pc:sldChg>
      <pc:sldChg chg="del">
        <pc:chgData name="Eilidh McGregor (Green Ink)" userId="9cba41ee-7d70-4c23-afba-c2290bddaa61" providerId="ADAL" clId="{B6CBE252-5CAB-48CA-9F71-0001D11A223C}" dt="2025-01-22T17:41:55.278" v="1" actId="2696"/>
        <pc:sldMkLst>
          <pc:docMk/>
          <pc:sldMk cId="1624689300" sldId="444"/>
        </pc:sldMkLst>
      </pc:sldChg>
      <pc:sldChg chg="del">
        <pc:chgData name="Eilidh McGregor (Green Ink)" userId="9cba41ee-7d70-4c23-afba-c2290bddaa61" providerId="ADAL" clId="{B6CBE252-5CAB-48CA-9F71-0001D11A223C}" dt="2025-01-22T17:41:55.278" v="1" actId="2696"/>
        <pc:sldMkLst>
          <pc:docMk/>
          <pc:sldMk cId="3211565102" sldId="445"/>
        </pc:sldMkLst>
      </pc:sldChg>
      <pc:sldChg chg="del">
        <pc:chgData name="Eilidh McGregor (Green Ink)" userId="9cba41ee-7d70-4c23-afba-c2290bddaa61" providerId="ADAL" clId="{B6CBE252-5CAB-48CA-9F71-0001D11A223C}" dt="2025-01-22T17:41:55.278" v="1" actId="2696"/>
        <pc:sldMkLst>
          <pc:docMk/>
          <pc:sldMk cId="878336637" sldId="447"/>
        </pc:sldMkLst>
      </pc:sldChg>
      <pc:sldChg chg="del">
        <pc:chgData name="Eilidh McGregor (Green Ink)" userId="9cba41ee-7d70-4c23-afba-c2290bddaa61" providerId="ADAL" clId="{B6CBE252-5CAB-48CA-9F71-0001D11A223C}" dt="2025-01-22T17:41:55.278" v="1" actId="2696"/>
        <pc:sldMkLst>
          <pc:docMk/>
          <pc:sldMk cId="4138028408" sldId="448"/>
        </pc:sldMkLst>
      </pc:sldChg>
      <pc:sldChg chg="del">
        <pc:chgData name="Eilidh McGregor (Green Ink)" userId="9cba41ee-7d70-4c23-afba-c2290bddaa61" providerId="ADAL" clId="{B6CBE252-5CAB-48CA-9F71-0001D11A223C}" dt="2025-01-22T17:41:55.278" v="1" actId="2696"/>
        <pc:sldMkLst>
          <pc:docMk/>
          <pc:sldMk cId="953593568" sldId="449"/>
        </pc:sldMkLst>
      </pc:sldChg>
      <pc:sldChg chg="del">
        <pc:chgData name="Eilidh McGregor (Green Ink)" userId="9cba41ee-7d70-4c23-afba-c2290bddaa61" providerId="ADAL" clId="{B6CBE252-5CAB-48CA-9F71-0001D11A223C}" dt="2025-01-22T17:41:55.278" v="1" actId="2696"/>
        <pc:sldMkLst>
          <pc:docMk/>
          <pc:sldMk cId="3557499827" sldId="450"/>
        </pc:sldMkLst>
      </pc:sldChg>
      <pc:sldChg chg="del">
        <pc:chgData name="Eilidh McGregor (Green Ink)" userId="9cba41ee-7d70-4c23-afba-c2290bddaa61" providerId="ADAL" clId="{B6CBE252-5CAB-48CA-9F71-0001D11A223C}" dt="2025-01-22T17:41:55.278" v="1" actId="2696"/>
        <pc:sldMkLst>
          <pc:docMk/>
          <pc:sldMk cId="3435835886" sldId="451"/>
        </pc:sldMkLst>
      </pc:sldChg>
      <pc:sldChg chg="del">
        <pc:chgData name="Eilidh McGregor (Green Ink)" userId="9cba41ee-7d70-4c23-afba-c2290bddaa61" providerId="ADAL" clId="{B6CBE252-5CAB-48CA-9F71-0001D11A223C}" dt="2025-01-22T17:41:55.278" v="1" actId="2696"/>
        <pc:sldMkLst>
          <pc:docMk/>
          <pc:sldMk cId="3195388984" sldId="452"/>
        </pc:sldMkLst>
      </pc:sldChg>
      <pc:sldChg chg="del">
        <pc:chgData name="Eilidh McGregor (Green Ink)" userId="9cba41ee-7d70-4c23-afba-c2290bddaa61" providerId="ADAL" clId="{B6CBE252-5CAB-48CA-9F71-0001D11A223C}" dt="2025-01-22T17:41:55.278" v="1" actId="2696"/>
        <pc:sldMkLst>
          <pc:docMk/>
          <pc:sldMk cId="1969357477" sldId="453"/>
        </pc:sldMkLst>
      </pc:sldChg>
      <pc:sldChg chg="del">
        <pc:chgData name="Eilidh McGregor (Green Ink)" userId="9cba41ee-7d70-4c23-afba-c2290bddaa61" providerId="ADAL" clId="{B6CBE252-5CAB-48CA-9F71-0001D11A223C}" dt="2025-01-22T17:41:55.278" v="1" actId="2696"/>
        <pc:sldMkLst>
          <pc:docMk/>
          <pc:sldMk cId="2237964821" sldId="454"/>
        </pc:sldMkLst>
      </pc:sldChg>
      <pc:sldChg chg="del">
        <pc:chgData name="Eilidh McGregor (Green Ink)" userId="9cba41ee-7d70-4c23-afba-c2290bddaa61" providerId="ADAL" clId="{B6CBE252-5CAB-48CA-9F71-0001D11A223C}" dt="2025-01-22T17:41:55.278" v="1" actId="2696"/>
        <pc:sldMkLst>
          <pc:docMk/>
          <pc:sldMk cId="984639349" sldId="455"/>
        </pc:sldMkLst>
      </pc:sldChg>
      <pc:sldChg chg="del">
        <pc:chgData name="Eilidh McGregor (Green Ink)" userId="9cba41ee-7d70-4c23-afba-c2290bddaa61" providerId="ADAL" clId="{B6CBE252-5CAB-48CA-9F71-0001D11A223C}" dt="2025-01-22T17:41:55.278" v="1" actId="2696"/>
        <pc:sldMkLst>
          <pc:docMk/>
          <pc:sldMk cId="63581443" sldId="456"/>
        </pc:sldMkLst>
      </pc:sldChg>
      <pc:sldChg chg="del">
        <pc:chgData name="Eilidh McGregor (Green Ink)" userId="9cba41ee-7d70-4c23-afba-c2290bddaa61" providerId="ADAL" clId="{B6CBE252-5CAB-48CA-9F71-0001D11A223C}" dt="2025-01-22T17:41:55.278" v="1" actId="2696"/>
        <pc:sldMkLst>
          <pc:docMk/>
          <pc:sldMk cId="3577199260" sldId="457"/>
        </pc:sldMkLst>
      </pc:sldChg>
      <pc:sldChg chg="del">
        <pc:chgData name="Eilidh McGregor (Green Ink)" userId="9cba41ee-7d70-4c23-afba-c2290bddaa61" providerId="ADAL" clId="{B6CBE252-5CAB-48CA-9F71-0001D11A223C}" dt="2025-01-22T17:41:55.278" v="1" actId="2696"/>
        <pc:sldMkLst>
          <pc:docMk/>
          <pc:sldMk cId="3389280994" sldId="458"/>
        </pc:sldMkLst>
      </pc:sldChg>
      <pc:sldChg chg="del">
        <pc:chgData name="Eilidh McGregor (Green Ink)" userId="9cba41ee-7d70-4c23-afba-c2290bddaa61" providerId="ADAL" clId="{B6CBE252-5CAB-48CA-9F71-0001D11A223C}" dt="2025-01-22T17:41:55.278" v="1" actId="2696"/>
        <pc:sldMkLst>
          <pc:docMk/>
          <pc:sldMk cId="3920546283" sldId="459"/>
        </pc:sldMkLst>
      </pc:sldChg>
      <pc:sldChg chg="del">
        <pc:chgData name="Eilidh McGregor (Green Ink)" userId="9cba41ee-7d70-4c23-afba-c2290bddaa61" providerId="ADAL" clId="{B6CBE252-5CAB-48CA-9F71-0001D11A223C}" dt="2025-01-22T17:41:55.278" v="1" actId="2696"/>
        <pc:sldMkLst>
          <pc:docMk/>
          <pc:sldMk cId="1149370332" sldId="460"/>
        </pc:sldMkLst>
      </pc:sldChg>
      <pc:sldChg chg="del">
        <pc:chgData name="Eilidh McGregor (Green Ink)" userId="9cba41ee-7d70-4c23-afba-c2290bddaa61" providerId="ADAL" clId="{B6CBE252-5CAB-48CA-9F71-0001D11A223C}" dt="2025-01-22T17:41:55.278" v="1" actId="2696"/>
        <pc:sldMkLst>
          <pc:docMk/>
          <pc:sldMk cId="4190746743" sldId="461"/>
        </pc:sldMkLst>
      </pc:sldChg>
      <pc:sldChg chg="del">
        <pc:chgData name="Eilidh McGregor (Green Ink)" userId="9cba41ee-7d70-4c23-afba-c2290bddaa61" providerId="ADAL" clId="{B6CBE252-5CAB-48CA-9F71-0001D11A223C}" dt="2025-01-22T17:41:55.278" v="1" actId="2696"/>
        <pc:sldMkLst>
          <pc:docMk/>
          <pc:sldMk cId="1221260822" sldId="462"/>
        </pc:sldMkLst>
      </pc:sldChg>
      <pc:sldChg chg="del">
        <pc:chgData name="Eilidh McGregor (Green Ink)" userId="9cba41ee-7d70-4c23-afba-c2290bddaa61" providerId="ADAL" clId="{B6CBE252-5CAB-48CA-9F71-0001D11A223C}" dt="2025-01-22T17:41:55.278" v="1" actId="2696"/>
        <pc:sldMkLst>
          <pc:docMk/>
          <pc:sldMk cId="1073958280" sldId="463"/>
        </pc:sldMkLst>
      </pc:sldChg>
      <pc:sldChg chg="del">
        <pc:chgData name="Eilidh McGregor (Green Ink)" userId="9cba41ee-7d70-4c23-afba-c2290bddaa61" providerId="ADAL" clId="{B6CBE252-5CAB-48CA-9F71-0001D11A223C}" dt="2025-01-22T17:41:55.278" v="1" actId="2696"/>
        <pc:sldMkLst>
          <pc:docMk/>
          <pc:sldMk cId="3036945501" sldId="464"/>
        </pc:sldMkLst>
      </pc:sldChg>
      <pc:sldChg chg="del">
        <pc:chgData name="Eilidh McGregor (Green Ink)" userId="9cba41ee-7d70-4c23-afba-c2290bddaa61" providerId="ADAL" clId="{B6CBE252-5CAB-48CA-9F71-0001D11A223C}" dt="2025-01-22T17:41:55.278" v="1" actId="2696"/>
        <pc:sldMkLst>
          <pc:docMk/>
          <pc:sldMk cId="4277461874" sldId="466"/>
        </pc:sldMkLst>
      </pc:sldChg>
      <pc:sldChg chg="del">
        <pc:chgData name="Eilidh McGregor (Green Ink)" userId="9cba41ee-7d70-4c23-afba-c2290bddaa61" providerId="ADAL" clId="{B6CBE252-5CAB-48CA-9F71-0001D11A223C}" dt="2025-01-22T17:41:55.278" v="1" actId="2696"/>
        <pc:sldMkLst>
          <pc:docMk/>
          <pc:sldMk cId="2513149446" sldId="467"/>
        </pc:sldMkLst>
      </pc:sldChg>
      <pc:sldChg chg="del">
        <pc:chgData name="Eilidh McGregor (Green Ink)" userId="9cba41ee-7d70-4c23-afba-c2290bddaa61" providerId="ADAL" clId="{B6CBE252-5CAB-48CA-9F71-0001D11A223C}" dt="2025-01-22T17:41:55.278" v="1" actId="2696"/>
        <pc:sldMkLst>
          <pc:docMk/>
          <pc:sldMk cId="1553088747" sldId="468"/>
        </pc:sldMkLst>
      </pc:sldChg>
      <pc:sldChg chg="del">
        <pc:chgData name="Eilidh McGregor (Green Ink)" userId="9cba41ee-7d70-4c23-afba-c2290bddaa61" providerId="ADAL" clId="{B6CBE252-5CAB-48CA-9F71-0001D11A223C}" dt="2025-01-22T17:41:55.278" v="1" actId="2696"/>
        <pc:sldMkLst>
          <pc:docMk/>
          <pc:sldMk cId="4206548849" sldId="469"/>
        </pc:sldMkLst>
      </pc:sldChg>
      <pc:sldChg chg="del">
        <pc:chgData name="Eilidh McGregor (Green Ink)" userId="9cba41ee-7d70-4c23-afba-c2290bddaa61" providerId="ADAL" clId="{B6CBE252-5CAB-48CA-9F71-0001D11A223C}" dt="2025-01-22T17:41:55.278" v="1" actId="2696"/>
        <pc:sldMkLst>
          <pc:docMk/>
          <pc:sldMk cId="564785877" sldId="470"/>
        </pc:sldMkLst>
      </pc:sldChg>
      <pc:sldChg chg="del">
        <pc:chgData name="Eilidh McGregor (Green Ink)" userId="9cba41ee-7d70-4c23-afba-c2290bddaa61" providerId="ADAL" clId="{B6CBE252-5CAB-48CA-9F71-0001D11A223C}" dt="2025-01-22T17:41:55.278" v="1" actId="2696"/>
        <pc:sldMkLst>
          <pc:docMk/>
          <pc:sldMk cId="914278702" sldId="471"/>
        </pc:sldMkLst>
      </pc:sldChg>
      <pc:sldChg chg="del">
        <pc:chgData name="Eilidh McGregor (Green Ink)" userId="9cba41ee-7d70-4c23-afba-c2290bddaa61" providerId="ADAL" clId="{B6CBE252-5CAB-48CA-9F71-0001D11A223C}" dt="2025-01-22T17:41:55.278" v="1" actId="2696"/>
        <pc:sldMkLst>
          <pc:docMk/>
          <pc:sldMk cId="570678662" sldId="472"/>
        </pc:sldMkLst>
      </pc:sldChg>
      <pc:sldChg chg="del">
        <pc:chgData name="Eilidh McGregor (Green Ink)" userId="9cba41ee-7d70-4c23-afba-c2290bddaa61" providerId="ADAL" clId="{B6CBE252-5CAB-48CA-9F71-0001D11A223C}" dt="2025-01-22T17:41:55.278" v="1" actId="2696"/>
        <pc:sldMkLst>
          <pc:docMk/>
          <pc:sldMk cId="3411515881" sldId="473"/>
        </pc:sldMkLst>
      </pc:sldChg>
      <pc:sldChg chg="del">
        <pc:chgData name="Eilidh McGregor (Green Ink)" userId="9cba41ee-7d70-4c23-afba-c2290bddaa61" providerId="ADAL" clId="{B6CBE252-5CAB-48CA-9F71-0001D11A223C}" dt="2025-01-22T17:41:55.278" v="1" actId="2696"/>
        <pc:sldMkLst>
          <pc:docMk/>
          <pc:sldMk cId="3897835836" sldId="474"/>
        </pc:sldMkLst>
      </pc:sldChg>
      <pc:sldChg chg="del">
        <pc:chgData name="Eilidh McGregor (Green Ink)" userId="9cba41ee-7d70-4c23-afba-c2290bddaa61" providerId="ADAL" clId="{B6CBE252-5CAB-48CA-9F71-0001D11A223C}" dt="2025-01-22T17:41:55.278" v="1" actId="2696"/>
        <pc:sldMkLst>
          <pc:docMk/>
          <pc:sldMk cId="4067566897" sldId="475"/>
        </pc:sldMkLst>
      </pc:sldChg>
      <pc:sldChg chg="del">
        <pc:chgData name="Eilidh McGregor (Green Ink)" userId="9cba41ee-7d70-4c23-afba-c2290bddaa61" providerId="ADAL" clId="{B6CBE252-5CAB-48CA-9F71-0001D11A223C}" dt="2025-01-22T17:41:55.278" v="1" actId="2696"/>
        <pc:sldMkLst>
          <pc:docMk/>
          <pc:sldMk cId="2824503324" sldId="476"/>
        </pc:sldMkLst>
      </pc:sldChg>
      <pc:sldChg chg="del">
        <pc:chgData name="Eilidh McGregor (Green Ink)" userId="9cba41ee-7d70-4c23-afba-c2290bddaa61" providerId="ADAL" clId="{B6CBE252-5CAB-48CA-9F71-0001D11A223C}" dt="2025-01-22T17:41:55.278" v="1" actId="2696"/>
        <pc:sldMkLst>
          <pc:docMk/>
          <pc:sldMk cId="2101170238" sldId="477"/>
        </pc:sldMkLst>
      </pc:sldChg>
      <pc:sldChg chg="del">
        <pc:chgData name="Eilidh McGregor (Green Ink)" userId="9cba41ee-7d70-4c23-afba-c2290bddaa61" providerId="ADAL" clId="{B6CBE252-5CAB-48CA-9F71-0001D11A223C}" dt="2025-01-22T17:41:55.278" v="1" actId="2696"/>
        <pc:sldMkLst>
          <pc:docMk/>
          <pc:sldMk cId="3184517940" sldId="478"/>
        </pc:sldMkLst>
      </pc:sldChg>
      <pc:sldChg chg="del">
        <pc:chgData name="Eilidh McGregor (Green Ink)" userId="9cba41ee-7d70-4c23-afba-c2290bddaa61" providerId="ADAL" clId="{B6CBE252-5CAB-48CA-9F71-0001D11A223C}" dt="2025-01-22T17:41:55.278" v="1" actId="2696"/>
        <pc:sldMkLst>
          <pc:docMk/>
          <pc:sldMk cId="1944775028" sldId="479"/>
        </pc:sldMkLst>
      </pc:sldChg>
      <pc:sldChg chg="del">
        <pc:chgData name="Eilidh McGregor (Green Ink)" userId="9cba41ee-7d70-4c23-afba-c2290bddaa61" providerId="ADAL" clId="{B6CBE252-5CAB-48CA-9F71-0001D11A223C}" dt="2025-01-22T17:41:55.278" v="1" actId="2696"/>
        <pc:sldMkLst>
          <pc:docMk/>
          <pc:sldMk cId="2436485472" sldId="480"/>
        </pc:sldMkLst>
      </pc:sldChg>
      <pc:sldChg chg="del">
        <pc:chgData name="Eilidh McGregor (Green Ink)" userId="9cba41ee-7d70-4c23-afba-c2290bddaa61" providerId="ADAL" clId="{B6CBE252-5CAB-48CA-9F71-0001D11A223C}" dt="2025-01-22T17:41:55.278" v="1" actId="2696"/>
        <pc:sldMkLst>
          <pc:docMk/>
          <pc:sldMk cId="250980949" sldId="481"/>
        </pc:sldMkLst>
      </pc:sldChg>
      <pc:sldChg chg="del">
        <pc:chgData name="Eilidh McGregor (Green Ink)" userId="9cba41ee-7d70-4c23-afba-c2290bddaa61" providerId="ADAL" clId="{B6CBE252-5CAB-48CA-9F71-0001D11A223C}" dt="2025-01-22T17:41:55.278" v="1" actId="2696"/>
        <pc:sldMkLst>
          <pc:docMk/>
          <pc:sldMk cId="1428059581" sldId="482"/>
        </pc:sldMkLst>
      </pc:sldChg>
      <pc:sldChg chg="del">
        <pc:chgData name="Eilidh McGregor (Green Ink)" userId="9cba41ee-7d70-4c23-afba-c2290bddaa61" providerId="ADAL" clId="{B6CBE252-5CAB-48CA-9F71-0001D11A223C}" dt="2025-01-22T17:41:55.278" v="1" actId="2696"/>
        <pc:sldMkLst>
          <pc:docMk/>
          <pc:sldMk cId="2513338623" sldId="483"/>
        </pc:sldMkLst>
      </pc:sldChg>
      <pc:sldChg chg="del">
        <pc:chgData name="Eilidh McGregor (Green Ink)" userId="9cba41ee-7d70-4c23-afba-c2290bddaa61" providerId="ADAL" clId="{B6CBE252-5CAB-48CA-9F71-0001D11A223C}" dt="2025-01-22T17:41:55.278" v="1" actId="2696"/>
        <pc:sldMkLst>
          <pc:docMk/>
          <pc:sldMk cId="192575717" sldId="484"/>
        </pc:sldMkLst>
      </pc:sldChg>
      <pc:sldChg chg="del">
        <pc:chgData name="Eilidh McGregor (Green Ink)" userId="9cba41ee-7d70-4c23-afba-c2290bddaa61" providerId="ADAL" clId="{B6CBE252-5CAB-48CA-9F71-0001D11A223C}" dt="2025-01-22T17:41:55.278" v="1" actId="2696"/>
        <pc:sldMkLst>
          <pc:docMk/>
          <pc:sldMk cId="1930407470" sldId="485"/>
        </pc:sldMkLst>
      </pc:sldChg>
      <pc:sldChg chg="del">
        <pc:chgData name="Eilidh McGregor (Green Ink)" userId="9cba41ee-7d70-4c23-afba-c2290bddaa61" providerId="ADAL" clId="{B6CBE252-5CAB-48CA-9F71-0001D11A223C}" dt="2025-01-22T17:41:55.278" v="1" actId="2696"/>
        <pc:sldMkLst>
          <pc:docMk/>
          <pc:sldMk cId="626264679" sldId="486"/>
        </pc:sldMkLst>
      </pc:sldChg>
      <pc:sldChg chg="del">
        <pc:chgData name="Eilidh McGregor (Green Ink)" userId="9cba41ee-7d70-4c23-afba-c2290bddaa61" providerId="ADAL" clId="{B6CBE252-5CAB-48CA-9F71-0001D11A223C}" dt="2025-01-22T17:41:55.278" v="1" actId="2696"/>
        <pc:sldMkLst>
          <pc:docMk/>
          <pc:sldMk cId="1635358212" sldId="488"/>
        </pc:sldMkLst>
      </pc:sldChg>
      <pc:sldChg chg="del">
        <pc:chgData name="Eilidh McGregor (Green Ink)" userId="9cba41ee-7d70-4c23-afba-c2290bddaa61" providerId="ADAL" clId="{B6CBE252-5CAB-48CA-9F71-0001D11A223C}" dt="2025-01-22T17:41:55.278" v="1" actId="2696"/>
        <pc:sldMkLst>
          <pc:docMk/>
          <pc:sldMk cId="1887854444" sldId="489"/>
        </pc:sldMkLst>
      </pc:sldChg>
      <pc:sldChg chg="del">
        <pc:chgData name="Eilidh McGregor (Green Ink)" userId="9cba41ee-7d70-4c23-afba-c2290bddaa61" providerId="ADAL" clId="{B6CBE252-5CAB-48CA-9F71-0001D11A223C}" dt="2025-01-22T17:41:55.278" v="1" actId="2696"/>
        <pc:sldMkLst>
          <pc:docMk/>
          <pc:sldMk cId="1963412723" sldId="490"/>
        </pc:sldMkLst>
      </pc:sldChg>
      <pc:sldChg chg="del">
        <pc:chgData name="Eilidh McGregor (Green Ink)" userId="9cba41ee-7d70-4c23-afba-c2290bddaa61" providerId="ADAL" clId="{B6CBE252-5CAB-48CA-9F71-0001D11A223C}" dt="2025-01-22T17:41:55.278" v="1" actId="2696"/>
        <pc:sldMkLst>
          <pc:docMk/>
          <pc:sldMk cId="2712041305" sldId="491"/>
        </pc:sldMkLst>
      </pc:sldChg>
      <pc:sldChg chg="del">
        <pc:chgData name="Eilidh McGregor (Green Ink)" userId="9cba41ee-7d70-4c23-afba-c2290bddaa61" providerId="ADAL" clId="{B6CBE252-5CAB-48CA-9F71-0001D11A223C}" dt="2025-01-22T17:41:55.278" v="1" actId="2696"/>
        <pc:sldMkLst>
          <pc:docMk/>
          <pc:sldMk cId="60241425" sldId="492"/>
        </pc:sldMkLst>
      </pc:sldChg>
      <pc:sldChg chg="del">
        <pc:chgData name="Eilidh McGregor (Green Ink)" userId="9cba41ee-7d70-4c23-afba-c2290bddaa61" providerId="ADAL" clId="{B6CBE252-5CAB-48CA-9F71-0001D11A223C}" dt="2025-01-22T17:41:55.278" v="1" actId="2696"/>
        <pc:sldMkLst>
          <pc:docMk/>
          <pc:sldMk cId="892226930" sldId="493"/>
        </pc:sldMkLst>
      </pc:sldChg>
      <pc:sldChg chg="del">
        <pc:chgData name="Eilidh McGregor (Green Ink)" userId="9cba41ee-7d70-4c23-afba-c2290bddaa61" providerId="ADAL" clId="{B6CBE252-5CAB-48CA-9F71-0001D11A223C}" dt="2025-01-22T17:41:55.278" v="1" actId="2696"/>
        <pc:sldMkLst>
          <pc:docMk/>
          <pc:sldMk cId="3535472846" sldId="494"/>
        </pc:sldMkLst>
      </pc:sldChg>
      <pc:sldChg chg="del">
        <pc:chgData name="Eilidh McGregor (Green Ink)" userId="9cba41ee-7d70-4c23-afba-c2290bddaa61" providerId="ADAL" clId="{B6CBE252-5CAB-48CA-9F71-0001D11A223C}" dt="2025-01-22T17:41:55.278" v="1" actId="2696"/>
        <pc:sldMkLst>
          <pc:docMk/>
          <pc:sldMk cId="32059954" sldId="495"/>
        </pc:sldMkLst>
      </pc:sldChg>
      <pc:sldChg chg="del">
        <pc:chgData name="Eilidh McGregor (Green Ink)" userId="9cba41ee-7d70-4c23-afba-c2290bddaa61" providerId="ADAL" clId="{B6CBE252-5CAB-48CA-9F71-0001D11A223C}" dt="2025-01-22T17:41:55.278" v="1" actId="2696"/>
        <pc:sldMkLst>
          <pc:docMk/>
          <pc:sldMk cId="1216624615" sldId="496"/>
        </pc:sldMkLst>
      </pc:sldChg>
      <pc:sldChg chg="del">
        <pc:chgData name="Eilidh McGregor (Green Ink)" userId="9cba41ee-7d70-4c23-afba-c2290bddaa61" providerId="ADAL" clId="{B6CBE252-5CAB-48CA-9F71-0001D11A223C}" dt="2025-01-22T17:41:55.278" v="1" actId="2696"/>
        <pc:sldMkLst>
          <pc:docMk/>
          <pc:sldMk cId="669582613" sldId="498"/>
        </pc:sldMkLst>
      </pc:sldChg>
      <pc:sldChg chg="del">
        <pc:chgData name="Eilidh McGregor (Green Ink)" userId="9cba41ee-7d70-4c23-afba-c2290bddaa61" providerId="ADAL" clId="{B6CBE252-5CAB-48CA-9F71-0001D11A223C}" dt="2025-01-22T17:41:55.278" v="1" actId="2696"/>
        <pc:sldMkLst>
          <pc:docMk/>
          <pc:sldMk cId="2279994913" sldId="499"/>
        </pc:sldMkLst>
      </pc:sldChg>
      <pc:sldChg chg="del">
        <pc:chgData name="Eilidh McGregor (Green Ink)" userId="9cba41ee-7d70-4c23-afba-c2290bddaa61" providerId="ADAL" clId="{B6CBE252-5CAB-48CA-9F71-0001D11A223C}" dt="2025-01-22T17:41:55.278" v="1" actId="2696"/>
        <pc:sldMkLst>
          <pc:docMk/>
          <pc:sldMk cId="2703098110" sldId="501"/>
        </pc:sldMkLst>
      </pc:sldChg>
      <pc:sldChg chg="del">
        <pc:chgData name="Eilidh McGregor (Green Ink)" userId="9cba41ee-7d70-4c23-afba-c2290bddaa61" providerId="ADAL" clId="{B6CBE252-5CAB-48CA-9F71-0001D11A223C}" dt="2025-01-22T17:41:55.278" v="1" actId="2696"/>
        <pc:sldMkLst>
          <pc:docMk/>
          <pc:sldMk cId="1917566058" sldId="502"/>
        </pc:sldMkLst>
      </pc:sldChg>
      <pc:sldChg chg="del">
        <pc:chgData name="Eilidh McGregor (Green Ink)" userId="9cba41ee-7d70-4c23-afba-c2290bddaa61" providerId="ADAL" clId="{B6CBE252-5CAB-48CA-9F71-0001D11A223C}" dt="2025-01-22T17:41:55.278" v="1" actId="2696"/>
        <pc:sldMkLst>
          <pc:docMk/>
          <pc:sldMk cId="3835835597" sldId="503"/>
        </pc:sldMkLst>
      </pc:sldChg>
      <pc:sldChg chg="del">
        <pc:chgData name="Eilidh McGregor (Green Ink)" userId="9cba41ee-7d70-4c23-afba-c2290bddaa61" providerId="ADAL" clId="{B6CBE252-5CAB-48CA-9F71-0001D11A223C}" dt="2025-01-22T17:41:55.278" v="1" actId="2696"/>
        <pc:sldMkLst>
          <pc:docMk/>
          <pc:sldMk cId="516420185" sldId="504"/>
        </pc:sldMkLst>
      </pc:sldChg>
      <pc:sldChg chg="del">
        <pc:chgData name="Eilidh McGregor (Green Ink)" userId="9cba41ee-7d70-4c23-afba-c2290bddaa61" providerId="ADAL" clId="{B6CBE252-5CAB-48CA-9F71-0001D11A223C}" dt="2025-01-22T17:41:55.278" v="1" actId="2696"/>
        <pc:sldMkLst>
          <pc:docMk/>
          <pc:sldMk cId="2793079073" sldId="505"/>
        </pc:sldMkLst>
      </pc:sldChg>
      <pc:sldChg chg="del">
        <pc:chgData name="Eilidh McGregor (Green Ink)" userId="9cba41ee-7d70-4c23-afba-c2290bddaa61" providerId="ADAL" clId="{B6CBE252-5CAB-48CA-9F71-0001D11A223C}" dt="2025-01-22T17:41:55.278" v="1" actId="2696"/>
        <pc:sldMkLst>
          <pc:docMk/>
          <pc:sldMk cId="3455035072" sldId="506"/>
        </pc:sldMkLst>
      </pc:sldChg>
      <pc:sldChg chg="del">
        <pc:chgData name="Eilidh McGregor (Green Ink)" userId="9cba41ee-7d70-4c23-afba-c2290bddaa61" providerId="ADAL" clId="{B6CBE252-5CAB-48CA-9F71-0001D11A223C}" dt="2025-01-22T17:41:55.278" v="1" actId="2696"/>
        <pc:sldMkLst>
          <pc:docMk/>
          <pc:sldMk cId="2864550227" sldId="507"/>
        </pc:sldMkLst>
      </pc:sldChg>
      <pc:sldChg chg="del">
        <pc:chgData name="Eilidh McGregor (Green Ink)" userId="9cba41ee-7d70-4c23-afba-c2290bddaa61" providerId="ADAL" clId="{B6CBE252-5CAB-48CA-9F71-0001D11A223C}" dt="2025-01-22T17:41:55.278" v="1" actId="2696"/>
        <pc:sldMkLst>
          <pc:docMk/>
          <pc:sldMk cId="1372983916" sldId="508"/>
        </pc:sldMkLst>
      </pc:sldChg>
      <pc:sldChg chg="del">
        <pc:chgData name="Eilidh McGregor (Green Ink)" userId="9cba41ee-7d70-4c23-afba-c2290bddaa61" providerId="ADAL" clId="{B6CBE252-5CAB-48CA-9F71-0001D11A223C}" dt="2025-01-22T17:41:55.278" v="1" actId="2696"/>
        <pc:sldMkLst>
          <pc:docMk/>
          <pc:sldMk cId="2620479518" sldId="509"/>
        </pc:sldMkLst>
      </pc:sldChg>
      <pc:sldChg chg="del">
        <pc:chgData name="Eilidh McGregor (Green Ink)" userId="9cba41ee-7d70-4c23-afba-c2290bddaa61" providerId="ADAL" clId="{B6CBE252-5CAB-48CA-9F71-0001D11A223C}" dt="2025-01-22T17:41:55.278" v="1" actId="2696"/>
        <pc:sldMkLst>
          <pc:docMk/>
          <pc:sldMk cId="455493254" sldId="510"/>
        </pc:sldMkLst>
      </pc:sldChg>
      <pc:sldChg chg="del">
        <pc:chgData name="Eilidh McGregor (Green Ink)" userId="9cba41ee-7d70-4c23-afba-c2290bddaa61" providerId="ADAL" clId="{B6CBE252-5CAB-48CA-9F71-0001D11A223C}" dt="2025-01-22T17:41:55.278" v="1" actId="2696"/>
        <pc:sldMkLst>
          <pc:docMk/>
          <pc:sldMk cId="1741917319" sldId="511"/>
        </pc:sldMkLst>
      </pc:sldChg>
      <pc:sldChg chg="del">
        <pc:chgData name="Eilidh McGregor (Green Ink)" userId="9cba41ee-7d70-4c23-afba-c2290bddaa61" providerId="ADAL" clId="{B6CBE252-5CAB-48CA-9F71-0001D11A223C}" dt="2025-01-22T17:41:55.278" v="1" actId="2696"/>
        <pc:sldMkLst>
          <pc:docMk/>
          <pc:sldMk cId="290102901" sldId="512"/>
        </pc:sldMkLst>
      </pc:sldChg>
      <pc:sldChg chg="del">
        <pc:chgData name="Eilidh McGregor (Green Ink)" userId="9cba41ee-7d70-4c23-afba-c2290bddaa61" providerId="ADAL" clId="{B6CBE252-5CAB-48CA-9F71-0001D11A223C}" dt="2025-01-22T17:41:55.278" v="1" actId="2696"/>
        <pc:sldMkLst>
          <pc:docMk/>
          <pc:sldMk cId="9701064" sldId="513"/>
        </pc:sldMkLst>
      </pc:sldChg>
      <pc:sldChg chg="del">
        <pc:chgData name="Eilidh McGregor (Green Ink)" userId="9cba41ee-7d70-4c23-afba-c2290bddaa61" providerId="ADAL" clId="{B6CBE252-5CAB-48CA-9F71-0001D11A223C}" dt="2025-01-22T17:41:55.278" v="1" actId="2696"/>
        <pc:sldMkLst>
          <pc:docMk/>
          <pc:sldMk cId="1270264776" sldId="514"/>
        </pc:sldMkLst>
      </pc:sldChg>
      <pc:sldChg chg="del">
        <pc:chgData name="Eilidh McGregor (Green Ink)" userId="9cba41ee-7d70-4c23-afba-c2290bddaa61" providerId="ADAL" clId="{B6CBE252-5CAB-48CA-9F71-0001D11A223C}" dt="2025-01-22T17:41:55.278" v="1" actId="2696"/>
        <pc:sldMkLst>
          <pc:docMk/>
          <pc:sldMk cId="4163161739" sldId="515"/>
        </pc:sldMkLst>
      </pc:sldChg>
      <pc:sldChg chg="del">
        <pc:chgData name="Eilidh McGregor (Green Ink)" userId="9cba41ee-7d70-4c23-afba-c2290bddaa61" providerId="ADAL" clId="{B6CBE252-5CAB-48CA-9F71-0001D11A223C}" dt="2025-01-22T17:41:55.278" v="1" actId="2696"/>
        <pc:sldMkLst>
          <pc:docMk/>
          <pc:sldMk cId="1155460931" sldId="516"/>
        </pc:sldMkLst>
      </pc:sldChg>
      <pc:sldChg chg="del">
        <pc:chgData name="Eilidh McGregor (Green Ink)" userId="9cba41ee-7d70-4c23-afba-c2290bddaa61" providerId="ADAL" clId="{B6CBE252-5CAB-48CA-9F71-0001D11A223C}" dt="2025-01-22T17:41:55.278" v="1" actId="2696"/>
        <pc:sldMkLst>
          <pc:docMk/>
          <pc:sldMk cId="4043179754" sldId="517"/>
        </pc:sldMkLst>
      </pc:sldChg>
      <pc:sldChg chg="del">
        <pc:chgData name="Eilidh McGregor (Green Ink)" userId="9cba41ee-7d70-4c23-afba-c2290bddaa61" providerId="ADAL" clId="{B6CBE252-5CAB-48CA-9F71-0001D11A223C}" dt="2025-01-22T17:41:55.278" v="1" actId="2696"/>
        <pc:sldMkLst>
          <pc:docMk/>
          <pc:sldMk cId="261152892" sldId="518"/>
        </pc:sldMkLst>
      </pc:sldChg>
      <pc:sldChg chg="del">
        <pc:chgData name="Eilidh McGregor (Green Ink)" userId="9cba41ee-7d70-4c23-afba-c2290bddaa61" providerId="ADAL" clId="{B6CBE252-5CAB-48CA-9F71-0001D11A223C}" dt="2025-01-22T17:41:55.278" v="1" actId="2696"/>
        <pc:sldMkLst>
          <pc:docMk/>
          <pc:sldMk cId="4201634426" sldId="519"/>
        </pc:sldMkLst>
      </pc:sldChg>
      <pc:sldChg chg="del">
        <pc:chgData name="Eilidh McGregor (Green Ink)" userId="9cba41ee-7d70-4c23-afba-c2290bddaa61" providerId="ADAL" clId="{B6CBE252-5CAB-48CA-9F71-0001D11A223C}" dt="2025-01-22T17:41:55.278" v="1" actId="2696"/>
        <pc:sldMkLst>
          <pc:docMk/>
          <pc:sldMk cId="3363182507" sldId="520"/>
        </pc:sldMkLst>
      </pc:sldChg>
      <pc:sldChg chg="del">
        <pc:chgData name="Eilidh McGregor (Green Ink)" userId="9cba41ee-7d70-4c23-afba-c2290bddaa61" providerId="ADAL" clId="{B6CBE252-5CAB-48CA-9F71-0001D11A223C}" dt="2025-01-22T17:41:55.278" v="1" actId="2696"/>
        <pc:sldMkLst>
          <pc:docMk/>
          <pc:sldMk cId="4034244694" sldId="521"/>
        </pc:sldMkLst>
      </pc:sldChg>
      <pc:sldChg chg="del">
        <pc:chgData name="Eilidh McGregor (Green Ink)" userId="9cba41ee-7d70-4c23-afba-c2290bddaa61" providerId="ADAL" clId="{B6CBE252-5CAB-48CA-9F71-0001D11A223C}" dt="2025-01-22T17:41:55.278" v="1" actId="2696"/>
        <pc:sldMkLst>
          <pc:docMk/>
          <pc:sldMk cId="2916014845" sldId="522"/>
        </pc:sldMkLst>
      </pc:sldChg>
      <pc:sldChg chg="del">
        <pc:chgData name="Eilidh McGregor (Green Ink)" userId="9cba41ee-7d70-4c23-afba-c2290bddaa61" providerId="ADAL" clId="{B6CBE252-5CAB-48CA-9F71-0001D11A223C}" dt="2025-01-22T17:41:55.278" v="1" actId="2696"/>
        <pc:sldMkLst>
          <pc:docMk/>
          <pc:sldMk cId="3098079620" sldId="523"/>
        </pc:sldMkLst>
      </pc:sldChg>
      <pc:sldChg chg="del">
        <pc:chgData name="Eilidh McGregor (Green Ink)" userId="9cba41ee-7d70-4c23-afba-c2290bddaa61" providerId="ADAL" clId="{B6CBE252-5CAB-48CA-9F71-0001D11A223C}" dt="2025-01-22T17:41:55.278" v="1" actId="2696"/>
        <pc:sldMkLst>
          <pc:docMk/>
          <pc:sldMk cId="1698864919" sldId="524"/>
        </pc:sldMkLst>
      </pc:sldChg>
      <pc:sldChg chg="del">
        <pc:chgData name="Eilidh McGregor (Green Ink)" userId="9cba41ee-7d70-4c23-afba-c2290bddaa61" providerId="ADAL" clId="{B6CBE252-5CAB-48CA-9F71-0001D11A223C}" dt="2025-01-22T17:41:55.278" v="1" actId="2696"/>
        <pc:sldMkLst>
          <pc:docMk/>
          <pc:sldMk cId="104666613" sldId="525"/>
        </pc:sldMkLst>
      </pc:sldChg>
      <pc:sldChg chg="del">
        <pc:chgData name="Eilidh McGregor (Green Ink)" userId="9cba41ee-7d70-4c23-afba-c2290bddaa61" providerId="ADAL" clId="{B6CBE252-5CAB-48CA-9F71-0001D11A223C}" dt="2025-01-22T17:41:55.278" v="1" actId="2696"/>
        <pc:sldMkLst>
          <pc:docMk/>
          <pc:sldMk cId="1994937616" sldId="526"/>
        </pc:sldMkLst>
      </pc:sldChg>
      <pc:sldChg chg="del">
        <pc:chgData name="Eilidh McGregor (Green Ink)" userId="9cba41ee-7d70-4c23-afba-c2290bddaa61" providerId="ADAL" clId="{B6CBE252-5CAB-48CA-9F71-0001D11A223C}" dt="2025-01-22T17:41:55.278" v="1" actId="2696"/>
        <pc:sldMkLst>
          <pc:docMk/>
          <pc:sldMk cId="1038560813" sldId="527"/>
        </pc:sldMkLst>
      </pc:sldChg>
      <pc:sldChg chg="del">
        <pc:chgData name="Eilidh McGregor (Green Ink)" userId="9cba41ee-7d70-4c23-afba-c2290bddaa61" providerId="ADAL" clId="{B6CBE252-5CAB-48CA-9F71-0001D11A223C}" dt="2025-01-22T17:41:55.278" v="1" actId="2696"/>
        <pc:sldMkLst>
          <pc:docMk/>
          <pc:sldMk cId="3612673987" sldId="529"/>
        </pc:sldMkLst>
      </pc:sldChg>
      <pc:sldChg chg="del">
        <pc:chgData name="Eilidh McGregor (Green Ink)" userId="9cba41ee-7d70-4c23-afba-c2290bddaa61" providerId="ADAL" clId="{B6CBE252-5CAB-48CA-9F71-0001D11A223C}" dt="2025-01-22T17:41:55.278" v="1" actId="2696"/>
        <pc:sldMkLst>
          <pc:docMk/>
          <pc:sldMk cId="3962482384" sldId="530"/>
        </pc:sldMkLst>
      </pc:sldChg>
      <pc:sldChg chg="del">
        <pc:chgData name="Eilidh McGregor (Green Ink)" userId="9cba41ee-7d70-4c23-afba-c2290bddaa61" providerId="ADAL" clId="{B6CBE252-5CAB-48CA-9F71-0001D11A223C}" dt="2025-01-22T17:41:55.278" v="1" actId="2696"/>
        <pc:sldMkLst>
          <pc:docMk/>
          <pc:sldMk cId="2202465377" sldId="531"/>
        </pc:sldMkLst>
      </pc:sldChg>
      <pc:sldChg chg="del">
        <pc:chgData name="Eilidh McGregor (Green Ink)" userId="9cba41ee-7d70-4c23-afba-c2290bddaa61" providerId="ADAL" clId="{B6CBE252-5CAB-48CA-9F71-0001D11A223C}" dt="2025-01-22T17:41:55.278" v="1" actId="2696"/>
        <pc:sldMkLst>
          <pc:docMk/>
          <pc:sldMk cId="2896110165" sldId="532"/>
        </pc:sldMkLst>
      </pc:sldChg>
      <pc:sldChg chg="del">
        <pc:chgData name="Eilidh McGregor (Green Ink)" userId="9cba41ee-7d70-4c23-afba-c2290bddaa61" providerId="ADAL" clId="{B6CBE252-5CAB-48CA-9F71-0001D11A223C}" dt="2025-01-22T17:41:55.278" v="1" actId="2696"/>
        <pc:sldMkLst>
          <pc:docMk/>
          <pc:sldMk cId="2849063426" sldId="533"/>
        </pc:sldMkLst>
      </pc:sldChg>
      <pc:sldChg chg="del">
        <pc:chgData name="Eilidh McGregor (Green Ink)" userId="9cba41ee-7d70-4c23-afba-c2290bddaa61" providerId="ADAL" clId="{B6CBE252-5CAB-48CA-9F71-0001D11A223C}" dt="2025-01-22T17:41:55.278" v="1" actId="2696"/>
        <pc:sldMkLst>
          <pc:docMk/>
          <pc:sldMk cId="2535825104" sldId="534"/>
        </pc:sldMkLst>
      </pc:sldChg>
      <pc:sldChg chg="del">
        <pc:chgData name="Eilidh McGregor (Green Ink)" userId="9cba41ee-7d70-4c23-afba-c2290bddaa61" providerId="ADAL" clId="{B6CBE252-5CAB-48CA-9F71-0001D11A223C}" dt="2025-01-22T17:41:55.278" v="1" actId="2696"/>
        <pc:sldMkLst>
          <pc:docMk/>
          <pc:sldMk cId="1533371814" sldId="535"/>
        </pc:sldMkLst>
      </pc:sldChg>
      <pc:sldChg chg="del">
        <pc:chgData name="Eilidh McGregor (Green Ink)" userId="9cba41ee-7d70-4c23-afba-c2290bddaa61" providerId="ADAL" clId="{B6CBE252-5CAB-48CA-9F71-0001D11A223C}" dt="2025-01-22T17:41:55.278" v="1" actId="2696"/>
        <pc:sldMkLst>
          <pc:docMk/>
          <pc:sldMk cId="3126955785" sldId="536"/>
        </pc:sldMkLst>
      </pc:sldChg>
      <pc:sldChg chg="del">
        <pc:chgData name="Eilidh McGregor (Green Ink)" userId="9cba41ee-7d70-4c23-afba-c2290bddaa61" providerId="ADAL" clId="{B6CBE252-5CAB-48CA-9F71-0001D11A223C}" dt="2025-01-22T17:41:34.859" v="0" actId="2696"/>
        <pc:sldMkLst>
          <pc:docMk/>
          <pc:sldMk cId="3694554810" sldId="537"/>
        </pc:sldMkLst>
      </pc:sldChg>
      <pc:sldChg chg="del">
        <pc:chgData name="Eilidh McGregor (Green Ink)" userId="9cba41ee-7d70-4c23-afba-c2290bddaa61" providerId="ADAL" clId="{B6CBE252-5CAB-48CA-9F71-0001D11A223C}" dt="2025-01-22T17:41:34.859" v="0" actId="2696"/>
        <pc:sldMkLst>
          <pc:docMk/>
          <pc:sldMk cId="3143909663" sldId="538"/>
        </pc:sldMkLst>
      </pc:sldChg>
      <pc:sldChg chg="del">
        <pc:chgData name="Eilidh McGregor (Green Ink)" userId="9cba41ee-7d70-4c23-afba-c2290bddaa61" providerId="ADAL" clId="{B6CBE252-5CAB-48CA-9F71-0001D11A223C}" dt="2025-01-22T17:41:55.278" v="1" actId="2696"/>
        <pc:sldMkLst>
          <pc:docMk/>
          <pc:sldMk cId="3351721272" sldId="539"/>
        </pc:sldMkLst>
      </pc:sldChg>
      <pc:sldChg chg="del">
        <pc:chgData name="Eilidh McGregor (Green Ink)" userId="9cba41ee-7d70-4c23-afba-c2290bddaa61" providerId="ADAL" clId="{B6CBE252-5CAB-48CA-9F71-0001D11A223C}" dt="2025-01-22T17:41:55.278" v="1" actId="2696"/>
        <pc:sldMkLst>
          <pc:docMk/>
          <pc:sldMk cId="3281892448" sldId="540"/>
        </pc:sldMkLst>
      </pc:sldChg>
      <pc:sldChg chg="del">
        <pc:chgData name="Eilidh McGregor (Green Ink)" userId="9cba41ee-7d70-4c23-afba-c2290bddaa61" providerId="ADAL" clId="{B6CBE252-5CAB-48CA-9F71-0001D11A223C}" dt="2025-01-22T17:41:55.278" v="1" actId="2696"/>
        <pc:sldMkLst>
          <pc:docMk/>
          <pc:sldMk cId="2680329864" sldId="541"/>
        </pc:sldMkLst>
      </pc:sldChg>
      <pc:sldChg chg="del">
        <pc:chgData name="Eilidh McGregor (Green Ink)" userId="9cba41ee-7d70-4c23-afba-c2290bddaa61" providerId="ADAL" clId="{B6CBE252-5CAB-48CA-9F71-0001D11A223C}" dt="2025-01-22T17:41:55.278" v="1" actId="2696"/>
        <pc:sldMkLst>
          <pc:docMk/>
          <pc:sldMk cId="1083352733" sldId="542"/>
        </pc:sldMkLst>
      </pc:sldChg>
      <pc:sldChg chg="del">
        <pc:chgData name="Eilidh McGregor (Green Ink)" userId="9cba41ee-7d70-4c23-afba-c2290bddaa61" providerId="ADAL" clId="{B6CBE252-5CAB-48CA-9F71-0001D11A223C}" dt="2025-01-22T17:41:34.859" v="0" actId="2696"/>
        <pc:sldMkLst>
          <pc:docMk/>
          <pc:sldMk cId="2066501417" sldId="543"/>
        </pc:sldMkLst>
      </pc:sldChg>
      <pc:sldChg chg="del">
        <pc:chgData name="Eilidh McGregor (Green Ink)" userId="9cba41ee-7d70-4c23-afba-c2290bddaa61" providerId="ADAL" clId="{B6CBE252-5CAB-48CA-9F71-0001D11A223C}" dt="2025-01-22T17:41:34.859" v="0" actId="2696"/>
        <pc:sldMkLst>
          <pc:docMk/>
          <pc:sldMk cId="4194654886" sldId="544"/>
        </pc:sldMkLst>
      </pc:sldChg>
      <pc:sldChg chg="del">
        <pc:chgData name="Eilidh McGregor (Green Ink)" userId="9cba41ee-7d70-4c23-afba-c2290bddaa61" providerId="ADAL" clId="{B6CBE252-5CAB-48CA-9F71-0001D11A223C}" dt="2025-01-22T17:41:34.859" v="0" actId="2696"/>
        <pc:sldMkLst>
          <pc:docMk/>
          <pc:sldMk cId="691906105" sldId="545"/>
        </pc:sldMkLst>
      </pc:sldChg>
      <pc:sldChg chg="del">
        <pc:chgData name="Eilidh McGregor (Green Ink)" userId="9cba41ee-7d70-4c23-afba-c2290bddaa61" providerId="ADAL" clId="{B6CBE252-5CAB-48CA-9F71-0001D11A223C}" dt="2025-01-22T17:41:34.859" v="0" actId="2696"/>
        <pc:sldMkLst>
          <pc:docMk/>
          <pc:sldMk cId="1057054663" sldId="546"/>
        </pc:sldMkLst>
      </pc:sldChg>
      <pc:sldChg chg="del">
        <pc:chgData name="Eilidh McGregor (Green Ink)" userId="9cba41ee-7d70-4c23-afba-c2290bddaa61" providerId="ADAL" clId="{B6CBE252-5CAB-48CA-9F71-0001D11A223C}" dt="2025-01-22T17:41:34.859" v="0" actId="2696"/>
        <pc:sldMkLst>
          <pc:docMk/>
          <pc:sldMk cId="2792557584" sldId="547"/>
        </pc:sldMkLst>
      </pc:sldChg>
      <pc:sldChg chg="del">
        <pc:chgData name="Eilidh McGregor (Green Ink)" userId="9cba41ee-7d70-4c23-afba-c2290bddaa61" providerId="ADAL" clId="{B6CBE252-5CAB-48CA-9F71-0001D11A223C}" dt="2025-01-22T17:41:34.859" v="0" actId="2696"/>
        <pc:sldMkLst>
          <pc:docMk/>
          <pc:sldMk cId="3673841498" sldId="548"/>
        </pc:sldMkLst>
      </pc:sldChg>
      <pc:sldChg chg="del">
        <pc:chgData name="Eilidh McGregor (Green Ink)" userId="9cba41ee-7d70-4c23-afba-c2290bddaa61" providerId="ADAL" clId="{B6CBE252-5CAB-48CA-9F71-0001D11A223C}" dt="2025-01-22T17:41:34.859" v="0" actId="2696"/>
        <pc:sldMkLst>
          <pc:docMk/>
          <pc:sldMk cId="2317205828" sldId="549"/>
        </pc:sldMkLst>
      </pc:sldChg>
      <pc:sldChg chg="del">
        <pc:chgData name="Eilidh McGregor (Green Ink)" userId="9cba41ee-7d70-4c23-afba-c2290bddaa61" providerId="ADAL" clId="{B6CBE252-5CAB-48CA-9F71-0001D11A223C}" dt="2025-01-22T17:41:34.859" v="0" actId="2696"/>
        <pc:sldMkLst>
          <pc:docMk/>
          <pc:sldMk cId="4117553316" sldId="550"/>
        </pc:sldMkLst>
      </pc:sldChg>
      <pc:sldChg chg="del">
        <pc:chgData name="Eilidh McGregor (Green Ink)" userId="9cba41ee-7d70-4c23-afba-c2290bddaa61" providerId="ADAL" clId="{B6CBE252-5CAB-48CA-9F71-0001D11A223C}" dt="2025-01-22T17:41:34.859" v="0" actId="2696"/>
        <pc:sldMkLst>
          <pc:docMk/>
          <pc:sldMk cId="584985910" sldId="551"/>
        </pc:sldMkLst>
      </pc:sldChg>
      <pc:sldChg chg="del">
        <pc:chgData name="Eilidh McGregor (Green Ink)" userId="9cba41ee-7d70-4c23-afba-c2290bddaa61" providerId="ADAL" clId="{B6CBE252-5CAB-48CA-9F71-0001D11A223C}" dt="2025-01-22T17:41:34.859" v="0" actId="2696"/>
        <pc:sldMkLst>
          <pc:docMk/>
          <pc:sldMk cId="3093663083" sldId="552"/>
        </pc:sldMkLst>
      </pc:sldChg>
      <pc:sldChg chg="del">
        <pc:chgData name="Eilidh McGregor (Green Ink)" userId="9cba41ee-7d70-4c23-afba-c2290bddaa61" providerId="ADAL" clId="{B6CBE252-5CAB-48CA-9F71-0001D11A223C}" dt="2025-01-22T17:41:34.859" v="0" actId="2696"/>
        <pc:sldMkLst>
          <pc:docMk/>
          <pc:sldMk cId="2525699467" sldId="553"/>
        </pc:sldMkLst>
      </pc:sldChg>
      <pc:sldChg chg="del">
        <pc:chgData name="Eilidh McGregor (Green Ink)" userId="9cba41ee-7d70-4c23-afba-c2290bddaa61" providerId="ADAL" clId="{B6CBE252-5CAB-48CA-9F71-0001D11A223C}" dt="2025-01-22T17:41:34.859" v="0" actId="2696"/>
        <pc:sldMkLst>
          <pc:docMk/>
          <pc:sldMk cId="3557591569" sldId="554"/>
        </pc:sldMkLst>
      </pc:sldChg>
      <pc:sldChg chg="del">
        <pc:chgData name="Eilidh McGregor (Green Ink)" userId="9cba41ee-7d70-4c23-afba-c2290bddaa61" providerId="ADAL" clId="{B6CBE252-5CAB-48CA-9F71-0001D11A223C}" dt="2025-01-22T17:41:55.278" v="1" actId="2696"/>
        <pc:sldMkLst>
          <pc:docMk/>
          <pc:sldMk cId="1298327133" sldId="556"/>
        </pc:sldMkLst>
      </pc:sldChg>
      <pc:sldChg chg="del">
        <pc:chgData name="Eilidh McGregor (Green Ink)" userId="9cba41ee-7d70-4c23-afba-c2290bddaa61" providerId="ADAL" clId="{B6CBE252-5CAB-48CA-9F71-0001D11A223C}" dt="2025-01-22T17:41:55.278" v="1" actId="2696"/>
        <pc:sldMkLst>
          <pc:docMk/>
          <pc:sldMk cId="3453521803" sldId="557"/>
        </pc:sldMkLst>
      </pc:sldChg>
      <pc:sldChg chg="del">
        <pc:chgData name="Eilidh McGregor (Green Ink)" userId="9cba41ee-7d70-4c23-afba-c2290bddaa61" providerId="ADAL" clId="{B6CBE252-5CAB-48CA-9F71-0001D11A223C}" dt="2025-01-22T17:41:55.278" v="1" actId="2696"/>
        <pc:sldMkLst>
          <pc:docMk/>
          <pc:sldMk cId="3656407505" sldId="558"/>
        </pc:sldMkLst>
      </pc:sldChg>
      <pc:sldChg chg="del">
        <pc:chgData name="Eilidh McGregor (Green Ink)" userId="9cba41ee-7d70-4c23-afba-c2290bddaa61" providerId="ADAL" clId="{B6CBE252-5CAB-48CA-9F71-0001D11A223C}" dt="2025-01-22T17:41:55.278" v="1" actId="2696"/>
        <pc:sldMkLst>
          <pc:docMk/>
          <pc:sldMk cId="1393477870" sldId="559"/>
        </pc:sldMkLst>
      </pc:sldChg>
      <pc:sldChg chg="del">
        <pc:chgData name="Eilidh McGregor (Green Ink)" userId="9cba41ee-7d70-4c23-afba-c2290bddaa61" providerId="ADAL" clId="{B6CBE252-5CAB-48CA-9F71-0001D11A223C}" dt="2025-01-22T17:41:55.278" v="1" actId="2696"/>
        <pc:sldMkLst>
          <pc:docMk/>
          <pc:sldMk cId="40989714" sldId="560"/>
        </pc:sldMkLst>
      </pc:sldChg>
      <pc:sldChg chg="del">
        <pc:chgData name="Eilidh McGregor (Green Ink)" userId="9cba41ee-7d70-4c23-afba-c2290bddaa61" providerId="ADAL" clId="{B6CBE252-5CAB-48CA-9F71-0001D11A223C}" dt="2025-01-22T17:41:55.278" v="1" actId="2696"/>
        <pc:sldMkLst>
          <pc:docMk/>
          <pc:sldMk cId="2996773268" sldId="561"/>
        </pc:sldMkLst>
      </pc:sldChg>
      <pc:sldChg chg="del">
        <pc:chgData name="Eilidh McGregor (Green Ink)" userId="9cba41ee-7d70-4c23-afba-c2290bddaa61" providerId="ADAL" clId="{B6CBE252-5CAB-48CA-9F71-0001D11A223C}" dt="2025-01-22T17:41:55.278" v="1" actId="2696"/>
        <pc:sldMkLst>
          <pc:docMk/>
          <pc:sldMk cId="1704946119" sldId="562"/>
        </pc:sldMkLst>
      </pc:sldChg>
      <pc:sldChg chg="del">
        <pc:chgData name="Eilidh McGregor (Green Ink)" userId="9cba41ee-7d70-4c23-afba-c2290bddaa61" providerId="ADAL" clId="{B6CBE252-5CAB-48CA-9F71-0001D11A223C}" dt="2025-01-22T17:41:55.278" v="1" actId="2696"/>
        <pc:sldMkLst>
          <pc:docMk/>
          <pc:sldMk cId="1740026120" sldId="563"/>
        </pc:sldMkLst>
      </pc:sldChg>
      <pc:sldChg chg="del">
        <pc:chgData name="Eilidh McGregor (Green Ink)" userId="9cba41ee-7d70-4c23-afba-c2290bddaa61" providerId="ADAL" clId="{B6CBE252-5CAB-48CA-9F71-0001D11A223C}" dt="2025-01-22T17:41:55.278" v="1" actId="2696"/>
        <pc:sldMkLst>
          <pc:docMk/>
          <pc:sldMk cId="2284976561" sldId="564"/>
        </pc:sldMkLst>
      </pc:sldChg>
      <pc:sldChg chg="del">
        <pc:chgData name="Eilidh McGregor (Green Ink)" userId="9cba41ee-7d70-4c23-afba-c2290bddaa61" providerId="ADAL" clId="{B6CBE252-5CAB-48CA-9F71-0001D11A223C}" dt="2025-01-22T17:41:55.278" v="1" actId="2696"/>
        <pc:sldMkLst>
          <pc:docMk/>
          <pc:sldMk cId="2980113983" sldId="565"/>
        </pc:sldMkLst>
      </pc:sldChg>
      <pc:sldChg chg="del">
        <pc:chgData name="Eilidh McGregor (Green Ink)" userId="9cba41ee-7d70-4c23-afba-c2290bddaa61" providerId="ADAL" clId="{B6CBE252-5CAB-48CA-9F71-0001D11A223C}" dt="2025-01-22T17:41:55.278" v="1" actId="2696"/>
        <pc:sldMkLst>
          <pc:docMk/>
          <pc:sldMk cId="2018139632" sldId="566"/>
        </pc:sldMkLst>
      </pc:sldChg>
      <pc:sldChg chg="del">
        <pc:chgData name="Eilidh McGregor (Green Ink)" userId="9cba41ee-7d70-4c23-afba-c2290bddaa61" providerId="ADAL" clId="{B6CBE252-5CAB-48CA-9F71-0001D11A223C}" dt="2025-01-22T17:41:55.278" v="1" actId="2696"/>
        <pc:sldMkLst>
          <pc:docMk/>
          <pc:sldMk cId="714378234" sldId="567"/>
        </pc:sldMkLst>
      </pc:sldChg>
      <pc:sldChg chg="del">
        <pc:chgData name="Eilidh McGregor (Green Ink)" userId="9cba41ee-7d70-4c23-afba-c2290bddaa61" providerId="ADAL" clId="{B6CBE252-5CAB-48CA-9F71-0001D11A223C}" dt="2025-01-22T17:41:55.278" v="1" actId="2696"/>
        <pc:sldMkLst>
          <pc:docMk/>
          <pc:sldMk cId="1175654923" sldId="568"/>
        </pc:sldMkLst>
      </pc:sldChg>
      <pc:sldChg chg="del">
        <pc:chgData name="Eilidh McGregor (Green Ink)" userId="9cba41ee-7d70-4c23-afba-c2290bddaa61" providerId="ADAL" clId="{B6CBE252-5CAB-48CA-9F71-0001D11A223C}" dt="2025-01-22T17:41:55.278" v="1" actId="2696"/>
        <pc:sldMkLst>
          <pc:docMk/>
          <pc:sldMk cId="3855224202" sldId="569"/>
        </pc:sldMkLst>
      </pc:sldChg>
      <pc:sldChg chg="del">
        <pc:chgData name="Eilidh McGregor (Green Ink)" userId="9cba41ee-7d70-4c23-afba-c2290bddaa61" providerId="ADAL" clId="{B6CBE252-5CAB-48CA-9F71-0001D11A223C}" dt="2025-01-22T17:41:55.278" v="1" actId="2696"/>
        <pc:sldMkLst>
          <pc:docMk/>
          <pc:sldMk cId="2643322511" sldId="570"/>
        </pc:sldMkLst>
      </pc:sldChg>
      <pc:sldChg chg="del">
        <pc:chgData name="Eilidh McGregor (Green Ink)" userId="9cba41ee-7d70-4c23-afba-c2290bddaa61" providerId="ADAL" clId="{B6CBE252-5CAB-48CA-9F71-0001D11A223C}" dt="2025-01-22T17:41:55.278" v="1" actId="2696"/>
        <pc:sldMkLst>
          <pc:docMk/>
          <pc:sldMk cId="1748309419" sldId="571"/>
        </pc:sldMkLst>
      </pc:sldChg>
      <pc:sldMasterChg chg="del delSldLayout">
        <pc:chgData name="Eilidh McGregor (Green Ink)" userId="9cba41ee-7d70-4c23-afba-c2290bddaa61" providerId="ADAL" clId="{B6CBE252-5CAB-48CA-9F71-0001D11A223C}" dt="2025-01-22T17:41:34.859" v="0" actId="2696"/>
        <pc:sldMasterMkLst>
          <pc:docMk/>
          <pc:sldMasterMk cId="3094766135" sldId="2147483648"/>
        </pc:sldMasterMkLst>
        <pc:sldLayoutChg chg="del">
          <pc:chgData name="Eilidh McGregor (Green Ink)" userId="9cba41ee-7d70-4c23-afba-c2290bddaa61" providerId="ADAL" clId="{B6CBE252-5CAB-48CA-9F71-0001D11A223C}" dt="2025-01-22T17:41:34.859"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B6CBE252-5CAB-48CA-9F71-0001D11A223C}" dt="2025-01-22T17:41:34.859" v="0" actId="2696"/>
        <pc:sldMasterMkLst>
          <pc:docMk/>
          <pc:sldMasterMk cId="3564903295" sldId="2147483676"/>
        </pc:sldMasterMkLst>
        <pc:sldLayoutChg chg="del">
          <pc:chgData name="Eilidh McGregor (Green Ink)" userId="9cba41ee-7d70-4c23-afba-c2290bddaa61" providerId="ADAL" clId="{B6CBE252-5CAB-48CA-9F71-0001D11A223C}" dt="2025-01-22T17:41:34.859" v="0" actId="2696"/>
          <pc:sldLayoutMkLst>
            <pc:docMk/>
            <pc:sldMasterMk cId="3564903295" sldId="2147483676"/>
            <pc:sldLayoutMk cId="3714933738" sldId="2147483675"/>
          </pc:sldLayoutMkLst>
        </pc:sldLayoutChg>
        <pc:sldLayoutChg chg="del">
          <pc:chgData name="Eilidh McGregor (Green Ink)" userId="9cba41ee-7d70-4c23-afba-c2290bddaa61" providerId="ADAL" clId="{B6CBE252-5CAB-48CA-9F71-0001D11A223C}" dt="2025-01-22T17:41:34.859" v="0" actId="2696"/>
          <pc:sldLayoutMkLst>
            <pc:docMk/>
            <pc:sldMasterMk cId="3564903295" sldId="2147483676"/>
            <pc:sldLayoutMk cId="2429060909" sldId="2147483677"/>
          </pc:sldLayoutMkLst>
        </pc:sldLayoutChg>
        <pc:sldLayoutChg chg="del">
          <pc:chgData name="Eilidh McGregor (Green Ink)" userId="9cba41ee-7d70-4c23-afba-c2290bddaa61" providerId="ADAL" clId="{B6CBE252-5CAB-48CA-9F71-0001D11A223C}" dt="2025-01-22T17:41:34.859"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S1-rYVlzwF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DE6E4-E11A-67C8-AF07-2F35E7FDD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1AEC4-8063-1520-1374-A6FA6B562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C5353-394E-3C0B-CC7B-BCDD44AA0D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8D0D37-E214-706A-F802-530F9EA8C918}"/>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123674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14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2" name="Google Shape;1152;p14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4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Google Shape;1160;p14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B45196-CCB9-431C-BB89-F07585B7D69E}" type="slidenum">
              <a:rPr lang="en-GB" smtClean="0"/>
              <a:pPr/>
              <a:t>12</a:t>
            </a:fld>
            <a:endParaRPr lang="en-GB" dirty="0"/>
          </a:p>
        </p:txBody>
      </p:sp>
    </p:spTree>
    <p:extLst>
      <p:ext uri="{BB962C8B-B14F-4D97-AF65-F5344CB8AC3E}">
        <p14:creationId xmlns:p14="http://schemas.microsoft.com/office/powerpoint/2010/main" val="368850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7" name="Google Shape;1167;p1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The Inquire phase is about finding out what the survivor needs and wants, and what her concerns and worries are. It is not to satisfy your curiosity, nor should your goal be to get every piece of information about the violence that has occurred. You only need to get the information necessary for clinical treatment and to connect the survivor to other available resources. </a:t>
            </a:r>
            <a:endParaRPr dirty="0"/>
          </a:p>
          <a:p>
            <a:pPr>
              <a:buSzPts val="1100"/>
            </a:pPr>
            <a:endParaRPr dirty="0"/>
          </a:p>
          <a:p>
            <a:pPr>
              <a:buSzPts val="1100"/>
            </a:pPr>
            <a:r>
              <a:rPr lang="fr" dirty="0"/>
              <a:t>Small changes in phrasing and wording matter. This can be especially true for survivors who may be hypervigilant to any indication of disbelief, threat or dismissal.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7" name="Google Shape;1167;p1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Facilitator’s notes:</a:t>
            </a:r>
          </a:p>
          <a:p>
            <a:pPr>
              <a:buSzPts val="1100"/>
            </a:pPr>
            <a:r>
              <a:rPr lang="fr" dirty="0"/>
              <a:t>The Inquire phase is about finding out what the survivor needs and wants, and what her concerns and worries are. It is not to satisfy your curiosity, nor should your goal be to get every piece of information about the violence that has occurred. You only need to get the information necessary for clinical treatment and to connect the survivor to other available resources. </a:t>
            </a:r>
            <a:endParaRPr dirty="0"/>
          </a:p>
          <a:p>
            <a:pPr>
              <a:buSzPts val="1100"/>
            </a:pPr>
            <a:endParaRPr dirty="0"/>
          </a:p>
          <a:p>
            <a:pPr>
              <a:buSzPts val="1100"/>
            </a:pPr>
            <a:r>
              <a:rPr lang="fr" dirty="0"/>
              <a:t>Small changes in phrasing and wording matter. This can be especially true for survivors who may be hypervigilant to any indication of disbelief, threat or dismissal.  </a:t>
            </a:r>
            <a:endParaRPr dirty="0"/>
          </a:p>
        </p:txBody>
      </p:sp>
    </p:spTree>
    <p:extLst>
      <p:ext uri="{BB962C8B-B14F-4D97-AF65-F5344CB8AC3E}">
        <p14:creationId xmlns:p14="http://schemas.microsoft.com/office/powerpoint/2010/main" val="178950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4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4" name="Google Shape;1174;p14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Some statements such as “Help is available” or “You are safe now” should only be used if you can be fairly confident this is true. NEVER promise something to a survivor that you can’t follow up on. Building trust is crucial … and easily broken.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5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2" name="Google Shape;1182;p15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sz="1200" b="1" noProof="0" dirty="0">
                <a:solidFill>
                  <a:srgbClr val="23D336"/>
                </a:solidFill>
                <a:highlight>
                  <a:srgbClr val="FFFF00"/>
                </a:highlight>
                <a:latin typeface="Arial"/>
                <a:ea typeface="Arial"/>
                <a:cs typeface="Arial"/>
                <a:sym typeface="Arial"/>
              </a:rPr>
              <a:t>Facilitator’s notes:</a:t>
            </a:r>
          </a:p>
          <a:p>
            <a:pPr>
              <a:buSzPts val="1100"/>
            </a:pPr>
            <a:r>
              <a:rPr lang="en-GB" sz="1200" b="0" noProof="0" dirty="0">
                <a:solidFill>
                  <a:srgbClr val="23D336"/>
                </a:solidFill>
                <a:highlight>
                  <a:srgbClr val="FFFF00"/>
                </a:highlight>
                <a:latin typeface="Arial"/>
                <a:ea typeface="Arial"/>
                <a:cs typeface="Arial"/>
                <a:sym typeface="Arial"/>
              </a:rPr>
              <a:t>Play this 3-minute video from the WHO e-Learning to demonstrate L</a:t>
            </a:r>
            <a:r>
              <a:rPr lang="en-GB" sz="1200" b="0" noProof="0" dirty="0">
                <a:solidFill>
                  <a:srgbClr val="000000"/>
                </a:solidFill>
                <a:latin typeface="Arial"/>
                <a:ea typeface="Arial"/>
                <a:cs typeface="Arial"/>
                <a:sym typeface="Arial"/>
              </a:rPr>
              <a:t>–</a:t>
            </a:r>
            <a:r>
              <a:rPr lang="en-GB" sz="1200" b="0" noProof="0" dirty="0">
                <a:solidFill>
                  <a:srgbClr val="23D336"/>
                </a:solidFill>
                <a:highlight>
                  <a:srgbClr val="FFFF00"/>
                </a:highlight>
                <a:latin typeface="Arial"/>
                <a:ea typeface="Arial"/>
                <a:cs typeface="Arial"/>
                <a:sym typeface="Arial"/>
              </a:rPr>
              <a:t>I</a:t>
            </a:r>
            <a:r>
              <a:rPr lang="en-GB" sz="1200" b="0" noProof="0" dirty="0">
                <a:solidFill>
                  <a:srgbClr val="000000"/>
                </a:solidFill>
                <a:latin typeface="Arial"/>
                <a:ea typeface="Arial"/>
                <a:cs typeface="Arial"/>
                <a:sym typeface="Arial"/>
              </a:rPr>
              <a:t>–</a:t>
            </a:r>
            <a:r>
              <a:rPr lang="en-GB" sz="1200" b="0" noProof="0" dirty="0">
                <a:solidFill>
                  <a:srgbClr val="23D336"/>
                </a:solidFill>
                <a:highlight>
                  <a:srgbClr val="FFFF00"/>
                </a:highlight>
                <a:latin typeface="Arial"/>
                <a:ea typeface="Arial"/>
                <a:cs typeface="Arial"/>
                <a:sym typeface="Arial"/>
              </a:rPr>
              <a:t>V: </a:t>
            </a:r>
            <a:r>
              <a:rPr lang="en-GB" sz="1200" b="0" u="sng" noProof="0"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https://youtu.be/S1-rYVlzwFE</a:t>
            </a:r>
            <a:r>
              <a:rPr lang="en-GB" sz="1200" b="0" noProof="0" dirty="0">
                <a:latin typeface="Arial"/>
                <a:ea typeface="Arial"/>
                <a:cs typeface="Arial"/>
                <a:sym typeface="Arial"/>
              </a:rPr>
              <a:t> </a:t>
            </a:r>
            <a:endParaRPr lang="en-GB" sz="1200" b="0" i="1" noProof="0" dirty="0">
              <a:latin typeface="Arial"/>
              <a:ea typeface="Arial"/>
              <a:cs typeface="Arial"/>
              <a:sym typeface="Arial"/>
            </a:endParaRPr>
          </a:p>
          <a:p>
            <a:pPr>
              <a:buSzPts val="1100"/>
            </a:pPr>
            <a:r>
              <a:rPr lang="en-GB" sz="1200" noProof="0" dirty="0">
                <a:latin typeface="Arial"/>
                <a:ea typeface="Arial"/>
                <a:cs typeface="Arial"/>
                <a:sym typeface="Arial"/>
              </a:rPr>
              <a:t>OR</a:t>
            </a:r>
            <a:endParaRPr lang="en-GB" sz="1200" b="0" noProof="0" dirty="0"/>
          </a:p>
          <a:p>
            <a:pPr>
              <a:buClr>
                <a:srgbClr val="000000"/>
              </a:buClr>
              <a:buSzPts val="1100"/>
            </a:pPr>
            <a:r>
              <a:rPr lang="en-GB" sz="1200" b="0" noProof="0" dirty="0">
                <a:latin typeface="Arial"/>
                <a:cs typeface="Arial"/>
              </a:rPr>
              <a:t>If video playback is unavailable, use the demonstration scenario from</a:t>
            </a:r>
            <a:r>
              <a:rPr lang="en-GB" noProof="0" dirty="0">
                <a:latin typeface="Arial"/>
                <a:cs typeface="Arial"/>
              </a:rPr>
              <a:t> Exercise 6.1a</a:t>
            </a:r>
            <a:r>
              <a:rPr lang="en-GB" sz="1200" b="0" noProof="0" dirty="0">
                <a:latin typeface="Arial"/>
                <a:cs typeface="Arial"/>
              </a:rPr>
              <a:t> to role-play with your co-facilitator.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5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9" name="Google Shape;1189;p15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i="0" noProof="0" dirty="0">
                <a:latin typeface="Arial"/>
                <a:cs typeface="Arial"/>
              </a:rPr>
              <a:t>Facilitator’s notes:</a:t>
            </a:r>
          </a:p>
          <a:p>
            <a:pPr>
              <a:buSzPts val="1100"/>
            </a:pPr>
            <a:r>
              <a:rPr lang="en-GB" b="0" i="0" noProof="0" dirty="0">
                <a:latin typeface="Arial"/>
                <a:cs typeface="Arial"/>
              </a:rPr>
              <a:t>Again, create groups of</a:t>
            </a:r>
            <a:r>
              <a:rPr lang="en-GB" b="0" noProof="0" dirty="0">
                <a:latin typeface="Arial"/>
                <a:cs typeface="Arial"/>
              </a:rPr>
              <a:t> 3</a:t>
            </a:r>
            <a:r>
              <a:rPr lang="en-GB" b="0" i="0" noProof="0" dirty="0">
                <a:latin typeface="Arial"/>
                <a:cs typeface="Arial"/>
              </a:rPr>
              <a:t> participants. Use a different splitting technique and/or count off in a different rotation to mix up the participants from Session 6. </a:t>
            </a:r>
          </a:p>
          <a:p>
            <a:pPr>
              <a:buSzPts val="1100"/>
            </a:pPr>
            <a:endParaRPr lang="en-GB" noProof="0" dirty="0"/>
          </a:p>
          <a:p>
            <a:pPr>
              <a:buSzPts val="1100"/>
            </a:pPr>
            <a:r>
              <a:rPr lang="en-GB" noProof="0" dirty="0"/>
              <a:t>Remind participants: Be sure to keep the patient notes to yourself, to give your colleague in the provider role the best practice possible. You are welcome to make up responses if the notes do not give information regarding a specific question the provider asks but avoid dramatic embellishment and tangential health information. </a:t>
            </a:r>
          </a:p>
          <a:p>
            <a:pPr>
              <a:buSzPts val="1100"/>
            </a:pPr>
            <a:endParaRPr lang="en-GB" noProof="0" dirty="0"/>
          </a:p>
          <a:p>
            <a:pPr>
              <a:buSzPts val="1100"/>
            </a:pPr>
            <a:r>
              <a:rPr lang="en-GB" noProof="0" dirty="0">
                <a:latin typeface="Arial"/>
                <a:cs typeface="Arial"/>
              </a:rPr>
              <a:t>Each group will have approximately 20–25 minutes </a:t>
            </a:r>
            <a:r>
              <a:rPr lang="en-GB" dirty="0">
                <a:latin typeface="Arial"/>
                <a:cs typeface="Arial"/>
              </a:rPr>
              <a:t>in total to</a:t>
            </a:r>
            <a:r>
              <a:rPr lang="en-GB" noProof="0" dirty="0">
                <a:latin typeface="Arial"/>
                <a:cs typeface="Arial"/>
              </a:rPr>
              <a:t> give time for each person to role-play the provider and receive feedback from their colleagues. </a:t>
            </a:r>
          </a:p>
          <a:p>
            <a:pPr>
              <a:buSzPts val="1100"/>
            </a:pPr>
            <a:endParaRPr lang="en-GB" noProof="0" dirty="0"/>
          </a:p>
          <a:p>
            <a:pPr>
              <a:buSzPts val="1100"/>
            </a:pPr>
            <a:r>
              <a:rPr lang="en-GB" b="1" i="0" noProof="0" dirty="0"/>
              <a:t>It is important that facilitators circulate during role-play exercises to observe, guide and correct where needed. </a:t>
            </a:r>
            <a:endParaRPr lang="en-GB" i="0"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15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7" name="Google Shape;1197;p15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The two additional “C”s to remember and incorporate into care for children and adolescents are:</a:t>
            </a:r>
            <a:endParaRPr dirty="0"/>
          </a:p>
          <a:p>
            <a:pPr marL="181240" marR="60315" indent="-181240">
              <a:lnSpc>
                <a:spcPct val="118000"/>
              </a:lnSpc>
              <a:buSzPts val="1100"/>
              <a:buChar char="●"/>
            </a:pPr>
            <a:r>
              <a:rPr lang="fr" b="1" dirty="0"/>
              <a:t>C</a:t>
            </a:r>
            <a:r>
              <a:rPr lang="fr" dirty="0"/>
              <a:t>hild-centred communication</a:t>
            </a:r>
            <a:endParaRPr dirty="0"/>
          </a:p>
          <a:p>
            <a:pPr marL="181240" marR="60315" indent="-181240">
              <a:lnSpc>
                <a:spcPct val="118000"/>
              </a:lnSpc>
              <a:buSzPts val="1100"/>
              <a:buChar char="●"/>
            </a:pPr>
            <a:r>
              <a:rPr lang="fr" b="1" dirty="0"/>
              <a:t>C</a:t>
            </a:r>
            <a:r>
              <a:rPr lang="fr" dirty="0"/>
              <a:t>aregiver involvement.</a:t>
            </a:r>
            <a:endParaRPr dirty="0"/>
          </a:p>
          <a:p>
            <a:pPr>
              <a:buSzPts val="1100"/>
            </a:pPr>
            <a:endParaRPr b="1" i="1" dirty="0"/>
          </a:p>
          <a:p>
            <a:pPr>
              <a:buSzPts val="1100"/>
            </a:pPr>
            <a:endParaRPr lang="fr" b="1" i="0" dirty="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3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6" name="Google Shape;1086;p13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4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4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Especially in crisis situations, the initial steps of LIV(ES) can feel overly simplistic or not clinical. There is ROBUST evidence that these interventions are deeply impactful and can be life saving. LIV(ES) is a clinical intervention for addressing a complex condition that is negatively affecting your patient’s health and well-being. </a:t>
            </a:r>
            <a:endParaRPr dirty="0"/>
          </a:p>
          <a:p>
            <a:pPr>
              <a:buSzPts val="1100"/>
            </a:pPr>
            <a:endParaRPr dirty="0"/>
          </a:p>
          <a:p>
            <a:pPr>
              <a:buSzPts val="1100"/>
            </a:pPr>
            <a:r>
              <a:rPr lang="fr" dirty="0"/>
              <a:t>Performing the steps of LIV(ES) lowers blood pressure, slows breathing and helps uncover critical information that may help uncover injuries or infections requiring treatment. </a:t>
            </a:r>
            <a:endParaRPr dirty="0"/>
          </a:p>
          <a:p>
            <a:pPr>
              <a:buSzPts val="1100"/>
            </a:pPr>
            <a:endParaRPr dirty="0"/>
          </a:p>
          <a:p>
            <a:pPr>
              <a:buSzPts val="1100"/>
            </a:pPr>
            <a:r>
              <a:rPr lang="fr" dirty="0"/>
              <a:t>In this session we will cover the first three steps: L for listening, I for inquiring, and V for validating. Skills and protocols for enhancing safety and support for additional services and resources will be covered in Session 8.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4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8" name="Google Shape;1108;p14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The application of LIVES for first-line support to child and adolescent survivors is the same as for adults in many ways. Two key additional elements and considerations are necessary. The resulting package of first-line support is referred to as LIVES + CC.  </a:t>
            </a:r>
            <a:endParaRPr dirty="0"/>
          </a:p>
          <a:p>
            <a:pPr>
              <a:buSzPts val="1100"/>
            </a:pPr>
            <a:endParaRPr dirty="0"/>
          </a:p>
          <a:p>
            <a:pPr>
              <a:buSzPts val="1100"/>
            </a:pPr>
            <a:r>
              <a:rPr lang="fr" dirty="0"/>
              <a:t>In the next session, role-play and scenario exercises will provide an opportunity to practise first-line support for children and adolescents and the full package of LIVES + CC.  </a:t>
            </a:r>
            <a:endParaRPr dirty="0"/>
          </a:p>
          <a:p>
            <a:pPr>
              <a:buSzPts val="1100"/>
            </a:pPr>
            <a:endParaRPr dirty="0"/>
          </a:p>
          <a:p>
            <a:pPr>
              <a:buSzPts val="1100"/>
            </a:pPr>
            <a:r>
              <a:rPr lang="fr" dirty="0"/>
              <a:t>A full set of elements of LIVES + CC adapted for children and adolescents can be found in box 6.3 on page 37 of </a:t>
            </a:r>
            <a:r>
              <a:rPr lang="fr" i="1" dirty="0"/>
              <a:t>Clinical management of rape and intimate partner violence survivors: developing protocols for use in humanitarian settings.</a:t>
            </a:r>
            <a:endParaRPr i="1" baseline="30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4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8" name="Google Shape;1118;p14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Protocols for reporting child abuse are carefully developed. Particularly if the abuse is taking place in the child’s home or family, reporting abuse can result in further harm or risk to the child if not done properly.  </a:t>
            </a:r>
            <a:endParaRPr dirty="0"/>
          </a:p>
          <a:p>
            <a:pPr marR="60315">
              <a:lnSpc>
                <a:spcPct val="118000"/>
              </a:lnSpc>
              <a:buSzPts val="1100"/>
            </a:pPr>
            <a:endParaRPr dirty="0"/>
          </a:p>
          <a:p>
            <a:pPr marR="60315">
              <a:lnSpc>
                <a:spcPct val="118000"/>
              </a:lnSpc>
              <a:buSzPts val="1100"/>
            </a:pPr>
            <a:r>
              <a:rPr lang="fr" b="1" dirty="0"/>
              <a:t>Always</a:t>
            </a:r>
            <a:r>
              <a:rPr lang="fr" dirty="0"/>
              <a:t> follow the relevant protocols, especially related to referral and involvement by child protection specialists.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4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8" name="Google Shape;1128;p14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4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6" name="Google Shape;1136;p14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4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4" name="Google Shape;1144;p14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B1375-6EBC-2167-1432-1EA0E8400A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422FA6-4AA0-65A9-3CD5-ED15C367A349}"/>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72A211E-C9BA-BD44-89A7-C801E2F07BA0}"/>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F35D3080-B56B-30C7-B5FD-9CA4ADDA7A68}"/>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BBFCEB84-B96B-05E4-61C1-BD444CA886AA}"/>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BC43E23E-D05D-26E0-19B7-F53AADE614BC}"/>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3DA871BD-CEE0-A609-BB2A-C8ABB9513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69757C2B-4E6B-B683-4129-DD8D44BD0B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92795438-C5BD-288E-5082-D15EA8585101}"/>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54C916CC-7E70-BFC4-2537-315A07CD642E}"/>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7FE86451-9DF6-F281-67BE-C7BC9048A3CB}"/>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3CE5B2F6-AC20-0FFF-F938-E7DEEA4FBCA5}"/>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7A88D30D-F1BA-E175-EF1D-6CE844FA5CE0}"/>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1DE08C96-EB54-8E68-BC1F-35DD9B7EA4D0}"/>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CC39FF09-0A11-CECA-F6C0-44D2A44487DE}"/>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C3C38D3B-3743-AF35-295A-E2A812A3377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E8691A28-487B-2FE8-5FB5-16BE9A5DA40C}"/>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4E655BED-C563-3F2D-2382-E374C8CCE3CE}"/>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7B484779-0045-4835-36A2-EFB2248885DE}"/>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6288B044-1CCD-A85B-BB11-5A23CE7C46D9}"/>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3B4371BA-10E6-43D5-D34B-470496FC690F}"/>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C3F400B0-EDF2-93CD-2D0F-AC93913FB620}"/>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B47C552E-FA77-80B1-9C4D-BCE9494B02C4}"/>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C85DC152-CC2C-6711-7FED-84B4EF0BA894}"/>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5595016D-04E3-F63E-18A5-52D6CA5C2221}"/>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35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5" name="Google Shape;1155;p146"/>
          <p:cNvSpPr txBox="1"/>
          <p:nvPr/>
        </p:nvSpPr>
        <p:spPr>
          <a:xfrm>
            <a:off x="0" y="-1"/>
            <a:ext cx="12192000" cy="127321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chemeClr val="accent3"/>
                </a:solidFill>
                <a:latin typeface="+mj-lt"/>
                <a:cs typeface="Arial"/>
                <a:sym typeface="Arial"/>
              </a:rPr>
              <a:t>Don’ts for </a:t>
            </a:r>
            <a:r>
              <a:rPr lang="en-GB" sz="3400" b="1" dirty="0">
                <a:solidFill>
                  <a:schemeClr val="accent2"/>
                </a:solidFill>
                <a:latin typeface="+mj-lt"/>
                <a:cs typeface="Arial"/>
                <a:sym typeface="Arial"/>
              </a:rPr>
              <a:t>LIVES</a:t>
            </a:r>
            <a:r>
              <a:rPr lang="en-GB" sz="3400" b="1" dirty="0">
                <a:solidFill>
                  <a:schemeClr val="accent3"/>
                </a:solidFill>
                <a:latin typeface="+mj-lt"/>
                <a:cs typeface="Arial"/>
                <a:sym typeface="Arial"/>
              </a:rPr>
              <a:t> + </a:t>
            </a:r>
            <a:r>
              <a:rPr lang="en-GB" sz="3400" b="1" dirty="0">
                <a:solidFill>
                  <a:schemeClr val="accent2"/>
                </a:solidFill>
                <a:latin typeface="+mj-lt"/>
                <a:cs typeface="Arial"/>
                <a:sym typeface="Arial"/>
              </a:rPr>
              <a:t>CC</a:t>
            </a:r>
          </a:p>
        </p:txBody>
      </p:sp>
      <p:sp>
        <p:nvSpPr>
          <p:cNvPr id="1157" name="Google Shape;1157;p146"/>
          <p:cNvSpPr txBox="1"/>
          <p:nvPr/>
        </p:nvSpPr>
        <p:spPr>
          <a:xfrm>
            <a:off x="1127051" y="2233270"/>
            <a:ext cx="9949443" cy="1960995"/>
          </a:xfrm>
          <a:prstGeom prst="rect">
            <a:avLst/>
          </a:prstGeom>
          <a:noFill/>
          <a:ln>
            <a:noFill/>
          </a:ln>
        </p:spPr>
        <p:txBody>
          <a:bodyPr spcFirstLastPara="1" wrap="square" lIns="121900" tIns="60933" rIns="121900" bIns="60933" anchor="t" anchorCtr="0">
            <a:spAutoFit/>
          </a:bodyPr>
          <a:lstStyle/>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A</a:t>
            </a:r>
            <a:r>
              <a:rPr lang="en-GB" sz="2200" dirty="0">
                <a:latin typeface="Arial"/>
                <a:cs typeface="Arial"/>
                <a:sym typeface="Arial"/>
              </a:rPr>
              <a:t>ssume a young person cannot be in an intimate relationship</a:t>
            </a:r>
            <a:endParaRPr lang="en-GB" sz="2200" dirty="0">
              <a:latin typeface="Arial"/>
              <a:cs typeface="Arial"/>
            </a:endParaRPr>
          </a:p>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F</a:t>
            </a:r>
            <a:r>
              <a:rPr lang="en-GB" sz="2200" dirty="0">
                <a:latin typeface="Arial"/>
                <a:cs typeface="Arial"/>
                <a:sym typeface="Arial"/>
              </a:rPr>
              <a:t>orce a child or adolescent to answer questions</a:t>
            </a:r>
            <a:endParaRPr lang="en-GB" sz="2200" dirty="0">
              <a:latin typeface="Arial"/>
              <a:cs typeface="Arial"/>
            </a:endParaRPr>
          </a:p>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E</a:t>
            </a:r>
            <a:r>
              <a:rPr lang="en-GB" sz="2200" dirty="0">
                <a:latin typeface="Arial"/>
                <a:cs typeface="Arial"/>
                <a:sym typeface="Arial"/>
              </a:rPr>
              <a:t>xpect children to be able to convey all information verbally</a:t>
            </a:r>
            <a:endParaRPr lang="en-GB" sz="2200" dirty="0">
              <a:latin typeface="Arial"/>
              <a:cs typeface="Arial"/>
            </a:endParaRPr>
          </a:p>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A</a:t>
            </a:r>
            <a:r>
              <a:rPr lang="en-GB" sz="2200" dirty="0">
                <a:latin typeface="Arial"/>
                <a:cs typeface="Arial"/>
                <a:sym typeface="Arial"/>
              </a:rPr>
              <a:t>ssume the adult accompanying the child is a non-offending caregiver</a:t>
            </a:r>
            <a:endParaRPr lang="en-GB" sz="2200" dirty="0">
              <a:latin typeface="Arial"/>
              <a:cs typeface="Arial"/>
            </a:endParaRPr>
          </a:p>
        </p:txBody>
      </p:sp>
      <p:sp>
        <p:nvSpPr>
          <p:cNvPr id="11" name="Google Shape;2611;p293">
            <a:extLst>
              <a:ext uri="{FF2B5EF4-FFF2-40B4-BE49-F238E27FC236}">
                <a16:creationId xmlns:a16="http://schemas.microsoft.com/office/drawing/2014/main" id="{F42DBC5D-8170-DEDD-F254-EAA0B27B8834}"/>
              </a:ext>
            </a:extLst>
          </p:cNvPr>
          <p:cNvSpPr txBox="1"/>
          <p:nvPr/>
        </p:nvSpPr>
        <p:spPr>
          <a:xfrm>
            <a:off x="879833" y="1380451"/>
            <a:ext cx="10432334" cy="677054"/>
          </a:xfrm>
          <a:prstGeom prst="rect">
            <a:avLst/>
          </a:prstGeom>
          <a:solidFill>
            <a:schemeClr val="accent3"/>
          </a:solidFill>
          <a:ln w="25400">
            <a:solidFill>
              <a:schemeClr val="accent3"/>
            </a:solidFill>
          </a:ln>
        </p:spPr>
        <p:txBody>
          <a:bodyPr spcFirstLastPara="1" wrap="square" lIns="121900" tIns="60933" rIns="121900" bIns="60933" anchor="t" anchorCtr="0">
            <a:spAutoFit/>
          </a:bodyPr>
          <a:lstStyle/>
          <a:p>
            <a:pPr marL="571500" indent="-571500" algn="ctr">
              <a:buClr>
                <a:schemeClr val="bg1"/>
              </a:buClr>
              <a:buSzPct val="125000"/>
              <a:buFont typeface="Zapf Dingbats"/>
              <a:buChar char="✘"/>
            </a:pPr>
            <a:r>
              <a:rPr lang="en-GB" sz="3600" b="1" dirty="0">
                <a:solidFill>
                  <a:schemeClr val="bg1"/>
                </a:solidFill>
                <a:latin typeface="Arial"/>
                <a:ea typeface="Arial"/>
                <a:cs typeface="Arial"/>
                <a:sym typeface="Arial"/>
              </a:rPr>
              <a:t>DON’T</a:t>
            </a:r>
            <a:endParaRPr lang="en-GB" sz="3600" dirty="0">
              <a:solidFill>
                <a:schemeClr val="bg1"/>
              </a:solidFill>
              <a:latin typeface="Arial" panose="020B0604020202020204" pitchFamily="34" charset="0"/>
            </a:endParaRPr>
          </a:p>
        </p:txBody>
      </p:sp>
      <p:sp>
        <p:nvSpPr>
          <p:cNvPr id="12" name="Rectangle 11">
            <a:extLst>
              <a:ext uri="{FF2B5EF4-FFF2-40B4-BE49-F238E27FC236}">
                <a16:creationId xmlns:a16="http://schemas.microsoft.com/office/drawing/2014/main" id="{B45BF5D7-FCA3-AFDF-6DF4-9025D1C29079}"/>
              </a:ext>
            </a:extLst>
          </p:cNvPr>
          <p:cNvSpPr/>
          <p:nvPr/>
        </p:nvSpPr>
        <p:spPr>
          <a:xfrm>
            <a:off x="879833" y="2057505"/>
            <a:ext cx="10432334" cy="2486215"/>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extBox 1">
            <a:extLst>
              <a:ext uri="{FF2B5EF4-FFF2-40B4-BE49-F238E27FC236}">
                <a16:creationId xmlns:a16="http://schemas.microsoft.com/office/drawing/2014/main" id="{24D3CF0E-4595-5401-2D6A-3811C766BCB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7.10</a:t>
            </a:r>
          </a:p>
        </p:txBody>
      </p:sp>
    </p:spTree>
    <p:extLst>
      <p:ext uri="{BB962C8B-B14F-4D97-AF65-F5344CB8AC3E}">
        <p14:creationId xmlns:p14="http://schemas.microsoft.com/office/powerpoint/2010/main" val="90355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3" name="Google Shape;1163;p147"/>
          <p:cNvSpPr txBox="1"/>
          <p:nvPr/>
        </p:nvSpPr>
        <p:spPr>
          <a:xfrm>
            <a:off x="0" y="0"/>
            <a:ext cx="12192000" cy="120468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rgbClr val="00B0F0"/>
                </a:solidFill>
                <a:latin typeface="+mj-lt"/>
                <a:ea typeface="Arial"/>
                <a:cs typeface="Arial"/>
                <a:sym typeface="Arial"/>
              </a:rPr>
              <a:t>L</a:t>
            </a:r>
            <a:r>
              <a:rPr lang="en-GB" sz="3400" b="1">
                <a:solidFill>
                  <a:schemeClr val="accent3"/>
                </a:solidFill>
                <a:latin typeface="+mj-lt"/>
                <a:ea typeface="Arial"/>
                <a:cs typeface="Arial"/>
                <a:sym typeface="Arial"/>
              </a:rPr>
              <a:t>isten</a:t>
            </a:r>
            <a:endParaRPr lang="en-GB" sz="3400">
              <a:solidFill>
                <a:srgbClr val="002060"/>
              </a:solidFill>
              <a:latin typeface="Arial"/>
              <a:ea typeface="Arial"/>
              <a:cs typeface="Arial"/>
              <a:sym typeface="Arial"/>
            </a:endParaRPr>
          </a:p>
        </p:txBody>
      </p:sp>
      <p:sp>
        <p:nvSpPr>
          <p:cNvPr id="5" name="Rectangle 4">
            <a:extLst>
              <a:ext uri="{FF2B5EF4-FFF2-40B4-BE49-F238E27FC236}">
                <a16:creationId xmlns:a16="http://schemas.microsoft.com/office/drawing/2014/main" id="{65C39E75-45D4-4819-70BF-EAB946A5B636}"/>
              </a:ext>
            </a:extLst>
          </p:cNvPr>
          <p:cNvSpPr/>
          <p:nvPr/>
        </p:nvSpPr>
        <p:spPr>
          <a:xfrm>
            <a:off x="879832" y="2057505"/>
            <a:ext cx="10432334" cy="2742991"/>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Google Shape;1132;p143">
            <a:extLst>
              <a:ext uri="{FF2B5EF4-FFF2-40B4-BE49-F238E27FC236}">
                <a16:creationId xmlns:a16="http://schemas.microsoft.com/office/drawing/2014/main" id="{22D7AE26-B881-1671-1664-E372FB7AEFA1}"/>
              </a:ext>
            </a:extLst>
          </p:cNvPr>
          <p:cNvSpPr txBox="1"/>
          <p:nvPr/>
        </p:nvSpPr>
        <p:spPr>
          <a:xfrm>
            <a:off x="1168924" y="2191779"/>
            <a:ext cx="10018853" cy="2420480"/>
          </a:xfrm>
          <a:prstGeom prst="rect">
            <a:avLst/>
          </a:prstGeom>
          <a:noFill/>
          <a:ln>
            <a:noFill/>
          </a:ln>
        </p:spPr>
        <p:txBody>
          <a:bodyPr spcFirstLastPara="1" wrap="square" lIns="121900" tIns="60933" rIns="121900" bIns="60933" anchor="t" anchorCtr="0">
            <a:spAutoFit/>
          </a:bodyPr>
          <a:lstStyle/>
          <a:p>
            <a:pPr marL="609585" marR="127843" lvl="0" indent="-457189">
              <a:lnSpc>
                <a:spcPct val="113000"/>
              </a:lnSpc>
              <a:spcBef>
                <a:spcPts val="0"/>
              </a:spcBef>
              <a:spcAft>
                <a:spcPts val="600"/>
              </a:spcAft>
              <a:buClr>
                <a:schemeClr val="accent2"/>
              </a:buClr>
              <a:buSzPct val="125000"/>
              <a:buFont typeface="Arial"/>
              <a:buChar char="✓"/>
            </a:pPr>
            <a:r>
              <a:rPr lang="en-GB" sz="2200" dirty="0">
                <a:latin typeface="Arial"/>
                <a:cs typeface="Arial"/>
              </a:rPr>
              <a:t>Be patient and calm. Allow for silence. </a:t>
            </a:r>
          </a:p>
          <a:p>
            <a:pPr marL="609585" marR="127843" lvl="0" indent="-457189">
              <a:lnSpc>
                <a:spcPct val="113000"/>
              </a:lnSpc>
              <a:spcBef>
                <a:spcPts val="0"/>
              </a:spcBef>
              <a:spcAft>
                <a:spcPts val="600"/>
              </a:spcAft>
              <a:buClr>
                <a:schemeClr val="accent2"/>
              </a:buClr>
              <a:buSzPct val="125000"/>
              <a:buFont typeface="Arial"/>
              <a:buChar char="✓"/>
            </a:pPr>
            <a:r>
              <a:rPr lang="en-GB" sz="2200" dirty="0">
                <a:latin typeface="Arial"/>
                <a:cs typeface="Arial"/>
              </a:rPr>
              <a:t>Look at her, nod your head, and make acknowledging sounds (“mmm”).</a:t>
            </a:r>
          </a:p>
          <a:p>
            <a:pPr marL="609585" marR="127843" lvl="0" indent="-457189">
              <a:lnSpc>
                <a:spcPct val="113000"/>
              </a:lnSpc>
              <a:spcBef>
                <a:spcPts val="0"/>
              </a:spcBef>
              <a:spcAft>
                <a:spcPts val="600"/>
              </a:spcAft>
              <a:buClr>
                <a:schemeClr val="accent2"/>
              </a:buClr>
              <a:buSzPct val="125000"/>
              <a:buFont typeface="Arial"/>
              <a:buChar char="✓"/>
            </a:pPr>
            <a:r>
              <a:rPr lang="en-GB" sz="2200" dirty="0">
                <a:latin typeface="Arial"/>
                <a:cs typeface="Arial"/>
              </a:rPr>
              <a:t>Have open, relaxed expressions. </a:t>
            </a:r>
          </a:p>
          <a:p>
            <a:pPr marL="609585" marR="127843" lvl="0" indent="-457189">
              <a:lnSpc>
                <a:spcPct val="113000"/>
              </a:lnSpc>
              <a:spcBef>
                <a:spcPts val="0"/>
              </a:spcBef>
              <a:spcAft>
                <a:spcPts val="600"/>
              </a:spcAft>
              <a:buClr>
                <a:schemeClr val="accent2"/>
              </a:buClr>
              <a:buSzPct val="125000"/>
              <a:buFont typeface="Arial"/>
              <a:buChar char="✓"/>
            </a:pPr>
            <a:r>
              <a:rPr lang="en-GB" sz="2200" dirty="0">
                <a:latin typeface="Arial"/>
                <a:cs typeface="Arial"/>
              </a:rPr>
              <a:t>Encourage her to keep talking. Ask: “Would you like to tell me more?”</a:t>
            </a:r>
          </a:p>
          <a:p>
            <a:pPr marL="609585" marR="127843" lvl="0" indent="-457189">
              <a:lnSpc>
                <a:spcPct val="113000"/>
              </a:lnSpc>
              <a:spcBef>
                <a:spcPts val="0"/>
              </a:spcBef>
              <a:spcAft>
                <a:spcPts val="600"/>
              </a:spcAft>
              <a:buClr>
                <a:schemeClr val="accent2"/>
              </a:buClr>
              <a:buSzPct val="125000"/>
              <a:buFont typeface="Arial"/>
              <a:buChar char="✓"/>
            </a:pPr>
            <a:r>
              <a:rPr lang="en-GB" sz="2200" dirty="0">
                <a:latin typeface="Arial"/>
                <a:cs typeface="Arial"/>
              </a:rPr>
              <a:t>Invite disclosure. Ask: “How can I help you?”</a:t>
            </a:r>
          </a:p>
        </p:txBody>
      </p:sp>
      <p:sp>
        <p:nvSpPr>
          <p:cNvPr id="7" name="Google Shape;2611;p293">
            <a:extLst>
              <a:ext uri="{FF2B5EF4-FFF2-40B4-BE49-F238E27FC236}">
                <a16:creationId xmlns:a16="http://schemas.microsoft.com/office/drawing/2014/main" id="{27883A6A-9364-5F01-CFD8-98DBF37CC052}"/>
              </a:ext>
            </a:extLst>
          </p:cNvPr>
          <p:cNvSpPr txBox="1"/>
          <p:nvPr/>
        </p:nvSpPr>
        <p:spPr>
          <a:xfrm>
            <a:off x="879833" y="1380451"/>
            <a:ext cx="10432334" cy="677054"/>
          </a:xfrm>
          <a:prstGeom prst="rect">
            <a:avLst/>
          </a:prstGeom>
          <a:solidFill>
            <a:schemeClr val="accent1"/>
          </a:solidFill>
          <a:ln w="25400">
            <a:solidFill>
              <a:schemeClr val="accent1"/>
            </a:solidFill>
          </a:ln>
        </p:spPr>
        <p:txBody>
          <a:bodyPr spcFirstLastPara="1" wrap="square" lIns="121900" tIns="60933" rIns="121900" bIns="60933" anchor="t" anchorCtr="0">
            <a:spAutoFit/>
          </a:bodyPr>
          <a:lstStyle/>
          <a:p>
            <a:pPr marL="571500" indent="-571500" algn="ctr">
              <a:buFont typeface="Wingdings" pitchFamily="2" charset="2"/>
              <a:buChar char="ü"/>
            </a:pPr>
            <a:r>
              <a:rPr lang="fr" sz="3600" b="1" dirty="0">
                <a:solidFill>
                  <a:schemeClr val="bg1"/>
                </a:solidFill>
                <a:latin typeface="Arial"/>
                <a:ea typeface="Arial"/>
                <a:cs typeface="Arial"/>
                <a:sym typeface="Arial"/>
              </a:rPr>
              <a:t>DO</a:t>
            </a:r>
            <a:endParaRPr sz="36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240B42AE-1551-7598-35F7-9B04DA9DE00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7.11</a:t>
            </a:r>
          </a:p>
        </p:txBody>
      </p:sp>
    </p:spTree>
    <p:extLst>
      <p:ext uri="{BB962C8B-B14F-4D97-AF65-F5344CB8AC3E}">
        <p14:creationId xmlns:p14="http://schemas.microsoft.com/office/powerpoint/2010/main" val="369856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63;p147">
            <a:extLst>
              <a:ext uri="{FF2B5EF4-FFF2-40B4-BE49-F238E27FC236}">
                <a16:creationId xmlns:a16="http://schemas.microsoft.com/office/drawing/2014/main" id="{76008529-9F4F-46A9-8F9D-09503B474BD8}"/>
              </a:ext>
            </a:extLst>
          </p:cNvPr>
          <p:cNvSpPr txBox="1"/>
          <p:nvPr/>
        </p:nvSpPr>
        <p:spPr>
          <a:xfrm>
            <a:off x="0" y="0"/>
            <a:ext cx="12192000" cy="120468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rgbClr val="00B0F0"/>
                </a:solidFill>
                <a:latin typeface="+mj-lt"/>
                <a:ea typeface="Arial"/>
                <a:cs typeface="Arial"/>
                <a:sym typeface="Arial"/>
              </a:rPr>
              <a:t>L</a:t>
            </a:r>
            <a:r>
              <a:rPr lang="en-GB" sz="3400" b="1">
                <a:solidFill>
                  <a:schemeClr val="accent3"/>
                </a:solidFill>
                <a:latin typeface="+mj-lt"/>
                <a:ea typeface="Arial"/>
                <a:cs typeface="Arial"/>
                <a:sym typeface="Arial"/>
              </a:rPr>
              <a:t>isten</a:t>
            </a:r>
            <a:endParaRPr lang="en-GB" sz="3400">
              <a:solidFill>
                <a:schemeClr val="accent3"/>
              </a:solidFill>
              <a:latin typeface="+mj-lt"/>
              <a:ea typeface="Arial"/>
              <a:cs typeface="Arial"/>
              <a:sym typeface="Arial"/>
            </a:endParaRPr>
          </a:p>
        </p:txBody>
      </p:sp>
      <p:sp>
        <p:nvSpPr>
          <p:cNvPr id="6" name="TextBox 5">
            <a:extLst>
              <a:ext uri="{FF2B5EF4-FFF2-40B4-BE49-F238E27FC236}">
                <a16:creationId xmlns:a16="http://schemas.microsoft.com/office/drawing/2014/main" id="{F668358C-D6D7-D943-7CD0-A638DA31695E}"/>
              </a:ext>
            </a:extLst>
          </p:cNvPr>
          <p:cNvSpPr txBox="1"/>
          <p:nvPr/>
        </p:nvSpPr>
        <p:spPr>
          <a:xfrm>
            <a:off x="1033806" y="2233270"/>
            <a:ext cx="10124388" cy="3437095"/>
          </a:xfrm>
          <a:prstGeom prst="rect">
            <a:avLst/>
          </a:prstGeom>
          <a:noFill/>
        </p:spPr>
        <p:txBody>
          <a:bodyPr wrap="square" lIns="91440" tIns="45720" rIns="91440" bIns="45720" anchor="t">
            <a:spAutoFit/>
          </a:bodyPr>
          <a:lstStyle/>
          <a:p>
            <a:pPr marL="608965" marR="127635" lvl="0" indent="-456565" algn="l" defTabSz="914400" rtl="0" eaLnBrk="1" latinLnBrk="0" hangingPunct="1">
              <a:lnSpc>
                <a:spcPct val="113000"/>
              </a:lnSpc>
              <a:spcBef>
                <a:spcPts val="0"/>
              </a:spcBef>
              <a:spcAft>
                <a:spcPts val="600"/>
              </a:spcAft>
              <a:buClr>
                <a:schemeClr val="accent3"/>
              </a:buClr>
              <a:buSzPct val="125000"/>
              <a:buFont typeface="Zapf Dingbats"/>
              <a:buChar char="✘"/>
            </a:pPr>
            <a:r>
              <a:rPr lang="en-GB" sz="2200" kern="1200" dirty="0">
                <a:latin typeface="Arial"/>
                <a:ea typeface="+mn-ea"/>
                <a:cs typeface="Arial"/>
              </a:rPr>
              <a:t>Don’t hurry or pressure her into telling her story. </a:t>
            </a:r>
            <a:endParaRPr lang="en-US">
              <a:ea typeface="+mn-ea"/>
            </a:endParaRPr>
          </a:p>
          <a:p>
            <a:pPr marL="608965" marR="127635" lvl="0" indent="-456565" algn="l" defTabSz="914400" rtl="0" eaLnBrk="1" latinLnBrk="0" hangingPunct="1">
              <a:lnSpc>
                <a:spcPct val="113000"/>
              </a:lnSpc>
              <a:spcBef>
                <a:spcPts val="0"/>
              </a:spcBef>
              <a:spcAft>
                <a:spcPts val="600"/>
              </a:spcAft>
              <a:buClr>
                <a:schemeClr val="accent3"/>
              </a:buClr>
              <a:buSzPct val="125000"/>
              <a:buFont typeface="Zapf Dingbats"/>
              <a:buChar char="✘"/>
            </a:pPr>
            <a:r>
              <a:rPr lang="en-GB" sz="2200" kern="1200" dirty="0">
                <a:latin typeface="Arial"/>
                <a:ea typeface="+mn-ea"/>
                <a:cs typeface="Arial"/>
              </a:rPr>
              <a:t>Don’t look at your phone or watch. Don’t answer the phone. Limit note-taking. Decline interruptions or other patients unless critical to save a life</a:t>
            </a:r>
            <a:r>
              <a:rPr lang="en-GB" sz="2200" b="0" i="0" u="none" strike="noStrike" cap="none" dirty="0">
                <a:latin typeface="Arial"/>
                <a:cs typeface="Arial"/>
              </a:rPr>
              <a:t>. </a:t>
            </a:r>
          </a:p>
          <a:p>
            <a:pPr marL="608965" marR="127635" lvl="0" indent="-456565" algn="l" defTabSz="914400" rtl="0" eaLnBrk="1" latinLnBrk="0" hangingPunct="1">
              <a:lnSpc>
                <a:spcPct val="113000"/>
              </a:lnSpc>
              <a:spcBef>
                <a:spcPts val="0"/>
              </a:spcBef>
              <a:spcAft>
                <a:spcPts val="600"/>
              </a:spcAft>
              <a:buClr>
                <a:schemeClr val="accent3"/>
              </a:buClr>
              <a:buSzPct val="125000"/>
              <a:buFont typeface="Zapf Dingbats"/>
              <a:buChar char="✘"/>
            </a:pPr>
            <a:r>
              <a:rPr lang="en-GB" sz="2200" kern="1200" dirty="0">
                <a:latin typeface="Arial"/>
                <a:ea typeface="+mn-ea"/>
                <a:cs typeface="Arial"/>
              </a:rPr>
              <a:t>Don’t judge what she is telling you or try to figure out the why behind actions.</a:t>
            </a:r>
            <a:endParaRPr lang="en-GB" sz="2200" kern="1200" dirty="0">
              <a:latin typeface="Arial"/>
              <a:cs typeface="Arial"/>
            </a:endParaRPr>
          </a:p>
          <a:p>
            <a:pPr marL="608965" marR="127635" indent="-456565">
              <a:lnSpc>
                <a:spcPct val="113000"/>
              </a:lnSpc>
              <a:spcAft>
                <a:spcPts val="600"/>
              </a:spcAft>
              <a:buClr>
                <a:schemeClr val="accent3"/>
              </a:buClr>
              <a:buSzPct val="125000"/>
              <a:buFont typeface="Zapf Dingbats"/>
              <a:buChar char="✘"/>
            </a:pPr>
            <a:r>
              <a:rPr lang="en-GB" sz="2200" kern="1200" dirty="0">
                <a:latin typeface="Arial"/>
                <a:ea typeface="+mn-ea"/>
                <a:cs typeface="Arial"/>
              </a:rPr>
              <a:t>Don’t assume you know how she should feel.</a:t>
            </a:r>
            <a:r>
              <a:rPr lang="en-GB" sz="2200" b="1" dirty="0">
                <a:latin typeface="Arial"/>
                <a:cs typeface="Arial"/>
              </a:rPr>
              <a:t> </a:t>
            </a:r>
            <a:r>
              <a:rPr lang="en-GB" sz="2200" b="1" dirty="0">
                <a:solidFill>
                  <a:schemeClr val="accent3"/>
                </a:solidFill>
                <a:latin typeface="Arial"/>
                <a:cs typeface="Arial"/>
              </a:rPr>
              <a:t>AVOID</a:t>
            </a:r>
            <a:r>
              <a:rPr lang="en-GB" sz="2200" b="1" i="0" u="none" strike="noStrike" cap="none" dirty="0">
                <a:latin typeface="Arial"/>
                <a:cs typeface="Arial"/>
              </a:rPr>
              <a:t> </a:t>
            </a:r>
            <a:r>
              <a:rPr lang="en-GB" sz="2200" b="0" i="0" u="none" strike="noStrike" cap="none" dirty="0">
                <a:latin typeface="Arial"/>
                <a:cs typeface="Arial"/>
              </a:rPr>
              <a:t>saying: “You should feel lucky to be alive!” or “Don’t feel like that!”</a:t>
            </a:r>
          </a:p>
          <a:p>
            <a:pPr marL="608965" marR="127635" lvl="0" indent="-456565" algn="l" defTabSz="914400" rtl="0" eaLnBrk="1" latinLnBrk="0" hangingPunct="1">
              <a:lnSpc>
                <a:spcPct val="113000"/>
              </a:lnSpc>
              <a:spcBef>
                <a:spcPts val="0"/>
              </a:spcBef>
              <a:spcAft>
                <a:spcPts val="600"/>
              </a:spcAft>
              <a:buClr>
                <a:schemeClr val="accent3"/>
              </a:buClr>
              <a:buSzPct val="125000"/>
              <a:buFont typeface="Zapf Dingbats"/>
              <a:buChar char="✘"/>
            </a:pPr>
            <a:r>
              <a:rPr lang="en-GB" sz="2200" kern="1200" dirty="0">
                <a:latin typeface="Arial"/>
                <a:ea typeface="+mn-ea"/>
                <a:cs typeface="Arial"/>
              </a:rPr>
              <a:t>Don’t tell her about someone else’s story</a:t>
            </a:r>
            <a:endParaRPr lang="en-US" sz="2200" dirty="0">
              <a:ea typeface="Calibri" panose="020F0502020204030204"/>
              <a:cs typeface="Calibri" panose="020F0502020204030204"/>
            </a:endParaRPr>
          </a:p>
        </p:txBody>
      </p:sp>
      <p:sp>
        <p:nvSpPr>
          <p:cNvPr id="8" name="Google Shape;2611;p293">
            <a:extLst>
              <a:ext uri="{FF2B5EF4-FFF2-40B4-BE49-F238E27FC236}">
                <a16:creationId xmlns:a16="http://schemas.microsoft.com/office/drawing/2014/main" id="{8D89280F-DEBC-EAFB-2A3A-6B49BE061878}"/>
              </a:ext>
            </a:extLst>
          </p:cNvPr>
          <p:cNvSpPr txBox="1"/>
          <p:nvPr/>
        </p:nvSpPr>
        <p:spPr>
          <a:xfrm>
            <a:off x="879833" y="1380451"/>
            <a:ext cx="10432334" cy="677054"/>
          </a:xfrm>
          <a:prstGeom prst="rect">
            <a:avLst/>
          </a:prstGeom>
          <a:solidFill>
            <a:schemeClr val="accent3"/>
          </a:solidFill>
          <a:ln w="25400">
            <a:solidFill>
              <a:schemeClr val="accent3"/>
            </a:solidFill>
          </a:ln>
        </p:spPr>
        <p:txBody>
          <a:bodyPr spcFirstLastPara="1" wrap="square" lIns="121900" tIns="60933" rIns="121900" bIns="60933" anchor="t" anchorCtr="0">
            <a:spAutoFit/>
          </a:bodyPr>
          <a:lstStyle/>
          <a:p>
            <a:pPr marL="571500" indent="-571500" algn="ctr">
              <a:buClr>
                <a:schemeClr val="bg1"/>
              </a:buClr>
              <a:buSzPct val="125000"/>
              <a:buFont typeface="Zapf Dingbats"/>
              <a:buChar char="✘"/>
            </a:pPr>
            <a:r>
              <a:rPr lang="en-GB" sz="3600" b="1" dirty="0">
                <a:solidFill>
                  <a:schemeClr val="bg1"/>
                </a:solidFill>
                <a:latin typeface="Arial"/>
                <a:ea typeface="Arial"/>
                <a:cs typeface="Arial"/>
                <a:sym typeface="Arial"/>
              </a:rPr>
              <a:t>DON’T</a:t>
            </a:r>
            <a:endParaRPr lang="en-GB" sz="3600" dirty="0">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64336630-9851-6098-EBB0-5C2FD2F4FCD1}"/>
              </a:ext>
            </a:extLst>
          </p:cNvPr>
          <p:cNvSpPr/>
          <p:nvPr/>
        </p:nvSpPr>
        <p:spPr>
          <a:xfrm>
            <a:off x="879833" y="2057505"/>
            <a:ext cx="10432334" cy="3796539"/>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09CA4D25-A66F-2DE7-4321-5D8D75898DF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7.12</a:t>
            </a:r>
          </a:p>
        </p:txBody>
      </p:sp>
    </p:spTree>
    <p:extLst>
      <p:ext uri="{BB962C8B-B14F-4D97-AF65-F5344CB8AC3E}">
        <p14:creationId xmlns:p14="http://schemas.microsoft.com/office/powerpoint/2010/main" val="135429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0" name="Google Shape;1170;p148"/>
          <p:cNvSpPr txBox="1"/>
          <p:nvPr/>
        </p:nvSpPr>
        <p:spPr>
          <a:xfrm>
            <a:off x="0" y="1"/>
            <a:ext cx="12192000" cy="113825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dirty="0">
                <a:solidFill>
                  <a:srgbClr val="00B0F0"/>
                </a:solidFill>
                <a:latin typeface="+mj-lt"/>
                <a:ea typeface="Arial"/>
                <a:cs typeface="Arial"/>
                <a:sym typeface="Arial"/>
              </a:rPr>
              <a:t>I</a:t>
            </a:r>
            <a:r>
              <a:rPr lang="en-GB" sz="3400" b="1" dirty="0">
                <a:solidFill>
                  <a:schemeClr val="accent3"/>
                </a:solidFill>
                <a:latin typeface="+mj-lt"/>
                <a:ea typeface="Arial"/>
                <a:cs typeface="Arial"/>
                <a:sym typeface="Arial"/>
              </a:rPr>
              <a:t>nquire about needs and concerns (1)</a:t>
            </a:r>
            <a:endParaRPr lang="en-GB" sz="3400" dirty="0">
              <a:solidFill>
                <a:schemeClr val="accent3"/>
              </a:solidFill>
              <a:latin typeface="+mj-lt"/>
              <a:ea typeface="Arial"/>
              <a:cs typeface="Arial"/>
              <a:sym typeface="Arial"/>
            </a:endParaRPr>
          </a:p>
        </p:txBody>
      </p:sp>
      <p:sp>
        <p:nvSpPr>
          <p:cNvPr id="3" name="TextBox 2">
            <a:extLst>
              <a:ext uri="{FF2B5EF4-FFF2-40B4-BE49-F238E27FC236}">
                <a16:creationId xmlns:a16="http://schemas.microsoft.com/office/drawing/2014/main" id="{653BAC12-1A6E-29A5-8EFB-67642F028E52}"/>
              </a:ext>
            </a:extLst>
          </p:cNvPr>
          <p:cNvSpPr txBox="1"/>
          <p:nvPr/>
        </p:nvSpPr>
        <p:spPr>
          <a:xfrm>
            <a:off x="1958417" y="1663584"/>
            <a:ext cx="3113202" cy="461665"/>
          </a:xfrm>
          <a:prstGeom prst="rect">
            <a:avLst/>
          </a:prstGeom>
          <a:noFill/>
        </p:spPr>
        <p:txBody>
          <a:bodyPr wrap="square">
            <a:spAutoFit/>
          </a:bodyPr>
          <a:lstStyle/>
          <a:p>
            <a:pPr marL="0" marR="0" lvl="0" indent="0" algn="l" rtl="0">
              <a:lnSpc>
                <a:spcPct val="100000"/>
              </a:lnSpc>
              <a:spcBef>
                <a:spcPts val="0"/>
              </a:spcBef>
              <a:spcAft>
                <a:spcPts val="0"/>
              </a:spcAft>
              <a:buNone/>
            </a:pPr>
            <a:r>
              <a:rPr lang="en-GB" sz="2400" b="1" u="none" strike="noStrike" cap="none" dirty="0">
                <a:solidFill>
                  <a:srgbClr val="00B0F0"/>
                </a:solidFill>
                <a:latin typeface="Arial" panose="020B0604020202020204" pitchFamily="34" charset="0"/>
                <a:cs typeface="Arial" panose="020B0604020202020204" pitchFamily="34" charset="0"/>
              </a:rPr>
              <a:t>Inquiry principles</a:t>
            </a:r>
            <a:endParaRPr lang="en-GB" sz="2400" b="1" dirty="0">
              <a:solidFill>
                <a:schemeClr val="accent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AB8299E-D80E-EB5C-96DA-890760E819DE}"/>
              </a:ext>
            </a:extLst>
          </p:cNvPr>
          <p:cNvSpPr txBox="1"/>
          <p:nvPr/>
        </p:nvSpPr>
        <p:spPr>
          <a:xfrm>
            <a:off x="7246464" y="1663584"/>
            <a:ext cx="3443140" cy="461665"/>
          </a:xfrm>
          <a:prstGeom prst="rect">
            <a:avLst/>
          </a:prstGeom>
          <a:noFill/>
        </p:spPr>
        <p:txBody>
          <a:bodyPr wrap="square">
            <a:spAutoFit/>
          </a:bodyPr>
          <a:lstStyle/>
          <a:p>
            <a:r>
              <a:rPr lang="en-GB" sz="2400" b="1" u="none" strike="noStrike" cap="none" dirty="0">
                <a:solidFill>
                  <a:schemeClr val="accent2"/>
                </a:solidFill>
                <a:latin typeface="Arial" panose="020B0604020202020204" pitchFamily="34" charset="0"/>
                <a:cs typeface="Arial" panose="020B0604020202020204" pitchFamily="34" charset="0"/>
              </a:rPr>
              <a:t>Sample questions</a:t>
            </a:r>
            <a:endParaRPr lang="en-US" sz="2400" dirty="0">
              <a:solidFill>
                <a:schemeClr val="accent2"/>
              </a:solidFill>
            </a:endParaRPr>
          </a:p>
        </p:txBody>
      </p:sp>
      <p:sp>
        <p:nvSpPr>
          <p:cNvPr id="5" name="Oval Callout 4">
            <a:extLst>
              <a:ext uri="{FF2B5EF4-FFF2-40B4-BE49-F238E27FC236}">
                <a16:creationId xmlns:a16="http://schemas.microsoft.com/office/drawing/2014/main" id="{26F9F418-FACE-66D8-C56B-E75B7EFFB1F1}"/>
              </a:ext>
            </a:extLst>
          </p:cNvPr>
          <p:cNvSpPr/>
          <p:nvPr/>
        </p:nvSpPr>
        <p:spPr>
          <a:xfrm>
            <a:off x="5613576" y="1591642"/>
            <a:ext cx="1506807" cy="1229717"/>
          </a:xfrm>
          <a:prstGeom prst="wedgeEllipseCallout">
            <a:avLst>
              <a:gd name="adj1" fmla="val 28194"/>
              <a:gd name="adj2" fmla="val 68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t>
            </a:r>
          </a:p>
        </p:txBody>
      </p:sp>
      <p:pic>
        <p:nvPicPr>
          <p:cNvPr id="6" name="Graphic 5">
            <a:extLst>
              <a:ext uri="{FF2B5EF4-FFF2-40B4-BE49-F238E27FC236}">
                <a16:creationId xmlns:a16="http://schemas.microsoft.com/office/drawing/2014/main" id="{DD505053-FCE4-CE6F-5A5C-491269BE63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59833"/>
            <a:ext cx="2322655" cy="2322655"/>
          </a:xfrm>
          <a:prstGeom prst="rect">
            <a:avLst/>
          </a:prstGeom>
        </p:spPr>
      </p:pic>
      <p:sp>
        <p:nvSpPr>
          <p:cNvPr id="7" name="TextBox 6">
            <a:extLst>
              <a:ext uri="{FF2B5EF4-FFF2-40B4-BE49-F238E27FC236}">
                <a16:creationId xmlns:a16="http://schemas.microsoft.com/office/drawing/2014/main" id="{A677F245-1E36-F9BF-2EFD-D94249ED177B}"/>
              </a:ext>
            </a:extLst>
          </p:cNvPr>
          <p:cNvSpPr txBox="1"/>
          <p:nvPr/>
        </p:nvSpPr>
        <p:spPr>
          <a:xfrm>
            <a:off x="798920" y="3171917"/>
            <a:ext cx="4696907" cy="2015936"/>
          </a:xfrm>
          <a:prstGeom prst="rect">
            <a:avLst/>
          </a:prstGeom>
          <a:noFill/>
        </p:spPr>
        <p:txBody>
          <a:bodyPr wrap="square">
            <a:spAutoFit/>
          </a:bodyPr>
          <a:lstStyle/>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Phrase your questions as invitations to speak</a:t>
            </a:r>
          </a:p>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Ask open-ended questions</a:t>
            </a:r>
          </a:p>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Check your understanding</a:t>
            </a:r>
          </a:p>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Reflect her feelings</a:t>
            </a:r>
          </a:p>
        </p:txBody>
      </p:sp>
      <p:sp>
        <p:nvSpPr>
          <p:cNvPr id="8" name="TextBox 7">
            <a:extLst>
              <a:ext uri="{FF2B5EF4-FFF2-40B4-BE49-F238E27FC236}">
                <a16:creationId xmlns:a16="http://schemas.microsoft.com/office/drawing/2014/main" id="{A80370EA-7355-95CB-3B81-98917799E56C}"/>
              </a:ext>
            </a:extLst>
          </p:cNvPr>
          <p:cNvSpPr txBox="1"/>
          <p:nvPr/>
        </p:nvSpPr>
        <p:spPr>
          <a:xfrm>
            <a:off x="6294746" y="3171917"/>
            <a:ext cx="5592453" cy="2693045"/>
          </a:xfrm>
          <a:prstGeom prst="rect">
            <a:avLst/>
          </a:prstGeom>
          <a:noFill/>
        </p:spPr>
        <p:txBody>
          <a:bodyPr wrap="square">
            <a:spAutoFit/>
          </a:bodyPr>
          <a:lstStyle/>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“What would you like to talk about first?”</a:t>
            </a:r>
          </a:p>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“What would you like to do now?”</a:t>
            </a:r>
          </a:p>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“You mentioned that you are worried you could be pregnant, did I understand that correctly?”</a:t>
            </a:r>
          </a:p>
          <a:p>
            <a:pPr marL="342900" marR="0" lvl="0" indent="-342900" algn="l" defTabSz="914400" rtl="0" eaLnBrk="1" latinLnBrk="0" hangingPunct="1">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kern="1200" cap="none" dirty="0">
                <a:solidFill>
                  <a:schemeClr val="tx1"/>
                </a:solidFill>
                <a:latin typeface="Arial" panose="020B0604020202020204" pitchFamily="34" charset="0"/>
                <a:ea typeface="+mn-ea"/>
                <a:cs typeface="Arial" panose="020B0604020202020204" pitchFamily="34" charset="0"/>
              </a:rPr>
              <a:t>“It sounds as if you are having a hard time feeling relaxed …”</a:t>
            </a:r>
          </a:p>
        </p:txBody>
      </p:sp>
      <p:sp>
        <p:nvSpPr>
          <p:cNvPr id="2" name="TextBox 1">
            <a:extLst>
              <a:ext uri="{FF2B5EF4-FFF2-40B4-BE49-F238E27FC236}">
                <a16:creationId xmlns:a16="http://schemas.microsoft.com/office/drawing/2014/main" id="{6A5C5697-C800-F179-6E73-FEFBB0661C2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7.13</a:t>
            </a:r>
          </a:p>
        </p:txBody>
      </p:sp>
    </p:spTree>
    <p:extLst>
      <p:ext uri="{BB962C8B-B14F-4D97-AF65-F5344CB8AC3E}">
        <p14:creationId xmlns:p14="http://schemas.microsoft.com/office/powerpoint/2010/main" val="210753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0" name="Google Shape;1170;p148"/>
          <p:cNvSpPr txBox="1"/>
          <p:nvPr/>
        </p:nvSpPr>
        <p:spPr>
          <a:xfrm>
            <a:off x="0" y="0"/>
            <a:ext cx="12192000" cy="115983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400" b="1" dirty="0">
                <a:solidFill>
                  <a:srgbClr val="00B0F0"/>
                </a:solidFill>
                <a:latin typeface="+mj-lt"/>
                <a:ea typeface="Arial"/>
                <a:cs typeface="Arial"/>
                <a:sym typeface="Arial"/>
              </a:rPr>
              <a:t>I</a:t>
            </a:r>
            <a:r>
              <a:rPr lang="fr" sz="3400" b="1" dirty="0">
                <a:solidFill>
                  <a:schemeClr val="accent3"/>
                </a:solidFill>
                <a:latin typeface="+mj-lt"/>
                <a:ea typeface="Arial"/>
                <a:cs typeface="Arial"/>
                <a:sym typeface="Arial"/>
              </a:rPr>
              <a:t>nquire about needs and concerns (2)</a:t>
            </a:r>
            <a:endParaRPr sz="3400" dirty="0">
              <a:solidFill>
                <a:schemeClr val="accent3"/>
              </a:solidFill>
              <a:latin typeface="+mj-lt"/>
              <a:ea typeface="Arial"/>
              <a:cs typeface="Arial"/>
              <a:sym typeface="Arial"/>
            </a:endParaRPr>
          </a:p>
        </p:txBody>
      </p:sp>
      <p:sp>
        <p:nvSpPr>
          <p:cNvPr id="5" name="TextBox 4">
            <a:extLst>
              <a:ext uri="{FF2B5EF4-FFF2-40B4-BE49-F238E27FC236}">
                <a16:creationId xmlns:a16="http://schemas.microsoft.com/office/drawing/2014/main" id="{E9AD6D2C-12FE-0118-7818-599CD0E8286E}"/>
              </a:ext>
            </a:extLst>
          </p:cNvPr>
          <p:cNvSpPr txBox="1"/>
          <p:nvPr/>
        </p:nvSpPr>
        <p:spPr>
          <a:xfrm>
            <a:off x="1958417" y="1663584"/>
            <a:ext cx="3113202" cy="461665"/>
          </a:xfrm>
          <a:prstGeom prst="rect">
            <a:avLst/>
          </a:prstGeom>
          <a:noFill/>
        </p:spPr>
        <p:txBody>
          <a:bodyPr wrap="square">
            <a:spAutoFit/>
          </a:bodyPr>
          <a:lstStyle/>
          <a:p>
            <a:pPr marL="0" marR="0" lvl="0" indent="0" algn="l" rtl="0">
              <a:lnSpc>
                <a:spcPct val="100000"/>
              </a:lnSpc>
              <a:spcBef>
                <a:spcPts val="0"/>
              </a:spcBef>
              <a:spcAft>
                <a:spcPts val="0"/>
              </a:spcAft>
              <a:buNone/>
            </a:pPr>
            <a:r>
              <a:rPr lang="en-GB" sz="2400" b="1" u="none" strike="noStrike" cap="none" dirty="0">
                <a:solidFill>
                  <a:srgbClr val="00B0F0"/>
                </a:solidFill>
                <a:latin typeface="Arial" panose="020B0604020202020204" pitchFamily="34" charset="0"/>
                <a:cs typeface="Arial" panose="020B0604020202020204" pitchFamily="34" charset="0"/>
              </a:rPr>
              <a:t>Inquiry principles</a:t>
            </a:r>
            <a:endParaRPr lang="en-GB" sz="2400" b="1" dirty="0">
              <a:solidFill>
                <a:schemeClr val="accent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803DADA-92D4-03C2-E34D-298D55A1320F}"/>
              </a:ext>
            </a:extLst>
          </p:cNvPr>
          <p:cNvSpPr txBox="1"/>
          <p:nvPr/>
        </p:nvSpPr>
        <p:spPr>
          <a:xfrm>
            <a:off x="798920" y="3171917"/>
            <a:ext cx="4696907" cy="1600438"/>
          </a:xfrm>
          <a:prstGeom prst="rect">
            <a:avLst/>
          </a:prstGeom>
          <a:noFill/>
        </p:spPr>
        <p:txBody>
          <a:bodyPr wrap="square">
            <a:spAutoFit/>
          </a:bodyPr>
          <a:lstStyle/>
          <a:p>
            <a:pPr marL="342900" marR="0" lvl="0" indent="-342900" algn="l" rtl="0">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cap="none" dirty="0">
                <a:latin typeface="Arial" panose="020B0604020202020204" pitchFamily="34" charset="0"/>
                <a:cs typeface="Arial" panose="020B0604020202020204" pitchFamily="34" charset="0"/>
              </a:rPr>
              <a:t>Ask for clarification when needed</a:t>
            </a:r>
          </a:p>
          <a:p>
            <a:pPr marL="342900" marR="0" lvl="0" indent="-342900" algn="l" rtl="0">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cap="none" dirty="0">
                <a:latin typeface="Arial" panose="020B0604020202020204" pitchFamily="34" charset="0"/>
                <a:cs typeface="Arial" panose="020B0604020202020204" pitchFamily="34" charset="0"/>
              </a:rPr>
              <a:t>Help the survivor to identify and express her needs and concerns</a:t>
            </a:r>
          </a:p>
          <a:p>
            <a:pPr marL="342900" marR="0" lvl="0" indent="-342900" algn="l" rtl="0">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cap="none" dirty="0">
                <a:latin typeface="Arial" panose="020B0604020202020204" pitchFamily="34" charset="0"/>
                <a:cs typeface="Arial" panose="020B0604020202020204" pitchFamily="34" charset="0"/>
              </a:rPr>
              <a:t>Explore events further as needed </a:t>
            </a:r>
          </a:p>
        </p:txBody>
      </p:sp>
      <p:sp>
        <p:nvSpPr>
          <p:cNvPr id="9" name="TextBox 8">
            <a:extLst>
              <a:ext uri="{FF2B5EF4-FFF2-40B4-BE49-F238E27FC236}">
                <a16:creationId xmlns:a16="http://schemas.microsoft.com/office/drawing/2014/main" id="{57710E80-54C1-DEF0-14FA-6C0DC776CF7D}"/>
              </a:ext>
            </a:extLst>
          </p:cNvPr>
          <p:cNvSpPr txBox="1"/>
          <p:nvPr/>
        </p:nvSpPr>
        <p:spPr>
          <a:xfrm>
            <a:off x="6294747" y="3171917"/>
            <a:ext cx="5234234" cy="1600438"/>
          </a:xfrm>
          <a:prstGeom prst="rect">
            <a:avLst/>
          </a:prstGeom>
          <a:noFill/>
        </p:spPr>
        <p:txBody>
          <a:bodyPr wrap="square" lIns="91440" tIns="45720" rIns="91440" bIns="45720" anchor="t">
            <a:spAutoFit/>
          </a:bodyPr>
          <a:lstStyle/>
          <a:p>
            <a:pPr marL="342900" marR="0" lvl="0" indent="-342900" algn="l" rtl="0">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cap="none" dirty="0">
                <a:latin typeface="Arial"/>
                <a:cs typeface="Arial"/>
              </a:rPr>
              <a:t>“Could you clarify that for me?”</a:t>
            </a:r>
            <a:endParaRPr lang="en-GB" sz="2200" b="0" i="0" u="none" strike="noStrike" cap="none" dirty="0">
              <a:latin typeface="Arial" panose="020B0604020202020204" pitchFamily="34" charset="0"/>
              <a:cs typeface="Arial" panose="020B0604020202020204" pitchFamily="34" charset="0"/>
            </a:endParaRPr>
          </a:p>
          <a:p>
            <a:pPr marL="342900" marR="0" lvl="0" indent="-342900" algn="l" rtl="0">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cap="none" dirty="0">
                <a:latin typeface="Arial" panose="020B0604020202020204" pitchFamily="34" charset="0"/>
                <a:cs typeface="Arial" panose="020B0604020202020204" pitchFamily="34" charset="0"/>
              </a:rPr>
              <a:t>“What are your biggest worries right now?”</a:t>
            </a:r>
          </a:p>
          <a:p>
            <a:pPr marL="342900" marR="0" lvl="0" indent="-342900" algn="l" rtl="0">
              <a:lnSpc>
                <a:spcPct val="100000"/>
              </a:lnSpc>
              <a:spcBef>
                <a:spcPts val="0"/>
              </a:spcBef>
              <a:spcAft>
                <a:spcPts val="600"/>
              </a:spcAft>
              <a:buClr>
                <a:schemeClr val="accent2"/>
              </a:buClr>
              <a:buSzPct val="125000"/>
              <a:buFont typeface="Arial" panose="020B0604020202020204" pitchFamily="34" charset="0"/>
              <a:buChar char="•"/>
            </a:pPr>
            <a:r>
              <a:rPr lang="en-GB" sz="2200" b="0" i="0" u="none" strike="noStrike" cap="none" dirty="0">
                <a:latin typeface="Arial" panose="020B0604020202020204" pitchFamily="34" charset="0"/>
                <a:cs typeface="Arial" panose="020B0604020202020204" pitchFamily="34" charset="0"/>
              </a:rPr>
              <a:t>“Could you tell me more about that?”</a:t>
            </a:r>
          </a:p>
        </p:txBody>
      </p:sp>
      <p:sp>
        <p:nvSpPr>
          <p:cNvPr id="11" name="TextBox 10">
            <a:extLst>
              <a:ext uri="{FF2B5EF4-FFF2-40B4-BE49-F238E27FC236}">
                <a16:creationId xmlns:a16="http://schemas.microsoft.com/office/drawing/2014/main" id="{23B1A5F5-3419-9469-78CA-32D9A80725B4}"/>
              </a:ext>
            </a:extLst>
          </p:cNvPr>
          <p:cNvSpPr txBox="1"/>
          <p:nvPr/>
        </p:nvSpPr>
        <p:spPr>
          <a:xfrm>
            <a:off x="7246464" y="1663584"/>
            <a:ext cx="3443140" cy="461665"/>
          </a:xfrm>
          <a:prstGeom prst="rect">
            <a:avLst/>
          </a:prstGeom>
          <a:noFill/>
        </p:spPr>
        <p:txBody>
          <a:bodyPr wrap="square">
            <a:spAutoFit/>
          </a:bodyPr>
          <a:lstStyle/>
          <a:p>
            <a:r>
              <a:rPr lang="en-GB" sz="2400" b="1" u="none" strike="noStrike" cap="none" dirty="0">
                <a:solidFill>
                  <a:schemeClr val="accent2"/>
                </a:solidFill>
                <a:latin typeface="Arial" panose="020B0604020202020204" pitchFamily="34" charset="0"/>
                <a:cs typeface="Arial" panose="020B0604020202020204" pitchFamily="34" charset="0"/>
              </a:rPr>
              <a:t>Sample questions</a:t>
            </a:r>
            <a:endParaRPr lang="en-US" sz="2400" dirty="0">
              <a:solidFill>
                <a:schemeClr val="accent2"/>
              </a:solidFill>
            </a:endParaRPr>
          </a:p>
        </p:txBody>
      </p:sp>
      <p:sp>
        <p:nvSpPr>
          <p:cNvPr id="14" name="Oval Callout 13">
            <a:extLst>
              <a:ext uri="{FF2B5EF4-FFF2-40B4-BE49-F238E27FC236}">
                <a16:creationId xmlns:a16="http://schemas.microsoft.com/office/drawing/2014/main" id="{A03FBBAC-31FE-96BF-D74F-CFF960110B1E}"/>
              </a:ext>
            </a:extLst>
          </p:cNvPr>
          <p:cNvSpPr/>
          <p:nvPr/>
        </p:nvSpPr>
        <p:spPr>
          <a:xfrm>
            <a:off x="5613576" y="1591642"/>
            <a:ext cx="1506807" cy="1229717"/>
          </a:xfrm>
          <a:prstGeom prst="wedgeEllipseCallout">
            <a:avLst>
              <a:gd name="adj1" fmla="val 28194"/>
              <a:gd name="adj2" fmla="val 68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a:t>
            </a:r>
          </a:p>
        </p:txBody>
      </p:sp>
      <p:pic>
        <p:nvPicPr>
          <p:cNvPr id="15" name="Graphic 14">
            <a:extLst>
              <a:ext uri="{FF2B5EF4-FFF2-40B4-BE49-F238E27FC236}">
                <a16:creationId xmlns:a16="http://schemas.microsoft.com/office/drawing/2014/main" id="{C90FF116-E7EB-0713-1B7B-130B704578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59833"/>
            <a:ext cx="2322655" cy="2322655"/>
          </a:xfrm>
          <a:prstGeom prst="rect">
            <a:avLst/>
          </a:prstGeom>
        </p:spPr>
      </p:pic>
      <p:sp>
        <p:nvSpPr>
          <p:cNvPr id="2" name="TextBox 1">
            <a:extLst>
              <a:ext uri="{FF2B5EF4-FFF2-40B4-BE49-F238E27FC236}">
                <a16:creationId xmlns:a16="http://schemas.microsoft.com/office/drawing/2014/main" id="{5DDE07BC-24FC-A0CD-DF3F-79153424096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7.14</a:t>
            </a:r>
          </a:p>
        </p:txBody>
      </p:sp>
    </p:spTree>
    <p:extLst>
      <p:ext uri="{BB962C8B-B14F-4D97-AF65-F5344CB8AC3E}">
        <p14:creationId xmlns:p14="http://schemas.microsoft.com/office/powerpoint/2010/main" val="300949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7" name="Google Shape;1177;p149"/>
          <p:cNvSpPr txBox="1"/>
          <p:nvPr/>
        </p:nvSpPr>
        <p:spPr>
          <a:xfrm>
            <a:off x="0" y="12921"/>
            <a:ext cx="12191999" cy="11176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rgbClr val="00B0F0"/>
                </a:solidFill>
                <a:latin typeface="+mj-lt"/>
                <a:ea typeface="Arial"/>
                <a:cs typeface="Arial"/>
                <a:sym typeface="Arial"/>
              </a:rPr>
              <a:t>V</a:t>
            </a:r>
            <a:r>
              <a:rPr lang="en-GB" sz="3400" b="1">
                <a:solidFill>
                  <a:schemeClr val="accent3"/>
                </a:solidFill>
                <a:latin typeface="+mj-lt"/>
                <a:ea typeface="Arial"/>
                <a:cs typeface="Arial"/>
                <a:sym typeface="Arial"/>
              </a:rPr>
              <a:t>alidate</a:t>
            </a:r>
            <a:endParaRPr lang="en-GB" sz="3400">
              <a:solidFill>
                <a:schemeClr val="accent3"/>
              </a:solidFill>
              <a:latin typeface="+mj-lt"/>
              <a:ea typeface="Arial"/>
              <a:cs typeface="Arial"/>
              <a:sym typeface="Arial"/>
            </a:endParaRPr>
          </a:p>
        </p:txBody>
      </p:sp>
      <p:sp>
        <p:nvSpPr>
          <p:cNvPr id="1178" name="Google Shape;1178;p149"/>
          <p:cNvSpPr txBox="1"/>
          <p:nvPr/>
        </p:nvSpPr>
        <p:spPr>
          <a:xfrm>
            <a:off x="825661" y="1231085"/>
            <a:ext cx="10992091" cy="4440510"/>
          </a:xfrm>
          <a:prstGeom prst="rect">
            <a:avLst/>
          </a:prstGeom>
          <a:noFill/>
          <a:ln>
            <a:noFill/>
          </a:ln>
        </p:spPr>
        <p:txBody>
          <a:bodyPr spcFirstLastPara="1" wrap="square" lIns="121900" tIns="60933" rIns="121900" bIns="60933" anchor="t" anchorCtr="0">
            <a:spAutoFit/>
          </a:bodyPr>
          <a:lstStyle/>
          <a:p>
            <a:pPr>
              <a:lnSpc>
                <a:spcPct val="108000"/>
              </a:lnSpc>
              <a:spcAft>
                <a:spcPts val="1800"/>
              </a:spcAft>
            </a:pPr>
            <a:r>
              <a:rPr lang="fr" sz="2400" b="1" dirty="0">
                <a:solidFill>
                  <a:schemeClr val="accent2"/>
                </a:solidFill>
                <a:latin typeface="Arial"/>
                <a:ea typeface="Arial"/>
                <a:cs typeface="Arial"/>
                <a:sym typeface="Arial"/>
              </a:rPr>
              <a:t>Important things you can say:</a:t>
            </a:r>
            <a:endParaRPr sz="2400" b="1" dirty="0">
              <a:solidFill>
                <a:schemeClr val="accent2"/>
              </a:solidFill>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“It’s not your fault.”</a:t>
            </a:r>
            <a:endParaRPr sz="2200" dirty="0">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“It’s okay to talk about this.” </a:t>
            </a:r>
            <a:endParaRPr sz="2200" dirty="0">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“No one deserves to be hit by their partner.” </a:t>
            </a:r>
            <a:endParaRPr sz="2200" dirty="0">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“You are of value. Your life and your health matters.” </a:t>
            </a:r>
            <a:endParaRPr sz="2200" dirty="0">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“You are not alone. Sadly, many others have faced this.” </a:t>
            </a:r>
            <a:endParaRPr sz="2200" dirty="0">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“The way you are feeling and coping will change over time. It’s OK to be struggling right now.”</a:t>
            </a:r>
            <a:endParaRPr sz="2200" dirty="0">
              <a:latin typeface="Arial" panose="020B0604020202020204" pitchFamily="34" charset="0"/>
            </a:endParaRPr>
          </a:p>
          <a:p>
            <a:pPr marL="2285989" marR="970256" lvl="4" indent="-457189">
              <a:lnSpc>
                <a:spcPct val="108000"/>
              </a:lnSpc>
              <a:spcBef>
                <a:spcPts val="8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“Help is available.” (Only say this if it is true.)</a:t>
            </a:r>
            <a:endParaRPr sz="2200" dirty="0">
              <a:solidFill>
                <a:srgbClr val="000000"/>
              </a:solidFill>
              <a:latin typeface="Arial"/>
              <a:ea typeface="Arial"/>
              <a:cs typeface="Arial"/>
              <a:sym typeface="Arial"/>
            </a:endParaRPr>
          </a:p>
        </p:txBody>
      </p:sp>
      <p:sp>
        <p:nvSpPr>
          <p:cNvPr id="4" name="Oval Callout 3">
            <a:extLst>
              <a:ext uri="{FF2B5EF4-FFF2-40B4-BE49-F238E27FC236}">
                <a16:creationId xmlns:a16="http://schemas.microsoft.com/office/drawing/2014/main" id="{76A10AC6-6448-05A1-FC51-9F3245674535}"/>
              </a:ext>
            </a:extLst>
          </p:cNvPr>
          <p:cNvSpPr/>
          <p:nvPr/>
        </p:nvSpPr>
        <p:spPr>
          <a:xfrm flipH="1">
            <a:off x="533428" y="2463301"/>
            <a:ext cx="1842126" cy="1477103"/>
          </a:xfrm>
          <a:prstGeom prst="wedgeEllipseCallout">
            <a:avLst>
              <a:gd name="adj1" fmla="val -4964"/>
              <a:gd name="adj2" fmla="val 70833"/>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a:t>
            </a:r>
          </a:p>
        </p:txBody>
      </p:sp>
      <p:sp>
        <p:nvSpPr>
          <p:cNvPr id="6" name="Rectangle 5">
            <a:extLst>
              <a:ext uri="{FF2B5EF4-FFF2-40B4-BE49-F238E27FC236}">
                <a16:creationId xmlns:a16="http://schemas.microsoft.com/office/drawing/2014/main" id="{F1943130-0A8D-C48B-8999-BC544F61EC95}"/>
              </a:ext>
            </a:extLst>
          </p:cNvPr>
          <p:cNvSpPr/>
          <p:nvPr/>
        </p:nvSpPr>
        <p:spPr>
          <a:xfrm>
            <a:off x="7141580" y="1446835"/>
            <a:ext cx="4224759" cy="10164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GB" b="1" dirty="0">
                <a:solidFill>
                  <a:schemeClr val="bg1"/>
                </a:solidFill>
                <a:latin typeface="Arial"/>
                <a:ea typeface="Arial"/>
                <a:cs typeface="Arial"/>
                <a:sym typeface="Arial"/>
              </a:rPr>
              <a:t>You may be the first or only person to say these things!</a:t>
            </a:r>
            <a:endParaRPr lang="en-GB" dirty="0">
              <a:solidFill>
                <a:schemeClr val="bg1"/>
              </a:solidFill>
              <a:latin typeface="Arial" panose="020B0604020202020204" pitchFamily="34" charset="0"/>
            </a:endParaRPr>
          </a:p>
        </p:txBody>
      </p:sp>
      <p:sp>
        <p:nvSpPr>
          <p:cNvPr id="7" name="Right Arrow 6">
            <a:extLst>
              <a:ext uri="{FF2B5EF4-FFF2-40B4-BE49-F238E27FC236}">
                <a16:creationId xmlns:a16="http://schemas.microsoft.com/office/drawing/2014/main" id="{C3D71B16-E78A-3E5B-591E-9E90DD4AAAD1}"/>
              </a:ext>
            </a:extLst>
          </p:cNvPr>
          <p:cNvSpPr/>
          <p:nvPr/>
        </p:nvSpPr>
        <p:spPr>
          <a:xfrm>
            <a:off x="7141580" y="1658058"/>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9957433-C36E-C5C5-8B6D-9D3AC44FD00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7.15</a:t>
            </a:r>
          </a:p>
        </p:txBody>
      </p:sp>
    </p:spTree>
    <p:extLst>
      <p:ext uri="{BB962C8B-B14F-4D97-AF65-F5344CB8AC3E}">
        <p14:creationId xmlns:p14="http://schemas.microsoft.com/office/powerpoint/2010/main" val="93185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6" name="Google Shape;1186;p150"/>
          <p:cNvSpPr txBox="1"/>
          <p:nvPr/>
        </p:nvSpPr>
        <p:spPr>
          <a:xfrm>
            <a:off x="2627453" y="2292676"/>
            <a:ext cx="8891448" cy="2788609"/>
          </a:xfrm>
          <a:prstGeom prst="rect">
            <a:avLst/>
          </a:prstGeom>
          <a:noFill/>
          <a:ln>
            <a:noFill/>
          </a:ln>
        </p:spPr>
        <p:txBody>
          <a:bodyPr spcFirstLastPara="1" wrap="square" lIns="121900" tIns="60933" rIns="121900" bIns="60933" anchor="t" anchorCtr="0">
            <a:spAutoFit/>
          </a:bodyPr>
          <a:lstStyle/>
          <a:p>
            <a:pPr marL="342900" marR="127843" indent="-342900">
              <a:lnSpc>
                <a:spcPct val="108000"/>
              </a:lnSpc>
              <a:spcBef>
                <a:spcPts val="1600"/>
              </a:spcBef>
              <a:buClr>
                <a:schemeClr val="accent2"/>
              </a:buClr>
              <a:buSzPct val="125000"/>
              <a:buFont typeface="Arial" panose="020B0604020202020204" pitchFamily="34" charset="0"/>
              <a:buChar char="•"/>
            </a:pPr>
            <a:r>
              <a:rPr lang="fr" sz="2400" dirty="0">
                <a:solidFill>
                  <a:srgbClr val="000000"/>
                </a:solidFill>
                <a:latin typeface="Arial"/>
                <a:ea typeface="Arial"/>
                <a:cs typeface="Arial"/>
                <a:sym typeface="Arial"/>
              </a:rPr>
              <a:t>Watch as the doctor demonstrates the techniques for the first three steps: </a:t>
            </a:r>
            <a:r>
              <a:rPr lang="fr" sz="2400" b="1" dirty="0">
                <a:solidFill>
                  <a:schemeClr val="accent2"/>
                </a:solidFill>
                <a:latin typeface="Arial"/>
                <a:ea typeface="Arial"/>
                <a:cs typeface="Arial"/>
                <a:sym typeface="Arial"/>
              </a:rPr>
              <a:t>L – I – V</a:t>
            </a:r>
            <a:endParaRPr sz="2400" b="1" dirty="0">
              <a:solidFill>
                <a:schemeClr val="accent2"/>
              </a:solidFill>
              <a:latin typeface="Arial" panose="020B0604020202020204" pitchFamily="34" charset="0"/>
            </a:endParaRPr>
          </a:p>
          <a:p>
            <a:pPr marL="342900" marR="127843" indent="-342900">
              <a:lnSpc>
                <a:spcPct val="108000"/>
              </a:lnSpc>
              <a:spcBef>
                <a:spcPts val="1600"/>
              </a:spcBef>
              <a:buClr>
                <a:schemeClr val="accent2"/>
              </a:buClr>
              <a:buSzPct val="125000"/>
              <a:buFont typeface="Arial" panose="020B0604020202020204" pitchFamily="34" charset="0"/>
              <a:buChar char="•"/>
            </a:pPr>
            <a:r>
              <a:rPr lang="fr" sz="2400" dirty="0">
                <a:solidFill>
                  <a:srgbClr val="000000"/>
                </a:solidFill>
                <a:latin typeface="Arial"/>
                <a:ea typeface="Arial"/>
                <a:cs typeface="Arial"/>
                <a:sym typeface="Arial"/>
              </a:rPr>
              <a:t>Reflect on how you might provide this care in your own words and style</a:t>
            </a:r>
            <a:endParaRPr sz="2400" dirty="0">
              <a:latin typeface="Arial" panose="020B0604020202020204" pitchFamily="34" charset="0"/>
            </a:endParaRPr>
          </a:p>
          <a:p>
            <a:pPr marL="342900" marR="127843" indent="-342900">
              <a:lnSpc>
                <a:spcPct val="108000"/>
              </a:lnSpc>
              <a:spcBef>
                <a:spcPts val="1600"/>
              </a:spcBef>
              <a:buClr>
                <a:schemeClr val="accent2"/>
              </a:buClr>
              <a:buSzPct val="125000"/>
              <a:buFont typeface="Arial" panose="020B0604020202020204" pitchFamily="34" charset="0"/>
              <a:buChar char="•"/>
            </a:pPr>
            <a:r>
              <a:rPr lang="fr" sz="2400" dirty="0">
                <a:solidFill>
                  <a:srgbClr val="000000"/>
                </a:solidFill>
                <a:latin typeface="Arial"/>
                <a:ea typeface="Arial"/>
                <a:cs typeface="Arial"/>
                <a:sym typeface="Arial"/>
              </a:rPr>
              <a:t>Watch for active listening techniques</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5C1A0BA5-F620-8F3C-8420-636D8C8F424F}"/>
              </a:ext>
            </a:extLst>
          </p:cNvPr>
          <p:cNvSpPr>
            <a:spLocks noGrp="1"/>
          </p:cNvSpPr>
          <p:nvPr>
            <p:ph type="title"/>
          </p:nvPr>
        </p:nvSpPr>
        <p:spPr/>
        <p:txBody>
          <a:bodyPr/>
          <a:lstStyle/>
          <a:p>
            <a:r>
              <a:rPr lang="en-GB" b="1" dirty="0">
                <a:latin typeface="+mj-lt"/>
              </a:rPr>
              <a:t>Video “Responding to </a:t>
            </a:r>
            <a:r>
              <a:rPr lang="en-GB" dirty="0">
                <a:latin typeface="+mj-lt"/>
              </a:rPr>
              <a:t>intimate </a:t>
            </a:r>
            <a:r>
              <a:rPr lang="en-GB" b="1" dirty="0">
                <a:latin typeface="+mj-lt"/>
              </a:rPr>
              <a:t>partner violence – </a:t>
            </a:r>
            <a:r>
              <a:rPr lang="en-GB" b="1" dirty="0">
                <a:solidFill>
                  <a:schemeClr val="accent2"/>
                </a:solidFill>
                <a:latin typeface="+mj-lt"/>
              </a:rPr>
              <a:t>LIV</a:t>
            </a:r>
            <a:r>
              <a:rPr lang="en-GB" b="1" dirty="0">
                <a:latin typeface="+mj-lt"/>
              </a:rPr>
              <a:t>”</a:t>
            </a:r>
            <a:endParaRPr lang="en-US" dirty="0">
              <a:latin typeface="+mj-lt"/>
            </a:endParaRPr>
          </a:p>
        </p:txBody>
      </p:sp>
      <p:sp>
        <p:nvSpPr>
          <p:cNvPr id="3" name="Text Placeholder 2">
            <a:extLst>
              <a:ext uri="{FF2B5EF4-FFF2-40B4-BE49-F238E27FC236}">
                <a16:creationId xmlns:a16="http://schemas.microsoft.com/office/drawing/2014/main" id="{B6A8C426-E07A-8F56-057A-DC9E2D227492}"/>
              </a:ext>
            </a:extLst>
          </p:cNvPr>
          <p:cNvSpPr>
            <a:spLocks noGrp="1"/>
          </p:cNvSpPr>
          <p:nvPr>
            <p:ph type="body" sz="quarter" idx="10"/>
          </p:nvPr>
        </p:nvSpPr>
        <p:spPr/>
        <p:txBody>
          <a:bodyPr/>
          <a:lstStyle/>
          <a:p>
            <a:r>
              <a:rPr lang="en-GB">
                <a:sym typeface="Arial"/>
              </a:rPr>
              <a:t>Exercise 7.1</a:t>
            </a:r>
            <a:endParaRPr lang="en-GB"/>
          </a:p>
        </p:txBody>
      </p:sp>
      <p:grpSp>
        <p:nvGrpSpPr>
          <p:cNvPr id="7" name="Group 6">
            <a:extLst>
              <a:ext uri="{FF2B5EF4-FFF2-40B4-BE49-F238E27FC236}">
                <a16:creationId xmlns:a16="http://schemas.microsoft.com/office/drawing/2014/main" id="{F572109A-0A13-2B74-E805-4B1F259CE154}"/>
              </a:ext>
            </a:extLst>
          </p:cNvPr>
          <p:cNvGrpSpPr/>
          <p:nvPr/>
        </p:nvGrpSpPr>
        <p:grpSpPr>
          <a:xfrm>
            <a:off x="1036882" y="2940940"/>
            <a:ext cx="1299943" cy="1299943"/>
            <a:chOff x="4706670" y="3561888"/>
            <a:chExt cx="1475315" cy="1475315"/>
          </a:xfrm>
        </p:grpSpPr>
        <p:sp>
          <p:nvSpPr>
            <p:cNvPr id="8" name="Oval 7">
              <a:extLst>
                <a:ext uri="{FF2B5EF4-FFF2-40B4-BE49-F238E27FC236}">
                  <a16:creationId xmlns:a16="http://schemas.microsoft.com/office/drawing/2014/main" id="{6631066A-2A63-D47E-41F1-FA4BF64FC9CF}"/>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290;p50">
              <a:extLst>
                <a:ext uri="{FF2B5EF4-FFF2-40B4-BE49-F238E27FC236}">
                  <a16:creationId xmlns:a16="http://schemas.microsoft.com/office/drawing/2014/main" id="{5C31696E-6D94-03F7-8054-07A202BFEF1F}"/>
                </a:ext>
              </a:extLst>
            </p:cNvPr>
            <p:cNvGrpSpPr/>
            <p:nvPr/>
          </p:nvGrpSpPr>
          <p:grpSpPr>
            <a:xfrm>
              <a:off x="4924538" y="3846334"/>
              <a:ext cx="1039577" cy="806498"/>
              <a:chOff x="511556" y="2988297"/>
              <a:chExt cx="1138555" cy="883285"/>
            </a:xfrm>
          </p:grpSpPr>
          <p:sp>
            <p:nvSpPr>
              <p:cNvPr id="10" name="Google Shape;291;p50">
                <a:extLst>
                  <a:ext uri="{FF2B5EF4-FFF2-40B4-BE49-F238E27FC236}">
                    <a16:creationId xmlns:a16="http://schemas.microsoft.com/office/drawing/2014/main" id="{DA62E4B0-2AAF-555F-CF2A-5DD8A96753F9}"/>
                  </a:ext>
                </a:extLst>
              </p:cNvPr>
              <p:cNvSpPr/>
              <p:nvPr/>
            </p:nvSpPr>
            <p:spPr>
              <a:xfrm>
                <a:off x="668034" y="3173383"/>
                <a:ext cx="170697" cy="170851"/>
              </a:xfrm>
              <a:prstGeom prst="rect">
                <a:avLst/>
              </a:prstGeom>
              <a:noFill/>
              <a:ln>
                <a:noFill/>
              </a:ln>
            </p:spPr>
            <p:txBody>
              <a:bodyPr/>
              <a:lstStyle/>
              <a:p>
                <a:endParaRPr lang="en-GB" sz="2400" dirty="0">
                  <a:latin typeface="Arial" panose="020B0604020202020204" pitchFamily="34" charset="0"/>
                </a:endParaRPr>
              </a:p>
            </p:txBody>
          </p:sp>
          <p:sp>
            <p:nvSpPr>
              <p:cNvPr id="11" name="Google Shape;292;p50">
                <a:extLst>
                  <a:ext uri="{FF2B5EF4-FFF2-40B4-BE49-F238E27FC236}">
                    <a16:creationId xmlns:a16="http://schemas.microsoft.com/office/drawing/2014/main" id="{62FA2A0B-8265-3A5E-2A50-47033A8495F3}"/>
                  </a:ext>
                </a:extLst>
              </p:cNvPr>
              <p:cNvSpPr/>
              <p:nvPr/>
            </p:nvSpPr>
            <p:spPr>
              <a:xfrm>
                <a:off x="1066327" y="3116432"/>
                <a:ext cx="170697" cy="170851"/>
              </a:xfrm>
              <a:prstGeom prst="rect">
                <a:avLst/>
              </a:prstGeom>
              <a:noFill/>
              <a:ln>
                <a:noFill/>
              </a:ln>
            </p:spPr>
            <p:txBody>
              <a:bodyPr/>
              <a:lstStyle/>
              <a:p>
                <a:endParaRPr lang="en-GB" sz="2400" dirty="0">
                  <a:latin typeface="Arial" panose="020B0604020202020204" pitchFamily="34" charset="0"/>
                </a:endParaRPr>
              </a:p>
            </p:txBody>
          </p:sp>
          <p:sp>
            <p:nvSpPr>
              <p:cNvPr id="12" name="Google Shape;293;p50">
                <a:extLst>
                  <a:ext uri="{FF2B5EF4-FFF2-40B4-BE49-F238E27FC236}">
                    <a16:creationId xmlns:a16="http://schemas.microsoft.com/office/drawing/2014/main" id="{E03FF3B4-6076-5DE4-CBAA-65C4ACDB4004}"/>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anchor="t" anchorCtr="0">
                <a:noAutofit/>
              </a:bodyPr>
              <a:lstStyle/>
              <a:p>
                <a:endParaRPr sz="1867" dirty="0">
                  <a:solidFill>
                    <a:srgbClr val="000000"/>
                  </a:solidFill>
                  <a:latin typeface="Arial"/>
                  <a:ea typeface="Arial"/>
                  <a:cs typeface="Arial"/>
                  <a:sym typeface="Arial"/>
                </a:endParaRPr>
              </a:p>
            </p:txBody>
          </p:sp>
        </p:grpSp>
      </p:grpSp>
      <p:sp>
        <p:nvSpPr>
          <p:cNvPr id="4" name="TextBox 3">
            <a:extLst>
              <a:ext uri="{FF2B5EF4-FFF2-40B4-BE49-F238E27FC236}">
                <a16:creationId xmlns:a16="http://schemas.microsoft.com/office/drawing/2014/main" id="{E938808E-BEC2-04C8-FA2E-370488DCAB4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7.16</a:t>
            </a:r>
          </a:p>
        </p:txBody>
      </p:sp>
    </p:spTree>
    <p:extLst>
      <p:ext uri="{BB962C8B-B14F-4D97-AF65-F5344CB8AC3E}">
        <p14:creationId xmlns:p14="http://schemas.microsoft.com/office/powerpoint/2010/main" val="318570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3" name="Google Shape;1193;p151"/>
          <p:cNvSpPr txBox="1"/>
          <p:nvPr/>
        </p:nvSpPr>
        <p:spPr>
          <a:xfrm>
            <a:off x="841829" y="2350970"/>
            <a:ext cx="10290627" cy="2334174"/>
          </a:xfrm>
          <a:prstGeom prst="rect">
            <a:avLst/>
          </a:prstGeom>
          <a:noFill/>
          <a:ln>
            <a:noFill/>
          </a:ln>
        </p:spPr>
        <p:txBody>
          <a:bodyPr spcFirstLastPara="1" wrap="square" lIns="121900" tIns="60933" rIns="121900" bIns="60933" anchor="t" anchorCtr="0">
            <a:spAutoFit/>
          </a:bodyPr>
          <a:lstStyle/>
          <a:p>
            <a:pPr marR="127843" lvl="1">
              <a:lnSpc>
                <a:spcPct val="108000"/>
              </a:lnSpc>
              <a:spcBef>
                <a:spcPts val="1600"/>
              </a:spcBef>
              <a:buClr>
                <a:schemeClr val="accent2"/>
              </a:buClr>
              <a:buSzPct val="125000"/>
            </a:pPr>
            <a:r>
              <a:rPr lang="fr" sz="2400" dirty="0">
                <a:solidFill>
                  <a:srgbClr val="000000"/>
                </a:solidFill>
                <a:latin typeface="Arial"/>
                <a:ea typeface="Arial"/>
                <a:cs typeface="Arial"/>
                <a:sym typeface="Arial"/>
              </a:rPr>
              <a:t>Practi</a:t>
            </a:r>
            <a:r>
              <a:rPr lang="fr" sz="2400" dirty="0">
                <a:latin typeface="Arial" panose="020B0604020202020204" pitchFamily="34" charset="0"/>
              </a:rPr>
              <a:t>s</a:t>
            </a:r>
            <a:r>
              <a:rPr lang="fr" sz="2400" dirty="0">
                <a:solidFill>
                  <a:srgbClr val="000000"/>
                </a:solidFill>
                <a:latin typeface="Arial"/>
                <a:ea typeface="Arial"/>
                <a:cs typeface="Arial"/>
                <a:sym typeface="Arial"/>
              </a:rPr>
              <a:t>e the first three steps: </a:t>
            </a:r>
            <a:r>
              <a:rPr lang="fr" sz="2400" b="1" dirty="0">
                <a:solidFill>
                  <a:schemeClr val="accent2"/>
                </a:solidFill>
                <a:latin typeface="Arial"/>
                <a:ea typeface="Arial"/>
                <a:cs typeface="Arial"/>
                <a:sym typeface="Arial"/>
              </a:rPr>
              <a:t>L</a:t>
            </a:r>
            <a:r>
              <a:rPr lang="fr" sz="2400" dirty="0">
                <a:solidFill>
                  <a:srgbClr val="000000"/>
                </a:solidFill>
                <a:latin typeface="Arial"/>
                <a:ea typeface="Arial"/>
                <a:cs typeface="Arial"/>
                <a:sym typeface="Arial"/>
              </a:rPr>
              <a:t>isten – </a:t>
            </a:r>
            <a:r>
              <a:rPr lang="fr" sz="2400" b="1" dirty="0">
                <a:solidFill>
                  <a:schemeClr val="accent2"/>
                </a:solidFill>
                <a:latin typeface="Arial"/>
                <a:ea typeface="Arial"/>
                <a:cs typeface="Arial"/>
                <a:sym typeface="Arial"/>
              </a:rPr>
              <a:t>I</a:t>
            </a:r>
            <a:r>
              <a:rPr lang="fr" sz="2400" dirty="0">
                <a:solidFill>
                  <a:srgbClr val="000000"/>
                </a:solidFill>
                <a:latin typeface="Arial"/>
                <a:ea typeface="Arial"/>
                <a:cs typeface="Arial"/>
                <a:sym typeface="Arial"/>
              </a:rPr>
              <a:t>nquire – </a:t>
            </a:r>
            <a:r>
              <a:rPr lang="fr" sz="2400" b="1" dirty="0">
                <a:solidFill>
                  <a:schemeClr val="accent2"/>
                </a:solidFill>
                <a:latin typeface="Arial"/>
                <a:ea typeface="Arial"/>
                <a:cs typeface="Arial"/>
                <a:sym typeface="Arial"/>
              </a:rPr>
              <a:t>V</a:t>
            </a:r>
            <a:r>
              <a:rPr lang="fr" sz="2400" dirty="0">
                <a:solidFill>
                  <a:srgbClr val="000000"/>
                </a:solidFill>
                <a:latin typeface="Arial"/>
                <a:ea typeface="Arial"/>
                <a:cs typeface="Arial"/>
                <a:sym typeface="Arial"/>
              </a:rPr>
              <a:t>alidate</a:t>
            </a:r>
            <a:endParaRPr sz="2400" dirty="0">
              <a:latin typeface="Arial" panose="020B0604020202020204" pitchFamily="34" charset="0"/>
            </a:endParaRPr>
          </a:p>
          <a:p>
            <a:pPr marR="127843" lvl="1">
              <a:lnSpc>
                <a:spcPct val="108000"/>
              </a:lnSpc>
              <a:spcBef>
                <a:spcPts val="1600"/>
              </a:spcBef>
              <a:buClr>
                <a:schemeClr val="accent2"/>
              </a:buClr>
              <a:buSzPct val="125000"/>
            </a:pPr>
            <a:r>
              <a:rPr lang="fr" sz="2400" dirty="0">
                <a:solidFill>
                  <a:srgbClr val="000000"/>
                </a:solidFill>
                <a:latin typeface="Arial"/>
                <a:ea typeface="Arial"/>
                <a:cs typeface="Arial"/>
                <a:sym typeface="Arial"/>
              </a:rPr>
              <a:t>Resist the urge to follow pathways of physical examination or treatment counselling </a:t>
            </a:r>
            <a:endParaRPr sz="2400" dirty="0">
              <a:latin typeface="Arial" panose="020B0604020202020204" pitchFamily="34" charset="0"/>
            </a:endParaRPr>
          </a:p>
          <a:p>
            <a:pPr marR="127843" lvl="1">
              <a:lnSpc>
                <a:spcPct val="108000"/>
              </a:lnSpc>
              <a:spcBef>
                <a:spcPts val="1600"/>
              </a:spcBef>
              <a:buClr>
                <a:schemeClr val="accent2"/>
              </a:buClr>
              <a:buSzPct val="125000"/>
            </a:pPr>
            <a:r>
              <a:rPr lang="fr" sz="2400" dirty="0">
                <a:solidFill>
                  <a:srgbClr val="000000"/>
                </a:solidFill>
                <a:latin typeface="Arial"/>
                <a:ea typeface="Arial"/>
                <a:cs typeface="Arial"/>
                <a:sym typeface="Arial"/>
              </a:rPr>
              <a:t>Remember your active listening techniques</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05760D21-BC38-1AAF-229D-DAAF54BC0A73}"/>
              </a:ext>
            </a:extLst>
          </p:cNvPr>
          <p:cNvSpPr>
            <a:spLocks noGrp="1"/>
          </p:cNvSpPr>
          <p:nvPr>
            <p:ph type="title"/>
          </p:nvPr>
        </p:nvSpPr>
        <p:spPr/>
        <p:txBody>
          <a:bodyPr/>
          <a:lstStyle/>
          <a:p>
            <a:r>
              <a:rPr lang="en-GB" b="1" dirty="0">
                <a:solidFill>
                  <a:schemeClr val="accent3"/>
                </a:solidFill>
                <a:latin typeface="+mj-lt"/>
                <a:ea typeface="Arial"/>
                <a:cs typeface="Arial"/>
                <a:sym typeface="Arial"/>
              </a:rPr>
              <a:t>Role play to practise </a:t>
            </a:r>
            <a:r>
              <a:rPr lang="en-GB" b="1" dirty="0">
                <a:solidFill>
                  <a:schemeClr val="accent2"/>
                </a:solidFill>
                <a:latin typeface="+mj-lt"/>
                <a:ea typeface="Arial"/>
                <a:cs typeface="Arial"/>
                <a:sym typeface="Arial"/>
              </a:rPr>
              <a:t>LIV</a:t>
            </a:r>
            <a:r>
              <a:rPr lang="en-GB" b="1" dirty="0">
                <a:solidFill>
                  <a:schemeClr val="accent3"/>
                </a:solidFill>
                <a:latin typeface="+mj-lt"/>
                <a:ea typeface="Arial"/>
                <a:cs typeface="Arial"/>
                <a:sym typeface="Arial"/>
              </a:rPr>
              <a:t>(ES), part 1</a:t>
            </a:r>
            <a:endParaRPr lang="en-GB" dirty="0">
              <a:solidFill>
                <a:schemeClr val="accent3"/>
              </a:solidFill>
              <a:latin typeface="+mj-lt"/>
              <a:ea typeface="Arial"/>
              <a:cs typeface="Arial"/>
              <a:sym typeface="Arial"/>
            </a:endParaRPr>
          </a:p>
        </p:txBody>
      </p:sp>
      <p:sp>
        <p:nvSpPr>
          <p:cNvPr id="3" name="Text Placeholder 2">
            <a:extLst>
              <a:ext uri="{FF2B5EF4-FFF2-40B4-BE49-F238E27FC236}">
                <a16:creationId xmlns:a16="http://schemas.microsoft.com/office/drawing/2014/main" id="{2AB1B049-33BB-AD15-C414-0534627FD490}"/>
              </a:ext>
            </a:extLst>
          </p:cNvPr>
          <p:cNvSpPr>
            <a:spLocks noGrp="1"/>
          </p:cNvSpPr>
          <p:nvPr>
            <p:ph type="body" sz="quarter" idx="10"/>
          </p:nvPr>
        </p:nvSpPr>
        <p:spPr/>
        <p:txBody>
          <a:bodyPr>
            <a:normAutofit/>
          </a:bodyPr>
          <a:lstStyle/>
          <a:p>
            <a:r>
              <a:rPr lang="en-GB" b="1">
                <a:solidFill>
                  <a:schemeClr val="bg1"/>
                </a:solidFill>
                <a:latin typeface="+mj-lt"/>
                <a:ea typeface="Arial"/>
                <a:cs typeface="Arial"/>
                <a:sym typeface="Arial"/>
              </a:rPr>
              <a:t>Exercise 7.2</a:t>
            </a:r>
            <a:endParaRPr lang="en-GB"/>
          </a:p>
        </p:txBody>
      </p:sp>
      <p:sp>
        <p:nvSpPr>
          <p:cNvPr id="4" name="Rounded Rectangle 3">
            <a:extLst>
              <a:ext uri="{FF2B5EF4-FFF2-40B4-BE49-F238E27FC236}">
                <a16:creationId xmlns:a16="http://schemas.microsoft.com/office/drawing/2014/main" id="{221AB9E7-F67B-729E-A3E2-C852C92431DB}"/>
              </a:ext>
            </a:extLst>
          </p:cNvPr>
          <p:cNvSpPr/>
          <p:nvPr/>
        </p:nvSpPr>
        <p:spPr>
          <a:xfrm>
            <a:off x="8875351" y="3942776"/>
            <a:ext cx="2083485" cy="162223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a:ea typeface="Arial"/>
                <a:cs typeface="Arial"/>
                <a:sym typeface="Arial"/>
              </a:rPr>
              <a:t>Job aid 7a</a:t>
            </a:r>
            <a:endParaRPr lang="en-GB" sz="2000" dirty="0">
              <a:solidFill>
                <a:schemeClr val="bg1"/>
              </a:solidFill>
              <a:latin typeface="Arial" panose="020B0604020202020204" pitchFamily="34" charset="0"/>
            </a:endParaRPr>
          </a:p>
          <a:p>
            <a:pPr algn="ctr"/>
            <a:r>
              <a:rPr lang="en-GB" dirty="0">
                <a:solidFill>
                  <a:schemeClr val="bg1"/>
                </a:solidFill>
                <a:latin typeface="Arial" panose="020B0604020202020204" pitchFamily="34" charset="0"/>
              </a:rPr>
              <a:t>i</a:t>
            </a:r>
            <a:r>
              <a:rPr lang="en-GB" dirty="0">
                <a:solidFill>
                  <a:schemeClr val="bg1"/>
                </a:solidFill>
                <a:latin typeface="Arial"/>
                <a:ea typeface="Arial"/>
                <a:cs typeface="Arial"/>
                <a:sym typeface="Arial"/>
              </a:rPr>
              <a:t>n Web Annex B. </a:t>
            </a:r>
            <a:endParaRPr lang="en-GB" dirty="0">
              <a:solidFill>
                <a:schemeClr val="bg1"/>
              </a:solidFill>
              <a:latin typeface="Arial" panose="020B0604020202020204" pitchFamily="34" charset="0"/>
            </a:endParaRPr>
          </a:p>
          <a:p>
            <a:pPr algn="ctr"/>
            <a:r>
              <a:rPr lang="en-GB" dirty="0">
                <a:solidFill>
                  <a:schemeClr val="bg1"/>
                </a:solidFill>
                <a:latin typeface="Arial"/>
                <a:ea typeface="Arial"/>
                <a:cs typeface="Arial"/>
                <a:sym typeface="Arial"/>
              </a:rPr>
              <a:t>Participant job aids</a:t>
            </a:r>
            <a:endParaRPr lang="en-GB" dirty="0">
              <a:solidFill>
                <a:schemeClr val="bg1"/>
              </a:solidFill>
              <a:latin typeface="Arial" panose="020B0604020202020204" pitchFamily="34" charset="0"/>
            </a:endParaRPr>
          </a:p>
        </p:txBody>
      </p:sp>
      <p:pic>
        <p:nvPicPr>
          <p:cNvPr id="5" name="Graphic 4" descr="Checkbox Ticked with solid fill">
            <a:extLst>
              <a:ext uri="{FF2B5EF4-FFF2-40B4-BE49-F238E27FC236}">
                <a16:creationId xmlns:a16="http://schemas.microsoft.com/office/drawing/2014/main" id="{656A98BF-BC5A-666E-B423-E307E1888F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 y="2522412"/>
            <a:ext cx="612000" cy="612000"/>
          </a:xfrm>
          <a:prstGeom prst="rect">
            <a:avLst/>
          </a:prstGeom>
        </p:spPr>
      </p:pic>
      <p:pic>
        <p:nvPicPr>
          <p:cNvPr id="6" name="Graphic 5" descr="Checkbox Ticked with solid fill">
            <a:extLst>
              <a:ext uri="{FF2B5EF4-FFF2-40B4-BE49-F238E27FC236}">
                <a16:creationId xmlns:a16="http://schemas.microsoft.com/office/drawing/2014/main" id="{9A7DF95E-5616-4899-A75E-FE9F7476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 y="3077288"/>
            <a:ext cx="612000" cy="612000"/>
          </a:xfrm>
          <a:prstGeom prst="rect">
            <a:avLst/>
          </a:prstGeom>
        </p:spPr>
      </p:pic>
      <p:pic>
        <p:nvPicPr>
          <p:cNvPr id="7" name="Graphic 6" descr="Checkbox Ticked with solid fill">
            <a:extLst>
              <a:ext uri="{FF2B5EF4-FFF2-40B4-BE49-F238E27FC236}">
                <a16:creationId xmlns:a16="http://schemas.microsoft.com/office/drawing/2014/main" id="{F51955C9-7E7E-607E-1BD2-790C98A5B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 y="4073144"/>
            <a:ext cx="612000" cy="612000"/>
          </a:xfrm>
          <a:prstGeom prst="rect">
            <a:avLst/>
          </a:prstGeom>
        </p:spPr>
      </p:pic>
      <p:sp>
        <p:nvSpPr>
          <p:cNvPr id="8" name="TextBox 7">
            <a:extLst>
              <a:ext uri="{FF2B5EF4-FFF2-40B4-BE49-F238E27FC236}">
                <a16:creationId xmlns:a16="http://schemas.microsoft.com/office/drawing/2014/main" id="{25AF1833-7979-CCF7-713B-D4A4BC1F640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7.17</a:t>
            </a:r>
          </a:p>
        </p:txBody>
      </p:sp>
    </p:spTree>
    <p:extLst>
      <p:ext uri="{BB962C8B-B14F-4D97-AF65-F5344CB8AC3E}">
        <p14:creationId xmlns:p14="http://schemas.microsoft.com/office/powerpoint/2010/main" val="358986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200" name="Google Shape;1200;p152"/>
          <p:cNvSpPr txBox="1"/>
          <p:nvPr/>
        </p:nvSpPr>
        <p:spPr>
          <a:xfrm>
            <a:off x="0" y="0"/>
            <a:ext cx="12192000" cy="134982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chemeClr val="accent3"/>
                </a:solidFill>
                <a:latin typeface="+mj-lt"/>
                <a:cs typeface="Arial"/>
                <a:sym typeface="Arial"/>
              </a:rPr>
              <a:t>Session 7: That’s a wrap!</a:t>
            </a:r>
          </a:p>
        </p:txBody>
      </p:sp>
      <p:sp>
        <p:nvSpPr>
          <p:cNvPr id="1201" name="Google Shape;1201;p152"/>
          <p:cNvSpPr txBox="1"/>
          <p:nvPr/>
        </p:nvSpPr>
        <p:spPr>
          <a:xfrm>
            <a:off x="798652" y="1439126"/>
            <a:ext cx="10637135" cy="4266919"/>
          </a:xfrm>
          <a:prstGeom prst="rect">
            <a:avLst/>
          </a:prstGeom>
          <a:noFill/>
          <a:ln>
            <a:noFill/>
          </a:ln>
        </p:spPr>
        <p:txBody>
          <a:bodyPr spcFirstLastPara="1" wrap="square" lIns="121900" tIns="60933" rIns="121900" bIns="60933" anchor="t" anchorCtr="0">
            <a:spAutoFit/>
          </a:bodyPr>
          <a:lstStyle/>
          <a:p>
            <a:pPr marL="457189" indent="-457189">
              <a:lnSpc>
                <a:spcPct val="108000"/>
              </a:lnSpc>
              <a:spcBef>
                <a:spcPts val="800"/>
              </a:spcBef>
              <a:buClr>
                <a:schemeClr val="accent3"/>
              </a:buClr>
              <a:buSzPct val="125000"/>
              <a:buFont typeface="Wingdings" pitchFamily="2" charset="2"/>
              <a:buChar char="Ø"/>
            </a:pPr>
            <a:r>
              <a:rPr lang="fr" sz="2400" dirty="0">
                <a:solidFill>
                  <a:srgbClr val="000000"/>
                </a:solidFill>
                <a:latin typeface="Arial"/>
                <a:ea typeface="Arial"/>
                <a:cs typeface="Arial"/>
                <a:sym typeface="Arial"/>
              </a:rPr>
              <a:t>Effective listening and LIVES can be powerful healing tools for survivors. For some, first-line response alone can be what they need to move forward.</a:t>
            </a:r>
            <a:endParaRPr sz="2400" dirty="0">
              <a:latin typeface="Arial" panose="020B0604020202020204" pitchFamily="34" charset="0"/>
            </a:endParaRPr>
          </a:p>
          <a:p>
            <a:pPr marL="457189" indent="-457189">
              <a:lnSpc>
                <a:spcPct val="108000"/>
              </a:lnSpc>
              <a:spcBef>
                <a:spcPts val="800"/>
              </a:spcBef>
              <a:buClr>
                <a:schemeClr val="accent3"/>
              </a:buClr>
              <a:buSzPct val="125000"/>
              <a:buFont typeface="Wingdings" pitchFamily="2" charset="2"/>
              <a:buChar char="Ø"/>
            </a:pPr>
            <a:r>
              <a:rPr lang="fr" sz="2400" dirty="0">
                <a:solidFill>
                  <a:srgbClr val="000000"/>
                </a:solidFill>
                <a:latin typeface="Arial"/>
                <a:ea typeface="Arial"/>
                <a:cs typeface="Arial"/>
                <a:sym typeface="Arial"/>
              </a:rPr>
              <a:t>Remember to minimize distractions and focus on your patient for the most effective communication.</a:t>
            </a:r>
            <a:endParaRPr sz="2400" dirty="0">
              <a:latin typeface="Arial" panose="020B0604020202020204" pitchFamily="34" charset="0"/>
            </a:endParaRPr>
          </a:p>
          <a:p>
            <a:pPr marL="457189" indent="-457189">
              <a:lnSpc>
                <a:spcPct val="108000"/>
              </a:lnSpc>
              <a:spcBef>
                <a:spcPts val="800"/>
              </a:spcBef>
              <a:buClr>
                <a:schemeClr val="accent3"/>
              </a:buClr>
              <a:buSzPct val="125000"/>
              <a:buFont typeface="Wingdings" pitchFamily="2" charset="2"/>
              <a:buChar char="Ø"/>
            </a:pPr>
            <a:r>
              <a:rPr lang="fr" sz="2400" dirty="0">
                <a:solidFill>
                  <a:srgbClr val="000000"/>
                </a:solidFill>
                <a:latin typeface="Arial"/>
                <a:ea typeface="Arial"/>
                <a:cs typeface="Arial"/>
                <a:sym typeface="Arial"/>
              </a:rPr>
              <a:t>When providing first-line support to younger survivors, ensure a </a:t>
            </a:r>
            <a:br>
              <a:rPr lang="fr" sz="2400" dirty="0">
                <a:solidFill>
                  <a:srgbClr val="000000"/>
                </a:solidFill>
                <a:latin typeface="Arial"/>
                <a:ea typeface="Arial"/>
                <a:cs typeface="Arial"/>
                <a:sym typeface="Arial"/>
              </a:rPr>
            </a:br>
            <a:r>
              <a:rPr lang="fr" sz="2800" b="1" u="sng" dirty="0">
                <a:solidFill>
                  <a:srgbClr val="00B0F0"/>
                </a:solidFill>
                <a:latin typeface="Arial"/>
                <a:ea typeface="Arial"/>
                <a:cs typeface="Arial"/>
                <a:sym typeface="Arial"/>
              </a:rPr>
              <a:t>C</a:t>
            </a:r>
            <a:r>
              <a:rPr lang="fr" sz="2400" dirty="0">
                <a:solidFill>
                  <a:srgbClr val="000000"/>
                </a:solidFill>
                <a:latin typeface="Arial"/>
                <a:ea typeface="Arial"/>
                <a:cs typeface="Arial"/>
                <a:sym typeface="Arial"/>
              </a:rPr>
              <a:t>hild- and adolescent-friendly environment, and </a:t>
            </a:r>
            <a:r>
              <a:rPr lang="fr" sz="2800" b="1" u="sng" dirty="0">
                <a:solidFill>
                  <a:srgbClr val="00B0F0"/>
                </a:solidFill>
                <a:latin typeface="Arial"/>
                <a:ea typeface="Arial"/>
                <a:cs typeface="Arial"/>
                <a:sym typeface="Arial"/>
              </a:rPr>
              <a:t>C</a:t>
            </a:r>
            <a:r>
              <a:rPr lang="fr" sz="2400" dirty="0">
                <a:solidFill>
                  <a:srgbClr val="000000"/>
                </a:solidFill>
                <a:latin typeface="Arial"/>
                <a:ea typeface="Arial"/>
                <a:cs typeface="Arial"/>
                <a:sym typeface="Arial"/>
              </a:rPr>
              <a:t>aregiver support. </a:t>
            </a:r>
            <a:endParaRPr sz="2400" dirty="0">
              <a:solidFill>
                <a:srgbClr val="000000"/>
              </a:solidFill>
              <a:latin typeface="Arial"/>
              <a:ea typeface="Arial"/>
              <a:cs typeface="Arial"/>
              <a:sym typeface="Arial"/>
            </a:endParaRPr>
          </a:p>
          <a:p>
            <a:pPr marL="457189" indent="-457189">
              <a:lnSpc>
                <a:spcPct val="108000"/>
              </a:lnSpc>
              <a:spcBef>
                <a:spcPts val="800"/>
              </a:spcBef>
              <a:buClr>
                <a:schemeClr val="accent3"/>
              </a:buClr>
              <a:buSzPct val="125000"/>
              <a:buFont typeface="Wingdings" pitchFamily="2" charset="2"/>
              <a:buChar char="Ø"/>
            </a:pPr>
            <a:r>
              <a:rPr lang="fr" sz="2400" dirty="0">
                <a:solidFill>
                  <a:srgbClr val="000000"/>
                </a:solidFill>
                <a:latin typeface="Arial"/>
                <a:ea typeface="Arial"/>
                <a:cs typeface="Arial"/>
                <a:sym typeface="Arial"/>
              </a:rPr>
              <a:t>Take the time to continue practising the LIV portions of LIVES, and think about how you can provide first-line support using your own words.</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84CF2126-387D-90BA-716E-FE9A2E4F101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7.18</a:t>
            </a:r>
          </a:p>
        </p:txBody>
      </p:sp>
    </p:spTree>
    <p:extLst>
      <p:ext uri="{BB962C8B-B14F-4D97-AF65-F5344CB8AC3E}">
        <p14:creationId xmlns:p14="http://schemas.microsoft.com/office/powerpoint/2010/main" val="401144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n-GB" sz="2400" dirty="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rPr lang="en-US" dirty="0"/>
              <a:t>First-line support using LIV(ES), part 1: </a:t>
            </a:r>
            <a:br>
              <a:rPr lang="en-US" dirty="0"/>
            </a:br>
            <a:r>
              <a:rPr lang="en-US" dirty="0">
                <a:solidFill>
                  <a:schemeClr val="accent2"/>
                </a:solidFill>
              </a:rPr>
              <a:t>L</a:t>
            </a:r>
            <a:r>
              <a:rPr lang="en-US" dirty="0"/>
              <a:t>isten, </a:t>
            </a:r>
            <a:r>
              <a:rPr lang="en-US" dirty="0">
                <a:solidFill>
                  <a:schemeClr val="accent2"/>
                </a:solidFill>
              </a:rPr>
              <a:t>I</a:t>
            </a:r>
            <a:r>
              <a:rPr lang="en-US" dirty="0"/>
              <a:t>nquire, </a:t>
            </a:r>
            <a:r>
              <a:rPr lang="en-US" dirty="0">
                <a:solidFill>
                  <a:schemeClr val="accent2"/>
                </a:solidFill>
              </a:rPr>
              <a:t>V</a:t>
            </a:r>
            <a:r>
              <a:rPr lang="en-US" dirty="0"/>
              <a:t>alidate</a:t>
            </a:r>
          </a:p>
          <a:p>
            <a:endParaRPr lang="en-US" dirty="0"/>
          </a:p>
          <a:p>
            <a:endParaRPr lang="en-US"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n-US" dirty="0"/>
              <a:t>Session 7.</a:t>
            </a:r>
          </a:p>
        </p:txBody>
      </p:sp>
      <p:sp>
        <p:nvSpPr>
          <p:cNvPr id="6" name="TextBox 5">
            <a:extLst>
              <a:ext uri="{FF2B5EF4-FFF2-40B4-BE49-F238E27FC236}">
                <a16:creationId xmlns:a16="http://schemas.microsoft.com/office/drawing/2014/main" id="{B12F623E-5B1F-617E-60C4-CB8B17388A5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7.2</a:t>
            </a:r>
          </a:p>
        </p:txBody>
      </p:sp>
    </p:spTree>
    <p:extLst>
      <p:ext uri="{BB962C8B-B14F-4D97-AF65-F5344CB8AC3E}">
        <p14:creationId xmlns:p14="http://schemas.microsoft.com/office/powerpoint/2010/main" val="393078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1" name="Google Shape;1091;p139"/>
          <p:cNvSpPr txBox="1"/>
          <p:nvPr/>
        </p:nvSpPr>
        <p:spPr>
          <a:xfrm>
            <a:off x="633273" y="1596087"/>
            <a:ext cx="10925453" cy="3199197"/>
          </a:xfrm>
          <a:prstGeom prst="rect">
            <a:avLst/>
          </a:prstGeom>
          <a:noFill/>
          <a:ln>
            <a:noFill/>
          </a:ln>
        </p:spPr>
        <p:txBody>
          <a:bodyPr spcFirstLastPara="1" wrap="square" lIns="121900" tIns="60933" rIns="121900" bIns="60933" anchor="t" anchorCtr="0">
            <a:noAutofit/>
          </a:bodyPr>
          <a:lstStyle/>
          <a:p>
            <a:pPr marR="118530">
              <a:lnSpc>
                <a:spcPct val="108000"/>
              </a:lnSpc>
              <a:spcAft>
                <a:spcPts val="1600"/>
              </a:spcAft>
            </a:pPr>
            <a:r>
              <a:rPr lang="en-GB" sz="2400" u="sng" dirty="0">
                <a:solidFill>
                  <a:schemeClr val="accent3"/>
                </a:solidFill>
                <a:latin typeface="Arial" panose="020B0604020202020204" pitchFamily="34" charset="0"/>
                <a:cs typeface="Arial" panose="020B0604020202020204" pitchFamily="34" charset="0"/>
                <a:sym typeface="Arial"/>
              </a:rPr>
              <a:t>Objective 3:</a:t>
            </a:r>
            <a:r>
              <a:rPr lang="en-GB" sz="2400" dirty="0">
                <a:solidFill>
                  <a:srgbClr val="00B0F0"/>
                </a:solidFill>
                <a:latin typeface="Arial"/>
                <a:ea typeface="Arial"/>
                <a:cs typeface="Arial"/>
                <a:sym typeface="Arial"/>
              </a:rPr>
              <a:t>	</a:t>
            </a:r>
            <a:r>
              <a:rPr lang="en-GB" sz="2400" dirty="0">
                <a:solidFill>
                  <a:srgbClr val="00B0F0"/>
                </a:solidFill>
                <a:latin typeface="Arial" panose="020B0604020202020204" pitchFamily="34" charset="0"/>
                <a:sym typeface="Arial"/>
              </a:rPr>
              <a:t>Demonstrate clinical skills appropriate to one’s scope of practice 		to respond to sexual assault and IPV</a:t>
            </a:r>
            <a:endParaRPr lang="en-GB" sz="2400" dirty="0">
              <a:solidFill>
                <a:srgbClr val="00B0F0"/>
              </a:solidFill>
              <a:latin typeface="Arial" panose="020B0604020202020204" pitchFamily="34" charset="0"/>
            </a:endParaRPr>
          </a:p>
          <a:p>
            <a:pPr marR="118530"/>
            <a:endParaRPr lang="en-GB" sz="1000" b="1" dirty="0">
              <a:solidFill>
                <a:schemeClr val="accent1"/>
              </a:solidFill>
              <a:latin typeface="Arial"/>
              <a:ea typeface="Arial"/>
              <a:cs typeface="Arial"/>
              <a:sym typeface="Arial"/>
            </a:endParaRPr>
          </a:p>
          <a:p>
            <a:pPr marR="118530">
              <a:spcAft>
                <a:spcPts val="600"/>
              </a:spcAft>
            </a:pPr>
            <a:r>
              <a:rPr lang="en-GB" sz="2200" b="1" dirty="0">
                <a:solidFill>
                  <a:schemeClr val="accent1"/>
                </a:solidFill>
                <a:latin typeface="Arial"/>
                <a:cs typeface="Arial"/>
                <a:sym typeface="Arial"/>
              </a:rPr>
              <a:t>Competencies</a:t>
            </a:r>
            <a:r>
              <a:rPr lang="en-GB" sz="2200" b="1" dirty="0">
                <a:solidFill>
                  <a:schemeClr val="accent1"/>
                </a:solidFill>
                <a:latin typeface="Arial"/>
                <a:ea typeface="Arial"/>
                <a:cs typeface="Arial"/>
                <a:sym typeface="Arial"/>
              </a:rPr>
              <a:t>:</a:t>
            </a:r>
            <a:endParaRPr lang="en-GB" sz="2200" dirty="0">
              <a:solidFill>
                <a:schemeClr val="accent1"/>
              </a:solidFill>
              <a:latin typeface="Arial"/>
              <a:ea typeface="Arial"/>
              <a:cs typeface="Arial"/>
              <a:sym typeface="Arial"/>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the content of first-line support (LIVES)</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Demonstrate skills in offering the first three elements (listening, inquiring and validating) of first-line support to survivors who disclose abuse</a:t>
            </a:r>
            <a:endParaRPr lang="en-GB" sz="2000" dirty="0">
              <a:solidFill>
                <a:srgbClr val="000000"/>
              </a:solidFill>
              <a:latin typeface="Arial" panose="020B0604020202020204" pitchFamily="34" charset="0"/>
            </a:endParaRPr>
          </a:p>
        </p:txBody>
      </p:sp>
      <p:sp>
        <p:nvSpPr>
          <p:cNvPr id="4" name="Title 3">
            <a:extLst>
              <a:ext uri="{FF2B5EF4-FFF2-40B4-BE49-F238E27FC236}">
                <a16:creationId xmlns:a16="http://schemas.microsoft.com/office/drawing/2014/main" id="{1E03F772-106A-CCCF-446B-63242951D1FC}"/>
              </a:ext>
            </a:extLst>
          </p:cNvPr>
          <p:cNvSpPr>
            <a:spLocks noGrp="1"/>
          </p:cNvSpPr>
          <p:nvPr>
            <p:ph type="title"/>
          </p:nvPr>
        </p:nvSpPr>
        <p:spPr>
          <a:xfrm>
            <a:off x="415600" y="432000"/>
            <a:ext cx="11360800" cy="561254"/>
          </a:xfrm>
        </p:spPr>
        <p:txBody>
          <a:bodyPr/>
          <a:lstStyle/>
          <a:p>
            <a:r>
              <a:rPr lang="en-GB" dirty="0"/>
              <a:t>Session objectives</a:t>
            </a:r>
          </a:p>
        </p:txBody>
      </p:sp>
      <p:sp>
        <p:nvSpPr>
          <p:cNvPr id="2" name="TextBox 1">
            <a:extLst>
              <a:ext uri="{FF2B5EF4-FFF2-40B4-BE49-F238E27FC236}">
                <a16:creationId xmlns:a16="http://schemas.microsoft.com/office/drawing/2014/main" id="{7360E788-20FB-D816-3ABD-D1157B7CA40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7.3</a:t>
            </a:r>
          </a:p>
        </p:txBody>
      </p:sp>
    </p:spTree>
    <p:extLst>
      <p:ext uri="{BB962C8B-B14F-4D97-AF65-F5344CB8AC3E}">
        <p14:creationId xmlns:p14="http://schemas.microsoft.com/office/powerpoint/2010/main" val="39601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0" name="Google Shape;1100;p140"/>
          <p:cNvSpPr txBox="1"/>
          <p:nvPr/>
        </p:nvSpPr>
        <p:spPr>
          <a:xfrm>
            <a:off x="0" y="0"/>
            <a:ext cx="12192000" cy="1166493"/>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pPr>
            <a:endParaRPr sz="3400" b="1" dirty="0">
              <a:solidFill>
                <a:schemeClr val="accent3"/>
              </a:solidFill>
              <a:latin typeface="+mj-lt"/>
              <a:cs typeface="Arial"/>
              <a:sym typeface="Arial"/>
            </a:endParaRPr>
          </a:p>
        </p:txBody>
      </p:sp>
      <p:sp>
        <p:nvSpPr>
          <p:cNvPr id="1101" name="Google Shape;1101;p140"/>
          <p:cNvSpPr/>
          <p:nvPr/>
        </p:nvSpPr>
        <p:spPr>
          <a:xfrm>
            <a:off x="1070776" y="1145634"/>
            <a:ext cx="4611757" cy="4855909"/>
          </a:xfrm>
          <a:prstGeom prst="rect">
            <a:avLst/>
          </a:prstGeom>
          <a:noFill/>
          <a:ln>
            <a:noFill/>
          </a:ln>
        </p:spPr>
        <p:txBody>
          <a:bodyPr/>
          <a:lstStyle/>
          <a:p>
            <a:endParaRPr lang="en-GB" sz="2400" dirty="0">
              <a:latin typeface="Arial" panose="020B0604020202020204" pitchFamily="34" charset="0"/>
            </a:endParaRPr>
          </a:p>
        </p:txBody>
      </p:sp>
      <p:sp>
        <p:nvSpPr>
          <p:cNvPr id="1103" name="Google Shape;1103;p140" descr="Eye with solid fill"/>
          <p:cNvSpPr/>
          <p:nvPr/>
        </p:nvSpPr>
        <p:spPr>
          <a:xfrm>
            <a:off x="6509469" y="2124987"/>
            <a:ext cx="906448" cy="906448"/>
          </a:xfrm>
          <a:prstGeom prst="rect">
            <a:avLst/>
          </a:prstGeom>
          <a:noFill/>
          <a:ln>
            <a:noFill/>
          </a:ln>
        </p:spPr>
        <p:txBody>
          <a:bodyPr/>
          <a:lstStyle/>
          <a:p>
            <a:endParaRPr lang="en-GB" sz="2400" dirty="0">
              <a:latin typeface="Arial" panose="020B0604020202020204" pitchFamily="34" charset="0"/>
            </a:endParaRPr>
          </a:p>
        </p:txBody>
      </p:sp>
      <p:sp>
        <p:nvSpPr>
          <p:cNvPr id="1104" name="Google Shape;1104;p140" descr="Ear outline"/>
          <p:cNvSpPr/>
          <p:nvPr/>
        </p:nvSpPr>
        <p:spPr>
          <a:xfrm>
            <a:off x="6459110" y="3153474"/>
            <a:ext cx="1007167" cy="1007167"/>
          </a:xfrm>
          <a:prstGeom prst="rect">
            <a:avLst/>
          </a:prstGeom>
          <a:noFill/>
          <a:ln>
            <a:noFill/>
          </a:ln>
        </p:spPr>
        <p:txBody>
          <a:bodyPr/>
          <a:lstStyle/>
          <a:p>
            <a:endParaRPr lang="en-GB" sz="2400" dirty="0">
              <a:latin typeface="Arial" panose="020B0604020202020204" pitchFamily="34" charset="0"/>
            </a:endParaRPr>
          </a:p>
        </p:txBody>
      </p:sp>
      <p:sp>
        <p:nvSpPr>
          <p:cNvPr id="1105" name="Google Shape;1105;p140" descr="Sparkling Heart outline"/>
          <p:cNvSpPr/>
          <p:nvPr/>
        </p:nvSpPr>
        <p:spPr>
          <a:xfrm>
            <a:off x="6591633" y="4430767"/>
            <a:ext cx="906448" cy="906448"/>
          </a:xfrm>
          <a:prstGeom prst="rect">
            <a:avLst/>
          </a:prstGeom>
          <a:noFill/>
          <a:ln>
            <a:noFill/>
          </a:ln>
        </p:spPr>
        <p:txBody>
          <a:bodyPr/>
          <a:lstStyle/>
          <a:p>
            <a:endParaRPr lang="en-GB" sz="2400" dirty="0">
              <a:latin typeface="Arial" panose="020B0604020202020204" pitchFamily="34" charset="0"/>
            </a:endParaRPr>
          </a:p>
        </p:txBody>
      </p:sp>
      <p:pic>
        <p:nvPicPr>
          <p:cNvPr id="9" name="Picture 8">
            <a:extLst>
              <a:ext uri="{FF2B5EF4-FFF2-40B4-BE49-F238E27FC236}">
                <a16:creationId xmlns:a16="http://schemas.microsoft.com/office/drawing/2014/main" id="{E631A590-27F7-FD93-D2CE-26D9367A2A2C}"/>
              </a:ext>
            </a:extLst>
          </p:cNvPr>
          <p:cNvPicPr>
            <a:picLocks/>
          </p:cNvPicPr>
          <p:nvPr/>
        </p:nvPicPr>
        <p:blipFill>
          <a:blip r:embed="rId3"/>
          <a:stretch>
            <a:fillRect/>
          </a:stretch>
        </p:blipFill>
        <p:spPr>
          <a:xfrm>
            <a:off x="0" y="-42547"/>
            <a:ext cx="5741886" cy="6044090"/>
          </a:xfrm>
          <a:prstGeom prst="rect">
            <a:avLst/>
          </a:prstGeom>
        </p:spPr>
      </p:pic>
      <p:sp>
        <p:nvSpPr>
          <p:cNvPr id="3" name="Title 2">
            <a:extLst>
              <a:ext uri="{FF2B5EF4-FFF2-40B4-BE49-F238E27FC236}">
                <a16:creationId xmlns:a16="http://schemas.microsoft.com/office/drawing/2014/main" id="{090C05C4-EC43-A0CA-8F5F-A9A0C5283651}"/>
              </a:ext>
            </a:extLst>
          </p:cNvPr>
          <p:cNvSpPr>
            <a:spLocks noGrp="1"/>
          </p:cNvSpPr>
          <p:nvPr>
            <p:ph type="title"/>
          </p:nvPr>
        </p:nvSpPr>
        <p:spPr>
          <a:xfrm>
            <a:off x="6096000" y="288000"/>
            <a:ext cx="5857200" cy="878494"/>
          </a:xfrm>
        </p:spPr>
        <p:txBody>
          <a:bodyPr/>
          <a:lstStyle/>
          <a:p>
            <a:r>
              <a:rPr lang="en-GB" sz="3400" b="1" dirty="0">
                <a:solidFill>
                  <a:schemeClr val="accent3"/>
                </a:solidFill>
                <a:latin typeface="+mj-lt"/>
                <a:cs typeface="Arial"/>
                <a:sym typeface="Arial"/>
              </a:rPr>
              <a:t>First-line support</a:t>
            </a:r>
            <a:endParaRPr lang="en-US" dirty="0"/>
          </a:p>
        </p:txBody>
      </p:sp>
      <p:grpSp>
        <p:nvGrpSpPr>
          <p:cNvPr id="5" name="Group 4">
            <a:extLst>
              <a:ext uri="{FF2B5EF4-FFF2-40B4-BE49-F238E27FC236}">
                <a16:creationId xmlns:a16="http://schemas.microsoft.com/office/drawing/2014/main" id="{7DFC4179-5627-B3AA-D89A-7A736B9E4695}"/>
              </a:ext>
            </a:extLst>
          </p:cNvPr>
          <p:cNvGrpSpPr/>
          <p:nvPr/>
        </p:nvGrpSpPr>
        <p:grpSpPr>
          <a:xfrm>
            <a:off x="6400799" y="1541243"/>
            <a:ext cx="5323963" cy="4146402"/>
            <a:chOff x="6400799" y="1541243"/>
            <a:chExt cx="5323963" cy="4146402"/>
          </a:xfrm>
        </p:grpSpPr>
        <p:sp>
          <p:nvSpPr>
            <p:cNvPr id="6" name="Google Shape;742;p98">
              <a:extLst>
                <a:ext uri="{FF2B5EF4-FFF2-40B4-BE49-F238E27FC236}">
                  <a16:creationId xmlns:a16="http://schemas.microsoft.com/office/drawing/2014/main" id="{F84C9500-5C05-5092-8A50-80D0A745D1C8}"/>
                </a:ext>
              </a:extLst>
            </p:cNvPr>
            <p:cNvSpPr txBox="1"/>
            <p:nvPr/>
          </p:nvSpPr>
          <p:spPr>
            <a:xfrm>
              <a:off x="6445097" y="1541243"/>
              <a:ext cx="5279665" cy="4146402"/>
            </a:xfrm>
            <a:prstGeom prst="rect">
              <a:avLst/>
            </a:prstGeom>
            <a:noFill/>
            <a:ln>
              <a:noFill/>
            </a:ln>
          </p:spPr>
          <p:txBody>
            <a:bodyPr spcFirstLastPara="1" wrap="square" lIns="121900" tIns="60933" rIns="121900" bIns="60933" anchor="t" anchorCtr="0">
              <a:spAutoFit/>
            </a:bodyPr>
            <a:lstStyle/>
            <a:p>
              <a:pPr>
                <a:lnSpc>
                  <a:spcPct val="108000"/>
                </a:lnSpc>
                <a:spcAft>
                  <a:spcPts val="2400"/>
                </a:spcAft>
              </a:pPr>
              <a:r>
                <a:rPr lang="fr" sz="2400" dirty="0">
                  <a:solidFill>
                    <a:srgbClr val="000000"/>
                  </a:solidFill>
                  <a:latin typeface="Arial"/>
                  <a:ea typeface="Arial"/>
                  <a:cs typeface="Arial"/>
                  <a:sym typeface="Arial"/>
                </a:rPr>
                <a:t>Learn to listen with your:</a:t>
              </a:r>
              <a:endParaRPr sz="2400" dirty="0">
                <a:solidFill>
                  <a:srgbClr val="000000"/>
                </a:solidFill>
                <a:latin typeface="Arial"/>
                <a:ea typeface="Arial"/>
                <a:cs typeface="Arial"/>
                <a:sym typeface="Arial"/>
              </a:endParaRPr>
            </a:p>
            <a:p>
              <a:pPr>
                <a:lnSpc>
                  <a:spcPct val="108000"/>
                </a:lnSpc>
                <a:spcAft>
                  <a:spcPts val="2400"/>
                </a:spcAft>
              </a:pPr>
              <a:r>
                <a:rPr lang="fr" sz="2400" dirty="0">
                  <a:solidFill>
                    <a:srgbClr val="000000"/>
                  </a:solidFill>
                  <a:latin typeface="Arial"/>
                  <a:ea typeface="Arial"/>
                  <a:cs typeface="Arial"/>
                  <a:sym typeface="Arial"/>
                </a:rPr>
                <a:t>	Eyes – giving her your 	undivided attention</a:t>
              </a:r>
              <a:endParaRPr sz="2400" dirty="0">
                <a:solidFill>
                  <a:srgbClr val="000000"/>
                </a:solidFill>
                <a:latin typeface="Arial"/>
                <a:ea typeface="Arial"/>
                <a:cs typeface="Arial"/>
                <a:sym typeface="Arial"/>
              </a:endParaRPr>
            </a:p>
            <a:p>
              <a:pPr>
                <a:lnSpc>
                  <a:spcPct val="108000"/>
                </a:lnSpc>
                <a:spcAft>
                  <a:spcPts val="2400"/>
                </a:spcAft>
              </a:pPr>
              <a:r>
                <a:rPr lang="fr" sz="2400" dirty="0">
                  <a:solidFill>
                    <a:srgbClr val="000000"/>
                  </a:solidFill>
                  <a:latin typeface="Arial"/>
                  <a:ea typeface="Arial"/>
                  <a:cs typeface="Arial"/>
                  <a:sym typeface="Arial"/>
                </a:rPr>
                <a:t>	Ears – truly hearing her 	concerns and questions</a:t>
              </a:r>
              <a:endParaRPr sz="2400" dirty="0">
                <a:solidFill>
                  <a:srgbClr val="000000"/>
                </a:solidFill>
                <a:latin typeface="Arial"/>
                <a:ea typeface="Arial"/>
                <a:cs typeface="Arial"/>
                <a:sym typeface="Arial"/>
              </a:endParaRPr>
            </a:p>
            <a:p>
              <a:pPr>
                <a:lnSpc>
                  <a:spcPct val="108000"/>
                </a:lnSpc>
                <a:spcAft>
                  <a:spcPts val="2400"/>
                </a:spcAft>
              </a:pPr>
              <a:r>
                <a:rPr lang="fr" sz="2400" dirty="0">
                  <a:solidFill>
                    <a:srgbClr val="000000"/>
                  </a:solidFill>
                  <a:latin typeface="Arial"/>
                  <a:ea typeface="Arial"/>
                  <a:cs typeface="Arial"/>
                  <a:sym typeface="Arial"/>
                </a:rPr>
                <a:t>	Heart – hearing with caring 	and respect</a:t>
              </a:r>
              <a:endParaRPr sz="2400" dirty="0">
                <a:latin typeface="Arial" panose="020B0604020202020204" pitchFamily="34" charset="0"/>
              </a:endParaRPr>
            </a:p>
          </p:txBody>
        </p:sp>
        <p:pic>
          <p:nvPicPr>
            <p:cNvPr id="7" name="Graphic 13" descr="Ear outline">
              <a:extLst>
                <a:ext uri="{FF2B5EF4-FFF2-40B4-BE49-F238E27FC236}">
                  <a16:creationId xmlns:a16="http://schemas.microsoft.com/office/drawing/2014/main" id="{1950BF1F-546D-41E7-4A54-7EC7F1CD38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799" y="3274442"/>
              <a:ext cx="1007167" cy="1007167"/>
            </a:xfrm>
            <a:prstGeom prst="rect">
              <a:avLst/>
            </a:prstGeom>
          </p:spPr>
        </p:pic>
        <p:pic>
          <p:nvPicPr>
            <p:cNvPr id="8" name="Graphic 15" descr="Sparkling Heart outline">
              <a:extLst>
                <a:ext uri="{FF2B5EF4-FFF2-40B4-BE49-F238E27FC236}">
                  <a16:creationId xmlns:a16="http://schemas.microsoft.com/office/drawing/2014/main" id="{30A852A3-A8C3-8CF8-C20A-DF3AE527D8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9110" y="4410309"/>
              <a:ext cx="906448" cy="906448"/>
            </a:xfrm>
            <a:prstGeom prst="rect">
              <a:avLst/>
            </a:prstGeom>
          </p:spPr>
        </p:pic>
        <p:pic>
          <p:nvPicPr>
            <p:cNvPr id="13" name="Graphic 11" descr="Eye with solid fill">
              <a:extLst>
                <a:ext uri="{FF2B5EF4-FFF2-40B4-BE49-F238E27FC236}">
                  <a16:creationId xmlns:a16="http://schemas.microsoft.com/office/drawing/2014/main" id="{8F6AC591-050A-15B3-8775-334658AE2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1159" y="2229438"/>
              <a:ext cx="906448" cy="906448"/>
            </a:xfrm>
            <a:prstGeom prst="rect">
              <a:avLst/>
            </a:prstGeom>
          </p:spPr>
        </p:pic>
      </p:grpSp>
      <p:sp>
        <p:nvSpPr>
          <p:cNvPr id="2" name="TextBox 1">
            <a:extLst>
              <a:ext uri="{FF2B5EF4-FFF2-40B4-BE49-F238E27FC236}">
                <a16:creationId xmlns:a16="http://schemas.microsoft.com/office/drawing/2014/main" id="{E1DA4F5E-D5E7-6C22-EF80-301437EBA33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7.4</a:t>
            </a:r>
          </a:p>
        </p:txBody>
      </p:sp>
    </p:spTree>
    <p:extLst>
      <p:ext uri="{BB962C8B-B14F-4D97-AF65-F5344CB8AC3E}">
        <p14:creationId xmlns:p14="http://schemas.microsoft.com/office/powerpoint/2010/main" val="266465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141"/>
          <p:cNvSpPr txBox="1"/>
          <p:nvPr/>
        </p:nvSpPr>
        <p:spPr>
          <a:xfrm>
            <a:off x="0" y="0"/>
            <a:ext cx="12191999" cy="1157862"/>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First-line support for children and adolescents</a:t>
            </a:r>
          </a:p>
        </p:txBody>
      </p:sp>
      <p:sp>
        <p:nvSpPr>
          <p:cNvPr id="1112" name="Google Shape;1112;p141"/>
          <p:cNvSpPr txBox="1"/>
          <p:nvPr/>
        </p:nvSpPr>
        <p:spPr>
          <a:xfrm>
            <a:off x="6322742" y="3020437"/>
            <a:ext cx="5515392" cy="2123604"/>
          </a:xfrm>
          <a:prstGeom prst="rect">
            <a:avLst/>
          </a:prstGeom>
          <a:noFill/>
          <a:ln w="25400" cap="flat" cmpd="sng">
            <a:solidFill>
              <a:srgbClr val="EF8600"/>
            </a:solidFill>
            <a:prstDash val="solid"/>
            <a:round/>
            <a:headEnd type="none" w="sm" len="sm"/>
            <a:tailEnd type="none" w="sm" len="sm"/>
          </a:ln>
        </p:spPr>
        <p:txBody>
          <a:bodyPr spcFirstLastPara="1" wrap="square" lIns="121900" tIns="60933" rIns="121900" bIns="60933" anchor="t" anchorCtr="0">
            <a:spAutoFit/>
          </a:bodyPr>
          <a:lstStyle/>
          <a:p>
            <a:pPr>
              <a:spcAft>
                <a:spcPts val="2400"/>
              </a:spcAft>
            </a:pPr>
            <a:r>
              <a:rPr lang="en-GB" sz="2200" dirty="0">
                <a:latin typeface="Arial"/>
                <a:ea typeface="Arial"/>
                <a:cs typeface="Arial"/>
                <a:sym typeface="Arial"/>
              </a:rPr>
              <a:t>Involve a non-offending caregiver </a:t>
            </a:r>
            <a:br>
              <a:rPr lang="en-GB" sz="2200" dirty="0">
                <a:latin typeface="Arial"/>
                <a:ea typeface="Arial"/>
                <a:cs typeface="Arial"/>
                <a:sym typeface="Arial"/>
              </a:rPr>
            </a:br>
            <a:r>
              <a:rPr lang="en-GB" sz="2200" dirty="0">
                <a:latin typeface="Arial"/>
                <a:ea typeface="Arial"/>
                <a:cs typeface="Arial"/>
                <a:sym typeface="Arial"/>
              </a:rPr>
              <a:t>in all aspects of first-line support</a:t>
            </a:r>
          </a:p>
          <a:p>
            <a:r>
              <a:rPr lang="en-GB" sz="2200" dirty="0">
                <a:latin typeface="Arial"/>
                <a:ea typeface="Arial"/>
                <a:cs typeface="Arial"/>
                <a:sym typeface="Arial"/>
              </a:rPr>
              <a:t>Empower non-offending caregivers with information about care, referral resources and ongoing support, and healing</a:t>
            </a:r>
            <a:endParaRPr lang="en-GB" sz="2200" dirty="0">
              <a:latin typeface="Arial" panose="020B0604020202020204" pitchFamily="34" charset="0"/>
            </a:endParaRPr>
          </a:p>
        </p:txBody>
      </p:sp>
      <p:sp>
        <p:nvSpPr>
          <p:cNvPr id="1113" name="Google Shape;1113;p141"/>
          <p:cNvSpPr txBox="1"/>
          <p:nvPr/>
        </p:nvSpPr>
        <p:spPr>
          <a:xfrm>
            <a:off x="447504" y="3020436"/>
            <a:ext cx="5515392" cy="2462158"/>
          </a:xfrm>
          <a:prstGeom prst="rect">
            <a:avLst/>
          </a:prstGeom>
          <a:noFill/>
          <a:ln w="25400" cap="flat" cmpd="sng">
            <a:solidFill>
              <a:srgbClr val="EF8600"/>
            </a:solidFill>
            <a:prstDash val="solid"/>
            <a:round/>
            <a:headEnd type="none" w="sm" len="sm"/>
            <a:tailEnd type="none" w="sm" len="sm"/>
          </a:ln>
        </p:spPr>
        <p:txBody>
          <a:bodyPr spcFirstLastPara="1" wrap="square" lIns="121900" tIns="60933" rIns="121900" bIns="60933" anchor="t" anchorCtr="0">
            <a:spAutoFit/>
          </a:bodyPr>
          <a:lstStyle/>
          <a:p>
            <a:pPr>
              <a:spcAft>
                <a:spcPts val="2400"/>
              </a:spcAft>
            </a:pPr>
            <a:r>
              <a:rPr lang="en-GB" sz="2200" dirty="0">
                <a:latin typeface="Arial"/>
                <a:ea typeface="Arial"/>
                <a:cs typeface="Arial"/>
                <a:sym typeface="Arial"/>
              </a:rPr>
              <a:t>Provide age-appropriate information in an age and life-stage tailored manner and environment</a:t>
            </a:r>
          </a:p>
          <a:p>
            <a:r>
              <a:rPr lang="en-GB" sz="2200" dirty="0">
                <a:latin typeface="Arial"/>
                <a:ea typeface="Arial"/>
                <a:cs typeface="Arial"/>
                <a:sym typeface="Arial"/>
              </a:rPr>
              <a:t>Respect the survivor’s opinions, beliefs, thoughts and choices – regardless of their age</a:t>
            </a:r>
            <a:endParaRPr lang="en-GB" sz="2200" dirty="0">
              <a:latin typeface="Arial" panose="020B0604020202020204" pitchFamily="34" charset="0"/>
            </a:endParaRPr>
          </a:p>
        </p:txBody>
      </p:sp>
      <p:sp>
        <p:nvSpPr>
          <p:cNvPr id="1114" name="Google Shape;1114;p141"/>
          <p:cNvSpPr txBox="1"/>
          <p:nvPr/>
        </p:nvSpPr>
        <p:spPr>
          <a:xfrm>
            <a:off x="447504" y="2033763"/>
            <a:ext cx="5515392" cy="986674"/>
          </a:xfrm>
          <a:prstGeom prst="rect">
            <a:avLst/>
          </a:prstGeom>
          <a:solidFill>
            <a:schemeClr val="accent3"/>
          </a:solidFill>
          <a:ln w="25400">
            <a:solidFill>
              <a:schemeClr val="accent3"/>
            </a:solid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4000" b="1" dirty="0">
                <a:solidFill>
                  <a:schemeClr val="accent2"/>
                </a:solidFill>
                <a:latin typeface="+mj-lt"/>
                <a:cs typeface="Arial"/>
                <a:sym typeface="Arial"/>
              </a:rPr>
              <a:t>C</a:t>
            </a:r>
            <a:r>
              <a:rPr lang="en-GB" sz="2800" b="1" dirty="0">
                <a:solidFill>
                  <a:schemeClr val="bg1"/>
                </a:solidFill>
                <a:latin typeface="+mj-lt"/>
                <a:cs typeface="Arial"/>
                <a:sym typeface="Arial"/>
              </a:rPr>
              <a:t>hild- and adolescent-friendly environment</a:t>
            </a:r>
            <a:endParaRPr lang="en-GB" sz="2800" b="1" dirty="0">
              <a:solidFill>
                <a:schemeClr val="bg1"/>
              </a:solidFill>
              <a:latin typeface="+mj-lt"/>
              <a:cs typeface="Arial"/>
            </a:endParaRPr>
          </a:p>
        </p:txBody>
      </p:sp>
      <p:sp>
        <p:nvSpPr>
          <p:cNvPr id="1115" name="Google Shape;1115;p141"/>
          <p:cNvSpPr txBox="1"/>
          <p:nvPr/>
        </p:nvSpPr>
        <p:spPr>
          <a:xfrm>
            <a:off x="6322742" y="2033762"/>
            <a:ext cx="5515392" cy="986673"/>
          </a:xfrm>
          <a:prstGeom prst="rect">
            <a:avLst/>
          </a:prstGeom>
          <a:solidFill>
            <a:schemeClr val="accent3"/>
          </a:solidFill>
          <a:ln w="25400">
            <a:solidFill>
              <a:schemeClr val="accent3"/>
            </a:solid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4000" b="1" dirty="0">
                <a:solidFill>
                  <a:schemeClr val="accent2"/>
                </a:solidFill>
                <a:latin typeface="+mj-lt"/>
                <a:cs typeface="Arial"/>
                <a:sym typeface="Arial"/>
              </a:rPr>
              <a:t>C</a:t>
            </a:r>
            <a:r>
              <a:rPr lang="en-GB" sz="2800" b="1" dirty="0">
                <a:solidFill>
                  <a:schemeClr val="bg1"/>
                </a:solidFill>
                <a:latin typeface="+mj-lt"/>
                <a:cs typeface="Arial"/>
                <a:sym typeface="Arial"/>
              </a:rPr>
              <a:t>aregiver support</a:t>
            </a:r>
            <a:endParaRPr lang="en-GB" sz="2800" b="1" dirty="0">
              <a:solidFill>
                <a:schemeClr val="bg1"/>
              </a:solidFill>
              <a:latin typeface="+mj-lt"/>
              <a:cs typeface="Arial"/>
            </a:endParaRPr>
          </a:p>
        </p:txBody>
      </p:sp>
      <p:sp>
        <p:nvSpPr>
          <p:cNvPr id="2" name="TextBox 1">
            <a:extLst>
              <a:ext uri="{FF2B5EF4-FFF2-40B4-BE49-F238E27FC236}">
                <a16:creationId xmlns:a16="http://schemas.microsoft.com/office/drawing/2014/main" id="{A1AF25F0-2B09-2B81-E657-6C4552C03CD2}"/>
              </a:ext>
            </a:extLst>
          </p:cNvPr>
          <p:cNvSpPr txBox="1"/>
          <p:nvPr/>
        </p:nvSpPr>
        <p:spPr>
          <a:xfrm>
            <a:off x="4581464" y="1157862"/>
            <a:ext cx="2762864" cy="615553"/>
          </a:xfrm>
          <a:prstGeom prst="rect">
            <a:avLst/>
          </a:prstGeom>
          <a:noFill/>
        </p:spPr>
        <p:txBody>
          <a:bodyPr wrap="square" rtlCol="0">
            <a:spAutoFit/>
          </a:bodyPr>
          <a:lstStyle/>
          <a:p>
            <a:pPr algn="ctr"/>
            <a:r>
              <a:rPr lang="en-GB" sz="3400" b="1" dirty="0">
                <a:solidFill>
                  <a:schemeClr val="accent2"/>
                </a:solidFill>
                <a:latin typeface="+mj-lt"/>
              </a:rPr>
              <a:t>The 2 Cs, “CC”</a:t>
            </a:r>
          </a:p>
        </p:txBody>
      </p:sp>
      <p:sp>
        <p:nvSpPr>
          <p:cNvPr id="3" name="TextBox 2">
            <a:extLst>
              <a:ext uri="{FF2B5EF4-FFF2-40B4-BE49-F238E27FC236}">
                <a16:creationId xmlns:a16="http://schemas.microsoft.com/office/drawing/2014/main" id="{E6899B91-2ED1-0660-5782-77B72331C65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7.5</a:t>
            </a:r>
          </a:p>
        </p:txBody>
      </p:sp>
    </p:spTree>
    <p:extLst>
      <p:ext uri="{BB962C8B-B14F-4D97-AF65-F5344CB8AC3E}">
        <p14:creationId xmlns:p14="http://schemas.microsoft.com/office/powerpoint/2010/main" val="333136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1" name="Google Shape;1121;p142"/>
          <p:cNvSpPr txBox="1"/>
          <p:nvPr/>
        </p:nvSpPr>
        <p:spPr>
          <a:xfrm>
            <a:off x="0" y="-1"/>
            <a:ext cx="12192000" cy="1458411"/>
          </a:xfrm>
          <a:prstGeom prst="rect">
            <a:avLst/>
          </a:prstGeom>
          <a:noFill/>
          <a:ln>
            <a:noFill/>
          </a:ln>
        </p:spPr>
        <p:txBody>
          <a:bodyPr spcFirstLastPara="1" wrap="square" lIns="121900" tIns="60933" rIns="121900" bIns="60933" anchor="ctr" anchorCtr="0">
            <a:normAutofit/>
          </a:bodyPr>
          <a:lstStyle/>
          <a:p>
            <a:pPr algn="ctr">
              <a:lnSpc>
                <a:spcPct val="90000"/>
              </a:lnSpc>
              <a:spcAft>
                <a:spcPts val="800"/>
              </a:spcAft>
            </a:pPr>
            <a:r>
              <a:rPr lang="fr" sz="3400" b="1" dirty="0">
                <a:solidFill>
                  <a:schemeClr val="accent3"/>
                </a:solidFill>
                <a:latin typeface="+mj-lt"/>
                <a:cs typeface="Arial"/>
                <a:sym typeface="Arial"/>
              </a:rPr>
              <a:t>Special considerations for inquiry</a:t>
            </a:r>
            <a:endParaRPr sz="3400" b="1" dirty="0">
              <a:solidFill>
                <a:schemeClr val="accent3"/>
              </a:solidFill>
              <a:latin typeface="+mj-lt"/>
              <a:cs typeface="Arial"/>
              <a:sym typeface="Arial"/>
            </a:endParaRPr>
          </a:p>
        </p:txBody>
      </p:sp>
      <p:sp>
        <p:nvSpPr>
          <p:cNvPr id="1122" name="Google Shape;1122;p142"/>
          <p:cNvSpPr txBox="1"/>
          <p:nvPr/>
        </p:nvSpPr>
        <p:spPr>
          <a:xfrm>
            <a:off x="1081244" y="1626668"/>
            <a:ext cx="10123050" cy="3026355"/>
          </a:xfrm>
          <a:prstGeom prst="rect">
            <a:avLst/>
          </a:prstGeom>
          <a:noFill/>
          <a:ln>
            <a:noFill/>
          </a:ln>
        </p:spPr>
        <p:txBody>
          <a:bodyPr spcFirstLastPara="1" wrap="square" lIns="121900" tIns="60933" rIns="121900" bIns="60933" anchor="t" anchorCtr="0">
            <a:noAutofit/>
          </a:bodyPr>
          <a:lstStyle/>
          <a:p>
            <a:pPr marL="457189" marR="970256"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Know and follow mandatory reporting laws and protocols regarding child abuse</a:t>
            </a:r>
            <a:endParaRPr sz="2200" dirty="0">
              <a:latin typeface="Arial" panose="020B0604020202020204" pitchFamily="34" charset="0"/>
            </a:endParaRPr>
          </a:p>
          <a:p>
            <a:pPr marL="457189" marR="970256"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Know the national and local laws regarding consent for minors for medical care and treatment</a:t>
            </a:r>
            <a:endParaRPr sz="2200" dirty="0">
              <a:latin typeface="Arial" panose="020B0604020202020204" pitchFamily="34" charset="0"/>
            </a:endParaRPr>
          </a:p>
          <a:p>
            <a:pPr marL="457189" marR="970256" indent="-457189">
              <a:lnSpc>
                <a:spcPct val="108000"/>
              </a:lnSpc>
              <a:spcBef>
                <a:spcPts val="1600"/>
              </a:spcBef>
              <a:buClr>
                <a:schemeClr val="accent2"/>
              </a:buClr>
              <a:buSzPct val="125000"/>
              <a:buFont typeface="Arial" panose="020B0604020202020204" pitchFamily="34" charset="0"/>
              <a:buChar char="•"/>
            </a:pPr>
            <a:r>
              <a:rPr lang="fr" sz="2200" dirty="0">
                <a:solidFill>
                  <a:srgbClr val="000000"/>
                </a:solidFill>
                <a:latin typeface="Arial"/>
                <a:ea typeface="Arial"/>
                <a:cs typeface="Arial"/>
                <a:sym typeface="Arial"/>
              </a:rPr>
              <a:t>Be mindful that the adult who has brought the child to the health centre may be the perpetrator or complicit in the abuse</a:t>
            </a:r>
            <a:endParaRPr sz="22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97AE92D-207D-DB9A-E9CA-7960826CA8F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7.6</a:t>
            </a:r>
          </a:p>
        </p:txBody>
      </p:sp>
    </p:spTree>
    <p:extLst>
      <p:ext uri="{BB962C8B-B14F-4D97-AF65-F5344CB8AC3E}">
        <p14:creationId xmlns:p14="http://schemas.microsoft.com/office/powerpoint/2010/main" val="13806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3" name="Rectangle 2">
            <a:extLst>
              <a:ext uri="{FF2B5EF4-FFF2-40B4-BE49-F238E27FC236}">
                <a16:creationId xmlns:a16="http://schemas.microsoft.com/office/drawing/2014/main" id="{FB0C99BF-FA94-B2DD-BF44-0624C08148D5}"/>
              </a:ext>
            </a:extLst>
          </p:cNvPr>
          <p:cNvSpPr/>
          <p:nvPr/>
        </p:nvSpPr>
        <p:spPr>
          <a:xfrm>
            <a:off x="879832" y="2057505"/>
            <a:ext cx="10432333" cy="3473723"/>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32" name="Google Shape;1132;p143"/>
          <p:cNvSpPr txBox="1"/>
          <p:nvPr/>
        </p:nvSpPr>
        <p:spPr>
          <a:xfrm>
            <a:off x="2072699" y="2191779"/>
            <a:ext cx="10018853" cy="3339449"/>
          </a:xfrm>
          <a:prstGeom prst="rect">
            <a:avLst/>
          </a:prstGeom>
          <a:noFill/>
          <a:ln>
            <a:noFill/>
          </a:ln>
        </p:spPr>
        <p:txBody>
          <a:bodyPr spcFirstLastPara="1" wrap="square" lIns="121900" tIns="60933" rIns="121900" bIns="60933" anchor="t" anchorCtr="0">
            <a:spAutoFit/>
          </a:bodyPr>
          <a:lstStyle/>
          <a:p>
            <a:pPr marL="609585" marR="127843" indent="-457189">
              <a:lnSpc>
                <a:spcPct val="113000"/>
              </a:lnSpc>
              <a:spcAft>
                <a:spcPts val="600"/>
              </a:spcAft>
              <a:buClr>
                <a:schemeClr val="accent2"/>
              </a:buClr>
              <a:buSzPct val="125000"/>
              <a:buFont typeface="Arial"/>
              <a:buChar char="✓"/>
            </a:pPr>
            <a:r>
              <a:rPr lang="en-GB" sz="2200" dirty="0">
                <a:latin typeface="Arial"/>
                <a:cs typeface="Arial"/>
              </a:rPr>
              <a:t>I</a:t>
            </a:r>
            <a:r>
              <a:rPr lang="en-GB" sz="2200" dirty="0">
                <a:latin typeface="Arial"/>
                <a:cs typeface="Arial"/>
                <a:sym typeface="Arial"/>
              </a:rPr>
              <a:t>dentify needs and concerns</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R</a:t>
            </a:r>
            <a:r>
              <a:rPr lang="en-GB" sz="2200" dirty="0">
                <a:latin typeface="Arial"/>
                <a:cs typeface="Arial"/>
                <a:sym typeface="Arial"/>
              </a:rPr>
              <a:t>espond to emotional, physical, safety and support needs</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L</a:t>
            </a:r>
            <a:r>
              <a:rPr lang="en-GB" sz="2200" dirty="0">
                <a:latin typeface="Arial"/>
                <a:cs typeface="Arial"/>
                <a:sym typeface="Arial"/>
              </a:rPr>
              <a:t>isten to and validate experiences and concerns</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H</a:t>
            </a:r>
            <a:r>
              <a:rPr lang="en-GB" sz="2200" dirty="0">
                <a:latin typeface="Arial"/>
                <a:cs typeface="Arial"/>
                <a:sym typeface="Arial"/>
              </a:rPr>
              <a:t>elp her feel connected to others, calm and hopeful</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E</a:t>
            </a:r>
            <a:r>
              <a:rPr lang="en-GB" sz="2200" dirty="0">
                <a:latin typeface="Arial"/>
                <a:cs typeface="Arial"/>
                <a:sym typeface="Arial"/>
              </a:rPr>
              <a:t>mpower her to feel able to help herself and to seek help</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E</a:t>
            </a:r>
            <a:r>
              <a:rPr lang="en-GB" sz="2200" dirty="0">
                <a:latin typeface="Arial"/>
                <a:cs typeface="Arial"/>
                <a:sym typeface="Arial"/>
              </a:rPr>
              <a:t>xplore options</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R</a:t>
            </a:r>
            <a:r>
              <a:rPr lang="en-GB" sz="2200" dirty="0">
                <a:latin typeface="Arial"/>
                <a:cs typeface="Arial"/>
                <a:sym typeface="Arial"/>
              </a:rPr>
              <a:t>espect her wishes</a:t>
            </a:r>
          </a:p>
        </p:txBody>
      </p:sp>
      <p:sp>
        <p:nvSpPr>
          <p:cNvPr id="1131" name="Google Shape;1131;p143"/>
          <p:cNvSpPr txBox="1"/>
          <p:nvPr/>
        </p:nvSpPr>
        <p:spPr>
          <a:xfrm>
            <a:off x="0" y="1"/>
            <a:ext cx="12192000" cy="1351136"/>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What is first-line support?</a:t>
            </a:r>
          </a:p>
        </p:txBody>
      </p:sp>
      <p:sp>
        <p:nvSpPr>
          <p:cNvPr id="8" name="Google Shape;2611;p293">
            <a:extLst>
              <a:ext uri="{FF2B5EF4-FFF2-40B4-BE49-F238E27FC236}">
                <a16:creationId xmlns:a16="http://schemas.microsoft.com/office/drawing/2014/main" id="{50F68902-D148-D041-2AD3-D5B72FA6899C}"/>
              </a:ext>
            </a:extLst>
          </p:cNvPr>
          <p:cNvSpPr txBox="1"/>
          <p:nvPr/>
        </p:nvSpPr>
        <p:spPr>
          <a:xfrm>
            <a:off x="879833" y="1380451"/>
            <a:ext cx="10432334" cy="677054"/>
          </a:xfrm>
          <a:prstGeom prst="rect">
            <a:avLst/>
          </a:prstGeom>
          <a:solidFill>
            <a:schemeClr val="accent1"/>
          </a:solidFill>
          <a:ln w="25400">
            <a:solidFill>
              <a:schemeClr val="accent1"/>
            </a:solidFill>
          </a:ln>
        </p:spPr>
        <p:txBody>
          <a:bodyPr spcFirstLastPara="1" wrap="square" lIns="121900" tIns="60933" rIns="121900" bIns="60933" anchor="t" anchorCtr="0">
            <a:spAutoFit/>
          </a:bodyPr>
          <a:lstStyle/>
          <a:p>
            <a:pPr marL="571500" indent="-571500" algn="ctr">
              <a:buFont typeface="Wingdings" pitchFamily="2" charset="2"/>
              <a:buChar char="ü"/>
            </a:pPr>
            <a:r>
              <a:rPr lang="en-GB" sz="3600" b="1" dirty="0">
                <a:solidFill>
                  <a:schemeClr val="bg1"/>
                </a:solidFill>
                <a:latin typeface="Arial"/>
                <a:ea typeface="Arial"/>
                <a:cs typeface="Arial"/>
                <a:sym typeface="Arial"/>
              </a:rPr>
              <a:t>DO</a:t>
            </a:r>
            <a:endParaRPr lang="en-GB" sz="36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8178C683-70F6-C129-5931-1DCF4F6BE56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7.7</a:t>
            </a:r>
          </a:p>
        </p:txBody>
      </p:sp>
    </p:spTree>
    <p:extLst>
      <p:ext uri="{BB962C8B-B14F-4D97-AF65-F5344CB8AC3E}">
        <p14:creationId xmlns:p14="http://schemas.microsoft.com/office/powerpoint/2010/main" val="147663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9" name="Google Shape;1139;p144"/>
          <p:cNvSpPr txBox="1"/>
          <p:nvPr/>
        </p:nvSpPr>
        <p:spPr>
          <a:xfrm>
            <a:off x="0" y="-1"/>
            <a:ext cx="12192000" cy="1289297"/>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pPr>
            <a:r>
              <a:rPr lang="fr" sz="3400" b="1" dirty="0">
                <a:solidFill>
                  <a:schemeClr val="accent3"/>
                </a:solidFill>
                <a:latin typeface="+mj-lt"/>
                <a:cs typeface="Arial"/>
                <a:sym typeface="Arial"/>
              </a:rPr>
              <a:t>Do’s</a:t>
            </a:r>
            <a:r>
              <a:rPr lang="fr" sz="3200" b="1" dirty="0">
                <a:solidFill>
                  <a:schemeClr val="accent3"/>
                </a:solidFill>
                <a:latin typeface="+mj-lt"/>
                <a:cs typeface="Arial"/>
                <a:sym typeface="Arial"/>
              </a:rPr>
              <a:t> for LIVES + CC</a:t>
            </a:r>
            <a:endParaRPr sz="3200" b="1" dirty="0">
              <a:solidFill>
                <a:schemeClr val="accent3"/>
              </a:solidFill>
              <a:latin typeface="+mj-lt"/>
              <a:cs typeface="Arial"/>
              <a:sym typeface="Arial"/>
            </a:endParaRPr>
          </a:p>
        </p:txBody>
      </p:sp>
      <p:sp>
        <p:nvSpPr>
          <p:cNvPr id="3" name="Rectangle 2">
            <a:extLst>
              <a:ext uri="{FF2B5EF4-FFF2-40B4-BE49-F238E27FC236}">
                <a16:creationId xmlns:a16="http://schemas.microsoft.com/office/drawing/2014/main" id="{534FBF37-F751-C295-EFC0-4B6C0F12B1A8}"/>
              </a:ext>
            </a:extLst>
          </p:cNvPr>
          <p:cNvSpPr/>
          <p:nvPr/>
        </p:nvSpPr>
        <p:spPr>
          <a:xfrm>
            <a:off x="879833" y="2057505"/>
            <a:ext cx="10432334" cy="3796539"/>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Google Shape;2610;p293">
            <a:extLst>
              <a:ext uri="{FF2B5EF4-FFF2-40B4-BE49-F238E27FC236}">
                <a16:creationId xmlns:a16="http://schemas.microsoft.com/office/drawing/2014/main" id="{B353F061-9666-6B2E-6D7A-6914FFF4BD38}"/>
              </a:ext>
            </a:extLst>
          </p:cNvPr>
          <p:cNvSpPr txBox="1"/>
          <p:nvPr/>
        </p:nvSpPr>
        <p:spPr>
          <a:xfrm>
            <a:off x="1187777" y="2151483"/>
            <a:ext cx="10124390" cy="3561160"/>
          </a:xfrm>
          <a:prstGeom prst="rect">
            <a:avLst/>
          </a:prstGeom>
          <a:noFill/>
          <a:ln>
            <a:noFill/>
          </a:ln>
        </p:spPr>
        <p:txBody>
          <a:bodyPr spcFirstLastPara="1" wrap="square" lIns="121900" tIns="121900" rIns="121900" bIns="121900" anchor="t" anchorCtr="0">
            <a:noAutofit/>
          </a:bodyPr>
          <a:lstStyle/>
          <a:p>
            <a:pPr marL="609585" marR="127843" indent="-457189">
              <a:lnSpc>
                <a:spcPct val="113000"/>
              </a:lnSpc>
              <a:spcAft>
                <a:spcPts val="600"/>
              </a:spcAft>
              <a:buClr>
                <a:schemeClr val="accent2"/>
              </a:buClr>
              <a:buSzPct val="125000"/>
              <a:buFont typeface="Arial"/>
              <a:buChar char="✓"/>
            </a:pPr>
            <a:r>
              <a:rPr lang="en-GB" sz="2200" dirty="0">
                <a:latin typeface="Arial"/>
                <a:cs typeface="Arial"/>
              </a:rPr>
              <a:t>S</a:t>
            </a:r>
            <a:r>
              <a:rPr lang="en-GB" sz="2200" dirty="0">
                <a:latin typeface="Arial"/>
                <a:cs typeface="Arial"/>
                <a:sym typeface="Arial"/>
              </a:rPr>
              <a:t>peak in a way the child understands</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H</a:t>
            </a:r>
            <a:r>
              <a:rPr lang="en-GB" sz="2200" dirty="0">
                <a:latin typeface="Arial"/>
                <a:cs typeface="Arial"/>
                <a:sym typeface="Arial"/>
              </a:rPr>
              <a:t>elp the child to feel safe</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P</a:t>
            </a:r>
            <a:r>
              <a:rPr lang="en-GB" sz="2200" dirty="0">
                <a:latin typeface="Arial"/>
                <a:cs typeface="Arial"/>
                <a:sym typeface="Arial"/>
              </a:rPr>
              <a:t>ay extra attention to non-verbal communication</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R</a:t>
            </a:r>
            <a:r>
              <a:rPr lang="en-GB" sz="2200" dirty="0">
                <a:latin typeface="Arial"/>
                <a:cs typeface="Arial"/>
                <a:sym typeface="Arial"/>
              </a:rPr>
              <a:t>eassure the child or adolescent that they are not at fault</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M</a:t>
            </a:r>
            <a:r>
              <a:rPr lang="en-GB" sz="2200" dirty="0">
                <a:latin typeface="Arial"/>
                <a:cs typeface="Arial"/>
                <a:sym typeface="Arial"/>
              </a:rPr>
              <a:t>ake extra time to explain and help the child understand why you are talking about these things</a:t>
            </a:r>
            <a:endParaRPr lang="en-GB" sz="2200" dirty="0">
              <a:latin typeface="Arial"/>
              <a:cs typeface="Arial"/>
            </a:endParaRPr>
          </a:p>
          <a:p>
            <a:pPr marL="609585" marR="127843" indent="-457189">
              <a:lnSpc>
                <a:spcPct val="113000"/>
              </a:lnSpc>
              <a:spcAft>
                <a:spcPts val="600"/>
              </a:spcAft>
              <a:buClr>
                <a:schemeClr val="accent2"/>
              </a:buClr>
              <a:buSzPct val="125000"/>
              <a:buFont typeface="Arial"/>
              <a:buChar char="✓"/>
            </a:pPr>
            <a:r>
              <a:rPr lang="en-GB" sz="2200" dirty="0">
                <a:latin typeface="Arial"/>
                <a:cs typeface="Arial"/>
              </a:rPr>
              <a:t>R</a:t>
            </a:r>
            <a:r>
              <a:rPr lang="en-GB" sz="2200" dirty="0">
                <a:latin typeface="Arial"/>
                <a:cs typeface="Arial"/>
                <a:sym typeface="Arial"/>
              </a:rPr>
              <a:t>efer to or bring in a child advocate or social worker if a non-offending family caregiver is unavailable</a:t>
            </a:r>
            <a:endParaRPr lang="en-GB" sz="2200" dirty="0">
              <a:latin typeface="Arial"/>
              <a:cs typeface="Arial"/>
            </a:endParaRPr>
          </a:p>
        </p:txBody>
      </p:sp>
      <p:sp>
        <p:nvSpPr>
          <p:cNvPr id="6" name="Google Shape;2611;p293">
            <a:extLst>
              <a:ext uri="{FF2B5EF4-FFF2-40B4-BE49-F238E27FC236}">
                <a16:creationId xmlns:a16="http://schemas.microsoft.com/office/drawing/2014/main" id="{885ACA45-1916-68F8-7A5D-0F18B96EB9C4}"/>
              </a:ext>
            </a:extLst>
          </p:cNvPr>
          <p:cNvSpPr txBox="1"/>
          <p:nvPr/>
        </p:nvSpPr>
        <p:spPr>
          <a:xfrm>
            <a:off x="879833" y="1380451"/>
            <a:ext cx="10432334" cy="677054"/>
          </a:xfrm>
          <a:prstGeom prst="rect">
            <a:avLst/>
          </a:prstGeom>
          <a:solidFill>
            <a:schemeClr val="accent1"/>
          </a:solidFill>
          <a:ln w="25400">
            <a:solidFill>
              <a:schemeClr val="accent1"/>
            </a:solidFill>
          </a:ln>
        </p:spPr>
        <p:txBody>
          <a:bodyPr spcFirstLastPara="1" wrap="square" lIns="121900" tIns="60933" rIns="121900" bIns="60933" anchor="t" anchorCtr="0">
            <a:spAutoFit/>
          </a:bodyPr>
          <a:lstStyle/>
          <a:p>
            <a:pPr marL="571500" indent="-571500" algn="ctr">
              <a:buFont typeface="Wingdings" pitchFamily="2" charset="2"/>
              <a:buChar char="ü"/>
            </a:pPr>
            <a:r>
              <a:rPr lang="fr" sz="3600" b="1" dirty="0">
                <a:solidFill>
                  <a:schemeClr val="bg1"/>
                </a:solidFill>
                <a:latin typeface="Arial"/>
                <a:ea typeface="Arial"/>
                <a:cs typeface="Arial"/>
                <a:sym typeface="Arial"/>
              </a:rPr>
              <a:t>DO</a:t>
            </a:r>
            <a:endParaRPr sz="36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B635F166-5AF9-01DF-205E-648F47F2132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7.8</a:t>
            </a:r>
          </a:p>
        </p:txBody>
      </p:sp>
    </p:spTree>
    <p:extLst>
      <p:ext uri="{BB962C8B-B14F-4D97-AF65-F5344CB8AC3E}">
        <p14:creationId xmlns:p14="http://schemas.microsoft.com/office/powerpoint/2010/main" val="51862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7" name="Google Shape;1147;p145"/>
          <p:cNvSpPr txBox="1"/>
          <p:nvPr/>
        </p:nvSpPr>
        <p:spPr>
          <a:xfrm>
            <a:off x="0" y="0"/>
            <a:ext cx="12192000" cy="1203767"/>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400" b="1">
                <a:solidFill>
                  <a:schemeClr val="accent3"/>
                </a:solidFill>
                <a:latin typeface="+mj-lt"/>
                <a:cs typeface="Arial"/>
                <a:sym typeface="Arial"/>
              </a:rPr>
              <a:t>What is first-line support?</a:t>
            </a:r>
          </a:p>
        </p:txBody>
      </p:sp>
      <p:sp>
        <p:nvSpPr>
          <p:cNvPr id="1148" name="Google Shape;1148;p145"/>
          <p:cNvSpPr txBox="1"/>
          <p:nvPr/>
        </p:nvSpPr>
        <p:spPr>
          <a:xfrm>
            <a:off x="2541181" y="2284743"/>
            <a:ext cx="8030663" cy="1995026"/>
          </a:xfrm>
          <a:prstGeom prst="rect">
            <a:avLst/>
          </a:prstGeom>
          <a:noFill/>
          <a:ln>
            <a:noFill/>
          </a:ln>
        </p:spPr>
        <p:txBody>
          <a:bodyPr spcFirstLastPara="1" wrap="square" lIns="121900" tIns="60933" rIns="121900" bIns="60933" anchor="t" anchorCtr="0">
            <a:spAutoFit/>
          </a:bodyPr>
          <a:lstStyle/>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T</a:t>
            </a:r>
            <a:r>
              <a:rPr lang="en-GB" sz="2200" dirty="0">
                <a:latin typeface="Arial"/>
                <a:cs typeface="Arial"/>
                <a:sym typeface="Arial"/>
              </a:rPr>
              <a:t>ry to solve her problems</a:t>
            </a:r>
            <a:endParaRPr lang="en-GB" sz="2200" dirty="0">
              <a:latin typeface="Arial"/>
              <a:cs typeface="Arial"/>
            </a:endParaRPr>
          </a:p>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T</a:t>
            </a:r>
            <a:r>
              <a:rPr lang="en-GB" sz="2200" dirty="0">
                <a:latin typeface="Arial"/>
                <a:cs typeface="Arial"/>
                <a:sym typeface="Arial"/>
              </a:rPr>
              <a:t>ry to convince her to leave a violent relationship</a:t>
            </a:r>
            <a:endParaRPr lang="en-GB" sz="2200" dirty="0">
              <a:latin typeface="Arial"/>
              <a:cs typeface="Arial"/>
            </a:endParaRPr>
          </a:p>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T</a:t>
            </a:r>
            <a:r>
              <a:rPr lang="en-GB" sz="2200" dirty="0">
                <a:latin typeface="Arial"/>
                <a:cs typeface="Arial"/>
                <a:sym typeface="Arial"/>
              </a:rPr>
              <a:t>ry to convince her to go to the police or courts</a:t>
            </a:r>
            <a:endParaRPr lang="en-GB" sz="2200" dirty="0">
              <a:latin typeface="Arial"/>
              <a:cs typeface="Arial"/>
            </a:endParaRPr>
          </a:p>
          <a:p>
            <a:pPr marL="609585" marR="127843" indent="-457189">
              <a:lnSpc>
                <a:spcPct val="113000"/>
              </a:lnSpc>
              <a:spcAft>
                <a:spcPts val="600"/>
              </a:spcAft>
              <a:buClr>
                <a:schemeClr val="accent3"/>
              </a:buClr>
              <a:buSzPct val="125000"/>
              <a:buFont typeface="Zapf Dingbats"/>
              <a:buChar char="✘"/>
            </a:pPr>
            <a:r>
              <a:rPr lang="en-GB" sz="2200" dirty="0">
                <a:latin typeface="Arial"/>
                <a:cs typeface="Arial"/>
              </a:rPr>
              <a:t>T</a:t>
            </a:r>
            <a:r>
              <a:rPr lang="en-GB" sz="2200" dirty="0">
                <a:latin typeface="Arial"/>
                <a:cs typeface="Arial"/>
                <a:sym typeface="Arial"/>
              </a:rPr>
              <a:t>ry to figure out why something happened</a:t>
            </a:r>
            <a:endParaRPr lang="en-GB" sz="2200" dirty="0">
              <a:latin typeface="Arial"/>
              <a:cs typeface="Arial"/>
            </a:endParaRPr>
          </a:p>
        </p:txBody>
      </p:sp>
      <p:sp>
        <p:nvSpPr>
          <p:cNvPr id="1149" name="Google Shape;1149;p145"/>
          <p:cNvSpPr txBox="1"/>
          <p:nvPr/>
        </p:nvSpPr>
        <p:spPr>
          <a:xfrm>
            <a:off x="769725" y="1607689"/>
            <a:ext cx="1603256" cy="615499"/>
          </a:xfrm>
          <a:prstGeom prst="rect">
            <a:avLst/>
          </a:prstGeom>
          <a:noFill/>
          <a:ln>
            <a:noFill/>
          </a:ln>
        </p:spPr>
        <p:txBody>
          <a:bodyPr spcFirstLastPara="1" wrap="square" lIns="121900" tIns="60933" rIns="121900" bIns="60933" anchor="t" anchorCtr="0">
            <a:spAutoFit/>
          </a:bodyPr>
          <a:lstStyle/>
          <a:p>
            <a:r>
              <a:rPr lang="fr" sz="3200" b="1" dirty="0">
                <a:solidFill>
                  <a:srgbClr val="000000"/>
                </a:solidFill>
                <a:latin typeface="Arial"/>
                <a:ea typeface="Arial"/>
                <a:cs typeface="Arial"/>
                <a:sym typeface="Arial"/>
              </a:rPr>
              <a:t>Don’t:</a:t>
            </a:r>
            <a:endParaRPr sz="3200" dirty="0">
              <a:latin typeface="Arial" panose="020B0604020202020204" pitchFamily="34" charset="0"/>
            </a:endParaRPr>
          </a:p>
        </p:txBody>
      </p:sp>
      <p:sp>
        <p:nvSpPr>
          <p:cNvPr id="3" name="Google Shape;2611;p293">
            <a:extLst>
              <a:ext uri="{FF2B5EF4-FFF2-40B4-BE49-F238E27FC236}">
                <a16:creationId xmlns:a16="http://schemas.microsoft.com/office/drawing/2014/main" id="{420D9B2E-9D6B-1723-8663-849845B6651B}"/>
              </a:ext>
            </a:extLst>
          </p:cNvPr>
          <p:cNvSpPr txBox="1"/>
          <p:nvPr/>
        </p:nvSpPr>
        <p:spPr>
          <a:xfrm>
            <a:off x="879833" y="1380451"/>
            <a:ext cx="10432334" cy="677054"/>
          </a:xfrm>
          <a:prstGeom prst="rect">
            <a:avLst/>
          </a:prstGeom>
          <a:solidFill>
            <a:schemeClr val="accent3"/>
          </a:solidFill>
          <a:ln w="25400">
            <a:solidFill>
              <a:schemeClr val="accent3"/>
            </a:solidFill>
          </a:ln>
        </p:spPr>
        <p:txBody>
          <a:bodyPr spcFirstLastPara="1" wrap="square" lIns="121900" tIns="60933" rIns="121900" bIns="60933" anchor="t" anchorCtr="0">
            <a:spAutoFit/>
          </a:bodyPr>
          <a:lstStyle/>
          <a:p>
            <a:pPr marL="571500" indent="-571500" algn="ctr">
              <a:buClr>
                <a:schemeClr val="bg1"/>
              </a:buClr>
              <a:buSzPct val="125000"/>
              <a:buFont typeface="Zapf Dingbats"/>
              <a:buChar char="✘"/>
            </a:pPr>
            <a:r>
              <a:rPr lang="en-GB" sz="3600" b="1" dirty="0">
                <a:solidFill>
                  <a:schemeClr val="bg1"/>
                </a:solidFill>
                <a:latin typeface="Arial"/>
                <a:ea typeface="Arial"/>
                <a:cs typeface="Arial"/>
                <a:sym typeface="Arial"/>
              </a:rPr>
              <a:t>DON’T</a:t>
            </a:r>
            <a:endParaRPr lang="en-GB" sz="3600" dirty="0">
              <a:solidFill>
                <a:schemeClr val="bg1"/>
              </a:solidFill>
              <a:latin typeface="Arial" panose="020B0604020202020204" pitchFamily="34" charset="0"/>
            </a:endParaRPr>
          </a:p>
        </p:txBody>
      </p:sp>
      <p:sp>
        <p:nvSpPr>
          <p:cNvPr id="4" name="Rectangle 3">
            <a:extLst>
              <a:ext uri="{FF2B5EF4-FFF2-40B4-BE49-F238E27FC236}">
                <a16:creationId xmlns:a16="http://schemas.microsoft.com/office/drawing/2014/main" id="{17FE505D-BEF8-7F5B-98C0-11A323B4A750}"/>
              </a:ext>
            </a:extLst>
          </p:cNvPr>
          <p:cNvSpPr/>
          <p:nvPr/>
        </p:nvSpPr>
        <p:spPr>
          <a:xfrm>
            <a:off x="879833" y="2057506"/>
            <a:ext cx="10432334" cy="2505068"/>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extBox 1">
            <a:extLst>
              <a:ext uri="{FF2B5EF4-FFF2-40B4-BE49-F238E27FC236}">
                <a16:creationId xmlns:a16="http://schemas.microsoft.com/office/drawing/2014/main" id="{5612E3BB-8224-6C4B-B92A-BCA8C31ACF1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7.9</a:t>
            </a:r>
          </a:p>
        </p:txBody>
      </p:sp>
    </p:spTree>
    <p:extLst>
      <p:ext uri="{BB962C8B-B14F-4D97-AF65-F5344CB8AC3E}">
        <p14:creationId xmlns:p14="http://schemas.microsoft.com/office/powerpoint/2010/main" val="1337207779"/>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65CE4E-A9F9-446D-9234-318C496575F4}"/>
</file>

<file path=customXml/itemProps2.xml><?xml version="1.0" encoding="utf-8"?>
<ds:datastoreItem xmlns:ds="http://schemas.openxmlformats.org/officeDocument/2006/customXml" ds:itemID="{F9FA6D52-CB26-41F8-8989-C6038B12B17F}"/>
</file>

<file path=customXml/itemProps3.xml><?xml version="1.0" encoding="utf-8"?>
<ds:datastoreItem xmlns:ds="http://schemas.openxmlformats.org/officeDocument/2006/customXml" ds:itemID="{9ABE4263-0C4B-4161-912A-CC9C7661D024}"/>
</file>

<file path=docProps/app.xml><?xml version="1.0" encoding="utf-8"?>
<Properties xmlns="http://schemas.openxmlformats.org/officeDocument/2006/extended-properties" xmlns:vt="http://schemas.openxmlformats.org/officeDocument/2006/docPropsVTypes">
  <TotalTime>21414</TotalTime>
  <Words>1854</Words>
  <Application>Microsoft Office PowerPoint</Application>
  <PresentationFormat>Widescreen</PresentationFormat>
  <Paragraphs>178</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Arial</vt:lpstr>
      <vt:lpstr>Calibri</vt:lpstr>
      <vt:lpstr>Wingdings</vt:lpstr>
      <vt:lpstr>Zapf Dingbats</vt:lpstr>
      <vt:lpstr>1_Office Theme 4 - WHO</vt:lpstr>
      <vt:lpstr>1_Office Theme 5</vt:lpstr>
      <vt:lpstr>Presentation slides</vt:lpstr>
      <vt:lpstr>PowerPoint Presentation</vt:lpstr>
      <vt:lpstr>Session objectives</vt:lpstr>
      <vt:lpstr>First-line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“Responding to intimate partner violence – LIV”</vt:lpstr>
      <vt:lpstr>Role play to practise LIV(ES), part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