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0"/>
  </p:notesMasterIdLst>
  <p:sldIdLst>
    <p:sldId id="553"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554"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spChg chg="mod">
          <ac:chgData name="Guy Manners (Green Ink)" userId="0f72d4e3-0f22-40ba-bc66-f2cb0e17addf" providerId="ADAL" clId="{E05E9454-51C9-47B8-93D4-4781BE52407A}" dt="2025-01-20T09:03:20.446" v="523" actId="20577"/>
          <ac:spMkLst>
            <pc:docMk/>
            <pc:sldMk cId="2997695657" sldId="363"/>
            <ac:spMk id="1050" creationId="{00000000-0000-0000-0000-000000000000}"/>
          </ac:spMkLst>
        </pc:spChg>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pChg chg="mod">
          <ac:chgData name="Guy Manners (Green Ink)" userId="0f72d4e3-0f22-40ba-bc66-f2cb0e17addf" providerId="ADAL" clId="{E05E9454-51C9-47B8-93D4-4781BE52407A}" dt="2025-01-20T09:08:52.665" v="678" actId="6549"/>
          <ac:spMkLst>
            <pc:docMk/>
            <pc:sldMk cId="3557591569" sldId="554"/>
            <ac:spMk id="3" creationId="{3DD24D23-242A-B36C-7B34-DF9A62C6AFAD}"/>
          </ac:spMkLst>
        </pc:spChg>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docChgLst>
    <pc:chgData name="Eilidh McGregor (Green Ink)" userId="9cba41ee-7d70-4c23-afba-c2290bddaa61" providerId="ADAL" clId="{ECBDE142-9C37-445E-83E0-650F97CBE81B}"/>
    <pc:docChg chg="delSld delMainMaster">
      <pc:chgData name="Eilidh McGregor (Green Ink)" userId="9cba41ee-7d70-4c23-afba-c2290bddaa61" providerId="ADAL" clId="{ECBDE142-9C37-445E-83E0-650F97CBE81B}" dt="2025-01-22T17:39:38.352" v="1" actId="2696"/>
      <pc:docMkLst>
        <pc:docMk/>
      </pc:docMkLst>
      <pc:sldChg chg="del">
        <pc:chgData name="Eilidh McGregor (Green Ink)" userId="9cba41ee-7d70-4c23-afba-c2290bddaa61" providerId="ADAL" clId="{ECBDE142-9C37-445E-83E0-650F97CBE81B}" dt="2025-01-22T17:39:13.195" v="0" actId="2696"/>
        <pc:sldMkLst>
          <pc:docMk/>
          <pc:sldMk cId="0" sldId="257"/>
        </pc:sldMkLst>
      </pc:sldChg>
      <pc:sldChg chg="del">
        <pc:chgData name="Eilidh McGregor (Green Ink)" userId="9cba41ee-7d70-4c23-afba-c2290bddaa61" providerId="ADAL" clId="{ECBDE142-9C37-445E-83E0-650F97CBE81B}" dt="2025-01-22T17:39:13.195" v="0" actId="2696"/>
        <pc:sldMkLst>
          <pc:docMk/>
          <pc:sldMk cId="0" sldId="258"/>
        </pc:sldMkLst>
      </pc:sldChg>
      <pc:sldChg chg="del">
        <pc:chgData name="Eilidh McGregor (Green Ink)" userId="9cba41ee-7d70-4c23-afba-c2290bddaa61" providerId="ADAL" clId="{ECBDE142-9C37-445E-83E0-650F97CBE81B}" dt="2025-01-22T17:39:13.195" v="0" actId="2696"/>
        <pc:sldMkLst>
          <pc:docMk/>
          <pc:sldMk cId="0" sldId="259"/>
        </pc:sldMkLst>
      </pc:sldChg>
      <pc:sldChg chg="del">
        <pc:chgData name="Eilidh McGregor (Green Ink)" userId="9cba41ee-7d70-4c23-afba-c2290bddaa61" providerId="ADAL" clId="{ECBDE142-9C37-445E-83E0-650F97CBE81B}" dt="2025-01-22T17:39:13.195" v="0" actId="2696"/>
        <pc:sldMkLst>
          <pc:docMk/>
          <pc:sldMk cId="0" sldId="260"/>
        </pc:sldMkLst>
      </pc:sldChg>
      <pc:sldChg chg="del">
        <pc:chgData name="Eilidh McGregor (Green Ink)" userId="9cba41ee-7d70-4c23-afba-c2290bddaa61" providerId="ADAL" clId="{ECBDE142-9C37-445E-83E0-650F97CBE81B}" dt="2025-01-22T17:39:13.195" v="0" actId="2696"/>
        <pc:sldMkLst>
          <pc:docMk/>
          <pc:sldMk cId="0" sldId="261"/>
        </pc:sldMkLst>
      </pc:sldChg>
      <pc:sldChg chg="del">
        <pc:chgData name="Eilidh McGregor (Green Ink)" userId="9cba41ee-7d70-4c23-afba-c2290bddaa61" providerId="ADAL" clId="{ECBDE142-9C37-445E-83E0-650F97CBE81B}" dt="2025-01-22T17:39:13.195" v="0" actId="2696"/>
        <pc:sldMkLst>
          <pc:docMk/>
          <pc:sldMk cId="0" sldId="262"/>
        </pc:sldMkLst>
      </pc:sldChg>
      <pc:sldChg chg="del">
        <pc:chgData name="Eilidh McGregor (Green Ink)" userId="9cba41ee-7d70-4c23-afba-c2290bddaa61" providerId="ADAL" clId="{ECBDE142-9C37-445E-83E0-650F97CBE81B}" dt="2025-01-22T17:39:13.195" v="0" actId="2696"/>
        <pc:sldMkLst>
          <pc:docMk/>
          <pc:sldMk cId="0" sldId="263"/>
        </pc:sldMkLst>
      </pc:sldChg>
      <pc:sldChg chg="del">
        <pc:chgData name="Eilidh McGregor (Green Ink)" userId="9cba41ee-7d70-4c23-afba-c2290bddaa61" providerId="ADAL" clId="{ECBDE142-9C37-445E-83E0-650F97CBE81B}" dt="2025-01-22T17:39:13.195" v="0" actId="2696"/>
        <pc:sldMkLst>
          <pc:docMk/>
          <pc:sldMk cId="0" sldId="264"/>
        </pc:sldMkLst>
      </pc:sldChg>
      <pc:sldChg chg="del">
        <pc:chgData name="Eilidh McGregor (Green Ink)" userId="9cba41ee-7d70-4c23-afba-c2290bddaa61" providerId="ADAL" clId="{ECBDE142-9C37-445E-83E0-650F97CBE81B}" dt="2025-01-22T17:39:13.195" v="0" actId="2696"/>
        <pc:sldMkLst>
          <pc:docMk/>
          <pc:sldMk cId="0" sldId="265"/>
        </pc:sldMkLst>
      </pc:sldChg>
      <pc:sldChg chg="del">
        <pc:chgData name="Eilidh McGregor (Green Ink)" userId="9cba41ee-7d70-4c23-afba-c2290bddaa61" providerId="ADAL" clId="{ECBDE142-9C37-445E-83E0-650F97CBE81B}" dt="2025-01-22T17:39:13.195" v="0" actId="2696"/>
        <pc:sldMkLst>
          <pc:docMk/>
          <pc:sldMk cId="0" sldId="268"/>
        </pc:sldMkLst>
      </pc:sldChg>
      <pc:sldChg chg="del">
        <pc:chgData name="Eilidh McGregor (Green Ink)" userId="9cba41ee-7d70-4c23-afba-c2290bddaa61" providerId="ADAL" clId="{ECBDE142-9C37-445E-83E0-650F97CBE81B}" dt="2025-01-22T17:39:13.195" v="0" actId="2696"/>
        <pc:sldMkLst>
          <pc:docMk/>
          <pc:sldMk cId="0" sldId="269"/>
        </pc:sldMkLst>
      </pc:sldChg>
      <pc:sldChg chg="del">
        <pc:chgData name="Eilidh McGregor (Green Ink)" userId="9cba41ee-7d70-4c23-afba-c2290bddaa61" providerId="ADAL" clId="{ECBDE142-9C37-445E-83E0-650F97CBE81B}" dt="2025-01-22T17:39:13.195" v="0" actId="2696"/>
        <pc:sldMkLst>
          <pc:docMk/>
          <pc:sldMk cId="0" sldId="270"/>
        </pc:sldMkLst>
      </pc:sldChg>
      <pc:sldChg chg="del">
        <pc:chgData name="Eilidh McGregor (Green Ink)" userId="9cba41ee-7d70-4c23-afba-c2290bddaa61" providerId="ADAL" clId="{ECBDE142-9C37-445E-83E0-650F97CBE81B}" dt="2025-01-22T17:39:13.195" v="0" actId="2696"/>
        <pc:sldMkLst>
          <pc:docMk/>
          <pc:sldMk cId="0" sldId="271"/>
        </pc:sldMkLst>
      </pc:sldChg>
      <pc:sldChg chg="del">
        <pc:chgData name="Eilidh McGregor (Green Ink)" userId="9cba41ee-7d70-4c23-afba-c2290bddaa61" providerId="ADAL" clId="{ECBDE142-9C37-445E-83E0-650F97CBE81B}" dt="2025-01-22T17:39:13.195" v="0" actId="2696"/>
        <pc:sldMkLst>
          <pc:docMk/>
          <pc:sldMk cId="0" sldId="272"/>
        </pc:sldMkLst>
      </pc:sldChg>
      <pc:sldChg chg="del">
        <pc:chgData name="Eilidh McGregor (Green Ink)" userId="9cba41ee-7d70-4c23-afba-c2290bddaa61" providerId="ADAL" clId="{ECBDE142-9C37-445E-83E0-650F97CBE81B}" dt="2025-01-22T17:39:13.195" v="0" actId="2696"/>
        <pc:sldMkLst>
          <pc:docMk/>
          <pc:sldMk cId="0" sldId="273"/>
        </pc:sldMkLst>
      </pc:sldChg>
      <pc:sldChg chg="del">
        <pc:chgData name="Eilidh McGregor (Green Ink)" userId="9cba41ee-7d70-4c23-afba-c2290bddaa61" providerId="ADAL" clId="{ECBDE142-9C37-445E-83E0-650F97CBE81B}" dt="2025-01-22T17:39:13.195" v="0" actId="2696"/>
        <pc:sldMkLst>
          <pc:docMk/>
          <pc:sldMk cId="0" sldId="274"/>
        </pc:sldMkLst>
      </pc:sldChg>
      <pc:sldChg chg="del">
        <pc:chgData name="Eilidh McGregor (Green Ink)" userId="9cba41ee-7d70-4c23-afba-c2290bddaa61" providerId="ADAL" clId="{ECBDE142-9C37-445E-83E0-650F97CBE81B}" dt="2025-01-22T17:39:13.195" v="0" actId="2696"/>
        <pc:sldMkLst>
          <pc:docMk/>
          <pc:sldMk cId="2325324675" sldId="276"/>
        </pc:sldMkLst>
      </pc:sldChg>
      <pc:sldChg chg="del">
        <pc:chgData name="Eilidh McGregor (Green Ink)" userId="9cba41ee-7d70-4c23-afba-c2290bddaa61" providerId="ADAL" clId="{ECBDE142-9C37-445E-83E0-650F97CBE81B}" dt="2025-01-22T17:39:13.195" v="0" actId="2696"/>
        <pc:sldMkLst>
          <pc:docMk/>
          <pc:sldMk cId="1137728767" sldId="277"/>
        </pc:sldMkLst>
      </pc:sldChg>
      <pc:sldChg chg="del">
        <pc:chgData name="Eilidh McGregor (Green Ink)" userId="9cba41ee-7d70-4c23-afba-c2290bddaa61" providerId="ADAL" clId="{ECBDE142-9C37-445E-83E0-650F97CBE81B}" dt="2025-01-22T17:39:13.195" v="0" actId="2696"/>
        <pc:sldMkLst>
          <pc:docMk/>
          <pc:sldMk cId="156287223" sldId="278"/>
        </pc:sldMkLst>
      </pc:sldChg>
      <pc:sldChg chg="del">
        <pc:chgData name="Eilidh McGregor (Green Ink)" userId="9cba41ee-7d70-4c23-afba-c2290bddaa61" providerId="ADAL" clId="{ECBDE142-9C37-445E-83E0-650F97CBE81B}" dt="2025-01-22T17:39:13.195" v="0" actId="2696"/>
        <pc:sldMkLst>
          <pc:docMk/>
          <pc:sldMk cId="487998334" sldId="279"/>
        </pc:sldMkLst>
      </pc:sldChg>
      <pc:sldChg chg="del">
        <pc:chgData name="Eilidh McGregor (Green Ink)" userId="9cba41ee-7d70-4c23-afba-c2290bddaa61" providerId="ADAL" clId="{ECBDE142-9C37-445E-83E0-650F97CBE81B}" dt="2025-01-22T17:39:13.195" v="0" actId="2696"/>
        <pc:sldMkLst>
          <pc:docMk/>
          <pc:sldMk cId="2105561284" sldId="280"/>
        </pc:sldMkLst>
      </pc:sldChg>
      <pc:sldChg chg="del">
        <pc:chgData name="Eilidh McGregor (Green Ink)" userId="9cba41ee-7d70-4c23-afba-c2290bddaa61" providerId="ADAL" clId="{ECBDE142-9C37-445E-83E0-650F97CBE81B}" dt="2025-01-22T17:39:13.195" v="0" actId="2696"/>
        <pc:sldMkLst>
          <pc:docMk/>
          <pc:sldMk cId="44598553" sldId="281"/>
        </pc:sldMkLst>
      </pc:sldChg>
      <pc:sldChg chg="del">
        <pc:chgData name="Eilidh McGregor (Green Ink)" userId="9cba41ee-7d70-4c23-afba-c2290bddaa61" providerId="ADAL" clId="{ECBDE142-9C37-445E-83E0-650F97CBE81B}" dt="2025-01-22T17:39:13.195" v="0" actId="2696"/>
        <pc:sldMkLst>
          <pc:docMk/>
          <pc:sldMk cId="1578025308" sldId="282"/>
        </pc:sldMkLst>
      </pc:sldChg>
      <pc:sldChg chg="del">
        <pc:chgData name="Eilidh McGregor (Green Ink)" userId="9cba41ee-7d70-4c23-afba-c2290bddaa61" providerId="ADAL" clId="{ECBDE142-9C37-445E-83E0-650F97CBE81B}" dt="2025-01-22T17:39:13.195" v="0" actId="2696"/>
        <pc:sldMkLst>
          <pc:docMk/>
          <pc:sldMk cId="2402466503" sldId="283"/>
        </pc:sldMkLst>
      </pc:sldChg>
      <pc:sldChg chg="del">
        <pc:chgData name="Eilidh McGregor (Green Ink)" userId="9cba41ee-7d70-4c23-afba-c2290bddaa61" providerId="ADAL" clId="{ECBDE142-9C37-445E-83E0-650F97CBE81B}" dt="2025-01-22T17:39:13.195" v="0" actId="2696"/>
        <pc:sldMkLst>
          <pc:docMk/>
          <pc:sldMk cId="2856298819" sldId="284"/>
        </pc:sldMkLst>
      </pc:sldChg>
      <pc:sldChg chg="del">
        <pc:chgData name="Eilidh McGregor (Green Ink)" userId="9cba41ee-7d70-4c23-afba-c2290bddaa61" providerId="ADAL" clId="{ECBDE142-9C37-445E-83E0-650F97CBE81B}" dt="2025-01-22T17:39:13.195" v="0" actId="2696"/>
        <pc:sldMkLst>
          <pc:docMk/>
          <pc:sldMk cId="3595759619" sldId="285"/>
        </pc:sldMkLst>
      </pc:sldChg>
      <pc:sldChg chg="del">
        <pc:chgData name="Eilidh McGregor (Green Ink)" userId="9cba41ee-7d70-4c23-afba-c2290bddaa61" providerId="ADAL" clId="{ECBDE142-9C37-445E-83E0-650F97CBE81B}" dt="2025-01-22T17:39:13.195" v="0" actId="2696"/>
        <pc:sldMkLst>
          <pc:docMk/>
          <pc:sldMk cId="3483525006" sldId="286"/>
        </pc:sldMkLst>
      </pc:sldChg>
      <pc:sldChg chg="del">
        <pc:chgData name="Eilidh McGregor (Green Ink)" userId="9cba41ee-7d70-4c23-afba-c2290bddaa61" providerId="ADAL" clId="{ECBDE142-9C37-445E-83E0-650F97CBE81B}" dt="2025-01-22T17:39:13.195" v="0" actId="2696"/>
        <pc:sldMkLst>
          <pc:docMk/>
          <pc:sldMk cId="1127691587" sldId="287"/>
        </pc:sldMkLst>
      </pc:sldChg>
      <pc:sldChg chg="del">
        <pc:chgData name="Eilidh McGregor (Green Ink)" userId="9cba41ee-7d70-4c23-afba-c2290bddaa61" providerId="ADAL" clId="{ECBDE142-9C37-445E-83E0-650F97CBE81B}" dt="2025-01-22T17:39:13.195" v="0" actId="2696"/>
        <pc:sldMkLst>
          <pc:docMk/>
          <pc:sldMk cId="3760288944" sldId="288"/>
        </pc:sldMkLst>
      </pc:sldChg>
      <pc:sldChg chg="del">
        <pc:chgData name="Eilidh McGregor (Green Ink)" userId="9cba41ee-7d70-4c23-afba-c2290bddaa61" providerId="ADAL" clId="{ECBDE142-9C37-445E-83E0-650F97CBE81B}" dt="2025-01-22T17:39:13.195" v="0" actId="2696"/>
        <pc:sldMkLst>
          <pc:docMk/>
          <pc:sldMk cId="2088804391" sldId="289"/>
        </pc:sldMkLst>
      </pc:sldChg>
      <pc:sldChg chg="del">
        <pc:chgData name="Eilidh McGregor (Green Ink)" userId="9cba41ee-7d70-4c23-afba-c2290bddaa61" providerId="ADAL" clId="{ECBDE142-9C37-445E-83E0-650F97CBE81B}" dt="2025-01-22T17:39:13.195" v="0" actId="2696"/>
        <pc:sldMkLst>
          <pc:docMk/>
          <pc:sldMk cId="2536136086" sldId="290"/>
        </pc:sldMkLst>
      </pc:sldChg>
      <pc:sldChg chg="del">
        <pc:chgData name="Eilidh McGregor (Green Ink)" userId="9cba41ee-7d70-4c23-afba-c2290bddaa61" providerId="ADAL" clId="{ECBDE142-9C37-445E-83E0-650F97CBE81B}" dt="2025-01-22T17:39:13.195" v="0" actId="2696"/>
        <pc:sldMkLst>
          <pc:docMk/>
          <pc:sldMk cId="2948403408" sldId="291"/>
        </pc:sldMkLst>
      </pc:sldChg>
      <pc:sldChg chg="del">
        <pc:chgData name="Eilidh McGregor (Green Ink)" userId="9cba41ee-7d70-4c23-afba-c2290bddaa61" providerId="ADAL" clId="{ECBDE142-9C37-445E-83E0-650F97CBE81B}" dt="2025-01-22T17:39:13.195" v="0" actId="2696"/>
        <pc:sldMkLst>
          <pc:docMk/>
          <pc:sldMk cId="3190309418" sldId="292"/>
        </pc:sldMkLst>
      </pc:sldChg>
      <pc:sldChg chg="del">
        <pc:chgData name="Eilidh McGregor (Green Ink)" userId="9cba41ee-7d70-4c23-afba-c2290bddaa61" providerId="ADAL" clId="{ECBDE142-9C37-445E-83E0-650F97CBE81B}" dt="2025-01-22T17:39:13.195" v="0" actId="2696"/>
        <pc:sldMkLst>
          <pc:docMk/>
          <pc:sldMk cId="4008065995" sldId="293"/>
        </pc:sldMkLst>
      </pc:sldChg>
      <pc:sldChg chg="del">
        <pc:chgData name="Eilidh McGregor (Green Ink)" userId="9cba41ee-7d70-4c23-afba-c2290bddaa61" providerId="ADAL" clId="{ECBDE142-9C37-445E-83E0-650F97CBE81B}" dt="2025-01-22T17:39:13.195" v="0" actId="2696"/>
        <pc:sldMkLst>
          <pc:docMk/>
          <pc:sldMk cId="2273748839" sldId="294"/>
        </pc:sldMkLst>
      </pc:sldChg>
      <pc:sldChg chg="del">
        <pc:chgData name="Eilidh McGregor (Green Ink)" userId="9cba41ee-7d70-4c23-afba-c2290bddaa61" providerId="ADAL" clId="{ECBDE142-9C37-445E-83E0-650F97CBE81B}" dt="2025-01-22T17:39:13.195" v="0" actId="2696"/>
        <pc:sldMkLst>
          <pc:docMk/>
          <pc:sldMk cId="506637727" sldId="295"/>
        </pc:sldMkLst>
      </pc:sldChg>
      <pc:sldChg chg="del">
        <pc:chgData name="Eilidh McGregor (Green Ink)" userId="9cba41ee-7d70-4c23-afba-c2290bddaa61" providerId="ADAL" clId="{ECBDE142-9C37-445E-83E0-650F97CBE81B}" dt="2025-01-22T17:39:13.195" v="0" actId="2696"/>
        <pc:sldMkLst>
          <pc:docMk/>
          <pc:sldMk cId="2167027896" sldId="296"/>
        </pc:sldMkLst>
      </pc:sldChg>
      <pc:sldChg chg="del">
        <pc:chgData name="Eilidh McGregor (Green Ink)" userId="9cba41ee-7d70-4c23-afba-c2290bddaa61" providerId="ADAL" clId="{ECBDE142-9C37-445E-83E0-650F97CBE81B}" dt="2025-01-22T17:39:13.195" v="0" actId="2696"/>
        <pc:sldMkLst>
          <pc:docMk/>
          <pc:sldMk cId="638909572" sldId="297"/>
        </pc:sldMkLst>
      </pc:sldChg>
      <pc:sldChg chg="del">
        <pc:chgData name="Eilidh McGregor (Green Ink)" userId="9cba41ee-7d70-4c23-afba-c2290bddaa61" providerId="ADAL" clId="{ECBDE142-9C37-445E-83E0-650F97CBE81B}" dt="2025-01-22T17:39:13.195" v="0" actId="2696"/>
        <pc:sldMkLst>
          <pc:docMk/>
          <pc:sldMk cId="2532305775" sldId="298"/>
        </pc:sldMkLst>
      </pc:sldChg>
      <pc:sldChg chg="del">
        <pc:chgData name="Eilidh McGregor (Green Ink)" userId="9cba41ee-7d70-4c23-afba-c2290bddaa61" providerId="ADAL" clId="{ECBDE142-9C37-445E-83E0-650F97CBE81B}" dt="2025-01-22T17:39:13.195" v="0" actId="2696"/>
        <pc:sldMkLst>
          <pc:docMk/>
          <pc:sldMk cId="2589981433" sldId="299"/>
        </pc:sldMkLst>
      </pc:sldChg>
      <pc:sldChg chg="del">
        <pc:chgData name="Eilidh McGregor (Green Ink)" userId="9cba41ee-7d70-4c23-afba-c2290bddaa61" providerId="ADAL" clId="{ECBDE142-9C37-445E-83E0-650F97CBE81B}" dt="2025-01-22T17:39:13.195" v="0" actId="2696"/>
        <pc:sldMkLst>
          <pc:docMk/>
          <pc:sldMk cId="3062596167" sldId="300"/>
        </pc:sldMkLst>
      </pc:sldChg>
      <pc:sldChg chg="del">
        <pc:chgData name="Eilidh McGregor (Green Ink)" userId="9cba41ee-7d70-4c23-afba-c2290bddaa61" providerId="ADAL" clId="{ECBDE142-9C37-445E-83E0-650F97CBE81B}" dt="2025-01-22T17:39:13.195" v="0" actId="2696"/>
        <pc:sldMkLst>
          <pc:docMk/>
          <pc:sldMk cId="1692043370" sldId="301"/>
        </pc:sldMkLst>
      </pc:sldChg>
      <pc:sldChg chg="del">
        <pc:chgData name="Eilidh McGregor (Green Ink)" userId="9cba41ee-7d70-4c23-afba-c2290bddaa61" providerId="ADAL" clId="{ECBDE142-9C37-445E-83E0-650F97CBE81B}" dt="2025-01-22T17:39:13.195" v="0" actId="2696"/>
        <pc:sldMkLst>
          <pc:docMk/>
          <pc:sldMk cId="4262841150" sldId="302"/>
        </pc:sldMkLst>
      </pc:sldChg>
      <pc:sldChg chg="del">
        <pc:chgData name="Eilidh McGregor (Green Ink)" userId="9cba41ee-7d70-4c23-afba-c2290bddaa61" providerId="ADAL" clId="{ECBDE142-9C37-445E-83E0-650F97CBE81B}" dt="2025-01-22T17:39:13.195" v="0" actId="2696"/>
        <pc:sldMkLst>
          <pc:docMk/>
          <pc:sldMk cId="880424807" sldId="303"/>
        </pc:sldMkLst>
      </pc:sldChg>
      <pc:sldChg chg="del">
        <pc:chgData name="Eilidh McGregor (Green Ink)" userId="9cba41ee-7d70-4c23-afba-c2290bddaa61" providerId="ADAL" clId="{ECBDE142-9C37-445E-83E0-650F97CBE81B}" dt="2025-01-22T17:39:13.195" v="0" actId="2696"/>
        <pc:sldMkLst>
          <pc:docMk/>
          <pc:sldMk cId="1227228117" sldId="304"/>
        </pc:sldMkLst>
      </pc:sldChg>
      <pc:sldChg chg="del">
        <pc:chgData name="Eilidh McGregor (Green Ink)" userId="9cba41ee-7d70-4c23-afba-c2290bddaa61" providerId="ADAL" clId="{ECBDE142-9C37-445E-83E0-650F97CBE81B}" dt="2025-01-22T17:39:13.195" v="0" actId="2696"/>
        <pc:sldMkLst>
          <pc:docMk/>
          <pc:sldMk cId="3751994093" sldId="305"/>
        </pc:sldMkLst>
      </pc:sldChg>
      <pc:sldChg chg="del">
        <pc:chgData name="Eilidh McGregor (Green Ink)" userId="9cba41ee-7d70-4c23-afba-c2290bddaa61" providerId="ADAL" clId="{ECBDE142-9C37-445E-83E0-650F97CBE81B}" dt="2025-01-22T17:39:13.195" v="0" actId="2696"/>
        <pc:sldMkLst>
          <pc:docMk/>
          <pc:sldMk cId="1617310243" sldId="306"/>
        </pc:sldMkLst>
      </pc:sldChg>
      <pc:sldChg chg="del">
        <pc:chgData name="Eilidh McGregor (Green Ink)" userId="9cba41ee-7d70-4c23-afba-c2290bddaa61" providerId="ADAL" clId="{ECBDE142-9C37-445E-83E0-650F97CBE81B}" dt="2025-01-22T17:39:13.195" v="0" actId="2696"/>
        <pc:sldMkLst>
          <pc:docMk/>
          <pc:sldMk cId="941654747" sldId="307"/>
        </pc:sldMkLst>
      </pc:sldChg>
      <pc:sldChg chg="del">
        <pc:chgData name="Eilidh McGregor (Green Ink)" userId="9cba41ee-7d70-4c23-afba-c2290bddaa61" providerId="ADAL" clId="{ECBDE142-9C37-445E-83E0-650F97CBE81B}" dt="2025-01-22T17:39:13.195" v="0" actId="2696"/>
        <pc:sldMkLst>
          <pc:docMk/>
          <pc:sldMk cId="2976818819" sldId="308"/>
        </pc:sldMkLst>
      </pc:sldChg>
      <pc:sldChg chg="del">
        <pc:chgData name="Eilidh McGregor (Green Ink)" userId="9cba41ee-7d70-4c23-afba-c2290bddaa61" providerId="ADAL" clId="{ECBDE142-9C37-445E-83E0-650F97CBE81B}" dt="2025-01-22T17:39:13.195" v="0" actId="2696"/>
        <pc:sldMkLst>
          <pc:docMk/>
          <pc:sldMk cId="1702705720" sldId="309"/>
        </pc:sldMkLst>
      </pc:sldChg>
      <pc:sldChg chg="del">
        <pc:chgData name="Eilidh McGregor (Green Ink)" userId="9cba41ee-7d70-4c23-afba-c2290bddaa61" providerId="ADAL" clId="{ECBDE142-9C37-445E-83E0-650F97CBE81B}" dt="2025-01-22T17:39:13.195" v="0" actId="2696"/>
        <pc:sldMkLst>
          <pc:docMk/>
          <pc:sldMk cId="3309654041" sldId="310"/>
        </pc:sldMkLst>
      </pc:sldChg>
      <pc:sldChg chg="del">
        <pc:chgData name="Eilidh McGregor (Green Ink)" userId="9cba41ee-7d70-4c23-afba-c2290bddaa61" providerId="ADAL" clId="{ECBDE142-9C37-445E-83E0-650F97CBE81B}" dt="2025-01-22T17:39:13.195" v="0" actId="2696"/>
        <pc:sldMkLst>
          <pc:docMk/>
          <pc:sldMk cId="2425938701" sldId="311"/>
        </pc:sldMkLst>
      </pc:sldChg>
      <pc:sldChg chg="del">
        <pc:chgData name="Eilidh McGregor (Green Ink)" userId="9cba41ee-7d70-4c23-afba-c2290bddaa61" providerId="ADAL" clId="{ECBDE142-9C37-445E-83E0-650F97CBE81B}" dt="2025-01-22T17:39:13.195" v="0" actId="2696"/>
        <pc:sldMkLst>
          <pc:docMk/>
          <pc:sldMk cId="2735761718" sldId="312"/>
        </pc:sldMkLst>
      </pc:sldChg>
      <pc:sldChg chg="del">
        <pc:chgData name="Eilidh McGregor (Green Ink)" userId="9cba41ee-7d70-4c23-afba-c2290bddaa61" providerId="ADAL" clId="{ECBDE142-9C37-445E-83E0-650F97CBE81B}" dt="2025-01-22T17:39:13.195" v="0" actId="2696"/>
        <pc:sldMkLst>
          <pc:docMk/>
          <pc:sldMk cId="31742039" sldId="313"/>
        </pc:sldMkLst>
      </pc:sldChg>
      <pc:sldChg chg="del">
        <pc:chgData name="Eilidh McGregor (Green Ink)" userId="9cba41ee-7d70-4c23-afba-c2290bddaa61" providerId="ADAL" clId="{ECBDE142-9C37-445E-83E0-650F97CBE81B}" dt="2025-01-22T17:39:13.195" v="0" actId="2696"/>
        <pc:sldMkLst>
          <pc:docMk/>
          <pc:sldMk cId="3703753277" sldId="314"/>
        </pc:sldMkLst>
      </pc:sldChg>
      <pc:sldChg chg="del">
        <pc:chgData name="Eilidh McGregor (Green Ink)" userId="9cba41ee-7d70-4c23-afba-c2290bddaa61" providerId="ADAL" clId="{ECBDE142-9C37-445E-83E0-650F97CBE81B}" dt="2025-01-22T17:39:13.195" v="0" actId="2696"/>
        <pc:sldMkLst>
          <pc:docMk/>
          <pc:sldMk cId="3592705895" sldId="315"/>
        </pc:sldMkLst>
      </pc:sldChg>
      <pc:sldChg chg="del">
        <pc:chgData name="Eilidh McGregor (Green Ink)" userId="9cba41ee-7d70-4c23-afba-c2290bddaa61" providerId="ADAL" clId="{ECBDE142-9C37-445E-83E0-650F97CBE81B}" dt="2025-01-22T17:39:13.195" v="0" actId="2696"/>
        <pc:sldMkLst>
          <pc:docMk/>
          <pc:sldMk cId="645047903" sldId="316"/>
        </pc:sldMkLst>
      </pc:sldChg>
      <pc:sldChg chg="del">
        <pc:chgData name="Eilidh McGregor (Green Ink)" userId="9cba41ee-7d70-4c23-afba-c2290bddaa61" providerId="ADAL" clId="{ECBDE142-9C37-445E-83E0-650F97CBE81B}" dt="2025-01-22T17:39:13.195" v="0" actId="2696"/>
        <pc:sldMkLst>
          <pc:docMk/>
          <pc:sldMk cId="2459270932" sldId="317"/>
        </pc:sldMkLst>
      </pc:sldChg>
      <pc:sldChg chg="del">
        <pc:chgData name="Eilidh McGregor (Green Ink)" userId="9cba41ee-7d70-4c23-afba-c2290bddaa61" providerId="ADAL" clId="{ECBDE142-9C37-445E-83E0-650F97CBE81B}" dt="2025-01-22T17:39:13.195" v="0" actId="2696"/>
        <pc:sldMkLst>
          <pc:docMk/>
          <pc:sldMk cId="405924900" sldId="318"/>
        </pc:sldMkLst>
      </pc:sldChg>
      <pc:sldChg chg="del">
        <pc:chgData name="Eilidh McGregor (Green Ink)" userId="9cba41ee-7d70-4c23-afba-c2290bddaa61" providerId="ADAL" clId="{ECBDE142-9C37-445E-83E0-650F97CBE81B}" dt="2025-01-22T17:39:13.195" v="0" actId="2696"/>
        <pc:sldMkLst>
          <pc:docMk/>
          <pc:sldMk cId="215115266" sldId="319"/>
        </pc:sldMkLst>
      </pc:sldChg>
      <pc:sldChg chg="del">
        <pc:chgData name="Eilidh McGregor (Green Ink)" userId="9cba41ee-7d70-4c23-afba-c2290bddaa61" providerId="ADAL" clId="{ECBDE142-9C37-445E-83E0-650F97CBE81B}" dt="2025-01-22T17:39:13.195" v="0" actId="2696"/>
        <pc:sldMkLst>
          <pc:docMk/>
          <pc:sldMk cId="300440845" sldId="320"/>
        </pc:sldMkLst>
      </pc:sldChg>
      <pc:sldChg chg="del">
        <pc:chgData name="Eilidh McGregor (Green Ink)" userId="9cba41ee-7d70-4c23-afba-c2290bddaa61" providerId="ADAL" clId="{ECBDE142-9C37-445E-83E0-650F97CBE81B}" dt="2025-01-22T17:39:13.195" v="0" actId="2696"/>
        <pc:sldMkLst>
          <pc:docMk/>
          <pc:sldMk cId="4016960346" sldId="321"/>
        </pc:sldMkLst>
      </pc:sldChg>
      <pc:sldChg chg="del">
        <pc:chgData name="Eilidh McGregor (Green Ink)" userId="9cba41ee-7d70-4c23-afba-c2290bddaa61" providerId="ADAL" clId="{ECBDE142-9C37-445E-83E0-650F97CBE81B}" dt="2025-01-22T17:39:13.195" v="0" actId="2696"/>
        <pc:sldMkLst>
          <pc:docMk/>
          <pc:sldMk cId="1819681962" sldId="322"/>
        </pc:sldMkLst>
      </pc:sldChg>
      <pc:sldChg chg="del">
        <pc:chgData name="Eilidh McGregor (Green Ink)" userId="9cba41ee-7d70-4c23-afba-c2290bddaa61" providerId="ADAL" clId="{ECBDE142-9C37-445E-83E0-650F97CBE81B}" dt="2025-01-22T17:39:13.195" v="0" actId="2696"/>
        <pc:sldMkLst>
          <pc:docMk/>
          <pc:sldMk cId="1365899413" sldId="323"/>
        </pc:sldMkLst>
      </pc:sldChg>
      <pc:sldChg chg="del">
        <pc:chgData name="Eilidh McGregor (Green Ink)" userId="9cba41ee-7d70-4c23-afba-c2290bddaa61" providerId="ADAL" clId="{ECBDE142-9C37-445E-83E0-650F97CBE81B}" dt="2025-01-22T17:39:13.195" v="0" actId="2696"/>
        <pc:sldMkLst>
          <pc:docMk/>
          <pc:sldMk cId="2638156766" sldId="324"/>
        </pc:sldMkLst>
      </pc:sldChg>
      <pc:sldChg chg="del">
        <pc:chgData name="Eilidh McGregor (Green Ink)" userId="9cba41ee-7d70-4c23-afba-c2290bddaa61" providerId="ADAL" clId="{ECBDE142-9C37-445E-83E0-650F97CBE81B}" dt="2025-01-22T17:39:13.195" v="0" actId="2696"/>
        <pc:sldMkLst>
          <pc:docMk/>
          <pc:sldMk cId="1369234350" sldId="325"/>
        </pc:sldMkLst>
      </pc:sldChg>
      <pc:sldChg chg="del">
        <pc:chgData name="Eilidh McGregor (Green Ink)" userId="9cba41ee-7d70-4c23-afba-c2290bddaa61" providerId="ADAL" clId="{ECBDE142-9C37-445E-83E0-650F97CBE81B}" dt="2025-01-22T17:39:13.195" v="0" actId="2696"/>
        <pc:sldMkLst>
          <pc:docMk/>
          <pc:sldMk cId="60754089" sldId="326"/>
        </pc:sldMkLst>
      </pc:sldChg>
      <pc:sldChg chg="del">
        <pc:chgData name="Eilidh McGregor (Green Ink)" userId="9cba41ee-7d70-4c23-afba-c2290bddaa61" providerId="ADAL" clId="{ECBDE142-9C37-445E-83E0-650F97CBE81B}" dt="2025-01-22T17:39:13.195" v="0" actId="2696"/>
        <pc:sldMkLst>
          <pc:docMk/>
          <pc:sldMk cId="1645537383" sldId="327"/>
        </pc:sldMkLst>
      </pc:sldChg>
      <pc:sldChg chg="del">
        <pc:chgData name="Eilidh McGregor (Green Ink)" userId="9cba41ee-7d70-4c23-afba-c2290bddaa61" providerId="ADAL" clId="{ECBDE142-9C37-445E-83E0-650F97CBE81B}" dt="2025-01-22T17:39:13.195" v="0" actId="2696"/>
        <pc:sldMkLst>
          <pc:docMk/>
          <pc:sldMk cId="2105024719" sldId="328"/>
        </pc:sldMkLst>
      </pc:sldChg>
      <pc:sldChg chg="del">
        <pc:chgData name="Eilidh McGregor (Green Ink)" userId="9cba41ee-7d70-4c23-afba-c2290bddaa61" providerId="ADAL" clId="{ECBDE142-9C37-445E-83E0-650F97CBE81B}" dt="2025-01-22T17:39:13.195" v="0" actId="2696"/>
        <pc:sldMkLst>
          <pc:docMk/>
          <pc:sldMk cId="4287269881" sldId="329"/>
        </pc:sldMkLst>
      </pc:sldChg>
      <pc:sldChg chg="del">
        <pc:chgData name="Eilidh McGregor (Green Ink)" userId="9cba41ee-7d70-4c23-afba-c2290bddaa61" providerId="ADAL" clId="{ECBDE142-9C37-445E-83E0-650F97CBE81B}" dt="2025-01-22T17:39:13.195" v="0" actId="2696"/>
        <pc:sldMkLst>
          <pc:docMk/>
          <pc:sldMk cId="2282169624" sldId="331"/>
        </pc:sldMkLst>
      </pc:sldChg>
      <pc:sldChg chg="del">
        <pc:chgData name="Eilidh McGregor (Green Ink)" userId="9cba41ee-7d70-4c23-afba-c2290bddaa61" providerId="ADAL" clId="{ECBDE142-9C37-445E-83E0-650F97CBE81B}" dt="2025-01-22T17:39:13.195" v="0" actId="2696"/>
        <pc:sldMkLst>
          <pc:docMk/>
          <pc:sldMk cId="3640792935" sldId="332"/>
        </pc:sldMkLst>
      </pc:sldChg>
      <pc:sldChg chg="del">
        <pc:chgData name="Eilidh McGregor (Green Ink)" userId="9cba41ee-7d70-4c23-afba-c2290bddaa61" providerId="ADAL" clId="{ECBDE142-9C37-445E-83E0-650F97CBE81B}" dt="2025-01-22T17:39:13.195" v="0" actId="2696"/>
        <pc:sldMkLst>
          <pc:docMk/>
          <pc:sldMk cId="3389520788" sldId="333"/>
        </pc:sldMkLst>
      </pc:sldChg>
      <pc:sldChg chg="del">
        <pc:chgData name="Eilidh McGregor (Green Ink)" userId="9cba41ee-7d70-4c23-afba-c2290bddaa61" providerId="ADAL" clId="{ECBDE142-9C37-445E-83E0-650F97CBE81B}" dt="2025-01-22T17:39:13.195" v="0" actId="2696"/>
        <pc:sldMkLst>
          <pc:docMk/>
          <pc:sldMk cId="2260159668" sldId="334"/>
        </pc:sldMkLst>
      </pc:sldChg>
      <pc:sldChg chg="del">
        <pc:chgData name="Eilidh McGregor (Green Ink)" userId="9cba41ee-7d70-4c23-afba-c2290bddaa61" providerId="ADAL" clId="{ECBDE142-9C37-445E-83E0-650F97CBE81B}" dt="2025-01-22T17:39:13.195" v="0" actId="2696"/>
        <pc:sldMkLst>
          <pc:docMk/>
          <pc:sldMk cId="503172891" sldId="335"/>
        </pc:sldMkLst>
      </pc:sldChg>
      <pc:sldChg chg="del">
        <pc:chgData name="Eilidh McGregor (Green Ink)" userId="9cba41ee-7d70-4c23-afba-c2290bddaa61" providerId="ADAL" clId="{ECBDE142-9C37-445E-83E0-650F97CBE81B}" dt="2025-01-22T17:39:13.195" v="0" actId="2696"/>
        <pc:sldMkLst>
          <pc:docMk/>
          <pc:sldMk cId="189337088" sldId="336"/>
        </pc:sldMkLst>
      </pc:sldChg>
      <pc:sldChg chg="del">
        <pc:chgData name="Eilidh McGregor (Green Ink)" userId="9cba41ee-7d70-4c23-afba-c2290bddaa61" providerId="ADAL" clId="{ECBDE142-9C37-445E-83E0-650F97CBE81B}" dt="2025-01-22T17:39:13.195" v="0" actId="2696"/>
        <pc:sldMkLst>
          <pc:docMk/>
          <pc:sldMk cId="2349944705" sldId="338"/>
        </pc:sldMkLst>
      </pc:sldChg>
      <pc:sldChg chg="del">
        <pc:chgData name="Eilidh McGregor (Green Ink)" userId="9cba41ee-7d70-4c23-afba-c2290bddaa61" providerId="ADAL" clId="{ECBDE142-9C37-445E-83E0-650F97CBE81B}" dt="2025-01-22T17:39:13.195" v="0" actId="2696"/>
        <pc:sldMkLst>
          <pc:docMk/>
          <pc:sldMk cId="608429785" sldId="339"/>
        </pc:sldMkLst>
      </pc:sldChg>
      <pc:sldChg chg="del">
        <pc:chgData name="Eilidh McGregor (Green Ink)" userId="9cba41ee-7d70-4c23-afba-c2290bddaa61" providerId="ADAL" clId="{ECBDE142-9C37-445E-83E0-650F97CBE81B}" dt="2025-01-22T17:39:13.195" v="0" actId="2696"/>
        <pc:sldMkLst>
          <pc:docMk/>
          <pc:sldMk cId="2610938113" sldId="340"/>
        </pc:sldMkLst>
      </pc:sldChg>
      <pc:sldChg chg="del">
        <pc:chgData name="Eilidh McGregor (Green Ink)" userId="9cba41ee-7d70-4c23-afba-c2290bddaa61" providerId="ADAL" clId="{ECBDE142-9C37-445E-83E0-650F97CBE81B}" dt="2025-01-22T17:39:13.195" v="0" actId="2696"/>
        <pc:sldMkLst>
          <pc:docMk/>
          <pc:sldMk cId="2203998842" sldId="341"/>
        </pc:sldMkLst>
      </pc:sldChg>
      <pc:sldChg chg="del">
        <pc:chgData name="Eilidh McGregor (Green Ink)" userId="9cba41ee-7d70-4c23-afba-c2290bddaa61" providerId="ADAL" clId="{ECBDE142-9C37-445E-83E0-650F97CBE81B}" dt="2025-01-22T17:39:13.195" v="0" actId="2696"/>
        <pc:sldMkLst>
          <pc:docMk/>
          <pc:sldMk cId="1858194508" sldId="342"/>
        </pc:sldMkLst>
      </pc:sldChg>
      <pc:sldChg chg="del">
        <pc:chgData name="Eilidh McGregor (Green Ink)" userId="9cba41ee-7d70-4c23-afba-c2290bddaa61" providerId="ADAL" clId="{ECBDE142-9C37-445E-83E0-650F97CBE81B}" dt="2025-01-22T17:39:13.195" v="0" actId="2696"/>
        <pc:sldMkLst>
          <pc:docMk/>
          <pc:sldMk cId="3591334104" sldId="343"/>
        </pc:sldMkLst>
      </pc:sldChg>
      <pc:sldChg chg="del">
        <pc:chgData name="Eilidh McGregor (Green Ink)" userId="9cba41ee-7d70-4c23-afba-c2290bddaa61" providerId="ADAL" clId="{ECBDE142-9C37-445E-83E0-650F97CBE81B}" dt="2025-01-22T17:39:13.195" v="0" actId="2696"/>
        <pc:sldMkLst>
          <pc:docMk/>
          <pc:sldMk cId="1685860822" sldId="344"/>
        </pc:sldMkLst>
      </pc:sldChg>
      <pc:sldChg chg="del">
        <pc:chgData name="Eilidh McGregor (Green Ink)" userId="9cba41ee-7d70-4c23-afba-c2290bddaa61" providerId="ADAL" clId="{ECBDE142-9C37-445E-83E0-650F97CBE81B}" dt="2025-01-22T17:39:13.195" v="0" actId="2696"/>
        <pc:sldMkLst>
          <pc:docMk/>
          <pc:sldMk cId="1115174239" sldId="345"/>
        </pc:sldMkLst>
      </pc:sldChg>
      <pc:sldChg chg="del">
        <pc:chgData name="Eilidh McGregor (Green Ink)" userId="9cba41ee-7d70-4c23-afba-c2290bddaa61" providerId="ADAL" clId="{ECBDE142-9C37-445E-83E0-650F97CBE81B}" dt="2025-01-22T17:39:13.195" v="0" actId="2696"/>
        <pc:sldMkLst>
          <pc:docMk/>
          <pc:sldMk cId="3520038041" sldId="346"/>
        </pc:sldMkLst>
      </pc:sldChg>
      <pc:sldChg chg="del">
        <pc:chgData name="Eilidh McGregor (Green Ink)" userId="9cba41ee-7d70-4c23-afba-c2290bddaa61" providerId="ADAL" clId="{ECBDE142-9C37-445E-83E0-650F97CBE81B}" dt="2025-01-22T17:39:13.195" v="0" actId="2696"/>
        <pc:sldMkLst>
          <pc:docMk/>
          <pc:sldMk cId="2308235034" sldId="347"/>
        </pc:sldMkLst>
      </pc:sldChg>
      <pc:sldChg chg="del">
        <pc:chgData name="Eilidh McGregor (Green Ink)" userId="9cba41ee-7d70-4c23-afba-c2290bddaa61" providerId="ADAL" clId="{ECBDE142-9C37-445E-83E0-650F97CBE81B}" dt="2025-01-22T17:39:13.195" v="0" actId="2696"/>
        <pc:sldMkLst>
          <pc:docMk/>
          <pc:sldMk cId="3936956838" sldId="348"/>
        </pc:sldMkLst>
      </pc:sldChg>
      <pc:sldChg chg="del">
        <pc:chgData name="Eilidh McGregor (Green Ink)" userId="9cba41ee-7d70-4c23-afba-c2290bddaa61" providerId="ADAL" clId="{ECBDE142-9C37-445E-83E0-650F97CBE81B}" dt="2025-01-22T17:39:13.195" v="0" actId="2696"/>
        <pc:sldMkLst>
          <pc:docMk/>
          <pc:sldMk cId="3291694893" sldId="349"/>
        </pc:sldMkLst>
      </pc:sldChg>
      <pc:sldChg chg="del">
        <pc:chgData name="Eilidh McGregor (Green Ink)" userId="9cba41ee-7d70-4c23-afba-c2290bddaa61" providerId="ADAL" clId="{ECBDE142-9C37-445E-83E0-650F97CBE81B}" dt="2025-01-22T17:39:13.195" v="0" actId="2696"/>
        <pc:sldMkLst>
          <pc:docMk/>
          <pc:sldMk cId="3624528765" sldId="350"/>
        </pc:sldMkLst>
      </pc:sldChg>
      <pc:sldChg chg="del">
        <pc:chgData name="Eilidh McGregor (Green Ink)" userId="9cba41ee-7d70-4c23-afba-c2290bddaa61" providerId="ADAL" clId="{ECBDE142-9C37-445E-83E0-650F97CBE81B}" dt="2025-01-22T17:39:13.195" v="0" actId="2696"/>
        <pc:sldMkLst>
          <pc:docMk/>
          <pc:sldMk cId="2547595142" sldId="351"/>
        </pc:sldMkLst>
      </pc:sldChg>
      <pc:sldChg chg="del">
        <pc:chgData name="Eilidh McGregor (Green Ink)" userId="9cba41ee-7d70-4c23-afba-c2290bddaa61" providerId="ADAL" clId="{ECBDE142-9C37-445E-83E0-650F97CBE81B}" dt="2025-01-22T17:39:38.352" v="1" actId="2696"/>
        <pc:sldMkLst>
          <pc:docMk/>
          <pc:sldMk cId="3930788228" sldId="367"/>
        </pc:sldMkLst>
      </pc:sldChg>
      <pc:sldChg chg="del">
        <pc:chgData name="Eilidh McGregor (Green Ink)" userId="9cba41ee-7d70-4c23-afba-c2290bddaa61" providerId="ADAL" clId="{ECBDE142-9C37-445E-83E0-650F97CBE81B}" dt="2025-01-22T17:39:38.352" v="1" actId="2696"/>
        <pc:sldMkLst>
          <pc:docMk/>
          <pc:sldMk cId="3960158483" sldId="368"/>
        </pc:sldMkLst>
      </pc:sldChg>
      <pc:sldChg chg="del">
        <pc:chgData name="Eilidh McGregor (Green Ink)" userId="9cba41ee-7d70-4c23-afba-c2290bddaa61" providerId="ADAL" clId="{ECBDE142-9C37-445E-83E0-650F97CBE81B}" dt="2025-01-22T17:39:38.352" v="1" actId="2696"/>
        <pc:sldMkLst>
          <pc:docMk/>
          <pc:sldMk cId="2664659621" sldId="369"/>
        </pc:sldMkLst>
      </pc:sldChg>
      <pc:sldChg chg="del">
        <pc:chgData name="Eilidh McGregor (Green Ink)" userId="9cba41ee-7d70-4c23-afba-c2290bddaa61" providerId="ADAL" clId="{ECBDE142-9C37-445E-83E0-650F97CBE81B}" dt="2025-01-22T17:39:38.352" v="1" actId="2696"/>
        <pc:sldMkLst>
          <pc:docMk/>
          <pc:sldMk cId="3331365431" sldId="370"/>
        </pc:sldMkLst>
      </pc:sldChg>
      <pc:sldChg chg="del">
        <pc:chgData name="Eilidh McGregor (Green Ink)" userId="9cba41ee-7d70-4c23-afba-c2290bddaa61" providerId="ADAL" clId="{ECBDE142-9C37-445E-83E0-650F97CBE81B}" dt="2025-01-22T17:39:38.352" v="1" actId="2696"/>
        <pc:sldMkLst>
          <pc:docMk/>
          <pc:sldMk cId="1380650648" sldId="371"/>
        </pc:sldMkLst>
      </pc:sldChg>
      <pc:sldChg chg="del">
        <pc:chgData name="Eilidh McGregor (Green Ink)" userId="9cba41ee-7d70-4c23-afba-c2290bddaa61" providerId="ADAL" clId="{ECBDE142-9C37-445E-83E0-650F97CBE81B}" dt="2025-01-22T17:39:38.352" v="1" actId="2696"/>
        <pc:sldMkLst>
          <pc:docMk/>
          <pc:sldMk cId="1476635638" sldId="372"/>
        </pc:sldMkLst>
      </pc:sldChg>
      <pc:sldChg chg="del">
        <pc:chgData name="Eilidh McGregor (Green Ink)" userId="9cba41ee-7d70-4c23-afba-c2290bddaa61" providerId="ADAL" clId="{ECBDE142-9C37-445E-83E0-650F97CBE81B}" dt="2025-01-22T17:39:38.352" v="1" actId="2696"/>
        <pc:sldMkLst>
          <pc:docMk/>
          <pc:sldMk cId="518623373" sldId="373"/>
        </pc:sldMkLst>
      </pc:sldChg>
      <pc:sldChg chg="del">
        <pc:chgData name="Eilidh McGregor (Green Ink)" userId="9cba41ee-7d70-4c23-afba-c2290bddaa61" providerId="ADAL" clId="{ECBDE142-9C37-445E-83E0-650F97CBE81B}" dt="2025-01-22T17:39:38.352" v="1" actId="2696"/>
        <pc:sldMkLst>
          <pc:docMk/>
          <pc:sldMk cId="1337207779" sldId="374"/>
        </pc:sldMkLst>
      </pc:sldChg>
      <pc:sldChg chg="del">
        <pc:chgData name="Eilidh McGregor (Green Ink)" userId="9cba41ee-7d70-4c23-afba-c2290bddaa61" providerId="ADAL" clId="{ECBDE142-9C37-445E-83E0-650F97CBE81B}" dt="2025-01-22T17:39:38.352" v="1" actId="2696"/>
        <pc:sldMkLst>
          <pc:docMk/>
          <pc:sldMk cId="903554842" sldId="375"/>
        </pc:sldMkLst>
      </pc:sldChg>
      <pc:sldChg chg="del">
        <pc:chgData name="Eilidh McGregor (Green Ink)" userId="9cba41ee-7d70-4c23-afba-c2290bddaa61" providerId="ADAL" clId="{ECBDE142-9C37-445E-83E0-650F97CBE81B}" dt="2025-01-22T17:39:38.352" v="1" actId="2696"/>
        <pc:sldMkLst>
          <pc:docMk/>
          <pc:sldMk cId="3698560307" sldId="376"/>
        </pc:sldMkLst>
      </pc:sldChg>
      <pc:sldChg chg="del">
        <pc:chgData name="Eilidh McGregor (Green Ink)" userId="9cba41ee-7d70-4c23-afba-c2290bddaa61" providerId="ADAL" clId="{ECBDE142-9C37-445E-83E0-650F97CBE81B}" dt="2025-01-22T17:39:38.352" v="1" actId="2696"/>
        <pc:sldMkLst>
          <pc:docMk/>
          <pc:sldMk cId="1354297752" sldId="377"/>
        </pc:sldMkLst>
      </pc:sldChg>
      <pc:sldChg chg="del">
        <pc:chgData name="Eilidh McGregor (Green Ink)" userId="9cba41ee-7d70-4c23-afba-c2290bddaa61" providerId="ADAL" clId="{ECBDE142-9C37-445E-83E0-650F97CBE81B}" dt="2025-01-22T17:39:38.352" v="1" actId="2696"/>
        <pc:sldMkLst>
          <pc:docMk/>
          <pc:sldMk cId="2107535238" sldId="378"/>
        </pc:sldMkLst>
      </pc:sldChg>
      <pc:sldChg chg="del">
        <pc:chgData name="Eilidh McGregor (Green Ink)" userId="9cba41ee-7d70-4c23-afba-c2290bddaa61" providerId="ADAL" clId="{ECBDE142-9C37-445E-83E0-650F97CBE81B}" dt="2025-01-22T17:39:38.352" v="1" actId="2696"/>
        <pc:sldMkLst>
          <pc:docMk/>
          <pc:sldMk cId="3009497168" sldId="379"/>
        </pc:sldMkLst>
      </pc:sldChg>
      <pc:sldChg chg="del">
        <pc:chgData name="Eilidh McGregor (Green Ink)" userId="9cba41ee-7d70-4c23-afba-c2290bddaa61" providerId="ADAL" clId="{ECBDE142-9C37-445E-83E0-650F97CBE81B}" dt="2025-01-22T17:39:38.352" v="1" actId="2696"/>
        <pc:sldMkLst>
          <pc:docMk/>
          <pc:sldMk cId="931857856" sldId="380"/>
        </pc:sldMkLst>
      </pc:sldChg>
      <pc:sldChg chg="del">
        <pc:chgData name="Eilidh McGregor (Green Ink)" userId="9cba41ee-7d70-4c23-afba-c2290bddaa61" providerId="ADAL" clId="{ECBDE142-9C37-445E-83E0-650F97CBE81B}" dt="2025-01-22T17:39:38.352" v="1" actId="2696"/>
        <pc:sldMkLst>
          <pc:docMk/>
          <pc:sldMk cId="3185709460" sldId="381"/>
        </pc:sldMkLst>
      </pc:sldChg>
      <pc:sldChg chg="del">
        <pc:chgData name="Eilidh McGregor (Green Ink)" userId="9cba41ee-7d70-4c23-afba-c2290bddaa61" providerId="ADAL" clId="{ECBDE142-9C37-445E-83E0-650F97CBE81B}" dt="2025-01-22T17:39:38.352" v="1" actId="2696"/>
        <pc:sldMkLst>
          <pc:docMk/>
          <pc:sldMk cId="3589868293" sldId="382"/>
        </pc:sldMkLst>
      </pc:sldChg>
      <pc:sldChg chg="del">
        <pc:chgData name="Eilidh McGregor (Green Ink)" userId="9cba41ee-7d70-4c23-afba-c2290bddaa61" providerId="ADAL" clId="{ECBDE142-9C37-445E-83E0-650F97CBE81B}" dt="2025-01-22T17:39:38.352" v="1" actId="2696"/>
        <pc:sldMkLst>
          <pc:docMk/>
          <pc:sldMk cId="4011445393" sldId="383"/>
        </pc:sldMkLst>
      </pc:sldChg>
      <pc:sldChg chg="del">
        <pc:chgData name="Eilidh McGregor (Green Ink)" userId="9cba41ee-7d70-4c23-afba-c2290bddaa61" providerId="ADAL" clId="{ECBDE142-9C37-445E-83E0-650F97CBE81B}" dt="2025-01-22T17:39:38.352" v="1" actId="2696"/>
        <pc:sldMkLst>
          <pc:docMk/>
          <pc:sldMk cId="2336240412" sldId="385"/>
        </pc:sldMkLst>
      </pc:sldChg>
      <pc:sldChg chg="del">
        <pc:chgData name="Eilidh McGregor (Green Ink)" userId="9cba41ee-7d70-4c23-afba-c2290bddaa61" providerId="ADAL" clId="{ECBDE142-9C37-445E-83E0-650F97CBE81B}" dt="2025-01-22T17:39:38.352" v="1" actId="2696"/>
        <pc:sldMkLst>
          <pc:docMk/>
          <pc:sldMk cId="1156690852" sldId="386"/>
        </pc:sldMkLst>
      </pc:sldChg>
      <pc:sldChg chg="del">
        <pc:chgData name="Eilidh McGregor (Green Ink)" userId="9cba41ee-7d70-4c23-afba-c2290bddaa61" providerId="ADAL" clId="{ECBDE142-9C37-445E-83E0-650F97CBE81B}" dt="2025-01-22T17:39:38.352" v="1" actId="2696"/>
        <pc:sldMkLst>
          <pc:docMk/>
          <pc:sldMk cId="4218647465" sldId="387"/>
        </pc:sldMkLst>
      </pc:sldChg>
      <pc:sldChg chg="del">
        <pc:chgData name="Eilidh McGregor (Green Ink)" userId="9cba41ee-7d70-4c23-afba-c2290bddaa61" providerId="ADAL" clId="{ECBDE142-9C37-445E-83E0-650F97CBE81B}" dt="2025-01-22T17:39:38.352" v="1" actId="2696"/>
        <pc:sldMkLst>
          <pc:docMk/>
          <pc:sldMk cId="1917435598" sldId="388"/>
        </pc:sldMkLst>
      </pc:sldChg>
      <pc:sldChg chg="del">
        <pc:chgData name="Eilidh McGregor (Green Ink)" userId="9cba41ee-7d70-4c23-afba-c2290bddaa61" providerId="ADAL" clId="{ECBDE142-9C37-445E-83E0-650F97CBE81B}" dt="2025-01-22T17:39:38.352" v="1" actId="2696"/>
        <pc:sldMkLst>
          <pc:docMk/>
          <pc:sldMk cId="2015603308" sldId="389"/>
        </pc:sldMkLst>
      </pc:sldChg>
      <pc:sldChg chg="del">
        <pc:chgData name="Eilidh McGregor (Green Ink)" userId="9cba41ee-7d70-4c23-afba-c2290bddaa61" providerId="ADAL" clId="{ECBDE142-9C37-445E-83E0-650F97CBE81B}" dt="2025-01-22T17:39:38.352" v="1" actId="2696"/>
        <pc:sldMkLst>
          <pc:docMk/>
          <pc:sldMk cId="1171939171" sldId="390"/>
        </pc:sldMkLst>
      </pc:sldChg>
      <pc:sldChg chg="del">
        <pc:chgData name="Eilidh McGregor (Green Ink)" userId="9cba41ee-7d70-4c23-afba-c2290bddaa61" providerId="ADAL" clId="{ECBDE142-9C37-445E-83E0-650F97CBE81B}" dt="2025-01-22T17:39:38.352" v="1" actId="2696"/>
        <pc:sldMkLst>
          <pc:docMk/>
          <pc:sldMk cId="1028910217" sldId="391"/>
        </pc:sldMkLst>
      </pc:sldChg>
      <pc:sldChg chg="del">
        <pc:chgData name="Eilidh McGregor (Green Ink)" userId="9cba41ee-7d70-4c23-afba-c2290bddaa61" providerId="ADAL" clId="{ECBDE142-9C37-445E-83E0-650F97CBE81B}" dt="2025-01-22T17:39:38.352" v="1" actId="2696"/>
        <pc:sldMkLst>
          <pc:docMk/>
          <pc:sldMk cId="1127343658" sldId="392"/>
        </pc:sldMkLst>
      </pc:sldChg>
      <pc:sldChg chg="del">
        <pc:chgData name="Eilidh McGregor (Green Ink)" userId="9cba41ee-7d70-4c23-afba-c2290bddaa61" providerId="ADAL" clId="{ECBDE142-9C37-445E-83E0-650F97CBE81B}" dt="2025-01-22T17:39:38.352" v="1" actId="2696"/>
        <pc:sldMkLst>
          <pc:docMk/>
          <pc:sldMk cId="2988284812" sldId="393"/>
        </pc:sldMkLst>
      </pc:sldChg>
      <pc:sldChg chg="del">
        <pc:chgData name="Eilidh McGregor (Green Ink)" userId="9cba41ee-7d70-4c23-afba-c2290bddaa61" providerId="ADAL" clId="{ECBDE142-9C37-445E-83E0-650F97CBE81B}" dt="2025-01-22T17:39:38.352" v="1" actId="2696"/>
        <pc:sldMkLst>
          <pc:docMk/>
          <pc:sldMk cId="1822650153" sldId="394"/>
        </pc:sldMkLst>
      </pc:sldChg>
      <pc:sldChg chg="del">
        <pc:chgData name="Eilidh McGregor (Green Ink)" userId="9cba41ee-7d70-4c23-afba-c2290bddaa61" providerId="ADAL" clId="{ECBDE142-9C37-445E-83E0-650F97CBE81B}" dt="2025-01-22T17:39:38.352" v="1" actId="2696"/>
        <pc:sldMkLst>
          <pc:docMk/>
          <pc:sldMk cId="4194480999" sldId="395"/>
        </pc:sldMkLst>
      </pc:sldChg>
      <pc:sldChg chg="del">
        <pc:chgData name="Eilidh McGregor (Green Ink)" userId="9cba41ee-7d70-4c23-afba-c2290bddaa61" providerId="ADAL" clId="{ECBDE142-9C37-445E-83E0-650F97CBE81B}" dt="2025-01-22T17:39:38.352" v="1" actId="2696"/>
        <pc:sldMkLst>
          <pc:docMk/>
          <pc:sldMk cId="3538176018" sldId="396"/>
        </pc:sldMkLst>
      </pc:sldChg>
      <pc:sldChg chg="del">
        <pc:chgData name="Eilidh McGregor (Green Ink)" userId="9cba41ee-7d70-4c23-afba-c2290bddaa61" providerId="ADAL" clId="{ECBDE142-9C37-445E-83E0-650F97CBE81B}" dt="2025-01-22T17:39:38.352" v="1" actId="2696"/>
        <pc:sldMkLst>
          <pc:docMk/>
          <pc:sldMk cId="3561387362" sldId="397"/>
        </pc:sldMkLst>
      </pc:sldChg>
      <pc:sldChg chg="del">
        <pc:chgData name="Eilidh McGregor (Green Ink)" userId="9cba41ee-7d70-4c23-afba-c2290bddaa61" providerId="ADAL" clId="{ECBDE142-9C37-445E-83E0-650F97CBE81B}" dt="2025-01-22T17:39:38.352" v="1" actId="2696"/>
        <pc:sldMkLst>
          <pc:docMk/>
          <pc:sldMk cId="1954711701" sldId="399"/>
        </pc:sldMkLst>
      </pc:sldChg>
      <pc:sldChg chg="del">
        <pc:chgData name="Eilidh McGregor (Green Ink)" userId="9cba41ee-7d70-4c23-afba-c2290bddaa61" providerId="ADAL" clId="{ECBDE142-9C37-445E-83E0-650F97CBE81B}" dt="2025-01-22T17:39:38.352" v="1" actId="2696"/>
        <pc:sldMkLst>
          <pc:docMk/>
          <pc:sldMk cId="3059605623" sldId="400"/>
        </pc:sldMkLst>
      </pc:sldChg>
      <pc:sldChg chg="del">
        <pc:chgData name="Eilidh McGregor (Green Ink)" userId="9cba41ee-7d70-4c23-afba-c2290bddaa61" providerId="ADAL" clId="{ECBDE142-9C37-445E-83E0-650F97CBE81B}" dt="2025-01-22T17:39:38.352" v="1" actId="2696"/>
        <pc:sldMkLst>
          <pc:docMk/>
          <pc:sldMk cId="808780701" sldId="401"/>
        </pc:sldMkLst>
      </pc:sldChg>
      <pc:sldChg chg="del">
        <pc:chgData name="Eilidh McGregor (Green Ink)" userId="9cba41ee-7d70-4c23-afba-c2290bddaa61" providerId="ADAL" clId="{ECBDE142-9C37-445E-83E0-650F97CBE81B}" dt="2025-01-22T17:39:38.352" v="1" actId="2696"/>
        <pc:sldMkLst>
          <pc:docMk/>
          <pc:sldMk cId="3368542220" sldId="402"/>
        </pc:sldMkLst>
      </pc:sldChg>
      <pc:sldChg chg="del">
        <pc:chgData name="Eilidh McGregor (Green Ink)" userId="9cba41ee-7d70-4c23-afba-c2290bddaa61" providerId="ADAL" clId="{ECBDE142-9C37-445E-83E0-650F97CBE81B}" dt="2025-01-22T17:39:38.352" v="1" actId="2696"/>
        <pc:sldMkLst>
          <pc:docMk/>
          <pc:sldMk cId="2692575180" sldId="403"/>
        </pc:sldMkLst>
      </pc:sldChg>
      <pc:sldChg chg="del">
        <pc:chgData name="Eilidh McGregor (Green Ink)" userId="9cba41ee-7d70-4c23-afba-c2290bddaa61" providerId="ADAL" clId="{ECBDE142-9C37-445E-83E0-650F97CBE81B}" dt="2025-01-22T17:39:38.352" v="1" actId="2696"/>
        <pc:sldMkLst>
          <pc:docMk/>
          <pc:sldMk cId="2493692021" sldId="404"/>
        </pc:sldMkLst>
      </pc:sldChg>
      <pc:sldChg chg="del">
        <pc:chgData name="Eilidh McGregor (Green Ink)" userId="9cba41ee-7d70-4c23-afba-c2290bddaa61" providerId="ADAL" clId="{ECBDE142-9C37-445E-83E0-650F97CBE81B}" dt="2025-01-22T17:39:38.352" v="1" actId="2696"/>
        <pc:sldMkLst>
          <pc:docMk/>
          <pc:sldMk cId="1331180470" sldId="405"/>
        </pc:sldMkLst>
      </pc:sldChg>
      <pc:sldChg chg="del">
        <pc:chgData name="Eilidh McGregor (Green Ink)" userId="9cba41ee-7d70-4c23-afba-c2290bddaa61" providerId="ADAL" clId="{ECBDE142-9C37-445E-83E0-650F97CBE81B}" dt="2025-01-22T17:39:38.352" v="1" actId="2696"/>
        <pc:sldMkLst>
          <pc:docMk/>
          <pc:sldMk cId="1722598437" sldId="406"/>
        </pc:sldMkLst>
      </pc:sldChg>
      <pc:sldChg chg="del">
        <pc:chgData name="Eilidh McGregor (Green Ink)" userId="9cba41ee-7d70-4c23-afba-c2290bddaa61" providerId="ADAL" clId="{ECBDE142-9C37-445E-83E0-650F97CBE81B}" dt="2025-01-22T17:39:38.352" v="1" actId="2696"/>
        <pc:sldMkLst>
          <pc:docMk/>
          <pc:sldMk cId="2688503039" sldId="407"/>
        </pc:sldMkLst>
      </pc:sldChg>
      <pc:sldChg chg="del">
        <pc:chgData name="Eilidh McGregor (Green Ink)" userId="9cba41ee-7d70-4c23-afba-c2290bddaa61" providerId="ADAL" clId="{ECBDE142-9C37-445E-83E0-650F97CBE81B}" dt="2025-01-22T17:39:38.352" v="1" actId="2696"/>
        <pc:sldMkLst>
          <pc:docMk/>
          <pc:sldMk cId="2853284006" sldId="408"/>
        </pc:sldMkLst>
      </pc:sldChg>
      <pc:sldChg chg="del">
        <pc:chgData name="Eilidh McGregor (Green Ink)" userId="9cba41ee-7d70-4c23-afba-c2290bddaa61" providerId="ADAL" clId="{ECBDE142-9C37-445E-83E0-650F97CBE81B}" dt="2025-01-22T17:39:38.352" v="1" actId="2696"/>
        <pc:sldMkLst>
          <pc:docMk/>
          <pc:sldMk cId="21310276" sldId="409"/>
        </pc:sldMkLst>
      </pc:sldChg>
      <pc:sldChg chg="del">
        <pc:chgData name="Eilidh McGregor (Green Ink)" userId="9cba41ee-7d70-4c23-afba-c2290bddaa61" providerId="ADAL" clId="{ECBDE142-9C37-445E-83E0-650F97CBE81B}" dt="2025-01-22T17:39:38.352" v="1" actId="2696"/>
        <pc:sldMkLst>
          <pc:docMk/>
          <pc:sldMk cId="2888543304" sldId="410"/>
        </pc:sldMkLst>
      </pc:sldChg>
      <pc:sldChg chg="del">
        <pc:chgData name="Eilidh McGregor (Green Ink)" userId="9cba41ee-7d70-4c23-afba-c2290bddaa61" providerId="ADAL" clId="{ECBDE142-9C37-445E-83E0-650F97CBE81B}" dt="2025-01-22T17:39:38.352" v="1" actId="2696"/>
        <pc:sldMkLst>
          <pc:docMk/>
          <pc:sldMk cId="441904790" sldId="411"/>
        </pc:sldMkLst>
      </pc:sldChg>
      <pc:sldChg chg="del">
        <pc:chgData name="Eilidh McGregor (Green Ink)" userId="9cba41ee-7d70-4c23-afba-c2290bddaa61" providerId="ADAL" clId="{ECBDE142-9C37-445E-83E0-650F97CBE81B}" dt="2025-01-22T17:39:38.352" v="1" actId="2696"/>
        <pc:sldMkLst>
          <pc:docMk/>
          <pc:sldMk cId="2199830253" sldId="412"/>
        </pc:sldMkLst>
      </pc:sldChg>
      <pc:sldChg chg="del">
        <pc:chgData name="Eilidh McGregor (Green Ink)" userId="9cba41ee-7d70-4c23-afba-c2290bddaa61" providerId="ADAL" clId="{ECBDE142-9C37-445E-83E0-650F97CBE81B}" dt="2025-01-22T17:39:38.352" v="1" actId="2696"/>
        <pc:sldMkLst>
          <pc:docMk/>
          <pc:sldMk cId="3711404045" sldId="413"/>
        </pc:sldMkLst>
      </pc:sldChg>
      <pc:sldChg chg="del">
        <pc:chgData name="Eilidh McGregor (Green Ink)" userId="9cba41ee-7d70-4c23-afba-c2290bddaa61" providerId="ADAL" clId="{ECBDE142-9C37-445E-83E0-650F97CBE81B}" dt="2025-01-22T17:39:38.352" v="1" actId="2696"/>
        <pc:sldMkLst>
          <pc:docMk/>
          <pc:sldMk cId="1015598433" sldId="414"/>
        </pc:sldMkLst>
      </pc:sldChg>
      <pc:sldChg chg="del">
        <pc:chgData name="Eilidh McGregor (Green Ink)" userId="9cba41ee-7d70-4c23-afba-c2290bddaa61" providerId="ADAL" clId="{ECBDE142-9C37-445E-83E0-650F97CBE81B}" dt="2025-01-22T17:39:38.352" v="1" actId="2696"/>
        <pc:sldMkLst>
          <pc:docMk/>
          <pc:sldMk cId="2020397534" sldId="415"/>
        </pc:sldMkLst>
      </pc:sldChg>
      <pc:sldChg chg="del">
        <pc:chgData name="Eilidh McGregor (Green Ink)" userId="9cba41ee-7d70-4c23-afba-c2290bddaa61" providerId="ADAL" clId="{ECBDE142-9C37-445E-83E0-650F97CBE81B}" dt="2025-01-22T17:39:38.352" v="1" actId="2696"/>
        <pc:sldMkLst>
          <pc:docMk/>
          <pc:sldMk cId="1847478965" sldId="416"/>
        </pc:sldMkLst>
      </pc:sldChg>
      <pc:sldChg chg="del">
        <pc:chgData name="Eilidh McGregor (Green Ink)" userId="9cba41ee-7d70-4c23-afba-c2290bddaa61" providerId="ADAL" clId="{ECBDE142-9C37-445E-83E0-650F97CBE81B}" dt="2025-01-22T17:39:38.352" v="1" actId="2696"/>
        <pc:sldMkLst>
          <pc:docMk/>
          <pc:sldMk cId="3265652103" sldId="418"/>
        </pc:sldMkLst>
      </pc:sldChg>
      <pc:sldChg chg="del">
        <pc:chgData name="Eilidh McGregor (Green Ink)" userId="9cba41ee-7d70-4c23-afba-c2290bddaa61" providerId="ADAL" clId="{ECBDE142-9C37-445E-83E0-650F97CBE81B}" dt="2025-01-22T17:39:38.352" v="1" actId="2696"/>
        <pc:sldMkLst>
          <pc:docMk/>
          <pc:sldMk cId="2899680230" sldId="419"/>
        </pc:sldMkLst>
      </pc:sldChg>
      <pc:sldChg chg="del">
        <pc:chgData name="Eilidh McGregor (Green Ink)" userId="9cba41ee-7d70-4c23-afba-c2290bddaa61" providerId="ADAL" clId="{ECBDE142-9C37-445E-83E0-650F97CBE81B}" dt="2025-01-22T17:39:38.352" v="1" actId="2696"/>
        <pc:sldMkLst>
          <pc:docMk/>
          <pc:sldMk cId="3084289961" sldId="420"/>
        </pc:sldMkLst>
      </pc:sldChg>
      <pc:sldChg chg="del">
        <pc:chgData name="Eilidh McGregor (Green Ink)" userId="9cba41ee-7d70-4c23-afba-c2290bddaa61" providerId="ADAL" clId="{ECBDE142-9C37-445E-83E0-650F97CBE81B}" dt="2025-01-22T17:39:38.352" v="1" actId="2696"/>
        <pc:sldMkLst>
          <pc:docMk/>
          <pc:sldMk cId="2966736274" sldId="421"/>
        </pc:sldMkLst>
      </pc:sldChg>
      <pc:sldChg chg="del">
        <pc:chgData name="Eilidh McGregor (Green Ink)" userId="9cba41ee-7d70-4c23-afba-c2290bddaa61" providerId="ADAL" clId="{ECBDE142-9C37-445E-83E0-650F97CBE81B}" dt="2025-01-22T17:39:38.352" v="1" actId="2696"/>
        <pc:sldMkLst>
          <pc:docMk/>
          <pc:sldMk cId="1972875164" sldId="422"/>
        </pc:sldMkLst>
      </pc:sldChg>
      <pc:sldChg chg="del">
        <pc:chgData name="Eilidh McGregor (Green Ink)" userId="9cba41ee-7d70-4c23-afba-c2290bddaa61" providerId="ADAL" clId="{ECBDE142-9C37-445E-83E0-650F97CBE81B}" dt="2025-01-22T17:39:38.352" v="1" actId="2696"/>
        <pc:sldMkLst>
          <pc:docMk/>
          <pc:sldMk cId="1457438846" sldId="423"/>
        </pc:sldMkLst>
      </pc:sldChg>
      <pc:sldChg chg="del">
        <pc:chgData name="Eilidh McGregor (Green Ink)" userId="9cba41ee-7d70-4c23-afba-c2290bddaa61" providerId="ADAL" clId="{ECBDE142-9C37-445E-83E0-650F97CBE81B}" dt="2025-01-22T17:39:38.352" v="1" actId="2696"/>
        <pc:sldMkLst>
          <pc:docMk/>
          <pc:sldMk cId="588918854" sldId="424"/>
        </pc:sldMkLst>
      </pc:sldChg>
      <pc:sldChg chg="del">
        <pc:chgData name="Eilidh McGregor (Green Ink)" userId="9cba41ee-7d70-4c23-afba-c2290bddaa61" providerId="ADAL" clId="{ECBDE142-9C37-445E-83E0-650F97CBE81B}" dt="2025-01-22T17:39:38.352" v="1" actId="2696"/>
        <pc:sldMkLst>
          <pc:docMk/>
          <pc:sldMk cId="968710743" sldId="425"/>
        </pc:sldMkLst>
      </pc:sldChg>
      <pc:sldChg chg="del">
        <pc:chgData name="Eilidh McGregor (Green Ink)" userId="9cba41ee-7d70-4c23-afba-c2290bddaa61" providerId="ADAL" clId="{ECBDE142-9C37-445E-83E0-650F97CBE81B}" dt="2025-01-22T17:39:38.352" v="1" actId="2696"/>
        <pc:sldMkLst>
          <pc:docMk/>
          <pc:sldMk cId="147282105" sldId="426"/>
        </pc:sldMkLst>
      </pc:sldChg>
      <pc:sldChg chg="del">
        <pc:chgData name="Eilidh McGregor (Green Ink)" userId="9cba41ee-7d70-4c23-afba-c2290bddaa61" providerId="ADAL" clId="{ECBDE142-9C37-445E-83E0-650F97CBE81B}" dt="2025-01-22T17:39:38.352" v="1" actId="2696"/>
        <pc:sldMkLst>
          <pc:docMk/>
          <pc:sldMk cId="4063641347" sldId="427"/>
        </pc:sldMkLst>
      </pc:sldChg>
      <pc:sldChg chg="del">
        <pc:chgData name="Eilidh McGregor (Green Ink)" userId="9cba41ee-7d70-4c23-afba-c2290bddaa61" providerId="ADAL" clId="{ECBDE142-9C37-445E-83E0-650F97CBE81B}" dt="2025-01-22T17:39:38.352" v="1" actId="2696"/>
        <pc:sldMkLst>
          <pc:docMk/>
          <pc:sldMk cId="3250450290" sldId="428"/>
        </pc:sldMkLst>
      </pc:sldChg>
      <pc:sldChg chg="del">
        <pc:chgData name="Eilidh McGregor (Green Ink)" userId="9cba41ee-7d70-4c23-afba-c2290bddaa61" providerId="ADAL" clId="{ECBDE142-9C37-445E-83E0-650F97CBE81B}" dt="2025-01-22T17:39:38.352" v="1" actId="2696"/>
        <pc:sldMkLst>
          <pc:docMk/>
          <pc:sldMk cId="708236150" sldId="429"/>
        </pc:sldMkLst>
      </pc:sldChg>
      <pc:sldChg chg="del">
        <pc:chgData name="Eilidh McGregor (Green Ink)" userId="9cba41ee-7d70-4c23-afba-c2290bddaa61" providerId="ADAL" clId="{ECBDE142-9C37-445E-83E0-650F97CBE81B}" dt="2025-01-22T17:39:38.352" v="1" actId="2696"/>
        <pc:sldMkLst>
          <pc:docMk/>
          <pc:sldMk cId="1777860250" sldId="430"/>
        </pc:sldMkLst>
      </pc:sldChg>
      <pc:sldChg chg="del">
        <pc:chgData name="Eilidh McGregor (Green Ink)" userId="9cba41ee-7d70-4c23-afba-c2290bddaa61" providerId="ADAL" clId="{ECBDE142-9C37-445E-83E0-650F97CBE81B}" dt="2025-01-22T17:39:38.352" v="1" actId="2696"/>
        <pc:sldMkLst>
          <pc:docMk/>
          <pc:sldMk cId="3879805485" sldId="431"/>
        </pc:sldMkLst>
      </pc:sldChg>
      <pc:sldChg chg="del">
        <pc:chgData name="Eilidh McGregor (Green Ink)" userId="9cba41ee-7d70-4c23-afba-c2290bddaa61" providerId="ADAL" clId="{ECBDE142-9C37-445E-83E0-650F97CBE81B}" dt="2025-01-22T17:39:38.352" v="1" actId="2696"/>
        <pc:sldMkLst>
          <pc:docMk/>
          <pc:sldMk cId="2111588280" sldId="432"/>
        </pc:sldMkLst>
      </pc:sldChg>
      <pc:sldChg chg="del">
        <pc:chgData name="Eilidh McGregor (Green Ink)" userId="9cba41ee-7d70-4c23-afba-c2290bddaa61" providerId="ADAL" clId="{ECBDE142-9C37-445E-83E0-650F97CBE81B}" dt="2025-01-22T17:39:38.352" v="1" actId="2696"/>
        <pc:sldMkLst>
          <pc:docMk/>
          <pc:sldMk cId="1060235616" sldId="433"/>
        </pc:sldMkLst>
      </pc:sldChg>
      <pc:sldChg chg="del">
        <pc:chgData name="Eilidh McGregor (Green Ink)" userId="9cba41ee-7d70-4c23-afba-c2290bddaa61" providerId="ADAL" clId="{ECBDE142-9C37-445E-83E0-650F97CBE81B}" dt="2025-01-22T17:39:38.352" v="1" actId="2696"/>
        <pc:sldMkLst>
          <pc:docMk/>
          <pc:sldMk cId="3693223639" sldId="434"/>
        </pc:sldMkLst>
      </pc:sldChg>
      <pc:sldChg chg="del">
        <pc:chgData name="Eilidh McGregor (Green Ink)" userId="9cba41ee-7d70-4c23-afba-c2290bddaa61" providerId="ADAL" clId="{ECBDE142-9C37-445E-83E0-650F97CBE81B}" dt="2025-01-22T17:39:38.352" v="1" actId="2696"/>
        <pc:sldMkLst>
          <pc:docMk/>
          <pc:sldMk cId="383238543" sldId="435"/>
        </pc:sldMkLst>
      </pc:sldChg>
      <pc:sldChg chg="del">
        <pc:chgData name="Eilidh McGregor (Green Ink)" userId="9cba41ee-7d70-4c23-afba-c2290bddaa61" providerId="ADAL" clId="{ECBDE142-9C37-445E-83E0-650F97CBE81B}" dt="2025-01-22T17:39:38.352" v="1" actId="2696"/>
        <pc:sldMkLst>
          <pc:docMk/>
          <pc:sldMk cId="3846787701" sldId="436"/>
        </pc:sldMkLst>
      </pc:sldChg>
      <pc:sldChg chg="del">
        <pc:chgData name="Eilidh McGregor (Green Ink)" userId="9cba41ee-7d70-4c23-afba-c2290bddaa61" providerId="ADAL" clId="{ECBDE142-9C37-445E-83E0-650F97CBE81B}" dt="2025-01-22T17:39:38.352" v="1" actId="2696"/>
        <pc:sldMkLst>
          <pc:docMk/>
          <pc:sldMk cId="658007478" sldId="437"/>
        </pc:sldMkLst>
      </pc:sldChg>
      <pc:sldChg chg="del">
        <pc:chgData name="Eilidh McGregor (Green Ink)" userId="9cba41ee-7d70-4c23-afba-c2290bddaa61" providerId="ADAL" clId="{ECBDE142-9C37-445E-83E0-650F97CBE81B}" dt="2025-01-22T17:39:38.352" v="1" actId="2696"/>
        <pc:sldMkLst>
          <pc:docMk/>
          <pc:sldMk cId="1866775652" sldId="438"/>
        </pc:sldMkLst>
      </pc:sldChg>
      <pc:sldChg chg="del">
        <pc:chgData name="Eilidh McGregor (Green Ink)" userId="9cba41ee-7d70-4c23-afba-c2290bddaa61" providerId="ADAL" clId="{ECBDE142-9C37-445E-83E0-650F97CBE81B}" dt="2025-01-22T17:39:38.352" v="1" actId="2696"/>
        <pc:sldMkLst>
          <pc:docMk/>
          <pc:sldMk cId="3640056953" sldId="439"/>
        </pc:sldMkLst>
      </pc:sldChg>
      <pc:sldChg chg="del">
        <pc:chgData name="Eilidh McGregor (Green Ink)" userId="9cba41ee-7d70-4c23-afba-c2290bddaa61" providerId="ADAL" clId="{ECBDE142-9C37-445E-83E0-650F97CBE81B}" dt="2025-01-22T17:39:38.352" v="1" actId="2696"/>
        <pc:sldMkLst>
          <pc:docMk/>
          <pc:sldMk cId="2035660140" sldId="440"/>
        </pc:sldMkLst>
      </pc:sldChg>
      <pc:sldChg chg="del">
        <pc:chgData name="Eilidh McGregor (Green Ink)" userId="9cba41ee-7d70-4c23-afba-c2290bddaa61" providerId="ADAL" clId="{ECBDE142-9C37-445E-83E0-650F97CBE81B}" dt="2025-01-22T17:39:38.352" v="1" actId="2696"/>
        <pc:sldMkLst>
          <pc:docMk/>
          <pc:sldMk cId="1605091778" sldId="441"/>
        </pc:sldMkLst>
      </pc:sldChg>
      <pc:sldChg chg="del">
        <pc:chgData name="Eilidh McGregor (Green Ink)" userId="9cba41ee-7d70-4c23-afba-c2290bddaa61" providerId="ADAL" clId="{ECBDE142-9C37-445E-83E0-650F97CBE81B}" dt="2025-01-22T17:39:38.352" v="1" actId="2696"/>
        <pc:sldMkLst>
          <pc:docMk/>
          <pc:sldMk cId="4268944015" sldId="442"/>
        </pc:sldMkLst>
      </pc:sldChg>
      <pc:sldChg chg="del">
        <pc:chgData name="Eilidh McGregor (Green Ink)" userId="9cba41ee-7d70-4c23-afba-c2290bddaa61" providerId="ADAL" clId="{ECBDE142-9C37-445E-83E0-650F97CBE81B}" dt="2025-01-22T17:39:38.352" v="1" actId="2696"/>
        <pc:sldMkLst>
          <pc:docMk/>
          <pc:sldMk cId="836644462" sldId="443"/>
        </pc:sldMkLst>
      </pc:sldChg>
      <pc:sldChg chg="del">
        <pc:chgData name="Eilidh McGregor (Green Ink)" userId="9cba41ee-7d70-4c23-afba-c2290bddaa61" providerId="ADAL" clId="{ECBDE142-9C37-445E-83E0-650F97CBE81B}" dt="2025-01-22T17:39:38.352" v="1" actId="2696"/>
        <pc:sldMkLst>
          <pc:docMk/>
          <pc:sldMk cId="1624689300" sldId="444"/>
        </pc:sldMkLst>
      </pc:sldChg>
      <pc:sldChg chg="del">
        <pc:chgData name="Eilidh McGregor (Green Ink)" userId="9cba41ee-7d70-4c23-afba-c2290bddaa61" providerId="ADAL" clId="{ECBDE142-9C37-445E-83E0-650F97CBE81B}" dt="2025-01-22T17:39:38.352" v="1" actId="2696"/>
        <pc:sldMkLst>
          <pc:docMk/>
          <pc:sldMk cId="3211565102" sldId="445"/>
        </pc:sldMkLst>
      </pc:sldChg>
      <pc:sldChg chg="del">
        <pc:chgData name="Eilidh McGregor (Green Ink)" userId="9cba41ee-7d70-4c23-afba-c2290bddaa61" providerId="ADAL" clId="{ECBDE142-9C37-445E-83E0-650F97CBE81B}" dt="2025-01-22T17:39:38.352" v="1" actId="2696"/>
        <pc:sldMkLst>
          <pc:docMk/>
          <pc:sldMk cId="878336637" sldId="447"/>
        </pc:sldMkLst>
      </pc:sldChg>
      <pc:sldChg chg="del">
        <pc:chgData name="Eilidh McGregor (Green Ink)" userId="9cba41ee-7d70-4c23-afba-c2290bddaa61" providerId="ADAL" clId="{ECBDE142-9C37-445E-83E0-650F97CBE81B}" dt="2025-01-22T17:39:38.352" v="1" actId="2696"/>
        <pc:sldMkLst>
          <pc:docMk/>
          <pc:sldMk cId="4138028408" sldId="448"/>
        </pc:sldMkLst>
      </pc:sldChg>
      <pc:sldChg chg="del">
        <pc:chgData name="Eilidh McGregor (Green Ink)" userId="9cba41ee-7d70-4c23-afba-c2290bddaa61" providerId="ADAL" clId="{ECBDE142-9C37-445E-83E0-650F97CBE81B}" dt="2025-01-22T17:39:38.352" v="1" actId="2696"/>
        <pc:sldMkLst>
          <pc:docMk/>
          <pc:sldMk cId="953593568" sldId="449"/>
        </pc:sldMkLst>
      </pc:sldChg>
      <pc:sldChg chg="del">
        <pc:chgData name="Eilidh McGregor (Green Ink)" userId="9cba41ee-7d70-4c23-afba-c2290bddaa61" providerId="ADAL" clId="{ECBDE142-9C37-445E-83E0-650F97CBE81B}" dt="2025-01-22T17:39:38.352" v="1" actId="2696"/>
        <pc:sldMkLst>
          <pc:docMk/>
          <pc:sldMk cId="3557499827" sldId="450"/>
        </pc:sldMkLst>
      </pc:sldChg>
      <pc:sldChg chg="del">
        <pc:chgData name="Eilidh McGregor (Green Ink)" userId="9cba41ee-7d70-4c23-afba-c2290bddaa61" providerId="ADAL" clId="{ECBDE142-9C37-445E-83E0-650F97CBE81B}" dt="2025-01-22T17:39:38.352" v="1" actId="2696"/>
        <pc:sldMkLst>
          <pc:docMk/>
          <pc:sldMk cId="3435835886" sldId="451"/>
        </pc:sldMkLst>
      </pc:sldChg>
      <pc:sldChg chg="del">
        <pc:chgData name="Eilidh McGregor (Green Ink)" userId="9cba41ee-7d70-4c23-afba-c2290bddaa61" providerId="ADAL" clId="{ECBDE142-9C37-445E-83E0-650F97CBE81B}" dt="2025-01-22T17:39:38.352" v="1" actId="2696"/>
        <pc:sldMkLst>
          <pc:docMk/>
          <pc:sldMk cId="3195388984" sldId="452"/>
        </pc:sldMkLst>
      </pc:sldChg>
      <pc:sldChg chg="del">
        <pc:chgData name="Eilidh McGregor (Green Ink)" userId="9cba41ee-7d70-4c23-afba-c2290bddaa61" providerId="ADAL" clId="{ECBDE142-9C37-445E-83E0-650F97CBE81B}" dt="2025-01-22T17:39:38.352" v="1" actId="2696"/>
        <pc:sldMkLst>
          <pc:docMk/>
          <pc:sldMk cId="1969357477" sldId="453"/>
        </pc:sldMkLst>
      </pc:sldChg>
      <pc:sldChg chg="del">
        <pc:chgData name="Eilidh McGregor (Green Ink)" userId="9cba41ee-7d70-4c23-afba-c2290bddaa61" providerId="ADAL" clId="{ECBDE142-9C37-445E-83E0-650F97CBE81B}" dt="2025-01-22T17:39:38.352" v="1" actId="2696"/>
        <pc:sldMkLst>
          <pc:docMk/>
          <pc:sldMk cId="2237964821" sldId="454"/>
        </pc:sldMkLst>
      </pc:sldChg>
      <pc:sldChg chg="del">
        <pc:chgData name="Eilidh McGregor (Green Ink)" userId="9cba41ee-7d70-4c23-afba-c2290bddaa61" providerId="ADAL" clId="{ECBDE142-9C37-445E-83E0-650F97CBE81B}" dt="2025-01-22T17:39:38.352" v="1" actId="2696"/>
        <pc:sldMkLst>
          <pc:docMk/>
          <pc:sldMk cId="984639349" sldId="455"/>
        </pc:sldMkLst>
      </pc:sldChg>
      <pc:sldChg chg="del">
        <pc:chgData name="Eilidh McGregor (Green Ink)" userId="9cba41ee-7d70-4c23-afba-c2290bddaa61" providerId="ADAL" clId="{ECBDE142-9C37-445E-83E0-650F97CBE81B}" dt="2025-01-22T17:39:38.352" v="1" actId="2696"/>
        <pc:sldMkLst>
          <pc:docMk/>
          <pc:sldMk cId="63581443" sldId="456"/>
        </pc:sldMkLst>
      </pc:sldChg>
      <pc:sldChg chg="del">
        <pc:chgData name="Eilidh McGregor (Green Ink)" userId="9cba41ee-7d70-4c23-afba-c2290bddaa61" providerId="ADAL" clId="{ECBDE142-9C37-445E-83E0-650F97CBE81B}" dt="2025-01-22T17:39:38.352" v="1" actId="2696"/>
        <pc:sldMkLst>
          <pc:docMk/>
          <pc:sldMk cId="3577199260" sldId="457"/>
        </pc:sldMkLst>
      </pc:sldChg>
      <pc:sldChg chg="del">
        <pc:chgData name="Eilidh McGregor (Green Ink)" userId="9cba41ee-7d70-4c23-afba-c2290bddaa61" providerId="ADAL" clId="{ECBDE142-9C37-445E-83E0-650F97CBE81B}" dt="2025-01-22T17:39:38.352" v="1" actId="2696"/>
        <pc:sldMkLst>
          <pc:docMk/>
          <pc:sldMk cId="3389280994" sldId="458"/>
        </pc:sldMkLst>
      </pc:sldChg>
      <pc:sldChg chg="del">
        <pc:chgData name="Eilidh McGregor (Green Ink)" userId="9cba41ee-7d70-4c23-afba-c2290bddaa61" providerId="ADAL" clId="{ECBDE142-9C37-445E-83E0-650F97CBE81B}" dt="2025-01-22T17:39:38.352" v="1" actId="2696"/>
        <pc:sldMkLst>
          <pc:docMk/>
          <pc:sldMk cId="3920546283" sldId="459"/>
        </pc:sldMkLst>
      </pc:sldChg>
      <pc:sldChg chg="del">
        <pc:chgData name="Eilidh McGregor (Green Ink)" userId="9cba41ee-7d70-4c23-afba-c2290bddaa61" providerId="ADAL" clId="{ECBDE142-9C37-445E-83E0-650F97CBE81B}" dt="2025-01-22T17:39:38.352" v="1" actId="2696"/>
        <pc:sldMkLst>
          <pc:docMk/>
          <pc:sldMk cId="1149370332" sldId="460"/>
        </pc:sldMkLst>
      </pc:sldChg>
      <pc:sldChg chg="del">
        <pc:chgData name="Eilidh McGregor (Green Ink)" userId="9cba41ee-7d70-4c23-afba-c2290bddaa61" providerId="ADAL" clId="{ECBDE142-9C37-445E-83E0-650F97CBE81B}" dt="2025-01-22T17:39:38.352" v="1" actId="2696"/>
        <pc:sldMkLst>
          <pc:docMk/>
          <pc:sldMk cId="4190746743" sldId="461"/>
        </pc:sldMkLst>
      </pc:sldChg>
      <pc:sldChg chg="del">
        <pc:chgData name="Eilidh McGregor (Green Ink)" userId="9cba41ee-7d70-4c23-afba-c2290bddaa61" providerId="ADAL" clId="{ECBDE142-9C37-445E-83E0-650F97CBE81B}" dt="2025-01-22T17:39:38.352" v="1" actId="2696"/>
        <pc:sldMkLst>
          <pc:docMk/>
          <pc:sldMk cId="1221260822" sldId="462"/>
        </pc:sldMkLst>
      </pc:sldChg>
      <pc:sldChg chg="del">
        <pc:chgData name="Eilidh McGregor (Green Ink)" userId="9cba41ee-7d70-4c23-afba-c2290bddaa61" providerId="ADAL" clId="{ECBDE142-9C37-445E-83E0-650F97CBE81B}" dt="2025-01-22T17:39:38.352" v="1" actId="2696"/>
        <pc:sldMkLst>
          <pc:docMk/>
          <pc:sldMk cId="1073958280" sldId="463"/>
        </pc:sldMkLst>
      </pc:sldChg>
      <pc:sldChg chg="del">
        <pc:chgData name="Eilidh McGregor (Green Ink)" userId="9cba41ee-7d70-4c23-afba-c2290bddaa61" providerId="ADAL" clId="{ECBDE142-9C37-445E-83E0-650F97CBE81B}" dt="2025-01-22T17:39:38.352" v="1" actId="2696"/>
        <pc:sldMkLst>
          <pc:docMk/>
          <pc:sldMk cId="3036945501" sldId="464"/>
        </pc:sldMkLst>
      </pc:sldChg>
      <pc:sldChg chg="del">
        <pc:chgData name="Eilidh McGregor (Green Ink)" userId="9cba41ee-7d70-4c23-afba-c2290bddaa61" providerId="ADAL" clId="{ECBDE142-9C37-445E-83E0-650F97CBE81B}" dt="2025-01-22T17:39:38.352" v="1" actId="2696"/>
        <pc:sldMkLst>
          <pc:docMk/>
          <pc:sldMk cId="4277461874" sldId="466"/>
        </pc:sldMkLst>
      </pc:sldChg>
      <pc:sldChg chg="del">
        <pc:chgData name="Eilidh McGregor (Green Ink)" userId="9cba41ee-7d70-4c23-afba-c2290bddaa61" providerId="ADAL" clId="{ECBDE142-9C37-445E-83E0-650F97CBE81B}" dt="2025-01-22T17:39:38.352" v="1" actId="2696"/>
        <pc:sldMkLst>
          <pc:docMk/>
          <pc:sldMk cId="2513149446" sldId="467"/>
        </pc:sldMkLst>
      </pc:sldChg>
      <pc:sldChg chg="del">
        <pc:chgData name="Eilidh McGregor (Green Ink)" userId="9cba41ee-7d70-4c23-afba-c2290bddaa61" providerId="ADAL" clId="{ECBDE142-9C37-445E-83E0-650F97CBE81B}" dt="2025-01-22T17:39:38.352" v="1" actId="2696"/>
        <pc:sldMkLst>
          <pc:docMk/>
          <pc:sldMk cId="1553088747" sldId="468"/>
        </pc:sldMkLst>
      </pc:sldChg>
      <pc:sldChg chg="del">
        <pc:chgData name="Eilidh McGregor (Green Ink)" userId="9cba41ee-7d70-4c23-afba-c2290bddaa61" providerId="ADAL" clId="{ECBDE142-9C37-445E-83E0-650F97CBE81B}" dt="2025-01-22T17:39:38.352" v="1" actId="2696"/>
        <pc:sldMkLst>
          <pc:docMk/>
          <pc:sldMk cId="4206548849" sldId="469"/>
        </pc:sldMkLst>
      </pc:sldChg>
      <pc:sldChg chg="del">
        <pc:chgData name="Eilidh McGregor (Green Ink)" userId="9cba41ee-7d70-4c23-afba-c2290bddaa61" providerId="ADAL" clId="{ECBDE142-9C37-445E-83E0-650F97CBE81B}" dt="2025-01-22T17:39:38.352" v="1" actId="2696"/>
        <pc:sldMkLst>
          <pc:docMk/>
          <pc:sldMk cId="564785877" sldId="470"/>
        </pc:sldMkLst>
      </pc:sldChg>
      <pc:sldChg chg="del">
        <pc:chgData name="Eilidh McGregor (Green Ink)" userId="9cba41ee-7d70-4c23-afba-c2290bddaa61" providerId="ADAL" clId="{ECBDE142-9C37-445E-83E0-650F97CBE81B}" dt="2025-01-22T17:39:38.352" v="1" actId="2696"/>
        <pc:sldMkLst>
          <pc:docMk/>
          <pc:sldMk cId="914278702" sldId="471"/>
        </pc:sldMkLst>
      </pc:sldChg>
      <pc:sldChg chg="del">
        <pc:chgData name="Eilidh McGregor (Green Ink)" userId="9cba41ee-7d70-4c23-afba-c2290bddaa61" providerId="ADAL" clId="{ECBDE142-9C37-445E-83E0-650F97CBE81B}" dt="2025-01-22T17:39:38.352" v="1" actId="2696"/>
        <pc:sldMkLst>
          <pc:docMk/>
          <pc:sldMk cId="570678662" sldId="472"/>
        </pc:sldMkLst>
      </pc:sldChg>
      <pc:sldChg chg="del">
        <pc:chgData name="Eilidh McGregor (Green Ink)" userId="9cba41ee-7d70-4c23-afba-c2290bddaa61" providerId="ADAL" clId="{ECBDE142-9C37-445E-83E0-650F97CBE81B}" dt="2025-01-22T17:39:38.352" v="1" actId="2696"/>
        <pc:sldMkLst>
          <pc:docMk/>
          <pc:sldMk cId="3411515881" sldId="473"/>
        </pc:sldMkLst>
      </pc:sldChg>
      <pc:sldChg chg="del">
        <pc:chgData name="Eilidh McGregor (Green Ink)" userId="9cba41ee-7d70-4c23-afba-c2290bddaa61" providerId="ADAL" clId="{ECBDE142-9C37-445E-83E0-650F97CBE81B}" dt="2025-01-22T17:39:38.352" v="1" actId="2696"/>
        <pc:sldMkLst>
          <pc:docMk/>
          <pc:sldMk cId="3897835836" sldId="474"/>
        </pc:sldMkLst>
      </pc:sldChg>
      <pc:sldChg chg="del">
        <pc:chgData name="Eilidh McGregor (Green Ink)" userId="9cba41ee-7d70-4c23-afba-c2290bddaa61" providerId="ADAL" clId="{ECBDE142-9C37-445E-83E0-650F97CBE81B}" dt="2025-01-22T17:39:38.352" v="1" actId="2696"/>
        <pc:sldMkLst>
          <pc:docMk/>
          <pc:sldMk cId="4067566897" sldId="475"/>
        </pc:sldMkLst>
      </pc:sldChg>
      <pc:sldChg chg="del">
        <pc:chgData name="Eilidh McGregor (Green Ink)" userId="9cba41ee-7d70-4c23-afba-c2290bddaa61" providerId="ADAL" clId="{ECBDE142-9C37-445E-83E0-650F97CBE81B}" dt="2025-01-22T17:39:38.352" v="1" actId="2696"/>
        <pc:sldMkLst>
          <pc:docMk/>
          <pc:sldMk cId="2824503324" sldId="476"/>
        </pc:sldMkLst>
      </pc:sldChg>
      <pc:sldChg chg="del">
        <pc:chgData name="Eilidh McGregor (Green Ink)" userId="9cba41ee-7d70-4c23-afba-c2290bddaa61" providerId="ADAL" clId="{ECBDE142-9C37-445E-83E0-650F97CBE81B}" dt="2025-01-22T17:39:38.352" v="1" actId="2696"/>
        <pc:sldMkLst>
          <pc:docMk/>
          <pc:sldMk cId="2101170238" sldId="477"/>
        </pc:sldMkLst>
      </pc:sldChg>
      <pc:sldChg chg="del">
        <pc:chgData name="Eilidh McGregor (Green Ink)" userId="9cba41ee-7d70-4c23-afba-c2290bddaa61" providerId="ADAL" clId="{ECBDE142-9C37-445E-83E0-650F97CBE81B}" dt="2025-01-22T17:39:38.352" v="1" actId="2696"/>
        <pc:sldMkLst>
          <pc:docMk/>
          <pc:sldMk cId="3184517940" sldId="478"/>
        </pc:sldMkLst>
      </pc:sldChg>
      <pc:sldChg chg="del">
        <pc:chgData name="Eilidh McGregor (Green Ink)" userId="9cba41ee-7d70-4c23-afba-c2290bddaa61" providerId="ADAL" clId="{ECBDE142-9C37-445E-83E0-650F97CBE81B}" dt="2025-01-22T17:39:38.352" v="1" actId="2696"/>
        <pc:sldMkLst>
          <pc:docMk/>
          <pc:sldMk cId="1944775028" sldId="479"/>
        </pc:sldMkLst>
      </pc:sldChg>
      <pc:sldChg chg="del">
        <pc:chgData name="Eilidh McGregor (Green Ink)" userId="9cba41ee-7d70-4c23-afba-c2290bddaa61" providerId="ADAL" clId="{ECBDE142-9C37-445E-83E0-650F97CBE81B}" dt="2025-01-22T17:39:38.352" v="1" actId="2696"/>
        <pc:sldMkLst>
          <pc:docMk/>
          <pc:sldMk cId="2436485472" sldId="480"/>
        </pc:sldMkLst>
      </pc:sldChg>
      <pc:sldChg chg="del">
        <pc:chgData name="Eilidh McGregor (Green Ink)" userId="9cba41ee-7d70-4c23-afba-c2290bddaa61" providerId="ADAL" clId="{ECBDE142-9C37-445E-83E0-650F97CBE81B}" dt="2025-01-22T17:39:38.352" v="1" actId="2696"/>
        <pc:sldMkLst>
          <pc:docMk/>
          <pc:sldMk cId="250980949" sldId="481"/>
        </pc:sldMkLst>
      </pc:sldChg>
      <pc:sldChg chg="del">
        <pc:chgData name="Eilidh McGregor (Green Ink)" userId="9cba41ee-7d70-4c23-afba-c2290bddaa61" providerId="ADAL" clId="{ECBDE142-9C37-445E-83E0-650F97CBE81B}" dt="2025-01-22T17:39:38.352" v="1" actId="2696"/>
        <pc:sldMkLst>
          <pc:docMk/>
          <pc:sldMk cId="1428059581" sldId="482"/>
        </pc:sldMkLst>
      </pc:sldChg>
      <pc:sldChg chg="del">
        <pc:chgData name="Eilidh McGregor (Green Ink)" userId="9cba41ee-7d70-4c23-afba-c2290bddaa61" providerId="ADAL" clId="{ECBDE142-9C37-445E-83E0-650F97CBE81B}" dt="2025-01-22T17:39:38.352" v="1" actId="2696"/>
        <pc:sldMkLst>
          <pc:docMk/>
          <pc:sldMk cId="2513338623" sldId="483"/>
        </pc:sldMkLst>
      </pc:sldChg>
      <pc:sldChg chg="del">
        <pc:chgData name="Eilidh McGregor (Green Ink)" userId="9cba41ee-7d70-4c23-afba-c2290bddaa61" providerId="ADAL" clId="{ECBDE142-9C37-445E-83E0-650F97CBE81B}" dt="2025-01-22T17:39:38.352" v="1" actId="2696"/>
        <pc:sldMkLst>
          <pc:docMk/>
          <pc:sldMk cId="192575717" sldId="484"/>
        </pc:sldMkLst>
      </pc:sldChg>
      <pc:sldChg chg="del">
        <pc:chgData name="Eilidh McGregor (Green Ink)" userId="9cba41ee-7d70-4c23-afba-c2290bddaa61" providerId="ADAL" clId="{ECBDE142-9C37-445E-83E0-650F97CBE81B}" dt="2025-01-22T17:39:38.352" v="1" actId="2696"/>
        <pc:sldMkLst>
          <pc:docMk/>
          <pc:sldMk cId="1930407470" sldId="485"/>
        </pc:sldMkLst>
      </pc:sldChg>
      <pc:sldChg chg="del">
        <pc:chgData name="Eilidh McGregor (Green Ink)" userId="9cba41ee-7d70-4c23-afba-c2290bddaa61" providerId="ADAL" clId="{ECBDE142-9C37-445E-83E0-650F97CBE81B}" dt="2025-01-22T17:39:38.352" v="1" actId="2696"/>
        <pc:sldMkLst>
          <pc:docMk/>
          <pc:sldMk cId="626264679" sldId="486"/>
        </pc:sldMkLst>
      </pc:sldChg>
      <pc:sldChg chg="del">
        <pc:chgData name="Eilidh McGregor (Green Ink)" userId="9cba41ee-7d70-4c23-afba-c2290bddaa61" providerId="ADAL" clId="{ECBDE142-9C37-445E-83E0-650F97CBE81B}" dt="2025-01-22T17:39:38.352" v="1" actId="2696"/>
        <pc:sldMkLst>
          <pc:docMk/>
          <pc:sldMk cId="1635358212" sldId="488"/>
        </pc:sldMkLst>
      </pc:sldChg>
      <pc:sldChg chg="del">
        <pc:chgData name="Eilidh McGregor (Green Ink)" userId="9cba41ee-7d70-4c23-afba-c2290bddaa61" providerId="ADAL" clId="{ECBDE142-9C37-445E-83E0-650F97CBE81B}" dt="2025-01-22T17:39:38.352" v="1" actId="2696"/>
        <pc:sldMkLst>
          <pc:docMk/>
          <pc:sldMk cId="1887854444" sldId="489"/>
        </pc:sldMkLst>
      </pc:sldChg>
      <pc:sldChg chg="del">
        <pc:chgData name="Eilidh McGregor (Green Ink)" userId="9cba41ee-7d70-4c23-afba-c2290bddaa61" providerId="ADAL" clId="{ECBDE142-9C37-445E-83E0-650F97CBE81B}" dt="2025-01-22T17:39:38.352" v="1" actId="2696"/>
        <pc:sldMkLst>
          <pc:docMk/>
          <pc:sldMk cId="1963412723" sldId="490"/>
        </pc:sldMkLst>
      </pc:sldChg>
      <pc:sldChg chg="del">
        <pc:chgData name="Eilidh McGregor (Green Ink)" userId="9cba41ee-7d70-4c23-afba-c2290bddaa61" providerId="ADAL" clId="{ECBDE142-9C37-445E-83E0-650F97CBE81B}" dt="2025-01-22T17:39:38.352" v="1" actId="2696"/>
        <pc:sldMkLst>
          <pc:docMk/>
          <pc:sldMk cId="2712041305" sldId="491"/>
        </pc:sldMkLst>
      </pc:sldChg>
      <pc:sldChg chg="del">
        <pc:chgData name="Eilidh McGregor (Green Ink)" userId="9cba41ee-7d70-4c23-afba-c2290bddaa61" providerId="ADAL" clId="{ECBDE142-9C37-445E-83E0-650F97CBE81B}" dt="2025-01-22T17:39:38.352" v="1" actId="2696"/>
        <pc:sldMkLst>
          <pc:docMk/>
          <pc:sldMk cId="60241425" sldId="492"/>
        </pc:sldMkLst>
      </pc:sldChg>
      <pc:sldChg chg="del">
        <pc:chgData name="Eilidh McGregor (Green Ink)" userId="9cba41ee-7d70-4c23-afba-c2290bddaa61" providerId="ADAL" clId="{ECBDE142-9C37-445E-83E0-650F97CBE81B}" dt="2025-01-22T17:39:38.352" v="1" actId="2696"/>
        <pc:sldMkLst>
          <pc:docMk/>
          <pc:sldMk cId="892226930" sldId="493"/>
        </pc:sldMkLst>
      </pc:sldChg>
      <pc:sldChg chg="del">
        <pc:chgData name="Eilidh McGregor (Green Ink)" userId="9cba41ee-7d70-4c23-afba-c2290bddaa61" providerId="ADAL" clId="{ECBDE142-9C37-445E-83E0-650F97CBE81B}" dt="2025-01-22T17:39:38.352" v="1" actId="2696"/>
        <pc:sldMkLst>
          <pc:docMk/>
          <pc:sldMk cId="3535472846" sldId="494"/>
        </pc:sldMkLst>
      </pc:sldChg>
      <pc:sldChg chg="del">
        <pc:chgData name="Eilidh McGregor (Green Ink)" userId="9cba41ee-7d70-4c23-afba-c2290bddaa61" providerId="ADAL" clId="{ECBDE142-9C37-445E-83E0-650F97CBE81B}" dt="2025-01-22T17:39:38.352" v="1" actId="2696"/>
        <pc:sldMkLst>
          <pc:docMk/>
          <pc:sldMk cId="32059954" sldId="495"/>
        </pc:sldMkLst>
      </pc:sldChg>
      <pc:sldChg chg="del">
        <pc:chgData name="Eilidh McGregor (Green Ink)" userId="9cba41ee-7d70-4c23-afba-c2290bddaa61" providerId="ADAL" clId="{ECBDE142-9C37-445E-83E0-650F97CBE81B}" dt="2025-01-22T17:39:38.352" v="1" actId="2696"/>
        <pc:sldMkLst>
          <pc:docMk/>
          <pc:sldMk cId="1216624615" sldId="496"/>
        </pc:sldMkLst>
      </pc:sldChg>
      <pc:sldChg chg="del">
        <pc:chgData name="Eilidh McGregor (Green Ink)" userId="9cba41ee-7d70-4c23-afba-c2290bddaa61" providerId="ADAL" clId="{ECBDE142-9C37-445E-83E0-650F97CBE81B}" dt="2025-01-22T17:39:38.352" v="1" actId="2696"/>
        <pc:sldMkLst>
          <pc:docMk/>
          <pc:sldMk cId="669582613" sldId="498"/>
        </pc:sldMkLst>
      </pc:sldChg>
      <pc:sldChg chg="del">
        <pc:chgData name="Eilidh McGregor (Green Ink)" userId="9cba41ee-7d70-4c23-afba-c2290bddaa61" providerId="ADAL" clId="{ECBDE142-9C37-445E-83E0-650F97CBE81B}" dt="2025-01-22T17:39:38.352" v="1" actId="2696"/>
        <pc:sldMkLst>
          <pc:docMk/>
          <pc:sldMk cId="2279994913" sldId="499"/>
        </pc:sldMkLst>
      </pc:sldChg>
      <pc:sldChg chg="del">
        <pc:chgData name="Eilidh McGregor (Green Ink)" userId="9cba41ee-7d70-4c23-afba-c2290bddaa61" providerId="ADAL" clId="{ECBDE142-9C37-445E-83E0-650F97CBE81B}" dt="2025-01-22T17:39:38.352" v="1" actId="2696"/>
        <pc:sldMkLst>
          <pc:docMk/>
          <pc:sldMk cId="2703098110" sldId="501"/>
        </pc:sldMkLst>
      </pc:sldChg>
      <pc:sldChg chg="del">
        <pc:chgData name="Eilidh McGregor (Green Ink)" userId="9cba41ee-7d70-4c23-afba-c2290bddaa61" providerId="ADAL" clId="{ECBDE142-9C37-445E-83E0-650F97CBE81B}" dt="2025-01-22T17:39:38.352" v="1" actId="2696"/>
        <pc:sldMkLst>
          <pc:docMk/>
          <pc:sldMk cId="1917566058" sldId="502"/>
        </pc:sldMkLst>
      </pc:sldChg>
      <pc:sldChg chg="del">
        <pc:chgData name="Eilidh McGregor (Green Ink)" userId="9cba41ee-7d70-4c23-afba-c2290bddaa61" providerId="ADAL" clId="{ECBDE142-9C37-445E-83E0-650F97CBE81B}" dt="2025-01-22T17:39:38.352" v="1" actId="2696"/>
        <pc:sldMkLst>
          <pc:docMk/>
          <pc:sldMk cId="3835835597" sldId="503"/>
        </pc:sldMkLst>
      </pc:sldChg>
      <pc:sldChg chg="del">
        <pc:chgData name="Eilidh McGregor (Green Ink)" userId="9cba41ee-7d70-4c23-afba-c2290bddaa61" providerId="ADAL" clId="{ECBDE142-9C37-445E-83E0-650F97CBE81B}" dt="2025-01-22T17:39:38.352" v="1" actId="2696"/>
        <pc:sldMkLst>
          <pc:docMk/>
          <pc:sldMk cId="516420185" sldId="504"/>
        </pc:sldMkLst>
      </pc:sldChg>
      <pc:sldChg chg="del">
        <pc:chgData name="Eilidh McGregor (Green Ink)" userId="9cba41ee-7d70-4c23-afba-c2290bddaa61" providerId="ADAL" clId="{ECBDE142-9C37-445E-83E0-650F97CBE81B}" dt="2025-01-22T17:39:38.352" v="1" actId="2696"/>
        <pc:sldMkLst>
          <pc:docMk/>
          <pc:sldMk cId="2793079073" sldId="505"/>
        </pc:sldMkLst>
      </pc:sldChg>
      <pc:sldChg chg="del">
        <pc:chgData name="Eilidh McGregor (Green Ink)" userId="9cba41ee-7d70-4c23-afba-c2290bddaa61" providerId="ADAL" clId="{ECBDE142-9C37-445E-83E0-650F97CBE81B}" dt="2025-01-22T17:39:38.352" v="1" actId="2696"/>
        <pc:sldMkLst>
          <pc:docMk/>
          <pc:sldMk cId="3455035072" sldId="506"/>
        </pc:sldMkLst>
      </pc:sldChg>
      <pc:sldChg chg="del">
        <pc:chgData name="Eilidh McGregor (Green Ink)" userId="9cba41ee-7d70-4c23-afba-c2290bddaa61" providerId="ADAL" clId="{ECBDE142-9C37-445E-83E0-650F97CBE81B}" dt="2025-01-22T17:39:38.352" v="1" actId="2696"/>
        <pc:sldMkLst>
          <pc:docMk/>
          <pc:sldMk cId="2864550227" sldId="507"/>
        </pc:sldMkLst>
      </pc:sldChg>
      <pc:sldChg chg="del">
        <pc:chgData name="Eilidh McGregor (Green Ink)" userId="9cba41ee-7d70-4c23-afba-c2290bddaa61" providerId="ADAL" clId="{ECBDE142-9C37-445E-83E0-650F97CBE81B}" dt="2025-01-22T17:39:38.352" v="1" actId="2696"/>
        <pc:sldMkLst>
          <pc:docMk/>
          <pc:sldMk cId="1372983916" sldId="508"/>
        </pc:sldMkLst>
      </pc:sldChg>
      <pc:sldChg chg="del">
        <pc:chgData name="Eilidh McGregor (Green Ink)" userId="9cba41ee-7d70-4c23-afba-c2290bddaa61" providerId="ADAL" clId="{ECBDE142-9C37-445E-83E0-650F97CBE81B}" dt="2025-01-22T17:39:38.352" v="1" actId="2696"/>
        <pc:sldMkLst>
          <pc:docMk/>
          <pc:sldMk cId="2620479518" sldId="509"/>
        </pc:sldMkLst>
      </pc:sldChg>
      <pc:sldChg chg="del">
        <pc:chgData name="Eilidh McGregor (Green Ink)" userId="9cba41ee-7d70-4c23-afba-c2290bddaa61" providerId="ADAL" clId="{ECBDE142-9C37-445E-83E0-650F97CBE81B}" dt="2025-01-22T17:39:38.352" v="1" actId="2696"/>
        <pc:sldMkLst>
          <pc:docMk/>
          <pc:sldMk cId="455493254" sldId="510"/>
        </pc:sldMkLst>
      </pc:sldChg>
      <pc:sldChg chg="del">
        <pc:chgData name="Eilidh McGregor (Green Ink)" userId="9cba41ee-7d70-4c23-afba-c2290bddaa61" providerId="ADAL" clId="{ECBDE142-9C37-445E-83E0-650F97CBE81B}" dt="2025-01-22T17:39:38.352" v="1" actId="2696"/>
        <pc:sldMkLst>
          <pc:docMk/>
          <pc:sldMk cId="1741917319" sldId="511"/>
        </pc:sldMkLst>
      </pc:sldChg>
      <pc:sldChg chg="del">
        <pc:chgData name="Eilidh McGregor (Green Ink)" userId="9cba41ee-7d70-4c23-afba-c2290bddaa61" providerId="ADAL" clId="{ECBDE142-9C37-445E-83E0-650F97CBE81B}" dt="2025-01-22T17:39:38.352" v="1" actId="2696"/>
        <pc:sldMkLst>
          <pc:docMk/>
          <pc:sldMk cId="290102901" sldId="512"/>
        </pc:sldMkLst>
      </pc:sldChg>
      <pc:sldChg chg="del">
        <pc:chgData name="Eilidh McGregor (Green Ink)" userId="9cba41ee-7d70-4c23-afba-c2290bddaa61" providerId="ADAL" clId="{ECBDE142-9C37-445E-83E0-650F97CBE81B}" dt="2025-01-22T17:39:38.352" v="1" actId="2696"/>
        <pc:sldMkLst>
          <pc:docMk/>
          <pc:sldMk cId="9701064" sldId="513"/>
        </pc:sldMkLst>
      </pc:sldChg>
      <pc:sldChg chg="del">
        <pc:chgData name="Eilidh McGregor (Green Ink)" userId="9cba41ee-7d70-4c23-afba-c2290bddaa61" providerId="ADAL" clId="{ECBDE142-9C37-445E-83E0-650F97CBE81B}" dt="2025-01-22T17:39:38.352" v="1" actId="2696"/>
        <pc:sldMkLst>
          <pc:docMk/>
          <pc:sldMk cId="1270264776" sldId="514"/>
        </pc:sldMkLst>
      </pc:sldChg>
      <pc:sldChg chg="del">
        <pc:chgData name="Eilidh McGregor (Green Ink)" userId="9cba41ee-7d70-4c23-afba-c2290bddaa61" providerId="ADAL" clId="{ECBDE142-9C37-445E-83E0-650F97CBE81B}" dt="2025-01-22T17:39:38.352" v="1" actId="2696"/>
        <pc:sldMkLst>
          <pc:docMk/>
          <pc:sldMk cId="4163161739" sldId="515"/>
        </pc:sldMkLst>
      </pc:sldChg>
      <pc:sldChg chg="del">
        <pc:chgData name="Eilidh McGregor (Green Ink)" userId="9cba41ee-7d70-4c23-afba-c2290bddaa61" providerId="ADAL" clId="{ECBDE142-9C37-445E-83E0-650F97CBE81B}" dt="2025-01-22T17:39:38.352" v="1" actId="2696"/>
        <pc:sldMkLst>
          <pc:docMk/>
          <pc:sldMk cId="1155460931" sldId="516"/>
        </pc:sldMkLst>
      </pc:sldChg>
      <pc:sldChg chg="del">
        <pc:chgData name="Eilidh McGregor (Green Ink)" userId="9cba41ee-7d70-4c23-afba-c2290bddaa61" providerId="ADAL" clId="{ECBDE142-9C37-445E-83E0-650F97CBE81B}" dt="2025-01-22T17:39:38.352" v="1" actId="2696"/>
        <pc:sldMkLst>
          <pc:docMk/>
          <pc:sldMk cId="4043179754" sldId="517"/>
        </pc:sldMkLst>
      </pc:sldChg>
      <pc:sldChg chg="del">
        <pc:chgData name="Eilidh McGregor (Green Ink)" userId="9cba41ee-7d70-4c23-afba-c2290bddaa61" providerId="ADAL" clId="{ECBDE142-9C37-445E-83E0-650F97CBE81B}" dt="2025-01-22T17:39:38.352" v="1" actId="2696"/>
        <pc:sldMkLst>
          <pc:docMk/>
          <pc:sldMk cId="261152892" sldId="518"/>
        </pc:sldMkLst>
      </pc:sldChg>
      <pc:sldChg chg="del">
        <pc:chgData name="Eilidh McGregor (Green Ink)" userId="9cba41ee-7d70-4c23-afba-c2290bddaa61" providerId="ADAL" clId="{ECBDE142-9C37-445E-83E0-650F97CBE81B}" dt="2025-01-22T17:39:38.352" v="1" actId="2696"/>
        <pc:sldMkLst>
          <pc:docMk/>
          <pc:sldMk cId="4201634426" sldId="519"/>
        </pc:sldMkLst>
      </pc:sldChg>
      <pc:sldChg chg="del">
        <pc:chgData name="Eilidh McGregor (Green Ink)" userId="9cba41ee-7d70-4c23-afba-c2290bddaa61" providerId="ADAL" clId="{ECBDE142-9C37-445E-83E0-650F97CBE81B}" dt="2025-01-22T17:39:38.352" v="1" actId="2696"/>
        <pc:sldMkLst>
          <pc:docMk/>
          <pc:sldMk cId="3363182507" sldId="520"/>
        </pc:sldMkLst>
      </pc:sldChg>
      <pc:sldChg chg="del">
        <pc:chgData name="Eilidh McGregor (Green Ink)" userId="9cba41ee-7d70-4c23-afba-c2290bddaa61" providerId="ADAL" clId="{ECBDE142-9C37-445E-83E0-650F97CBE81B}" dt="2025-01-22T17:39:38.352" v="1" actId="2696"/>
        <pc:sldMkLst>
          <pc:docMk/>
          <pc:sldMk cId="4034244694" sldId="521"/>
        </pc:sldMkLst>
      </pc:sldChg>
      <pc:sldChg chg="del">
        <pc:chgData name="Eilidh McGregor (Green Ink)" userId="9cba41ee-7d70-4c23-afba-c2290bddaa61" providerId="ADAL" clId="{ECBDE142-9C37-445E-83E0-650F97CBE81B}" dt="2025-01-22T17:39:38.352" v="1" actId="2696"/>
        <pc:sldMkLst>
          <pc:docMk/>
          <pc:sldMk cId="2916014845" sldId="522"/>
        </pc:sldMkLst>
      </pc:sldChg>
      <pc:sldChg chg="del">
        <pc:chgData name="Eilidh McGregor (Green Ink)" userId="9cba41ee-7d70-4c23-afba-c2290bddaa61" providerId="ADAL" clId="{ECBDE142-9C37-445E-83E0-650F97CBE81B}" dt="2025-01-22T17:39:38.352" v="1" actId="2696"/>
        <pc:sldMkLst>
          <pc:docMk/>
          <pc:sldMk cId="3098079620" sldId="523"/>
        </pc:sldMkLst>
      </pc:sldChg>
      <pc:sldChg chg="del">
        <pc:chgData name="Eilidh McGregor (Green Ink)" userId="9cba41ee-7d70-4c23-afba-c2290bddaa61" providerId="ADAL" clId="{ECBDE142-9C37-445E-83E0-650F97CBE81B}" dt="2025-01-22T17:39:38.352" v="1" actId="2696"/>
        <pc:sldMkLst>
          <pc:docMk/>
          <pc:sldMk cId="1698864919" sldId="524"/>
        </pc:sldMkLst>
      </pc:sldChg>
      <pc:sldChg chg="del">
        <pc:chgData name="Eilidh McGregor (Green Ink)" userId="9cba41ee-7d70-4c23-afba-c2290bddaa61" providerId="ADAL" clId="{ECBDE142-9C37-445E-83E0-650F97CBE81B}" dt="2025-01-22T17:39:38.352" v="1" actId="2696"/>
        <pc:sldMkLst>
          <pc:docMk/>
          <pc:sldMk cId="104666613" sldId="525"/>
        </pc:sldMkLst>
      </pc:sldChg>
      <pc:sldChg chg="del">
        <pc:chgData name="Eilidh McGregor (Green Ink)" userId="9cba41ee-7d70-4c23-afba-c2290bddaa61" providerId="ADAL" clId="{ECBDE142-9C37-445E-83E0-650F97CBE81B}" dt="2025-01-22T17:39:38.352" v="1" actId="2696"/>
        <pc:sldMkLst>
          <pc:docMk/>
          <pc:sldMk cId="1994937616" sldId="526"/>
        </pc:sldMkLst>
      </pc:sldChg>
      <pc:sldChg chg="del">
        <pc:chgData name="Eilidh McGregor (Green Ink)" userId="9cba41ee-7d70-4c23-afba-c2290bddaa61" providerId="ADAL" clId="{ECBDE142-9C37-445E-83E0-650F97CBE81B}" dt="2025-01-22T17:39:38.352" v="1" actId="2696"/>
        <pc:sldMkLst>
          <pc:docMk/>
          <pc:sldMk cId="1038560813" sldId="527"/>
        </pc:sldMkLst>
      </pc:sldChg>
      <pc:sldChg chg="del">
        <pc:chgData name="Eilidh McGregor (Green Ink)" userId="9cba41ee-7d70-4c23-afba-c2290bddaa61" providerId="ADAL" clId="{ECBDE142-9C37-445E-83E0-650F97CBE81B}" dt="2025-01-22T17:39:38.352" v="1" actId="2696"/>
        <pc:sldMkLst>
          <pc:docMk/>
          <pc:sldMk cId="3612673987" sldId="529"/>
        </pc:sldMkLst>
      </pc:sldChg>
      <pc:sldChg chg="del">
        <pc:chgData name="Eilidh McGregor (Green Ink)" userId="9cba41ee-7d70-4c23-afba-c2290bddaa61" providerId="ADAL" clId="{ECBDE142-9C37-445E-83E0-650F97CBE81B}" dt="2025-01-22T17:39:38.352" v="1" actId="2696"/>
        <pc:sldMkLst>
          <pc:docMk/>
          <pc:sldMk cId="3962482384" sldId="530"/>
        </pc:sldMkLst>
      </pc:sldChg>
      <pc:sldChg chg="del">
        <pc:chgData name="Eilidh McGregor (Green Ink)" userId="9cba41ee-7d70-4c23-afba-c2290bddaa61" providerId="ADAL" clId="{ECBDE142-9C37-445E-83E0-650F97CBE81B}" dt="2025-01-22T17:39:38.352" v="1" actId="2696"/>
        <pc:sldMkLst>
          <pc:docMk/>
          <pc:sldMk cId="2202465377" sldId="531"/>
        </pc:sldMkLst>
      </pc:sldChg>
      <pc:sldChg chg="del">
        <pc:chgData name="Eilidh McGregor (Green Ink)" userId="9cba41ee-7d70-4c23-afba-c2290bddaa61" providerId="ADAL" clId="{ECBDE142-9C37-445E-83E0-650F97CBE81B}" dt="2025-01-22T17:39:38.352" v="1" actId="2696"/>
        <pc:sldMkLst>
          <pc:docMk/>
          <pc:sldMk cId="2896110165" sldId="532"/>
        </pc:sldMkLst>
      </pc:sldChg>
      <pc:sldChg chg="del">
        <pc:chgData name="Eilidh McGregor (Green Ink)" userId="9cba41ee-7d70-4c23-afba-c2290bddaa61" providerId="ADAL" clId="{ECBDE142-9C37-445E-83E0-650F97CBE81B}" dt="2025-01-22T17:39:38.352" v="1" actId="2696"/>
        <pc:sldMkLst>
          <pc:docMk/>
          <pc:sldMk cId="2849063426" sldId="533"/>
        </pc:sldMkLst>
      </pc:sldChg>
      <pc:sldChg chg="del">
        <pc:chgData name="Eilidh McGregor (Green Ink)" userId="9cba41ee-7d70-4c23-afba-c2290bddaa61" providerId="ADAL" clId="{ECBDE142-9C37-445E-83E0-650F97CBE81B}" dt="2025-01-22T17:39:38.352" v="1" actId="2696"/>
        <pc:sldMkLst>
          <pc:docMk/>
          <pc:sldMk cId="2535825104" sldId="534"/>
        </pc:sldMkLst>
      </pc:sldChg>
      <pc:sldChg chg="del">
        <pc:chgData name="Eilidh McGregor (Green Ink)" userId="9cba41ee-7d70-4c23-afba-c2290bddaa61" providerId="ADAL" clId="{ECBDE142-9C37-445E-83E0-650F97CBE81B}" dt="2025-01-22T17:39:38.352" v="1" actId="2696"/>
        <pc:sldMkLst>
          <pc:docMk/>
          <pc:sldMk cId="1533371814" sldId="535"/>
        </pc:sldMkLst>
      </pc:sldChg>
      <pc:sldChg chg="del">
        <pc:chgData name="Eilidh McGregor (Green Ink)" userId="9cba41ee-7d70-4c23-afba-c2290bddaa61" providerId="ADAL" clId="{ECBDE142-9C37-445E-83E0-650F97CBE81B}" dt="2025-01-22T17:39:38.352" v="1" actId="2696"/>
        <pc:sldMkLst>
          <pc:docMk/>
          <pc:sldMk cId="3126955785" sldId="536"/>
        </pc:sldMkLst>
      </pc:sldChg>
      <pc:sldChg chg="del">
        <pc:chgData name="Eilidh McGregor (Green Ink)" userId="9cba41ee-7d70-4c23-afba-c2290bddaa61" providerId="ADAL" clId="{ECBDE142-9C37-445E-83E0-650F97CBE81B}" dt="2025-01-22T17:39:13.195" v="0" actId="2696"/>
        <pc:sldMkLst>
          <pc:docMk/>
          <pc:sldMk cId="3694554810" sldId="537"/>
        </pc:sldMkLst>
      </pc:sldChg>
      <pc:sldChg chg="del">
        <pc:chgData name="Eilidh McGregor (Green Ink)" userId="9cba41ee-7d70-4c23-afba-c2290bddaa61" providerId="ADAL" clId="{ECBDE142-9C37-445E-83E0-650F97CBE81B}" dt="2025-01-22T17:39:13.195" v="0" actId="2696"/>
        <pc:sldMkLst>
          <pc:docMk/>
          <pc:sldMk cId="3143909663" sldId="538"/>
        </pc:sldMkLst>
      </pc:sldChg>
      <pc:sldChg chg="del">
        <pc:chgData name="Eilidh McGregor (Green Ink)" userId="9cba41ee-7d70-4c23-afba-c2290bddaa61" providerId="ADAL" clId="{ECBDE142-9C37-445E-83E0-650F97CBE81B}" dt="2025-01-22T17:39:38.352" v="1" actId="2696"/>
        <pc:sldMkLst>
          <pc:docMk/>
          <pc:sldMk cId="3351721272" sldId="539"/>
        </pc:sldMkLst>
      </pc:sldChg>
      <pc:sldChg chg="del">
        <pc:chgData name="Eilidh McGregor (Green Ink)" userId="9cba41ee-7d70-4c23-afba-c2290bddaa61" providerId="ADAL" clId="{ECBDE142-9C37-445E-83E0-650F97CBE81B}" dt="2025-01-22T17:39:38.352" v="1" actId="2696"/>
        <pc:sldMkLst>
          <pc:docMk/>
          <pc:sldMk cId="3281892448" sldId="540"/>
        </pc:sldMkLst>
      </pc:sldChg>
      <pc:sldChg chg="del">
        <pc:chgData name="Eilidh McGregor (Green Ink)" userId="9cba41ee-7d70-4c23-afba-c2290bddaa61" providerId="ADAL" clId="{ECBDE142-9C37-445E-83E0-650F97CBE81B}" dt="2025-01-22T17:39:38.352" v="1" actId="2696"/>
        <pc:sldMkLst>
          <pc:docMk/>
          <pc:sldMk cId="2680329864" sldId="541"/>
        </pc:sldMkLst>
      </pc:sldChg>
      <pc:sldChg chg="del">
        <pc:chgData name="Eilidh McGregor (Green Ink)" userId="9cba41ee-7d70-4c23-afba-c2290bddaa61" providerId="ADAL" clId="{ECBDE142-9C37-445E-83E0-650F97CBE81B}" dt="2025-01-22T17:39:38.352" v="1" actId="2696"/>
        <pc:sldMkLst>
          <pc:docMk/>
          <pc:sldMk cId="1083352733" sldId="542"/>
        </pc:sldMkLst>
      </pc:sldChg>
      <pc:sldChg chg="del">
        <pc:chgData name="Eilidh McGregor (Green Ink)" userId="9cba41ee-7d70-4c23-afba-c2290bddaa61" providerId="ADAL" clId="{ECBDE142-9C37-445E-83E0-650F97CBE81B}" dt="2025-01-22T17:39:13.195" v="0" actId="2696"/>
        <pc:sldMkLst>
          <pc:docMk/>
          <pc:sldMk cId="2066501417" sldId="543"/>
        </pc:sldMkLst>
      </pc:sldChg>
      <pc:sldChg chg="del">
        <pc:chgData name="Eilidh McGregor (Green Ink)" userId="9cba41ee-7d70-4c23-afba-c2290bddaa61" providerId="ADAL" clId="{ECBDE142-9C37-445E-83E0-650F97CBE81B}" dt="2025-01-22T17:39:13.195" v="0" actId="2696"/>
        <pc:sldMkLst>
          <pc:docMk/>
          <pc:sldMk cId="4194654886" sldId="544"/>
        </pc:sldMkLst>
      </pc:sldChg>
      <pc:sldChg chg="del">
        <pc:chgData name="Eilidh McGregor (Green Ink)" userId="9cba41ee-7d70-4c23-afba-c2290bddaa61" providerId="ADAL" clId="{ECBDE142-9C37-445E-83E0-650F97CBE81B}" dt="2025-01-22T17:39:13.195" v="0" actId="2696"/>
        <pc:sldMkLst>
          <pc:docMk/>
          <pc:sldMk cId="691906105" sldId="545"/>
        </pc:sldMkLst>
      </pc:sldChg>
      <pc:sldChg chg="del">
        <pc:chgData name="Eilidh McGregor (Green Ink)" userId="9cba41ee-7d70-4c23-afba-c2290bddaa61" providerId="ADAL" clId="{ECBDE142-9C37-445E-83E0-650F97CBE81B}" dt="2025-01-22T17:39:13.195" v="0" actId="2696"/>
        <pc:sldMkLst>
          <pc:docMk/>
          <pc:sldMk cId="1057054663" sldId="546"/>
        </pc:sldMkLst>
      </pc:sldChg>
      <pc:sldChg chg="del">
        <pc:chgData name="Eilidh McGregor (Green Ink)" userId="9cba41ee-7d70-4c23-afba-c2290bddaa61" providerId="ADAL" clId="{ECBDE142-9C37-445E-83E0-650F97CBE81B}" dt="2025-01-22T17:39:13.195" v="0" actId="2696"/>
        <pc:sldMkLst>
          <pc:docMk/>
          <pc:sldMk cId="2792557584" sldId="547"/>
        </pc:sldMkLst>
      </pc:sldChg>
      <pc:sldChg chg="del">
        <pc:chgData name="Eilidh McGregor (Green Ink)" userId="9cba41ee-7d70-4c23-afba-c2290bddaa61" providerId="ADAL" clId="{ECBDE142-9C37-445E-83E0-650F97CBE81B}" dt="2025-01-22T17:39:13.195" v="0" actId="2696"/>
        <pc:sldMkLst>
          <pc:docMk/>
          <pc:sldMk cId="3673841498" sldId="548"/>
        </pc:sldMkLst>
      </pc:sldChg>
      <pc:sldChg chg="del">
        <pc:chgData name="Eilidh McGregor (Green Ink)" userId="9cba41ee-7d70-4c23-afba-c2290bddaa61" providerId="ADAL" clId="{ECBDE142-9C37-445E-83E0-650F97CBE81B}" dt="2025-01-22T17:39:13.195" v="0" actId="2696"/>
        <pc:sldMkLst>
          <pc:docMk/>
          <pc:sldMk cId="2317205828" sldId="549"/>
        </pc:sldMkLst>
      </pc:sldChg>
      <pc:sldChg chg="del">
        <pc:chgData name="Eilidh McGregor (Green Ink)" userId="9cba41ee-7d70-4c23-afba-c2290bddaa61" providerId="ADAL" clId="{ECBDE142-9C37-445E-83E0-650F97CBE81B}" dt="2025-01-22T17:39:13.195" v="0" actId="2696"/>
        <pc:sldMkLst>
          <pc:docMk/>
          <pc:sldMk cId="4117553316" sldId="550"/>
        </pc:sldMkLst>
      </pc:sldChg>
      <pc:sldChg chg="del">
        <pc:chgData name="Eilidh McGregor (Green Ink)" userId="9cba41ee-7d70-4c23-afba-c2290bddaa61" providerId="ADAL" clId="{ECBDE142-9C37-445E-83E0-650F97CBE81B}" dt="2025-01-22T17:39:13.195" v="0" actId="2696"/>
        <pc:sldMkLst>
          <pc:docMk/>
          <pc:sldMk cId="584985910" sldId="551"/>
        </pc:sldMkLst>
      </pc:sldChg>
      <pc:sldChg chg="del">
        <pc:chgData name="Eilidh McGregor (Green Ink)" userId="9cba41ee-7d70-4c23-afba-c2290bddaa61" providerId="ADAL" clId="{ECBDE142-9C37-445E-83E0-650F97CBE81B}" dt="2025-01-22T17:39:13.195" v="0" actId="2696"/>
        <pc:sldMkLst>
          <pc:docMk/>
          <pc:sldMk cId="3093663083" sldId="552"/>
        </pc:sldMkLst>
      </pc:sldChg>
      <pc:sldChg chg="del">
        <pc:chgData name="Eilidh McGregor (Green Ink)" userId="9cba41ee-7d70-4c23-afba-c2290bddaa61" providerId="ADAL" clId="{ECBDE142-9C37-445E-83E0-650F97CBE81B}" dt="2025-01-22T17:39:38.352" v="1" actId="2696"/>
        <pc:sldMkLst>
          <pc:docMk/>
          <pc:sldMk cId="1643354276" sldId="555"/>
        </pc:sldMkLst>
      </pc:sldChg>
      <pc:sldChg chg="del">
        <pc:chgData name="Eilidh McGregor (Green Ink)" userId="9cba41ee-7d70-4c23-afba-c2290bddaa61" providerId="ADAL" clId="{ECBDE142-9C37-445E-83E0-650F97CBE81B}" dt="2025-01-22T17:39:38.352" v="1" actId="2696"/>
        <pc:sldMkLst>
          <pc:docMk/>
          <pc:sldMk cId="1298327133" sldId="556"/>
        </pc:sldMkLst>
      </pc:sldChg>
      <pc:sldChg chg="del">
        <pc:chgData name="Eilidh McGregor (Green Ink)" userId="9cba41ee-7d70-4c23-afba-c2290bddaa61" providerId="ADAL" clId="{ECBDE142-9C37-445E-83E0-650F97CBE81B}" dt="2025-01-22T17:39:38.352" v="1" actId="2696"/>
        <pc:sldMkLst>
          <pc:docMk/>
          <pc:sldMk cId="3453521803" sldId="557"/>
        </pc:sldMkLst>
      </pc:sldChg>
      <pc:sldChg chg="del">
        <pc:chgData name="Eilidh McGregor (Green Ink)" userId="9cba41ee-7d70-4c23-afba-c2290bddaa61" providerId="ADAL" clId="{ECBDE142-9C37-445E-83E0-650F97CBE81B}" dt="2025-01-22T17:39:38.352" v="1" actId="2696"/>
        <pc:sldMkLst>
          <pc:docMk/>
          <pc:sldMk cId="3656407505" sldId="558"/>
        </pc:sldMkLst>
      </pc:sldChg>
      <pc:sldChg chg="del">
        <pc:chgData name="Eilidh McGregor (Green Ink)" userId="9cba41ee-7d70-4c23-afba-c2290bddaa61" providerId="ADAL" clId="{ECBDE142-9C37-445E-83E0-650F97CBE81B}" dt="2025-01-22T17:39:38.352" v="1" actId="2696"/>
        <pc:sldMkLst>
          <pc:docMk/>
          <pc:sldMk cId="1393477870" sldId="559"/>
        </pc:sldMkLst>
      </pc:sldChg>
      <pc:sldChg chg="del">
        <pc:chgData name="Eilidh McGregor (Green Ink)" userId="9cba41ee-7d70-4c23-afba-c2290bddaa61" providerId="ADAL" clId="{ECBDE142-9C37-445E-83E0-650F97CBE81B}" dt="2025-01-22T17:39:38.352" v="1" actId="2696"/>
        <pc:sldMkLst>
          <pc:docMk/>
          <pc:sldMk cId="40989714" sldId="560"/>
        </pc:sldMkLst>
      </pc:sldChg>
      <pc:sldChg chg="del">
        <pc:chgData name="Eilidh McGregor (Green Ink)" userId="9cba41ee-7d70-4c23-afba-c2290bddaa61" providerId="ADAL" clId="{ECBDE142-9C37-445E-83E0-650F97CBE81B}" dt="2025-01-22T17:39:38.352" v="1" actId="2696"/>
        <pc:sldMkLst>
          <pc:docMk/>
          <pc:sldMk cId="2996773268" sldId="561"/>
        </pc:sldMkLst>
      </pc:sldChg>
      <pc:sldChg chg="del">
        <pc:chgData name="Eilidh McGregor (Green Ink)" userId="9cba41ee-7d70-4c23-afba-c2290bddaa61" providerId="ADAL" clId="{ECBDE142-9C37-445E-83E0-650F97CBE81B}" dt="2025-01-22T17:39:38.352" v="1" actId="2696"/>
        <pc:sldMkLst>
          <pc:docMk/>
          <pc:sldMk cId="1704946119" sldId="562"/>
        </pc:sldMkLst>
      </pc:sldChg>
      <pc:sldChg chg="del">
        <pc:chgData name="Eilidh McGregor (Green Ink)" userId="9cba41ee-7d70-4c23-afba-c2290bddaa61" providerId="ADAL" clId="{ECBDE142-9C37-445E-83E0-650F97CBE81B}" dt="2025-01-22T17:39:38.352" v="1" actId="2696"/>
        <pc:sldMkLst>
          <pc:docMk/>
          <pc:sldMk cId="1740026120" sldId="563"/>
        </pc:sldMkLst>
      </pc:sldChg>
      <pc:sldChg chg="del">
        <pc:chgData name="Eilidh McGregor (Green Ink)" userId="9cba41ee-7d70-4c23-afba-c2290bddaa61" providerId="ADAL" clId="{ECBDE142-9C37-445E-83E0-650F97CBE81B}" dt="2025-01-22T17:39:38.352" v="1" actId="2696"/>
        <pc:sldMkLst>
          <pc:docMk/>
          <pc:sldMk cId="2284976561" sldId="564"/>
        </pc:sldMkLst>
      </pc:sldChg>
      <pc:sldChg chg="del">
        <pc:chgData name="Eilidh McGregor (Green Ink)" userId="9cba41ee-7d70-4c23-afba-c2290bddaa61" providerId="ADAL" clId="{ECBDE142-9C37-445E-83E0-650F97CBE81B}" dt="2025-01-22T17:39:38.352" v="1" actId="2696"/>
        <pc:sldMkLst>
          <pc:docMk/>
          <pc:sldMk cId="2980113983" sldId="565"/>
        </pc:sldMkLst>
      </pc:sldChg>
      <pc:sldChg chg="del">
        <pc:chgData name="Eilidh McGregor (Green Ink)" userId="9cba41ee-7d70-4c23-afba-c2290bddaa61" providerId="ADAL" clId="{ECBDE142-9C37-445E-83E0-650F97CBE81B}" dt="2025-01-22T17:39:38.352" v="1" actId="2696"/>
        <pc:sldMkLst>
          <pc:docMk/>
          <pc:sldMk cId="2018139632" sldId="566"/>
        </pc:sldMkLst>
      </pc:sldChg>
      <pc:sldChg chg="del">
        <pc:chgData name="Eilidh McGregor (Green Ink)" userId="9cba41ee-7d70-4c23-afba-c2290bddaa61" providerId="ADAL" clId="{ECBDE142-9C37-445E-83E0-650F97CBE81B}" dt="2025-01-22T17:39:38.352" v="1" actId="2696"/>
        <pc:sldMkLst>
          <pc:docMk/>
          <pc:sldMk cId="714378234" sldId="567"/>
        </pc:sldMkLst>
      </pc:sldChg>
      <pc:sldChg chg="del">
        <pc:chgData name="Eilidh McGregor (Green Ink)" userId="9cba41ee-7d70-4c23-afba-c2290bddaa61" providerId="ADAL" clId="{ECBDE142-9C37-445E-83E0-650F97CBE81B}" dt="2025-01-22T17:39:38.352" v="1" actId="2696"/>
        <pc:sldMkLst>
          <pc:docMk/>
          <pc:sldMk cId="1175654923" sldId="568"/>
        </pc:sldMkLst>
      </pc:sldChg>
      <pc:sldChg chg="del">
        <pc:chgData name="Eilidh McGregor (Green Ink)" userId="9cba41ee-7d70-4c23-afba-c2290bddaa61" providerId="ADAL" clId="{ECBDE142-9C37-445E-83E0-650F97CBE81B}" dt="2025-01-22T17:39:38.352" v="1" actId="2696"/>
        <pc:sldMkLst>
          <pc:docMk/>
          <pc:sldMk cId="3855224202" sldId="569"/>
        </pc:sldMkLst>
      </pc:sldChg>
      <pc:sldChg chg="del">
        <pc:chgData name="Eilidh McGregor (Green Ink)" userId="9cba41ee-7d70-4c23-afba-c2290bddaa61" providerId="ADAL" clId="{ECBDE142-9C37-445E-83E0-650F97CBE81B}" dt="2025-01-22T17:39:38.352" v="1" actId="2696"/>
        <pc:sldMkLst>
          <pc:docMk/>
          <pc:sldMk cId="2643322511" sldId="570"/>
        </pc:sldMkLst>
      </pc:sldChg>
      <pc:sldChg chg="del">
        <pc:chgData name="Eilidh McGregor (Green Ink)" userId="9cba41ee-7d70-4c23-afba-c2290bddaa61" providerId="ADAL" clId="{ECBDE142-9C37-445E-83E0-650F97CBE81B}" dt="2025-01-22T17:39:38.352" v="1" actId="2696"/>
        <pc:sldMkLst>
          <pc:docMk/>
          <pc:sldMk cId="1748309419" sldId="571"/>
        </pc:sldMkLst>
      </pc:sldChg>
      <pc:sldMasterChg chg="del delSldLayout">
        <pc:chgData name="Eilidh McGregor (Green Ink)" userId="9cba41ee-7d70-4c23-afba-c2290bddaa61" providerId="ADAL" clId="{ECBDE142-9C37-445E-83E0-650F97CBE81B}" dt="2025-01-22T17:39:13.195" v="0" actId="2696"/>
        <pc:sldMasterMkLst>
          <pc:docMk/>
          <pc:sldMasterMk cId="3094766135" sldId="2147483648"/>
        </pc:sldMasterMkLst>
        <pc:sldLayoutChg chg="del">
          <pc:chgData name="Eilidh McGregor (Green Ink)" userId="9cba41ee-7d70-4c23-afba-c2290bddaa61" providerId="ADAL" clId="{ECBDE142-9C37-445E-83E0-650F97CBE81B}" dt="2025-01-22T17:39:13.195"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ECBDE142-9C37-445E-83E0-650F97CBE81B}" dt="2025-01-22T17:39:13.195" v="0" actId="2696"/>
        <pc:sldMasterMkLst>
          <pc:docMk/>
          <pc:sldMasterMk cId="3564903295" sldId="2147483676"/>
        </pc:sldMasterMkLst>
        <pc:sldLayoutChg chg="del">
          <pc:chgData name="Eilidh McGregor (Green Ink)" userId="9cba41ee-7d70-4c23-afba-c2290bddaa61" providerId="ADAL" clId="{ECBDE142-9C37-445E-83E0-650F97CBE81B}" dt="2025-01-22T17:39:13.195" v="0" actId="2696"/>
          <pc:sldLayoutMkLst>
            <pc:docMk/>
            <pc:sldMasterMk cId="3564903295" sldId="2147483676"/>
            <pc:sldLayoutMk cId="3714933738" sldId="2147483675"/>
          </pc:sldLayoutMkLst>
        </pc:sldLayoutChg>
        <pc:sldLayoutChg chg="del">
          <pc:chgData name="Eilidh McGregor (Green Ink)" userId="9cba41ee-7d70-4c23-afba-c2290bddaa61" providerId="ADAL" clId="{ECBDE142-9C37-445E-83E0-650F97CBE81B}" dt="2025-01-22T17:39:13.195" v="0" actId="2696"/>
          <pc:sldLayoutMkLst>
            <pc:docMk/>
            <pc:sldMasterMk cId="3564903295" sldId="2147483676"/>
            <pc:sldLayoutMk cId="2429060909" sldId="2147483677"/>
          </pc:sldLayoutMkLst>
        </pc:sldLayoutChg>
        <pc:sldLayoutChg chg="del">
          <pc:chgData name="Eilidh McGregor (Green Ink)" userId="9cba41ee-7d70-4c23-afba-c2290bddaa61" providerId="ADAL" clId="{ECBDE142-9C37-445E-83E0-650F97CBE81B}" dt="2025-01-22T17:39:13.195"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EE7A-394F-E82C-E240-E53497482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53602-E018-66F3-D988-E6471B0FB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F3F44-3A37-AAE0-24E1-6D5B92D83E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6C7769-6E1D-5339-31F7-FB794FCACB67}"/>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339920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3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3" name="Google Shape;1023;p13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Be sure that information and resources on protection services are available at all times.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3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13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3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8" name="Google Shape;1038;p13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It is challenging to create the privacy and safety necessary to ask about IPV with a client who has the perpetrator or a complicit household member with them. </a:t>
            </a:r>
            <a:endParaRPr dirty="0"/>
          </a:p>
          <a:p>
            <a:pPr>
              <a:buSzPts val="1100"/>
            </a:pPr>
            <a:endParaRPr dirty="0"/>
          </a:p>
          <a:p>
            <a:pPr>
              <a:buSzPts val="1100"/>
            </a:pPr>
            <a:r>
              <a:rPr lang="fr" dirty="0"/>
              <a:t>You’ll have a chance to practise this in our next exercise, but first let’s brainstorm together. Together, this room holds a wealth of experience.</a:t>
            </a:r>
            <a:endParaRPr dirty="0"/>
          </a:p>
          <a:p>
            <a:pPr>
              <a:buSzPts val="1100"/>
            </a:pPr>
            <a:r>
              <a:rPr lang="fr" b="1" dirty="0"/>
              <a:t> </a:t>
            </a:r>
            <a:endParaRPr dirty="0"/>
          </a:p>
          <a:p>
            <a:pPr>
              <a:buSzPts val="1100"/>
            </a:pPr>
            <a:r>
              <a:rPr lang="fr" b="1" dirty="0"/>
              <a:t>Ask: What might work in your context? (5 minutes)</a:t>
            </a:r>
            <a:endParaRPr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3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5" name="Google Shape;1045;p13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This session will help practise skills needed to identify partner violence in health-care settings. As we progress through the stages of first-line response over the course of this training, you may find it helpful to keep the summary protocol easily available. You may also wish to store a copy of the protocol in your kit bag or clinic office.  </a:t>
            </a:r>
            <a:endParaRPr dirty="0"/>
          </a:p>
          <a:p>
            <a:pPr>
              <a:buSzPts val="1100"/>
            </a:pPr>
            <a:endParaRPr dirty="0"/>
          </a:p>
          <a:p>
            <a:pPr>
              <a:buSzPts val="1100"/>
            </a:pPr>
            <a:r>
              <a:rPr lang="fr" dirty="0"/>
              <a:t>If clinical inquiry and active listening do lead to a disclosure of IPV, you will proceed with all the steps of LIVES. </a:t>
            </a:r>
            <a:endParaRPr dirty="0"/>
          </a:p>
          <a:p>
            <a:pPr>
              <a:buSzPts val="1100"/>
            </a:pPr>
            <a:endParaRPr dirty="0"/>
          </a:p>
          <a:p>
            <a:pPr>
              <a:buSzPts val="1100"/>
            </a:pPr>
            <a:r>
              <a:rPr lang="fr" b="1" dirty="0">
                <a:latin typeface="Arial"/>
                <a:cs typeface="Arial"/>
              </a:rPr>
              <a:t>Facilitator’s notes:</a:t>
            </a:r>
          </a:p>
          <a:p>
            <a:pPr marL="171450" indent="-171450">
              <a:buSzPts val="1100"/>
              <a:buFont typeface="Arial" panose="020B0604020202020204" pitchFamily="34" charset="0"/>
              <a:buChar char="•"/>
            </a:pPr>
            <a:r>
              <a:rPr lang="fr" b="0" dirty="0">
                <a:latin typeface="Arial"/>
                <a:cs typeface="Arial"/>
              </a:rPr>
              <a:t>Direct participants to Job aid 6a and give a very simple overview of the protocol, focusing on the initial three pathways that extend from whether or not violence is identified (30 seconds)  </a:t>
            </a:r>
            <a:endParaRPr b="0" dirty="0">
              <a:latin typeface="Arial"/>
              <a:cs typeface="Arial"/>
            </a:endParaRPr>
          </a:p>
          <a:p>
            <a:pPr marL="171450" indent="-171450">
              <a:buSzPts val="1100"/>
              <a:buFont typeface="Arial" panose="020B0604020202020204" pitchFamily="34" charset="0"/>
              <a:buChar char="•"/>
            </a:pPr>
            <a:r>
              <a:rPr lang="fr" b="0" dirty="0"/>
              <a:t>Invite questions. </a:t>
            </a:r>
            <a:endParaRPr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3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3" name="Google Shape;1053;p13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Watch this demonstration of a common family planning service visit. We will enact the scene twice.</a:t>
            </a:r>
            <a:endParaRPr dirty="0"/>
          </a:p>
          <a:p>
            <a:pPr marR="60315">
              <a:lnSpc>
                <a:spcPct val="118000"/>
              </a:lnSpc>
              <a:buSzPts val="1100"/>
            </a:pPr>
            <a:endParaRPr lang="en-GB" i="0" dirty="0"/>
          </a:p>
          <a:p>
            <a:pPr marR="60315">
              <a:lnSpc>
                <a:spcPct val="118000"/>
              </a:lnSpc>
              <a:buSzPts val="1100"/>
            </a:pPr>
            <a:r>
              <a:rPr lang="en-GB" b="1" i="0" dirty="0"/>
              <a:t>Facilitator’s notes:</a:t>
            </a:r>
            <a:endParaRPr b="1" i="0" dirty="0"/>
          </a:p>
          <a:p>
            <a:pPr marL="171450" marR="60315" indent="-171450">
              <a:lnSpc>
                <a:spcPct val="118000"/>
              </a:lnSpc>
              <a:buSzPts val="1100"/>
              <a:buFont typeface="Arial" panose="020B0604020202020204" pitchFamily="34" charset="0"/>
              <a:buChar char="•"/>
            </a:pPr>
            <a:r>
              <a:rPr lang="fr" b="0" i="0" dirty="0"/>
              <a:t>In the first run through, complete a quick basic family planning visit and do not follow up signs or symptoms with clinical inquiry for IPV. </a:t>
            </a:r>
            <a:br>
              <a:rPr lang="fr" b="0" i="0" dirty="0"/>
            </a:br>
            <a:r>
              <a:rPr lang="fr" b="0" i="0" dirty="0"/>
              <a:t>Ask for 2</a:t>
            </a:r>
            <a:r>
              <a:rPr lang="fr" i="0" dirty="0">
                <a:solidFill>
                  <a:srgbClr val="000000"/>
                </a:solidFill>
                <a:latin typeface="Arial"/>
                <a:ea typeface="Arial"/>
                <a:cs typeface="Arial"/>
                <a:sym typeface="Arial"/>
              </a:rPr>
              <a:t>–</a:t>
            </a:r>
            <a:r>
              <a:rPr lang="fr" b="0" i="0" dirty="0"/>
              <a:t>4 participants to share any signs or symptoms they noticed. </a:t>
            </a:r>
            <a:endParaRPr i="0" dirty="0"/>
          </a:p>
          <a:p>
            <a:pPr marR="60315">
              <a:lnSpc>
                <a:spcPct val="118000"/>
              </a:lnSpc>
              <a:buSzPts val="1100"/>
            </a:pPr>
            <a:endParaRPr b="0" i="0" dirty="0"/>
          </a:p>
          <a:p>
            <a:pPr marL="171450" marR="60315" indent="-171450">
              <a:lnSpc>
                <a:spcPct val="118000"/>
              </a:lnSpc>
              <a:buSzPts val="1100"/>
              <a:buFont typeface="Arial" panose="020B0604020202020204" pitchFamily="34" charset="0"/>
              <a:buChar char="•"/>
            </a:pPr>
            <a:r>
              <a:rPr lang="fr" b="0" i="0" dirty="0"/>
              <a:t>Run the scene a second time, this time with appropriate clinical inquiry. Wrap up the scene after simple validation in response to disclosure.</a:t>
            </a:r>
            <a:endParaRPr b="0" i="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3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4" name="Google Shape;1064;p13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i="0" noProof="0" dirty="0">
                <a:latin typeface="Arial"/>
                <a:cs typeface="Arial"/>
              </a:rPr>
              <a:t>Facilitator’s notes:</a:t>
            </a:r>
          </a:p>
          <a:p>
            <a:pPr marL="0" indent="0">
              <a:buSzPts val="1100"/>
              <a:buFont typeface="Arial" panose="020B0604020202020204" pitchFamily="34" charset="0"/>
              <a:buNone/>
            </a:pPr>
            <a:r>
              <a:rPr lang="en-GB" b="0" i="0" noProof="0" dirty="0">
                <a:latin typeface="Arial"/>
                <a:cs typeface="Arial"/>
              </a:rPr>
              <a:t>Use guidance notes from the </a:t>
            </a:r>
            <a:r>
              <a:rPr lang="en-GB" b="0" noProof="0" dirty="0">
                <a:latin typeface="Arial"/>
                <a:cs typeface="Arial"/>
              </a:rPr>
              <a:t>Facilitator Guide (pp. 36-37) to</a:t>
            </a:r>
            <a:r>
              <a:rPr lang="en-GB" b="0" i="0" noProof="0" dirty="0">
                <a:latin typeface="Arial"/>
                <a:cs typeface="Arial"/>
              </a:rPr>
              <a:t> introduce this exercise and how role-play exercises will be used throughout the remainder of the training. Ensure participants are clear on the instructions. </a:t>
            </a:r>
          </a:p>
          <a:p>
            <a:pPr>
              <a:buSzPts val="1100"/>
            </a:pPr>
            <a:endParaRPr lang="en-GB" b="1" noProof="0" dirty="0">
              <a:cs typeface="Arial" panose="020B0604020202020204" pitchFamily="34" charset="0"/>
            </a:endParaRPr>
          </a:p>
          <a:p>
            <a:pPr marL="0" indent="0">
              <a:buSzPts val="1100"/>
              <a:buFont typeface="Arial" panose="020B0604020202020204" pitchFamily="34" charset="0"/>
              <a:buNone/>
            </a:pPr>
            <a:r>
              <a:rPr lang="en-GB" b="0" i="0" noProof="0" dirty="0">
                <a:latin typeface="Arial"/>
                <a:cs typeface="Arial"/>
              </a:rPr>
              <a:t>If you are relatively new to facilitating role-play-based skills practice, review Annex </a:t>
            </a:r>
            <a:r>
              <a:rPr lang="en-GB" b="0" noProof="0" dirty="0">
                <a:latin typeface="Arial"/>
                <a:cs typeface="Arial"/>
              </a:rPr>
              <a:t>4</a:t>
            </a:r>
            <a:r>
              <a:rPr lang="en-GB" b="0" i="0" noProof="0" dirty="0">
                <a:latin typeface="Arial"/>
                <a:cs typeface="Arial"/>
              </a:rPr>
              <a:t> in the Facilitator</a:t>
            </a:r>
            <a:r>
              <a:rPr lang="en-GB" b="0" noProof="0" dirty="0">
                <a:latin typeface="Arial"/>
                <a:cs typeface="Arial"/>
              </a:rPr>
              <a:t> Guide. </a:t>
            </a:r>
          </a:p>
          <a:p>
            <a:pPr marL="171450" indent="-171450">
              <a:buSzPts val="1100"/>
              <a:buFont typeface="Arial" panose="020B0604020202020204" pitchFamily="34" charset="0"/>
              <a:buChar char="•"/>
            </a:pPr>
            <a:r>
              <a:rPr lang="en-GB" b="0" i="0" noProof="0" dirty="0">
                <a:latin typeface="Arial"/>
                <a:cs typeface="Arial"/>
              </a:rPr>
              <a:t>Divide the participants into groups of three.</a:t>
            </a:r>
          </a:p>
          <a:p>
            <a:pPr marL="171450" indent="-171450">
              <a:buSzPts val="1100"/>
              <a:buFont typeface="Arial" panose="020B0604020202020204" pitchFamily="34" charset="0"/>
              <a:buChar char="•"/>
            </a:pPr>
            <a:r>
              <a:rPr lang="en-GB" b="0" i="0" noProof="0" dirty="0">
                <a:latin typeface="Arial"/>
                <a:cs typeface="Arial"/>
              </a:rPr>
              <a:t>Ask one person in each group to volunteer to play the role of patient/survivor, another to play the role of health worker and the third to be the observer who will provide feedback to the other two.</a:t>
            </a:r>
          </a:p>
          <a:p>
            <a:pPr marL="171450" indent="-171450">
              <a:buSzPts val="1100"/>
              <a:buFont typeface="Arial" panose="020B0604020202020204" pitchFamily="34" charset="0"/>
              <a:buChar char="•"/>
            </a:pPr>
            <a:r>
              <a:rPr lang="en-GB" b="0" i="0" noProof="0" dirty="0">
                <a:latin typeface="Arial"/>
                <a:cs typeface="Arial"/>
              </a:rPr>
              <a:t>Hand out one adult and one child/adolescent scenario to the participant playing the role of the patient only. This person alone should read the information provided. (Resource 6.1b.)</a:t>
            </a:r>
          </a:p>
          <a:p>
            <a:pPr>
              <a:buSzPts val="1100"/>
            </a:pPr>
            <a:endParaRPr lang="en-GB" b="1" i="1" noProof="0" dirty="0"/>
          </a:p>
          <a:p>
            <a:pPr marL="0" indent="0">
              <a:buSzPts val="1100"/>
              <a:buFont typeface="Arial" panose="020B0604020202020204" pitchFamily="34" charset="0"/>
              <a:buNone/>
            </a:pPr>
            <a:r>
              <a:rPr lang="en-GB" b="0" i="0" noProof="0" dirty="0"/>
              <a:t>Groups will have around 30 minutes for practice. Afterwards, debrief in plenary, first inviting reflections from having played the role of the survivor, and then from playing the role of the provider trying to ask about IPV in the course of a routine visit.</a:t>
            </a:r>
            <a:endParaRPr lang="en-GB"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3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1" name="Google Shape;1071;p13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p12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sz="1200" b="1" noProof="0" dirty="0">
                <a:latin typeface="Arial"/>
                <a:ea typeface="Arial"/>
                <a:cs typeface="Arial"/>
                <a:sym typeface="Arial"/>
              </a:rPr>
              <a:t>Say: </a:t>
            </a:r>
            <a:r>
              <a:rPr lang="en-GB" sz="1200" noProof="0" dirty="0">
                <a:latin typeface="Arial"/>
                <a:ea typeface="Arial"/>
                <a:cs typeface="Arial"/>
                <a:sym typeface="Arial"/>
              </a:rPr>
              <a:t>In this session, you will begin to learn and practise how to navigate disclosed or suspected IPV in clinical settings. </a:t>
            </a:r>
            <a:r>
              <a:rPr lang="en-GB" noProof="0" dirty="0">
                <a:latin typeface="Arial"/>
                <a:ea typeface="Arial"/>
                <a:cs typeface="Arial"/>
                <a:sym typeface="Arial"/>
              </a:rPr>
              <a:t>It</a:t>
            </a:r>
            <a:r>
              <a:rPr lang="en-GB" sz="1200" noProof="0" dirty="0">
                <a:latin typeface="Arial"/>
                <a:ea typeface="Arial"/>
                <a:cs typeface="Arial"/>
                <a:sym typeface="Arial"/>
              </a:rPr>
              <a:t> is important to remember that IPV survivors most often present with a health complaint without disclosing IPV as the root cause. Learning to recognize likely IPV and/or create an environment where a patient feels comfortable to disclose is a key step towards being able to provide comprehensive first-line support.</a:t>
            </a:r>
            <a:endParaRPr lang="en-GB" sz="1200"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p12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59690">
              <a:lnSpc>
                <a:spcPct val="118000"/>
              </a:lnSpc>
              <a:buSzPts val="1100"/>
            </a:pPr>
            <a:r>
              <a:rPr lang="en-GB" b="1" noProof="0" dirty="0">
                <a:latin typeface="Arial"/>
                <a:cs typeface="Arial"/>
              </a:rPr>
              <a:t>Say: </a:t>
            </a:r>
            <a:r>
              <a:rPr lang="en-GB" noProof="0" dirty="0">
                <a:latin typeface="Arial"/>
                <a:cs typeface="Arial"/>
              </a:rPr>
              <a:t>While some survivors seek health care because of the violence they have experienced, many people living with GBV – especially IPV – come to health-care providers for other primary care needs such as prenatal care, routine child health services like immunization or growth monitoring, or present with recurring STIs or bladder infections.</a:t>
            </a:r>
          </a:p>
          <a:p>
            <a:pPr marR="60315">
              <a:lnSpc>
                <a:spcPct val="118000"/>
              </a:lnSpc>
              <a:buSzPts val="1100"/>
            </a:pPr>
            <a:endParaRPr lang="en-GB" noProof="0" dirty="0"/>
          </a:p>
          <a:p>
            <a:pPr marR="60315">
              <a:lnSpc>
                <a:spcPct val="118000"/>
              </a:lnSpc>
              <a:buSzPts val="1100"/>
            </a:pPr>
            <a:r>
              <a:rPr lang="en-GB" noProof="0" dirty="0"/>
              <a:t>Learning to recognize the signs that someone may be living with IPV can enable the provider to offer information and resources WHETHER OR NOT the client discloses violence. </a:t>
            </a:r>
          </a:p>
          <a:p>
            <a:pPr marR="60315">
              <a:lnSpc>
                <a:spcPct val="118000"/>
              </a:lnSpc>
              <a:buSzPts val="1100"/>
            </a:pPr>
            <a:endParaRPr lang="en-GB" noProof="0" dirty="0"/>
          </a:p>
          <a:p>
            <a:pPr marR="59690">
              <a:lnSpc>
                <a:spcPct val="118000"/>
              </a:lnSpc>
              <a:buSzPts val="1100"/>
            </a:pPr>
            <a:r>
              <a:rPr lang="en-GB" noProof="0" dirty="0">
                <a:latin typeface="Arial"/>
                <a:cs typeface="Arial"/>
              </a:rPr>
              <a:t>In addition, practising active listening during any health encounter can facilitate disclosures and enable provision of additional elements of first-line support.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5" name="Google Shape;965;p12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sz="1200" b="1" dirty="0"/>
              <a:t>Say: </a:t>
            </a:r>
            <a:r>
              <a:rPr lang="fr" sz="1200" dirty="0"/>
              <a:t>If you are operating in a highly constrained environment, you may further limit asking about IPV to those cases where there are acute signs and symptoms of abuse (such as physical injury or a stated fear of returning home). </a:t>
            </a:r>
            <a:endParaRPr sz="1200" dirty="0"/>
          </a:p>
          <a:p>
            <a:pPr>
              <a:buSzPts val="1100"/>
            </a:pPr>
            <a:endParaRPr sz="1200" dirty="0"/>
          </a:p>
          <a:p>
            <a:pPr>
              <a:buSzPts val="1100"/>
            </a:pPr>
            <a:r>
              <a:rPr lang="fr" sz="1200" dirty="0"/>
              <a:t>This training is designed to build your competencies to provide first-line support. </a:t>
            </a:r>
            <a:r>
              <a:rPr lang="fr" sz="1200" b="1" dirty="0"/>
              <a:t>However, if you are providing care in a context without a system that enables referrals, in which confidentiality cannot be assured, or in a setting where you cannot assure full privacy, you should refrain from asking about IPV and only provide first-line support when the survivor volunteers information about experiencing sexual violence and/or IPV. </a:t>
            </a:r>
            <a:endParaRPr sz="1200" dirty="0"/>
          </a:p>
          <a:p>
            <a:pPr>
              <a:buSzPts val="1100"/>
            </a:pPr>
            <a:endParaRPr sz="1200" b="1" dirty="0"/>
          </a:p>
          <a:p>
            <a:pPr>
              <a:buSzPts val="1100"/>
            </a:pPr>
            <a:r>
              <a:rPr lang="fr" sz="1200" b="1" dirty="0">
                <a:solidFill>
                  <a:srgbClr val="000000"/>
                </a:solidFill>
                <a:latin typeface="Arial"/>
                <a:ea typeface="Arial"/>
                <a:cs typeface="Arial"/>
                <a:sym typeface="Arial"/>
              </a:rPr>
              <a:t>Privacy: </a:t>
            </a:r>
            <a:r>
              <a:rPr lang="fr" sz="1200" dirty="0">
                <a:solidFill>
                  <a:srgbClr val="000000"/>
                </a:solidFill>
                <a:latin typeface="Arial"/>
                <a:ea typeface="Arial"/>
                <a:cs typeface="Arial"/>
                <a:sym typeface="Arial"/>
              </a:rPr>
              <a:t>Never conduct clinical inquiry into possible or suspected violence if anyone else – even a friend – is present or may be able to overhear. You may need to think of a strategy to be able to see the woman alone, such as sending the person to do an errand or to fill out a form.</a:t>
            </a:r>
            <a:endParaRPr sz="1200"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2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6" name="Google Shape;986;p12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sz="1300" b="1" noProof="0" dirty="0">
                <a:latin typeface="Arial"/>
                <a:ea typeface="Arial"/>
                <a:cs typeface="Arial"/>
                <a:sym typeface="Arial"/>
              </a:rPr>
              <a:t>Say: </a:t>
            </a:r>
            <a:r>
              <a:rPr lang="en-GB" sz="1300" noProof="0" dirty="0">
                <a:latin typeface="Arial"/>
                <a:ea typeface="Arial"/>
                <a:cs typeface="Arial"/>
                <a:sym typeface="Arial"/>
              </a:rPr>
              <a:t>Printed information, brochures and other take-home materials can be helpful, BUT these should always be kept and displayed in private areas (e.g. women’s bathrooms). It is also advised that any displays of self-selected printed material have a clear caution attached about bringing them into a place where a perpetrator could find them.</a:t>
            </a:r>
            <a:endParaRPr lang="en-GB" noProof="0" dirty="0"/>
          </a:p>
          <a:p>
            <a:pPr>
              <a:buSzPts val="1100"/>
            </a:pPr>
            <a:endParaRPr lang="en-GB" sz="1300" noProof="0" dirty="0">
              <a:latin typeface="Arial"/>
              <a:ea typeface="Arial"/>
              <a:cs typeface="Arial"/>
              <a:sym typeface="Arial"/>
            </a:endParaRPr>
          </a:p>
          <a:p>
            <a:pPr>
              <a:buSzPts val="1100"/>
            </a:pPr>
            <a:r>
              <a:rPr lang="en-GB" sz="1300" noProof="0" dirty="0">
                <a:latin typeface="Arial"/>
                <a:ea typeface="Arial"/>
                <a:cs typeface="Arial"/>
                <a:sym typeface="Arial"/>
              </a:rPr>
              <a:t>For example, pocket cards with a hotline number on them could be held in a display stand that has a sticker on it warning that the pocket card should be kept in a place where perpetrators can’t find it.</a:t>
            </a:r>
            <a:endParaRPr lang="en-GB"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2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p12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So what does clinical inquiry look like? Unlike universal screening, which entails questions to every patient regardless of signs or symptoms, clinical inquiry follows lines of questioning and differential diagnosis like any other suspected condition.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2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0" name="Google Shape;1000;p12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This can be tricky. Ideally, your Ministry of Health, agency and other response coordinators will have protocols in place based on the phase of the emergency and degree of response mobilization. If you are responding in the first days after an emergency, it may not be appropriate to ask about IPV given the lack of resources to provide first-line support. This often evolves in protracted and complex emergencies.</a:t>
            </a:r>
            <a:endParaRPr dirty="0"/>
          </a:p>
          <a:p>
            <a:pPr>
              <a:buSzPts val="1100"/>
            </a:pPr>
            <a:endParaRPr dirty="0"/>
          </a:p>
          <a:p>
            <a:pPr>
              <a:buSzPts val="1100"/>
            </a:pPr>
            <a:r>
              <a:rPr lang="fr" dirty="0"/>
              <a:t>However, adapted protocols specific to the realities on the ground are not always available. When this is the case, make your best determination of whether you have the resources to provide first-line support.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2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p12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3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5" name="Google Shape;1015;p13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It is important to note that any report of a threat to kill must be taken seriously. This is why you should never ask about IPV if you do not have protocols and referral systems in place. </a:t>
            </a:r>
            <a:endParaRPr dirty="0"/>
          </a:p>
          <a:p>
            <a:pPr>
              <a:buSzPts val="1100"/>
            </a:pPr>
            <a:endParaRPr dirty="0"/>
          </a:p>
          <a:p>
            <a:pPr>
              <a:buSzPts val="1100"/>
            </a:pPr>
            <a:r>
              <a:rPr lang="fr" dirty="0"/>
              <a:t>Be sure that information and resources on protection services are available at all times.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ris.who.int/handle/10665/136101" TargetMode="External"/><Relationship Id="rId2" Type="http://schemas.openxmlformats.org/officeDocument/2006/relationships/hyperlink" Target="https://iris.who.int/handle/10665/25927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B9D0-32DE-CE12-BD06-0A0B435C12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0552A73-9EB5-9737-E1D4-42CA22B479BB}"/>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B334E3F-3290-8D07-10A3-E2359D68CF62}"/>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B0CD7881-40A2-5913-4AC1-F5C75200045B}"/>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0E00F2EC-0808-8B8A-F793-A76B9D43F82B}"/>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58B259E3-40E0-FF3D-B1FA-71C8400178F2}"/>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98010258-1759-EFEE-2A7C-630E575FD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F7AE327B-3E91-0C93-B0CA-75E5313F37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4C1A7C10-AB07-6ABB-3ECD-D12186769C4F}"/>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FEBE635D-82F7-1323-5F2B-A5AE0BD69F1B}"/>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F7AEE1AA-D81E-5005-73EF-2E5A7BF17390}"/>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84A60879-5959-7F9B-75EF-64CB667F3BE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D8856D05-895D-EED2-E56B-FA719C89838D}"/>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0BEAB3D4-84D0-D0A4-2426-981DE5054FC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3D354770-3357-7FF8-754F-5196C80E38C0}"/>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4227B8D8-BB8D-E484-838E-4738D4B3667B}"/>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78EC2E6A-5A2B-F94D-ABA2-0136AA46D8FC}"/>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AA5671BA-E6C2-5245-FDCA-D1209A0B1BE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EAB3AA99-93BE-AAF2-4213-F0AB8B840DCA}"/>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0C5289D5-6C71-0456-95F9-8F39D8C033E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C228A34F-F2E8-9703-FC70-740918BEE70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64A2B0D7-BF0E-B2B7-AEE4-AF9164D62EF3}"/>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A604CAC4-62D7-778B-FF70-8CC6BA1271C7}"/>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E9A9D8DD-6BCA-691A-025E-483322189851}"/>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20878ABF-00EC-7A4C-705B-23519F45A762}"/>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569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3" name="Google Shape;1027;p131">
            <a:extLst>
              <a:ext uri="{FF2B5EF4-FFF2-40B4-BE49-F238E27FC236}">
                <a16:creationId xmlns:a16="http://schemas.microsoft.com/office/drawing/2014/main" id="{21635D80-0BEA-6D26-94BE-30772392BC95}"/>
              </a:ext>
            </a:extLst>
          </p:cNvPr>
          <p:cNvSpPr/>
          <p:nvPr/>
        </p:nvSpPr>
        <p:spPr>
          <a:xfrm>
            <a:off x="4601855" y="1461155"/>
            <a:ext cx="2742413" cy="641021"/>
          </a:xfrm>
          <a:prstGeom prst="rect">
            <a:avLst/>
          </a:prstGeom>
          <a:solidFill>
            <a:schemeClr val="accent3"/>
          </a:solidFill>
          <a:ln w="25400" cap="flat" cmpd="sng">
            <a:noFill/>
            <a:prstDash val="solid"/>
            <a:round/>
            <a:headEnd type="none" w="sm" len="sm"/>
            <a:tailEnd type="none" w="sm" len="sm"/>
          </a:ln>
        </p:spPr>
        <p:txBody>
          <a:bodyPr spcFirstLastPara="1" wrap="none" lIns="121900" tIns="60933" rIns="121900" bIns="60933" anchor="ctr" anchorCtr="0">
            <a:noAutofit/>
          </a:bodyPr>
          <a:lstStyle/>
          <a:p>
            <a:pPr lvl="1"/>
            <a:r>
              <a:rPr lang="en-GB" sz="2400" b="1" dirty="0">
                <a:solidFill>
                  <a:schemeClr val="bg1"/>
                </a:solidFill>
                <a:latin typeface="Arial"/>
                <a:ea typeface="Arial"/>
                <a:cs typeface="Arial"/>
                <a:sym typeface="Arial"/>
              </a:rPr>
              <a:t>Remember! </a:t>
            </a:r>
          </a:p>
        </p:txBody>
      </p:sp>
      <p:sp>
        <p:nvSpPr>
          <p:cNvPr id="1027" name="Google Shape;1027;p131"/>
          <p:cNvSpPr/>
          <p:nvPr/>
        </p:nvSpPr>
        <p:spPr>
          <a:xfrm>
            <a:off x="755718" y="2102176"/>
            <a:ext cx="10434686" cy="791852"/>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lvl="3"/>
            <a:r>
              <a:rPr lang="en-GB" sz="2400" b="1" dirty="0">
                <a:solidFill>
                  <a:schemeClr val="bg1"/>
                </a:solidFill>
                <a:latin typeface="Arial"/>
                <a:ea typeface="Arial"/>
                <a:cs typeface="Arial"/>
                <a:sym typeface="Arial"/>
              </a:rPr>
              <a:t>Never pressure someone into disclosing violence </a:t>
            </a:r>
          </a:p>
        </p:txBody>
      </p:sp>
      <p:sp>
        <p:nvSpPr>
          <p:cNvPr id="4" name="Google Shape;1010;p129">
            <a:extLst>
              <a:ext uri="{FF2B5EF4-FFF2-40B4-BE49-F238E27FC236}">
                <a16:creationId xmlns:a16="http://schemas.microsoft.com/office/drawing/2014/main" id="{04740F9B-A0AF-439E-F5ED-E58EE0BC1C32}"/>
              </a:ext>
            </a:extLst>
          </p:cNvPr>
          <p:cNvSpPr txBox="1"/>
          <p:nvPr/>
        </p:nvSpPr>
        <p:spPr>
          <a:xfrm>
            <a:off x="0" y="6965"/>
            <a:ext cx="12192000" cy="134828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Asking about violence</a:t>
            </a:r>
          </a:p>
        </p:txBody>
      </p:sp>
      <p:sp>
        <p:nvSpPr>
          <p:cNvPr id="2" name="Google Shape;1027;p131">
            <a:extLst>
              <a:ext uri="{FF2B5EF4-FFF2-40B4-BE49-F238E27FC236}">
                <a16:creationId xmlns:a16="http://schemas.microsoft.com/office/drawing/2014/main" id="{D5A9D1FD-AC6C-E672-0AF1-380B8D48F43A}"/>
              </a:ext>
            </a:extLst>
          </p:cNvPr>
          <p:cNvSpPr/>
          <p:nvPr/>
        </p:nvSpPr>
        <p:spPr>
          <a:xfrm>
            <a:off x="755718" y="2894028"/>
            <a:ext cx="10434686" cy="2502817"/>
          </a:xfrm>
          <a:prstGeom prst="rect">
            <a:avLst/>
          </a:prstGeom>
          <a:no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lvl="1">
              <a:spcAft>
                <a:spcPts val="600"/>
              </a:spcAft>
            </a:pPr>
            <a:r>
              <a:rPr lang="en-GB" sz="2200" dirty="0">
                <a:latin typeface="Arial"/>
                <a:ea typeface="Arial"/>
                <a:cs typeface="Arial"/>
                <a:sym typeface="Arial"/>
              </a:rPr>
              <a:t>If you suspect violence, but the patient denies any trouble, move the visit along: </a:t>
            </a:r>
            <a:endParaRPr lang="en-GB" sz="2200" dirty="0">
              <a:latin typeface="Arial" panose="020B0604020202020204" pitchFamily="34" charset="0"/>
            </a:endParaRPr>
          </a:p>
          <a:p>
            <a:pPr marL="838190" lvl="4" indent="-380990">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T</a:t>
            </a:r>
            <a:r>
              <a:rPr lang="en-GB" sz="2200" dirty="0">
                <a:latin typeface="Arial"/>
                <a:ea typeface="Arial"/>
                <a:cs typeface="Arial"/>
                <a:sym typeface="Arial"/>
              </a:rPr>
              <a:t>reat the reasons the patient came to the clinic</a:t>
            </a:r>
            <a:endParaRPr lang="en-GB" sz="2200" dirty="0">
              <a:latin typeface="Arial" panose="020B0604020202020204" pitchFamily="34" charset="0"/>
            </a:endParaRPr>
          </a:p>
          <a:p>
            <a:pPr marL="838190" lvl="4" indent="-380990">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O</a:t>
            </a:r>
            <a:r>
              <a:rPr lang="en-GB" sz="2200" dirty="0">
                <a:latin typeface="Arial"/>
                <a:ea typeface="Arial"/>
                <a:cs typeface="Arial"/>
                <a:sym typeface="Arial"/>
              </a:rPr>
              <a:t>ffer general information about IPV and local resources</a:t>
            </a:r>
            <a:endParaRPr lang="en-GB" sz="2200" dirty="0">
              <a:latin typeface="Arial" panose="020B0604020202020204" pitchFamily="34" charset="0"/>
            </a:endParaRPr>
          </a:p>
          <a:p>
            <a:pPr marL="838190" lvl="4" indent="-380990">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O</a:t>
            </a:r>
            <a:r>
              <a:rPr lang="en-GB" sz="2200" dirty="0">
                <a:latin typeface="Arial"/>
                <a:ea typeface="Arial"/>
                <a:cs typeface="Arial"/>
                <a:sym typeface="Arial"/>
              </a:rPr>
              <a:t>ffer a follow-up visit related to her primary complaint</a:t>
            </a:r>
            <a:endParaRPr lang="en-GB" sz="2200" dirty="0">
              <a:latin typeface="Arial" panose="020B0604020202020204" pitchFamily="34" charset="0"/>
            </a:endParaRPr>
          </a:p>
        </p:txBody>
      </p:sp>
      <p:sp>
        <p:nvSpPr>
          <p:cNvPr id="5" name="Right Arrow 4">
            <a:extLst>
              <a:ext uri="{FF2B5EF4-FFF2-40B4-BE49-F238E27FC236}">
                <a16:creationId xmlns:a16="http://schemas.microsoft.com/office/drawing/2014/main" id="{949FB4F7-E0B3-C8FD-29F1-414A78DB7F50}"/>
              </a:ext>
            </a:extLst>
          </p:cNvPr>
          <p:cNvSpPr/>
          <p:nvPr/>
        </p:nvSpPr>
        <p:spPr>
          <a:xfrm>
            <a:off x="755718" y="2247731"/>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CBF6010C-101F-F8AC-69D8-EEF7B739BB7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6.10</a:t>
            </a:r>
          </a:p>
        </p:txBody>
      </p:sp>
    </p:spTree>
    <p:extLst>
      <p:ext uri="{BB962C8B-B14F-4D97-AF65-F5344CB8AC3E}">
        <p14:creationId xmlns:p14="http://schemas.microsoft.com/office/powerpoint/2010/main" val="80858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3" name="Google Shape;1033;p132"/>
          <p:cNvSpPr txBox="1"/>
          <p:nvPr/>
        </p:nvSpPr>
        <p:spPr>
          <a:xfrm>
            <a:off x="0" y="0"/>
            <a:ext cx="12192000" cy="133894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Special considerations for accompanied patient </a:t>
            </a:r>
          </a:p>
        </p:txBody>
      </p:sp>
      <p:sp>
        <p:nvSpPr>
          <p:cNvPr id="1034" name="Google Shape;1034;p132"/>
          <p:cNvSpPr txBox="1"/>
          <p:nvPr/>
        </p:nvSpPr>
        <p:spPr>
          <a:xfrm>
            <a:off x="805543" y="1524001"/>
            <a:ext cx="10273271" cy="2566674"/>
          </a:xfrm>
          <a:prstGeom prst="rect">
            <a:avLst/>
          </a:prstGeom>
          <a:noFill/>
          <a:ln>
            <a:noFill/>
          </a:ln>
        </p:spPr>
        <p:txBody>
          <a:bodyPr spcFirstLastPara="1" wrap="square" lIns="121900" tIns="60933" rIns="121900" bIns="60933" anchor="t" anchorCtr="0">
            <a:spAutoFit/>
          </a:bodyPr>
          <a:lstStyle/>
          <a:p>
            <a:pPr lvl="1" indent="-457200">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Patients experiencing IPV may be accompanied by the partner who is perpetrating violence</a:t>
            </a:r>
            <a:endParaRPr lang="en-GB" sz="2200" dirty="0">
              <a:latin typeface="Arial" panose="020B0604020202020204" pitchFamily="34" charset="0"/>
            </a:endParaRPr>
          </a:p>
          <a:p>
            <a:pPr lvl="1" indent="-457200">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Be alert to body language</a:t>
            </a:r>
            <a:endParaRPr lang="en-GB" sz="2200" dirty="0">
              <a:latin typeface="Arial" panose="020B0604020202020204" pitchFamily="34" charset="0"/>
            </a:endParaRPr>
          </a:p>
          <a:p>
            <a:pPr lvl="1" indent="-457200">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Create opportunities for the patient to share information without the knowledge of the person accompanying them</a:t>
            </a:r>
            <a:endParaRPr lang="en-GB" sz="2200" dirty="0">
              <a:latin typeface="Arial" panose="020B0604020202020204" pitchFamily="34" charset="0"/>
            </a:endParaRPr>
          </a:p>
        </p:txBody>
      </p:sp>
      <p:sp>
        <p:nvSpPr>
          <p:cNvPr id="3" name="Rectangle 2">
            <a:extLst>
              <a:ext uri="{FF2B5EF4-FFF2-40B4-BE49-F238E27FC236}">
                <a16:creationId xmlns:a16="http://schemas.microsoft.com/office/drawing/2014/main" id="{DBF3F41A-8E28-8EEC-F65F-D1E220AFCB08}"/>
              </a:ext>
            </a:extLst>
          </p:cNvPr>
          <p:cNvSpPr/>
          <p:nvPr/>
        </p:nvSpPr>
        <p:spPr>
          <a:xfrm>
            <a:off x="805542" y="4279348"/>
            <a:ext cx="10814530" cy="877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GB" sz="1600" dirty="0">
                <a:solidFill>
                  <a:schemeClr val="bg1"/>
                </a:solidFill>
                <a:latin typeface="Arial"/>
                <a:ea typeface="Arial"/>
                <a:cs typeface="Arial"/>
                <a:sym typeface="Arial"/>
              </a:rPr>
              <a:t>For additional information and guidance see:</a:t>
            </a:r>
            <a:endParaRPr lang="en-GB" sz="1600" dirty="0">
              <a:solidFill>
                <a:schemeClr val="bg1"/>
              </a:solidFill>
              <a:latin typeface="Arial" panose="020B0604020202020204" pitchFamily="34" charset="0"/>
            </a:endParaRPr>
          </a:p>
          <a:p>
            <a:pPr lvl="2"/>
            <a:r>
              <a:rPr lang="en-GB" sz="1600" i="1" dirty="0">
                <a:solidFill>
                  <a:schemeClr val="bg1"/>
                </a:solidFill>
                <a:latin typeface="Arial"/>
                <a:ea typeface="Arial"/>
                <a:cs typeface="Arial"/>
                <a:sym typeface="Arial"/>
              </a:rPr>
              <a:t>Responding to children and adolescents who have been sexually abused: WHO clinical guidelines </a:t>
            </a:r>
            <a:r>
              <a:rPr lang="en-GB" sz="1600" dirty="0">
                <a:solidFill>
                  <a:schemeClr val="bg1"/>
                </a:solidFill>
                <a:latin typeface="Arial"/>
                <a:ea typeface="Arial"/>
                <a:cs typeface="Arial"/>
                <a:sym typeface="Arial"/>
              </a:rPr>
              <a:t>(2017).</a:t>
            </a:r>
            <a:r>
              <a:rPr lang="en-GB" sz="1600" baseline="30000" dirty="0">
                <a:solidFill>
                  <a:schemeClr val="bg1"/>
                </a:solidFill>
                <a:latin typeface="Arial"/>
                <a:ea typeface="Arial"/>
                <a:cs typeface="Arial"/>
                <a:sym typeface="Arial"/>
              </a:rPr>
              <a:t>1</a:t>
            </a:r>
            <a:endParaRPr lang="en-GB" sz="1600" dirty="0">
              <a:solidFill>
                <a:schemeClr val="bg1"/>
              </a:solidFill>
              <a:latin typeface="Arial" panose="020B0604020202020204" pitchFamily="34" charset="0"/>
            </a:endParaRPr>
          </a:p>
        </p:txBody>
      </p:sp>
      <p:sp>
        <p:nvSpPr>
          <p:cNvPr id="4" name="Right Arrow 3">
            <a:extLst>
              <a:ext uri="{FF2B5EF4-FFF2-40B4-BE49-F238E27FC236}">
                <a16:creationId xmlns:a16="http://schemas.microsoft.com/office/drawing/2014/main" id="{8EE274CD-C64D-B414-BCEA-2E385D9F97B6}"/>
              </a:ext>
            </a:extLst>
          </p:cNvPr>
          <p:cNvSpPr/>
          <p:nvPr/>
        </p:nvSpPr>
        <p:spPr>
          <a:xfrm>
            <a:off x="805543" y="4490571"/>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71D7330-3938-E050-E9D8-5F58E803E12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6.11</a:t>
            </a:r>
          </a:p>
        </p:txBody>
      </p:sp>
    </p:spTree>
    <p:extLst>
      <p:ext uri="{BB962C8B-B14F-4D97-AF65-F5344CB8AC3E}">
        <p14:creationId xmlns:p14="http://schemas.microsoft.com/office/powerpoint/2010/main" val="205337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1" name="Google Shape;1041;p133"/>
          <p:cNvSpPr txBox="1"/>
          <p:nvPr/>
        </p:nvSpPr>
        <p:spPr>
          <a:xfrm>
            <a:off x="0" y="0"/>
            <a:ext cx="12192000" cy="146957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 Tips and tricks for creating privacy </a:t>
            </a:r>
            <a:br>
              <a:rPr lang="en-GB" sz="3200" b="1" dirty="0">
                <a:solidFill>
                  <a:schemeClr val="accent3"/>
                </a:solidFill>
                <a:latin typeface="+mj-lt"/>
                <a:cs typeface="Arial"/>
                <a:sym typeface="Arial"/>
              </a:rPr>
            </a:br>
            <a:r>
              <a:rPr lang="en-GB" sz="3200" b="1" dirty="0">
                <a:solidFill>
                  <a:schemeClr val="accent3"/>
                </a:solidFill>
                <a:latin typeface="+mj-lt"/>
                <a:cs typeface="Arial"/>
                <a:sym typeface="Arial"/>
              </a:rPr>
              <a:t>with accompanied patients</a:t>
            </a:r>
          </a:p>
        </p:txBody>
      </p:sp>
      <p:sp>
        <p:nvSpPr>
          <p:cNvPr id="1042" name="Google Shape;1042;p133"/>
          <p:cNvSpPr txBox="1"/>
          <p:nvPr/>
        </p:nvSpPr>
        <p:spPr>
          <a:xfrm>
            <a:off x="886120" y="1898436"/>
            <a:ext cx="10340379" cy="2566674"/>
          </a:xfrm>
          <a:prstGeom prst="rect">
            <a:avLst/>
          </a:prstGeom>
          <a:noFill/>
          <a:ln>
            <a:noFill/>
          </a:ln>
        </p:spPr>
        <p:txBody>
          <a:bodyPr spcFirstLastPara="1" wrap="square" lIns="121900" tIns="60933" rIns="121900" bIns="60933" anchor="t" anchorCtr="0">
            <a:spAutoFit/>
          </a:bodyPr>
          <a:lstStyle/>
          <a:p>
            <a:pPr marL="480472" lvl="1" indent="-480472">
              <a:lnSpc>
                <a:spcPct val="108000"/>
              </a:lnSpc>
              <a:spcBef>
                <a:spcPts val="1600"/>
              </a:spcBef>
              <a:buClr>
                <a:srgbClr val="00B0F0"/>
              </a:buClr>
              <a:buSzPct val="100000"/>
              <a:buFont typeface="Wingdings" pitchFamily="2" charset="2"/>
              <a:buChar char="§"/>
            </a:pPr>
            <a:r>
              <a:rPr lang="en-GB" sz="2200" dirty="0">
                <a:solidFill>
                  <a:srgbClr val="000000"/>
                </a:solidFill>
                <a:latin typeface="Arial"/>
                <a:ea typeface="Arial"/>
                <a:cs typeface="Arial"/>
                <a:sym typeface="Arial"/>
              </a:rPr>
              <a:t>Request a urine sample and ask the accompanying adult to fetch some drinking water</a:t>
            </a:r>
            <a:endParaRPr lang="en-GB" sz="2200" dirty="0">
              <a:latin typeface="Arial" panose="020B0604020202020204" pitchFamily="34" charset="0"/>
            </a:endParaRPr>
          </a:p>
          <a:p>
            <a:pPr marL="457189" lvl="1" indent="-457189">
              <a:lnSpc>
                <a:spcPct val="108000"/>
              </a:lnSpc>
              <a:spcBef>
                <a:spcPts val="1600"/>
              </a:spcBef>
              <a:buClr>
                <a:srgbClr val="00B0F0"/>
              </a:buClr>
              <a:buSzPct val="100000"/>
              <a:buFont typeface="Wingdings" pitchFamily="2" charset="2"/>
              <a:buChar char="§"/>
            </a:pPr>
            <a:r>
              <a:rPr lang="en-GB" sz="2200" dirty="0">
                <a:solidFill>
                  <a:srgbClr val="000000"/>
                </a:solidFill>
                <a:latin typeface="Arial"/>
                <a:ea typeface="Arial"/>
                <a:cs typeface="Arial"/>
                <a:sym typeface="Arial"/>
              </a:rPr>
              <a:t>Ask the accompanying adult to go to registration, the pharmacy or another auxiliary service</a:t>
            </a:r>
            <a:endParaRPr lang="en-GB" sz="2200" dirty="0">
              <a:latin typeface="Arial" panose="020B0604020202020204" pitchFamily="34" charset="0"/>
            </a:endParaRPr>
          </a:p>
          <a:p>
            <a:pPr marL="455989" lvl="1" indent="-457189">
              <a:lnSpc>
                <a:spcPct val="108000"/>
              </a:lnSpc>
              <a:spcBef>
                <a:spcPts val="1600"/>
              </a:spcBef>
              <a:buClr>
                <a:srgbClr val="00B0F0"/>
              </a:buClr>
              <a:buSzPct val="100000"/>
              <a:buFont typeface="Wingdings" pitchFamily="2" charset="2"/>
              <a:buChar char="§"/>
            </a:pPr>
            <a:r>
              <a:rPr lang="en-GB" sz="2200" dirty="0">
                <a:solidFill>
                  <a:srgbClr val="000000"/>
                </a:solidFill>
                <a:latin typeface="Arial"/>
                <a:ea typeface="Arial"/>
                <a:cs typeface="Arial"/>
                <a:sym typeface="Arial"/>
              </a:rPr>
              <a:t>What are some tips and tricks from your own professional experience?</a:t>
            </a:r>
            <a:endParaRPr lang="en-GB" sz="2200" dirty="0">
              <a:latin typeface="Arial" panose="020B0604020202020204" pitchFamily="34" charset="0"/>
            </a:endParaRPr>
          </a:p>
        </p:txBody>
      </p:sp>
      <p:sp>
        <p:nvSpPr>
          <p:cNvPr id="2" name="TextBox 1">
            <a:extLst>
              <a:ext uri="{FF2B5EF4-FFF2-40B4-BE49-F238E27FC236}">
                <a16:creationId xmlns:a16="http://schemas.microsoft.com/office/drawing/2014/main" id="{5CB49F50-EEE3-CD07-D0E4-B4BE846AABD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6.12</a:t>
            </a:r>
          </a:p>
        </p:txBody>
      </p:sp>
    </p:spTree>
    <p:extLst>
      <p:ext uri="{BB962C8B-B14F-4D97-AF65-F5344CB8AC3E}">
        <p14:creationId xmlns:p14="http://schemas.microsoft.com/office/powerpoint/2010/main" val="38193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8" name="Google Shape;1048;p134"/>
          <p:cNvSpPr txBox="1"/>
          <p:nvPr/>
        </p:nvSpPr>
        <p:spPr>
          <a:xfrm>
            <a:off x="0" y="0"/>
            <a:ext cx="12192000" cy="115388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Summary protocol</a:t>
            </a:r>
          </a:p>
        </p:txBody>
      </p:sp>
      <p:sp>
        <p:nvSpPr>
          <p:cNvPr id="1049" name="Google Shape;1049;p134"/>
          <p:cNvSpPr txBox="1"/>
          <p:nvPr/>
        </p:nvSpPr>
        <p:spPr>
          <a:xfrm>
            <a:off x="3638331" y="1693806"/>
            <a:ext cx="8014913" cy="3944615"/>
          </a:xfrm>
          <a:prstGeom prst="rect">
            <a:avLst/>
          </a:prstGeom>
          <a:noFill/>
          <a:ln>
            <a:noFill/>
          </a:ln>
        </p:spPr>
        <p:txBody>
          <a:bodyPr spcFirstLastPara="1" wrap="square" lIns="121900" tIns="60933" rIns="121900" bIns="60933" anchor="t" anchorCtr="0">
            <a:spAutoFit/>
          </a:bodyPr>
          <a:lstStyle/>
          <a:p>
            <a:pPr lvl="2">
              <a:lnSpc>
                <a:spcPct val="107000"/>
              </a:lnSpc>
              <a:spcAft>
                <a:spcPts val="1200"/>
              </a:spcAft>
              <a:buClr>
                <a:srgbClr val="000000"/>
              </a:buClr>
              <a:buSzPts val="1800"/>
            </a:pPr>
            <a:r>
              <a:rPr lang="en-GB" sz="2200" dirty="0">
                <a:latin typeface="Arial" panose="020B0604020202020204" pitchFamily="34" charset="0"/>
              </a:rPr>
              <a:t>I</a:t>
            </a:r>
            <a:r>
              <a:rPr lang="en-GB" sz="2200" dirty="0">
                <a:solidFill>
                  <a:srgbClr val="000000"/>
                </a:solidFill>
                <a:latin typeface="Arial"/>
                <a:ea typeface="Arial"/>
                <a:cs typeface="Arial"/>
                <a:sym typeface="Arial"/>
              </a:rPr>
              <a:t>dentify partner violence</a:t>
            </a:r>
            <a:endParaRPr lang="en-GB" sz="2200" dirty="0">
              <a:latin typeface="Arial" panose="020B0604020202020204" pitchFamily="34" charset="0"/>
            </a:endParaRPr>
          </a:p>
          <a:p>
            <a:pPr lvl="2">
              <a:lnSpc>
                <a:spcPct val="107000"/>
              </a:lnSpc>
              <a:spcAft>
                <a:spcPts val="1200"/>
              </a:spcAft>
              <a:buClr>
                <a:srgbClr val="000000"/>
              </a:buClr>
              <a:buSzPts val="1800"/>
            </a:pPr>
            <a:r>
              <a:rPr lang="en-GB" sz="2200" dirty="0">
                <a:latin typeface="Arial" panose="020B0604020202020204" pitchFamily="34" charset="0"/>
              </a:rPr>
              <a:t>F</a:t>
            </a:r>
            <a:r>
              <a:rPr lang="en-GB" sz="2200" dirty="0">
                <a:solidFill>
                  <a:srgbClr val="000000"/>
                </a:solidFill>
                <a:latin typeface="Arial"/>
                <a:ea typeface="Arial"/>
                <a:cs typeface="Arial"/>
                <a:sym typeface="Arial"/>
              </a:rPr>
              <a:t>irst-line support: </a:t>
            </a:r>
            <a:r>
              <a:rPr lang="en-GB" sz="2200" dirty="0">
                <a:solidFill>
                  <a:schemeClr val="accent2"/>
                </a:solidFill>
                <a:latin typeface="Arial"/>
                <a:ea typeface="Arial"/>
                <a:cs typeface="Arial"/>
                <a:sym typeface="Arial"/>
              </a:rPr>
              <a:t>L</a:t>
            </a:r>
            <a:r>
              <a:rPr lang="en-GB" sz="2200" dirty="0">
                <a:solidFill>
                  <a:srgbClr val="000000"/>
                </a:solidFill>
                <a:latin typeface="Arial"/>
                <a:ea typeface="Arial"/>
                <a:cs typeface="Arial"/>
                <a:sym typeface="Arial"/>
              </a:rPr>
              <a:t>isten, </a:t>
            </a:r>
            <a:r>
              <a:rPr lang="en-GB" sz="2200" b="1" dirty="0">
                <a:solidFill>
                  <a:schemeClr val="accent2"/>
                </a:solidFill>
                <a:latin typeface="Arial"/>
                <a:ea typeface="Arial"/>
                <a:cs typeface="Arial"/>
                <a:sym typeface="Arial"/>
              </a:rPr>
              <a:t>I</a:t>
            </a:r>
            <a:r>
              <a:rPr lang="en-GB" sz="2200" dirty="0">
                <a:solidFill>
                  <a:srgbClr val="000000"/>
                </a:solidFill>
                <a:latin typeface="Arial"/>
                <a:ea typeface="Arial"/>
                <a:cs typeface="Arial"/>
                <a:sym typeface="Arial"/>
              </a:rPr>
              <a:t>nquire, </a:t>
            </a:r>
            <a:r>
              <a:rPr lang="en-GB" sz="2200" b="1" dirty="0">
                <a:solidFill>
                  <a:schemeClr val="accent2"/>
                </a:solidFill>
                <a:latin typeface="Arial"/>
                <a:ea typeface="Arial"/>
                <a:cs typeface="Arial"/>
                <a:sym typeface="Arial"/>
              </a:rPr>
              <a:t>V</a:t>
            </a:r>
            <a:r>
              <a:rPr lang="en-GB" sz="2200" dirty="0">
                <a:solidFill>
                  <a:srgbClr val="000000"/>
                </a:solidFill>
                <a:latin typeface="Arial"/>
                <a:ea typeface="Arial"/>
                <a:cs typeface="Arial"/>
                <a:sym typeface="Arial"/>
              </a:rPr>
              <a:t>alidate</a:t>
            </a:r>
            <a:endParaRPr lang="en-GB" sz="2200" dirty="0">
              <a:latin typeface="Arial" panose="020B0604020202020204" pitchFamily="34" charset="0"/>
            </a:endParaRPr>
          </a:p>
          <a:p>
            <a:pPr lvl="2">
              <a:lnSpc>
                <a:spcPct val="107000"/>
              </a:lnSpc>
              <a:spcAft>
                <a:spcPts val="1200"/>
              </a:spcAft>
              <a:buClr>
                <a:srgbClr val="000000"/>
              </a:buClr>
              <a:buSzPts val="1800"/>
            </a:pPr>
            <a:r>
              <a:rPr lang="en-GB" sz="2200" dirty="0">
                <a:latin typeface="Arial" panose="020B0604020202020204" pitchFamily="34" charset="0"/>
              </a:rPr>
              <a:t>A</a:t>
            </a:r>
            <a:r>
              <a:rPr lang="en-GB" sz="2200" dirty="0">
                <a:solidFill>
                  <a:srgbClr val="000000"/>
                </a:solidFill>
                <a:latin typeface="Arial"/>
                <a:ea typeface="Arial"/>
                <a:cs typeface="Arial"/>
                <a:sym typeface="Arial"/>
              </a:rPr>
              <a:t>ssess mental/emotional state</a:t>
            </a:r>
            <a:endParaRPr lang="en-GB" sz="2200" dirty="0">
              <a:latin typeface="Arial" panose="020B0604020202020204" pitchFamily="34" charset="0"/>
            </a:endParaRPr>
          </a:p>
          <a:p>
            <a:pPr lvl="2">
              <a:lnSpc>
                <a:spcPct val="107000"/>
              </a:lnSpc>
              <a:spcAft>
                <a:spcPts val="1200"/>
              </a:spcAft>
              <a:buClr>
                <a:srgbClr val="000000"/>
              </a:buClr>
              <a:buSzPts val="1800"/>
            </a:pPr>
            <a:r>
              <a:rPr lang="en-GB" sz="2200" dirty="0">
                <a:latin typeface="Arial" panose="020B0604020202020204" pitchFamily="34" charset="0"/>
              </a:rPr>
              <a:t>C</a:t>
            </a:r>
            <a:r>
              <a:rPr lang="en-GB" sz="2200" dirty="0">
                <a:solidFill>
                  <a:srgbClr val="000000"/>
                </a:solidFill>
                <a:latin typeface="Arial"/>
                <a:ea typeface="Arial"/>
                <a:cs typeface="Arial"/>
                <a:sym typeface="Arial"/>
              </a:rPr>
              <a:t>are for health conditions that brought her to health facility</a:t>
            </a:r>
            <a:endParaRPr lang="en-GB" sz="2200" dirty="0">
              <a:latin typeface="Arial" panose="020B0604020202020204" pitchFamily="34" charset="0"/>
            </a:endParaRPr>
          </a:p>
          <a:p>
            <a:pPr lvl="2">
              <a:lnSpc>
                <a:spcPct val="107000"/>
              </a:lnSpc>
              <a:spcAft>
                <a:spcPts val="1200"/>
              </a:spcAft>
              <a:buClr>
                <a:srgbClr val="000000"/>
              </a:buClr>
              <a:buSzPts val="1800"/>
            </a:pPr>
            <a:r>
              <a:rPr lang="en-GB" sz="2200" dirty="0">
                <a:latin typeface="Arial" panose="020B0604020202020204" pitchFamily="34" charset="0"/>
              </a:rPr>
              <a:t>F</a:t>
            </a:r>
            <a:r>
              <a:rPr lang="en-GB" sz="2200" dirty="0">
                <a:solidFill>
                  <a:srgbClr val="000000"/>
                </a:solidFill>
                <a:latin typeface="Arial"/>
                <a:ea typeface="Arial"/>
                <a:cs typeface="Arial"/>
                <a:sym typeface="Arial"/>
              </a:rPr>
              <a:t>irst-line support continued: enhance safety; support and refer for other services needed</a:t>
            </a:r>
            <a:endParaRPr lang="en-GB" sz="2200" dirty="0">
              <a:latin typeface="Arial" panose="020B0604020202020204" pitchFamily="34" charset="0"/>
            </a:endParaRPr>
          </a:p>
          <a:p>
            <a:pPr lvl="2">
              <a:lnSpc>
                <a:spcPct val="107000"/>
              </a:lnSpc>
              <a:spcAft>
                <a:spcPts val="1200"/>
              </a:spcAft>
              <a:buClr>
                <a:srgbClr val="000000"/>
              </a:buClr>
              <a:buSzPts val="1800"/>
            </a:pPr>
            <a:r>
              <a:rPr lang="en-GB" sz="2200" dirty="0">
                <a:latin typeface="Arial" panose="020B0604020202020204" pitchFamily="34" charset="0"/>
              </a:rPr>
              <a:t>P</a:t>
            </a:r>
            <a:r>
              <a:rPr lang="en-GB" sz="2200" dirty="0">
                <a:solidFill>
                  <a:srgbClr val="000000"/>
                </a:solidFill>
                <a:latin typeface="Arial"/>
                <a:ea typeface="Arial"/>
                <a:cs typeface="Arial"/>
                <a:sym typeface="Arial"/>
              </a:rPr>
              <a:t>lan for follow-up care</a:t>
            </a:r>
            <a:endParaRPr lang="en-GB" sz="2200" dirty="0">
              <a:latin typeface="Arial" panose="020B0604020202020204" pitchFamily="34" charset="0"/>
            </a:endParaRPr>
          </a:p>
        </p:txBody>
      </p:sp>
      <p:sp>
        <p:nvSpPr>
          <p:cNvPr id="1050" name="Google Shape;1050;p134"/>
          <p:cNvSpPr/>
          <p:nvPr/>
        </p:nvSpPr>
        <p:spPr>
          <a:xfrm>
            <a:off x="962543" y="1743594"/>
            <a:ext cx="2628654" cy="3659687"/>
          </a:xfrm>
          <a:prstGeom prst="roundRect">
            <a:avLst>
              <a:gd name="adj" fmla="val 16667"/>
            </a:avLst>
          </a:prstGeom>
          <a:solidFill>
            <a:schemeClr val="accent3"/>
          </a:solidFill>
          <a:ln w="28575" cap="flat" cmpd="sng">
            <a:noFill/>
            <a:prstDash val="solid"/>
            <a:round/>
            <a:headEnd type="none" w="sm" len="sm"/>
            <a:tailEnd type="none" w="sm" len="sm"/>
          </a:ln>
        </p:spPr>
        <p:txBody>
          <a:bodyPr spcFirstLastPara="1" wrap="square" lIns="121900" tIns="60933" rIns="121900" bIns="60933" anchor="ctr" anchorCtr="0">
            <a:noAutofit/>
          </a:bodyPr>
          <a:lstStyle/>
          <a:p>
            <a:pPr>
              <a:spcAft>
                <a:spcPts val="1200"/>
              </a:spcAft>
            </a:pPr>
            <a:r>
              <a:rPr lang="en-GB" sz="2000" b="1" dirty="0">
                <a:solidFill>
                  <a:schemeClr val="bg1"/>
                </a:solidFill>
                <a:latin typeface="Arial"/>
                <a:cs typeface="Arial"/>
                <a:sym typeface="Arial"/>
              </a:rPr>
              <a:t>Job aids can be found in:</a:t>
            </a:r>
          </a:p>
          <a:p>
            <a:pPr indent="-380990">
              <a:spcAft>
                <a:spcPts val="1200"/>
              </a:spcAft>
              <a:buClr>
                <a:schemeClr val="bg1"/>
              </a:buClr>
              <a:buSzPct val="125000"/>
              <a:buFont typeface="Arial" panose="020B0604020202020204" pitchFamily="34" charset="0"/>
              <a:buChar char="•"/>
            </a:pPr>
            <a:r>
              <a:rPr lang="en-GB" dirty="0">
                <a:solidFill>
                  <a:schemeClr val="bg1"/>
                </a:solidFill>
                <a:latin typeface="Arial" panose="020B0604020202020204" pitchFamily="34" charset="0"/>
                <a:sym typeface="Arial"/>
              </a:rPr>
              <a:t>WHO VAW Clinical </a:t>
            </a:r>
            <a:r>
              <a:rPr lang="en-GB" dirty="0">
                <a:solidFill>
                  <a:schemeClr val="bg1"/>
                </a:solidFill>
                <a:latin typeface="Arial" panose="020B0604020202020204" pitchFamily="34" charset="0"/>
              </a:rPr>
              <a:t>H</a:t>
            </a:r>
            <a:r>
              <a:rPr lang="en-GB" dirty="0">
                <a:solidFill>
                  <a:schemeClr val="bg1"/>
                </a:solidFill>
                <a:latin typeface="Arial" panose="020B0604020202020204" pitchFamily="34" charset="0"/>
                <a:sym typeface="Arial"/>
              </a:rPr>
              <a:t>andbook (IPV specific),</a:t>
            </a:r>
            <a:r>
              <a:rPr lang="en-GB" baseline="30000" dirty="0">
                <a:solidFill>
                  <a:schemeClr val="bg1"/>
                </a:solidFill>
                <a:latin typeface="Arial" panose="020B0604020202020204" pitchFamily="34" charset="0"/>
                <a:sym typeface="Arial"/>
              </a:rPr>
              <a:t>2</a:t>
            </a:r>
            <a:r>
              <a:rPr lang="en-GB" dirty="0">
                <a:solidFill>
                  <a:schemeClr val="bg1"/>
                </a:solidFill>
                <a:latin typeface="Arial" panose="020B0604020202020204" pitchFamily="34" charset="0"/>
                <a:sym typeface="Arial"/>
              </a:rPr>
              <a:t> p. 38</a:t>
            </a:r>
          </a:p>
          <a:p>
            <a:pPr indent="-380990">
              <a:buClr>
                <a:schemeClr val="bg1"/>
              </a:buClr>
              <a:buSzPct val="125000"/>
              <a:buFont typeface="Arial" panose="020B0604020202020204" pitchFamily="34" charset="0"/>
              <a:buChar char="•"/>
            </a:pPr>
            <a:r>
              <a:rPr lang="en-GB" dirty="0">
                <a:solidFill>
                  <a:schemeClr val="bg1"/>
                </a:solidFill>
                <a:latin typeface="Arial" panose="020B0604020202020204" pitchFamily="34" charset="0"/>
                <a:sym typeface="Arial"/>
              </a:rPr>
              <a:t>Web Annex B. </a:t>
            </a:r>
            <a:br>
              <a:rPr lang="en-GB" dirty="0">
                <a:solidFill>
                  <a:schemeClr val="bg1"/>
                </a:solidFill>
                <a:latin typeface="Arial" panose="020B0604020202020204" pitchFamily="34" charset="0"/>
                <a:sym typeface="Arial"/>
              </a:rPr>
            </a:br>
            <a:r>
              <a:rPr lang="en-GB" dirty="0">
                <a:solidFill>
                  <a:schemeClr val="bg1"/>
                </a:solidFill>
                <a:latin typeface="Arial" panose="020B0604020202020204" pitchFamily="34" charset="0"/>
                <a:sym typeface="Arial"/>
              </a:rPr>
              <a:t>Participant job aids (Job aid 6a)</a:t>
            </a:r>
            <a:endParaRPr lang="en-GB" dirty="0">
              <a:solidFill>
                <a:schemeClr val="bg1"/>
              </a:solidFill>
              <a:latin typeface="Arial" panose="020B0604020202020204" pitchFamily="34" charset="0"/>
            </a:endParaRPr>
          </a:p>
        </p:txBody>
      </p:sp>
      <p:grpSp>
        <p:nvGrpSpPr>
          <p:cNvPr id="3" name="Group 2">
            <a:extLst>
              <a:ext uri="{FF2B5EF4-FFF2-40B4-BE49-F238E27FC236}">
                <a16:creationId xmlns:a16="http://schemas.microsoft.com/office/drawing/2014/main" id="{EB94B60D-DCB2-5A9B-3173-A67BF8D1642A}"/>
              </a:ext>
            </a:extLst>
          </p:cNvPr>
          <p:cNvGrpSpPr>
            <a:grpSpLocks noChangeAspect="1"/>
          </p:cNvGrpSpPr>
          <p:nvPr/>
        </p:nvGrpSpPr>
        <p:grpSpPr>
          <a:xfrm>
            <a:off x="3977704" y="1684379"/>
            <a:ext cx="467788" cy="467788"/>
            <a:chOff x="1045653" y="2435838"/>
            <a:chExt cx="720000" cy="720000"/>
          </a:xfrm>
        </p:grpSpPr>
        <p:sp>
          <p:nvSpPr>
            <p:cNvPr id="4" name="Oval 3">
              <a:extLst>
                <a:ext uri="{FF2B5EF4-FFF2-40B4-BE49-F238E27FC236}">
                  <a16:creationId xmlns:a16="http://schemas.microsoft.com/office/drawing/2014/main" id="{EBD97212-C3E9-27DF-EDEC-4BD046D899AE}"/>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E5E34CD-F763-8E28-173B-C055E008B001}"/>
                </a:ext>
              </a:extLst>
            </p:cNvPr>
            <p:cNvSpPr txBox="1"/>
            <p:nvPr/>
          </p:nvSpPr>
          <p:spPr>
            <a:xfrm>
              <a:off x="1045653" y="2526979"/>
              <a:ext cx="720000" cy="615833"/>
            </a:xfrm>
            <a:prstGeom prst="rect">
              <a:avLst/>
            </a:prstGeom>
            <a:noFill/>
          </p:spPr>
          <p:txBody>
            <a:bodyPr wrap="square" rtlCol="0">
              <a:spAutoFit/>
            </a:bodyPr>
            <a:lstStyle/>
            <a:p>
              <a:pPr algn="ctr"/>
              <a:r>
                <a:rPr lang="en-GB" sz="2000" b="1" dirty="0">
                  <a:solidFill>
                    <a:schemeClr val="accent2"/>
                  </a:solidFill>
                  <a:latin typeface="Arial" panose="020B0604020202020204" pitchFamily="34" charset="0"/>
                  <a:cs typeface="Arial" panose="020B0604020202020204" pitchFamily="34" charset="0"/>
                </a:rPr>
                <a:t>1</a:t>
              </a:r>
            </a:p>
          </p:txBody>
        </p:sp>
      </p:grpSp>
      <p:grpSp>
        <p:nvGrpSpPr>
          <p:cNvPr id="6" name="Group 5">
            <a:extLst>
              <a:ext uri="{FF2B5EF4-FFF2-40B4-BE49-F238E27FC236}">
                <a16:creationId xmlns:a16="http://schemas.microsoft.com/office/drawing/2014/main" id="{9F180DB5-5086-8B4B-EC14-76DE5F792640}"/>
              </a:ext>
            </a:extLst>
          </p:cNvPr>
          <p:cNvGrpSpPr>
            <a:grpSpLocks noChangeAspect="1"/>
          </p:cNvGrpSpPr>
          <p:nvPr/>
        </p:nvGrpSpPr>
        <p:grpSpPr>
          <a:xfrm>
            <a:off x="3977704" y="2204470"/>
            <a:ext cx="467788" cy="467788"/>
            <a:chOff x="1045653" y="2435838"/>
            <a:chExt cx="720000" cy="720000"/>
          </a:xfrm>
        </p:grpSpPr>
        <p:sp>
          <p:nvSpPr>
            <p:cNvPr id="7" name="Oval 6">
              <a:extLst>
                <a:ext uri="{FF2B5EF4-FFF2-40B4-BE49-F238E27FC236}">
                  <a16:creationId xmlns:a16="http://schemas.microsoft.com/office/drawing/2014/main" id="{C95935B6-5AD0-5916-8636-93271DC697C6}"/>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81BD805-2D67-B684-6607-70A918ABA83D}"/>
                </a:ext>
              </a:extLst>
            </p:cNvPr>
            <p:cNvSpPr txBox="1"/>
            <p:nvPr/>
          </p:nvSpPr>
          <p:spPr>
            <a:xfrm>
              <a:off x="1045653" y="2526979"/>
              <a:ext cx="720000" cy="615833"/>
            </a:xfrm>
            <a:prstGeom prst="rect">
              <a:avLst/>
            </a:prstGeom>
            <a:noFill/>
          </p:spPr>
          <p:txBody>
            <a:bodyPr wrap="square" rtlCol="0">
              <a:spAutoFit/>
            </a:bodyPr>
            <a:lstStyle/>
            <a:p>
              <a:pPr algn="ctr"/>
              <a:r>
                <a:rPr lang="en-GB" sz="2000" b="1" dirty="0">
                  <a:solidFill>
                    <a:schemeClr val="accent3"/>
                  </a:solidFill>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E006B46A-C72E-C9E0-6F76-F1276CB0E793}"/>
              </a:ext>
            </a:extLst>
          </p:cNvPr>
          <p:cNvGrpSpPr>
            <a:grpSpLocks noChangeAspect="1"/>
          </p:cNvGrpSpPr>
          <p:nvPr/>
        </p:nvGrpSpPr>
        <p:grpSpPr>
          <a:xfrm>
            <a:off x="3977704" y="2727497"/>
            <a:ext cx="467788" cy="467788"/>
            <a:chOff x="1045653" y="2435838"/>
            <a:chExt cx="720000" cy="720000"/>
          </a:xfrm>
        </p:grpSpPr>
        <p:sp>
          <p:nvSpPr>
            <p:cNvPr id="10" name="Oval 9">
              <a:extLst>
                <a:ext uri="{FF2B5EF4-FFF2-40B4-BE49-F238E27FC236}">
                  <a16:creationId xmlns:a16="http://schemas.microsoft.com/office/drawing/2014/main" id="{418EBC26-6038-49ED-D2D8-54931BF7651E}"/>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CA987D3-B9FE-E92C-D8C6-354589AA81E0}"/>
                </a:ext>
              </a:extLst>
            </p:cNvPr>
            <p:cNvSpPr txBox="1"/>
            <p:nvPr/>
          </p:nvSpPr>
          <p:spPr>
            <a:xfrm>
              <a:off x="1045653" y="2526979"/>
              <a:ext cx="720000" cy="615833"/>
            </a:xfrm>
            <a:prstGeom prst="rect">
              <a:avLst/>
            </a:prstGeom>
            <a:noFill/>
          </p:spPr>
          <p:txBody>
            <a:bodyPr wrap="square" rtlCol="0">
              <a:spAutoFit/>
            </a:bodyPr>
            <a:lstStyle/>
            <a:p>
              <a:pPr algn="ctr"/>
              <a:r>
                <a:rPr lang="en-GB" sz="2000" b="1" dirty="0">
                  <a:solidFill>
                    <a:schemeClr val="accent2"/>
                  </a:solidFill>
                  <a:latin typeface="Arial" panose="020B0604020202020204" pitchFamily="34" charset="0"/>
                  <a:cs typeface="Arial" panose="020B0604020202020204" pitchFamily="34" charset="0"/>
                </a:rPr>
                <a:t>3</a:t>
              </a:r>
            </a:p>
          </p:txBody>
        </p:sp>
      </p:grpSp>
      <p:grpSp>
        <p:nvGrpSpPr>
          <p:cNvPr id="12" name="Group 11">
            <a:extLst>
              <a:ext uri="{FF2B5EF4-FFF2-40B4-BE49-F238E27FC236}">
                <a16:creationId xmlns:a16="http://schemas.microsoft.com/office/drawing/2014/main" id="{7DE117F9-473C-C3E3-BAAC-FCF5AB9C86B7}"/>
              </a:ext>
            </a:extLst>
          </p:cNvPr>
          <p:cNvGrpSpPr>
            <a:grpSpLocks noChangeAspect="1"/>
          </p:cNvGrpSpPr>
          <p:nvPr/>
        </p:nvGrpSpPr>
        <p:grpSpPr>
          <a:xfrm>
            <a:off x="3977704" y="3256530"/>
            <a:ext cx="467788" cy="467788"/>
            <a:chOff x="1045653" y="2435838"/>
            <a:chExt cx="720000" cy="720000"/>
          </a:xfrm>
        </p:grpSpPr>
        <p:sp>
          <p:nvSpPr>
            <p:cNvPr id="13" name="Oval 12">
              <a:extLst>
                <a:ext uri="{FF2B5EF4-FFF2-40B4-BE49-F238E27FC236}">
                  <a16:creationId xmlns:a16="http://schemas.microsoft.com/office/drawing/2014/main" id="{D03601D7-5102-9BCE-1978-163A87E39AEA}"/>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60523F-19DA-9C1E-A1EE-8203125544A8}"/>
                </a:ext>
              </a:extLst>
            </p:cNvPr>
            <p:cNvSpPr txBox="1"/>
            <p:nvPr/>
          </p:nvSpPr>
          <p:spPr>
            <a:xfrm>
              <a:off x="1045653" y="2526979"/>
              <a:ext cx="720000" cy="615833"/>
            </a:xfrm>
            <a:prstGeom prst="rect">
              <a:avLst/>
            </a:prstGeom>
            <a:noFill/>
          </p:spPr>
          <p:txBody>
            <a:bodyPr wrap="square" rtlCol="0">
              <a:spAutoFit/>
            </a:bodyPr>
            <a:lstStyle/>
            <a:p>
              <a:pPr algn="ctr"/>
              <a:r>
                <a:rPr lang="en-GB" sz="2000" b="1" dirty="0">
                  <a:solidFill>
                    <a:schemeClr val="accent3"/>
                  </a:solidFill>
                  <a:latin typeface="Arial" panose="020B0604020202020204" pitchFamily="34" charset="0"/>
                  <a:cs typeface="Arial" panose="020B0604020202020204" pitchFamily="34" charset="0"/>
                </a:rPr>
                <a:t>4</a:t>
              </a:r>
            </a:p>
          </p:txBody>
        </p:sp>
      </p:grpSp>
      <p:grpSp>
        <p:nvGrpSpPr>
          <p:cNvPr id="15" name="Group 14">
            <a:extLst>
              <a:ext uri="{FF2B5EF4-FFF2-40B4-BE49-F238E27FC236}">
                <a16:creationId xmlns:a16="http://schemas.microsoft.com/office/drawing/2014/main" id="{E6E54F18-DFA1-5E42-263E-368F2011BDB0}"/>
              </a:ext>
            </a:extLst>
          </p:cNvPr>
          <p:cNvGrpSpPr>
            <a:grpSpLocks noChangeAspect="1"/>
          </p:cNvGrpSpPr>
          <p:nvPr/>
        </p:nvGrpSpPr>
        <p:grpSpPr>
          <a:xfrm>
            <a:off x="3977704" y="4058392"/>
            <a:ext cx="467788" cy="467788"/>
            <a:chOff x="1045653" y="2435838"/>
            <a:chExt cx="720000" cy="720000"/>
          </a:xfrm>
        </p:grpSpPr>
        <p:sp>
          <p:nvSpPr>
            <p:cNvPr id="16" name="Oval 15">
              <a:extLst>
                <a:ext uri="{FF2B5EF4-FFF2-40B4-BE49-F238E27FC236}">
                  <a16:creationId xmlns:a16="http://schemas.microsoft.com/office/drawing/2014/main" id="{EBFE4970-99E3-3501-48B2-6E98CC7962A5}"/>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F1FDCF5-7DE0-A92A-7AD1-CA5F93111270}"/>
                </a:ext>
              </a:extLst>
            </p:cNvPr>
            <p:cNvSpPr txBox="1"/>
            <p:nvPr/>
          </p:nvSpPr>
          <p:spPr>
            <a:xfrm>
              <a:off x="1045653" y="2512470"/>
              <a:ext cx="720000" cy="615833"/>
            </a:xfrm>
            <a:prstGeom prst="rect">
              <a:avLst/>
            </a:prstGeom>
            <a:noFill/>
          </p:spPr>
          <p:txBody>
            <a:bodyPr wrap="square" rtlCol="0">
              <a:spAutoFit/>
            </a:bodyPr>
            <a:lstStyle/>
            <a:p>
              <a:pPr algn="ctr"/>
              <a:r>
                <a:rPr lang="en-GB" sz="2000" b="1" dirty="0">
                  <a:solidFill>
                    <a:schemeClr val="accent2"/>
                  </a:solidFill>
                  <a:latin typeface="Arial" panose="020B0604020202020204" pitchFamily="34" charset="0"/>
                  <a:cs typeface="Arial" panose="020B0604020202020204" pitchFamily="34" charset="0"/>
                </a:rPr>
                <a:t>5</a:t>
              </a:r>
            </a:p>
          </p:txBody>
        </p:sp>
      </p:grpSp>
      <p:grpSp>
        <p:nvGrpSpPr>
          <p:cNvPr id="21" name="Group 20">
            <a:extLst>
              <a:ext uri="{FF2B5EF4-FFF2-40B4-BE49-F238E27FC236}">
                <a16:creationId xmlns:a16="http://schemas.microsoft.com/office/drawing/2014/main" id="{09618022-410D-25E9-6E29-5AE37DE455F4}"/>
              </a:ext>
            </a:extLst>
          </p:cNvPr>
          <p:cNvGrpSpPr>
            <a:grpSpLocks noChangeAspect="1"/>
          </p:cNvGrpSpPr>
          <p:nvPr/>
        </p:nvGrpSpPr>
        <p:grpSpPr>
          <a:xfrm>
            <a:off x="3977704" y="4935493"/>
            <a:ext cx="467788" cy="467788"/>
            <a:chOff x="1045653" y="2435838"/>
            <a:chExt cx="720000" cy="720000"/>
          </a:xfrm>
        </p:grpSpPr>
        <p:sp>
          <p:nvSpPr>
            <p:cNvPr id="22" name="Oval 21">
              <a:extLst>
                <a:ext uri="{FF2B5EF4-FFF2-40B4-BE49-F238E27FC236}">
                  <a16:creationId xmlns:a16="http://schemas.microsoft.com/office/drawing/2014/main" id="{000540F9-DC05-DFDF-ED54-41A4EA6EB75F}"/>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138D10C2-7CE6-ACD0-82CA-787481590CF3}"/>
                </a:ext>
              </a:extLst>
            </p:cNvPr>
            <p:cNvSpPr txBox="1"/>
            <p:nvPr/>
          </p:nvSpPr>
          <p:spPr>
            <a:xfrm>
              <a:off x="1045653" y="2526979"/>
              <a:ext cx="720000" cy="615833"/>
            </a:xfrm>
            <a:prstGeom prst="rect">
              <a:avLst/>
            </a:prstGeom>
            <a:noFill/>
          </p:spPr>
          <p:txBody>
            <a:bodyPr wrap="square" rtlCol="0">
              <a:spAutoFit/>
            </a:bodyPr>
            <a:lstStyle/>
            <a:p>
              <a:pPr algn="ctr"/>
              <a:r>
                <a:rPr lang="en-GB" sz="2000" b="1" dirty="0">
                  <a:solidFill>
                    <a:schemeClr val="accent3"/>
                  </a:solidFill>
                  <a:latin typeface="Arial" panose="020B0604020202020204" pitchFamily="34" charset="0"/>
                  <a:cs typeface="Arial" panose="020B0604020202020204" pitchFamily="34" charset="0"/>
                </a:rPr>
                <a:t>6</a:t>
              </a:r>
            </a:p>
          </p:txBody>
        </p:sp>
      </p:grpSp>
      <p:sp>
        <p:nvSpPr>
          <p:cNvPr id="2" name="TextBox 1">
            <a:extLst>
              <a:ext uri="{FF2B5EF4-FFF2-40B4-BE49-F238E27FC236}">
                <a16:creationId xmlns:a16="http://schemas.microsoft.com/office/drawing/2014/main" id="{BA20A462-E20F-891A-0C56-D67FD60EE75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6.13</a:t>
            </a:r>
          </a:p>
        </p:txBody>
      </p:sp>
    </p:spTree>
    <p:extLst>
      <p:ext uri="{BB962C8B-B14F-4D97-AF65-F5344CB8AC3E}">
        <p14:creationId xmlns:p14="http://schemas.microsoft.com/office/powerpoint/2010/main" val="299769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6" name="Google Shape;1056;p135"/>
          <p:cNvSpPr txBox="1"/>
          <p:nvPr/>
        </p:nvSpPr>
        <p:spPr>
          <a:xfrm>
            <a:off x="0" y="1212348"/>
            <a:ext cx="12192000" cy="759743"/>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Demonstration: </a:t>
            </a:r>
            <a:r>
              <a:rPr lang="en-GB" sz="3400" b="1" dirty="0">
                <a:solidFill>
                  <a:schemeClr val="accent3"/>
                </a:solidFill>
                <a:latin typeface="+mj-lt"/>
              </a:rPr>
              <a:t>A</a:t>
            </a:r>
            <a:r>
              <a:rPr lang="en-GB" sz="3400" b="1" dirty="0">
                <a:solidFill>
                  <a:schemeClr val="accent3"/>
                </a:solidFill>
                <a:latin typeface="+mj-lt"/>
                <a:ea typeface="Arial"/>
                <a:cs typeface="Arial"/>
                <a:sym typeface="Arial"/>
              </a:rPr>
              <a:t>sking about IPV</a:t>
            </a:r>
          </a:p>
        </p:txBody>
      </p:sp>
      <p:sp>
        <p:nvSpPr>
          <p:cNvPr id="1061" name="Google Shape;1061;p135" descr="Boardroom with solid fill"/>
          <p:cNvSpPr/>
          <p:nvPr/>
        </p:nvSpPr>
        <p:spPr>
          <a:xfrm>
            <a:off x="4854146" y="2487127"/>
            <a:ext cx="2674119" cy="2674119"/>
          </a:xfrm>
          <a:prstGeom prst="rect">
            <a:avLst/>
          </a:prstGeom>
          <a:noFill/>
          <a:ln>
            <a:noFill/>
          </a:ln>
        </p:spPr>
        <p:txBody>
          <a:bodyPr/>
          <a:lstStyle/>
          <a:p>
            <a:endParaRPr lang="en-GB" sz="2400" dirty="0">
              <a:latin typeface="Arial" panose="020B0604020202020204" pitchFamily="34" charset="0"/>
            </a:endParaRPr>
          </a:p>
        </p:txBody>
      </p:sp>
      <p:pic>
        <p:nvPicPr>
          <p:cNvPr id="8" name="Graphic 2" descr="Boardroom with solid fill">
            <a:extLst>
              <a:ext uri="{FF2B5EF4-FFF2-40B4-BE49-F238E27FC236}">
                <a16:creationId xmlns:a16="http://schemas.microsoft.com/office/drawing/2014/main" id="{17056C63-8EAD-8531-B9CA-53A9BB1A7A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5795" y="2692968"/>
            <a:ext cx="3755571" cy="3755571"/>
          </a:xfrm>
          <a:prstGeom prst="rect">
            <a:avLst/>
          </a:prstGeom>
        </p:spPr>
      </p:pic>
      <p:grpSp>
        <p:nvGrpSpPr>
          <p:cNvPr id="2" name="Group 1">
            <a:extLst>
              <a:ext uri="{FF2B5EF4-FFF2-40B4-BE49-F238E27FC236}">
                <a16:creationId xmlns:a16="http://schemas.microsoft.com/office/drawing/2014/main" id="{73096237-4C78-EEA1-4EFC-B08FCBE7E640}"/>
              </a:ext>
            </a:extLst>
          </p:cNvPr>
          <p:cNvGrpSpPr/>
          <p:nvPr/>
        </p:nvGrpSpPr>
        <p:grpSpPr>
          <a:xfrm>
            <a:off x="4541001" y="1972091"/>
            <a:ext cx="2609629" cy="1335650"/>
            <a:chOff x="8573906" y="805222"/>
            <a:chExt cx="2172552" cy="1111947"/>
          </a:xfrm>
        </p:grpSpPr>
        <p:sp>
          <p:nvSpPr>
            <p:cNvPr id="3" name="Rounded Rectangular Callout 2">
              <a:extLst>
                <a:ext uri="{FF2B5EF4-FFF2-40B4-BE49-F238E27FC236}">
                  <a16:creationId xmlns:a16="http://schemas.microsoft.com/office/drawing/2014/main" id="{73D6DACC-D2E2-9CEC-8927-F9FF93E4B58F}"/>
                </a:ext>
              </a:extLst>
            </p:cNvPr>
            <p:cNvSpPr/>
            <p:nvPr/>
          </p:nvSpPr>
          <p:spPr>
            <a:xfrm>
              <a:off x="9600045" y="981573"/>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Callout 3">
              <a:extLst>
                <a:ext uri="{FF2B5EF4-FFF2-40B4-BE49-F238E27FC236}">
                  <a16:creationId xmlns:a16="http://schemas.microsoft.com/office/drawing/2014/main" id="{6BF5B025-F7A1-491D-3672-61F2F68E178B}"/>
                </a:ext>
              </a:extLst>
            </p:cNvPr>
            <p:cNvSpPr/>
            <p:nvPr/>
          </p:nvSpPr>
          <p:spPr>
            <a:xfrm>
              <a:off x="8573906" y="805222"/>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TextBox 4">
            <a:extLst>
              <a:ext uri="{FF2B5EF4-FFF2-40B4-BE49-F238E27FC236}">
                <a16:creationId xmlns:a16="http://schemas.microsoft.com/office/drawing/2014/main" id="{DDF3444E-8D1B-4F65-BED1-0B4FD8833DD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6.14</a:t>
            </a:r>
          </a:p>
        </p:txBody>
      </p:sp>
      <p:grpSp>
        <p:nvGrpSpPr>
          <p:cNvPr id="7" name="Group 6">
            <a:extLst>
              <a:ext uri="{FF2B5EF4-FFF2-40B4-BE49-F238E27FC236}">
                <a16:creationId xmlns:a16="http://schemas.microsoft.com/office/drawing/2014/main" id="{4BC9EBC0-DC44-E12B-481F-EEFE24AA9BAF}"/>
              </a:ext>
            </a:extLst>
          </p:cNvPr>
          <p:cNvGrpSpPr/>
          <p:nvPr/>
        </p:nvGrpSpPr>
        <p:grpSpPr>
          <a:xfrm>
            <a:off x="4046364" y="432000"/>
            <a:ext cx="3379274" cy="720000"/>
            <a:chOff x="3564226" y="288000"/>
            <a:chExt cx="3379274" cy="720000"/>
          </a:xfrm>
        </p:grpSpPr>
        <p:sp>
          <p:nvSpPr>
            <p:cNvPr id="9" name="Rectangle 8">
              <a:extLst>
                <a:ext uri="{FF2B5EF4-FFF2-40B4-BE49-F238E27FC236}">
                  <a16:creationId xmlns:a16="http://schemas.microsoft.com/office/drawing/2014/main" id="{6D8A6942-0863-7ED6-34F9-E7429CBDDAF1}"/>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0" name="Graphic 9">
              <a:extLst>
                <a:ext uri="{FF2B5EF4-FFF2-40B4-BE49-F238E27FC236}">
                  <a16:creationId xmlns:a16="http://schemas.microsoft.com/office/drawing/2014/main" id="{6A91068C-DA52-9AA1-4B99-7BDE22BFF41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64226" y="288000"/>
              <a:ext cx="720000" cy="720000"/>
            </a:xfrm>
            <a:prstGeom prst="rect">
              <a:avLst/>
            </a:prstGeom>
          </p:spPr>
        </p:pic>
      </p:grpSp>
      <p:sp>
        <p:nvSpPr>
          <p:cNvPr id="11" name="Text Placeholder 9">
            <a:extLst>
              <a:ext uri="{FF2B5EF4-FFF2-40B4-BE49-F238E27FC236}">
                <a16:creationId xmlns:a16="http://schemas.microsoft.com/office/drawing/2014/main" id="{05D69B65-4F0F-9B8D-C099-8B8C0B5873FA}"/>
              </a:ext>
            </a:extLst>
          </p:cNvPr>
          <p:cNvSpPr txBox="1">
            <a:spLocks/>
          </p:cNvSpPr>
          <p:nvPr/>
        </p:nvSpPr>
        <p:spPr>
          <a:xfrm>
            <a:off x="415600" y="498500"/>
            <a:ext cx="11360800" cy="720000"/>
          </a:xfrm>
          <a:prstGeom prst="rect">
            <a:avLst/>
          </a:prstGeom>
        </p:spPr>
        <p:txBody>
          <a:bodyPr>
            <a:normAutofit/>
          </a:bodyPr>
          <a:lstStyle>
            <a:lvl1pPr marL="0" indent="0" algn="ctr" defTabSz="914400" rtl="0" eaLnBrk="1" latinLnBrk="0" hangingPunct="1">
              <a:lnSpc>
                <a:spcPct val="100000"/>
              </a:lnSpc>
              <a:spcBef>
                <a:spcPts val="0"/>
              </a:spcBef>
              <a:buFontTx/>
              <a:buNone/>
              <a:defRPr sz="34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Exercise 6.1a</a:t>
            </a:r>
          </a:p>
        </p:txBody>
      </p:sp>
    </p:spTree>
    <p:extLst>
      <p:ext uri="{BB962C8B-B14F-4D97-AF65-F5344CB8AC3E}">
        <p14:creationId xmlns:p14="http://schemas.microsoft.com/office/powerpoint/2010/main" val="250240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8" name="Google Shape;1068;p136"/>
          <p:cNvSpPr txBox="1"/>
          <p:nvPr/>
        </p:nvSpPr>
        <p:spPr>
          <a:xfrm>
            <a:off x="1714500" y="2416629"/>
            <a:ext cx="9653814" cy="2786742"/>
          </a:xfrm>
          <a:prstGeom prst="rect">
            <a:avLst/>
          </a:prstGeom>
          <a:noFill/>
          <a:ln>
            <a:noFill/>
          </a:ln>
        </p:spPr>
        <p:txBody>
          <a:bodyPr spcFirstLastPara="1" wrap="square" lIns="121900" tIns="60933" rIns="121900" bIns="60933" anchor="t" anchorCtr="0">
            <a:spAutoFit/>
          </a:bodyPr>
          <a:lstStyle/>
          <a:p>
            <a:pPr marR="127843">
              <a:lnSpc>
                <a:spcPct val="108000"/>
              </a:lnSpc>
              <a:spcBef>
                <a:spcPts val="1600"/>
              </a:spcBef>
              <a:buClr>
                <a:srgbClr val="00B0F0"/>
              </a:buClr>
              <a:buSzPct val="100000"/>
            </a:pPr>
            <a:r>
              <a:rPr lang="fr" sz="2400" dirty="0">
                <a:solidFill>
                  <a:srgbClr val="000000"/>
                </a:solidFill>
                <a:latin typeface="Arial"/>
                <a:ea typeface="Arial"/>
                <a:cs typeface="Arial"/>
                <a:sym typeface="Arial"/>
              </a:rPr>
              <a:t>Ensure each person in your group has an opportunity to play the role of the provider </a:t>
            </a:r>
            <a:endParaRPr sz="2400" dirty="0">
              <a:solidFill>
                <a:srgbClr val="000000"/>
              </a:solidFill>
              <a:latin typeface="Arial"/>
              <a:ea typeface="Arial"/>
              <a:cs typeface="Arial"/>
              <a:sym typeface="Arial"/>
            </a:endParaRPr>
          </a:p>
          <a:p>
            <a:pPr marR="127843">
              <a:lnSpc>
                <a:spcPct val="108000"/>
              </a:lnSpc>
              <a:spcBef>
                <a:spcPts val="1600"/>
              </a:spcBef>
              <a:buClr>
                <a:srgbClr val="00B0F0"/>
              </a:buClr>
              <a:buSzPct val="100000"/>
            </a:pPr>
            <a:r>
              <a:rPr lang="fr" sz="2400" dirty="0">
                <a:solidFill>
                  <a:srgbClr val="000000"/>
                </a:solidFill>
                <a:latin typeface="Arial"/>
                <a:ea typeface="Arial"/>
                <a:cs typeface="Arial"/>
                <a:sym typeface="Arial"/>
              </a:rPr>
              <a:t>When not actively involved in the role play, observe closely and share constructive feedback with your colleagues</a:t>
            </a:r>
            <a:endParaRPr sz="2400" dirty="0">
              <a:solidFill>
                <a:srgbClr val="000000"/>
              </a:solidFill>
              <a:latin typeface="Arial"/>
              <a:ea typeface="Arial"/>
              <a:cs typeface="Arial"/>
              <a:sym typeface="Arial"/>
            </a:endParaRPr>
          </a:p>
          <a:p>
            <a:pPr marR="127843">
              <a:lnSpc>
                <a:spcPct val="108000"/>
              </a:lnSpc>
              <a:spcBef>
                <a:spcPts val="1600"/>
              </a:spcBef>
              <a:buClr>
                <a:srgbClr val="00B0F0"/>
              </a:buClr>
              <a:buSzPct val="100000"/>
            </a:pPr>
            <a:r>
              <a:rPr lang="fr" sz="2400" dirty="0">
                <a:solidFill>
                  <a:srgbClr val="000000"/>
                </a:solidFill>
                <a:latin typeface="Arial"/>
                <a:ea typeface="Arial"/>
                <a:cs typeface="Arial"/>
                <a:sym typeface="Arial"/>
              </a:rPr>
              <a:t>Practise active listening</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FAED229A-10B5-3A4E-F2A3-20B835C6691E}"/>
              </a:ext>
            </a:extLst>
          </p:cNvPr>
          <p:cNvSpPr>
            <a:spLocks noGrp="1"/>
          </p:cNvSpPr>
          <p:nvPr>
            <p:ph type="title"/>
          </p:nvPr>
        </p:nvSpPr>
        <p:spPr/>
        <p:txBody>
          <a:bodyPr/>
          <a:lstStyle/>
          <a:p>
            <a:r>
              <a:rPr lang="en-GB" dirty="0"/>
              <a:t>Role play on identification of IPV</a:t>
            </a:r>
            <a:endParaRPr lang="en-US" dirty="0"/>
          </a:p>
        </p:txBody>
      </p:sp>
      <p:sp>
        <p:nvSpPr>
          <p:cNvPr id="3" name="Text Placeholder 2">
            <a:extLst>
              <a:ext uri="{FF2B5EF4-FFF2-40B4-BE49-F238E27FC236}">
                <a16:creationId xmlns:a16="http://schemas.microsoft.com/office/drawing/2014/main" id="{3D9DF7F5-8D1B-5ACA-7CF1-B74C50907C77}"/>
              </a:ext>
            </a:extLst>
          </p:cNvPr>
          <p:cNvSpPr>
            <a:spLocks noGrp="1"/>
          </p:cNvSpPr>
          <p:nvPr>
            <p:ph type="body" sz="quarter" idx="10"/>
          </p:nvPr>
        </p:nvSpPr>
        <p:spPr/>
        <p:txBody>
          <a:bodyPr/>
          <a:lstStyle/>
          <a:p>
            <a:r>
              <a:rPr lang="en-US" dirty="0"/>
              <a:t>Exercise 6.1b</a:t>
            </a:r>
          </a:p>
        </p:txBody>
      </p:sp>
      <p:pic>
        <p:nvPicPr>
          <p:cNvPr id="7" name="Graphic 6" descr="Checkbox Ticked with solid fill">
            <a:extLst>
              <a:ext uri="{FF2B5EF4-FFF2-40B4-BE49-F238E27FC236}">
                <a16:creationId xmlns:a16="http://schemas.microsoft.com/office/drawing/2014/main" id="{2BF27C20-C9A0-2860-46D9-5DFA79A9CC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500" y="2605855"/>
            <a:ext cx="612000" cy="612000"/>
          </a:xfrm>
          <a:prstGeom prst="rect">
            <a:avLst/>
          </a:prstGeom>
        </p:spPr>
      </p:pic>
      <p:pic>
        <p:nvPicPr>
          <p:cNvPr id="8" name="Graphic 7" descr="Checkbox Ticked with solid fill">
            <a:extLst>
              <a:ext uri="{FF2B5EF4-FFF2-40B4-BE49-F238E27FC236}">
                <a16:creationId xmlns:a16="http://schemas.microsoft.com/office/drawing/2014/main" id="{93049A14-61FC-9664-8C1C-F8CF8986E1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500" y="3561080"/>
            <a:ext cx="612000" cy="612000"/>
          </a:xfrm>
          <a:prstGeom prst="rect">
            <a:avLst/>
          </a:prstGeom>
        </p:spPr>
      </p:pic>
      <p:pic>
        <p:nvPicPr>
          <p:cNvPr id="9" name="Graphic 8" descr="Checkbox Ticked with solid fill">
            <a:extLst>
              <a:ext uri="{FF2B5EF4-FFF2-40B4-BE49-F238E27FC236}">
                <a16:creationId xmlns:a16="http://schemas.microsoft.com/office/drawing/2014/main" id="{DA25138C-7273-7284-B49F-BD1B41EFB6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500" y="4539012"/>
            <a:ext cx="612000" cy="612000"/>
          </a:xfrm>
          <a:prstGeom prst="rect">
            <a:avLst/>
          </a:prstGeom>
        </p:spPr>
      </p:pic>
      <p:sp>
        <p:nvSpPr>
          <p:cNvPr id="4" name="TextBox 3">
            <a:extLst>
              <a:ext uri="{FF2B5EF4-FFF2-40B4-BE49-F238E27FC236}">
                <a16:creationId xmlns:a16="http://schemas.microsoft.com/office/drawing/2014/main" id="{5DC0CD8E-29B4-88F2-8D2C-6A835F33AC2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6.15</a:t>
            </a:r>
          </a:p>
        </p:txBody>
      </p:sp>
    </p:spTree>
    <p:extLst>
      <p:ext uri="{BB962C8B-B14F-4D97-AF65-F5344CB8AC3E}">
        <p14:creationId xmlns:p14="http://schemas.microsoft.com/office/powerpoint/2010/main" val="45050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137"/>
          <p:cNvSpPr txBox="1"/>
          <p:nvPr/>
        </p:nvSpPr>
        <p:spPr>
          <a:xfrm>
            <a:off x="0" y="1"/>
            <a:ext cx="12192000" cy="136071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ea typeface="Arial"/>
                <a:cs typeface="Arial"/>
                <a:sym typeface="Arial"/>
              </a:rPr>
              <a:t>Session 6: That’s a wrap!</a:t>
            </a:r>
            <a:endParaRPr lang="en-GB" sz="3400" dirty="0">
              <a:solidFill>
                <a:schemeClr val="accent3"/>
              </a:solidFill>
              <a:latin typeface="+mj-lt"/>
              <a:ea typeface="Arial"/>
              <a:cs typeface="Arial"/>
              <a:sym typeface="Arial"/>
            </a:endParaRPr>
          </a:p>
        </p:txBody>
      </p:sp>
      <p:sp>
        <p:nvSpPr>
          <p:cNvPr id="1075" name="Google Shape;1075;p137"/>
          <p:cNvSpPr txBox="1"/>
          <p:nvPr/>
        </p:nvSpPr>
        <p:spPr>
          <a:xfrm>
            <a:off x="775504" y="1676400"/>
            <a:ext cx="10475088" cy="3289139"/>
          </a:xfrm>
          <a:prstGeom prst="rect">
            <a:avLst/>
          </a:prstGeom>
          <a:noFill/>
          <a:ln>
            <a:noFill/>
          </a:ln>
        </p:spPr>
        <p:txBody>
          <a:bodyPr spcFirstLastPara="1" wrap="square" lIns="121900" tIns="60933" rIns="121900" bIns="60933" anchor="t" anchorCtr="0">
            <a:spAutoFit/>
          </a:bodyPr>
          <a:lstStyle/>
          <a:p>
            <a:pPr marL="342900" indent="-342900">
              <a:lnSpc>
                <a:spcPct val="108000"/>
              </a:lnSpc>
              <a:spcAft>
                <a:spcPts val="1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Partner violence is identified by staying attentive to possible clinical cues</a:t>
            </a:r>
          </a:p>
          <a:p>
            <a:pPr marL="342900" indent="-342900">
              <a:lnSpc>
                <a:spcPct val="108000"/>
              </a:lnSpc>
              <a:spcAft>
                <a:spcPts val="1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First, ask general questions</a:t>
            </a:r>
          </a:p>
          <a:p>
            <a:pPr marL="342900" indent="-342900">
              <a:lnSpc>
                <a:spcPct val="108000"/>
              </a:lnSpc>
              <a:spcAft>
                <a:spcPts val="1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Ask about violence compassionately, without judgement</a:t>
            </a:r>
          </a:p>
          <a:p>
            <a:pPr marL="342900" marR="497828" indent="-342900">
              <a:lnSpc>
                <a:spcPct val="108000"/>
              </a:lnSpc>
              <a:spcAft>
                <a:spcPts val="1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Many survivors will not disclose; even so, providers play an important role in providing information and building trust</a:t>
            </a:r>
          </a:p>
          <a:p>
            <a:pPr marL="342900" indent="-342900">
              <a:lnSpc>
                <a:spcPct val="108000"/>
              </a:lnSpc>
              <a:spcAft>
                <a:spcPts val="1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Skills for identifying or asking will improve with practice</a:t>
            </a:r>
            <a:endParaRPr lang="en-GB" sz="2400" dirty="0">
              <a:latin typeface="Arial" panose="020B0604020202020204" pitchFamily="34" charset="0"/>
            </a:endParaRPr>
          </a:p>
        </p:txBody>
      </p:sp>
      <p:sp>
        <p:nvSpPr>
          <p:cNvPr id="2" name="TextBox 1">
            <a:extLst>
              <a:ext uri="{FF2B5EF4-FFF2-40B4-BE49-F238E27FC236}">
                <a16:creationId xmlns:a16="http://schemas.microsoft.com/office/drawing/2014/main" id="{D7BD486F-1738-1E76-CAEA-5FDE54D8B0D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6.16</a:t>
            </a:r>
          </a:p>
        </p:txBody>
      </p:sp>
    </p:spTree>
    <p:extLst>
      <p:ext uri="{BB962C8B-B14F-4D97-AF65-F5344CB8AC3E}">
        <p14:creationId xmlns:p14="http://schemas.microsoft.com/office/powerpoint/2010/main" val="291082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4268-E0CF-FB34-D010-4D167C437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5B1F4-7C04-0AE8-9B09-D94FA7F834A5}"/>
              </a:ext>
            </a:extLst>
          </p:cNvPr>
          <p:cNvSpPr>
            <a:spLocks noGrp="1"/>
          </p:cNvSpPr>
          <p:nvPr>
            <p:ph type="title"/>
          </p:nvPr>
        </p:nvSpPr>
        <p:spPr/>
        <p:txBody>
          <a:bodyPr>
            <a:normAutofit/>
          </a:bodyPr>
          <a:lstStyle/>
          <a:p>
            <a:pPr algn="ctr"/>
            <a:r>
              <a:rPr lang="en-GB" sz="3400" b="1" dirty="0">
                <a:solidFill>
                  <a:schemeClr val="accent3"/>
                </a:solidFill>
              </a:rPr>
              <a:t>Reference</a:t>
            </a:r>
          </a:p>
        </p:txBody>
      </p:sp>
      <p:sp>
        <p:nvSpPr>
          <p:cNvPr id="3" name="Content Placeholder 2">
            <a:extLst>
              <a:ext uri="{FF2B5EF4-FFF2-40B4-BE49-F238E27FC236}">
                <a16:creationId xmlns:a16="http://schemas.microsoft.com/office/drawing/2014/main" id="{3DD24D23-242A-B36C-7B34-DF9A62C6AFAD}"/>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pPr>
            <a:r>
              <a:rPr lang="en-GB" sz="2000" dirty="0">
                <a:solidFill>
                  <a:schemeClr val="tx1"/>
                </a:solidFill>
                <a:ea typeface="Arial"/>
                <a:cs typeface="Arial" panose="020B0604020202020204" pitchFamily="34" charset="0"/>
                <a:sym typeface="Arial"/>
              </a:rPr>
              <a:t>Responding to children and adolescents who have been sexually abused: WHO clinical guidelines. Geneva: World Health Organization; 2017 (</a:t>
            </a:r>
            <a:r>
              <a:rPr lang="en-GB" sz="2000" dirty="0">
                <a:solidFill>
                  <a:schemeClr val="tx1"/>
                </a:solidFill>
                <a:ea typeface="Arial"/>
                <a:cs typeface="Arial" panose="020B0604020202020204" pitchFamily="34" charset="0"/>
                <a:sym typeface="Arial"/>
                <a:hlinkClick r:id="rId2"/>
              </a:rPr>
              <a:t>https://iris.who.int/handle/10665/259270</a:t>
            </a:r>
            <a:r>
              <a:rPr lang="en-GB" sz="2000" dirty="0">
                <a:solidFill>
                  <a:schemeClr val="tx1"/>
                </a:solidFill>
                <a:ea typeface="Arial"/>
                <a:cs typeface="Arial" panose="020B0604020202020204" pitchFamily="34" charset="0"/>
                <a:sym typeface="Arial"/>
              </a:rPr>
              <a:t>). Licence: CC BY-NC-SA 3.0 IGO. </a:t>
            </a:r>
          </a:p>
          <a:p>
            <a:pPr marL="457200" indent="-360000">
              <a:lnSpc>
                <a:spcPct val="110000"/>
              </a:lnSpc>
              <a:spcBef>
                <a:spcPts val="600"/>
              </a:spcBef>
              <a:buFont typeface="+mj-lt"/>
              <a:buAutoNum type="arabicPeriod"/>
            </a:pPr>
            <a:r>
              <a:rPr lang="en-GB" sz="2000" dirty="0">
                <a:solidFill>
                  <a:schemeClr val="tx1"/>
                </a:solidFill>
                <a:ea typeface="Arial"/>
                <a:cs typeface="Arial" panose="020B0604020202020204" pitchFamily="34" charset="0"/>
                <a:sym typeface="Arial"/>
              </a:rPr>
              <a:t>Health care for women subjected to intimate partner violence or sexual violence: a clinical handbook. Geneva: World Health Organization; 2014 (</a:t>
            </a:r>
            <a:r>
              <a:rPr lang="en-GB" sz="2000" dirty="0">
                <a:solidFill>
                  <a:schemeClr val="tx1"/>
                </a:solidFill>
                <a:ea typeface="Arial"/>
                <a:cs typeface="Arial" panose="020B0604020202020204" pitchFamily="34" charset="0"/>
                <a:sym typeface="Arial"/>
                <a:hlinkClick r:id="rId3"/>
              </a:rPr>
              <a:t>https://iris.who.int/handle/10665/136101</a:t>
            </a:r>
            <a:r>
              <a:rPr lang="en-GB" sz="2000" dirty="0">
                <a:solidFill>
                  <a:schemeClr val="tx1"/>
                </a:solidFill>
                <a:ea typeface="Arial"/>
                <a:cs typeface="Arial" panose="020B0604020202020204" pitchFamily="34" charset="0"/>
                <a:sym typeface="Arial"/>
              </a:rPr>
              <a:t>).</a:t>
            </a:r>
          </a:p>
        </p:txBody>
      </p:sp>
      <p:sp>
        <p:nvSpPr>
          <p:cNvPr id="4" name="Rectangle 3">
            <a:extLst>
              <a:ext uri="{FF2B5EF4-FFF2-40B4-BE49-F238E27FC236}">
                <a16:creationId xmlns:a16="http://schemas.microsoft.com/office/drawing/2014/main" id="{AA35B567-9EA5-18D7-4FB7-F75592A9267F}"/>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759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4" name="Text Placeholder 3">
            <a:extLst>
              <a:ext uri="{FF2B5EF4-FFF2-40B4-BE49-F238E27FC236}">
                <a16:creationId xmlns:a16="http://schemas.microsoft.com/office/drawing/2014/main" id="{B9DE75FB-8495-5F3F-C8F4-0CB770C123AF}"/>
              </a:ext>
            </a:extLst>
          </p:cNvPr>
          <p:cNvSpPr>
            <a:spLocks noGrp="1"/>
          </p:cNvSpPr>
          <p:nvPr>
            <p:ph type="body" sz="quarter" idx="11"/>
          </p:nvPr>
        </p:nvSpPr>
        <p:spPr/>
        <p:txBody>
          <a:bodyPr/>
          <a:lstStyle/>
          <a:p>
            <a:r>
              <a:rPr lang="en-GB" sz="2800" dirty="0">
                <a:ea typeface="Arial"/>
                <a:sym typeface="Arial"/>
              </a:rPr>
              <a:t>Identifying and responding to IPV</a:t>
            </a:r>
            <a:endParaRPr lang="en-US" dirty="0"/>
          </a:p>
        </p:txBody>
      </p:sp>
      <p:sp>
        <p:nvSpPr>
          <p:cNvPr id="5" name="Text Placeholder 4">
            <a:extLst>
              <a:ext uri="{FF2B5EF4-FFF2-40B4-BE49-F238E27FC236}">
                <a16:creationId xmlns:a16="http://schemas.microsoft.com/office/drawing/2014/main" id="{7A099A8C-8F3D-5C00-8118-3CD6772C9026}"/>
              </a:ext>
            </a:extLst>
          </p:cNvPr>
          <p:cNvSpPr>
            <a:spLocks noGrp="1"/>
          </p:cNvSpPr>
          <p:nvPr>
            <p:ph type="body" sz="quarter" idx="10"/>
          </p:nvPr>
        </p:nvSpPr>
        <p:spPr>
          <a:xfrm>
            <a:off x="7382933" y="1918364"/>
            <a:ext cx="3780000" cy="829971"/>
          </a:xfrm>
        </p:spPr>
        <p:txBody>
          <a:bodyPr/>
          <a:lstStyle/>
          <a:p>
            <a:r>
              <a:rPr lang="en-US" dirty="0"/>
              <a:t>Session 6. </a:t>
            </a:r>
          </a:p>
          <a:p>
            <a:endParaRPr lang="en-US" dirty="0"/>
          </a:p>
        </p:txBody>
      </p:sp>
      <p:sp>
        <p:nvSpPr>
          <p:cNvPr id="7" name="Picture Placeholder 6">
            <a:extLst>
              <a:ext uri="{FF2B5EF4-FFF2-40B4-BE49-F238E27FC236}">
                <a16:creationId xmlns:a16="http://schemas.microsoft.com/office/drawing/2014/main" id="{64DA8B05-8E11-2867-8919-84313AB832FD}"/>
              </a:ext>
            </a:extLst>
          </p:cNvPr>
          <p:cNvSpPr>
            <a:spLocks noGrp="1"/>
          </p:cNvSpPr>
          <p:nvPr>
            <p:ph type="pic" sz="quarter" idx="12"/>
          </p:nvPr>
        </p:nvSpPr>
        <p:spPr/>
        <p:txBody>
          <a:bodyPr/>
          <a:lstStyle/>
          <a:p>
            <a:endParaRPr lang="en-US"/>
          </a:p>
        </p:txBody>
      </p:sp>
      <p:sp>
        <p:nvSpPr>
          <p:cNvPr id="948" name="Google Shape;948;p123"/>
          <p:cNvSpPr txBox="1"/>
          <p:nvPr/>
        </p:nvSpPr>
        <p:spPr>
          <a:xfrm>
            <a:off x="7400" y="29434"/>
            <a:ext cx="12177200" cy="533504"/>
          </a:xfrm>
          <a:prstGeom prst="rect">
            <a:avLst/>
          </a:prstGeom>
          <a:noFill/>
          <a:ln>
            <a:noFill/>
          </a:ln>
        </p:spPr>
        <p:txBody>
          <a:bodyPr spcFirstLastPara="1" wrap="square" lIns="121900" tIns="121900" rIns="121900" bIns="121900" anchor="t" anchorCtr="0">
            <a:spAutoFit/>
          </a:bodyPr>
          <a:lstStyle/>
          <a:p>
            <a:pPr>
              <a:buClr>
                <a:srgbClr val="000000"/>
              </a:buClr>
              <a:buSzPts val="1400"/>
            </a:pPr>
            <a:endParaRPr sz="1867">
              <a:solidFill>
                <a:srgbClr val="000000"/>
              </a:solidFill>
              <a:latin typeface="Arial"/>
              <a:ea typeface="Arial"/>
              <a:cs typeface="Arial"/>
              <a:sym typeface="Arial"/>
            </a:endParaRPr>
          </a:p>
        </p:txBody>
      </p:sp>
      <p:sp>
        <p:nvSpPr>
          <p:cNvPr id="951" name="Google Shape;951;p123" descr="Mountain reflected in lake at sunset"/>
          <p:cNvSpPr/>
          <p:nvPr/>
        </p:nvSpPr>
        <p:spPr>
          <a:xfrm>
            <a:off x="72300" y="47506"/>
            <a:ext cx="6091400" cy="6704121"/>
          </a:xfrm>
          <a:prstGeom prst="rect">
            <a:avLst/>
          </a:prstGeom>
          <a:noFill/>
          <a:ln>
            <a:noFill/>
          </a:ln>
        </p:spPr>
        <p:txBody>
          <a:bodyPr/>
          <a:lstStyle/>
          <a:p>
            <a:endParaRPr lang="en-GB" sz="2400" dirty="0">
              <a:latin typeface="Arial" panose="020B0604020202020204" pitchFamily="34" charset="0"/>
            </a:endParaRPr>
          </a:p>
        </p:txBody>
      </p:sp>
      <p:pic>
        <p:nvPicPr>
          <p:cNvPr id="10" name="Google Shape;36;p34" descr="Mountain reflected in lake at sunset">
            <a:extLst>
              <a:ext uri="{FF2B5EF4-FFF2-40B4-BE49-F238E27FC236}">
                <a16:creationId xmlns:a16="http://schemas.microsoft.com/office/drawing/2014/main" id="{AB037576-07B2-226F-19C4-1EF0D747A688}"/>
              </a:ext>
            </a:extLst>
          </p:cNvPr>
          <p:cNvPicPr preferRelativeResize="0">
            <a:picLocks/>
          </p:cNvPicPr>
          <p:nvPr/>
        </p:nvPicPr>
        <p:blipFill rotWithShape="1">
          <a:blip r:embed="rId3"/>
          <a:srcRect l="12525" r="12525"/>
          <a:stretch/>
        </p:blipFill>
        <p:spPr>
          <a:xfrm>
            <a:off x="0" y="0"/>
            <a:ext cx="6696000" cy="6012000"/>
          </a:xfrm>
          <a:prstGeom prst="rect">
            <a:avLst/>
          </a:prstGeom>
          <a:noFill/>
          <a:ln>
            <a:noFill/>
          </a:ln>
        </p:spPr>
      </p:pic>
      <p:sp>
        <p:nvSpPr>
          <p:cNvPr id="8" name="TextBox 7">
            <a:extLst>
              <a:ext uri="{FF2B5EF4-FFF2-40B4-BE49-F238E27FC236}">
                <a16:creationId xmlns:a16="http://schemas.microsoft.com/office/drawing/2014/main" id="{918CF6F4-6BA5-4B2B-AD69-22088FF38AF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6.2</a:t>
            </a:r>
          </a:p>
        </p:txBody>
      </p:sp>
    </p:spTree>
    <p:extLst>
      <p:ext uri="{BB962C8B-B14F-4D97-AF65-F5344CB8AC3E}">
        <p14:creationId xmlns:p14="http://schemas.microsoft.com/office/powerpoint/2010/main" val="303561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9" name="Google Shape;959;p124"/>
          <p:cNvSpPr txBox="1"/>
          <p:nvPr/>
        </p:nvSpPr>
        <p:spPr>
          <a:xfrm>
            <a:off x="782511" y="1498916"/>
            <a:ext cx="10798629" cy="4256314"/>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en-GB" sz="2400" u="sng" dirty="0">
                <a:solidFill>
                  <a:schemeClr val="accent3"/>
                </a:solidFill>
                <a:latin typeface="Arial" panose="020B0604020202020204" pitchFamily="34" charset="0"/>
                <a:cs typeface="Arial" panose="020B0604020202020204" pitchFamily="34" charset="0"/>
                <a:sym typeface="Arial"/>
              </a:rPr>
              <a:t>Objective 3:</a:t>
            </a:r>
            <a:r>
              <a:rPr lang="en-GB" sz="2400" dirty="0">
                <a:solidFill>
                  <a:srgbClr val="00B0F0"/>
                </a:solidFill>
                <a:latin typeface="Arial" panose="020B0604020202020204" pitchFamily="34" charset="0"/>
                <a:sym typeface="Arial"/>
              </a:rPr>
              <a:t>	Demonstrate clinical skills appropriate to one’s scope of 			practice to respond to sexual assault and IPV</a:t>
            </a:r>
            <a:endParaRPr lang="en-GB" sz="2400" dirty="0">
              <a:solidFill>
                <a:srgbClr val="00B0F0"/>
              </a:solidFill>
              <a:latin typeface="Arial" panose="020B0604020202020204" pitchFamily="34" charset="0"/>
            </a:endParaRPr>
          </a:p>
          <a:p>
            <a:pPr marR="118530">
              <a:lnSpc>
                <a:spcPct val="108000"/>
              </a:lnSpc>
              <a:spcAft>
                <a:spcPts val="600"/>
              </a:spcAft>
            </a:pPr>
            <a:endParaRPr lang="en-GB" sz="1000" b="1" dirty="0">
              <a:solidFill>
                <a:schemeClr val="accent1"/>
              </a:solidFill>
              <a:latin typeface="Arial"/>
              <a:cs typeface="Arial"/>
              <a:sym typeface="Arial"/>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18626" lvl="1"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the minimum requirements that need to be in place for a health worker to be able to identify and respond appropriately to IPV </a:t>
            </a:r>
            <a:endParaRPr lang="en-GB" sz="2000" dirty="0">
              <a:solidFill>
                <a:srgbClr val="000000"/>
              </a:solidFill>
              <a:latin typeface="Arial" panose="020B0604020202020204" pitchFamily="34" charset="0"/>
            </a:endParaRPr>
          </a:p>
          <a:p>
            <a:pPr marL="360000" marR="18626" lvl="1"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Recognize the signs and symptoms that suggest IPV in a variety of care encounters, including in reproductive health and mental health consultations</a:t>
            </a:r>
            <a:endParaRPr lang="en-GB" sz="2000" dirty="0">
              <a:solidFill>
                <a:srgbClr val="000000"/>
              </a:solidFill>
              <a:latin typeface="Arial" panose="020B0604020202020204" pitchFamily="34" charset="0"/>
            </a:endParaRPr>
          </a:p>
          <a:p>
            <a:pPr marL="360000" marR="18626" lvl="1"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Demonstrate appropriate ways to ask about IPV</a:t>
            </a:r>
            <a:endParaRPr lang="en-GB" sz="200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FC83901-BBFD-1704-983B-822E08905E33}"/>
              </a:ext>
            </a:extLst>
          </p:cNvPr>
          <p:cNvSpPr>
            <a:spLocks noGrp="1"/>
          </p:cNvSpPr>
          <p:nvPr>
            <p:ph type="title"/>
          </p:nvPr>
        </p:nvSpPr>
        <p:spPr/>
        <p:txBody>
          <a:bodyPr/>
          <a:lstStyle/>
          <a:p>
            <a:r>
              <a:rPr lang="en-GB" dirty="0"/>
              <a:t>Session objectives</a:t>
            </a:r>
          </a:p>
        </p:txBody>
      </p:sp>
      <p:sp>
        <p:nvSpPr>
          <p:cNvPr id="3" name="TextBox 2">
            <a:extLst>
              <a:ext uri="{FF2B5EF4-FFF2-40B4-BE49-F238E27FC236}">
                <a16:creationId xmlns:a16="http://schemas.microsoft.com/office/drawing/2014/main" id="{54BEE75F-2834-376F-BBF6-B7349E594E7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6.3</a:t>
            </a:r>
          </a:p>
        </p:txBody>
      </p:sp>
    </p:spTree>
    <p:extLst>
      <p:ext uri="{BB962C8B-B14F-4D97-AF65-F5344CB8AC3E}">
        <p14:creationId xmlns:p14="http://schemas.microsoft.com/office/powerpoint/2010/main" val="347309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8" name="Google Shape;968;p125"/>
          <p:cNvSpPr txBox="1"/>
          <p:nvPr/>
        </p:nvSpPr>
        <p:spPr>
          <a:xfrm>
            <a:off x="0" y="-17410"/>
            <a:ext cx="12192000" cy="104849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ea typeface="Arial"/>
                <a:cs typeface="Arial"/>
                <a:sym typeface="Arial"/>
              </a:rPr>
              <a:t>When to ask about IPV</a:t>
            </a:r>
            <a:endParaRPr lang="en-GB" sz="3400" dirty="0">
              <a:solidFill>
                <a:schemeClr val="accent3"/>
              </a:solidFill>
              <a:latin typeface="+mj-lt"/>
              <a:ea typeface="Arial"/>
              <a:cs typeface="Arial"/>
              <a:sym typeface="Arial"/>
            </a:endParaRPr>
          </a:p>
        </p:txBody>
      </p:sp>
      <p:grpSp>
        <p:nvGrpSpPr>
          <p:cNvPr id="969" name="Google Shape;969;p125"/>
          <p:cNvGrpSpPr/>
          <p:nvPr/>
        </p:nvGrpSpPr>
        <p:grpSpPr>
          <a:xfrm>
            <a:off x="-2991199" y="-219544"/>
            <a:ext cx="14180197" cy="7297088"/>
            <a:chOff x="-4594335" y="-704408"/>
            <a:chExt cx="10635148" cy="5472816"/>
          </a:xfrm>
        </p:grpSpPr>
        <p:sp>
          <p:nvSpPr>
            <p:cNvPr id="970" name="Google Shape;970;p125"/>
            <p:cNvSpPr/>
            <p:nvPr/>
          </p:nvSpPr>
          <p:spPr>
            <a:xfrm>
              <a:off x="-4594335" y="-704408"/>
              <a:ext cx="5472816" cy="5472816"/>
            </a:xfrm>
            <a:prstGeom prst="blockArc">
              <a:avLst>
                <a:gd name="adj1" fmla="val 18900000"/>
                <a:gd name="adj2" fmla="val 2700000"/>
                <a:gd name="adj3" fmla="val 395"/>
              </a:avLst>
            </a:prstGeom>
            <a:no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71" name="Google Shape;971;p125"/>
            <p:cNvSpPr/>
            <p:nvPr/>
          </p:nvSpPr>
          <p:spPr>
            <a:xfrm>
              <a:off x="460128" y="312440"/>
              <a:ext cx="5580684" cy="625205"/>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72" name="Google Shape;972;p125"/>
            <p:cNvSpPr txBox="1"/>
            <p:nvPr/>
          </p:nvSpPr>
          <p:spPr>
            <a:xfrm>
              <a:off x="460128" y="312440"/>
              <a:ext cx="5580684" cy="625205"/>
            </a:xfrm>
            <a:prstGeom prst="rect">
              <a:avLst/>
            </a:prstGeom>
            <a:noFill/>
            <a:ln>
              <a:noFill/>
            </a:ln>
          </p:spPr>
          <p:txBody>
            <a:bodyPr spcFirstLastPara="1" wrap="square" lIns="661667" tIns="50800" rIns="50800" bIns="50800" anchor="ctr" anchorCtr="0">
              <a:noAutofit/>
            </a:bodyPr>
            <a:lstStyle/>
            <a:p>
              <a:pPr>
                <a:lnSpc>
                  <a:spcPct val="90000"/>
                </a:lnSpc>
                <a:buClr>
                  <a:srgbClr val="000000"/>
                </a:buClr>
                <a:buSzPts val="1500"/>
              </a:pPr>
              <a:r>
                <a:rPr lang="en-GB" sz="2000" dirty="0">
                  <a:solidFill>
                    <a:schemeClr val="lt1"/>
                  </a:solidFill>
                  <a:latin typeface="Arial"/>
                  <a:ea typeface="Arial"/>
                  <a:cs typeface="Arial"/>
                  <a:sym typeface="Arial"/>
                </a:rPr>
                <a:t>Only where visual and auditory privacy are assured</a:t>
              </a:r>
              <a:endParaRPr lang="en-GB" sz="2400" dirty="0">
                <a:latin typeface="Arial" panose="020B0604020202020204" pitchFamily="34" charset="0"/>
              </a:endParaRPr>
            </a:p>
          </p:txBody>
        </p:sp>
        <p:sp>
          <p:nvSpPr>
            <p:cNvPr id="973" name="Google Shape;973;p125"/>
            <p:cNvSpPr/>
            <p:nvPr/>
          </p:nvSpPr>
          <p:spPr>
            <a:xfrm>
              <a:off x="69375" y="234289"/>
              <a:ext cx="781507" cy="781507"/>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74" name="Google Shape;974;p125"/>
            <p:cNvSpPr/>
            <p:nvPr/>
          </p:nvSpPr>
          <p:spPr>
            <a:xfrm>
              <a:off x="818573" y="1250411"/>
              <a:ext cx="5222240" cy="625205"/>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75" name="Google Shape;975;p125"/>
            <p:cNvSpPr txBox="1"/>
            <p:nvPr/>
          </p:nvSpPr>
          <p:spPr>
            <a:xfrm>
              <a:off x="818573" y="1250411"/>
              <a:ext cx="5222240" cy="625205"/>
            </a:xfrm>
            <a:prstGeom prst="rect">
              <a:avLst/>
            </a:prstGeom>
            <a:noFill/>
            <a:ln>
              <a:noFill/>
            </a:ln>
          </p:spPr>
          <p:txBody>
            <a:bodyPr spcFirstLastPara="1" wrap="square" lIns="661667" tIns="50800" rIns="50800" bIns="50800" anchor="ctr" anchorCtr="0">
              <a:noAutofit/>
            </a:bodyPr>
            <a:lstStyle/>
            <a:p>
              <a:pPr>
                <a:lnSpc>
                  <a:spcPct val="90000"/>
                </a:lnSpc>
                <a:buClr>
                  <a:srgbClr val="000000"/>
                </a:buClr>
                <a:buSzPts val="1500"/>
              </a:pPr>
              <a:r>
                <a:rPr lang="en-GB" sz="2000" dirty="0">
                  <a:solidFill>
                    <a:schemeClr val="lt1"/>
                  </a:solidFill>
                  <a:latin typeface="Arial"/>
                  <a:ea typeface="Arial"/>
                  <a:cs typeface="Arial"/>
                  <a:sym typeface="Arial"/>
                </a:rPr>
                <a:t>Only when a system for providing first-line support </a:t>
              </a:r>
              <a:br>
                <a:rPr lang="en-GB" sz="2000" dirty="0">
                  <a:solidFill>
                    <a:schemeClr val="lt1"/>
                  </a:solidFill>
                  <a:latin typeface="Arial"/>
                  <a:ea typeface="Arial"/>
                  <a:cs typeface="Arial"/>
                  <a:sym typeface="Arial"/>
                </a:rPr>
              </a:br>
              <a:r>
                <a:rPr lang="en-GB" sz="2000" dirty="0">
                  <a:solidFill>
                    <a:schemeClr val="lt1"/>
                  </a:solidFill>
                  <a:latin typeface="Arial"/>
                  <a:ea typeface="Arial"/>
                  <a:cs typeface="Arial"/>
                  <a:sym typeface="Arial"/>
                </a:rPr>
                <a:t>is in place </a:t>
              </a:r>
              <a:endParaRPr lang="en-GB" sz="2400" dirty="0">
                <a:latin typeface="Arial" panose="020B0604020202020204" pitchFamily="34" charset="0"/>
              </a:endParaRPr>
            </a:p>
          </p:txBody>
        </p:sp>
        <p:sp>
          <p:nvSpPr>
            <p:cNvPr id="976" name="Google Shape;976;p125"/>
            <p:cNvSpPr/>
            <p:nvPr/>
          </p:nvSpPr>
          <p:spPr>
            <a:xfrm>
              <a:off x="427819" y="1172260"/>
              <a:ext cx="781507" cy="781507"/>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77" name="Google Shape;977;p125"/>
            <p:cNvSpPr/>
            <p:nvPr/>
          </p:nvSpPr>
          <p:spPr>
            <a:xfrm>
              <a:off x="818573" y="2188382"/>
              <a:ext cx="5222240" cy="625205"/>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78" name="Google Shape;978;p125"/>
            <p:cNvSpPr txBox="1"/>
            <p:nvPr/>
          </p:nvSpPr>
          <p:spPr>
            <a:xfrm>
              <a:off x="818573" y="2188382"/>
              <a:ext cx="5103497" cy="625205"/>
            </a:xfrm>
            <a:prstGeom prst="rect">
              <a:avLst/>
            </a:prstGeom>
            <a:noFill/>
            <a:ln>
              <a:noFill/>
            </a:ln>
          </p:spPr>
          <p:txBody>
            <a:bodyPr spcFirstLastPara="1" wrap="square" lIns="661667" tIns="50800" rIns="50800" bIns="50800" anchor="ctr" anchorCtr="0">
              <a:noAutofit/>
            </a:bodyPr>
            <a:lstStyle/>
            <a:p>
              <a:pPr>
                <a:lnSpc>
                  <a:spcPct val="90000"/>
                </a:lnSpc>
                <a:buClr>
                  <a:srgbClr val="000000"/>
                </a:buClr>
                <a:buSzPts val="1500"/>
              </a:pPr>
              <a:r>
                <a:rPr lang="en-GB" sz="2000" dirty="0">
                  <a:solidFill>
                    <a:schemeClr val="lt1"/>
                  </a:solidFill>
                  <a:latin typeface="Arial"/>
                  <a:ea typeface="Arial"/>
                  <a:cs typeface="Arial"/>
                  <a:sym typeface="Arial"/>
                </a:rPr>
                <a:t>Only if you have been trained and have competency </a:t>
              </a:r>
              <a:br>
                <a:rPr lang="en-GB" sz="2000" dirty="0">
                  <a:solidFill>
                    <a:schemeClr val="lt1"/>
                  </a:solidFill>
                  <a:latin typeface="Arial"/>
                  <a:ea typeface="Arial"/>
                  <a:cs typeface="Arial"/>
                  <a:sym typeface="Arial"/>
                </a:rPr>
              </a:br>
              <a:r>
                <a:rPr lang="en-GB" sz="2000" dirty="0">
                  <a:solidFill>
                    <a:schemeClr val="lt1"/>
                  </a:solidFill>
                  <a:latin typeface="Arial"/>
                  <a:ea typeface="Arial"/>
                  <a:cs typeface="Arial"/>
                  <a:sym typeface="Arial"/>
                </a:rPr>
                <a:t>in disclosure response and psychological first aid</a:t>
              </a:r>
              <a:endParaRPr lang="en-GB" sz="2400" dirty="0">
                <a:latin typeface="Arial" panose="020B0604020202020204" pitchFamily="34" charset="0"/>
              </a:endParaRPr>
            </a:p>
          </p:txBody>
        </p:sp>
        <p:sp>
          <p:nvSpPr>
            <p:cNvPr id="979" name="Google Shape;979;p125"/>
            <p:cNvSpPr/>
            <p:nvPr/>
          </p:nvSpPr>
          <p:spPr>
            <a:xfrm>
              <a:off x="427819" y="2110231"/>
              <a:ext cx="781507" cy="781507"/>
            </a:xfrm>
            <a:prstGeom prst="ellipse">
              <a:avLst/>
            </a:prstGeom>
            <a:solidFill>
              <a:schemeClr val="lt1"/>
            </a:solidFill>
            <a:ln w="25400" cap="flat" cmpd="sng">
              <a:solidFill>
                <a:srgbClr val="FFAA3F"/>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80" name="Google Shape;980;p125"/>
            <p:cNvSpPr/>
            <p:nvPr/>
          </p:nvSpPr>
          <p:spPr>
            <a:xfrm>
              <a:off x="460128" y="3126353"/>
              <a:ext cx="5580684" cy="625205"/>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sp>
          <p:nvSpPr>
            <p:cNvPr id="981" name="Google Shape;981;p125"/>
            <p:cNvSpPr txBox="1"/>
            <p:nvPr/>
          </p:nvSpPr>
          <p:spPr>
            <a:xfrm>
              <a:off x="460128" y="3126353"/>
              <a:ext cx="5580684" cy="625205"/>
            </a:xfrm>
            <a:prstGeom prst="rect">
              <a:avLst/>
            </a:prstGeom>
            <a:noFill/>
            <a:ln>
              <a:noFill/>
            </a:ln>
          </p:spPr>
          <p:txBody>
            <a:bodyPr spcFirstLastPara="1" wrap="square" lIns="661667" tIns="50800" rIns="50800" bIns="50800" anchor="ctr" anchorCtr="0">
              <a:noAutofit/>
            </a:bodyPr>
            <a:lstStyle/>
            <a:p>
              <a:pPr>
                <a:lnSpc>
                  <a:spcPct val="90000"/>
                </a:lnSpc>
                <a:buClr>
                  <a:srgbClr val="000000"/>
                </a:buClr>
                <a:buSzPts val="1500"/>
              </a:pPr>
              <a:r>
                <a:rPr lang="en-GB" sz="2000" dirty="0">
                  <a:solidFill>
                    <a:schemeClr val="lt1"/>
                  </a:solidFill>
                  <a:latin typeface="Arial"/>
                  <a:ea typeface="Arial"/>
                  <a:cs typeface="Arial"/>
                  <a:sym typeface="Arial"/>
                </a:rPr>
                <a:t>Only in tandem with sharing any limits on confidentiality </a:t>
              </a:r>
              <a:br>
                <a:rPr lang="en-GB" sz="2000" dirty="0">
                  <a:solidFill>
                    <a:schemeClr val="lt1"/>
                  </a:solidFill>
                  <a:latin typeface="Arial"/>
                  <a:ea typeface="Arial"/>
                  <a:cs typeface="Arial"/>
                  <a:sym typeface="Arial"/>
                </a:rPr>
              </a:br>
              <a:r>
                <a:rPr lang="en-GB" sz="2000" dirty="0">
                  <a:solidFill>
                    <a:schemeClr val="lt1"/>
                  </a:solidFill>
                  <a:latin typeface="Arial"/>
                  <a:ea typeface="Arial"/>
                  <a:cs typeface="Arial"/>
                  <a:sym typeface="Arial"/>
                </a:rPr>
                <a:t>or mandatory reporting obligations</a:t>
              </a:r>
              <a:endParaRPr lang="en-GB" sz="2400" dirty="0">
                <a:latin typeface="Arial" panose="020B0604020202020204" pitchFamily="34" charset="0"/>
              </a:endParaRPr>
            </a:p>
          </p:txBody>
        </p:sp>
        <p:sp>
          <p:nvSpPr>
            <p:cNvPr id="982" name="Google Shape;982;p125"/>
            <p:cNvSpPr/>
            <p:nvPr/>
          </p:nvSpPr>
          <p:spPr>
            <a:xfrm>
              <a:off x="69375" y="3048203"/>
              <a:ext cx="781507" cy="781507"/>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lang="en-GB" sz="2400" dirty="0">
                <a:latin typeface="Arial" panose="020B0604020202020204" pitchFamily="34" charset="0"/>
              </a:endParaRPr>
            </a:p>
          </p:txBody>
        </p:sp>
      </p:grpSp>
      <p:sp>
        <p:nvSpPr>
          <p:cNvPr id="983" name="Google Shape;983;p125"/>
          <p:cNvSpPr/>
          <p:nvPr/>
        </p:nvSpPr>
        <p:spPr>
          <a:xfrm>
            <a:off x="259429" y="1888444"/>
            <a:ext cx="3044499" cy="3081111"/>
          </a:xfrm>
          <a:prstGeom prst="flowChartConnector">
            <a:avLst/>
          </a:prstGeom>
          <a:solidFill>
            <a:schemeClr val="accent3">
              <a:lumMod val="75000"/>
            </a:schemeClr>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en-GB" sz="1867" b="1" dirty="0">
                <a:solidFill>
                  <a:schemeClr val="bg1"/>
                </a:solidFill>
                <a:latin typeface="Arial"/>
                <a:ea typeface="Arial"/>
                <a:cs typeface="Arial"/>
                <a:sym typeface="Arial"/>
              </a:rPr>
              <a:t>WHO</a:t>
            </a:r>
            <a:r>
              <a:rPr lang="en-GB" sz="1867" dirty="0">
                <a:solidFill>
                  <a:schemeClr val="bg1"/>
                </a:solidFill>
                <a:latin typeface="Arial"/>
                <a:ea typeface="Arial"/>
                <a:cs typeface="Arial"/>
                <a:sym typeface="Arial"/>
              </a:rPr>
              <a:t> does </a:t>
            </a:r>
            <a:r>
              <a:rPr lang="en-GB" sz="1867" b="1" u="sng" dirty="0">
                <a:solidFill>
                  <a:schemeClr val="bg1"/>
                </a:solidFill>
                <a:latin typeface="Arial"/>
                <a:ea typeface="Arial"/>
                <a:cs typeface="Arial"/>
                <a:sym typeface="Arial"/>
              </a:rPr>
              <a:t>not</a:t>
            </a:r>
            <a:r>
              <a:rPr lang="en-GB" sz="1867" dirty="0">
                <a:solidFill>
                  <a:schemeClr val="bg1"/>
                </a:solidFill>
                <a:latin typeface="Arial"/>
                <a:ea typeface="Arial"/>
                <a:cs typeface="Arial"/>
                <a:sym typeface="Arial"/>
              </a:rPr>
              <a:t> recommend universal screening for IPV</a:t>
            </a:r>
            <a:endParaRPr lang="en-GB" sz="24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7D50D3BE-1D41-3766-F96D-158883229DB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6.4</a:t>
            </a:r>
          </a:p>
        </p:txBody>
      </p:sp>
    </p:spTree>
    <p:extLst>
      <p:ext uri="{BB962C8B-B14F-4D97-AF65-F5344CB8AC3E}">
        <p14:creationId xmlns:p14="http://schemas.microsoft.com/office/powerpoint/2010/main" val="294462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9" name="Google Shape;989;p126"/>
          <p:cNvSpPr txBox="1"/>
          <p:nvPr/>
        </p:nvSpPr>
        <p:spPr>
          <a:xfrm>
            <a:off x="0" y="0"/>
            <a:ext cx="12192000" cy="123008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Identifying partner violence</a:t>
            </a:r>
          </a:p>
        </p:txBody>
      </p:sp>
      <p:sp>
        <p:nvSpPr>
          <p:cNvPr id="990" name="Google Shape;990;p126"/>
          <p:cNvSpPr txBox="1"/>
          <p:nvPr/>
        </p:nvSpPr>
        <p:spPr>
          <a:xfrm>
            <a:off x="968830" y="1970314"/>
            <a:ext cx="9787662" cy="2966720"/>
          </a:xfrm>
          <a:prstGeom prst="rect">
            <a:avLst/>
          </a:prstGeom>
          <a:noFill/>
          <a:ln>
            <a:noFill/>
          </a:ln>
        </p:spPr>
        <p:txBody>
          <a:bodyPr spcFirstLastPara="1" wrap="square" lIns="121900" tIns="60933" rIns="121900" bIns="60933" anchor="t" anchorCtr="0">
            <a:spAutoFit/>
          </a:bodyPr>
          <a:lstStyle/>
          <a:p>
            <a:pPr marL="457189" lvl="1" indent="-457189">
              <a:lnSpc>
                <a:spcPct val="108000"/>
              </a:lnSpc>
              <a:buClr>
                <a:srgbClr val="00B0F0"/>
              </a:buClr>
              <a:buSzPct val="125000"/>
              <a:buFont typeface="Arial" panose="020B0604020202020204" pitchFamily="34" charset="0"/>
              <a:buChar char="•"/>
            </a:pPr>
            <a:r>
              <a:rPr lang="en-GB" sz="2200" b="1" dirty="0">
                <a:solidFill>
                  <a:schemeClr val="accent2"/>
                </a:solidFill>
                <a:latin typeface="Arial" panose="020B0604020202020204" pitchFamily="34" charset="0"/>
                <a:ea typeface="Arial"/>
                <a:cs typeface="Arial" panose="020B0604020202020204" pitchFamily="34" charset="0"/>
                <a:sym typeface="Arial"/>
              </a:rPr>
              <a:t>Clinical inquiry </a:t>
            </a:r>
            <a:r>
              <a:rPr lang="en-GB" sz="2200" b="1" u="sng" dirty="0">
                <a:solidFill>
                  <a:schemeClr val="accent3"/>
                </a:solidFill>
                <a:latin typeface="Arial" panose="020B0604020202020204" pitchFamily="34" charset="0"/>
                <a:ea typeface="Arial"/>
                <a:cs typeface="Arial" panose="020B0604020202020204" pitchFamily="34" charset="0"/>
                <a:sym typeface="Arial"/>
              </a:rPr>
              <a:t>is</a:t>
            </a:r>
            <a:r>
              <a:rPr lang="en-GB" sz="2200" b="1" dirty="0">
                <a:solidFill>
                  <a:schemeClr val="accent2"/>
                </a:solidFill>
                <a:latin typeface="Arial" panose="020B0604020202020204" pitchFamily="34" charset="0"/>
                <a:ea typeface="Arial"/>
                <a:cs typeface="Arial" panose="020B0604020202020204" pitchFamily="34" charset="0"/>
                <a:sym typeface="Arial"/>
              </a:rPr>
              <a:t> recommended</a:t>
            </a:r>
            <a:endParaRPr lang="en-GB" sz="2200" b="1" dirty="0">
              <a:solidFill>
                <a:schemeClr val="accent2"/>
              </a:solidFill>
              <a:latin typeface="Arial" panose="020B0604020202020204" pitchFamily="34" charset="0"/>
              <a:cs typeface="Arial" panose="020B0604020202020204" pitchFamily="34" charset="0"/>
            </a:endParaRPr>
          </a:p>
          <a:p>
            <a:pPr marL="457189" lvl="1"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panose="020B0604020202020204" pitchFamily="34" charset="0"/>
                <a:ea typeface="Arial"/>
                <a:cs typeface="Arial" panose="020B0604020202020204" pitchFamily="34" charset="0"/>
                <a:sym typeface="Arial"/>
              </a:rPr>
              <a:t>Providers are advised to hold a low threshold for inquiry as answers can improve diagnosis and treatment of a range of issues</a:t>
            </a:r>
            <a:endParaRPr lang="en-GB" sz="2200" dirty="0">
              <a:latin typeface="Arial" panose="020B0604020202020204" pitchFamily="34" charset="0"/>
              <a:cs typeface="Arial" panose="020B0604020202020204" pitchFamily="34" charset="0"/>
            </a:endParaRPr>
          </a:p>
          <a:p>
            <a:pPr marL="457189" lvl="1"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panose="020B0604020202020204" pitchFamily="34" charset="0"/>
                <a:ea typeface="Arial"/>
                <a:cs typeface="Arial" panose="020B0604020202020204" pitchFamily="34" charset="0"/>
                <a:sym typeface="Arial"/>
              </a:rPr>
              <a:t>Printed information on partner violence and resources for the survivor to take home can be helpful</a:t>
            </a:r>
            <a:endParaRPr lang="en-GB" sz="2200" dirty="0">
              <a:latin typeface="Arial" panose="020B0604020202020204" pitchFamily="34" charset="0"/>
              <a:cs typeface="Arial" panose="020B0604020202020204" pitchFamily="34" charset="0"/>
            </a:endParaRPr>
          </a:p>
          <a:p>
            <a:pPr marR="127843">
              <a:lnSpc>
                <a:spcPct val="108000"/>
              </a:lnSpc>
              <a:spcBef>
                <a:spcPts val="2340"/>
              </a:spcBef>
            </a:pPr>
            <a:endParaRPr lang="en-GB" sz="1867"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237B05B-2085-B551-4BC7-D5A36DF8BC9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6.5</a:t>
            </a:r>
          </a:p>
        </p:txBody>
      </p:sp>
    </p:spTree>
    <p:extLst>
      <p:ext uri="{BB962C8B-B14F-4D97-AF65-F5344CB8AC3E}">
        <p14:creationId xmlns:p14="http://schemas.microsoft.com/office/powerpoint/2010/main" val="269174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6" name="Google Shape;996;p127"/>
          <p:cNvSpPr txBox="1"/>
          <p:nvPr/>
        </p:nvSpPr>
        <p:spPr>
          <a:xfrm>
            <a:off x="0" y="0"/>
            <a:ext cx="12192000" cy="133982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Clinical inquiry: signs and symptoms</a:t>
            </a:r>
          </a:p>
        </p:txBody>
      </p:sp>
      <p:sp>
        <p:nvSpPr>
          <p:cNvPr id="997" name="Google Shape;997;p127"/>
          <p:cNvSpPr txBox="1"/>
          <p:nvPr/>
        </p:nvSpPr>
        <p:spPr>
          <a:xfrm>
            <a:off x="772886" y="1426028"/>
            <a:ext cx="10422551" cy="3952181"/>
          </a:xfrm>
          <a:prstGeom prst="rect">
            <a:avLst/>
          </a:prstGeom>
          <a:noFill/>
          <a:ln>
            <a:noFill/>
          </a:ln>
        </p:spPr>
        <p:txBody>
          <a:bodyPr spcFirstLastPara="1" wrap="square" lIns="121900" tIns="60933" rIns="121900" bIns="60933" anchor="t" anchorCtr="0">
            <a:spAutoFit/>
          </a:bodyPr>
          <a:lstStyle/>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I</a:t>
            </a:r>
            <a:r>
              <a:rPr lang="en-GB" sz="2200" dirty="0">
                <a:solidFill>
                  <a:srgbClr val="000000"/>
                </a:solidFill>
                <a:latin typeface="Arial" panose="020B0604020202020204" pitchFamily="34" charset="0"/>
                <a:ea typeface="Arial"/>
                <a:cs typeface="Arial"/>
                <a:sym typeface="Arial"/>
              </a:rPr>
              <a:t>njuries that are recurrent and/or not well explained</a:t>
            </a:r>
          </a:p>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R</a:t>
            </a:r>
            <a:r>
              <a:rPr lang="en-GB" sz="2200" dirty="0">
                <a:solidFill>
                  <a:srgbClr val="000000"/>
                </a:solidFill>
                <a:latin typeface="Arial" panose="020B0604020202020204" pitchFamily="34" charset="0"/>
                <a:ea typeface="Arial"/>
                <a:cs typeface="Arial"/>
                <a:sym typeface="Arial"/>
              </a:rPr>
              <a:t>epeat STIs and/or unwanted pregnancies</a:t>
            </a:r>
          </a:p>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U</a:t>
            </a:r>
            <a:r>
              <a:rPr lang="en-GB" sz="2200" dirty="0">
                <a:solidFill>
                  <a:srgbClr val="000000"/>
                </a:solidFill>
                <a:latin typeface="Arial" panose="020B0604020202020204" pitchFamily="34" charset="0"/>
                <a:ea typeface="Arial"/>
                <a:cs typeface="Arial"/>
                <a:sym typeface="Arial"/>
              </a:rPr>
              <a:t>nexplained, ongoing anxiety, insomnia or depression</a:t>
            </a:r>
            <a:endParaRPr lang="en-GB" sz="2200" dirty="0">
              <a:latin typeface="Arial" panose="020B0604020202020204" pitchFamily="34" charset="0"/>
            </a:endParaRPr>
          </a:p>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P</a:t>
            </a:r>
            <a:r>
              <a:rPr lang="en-GB" sz="2200" dirty="0">
                <a:solidFill>
                  <a:srgbClr val="000000"/>
                </a:solidFill>
                <a:latin typeface="Arial" panose="020B0604020202020204" pitchFamily="34" charset="0"/>
                <a:ea typeface="Arial"/>
                <a:cs typeface="Arial"/>
                <a:sym typeface="Arial"/>
              </a:rPr>
              <a:t>artner is intrusive or dominating during appointments</a:t>
            </a:r>
            <a:endParaRPr lang="en-GB" sz="2200" dirty="0">
              <a:latin typeface="Arial" panose="020B0604020202020204" pitchFamily="34" charset="0"/>
            </a:endParaRPr>
          </a:p>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R</a:t>
            </a:r>
            <a:r>
              <a:rPr lang="en-GB" sz="2200" dirty="0">
                <a:solidFill>
                  <a:srgbClr val="000000"/>
                </a:solidFill>
                <a:latin typeface="Arial" panose="020B0604020202020204" pitchFamily="34" charset="0"/>
                <a:ea typeface="Arial"/>
                <a:cs typeface="Arial"/>
                <a:sym typeface="Arial"/>
              </a:rPr>
              <a:t>epeated health consultations with no clear diagnosis; common somatic issues such as chronic headaches or gastrointestinal distress without other cause</a:t>
            </a:r>
            <a:endParaRPr lang="en-GB" sz="2200" dirty="0">
              <a:latin typeface="Arial" panose="020B0604020202020204" pitchFamily="34" charset="0"/>
            </a:endParaRPr>
          </a:p>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O</a:t>
            </a:r>
            <a:r>
              <a:rPr lang="en-GB" sz="2200" dirty="0">
                <a:solidFill>
                  <a:srgbClr val="000000"/>
                </a:solidFill>
                <a:latin typeface="Arial" panose="020B0604020202020204" pitchFamily="34" charset="0"/>
                <a:ea typeface="Arial"/>
                <a:cs typeface="Arial"/>
                <a:sym typeface="Arial"/>
              </a:rPr>
              <a:t>ften misses health-care appointments</a:t>
            </a:r>
            <a:endParaRPr lang="en-GB" sz="2200" dirty="0">
              <a:latin typeface="Arial" panose="020B0604020202020204" pitchFamily="34" charset="0"/>
            </a:endParaRPr>
          </a:p>
          <a:p>
            <a:pPr marL="457189" marR="127843" indent="-457189">
              <a:lnSpc>
                <a:spcPct val="108000"/>
              </a:lnSpc>
              <a:spcAft>
                <a:spcPts val="600"/>
              </a:spcAft>
              <a:buClr>
                <a:schemeClr val="accent2"/>
              </a:buClr>
              <a:buSzPct val="125000"/>
              <a:buFont typeface="Arial" panose="020B0604020202020204" pitchFamily="34" charset="0"/>
              <a:buChar char="•"/>
            </a:pPr>
            <a:r>
              <a:rPr lang="en-GB" sz="2200" dirty="0">
                <a:latin typeface="Arial" panose="020B0604020202020204" pitchFamily="34" charset="0"/>
              </a:rPr>
              <a:t>E</a:t>
            </a:r>
            <a:r>
              <a:rPr lang="en-GB" sz="2200" dirty="0">
                <a:solidFill>
                  <a:srgbClr val="000000"/>
                </a:solidFill>
                <a:latin typeface="Arial" panose="020B0604020202020204" pitchFamily="34" charset="0"/>
                <a:ea typeface="Arial"/>
                <a:cs typeface="Arial"/>
                <a:sym typeface="Arial"/>
              </a:rPr>
              <a:t>motional and/or behavioural problems</a:t>
            </a:r>
          </a:p>
        </p:txBody>
      </p:sp>
      <p:sp>
        <p:nvSpPr>
          <p:cNvPr id="2" name="TextBox 1">
            <a:extLst>
              <a:ext uri="{FF2B5EF4-FFF2-40B4-BE49-F238E27FC236}">
                <a16:creationId xmlns:a16="http://schemas.microsoft.com/office/drawing/2014/main" id="{C1270013-42A2-2676-BE17-667B947BAED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6.6</a:t>
            </a:r>
          </a:p>
        </p:txBody>
      </p:sp>
    </p:spTree>
    <p:extLst>
      <p:ext uri="{BB962C8B-B14F-4D97-AF65-F5344CB8AC3E}">
        <p14:creationId xmlns:p14="http://schemas.microsoft.com/office/powerpoint/2010/main" val="418551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128"/>
          <p:cNvSpPr txBox="1"/>
          <p:nvPr/>
        </p:nvSpPr>
        <p:spPr>
          <a:xfrm>
            <a:off x="0" y="0"/>
            <a:ext cx="12192000" cy="126274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When to ask about IPV in the midst of crisis</a:t>
            </a:r>
          </a:p>
        </p:txBody>
      </p:sp>
      <p:sp>
        <p:nvSpPr>
          <p:cNvPr id="3" name="Google Shape;1027;p131">
            <a:extLst>
              <a:ext uri="{FF2B5EF4-FFF2-40B4-BE49-F238E27FC236}">
                <a16:creationId xmlns:a16="http://schemas.microsoft.com/office/drawing/2014/main" id="{EE8416D7-A276-CB68-6615-79158F7385AE}"/>
              </a:ext>
            </a:extLst>
          </p:cNvPr>
          <p:cNvSpPr/>
          <p:nvPr/>
        </p:nvSpPr>
        <p:spPr>
          <a:xfrm>
            <a:off x="4837976" y="1507840"/>
            <a:ext cx="2742413" cy="641021"/>
          </a:xfrm>
          <a:prstGeom prst="rect">
            <a:avLst/>
          </a:prstGeom>
          <a:solidFill>
            <a:schemeClr val="accent3"/>
          </a:solidFill>
          <a:ln w="25400" cap="flat" cmpd="sng">
            <a:noFill/>
            <a:prstDash val="solid"/>
            <a:round/>
            <a:headEnd type="none" w="sm" len="sm"/>
            <a:tailEnd type="none" w="sm" len="sm"/>
          </a:ln>
        </p:spPr>
        <p:txBody>
          <a:bodyPr spcFirstLastPara="1" wrap="none" lIns="121900" tIns="60933" rIns="121900" bIns="60933" anchor="ctr" anchorCtr="0">
            <a:noAutofit/>
          </a:bodyPr>
          <a:lstStyle/>
          <a:p>
            <a:pPr lvl="1"/>
            <a:r>
              <a:rPr lang="en-GB" sz="2400" b="1" dirty="0">
                <a:solidFill>
                  <a:schemeClr val="bg1"/>
                </a:solidFill>
                <a:latin typeface="Arial"/>
                <a:ea typeface="Arial"/>
                <a:cs typeface="Arial"/>
                <a:sym typeface="Arial"/>
              </a:rPr>
              <a:t>Remember! </a:t>
            </a:r>
          </a:p>
        </p:txBody>
      </p:sp>
      <p:sp>
        <p:nvSpPr>
          <p:cNvPr id="4" name="Google Shape;1027;p131">
            <a:extLst>
              <a:ext uri="{FF2B5EF4-FFF2-40B4-BE49-F238E27FC236}">
                <a16:creationId xmlns:a16="http://schemas.microsoft.com/office/drawing/2014/main" id="{0611F7E3-EA98-8F8C-B6E6-F9613DECE793}"/>
              </a:ext>
            </a:extLst>
          </p:cNvPr>
          <p:cNvSpPr/>
          <p:nvPr/>
        </p:nvSpPr>
        <p:spPr>
          <a:xfrm>
            <a:off x="991839" y="2148861"/>
            <a:ext cx="10434686" cy="791852"/>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marL="0" lvl="1">
              <a:lnSpc>
                <a:spcPct val="108000"/>
              </a:lnSpc>
              <a:buClr>
                <a:srgbClr val="00B0F0"/>
              </a:buClr>
              <a:buSzPct val="125000"/>
            </a:pPr>
            <a:r>
              <a:rPr lang="en-GB" sz="2400" b="1" dirty="0">
                <a:solidFill>
                  <a:schemeClr val="bg1"/>
                </a:solidFill>
                <a:latin typeface="Arial"/>
                <a:ea typeface="Arial"/>
                <a:cs typeface="Arial"/>
                <a:sym typeface="Arial"/>
              </a:rPr>
              <a:t>	Do </a:t>
            </a:r>
            <a:r>
              <a:rPr lang="en-GB" sz="2400" b="1" u="sng" dirty="0">
                <a:solidFill>
                  <a:schemeClr val="accent3"/>
                </a:solidFill>
                <a:latin typeface="Arial"/>
                <a:ea typeface="Arial"/>
                <a:cs typeface="Arial"/>
                <a:sym typeface="Arial"/>
              </a:rPr>
              <a:t>no</a:t>
            </a:r>
            <a:r>
              <a:rPr lang="en-GB" sz="2400" dirty="0">
                <a:solidFill>
                  <a:srgbClr val="000000"/>
                </a:solidFill>
                <a:latin typeface="Arial"/>
                <a:ea typeface="Arial"/>
                <a:cs typeface="Arial"/>
                <a:sym typeface="Arial"/>
              </a:rPr>
              <a:t> </a:t>
            </a:r>
            <a:r>
              <a:rPr lang="en-GB" sz="2400" b="1" dirty="0">
                <a:solidFill>
                  <a:schemeClr val="bg1"/>
                </a:solidFill>
                <a:latin typeface="Arial"/>
                <a:ea typeface="Arial"/>
                <a:cs typeface="Arial"/>
                <a:sym typeface="Arial"/>
              </a:rPr>
              <a:t>harm</a:t>
            </a:r>
            <a:endParaRPr lang="en-GB" sz="2400" b="1" dirty="0">
              <a:solidFill>
                <a:schemeClr val="bg1"/>
              </a:solidFill>
              <a:latin typeface="Arial" panose="020B0604020202020204" pitchFamily="34" charset="0"/>
            </a:endParaRPr>
          </a:p>
        </p:txBody>
      </p:sp>
      <p:sp>
        <p:nvSpPr>
          <p:cNvPr id="5" name="Google Shape;1027;p131">
            <a:extLst>
              <a:ext uri="{FF2B5EF4-FFF2-40B4-BE49-F238E27FC236}">
                <a16:creationId xmlns:a16="http://schemas.microsoft.com/office/drawing/2014/main" id="{063F6ED3-702E-A3E0-DA0A-70D857BAEC04}"/>
              </a:ext>
            </a:extLst>
          </p:cNvPr>
          <p:cNvSpPr/>
          <p:nvPr/>
        </p:nvSpPr>
        <p:spPr>
          <a:xfrm>
            <a:off x="991839" y="2940713"/>
            <a:ext cx="10434686" cy="2502817"/>
          </a:xfrm>
          <a:prstGeom prst="rect">
            <a:avLst/>
          </a:prstGeom>
          <a:noFill/>
          <a:ln w="25400" cap="flat" cmpd="sng">
            <a:solidFill>
              <a:schemeClr val="accent1"/>
            </a:solidFill>
            <a:prstDash val="solid"/>
            <a:round/>
            <a:headEnd type="none" w="sm" len="sm"/>
            <a:tailEnd type="none" w="sm" len="sm"/>
          </a:ln>
        </p:spPr>
        <p:txBody>
          <a:bodyPr spcFirstLastPara="1" wrap="square" lIns="121900" tIns="60933" rIns="121900" bIns="60933" anchor="t" anchorCtr="0">
            <a:noAutofit/>
          </a:bodyPr>
          <a:lstStyle/>
          <a:p>
            <a:pPr marL="457189" lvl="1" indent="-457189">
              <a:lnSpc>
                <a:spcPct val="108000"/>
              </a:lnSpc>
              <a:spcBef>
                <a:spcPts val="1600"/>
              </a:spcBef>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Asking about IPV and inviting disclosures when neither you nor nearby resources have the ability to provide first-line support can do more harm than good</a:t>
            </a:r>
            <a:endParaRPr lang="en-GB" sz="2200" dirty="0">
              <a:latin typeface="Arial" panose="020B0604020202020204" pitchFamily="34" charset="0"/>
            </a:endParaRPr>
          </a:p>
          <a:p>
            <a:pPr marL="457189" lvl="1" indent="-457189">
              <a:lnSpc>
                <a:spcPct val="108000"/>
              </a:lnSpc>
              <a:spcBef>
                <a:spcPts val="1600"/>
              </a:spcBef>
              <a:buClr>
                <a:srgbClr val="00B0F0"/>
              </a:buClr>
              <a:buSzPct val="125000"/>
              <a:buFont typeface="Arial" panose="020B0604020202020204" pitchFamily="34" charset="0"/>
              <a:buChar char="•"/>
            </a:pPr>
            <a:r>
              <a:rPr lang="en-GB" sz="2200" b="1" u="sng" dirty="0">
                <a:solidFill>
                  <a:schemeClr val="accent2"/>
                </a:solidFill>
                <a:latin typeface="Arial"/>
                <a:ea typeface="Arial"/>
                <a:cs typeface="Arial"/>
                <a:sym typeface="Arial"/>
              </a:rPr>
              <a:t>But</a:t>
            </a:r>
            <a:r>
              <a:rPr lang="en-GB" sz="2200" dirty="0">
                <a:solidFill>
                  <a:srgbClr val="000000"/>
                </a:solidFill>
                <a:latin typeface="Arial"/>
                <a:ea typeface="Arial"/>
                <a:cs typeface="Arial"/>
                <a:sym typeface="Arial"/>
              </a:rPr>
              <a:t>, asking about suspected IPV and providing the first three steps of LIV(ES) only requires 5–10 extra minutes</a:t>
            </a:r>
            <a:endParaRPr lang="en-GB" sz="2200" dirty="0">
              <a:latin typeface="Arial" panose="020B0604020202020204" pitchFamily="34" charset="0"/>
            </a:endParaRPr>
          </a:p>
        </p:txBody>
      </p:sp>
      <p:sp>
        <p:nvSpPr>
          <p:cNvPr id="6" name="Right Arrow 5">
            <a:extLst>
              <a:ext uri="{FF2B5EF4-FFF2-40B4-BE49-F238E27FC236}">
                <a16:creationId xmlns:a16="http://schemas.microsoft.com/office/drawing/2014/main" id="{6AFB70BD-A03E-72EE-314D-6E0742EBA184}"/>
              </a:ext>
            </a:extLst>
          </p:cNvPr>
          <p:cNvSpPr/>
          <p:nvPr/>
        </p:nvSpPr>
        <p:spPr>
          <a:xfrm>
            <a:off x="991839" y="2294416"/>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C64D190-8BD0-C886-F949-7E70CDF66CE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6.7</a:t>
            </a:r>
          </a:p>
        </p:txBody>
      </p:sp>
    </p:spTree>
    <p:extLst>
      <p:ext uri="{BB962C8B-B14F-4D97-AF65-F5344CB8AC3E}">
        <p14:creationId xmlns:p14="http://schemas.microsoft.com/office/powerpoint/2010/main" val="111165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10" name="Google Shape;1010;p129"/>
          <p:cNvSpPr txBox="1"/>
          <p:nvPr/>
        </p:nvSpPr>
        <p:spPr>
          <a:xfrm>
            <a:off x="0" y="0"/>
            <a:ext cx="12192000" cy="134828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Asking about violence</a:t>
            </a:r>
          </a:p>
        </p:txBody>
      </p:sp>
      <p:sp>
        <p:nvSpPr>
          <p:cNvPr id="1011" name="Google Shape;1011;p129"/>
          <p:cNvSpPr txBox="1"/>
          <p:nvPr/>
        </p:nvSpPr>
        <p:spPr>
          <a:xfrm>
            <a:off x="1469572" y="2623457"/>
            <a:ext cx="8667488" cy="1272089"/>
          </a:xfrm>
          <a:prstGeom prst="rect">
            <a:avLst/>
          </a:prstGeom>
          <a:noFill/>
          <a:ln>
            <a:noFill/>
          </a:ln>
        </p:spPr>
        <p:txBody>
          <a:bodyPr spcFirstLastPara="1" wrap="square" lIns="121900" tIns="60933" rIns="121900" bIns="60933" anchor="t" anchorCtr="0">
            <a:spAutoFit/>
          </a:bodyPr>
          <a:lstStyle/>
          <a:p>
            <a:pPr lvl="1" indent="-457200">
              <a:spcAft>
                <a:spcPts val="800"/>
              </a:spcAft>
              <a:buClr>
                <a:schemeClr val="accent2"/>
              </a:buClr>
              <a:buSzPct val="125000"/>
              <a:buFont typeface="Arial" panose="020B0604020202020204" pitchFamily="34" charset="0"/>
              <a:buChar char="•"/>
            </a:pPr>
            <a:r>
              <a:rPr lang="en-GB" sz="2400" dirty="0">
                <a:solidFill>
                  <a:srgbClr val="000000"/>
                </a:solidFill>
                <a:latin typeface="Arial"/>
                <a:ea typeface="Arial"/>
                <a:cs typeface="Arial"/>
                <a:sym typeface="Arial"/>
              </a:rPr>
              <a:t>Is everything OK at home?</a:t>
            </a:r>
            <a:endParaRPr lang="en-GB" sz="2400" dirty="0">
              <a:latin typeface="Arial" panose="020B0604020202020204" pitchFamily="34" charset="0"/>
            </a:endParaRPr>
          </a:p>
          <a:p>
            <a:pPr lvl="1" indent="-457200">
              <a:spcBef>
                <a:spcPts val="1600"/>
              </a:spcBef>
              <a:spcAft>
                <a:spcPts val="800"/>
              </a:spcAft>
              <a:buClr>
                <a:schemeClr val="accent2"/>
              </a:buClr>
              <a:buSzPct val="125000"/>
              <a:buFont typeface="Arial" panose="020B0604020202020204" pitchFamily="34" charset="0"/>
              <a:buChar char="•"/>
            </a:pPr>
            <a:r>
              <a:rPr lang="en-GB" sz="2400" dirty="0">
                <a:solidFill>
                  <a:srgbClr val="000000"/>
                </a:solidFill>
                <a:latin typeface="Arial"/>
                <a:ea typeface="Arial"/>
                <a:cs typeface="Arial"/>
                <a:sym typeface="Arial"/>
              </a:rPr>
              <a:t>Do you feel safe where you are staying?</a:t>
            </a:r>
            <a:endParaRPr lang="en-GB" sz="2400" dirty="0">
              <a:latin typeface="Arial" panose="020B0604020202020204" pitchFamily="34" charset="0"/>
            </a:endParaRPr>
          </a:p>
        </p:txBody>
      </p:sp>
      <p:sp>
        <p:nvSpPr>
          <p:cNvPr id="1012" name="Google Shape;1012;p129"/>
          <p:cNvSpPr txBox="1"/>
          <p:nvPr/>
        </p:nvSpPr>
        <p:spPr>
          <a:xfrm>
            <a:off x="1469572" y="1793786"/>
            <a:ext cx="9259389" cy="553943"/>
          </a:xfrm>
          <a:prstGeom prst="rect">
            <a:avLst/>
          </a:prstGeom>
          <a:noFill/>
          <a:ln>
            <a:noFill/>
          </a:ln>
        </p:spPr>
        <p:txBody>
          <a:bodyPr spcFirstLastPara="1" wrap="square" lIns="121900" tIns="60933" rIns="121900" bIns="60933" anchor="t" anchorCtr="0">
            <a:spAutoFit/>
          </a:bodyPr>
          <a:lstStyle/>
          <a:p>
            <a:r>
              <a:rPr lang="en-GB" sz="2800" b="1" dirty="0">
                <a:solidFill>
                  <a:schemeClr val="accent2"/>
                </a:solidFill>
                <a:latin typeface="Arial"/>
                <a:ea typeface="Arial"/>
                <a:cs typeface="Arial"/>
                <a:sym typeface="Arial"/>
              </a:rPr>
              <a:t>Raise the topic indirectly…</a:t>
            </a:r>
            <a:endParaRPr lang="en-GB" sz="2800" dirty="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3BF82A2F-CC3A-F910-BBC6-94A13E28131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6.8</a:t>
            </a:r>
          </a:p>
        </p:txBody>
      </p:sp>
    </p:spTree>
    <p:extLst>
      <p:ext uri="{BB962C8B-B14F-4D97-AF65-F5344CB8AC3E}">
        <p14:creationId xmlns:p14="http://schemas.microsoft.com/office/powerpoint/2010/main" val="348766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9" name="Google Shape;1019;p130"/>
          <p:cNvSpPr txBox="1"/>
          <p:nvPr/>
        </p:nvSpPr>
        <p:spPr>
          <a:xfrm>
            <a:off x="988281" y="2525255"/>
            <a:ext cx="10215437" cy="3050148"/>
          </a:xfrm>
          <a:prstGeom prst="rect">
            <a:avLst/>
          </a:prstGeom>
          <a:noFill/>
          <a:ln>
            <a:noFill/>
          </a:ln>
        </p:spPr>
        <p:txBody>
          <a:bodyPr spcFirstLastPara="1" wrap="square" lIns="121900" tIns="60933" rIns="121900" bIns="60933" anchor="t" anchorCtr="0">
            <a:spAutoFit/>
          </a:bodyPr>
          <a:lstStyle/>
          <a:p>
            <a:pPr marL="457189" lvl="1" indent="-457189">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Are you afraid of your intimate partner?</a:t>
            </a:r>
            <a:endParaRPr lang="en-GB" sz="2200" dirty="0">
              <a:latin typeface="Arial" panose="020B0604020202020204" pitchFamily="34" charset="0"/>
            </a:endParaRPr>
          </a:p>
          <a:p>
            <a:pPr marL="457189" lvl="1" indent="-457189">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Has your intimate partner ever threatened to hurt you or your children?</a:t>
            </a:r>
            <a:endParaRPr lang="en-GB" sz="2200" dirty="0">
              <a:latin typeface="Arial" panose="020B0604020202020204" pitchFamily="34" charset="0"/>
            </a:endParaRPr>
          </a:p>
          <a:p>
            <a:pPr marL="457189" lvl="1" indent="-457189">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Has your intimate partner forced you to have sex?</a:t>
            </a:r>
            <a:endParaRPr lang="en-GB" sz="2200" dirty="0">
              <a:latin typeface="Arial" panose="020B0604020202020204" pitchFamily="34" charset="0"/>
            </a:endParaRPr>
          </a:p>
          <a:p>
            <a:pPr marL="457189" lvl="1" indent="-457189">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Has your intimate partner forced you to have sex without contraception </a:t>
            </a:r>
            <a:br>
              <a:rPr lang="en-GB" sz="2200" dirty="0">
                <a:solidFill>
                  <a:srgbClr val="000000"/>
                </a:solidFill>
                <a:latin typeface="Arial"/>
                <a:ea typeface="Arial"/>
                <a:cs typeface="Arial"/>
                <a:sym typeface="Arial"/>
              </a:rPr>
            </a:br>
            <a:r>
              <a:rPr lang="en-GB" sz="2200" dirty="0">
                <a:solidFill>
                  <a:srgbClr val="000000"/>
                </a:solidFill>
                <a:latin typeface="Arial"/>
                <a:ea typeface="Arial"/>
                <a:cs typeface="Arial"/>
                <a:sym typeface="Arial"/>
              </a:rPr>
              <a:t>(e.g. condom or birth control)?</a:t>
            </a:r>
            <a:endParaRPr lang="en-GB" sz="2200" dirty="0">
              <a:latin typeface="Arial" panose="020B0604020202020204" pitchFamily="34" charset="0"/>
            </a:endParaRPr>
          </a:p>
          <a:p>
            <a:pPr marL="457189" lvl="1" indent="-457189">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Does your intimate partner prevent you from having money or going places? </a:t>
            </a:r>
            <a:endParaRPr lang="en-GB" sz="2200" dirty="0">
              <a:latin typeface="Arial" panose="020B0604020202020204" pitchFamily="34" charset="0"/>
            </a:endParaRPr>
          </a:p>
          <a:p>
            <a:pPr marL="457189" lvl="1" indent="-457189">
              <a:spcAft>
                <a:spcPts val="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Has your intimate partner ever threatened to kill you?</a:t>
            </a:r>
            <a:endParaRPr lang="en-GB" sz="2200" dirty="0">
              <a:latin typeface="Arial" panose="020B0604020202020204" pitchFamily="34" charset="0"/>
            </a:endParaRPr>
          </a:p>
        </p:txBody>
      </p:sp>
      <p:sp>
        <p:nvSpPr>
          <p:cNvPr id="1020" name="Google Shape;1020;p130"/>
          <p:cNvSpPr txBox="1"/>
          <p:nvPr/>
        </p:nvSpPr>
        <p:spPr>
          <a:xfrm>
            <a:off x="988281" y="1515595"/>
            <a:ext cx="10372066" cy="861720"/>
          </a:xfrm>
          <a:prstGeom prst="rect">
            <a:avLst/>
          </a:prstGeom>
          <a:noFill/>
          <a:ln>
            <a:noFill/>
          </a:ln>
        </p:spPr>
        <p:txBody>
          <a:bodyPr spcFirstLastPara="1" wrap="square" lIns="121900" tIns="60933" rIns="121900" bIns="60933" anchor="t" anchorCtr="0">
            <a:spAutoFit/>
          </a:bodyPr>
          <a:lstStyle/>
          <a:p>
            <a:r>
              <a:rPr lang="en-GB" sz="2400" dirty="0">
                <a:solidFill>
                  <a:schemeClr val="accent2"/>
                </a:solidFill>
                <a:latin typeface="Arial"/>
                <a:ea typeface="Arial"/>
                <a:cs typeface="Arial"/>
                <a:sym typeface="Arial"/>
              </a:rPr>
              <a:t>If the client gives an indication that it is OK to proceed, ask direct questions, such as:</a:t>
            </a:r>
            <a:endParaRPr lang="en-GB" sz="2400" dirty="0">
              <a:solidFill>
                <a:schemeClr val="accent2"/>
              </a:solidFill>
              <a:latin typeface="Arial" panose="020B0604020202020204" pitchFamily="34" charset="0"/>
            </a:endParaRPr>
          </a:p>
        </p:txBody>
      </p:sp>
      <p:sp>
        <p:nvSpPr>
          <p:cNvPr id="5" name="Google Shape;1010;p129">
            <a:extLst>
              <a:ext uri="{FF2B5EF4-FFF2-40B4-BE49-F238E27FC236}">
                <a16:creationId xmlns:a16="http://schemas.microsoft.com/office/drawing/2014/main" id="{A3E4FC0C-C8ED-CE00-ECFE-DC59BF6C097B}"/>
              </a:ext>
            </a:extLst>
          </p:cNvPr>
          <p:cNvSpPr txBox="1"/>
          <p:nvPr/>
        </p:nvSpPr>
        <p:spPr>
          <a:xfrm>
            <a:off x="0" y="93336"/>
            <a:ext cx="12192000" cy="134828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Asking about violence</a:t>
            </a:r>
          </a:p>
        </p:txBody>
      </p:sp>
      <p:sp>
        <p:nvSpPr>
          <p:cNvPr id="3" name="Oval Callout 2">
            <a:extLst>
              <a:ext uri="{FF2B5EF4-FFF2-40B4-BE49-F238E27FC236}">
                <a16:creationId xmlns:a16="http://schemas.microsoft.com/office/drawing/2014/main" id="{E40D16E4-120E-E775-4A7F-0D802F08CCAC}"/>
              </a:ext>
            </a:extLst>
          </p:cNvPr>
          <p:cNvSpPr/>
          <p:nvPr/>
        </p:nvSpPr>
        <p:spPr>
          <a:xfrm>
            <a:off x="10242136" y="1368582"/>
            <a:ext cx="1506807" cy="1229717"/>
          </a:xfrm>
          <a:prstGeom prst="wedgeEllipseCallout">
            <a:avLst>
              <a:gd name="adj1" fmla="val 28194"/>
              <a:gd name="adj2" fmla="val 68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D6912E40-FC05-FDC2-B84E-7B571D6DD6D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6.9</a:t>
            </a:r>
          </a:p>
        </p:txBody>
      </p:sp>
    </p:spTree>
    <p:extLst>
      <p:ext uri="{BB962C8B-B14F-4D97-AF65-F5344CB8AC3E}">
        <p14:creationId xmlns:p14="http://schemas.microsoft.com/office/powerpoint/2010/main" val="2286267831"/>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455F06-900A-4111-8E43-95B288760F90}"/>
</file>

<file path=customXml/itemProps2.xml><?xml version="1.0" encoding="utf-8"?>
<ds:datastoreItem xmlns:ds="http://schemas.openxmlformats.org/officeDocument/2006/customXml" ds:itemID="{E3929CA5-9A7E-41AD-8357-EE9EC56BE985}"/>
</file>

<file path=customXml/itemProps3.xml><?xml version="1.0" encoding="utf-8"?>
<ds:datastoreItem xmlns:ds="http://schemas.openxmlformats.org/officeDocument/2006/customXml" ds:itemID="{F1AA516C-5093-4B0A-9898-7487F097D895}"/>
</file>

<file path=docProps/app.xml><?xml version="1.0" encoding="utf-8"?>
<Properties xmlns="http://schemas.openxmlformats.org/officeDocument/2006/extended-properties" xmlns:vt="http://schemas.openxmlformats.org/officeDocument/2006/docPropsVTypes">
  <TotalTime>21415</TotalTime>
  <Words>2114</Words>
  <Application>Microsoft Office PowerPoint</Application>
  <PresentationFormat>Widescreen</PresentationFormat>
  <Paragraphs>162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Aptos</vt:lpstr>
      <vt:lpstr>Arial</vt:lpstr>
      <vt:lpstr>Calibri</vt:lpstr>
      <vt:lpstr>Wingdings</vt:lpstr>
      <vt:lpstr>1_Office Theme 4 - WHO</vt:lpstr>
      <vt:lpstr>1_Office Theme 5</vt:lpstr>
      <vt:lpstr>Presentation slides</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play on identification of IPV</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