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04" r:id="rId2"/>
  </p:sldMasterIdLst>
  <p:notesMasterIdLst>
    <p:notesMasterId r:id="rId20"/>
  </p:notesMasterIdLst>
  <p:sldIdLst>
    <p:sldId id="551" r:id="rId3"/>
    <p:sldId id="538" r:id="rId4"/>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552"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9" autoAdjust="0"/>
    <p:restoredTop sz="91525" autoAdjust="0"/>
  </p:normalViewPr>
  <p:slideViewPr>
    <p:cSldViewPr snapToGrid="0">
      <p:cViewPr varScale="1">
        <p:scale>
          <a:sx n="75" d="100"/>
          <a:sy n="75" d="100"/>
        </p:scale>
        <p:origin x="1099"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idh McGregor (Green Ink)" userId="9cba41ee-7d70-4c23-afba-c2290bddaa61" providerId="ADAL" clId="{6B6A4B4C-6CC4-4272-804E-6A7AD259F5A1}"/>
    <pc:docChg chg="delSld delMainMaster">
      <pc:chgData name="Eilidh McGregor (Green Ink)" userId="9cba41ee-7d70-4c23-afba-c2290bddaa61" providerId="ADAL" clId="{6B6A4B4C-6CC4-4272-804E-6A7AD259F5A1}" dt="2025-01-22T17:37:08.312" v="1" actId="2696"/>
      <pc:docMkLst>
        <pc:docMk/>
      </pc:docMkLst>
      <pc:sldChg chg="del">
        <pc:chgData name="Eilidh McGregor (Green Ink)" userId="9cba41ee-7d70-4c23-afba-c2290bddaa61" providerId="ADAL" clId="{6B6A4B4C-6CC4-4272-804E-6A7AD259F5A1}" dt="2025-01-22T17:36:43.400" v="0" actId="2696"/>
        <pc:sldMkLst>
          <pc:docMk/>
          <pc:sldMk cId="0" sldId="257"/>
        </pc:sldMkLst>
      </pc:sldChg>
      <pc:sldChg chg="del">
        <pc:chgData name="Eilidh McGregor (Green Ink)" userId="9cba41ee-7d70-4c23-afba-c2290bddaa61" providerId="ADAL" clId="{6B6A4B4C-6CC4-4272-804E-6A7AD259F5A1}" dt="2025-01-22T17:36:43.400" v="0" actId="2696"/>
        <pc:sldMkLst>
          <pc:docMk/>
          <pc:sldMk cId="0" sldId="258"/>
        </pc:sldMkLst>
      </pc:sldChg>
      <pc:sldChg chg="del">
        <pc:chgData name="Eilidh McGregor (Green Ink)" userId="9cba41ee-7d70-4c23-afba-c2290bddaa61" providerId="ADAL" clId="{6B6A4B4C-6CC4-4272-804E-6A7AD259F5A1}" dt="2025-01-22T17:36:43.400" v="0" actId="2696"/>
        <pc:sldMkLst>
          <pc:docMk/>
          <pc:sldMk cId="0" sldId="259"/>
        </pc:sldMkLst>
      </pc:sldChg>
      <pc:sldChg chg="del">
        <pc:chgData name="Eilidh McGregor (Green Ink)" userId="9cba41ee-7d70-4c23-afba-c2290bddaa61" providerId="ADAL" clId="{6B6A4B4C-6CC4-4272-804E-6A7AD259F5A1}" dt="2025-01-22T17:36:43.400" v="0" actId="2696"/>
        <pc:sldMkLst>
          <pc:docMk/>
          <pc:sldMk cId="0" sldId="260"/>
        </pc:sldMkLst>
      </pc:sldChg>
      <pc:sldChg chg="del">
        <pc:chgData name="Eilidh McGregor (Green Ink)" userId="9cba41ee-7d70-4c23-afba-c2290bddaa61" providerId="ADAL" clId="{6B6A4B4C-6CC4-4272-804E-6A7AD259F5A1}" dt="2025-01-22T17:36:43.400" v="0" actId="2696"/>
        <pc:sldMkLst>
          <pc:docMk/>
          <pc:sldMk cId="0" sldId="261"/>
        </pc:sldMkLst>
      </pc:sldChg>
      <pc:sldChg chg="del">
        <pc:chgData name="Eilidh McGregor (Green Ink)" userId="9cba41ee-7d70-4c23-afba-c2290bddaa61" providerId="ADAL" clId="{6B6A4B4C-6CC4-4272-804E-6A7AD259F5A1}" dt="2025-01-22T17:36:43.400" v="0" actId="2696"/>
        <pc:sldMkLst>
          <pc:docMk/>
          <pc:sldMk cId="0" sldId="262"/>
        </pc:sldMkLst>
      </pc:sldChg>
      <pc:sldChg chg="del">
        <pc:chgData name="Eilidh McGregor (Green Ink)" userId="9cba41ee-7d70-4c23-afba-c2290bddaa61" providerId="ADAL" clId="{6B6A4B4C-6CC4-4272-804E-6A7AD259F5A1}" dt="2025-01-22T17:36:43.400" v="0" actId="2696"/>
        <pc:sldMkLst>
          <pc:docMk/>
          <pc:sldMk cId="0" sldId="263"/>
        </pc:sldMkLst>
      </pc:sldChg>
      <pc:sldChg chg="del">
        <pc:chgData name="Eilidh McGregor (Green Ink)" userId="9cba41ee-7d70-4c23-afba-c2290bddaa61" providerId="ADAL" clId="{6B6A4B4C-6CC4-4272-804E-6A7AD259F5A1}" dt="2025-01-22T17:36:43.400" v="0" actId="2696"/>
        <pc:sldMkLst>
          <pc:docMk/>
          <pc:sldMk cId="0" sldId="264"/>
        </pc:sldMkLst>
      </pc:sldChg>
      <pc:sldChg chg="del">
        <pc:chgData name="Eilidh McGregor (Green Ink)" userId="9cba41ee-7d70-4c23-afba-c2290bddaa61" providerId="ADAL" clId="{6B6A4B4C-6CC4-4272-804E-6A7AD259F5A1}" dt="2025-01-22T17:36:43.400" v="0" actId="2696"/>
        <pc:sldMkLst>
          <pc:docMk/>
          <pc:sldMk cId="0" sldId="265"/>
        </pc:sldMkLst>
      </pc:sldChg>
      <pc:sldChg chg="del">
        <pc:chgData name="Eilidh McGregor (Green Ink)" userId="9cba41ee-7d70-4c23-afba-c2290bddaa61" providerId="ADAL" clId="{6B6A4B4C-6CC4-4272-804E-6A7AD259F5A1}" dt="2025-01-22T17:36:43.400" v="0" actId="2696"/>
        <pc:sldMkLst>
          <pc:docMk/>
          <pc:sldMk cId="0" sldId="268"/>
        </pc:sldMkLst>
      </pc:sldChg>
      <pc:sldChg chg="del">
        <pc:chgData name="Eilidh McGregor (Green Ink)" userId="9cba41ee-7d70-4c23-afba-c2290bddaa61" providerId="ADAL" clId="{6B6A4B4C-6CC4-4272-804E-6A7AD259F5A1}" dt="2025-01-22T17:36:43.400" v="0" actId="2696"/>
        <pc:sldMkLst>
          <pc:docMk/>
          <pc:sldMk cId="0" sldId="269"/>
        </pc:sldMkLst>
      </pc:sldChg>
      <pc:sldChg chg="del">
        <pc:chgData name="Eilidh McGregor (Green Ink)" userId="9cba41ee-7d70-4c23-afba-c2290bddaa61" providerId="ADAL" clId="{6B6A4B4C-6CC4-4272-804E-6A7AD259F5A1}" dt="2025-01-22T17:36:43.400" v="0" actId="2696"/>
        <pc:sldMkLst>
          <pc:docMk/>
          <pc:sldMk cId="0" sldId="270"/>
        </pc:sldMkLst>
      </pc:sldChg>
      <pc:sldChg chg="del">
        <pc:chgData name="Eilidh McGregor (Green Ink)" userId="9cba41ee-7d70-4c23-afba-c2290bddaa61" providerId="ADAL" clId="{6B6A4B4C-6CC4-4272-804E-6A7AD259F5A1}" dt="2025-01-22T17:36:43.400" v="0" actId="2696"/>
        <pc:sldMkLst>
          <pc:docMk/>
          <pc:sldMk cId="0" sldId="271"/>
        </pc:sldMkLst>
      </pc:sldChg>
      <pc:sldChg chg="del">
        <pc:chgData name="Eilidh McGregor (Green Ink)" userId="9cba41ee-7d70-4c23-afba-c2290bddaa61" providerId="ADAL" clId="{6B6A4B4C-6CC4-4272-804E-6A7AD259F5A1}" dt="2025-01-22T17:36:43.400" v="0" actId="2696"/>
        <pc:sldMkLst>
          <pc:docMk/>
          <pc:sldMk cId="0" sldId="272"/>
        </pc:sldMkLst>
      </pc:sldChg>
      <pc:sldChg chg="del">
        <pc:chgData name="Eilidh McGregor (Green Ink)" userId="9cba41ee-7d70-4c23-afba-c2290bddaa61" providerId="ADAL" clId="{6B6A4B4C-6CC4-4272-804E-6A7AD259F5A1}" dt="2025-01-22T17:36:43.400" v="0" actId="2696"/>
        <pc:sldMkLst>
          <pc:docMk/>
          <pc:sldMk cId="0" sldId="273"/>
        </pc:sldMkLst>
      </pc:sldChg>
      <pc:sldChg chg="del">
        <pc:chgData name="Eilidh McGregor (Green Ink)" userId="9cba41ee-7d70-4c23-afba-c2290bddaa61" providerId="ADAL" clId="{6B6A4B4C-6CC4-4272-804E-6A7AD259F5A1}" dt="2025-01-22T17:36:43.400" v="0" actId="2696"/>
        <pc:sldMkLst>
          <pc:docMk/>
          <pc:sldMk cId="0" sldId="274"/>
        </pc:sldMkLst>
      </pc:sldChg>
      <pc:sldChg chg="del">
        <pc:chgData name="Eilidh McGregor (Green Ink)" userId="9cba41ee-7d70-4c23-afba-c2290bddaa61" providerId="ADAL" clId="{6B6A4B4C-6CC4-4272-804E-6A7AD259F5A1}" dt="2025-01-22T17:36:43.400" v="0" actId="2696"/>
        <pc:sldMkLst>
          <pc:docMk/>
          <pc:sldMk cId="2325324675" sldId="276"/>
        </pc:sldMkLst>
      </pc:sldChg>
      <pc:sldChg chg="del">
        <pc:chgData name="Eilidh McGregor (Green Ink)" userId="9cba41ee-7d70-4c23-afba-c2290bddaa61" providerId="ADAL" clId="{6B6A4B4C-6CC4-4272-804E-6A7AD259F5A1}" dt="2025-01-22T17:36:43.400" v="0" actId="2696"/>
        <pc:sldMkLst>
          <pc:docMk/>
          <pc:sldMk cId="1137728767" sldId="277"/>
        </pc:sldMkLst>
      </pc:sldChg>
      <pc:sldChg chg="del">
        <pc:chgData name="Eilidh McGregor (Green Ink)" userId="9cba41ee-7d70-4c23-afba-c2290bddaa61" providerId="ADAL" clId="{6B6A4B4C-6CC4-4272-804E-6A7AD259F5A1}" dt="2025-01-22T17:36:43.400" v="0" actId="2696"/>
        <pc:sldMkLst>
          <pc:docMk/>
          <pc:sldMk cId="156287223" sldId="278"/>
        </pc:sldMkLst>
      </pc:sldChg>
      <pc:sldChg chg="del">
        <pc:chgData name="Eilidh McGregor (Green Ink)" userId="9cba41ee-7d70-4c23-afba-c2290bddaa61" providerId="ADAL" clId="{6B6A4B4C-6CC4-4272-804E-6A7AD259F5A1}" dt="2025-01-22T17:36:43.400" v="0" actId="2696"/>
        <pc:sldMkLst>
          <pc:docMk/>
          <pc:sldMk cId="487998334" sldId="279"/>
        </pc:sldMkLst>
      </pc:sldChg>
      <pc:sldChg chg="del">
        <pc:chgData name="Eilidh McGregor (Green Ink)" userId="9cba41ee-7d70-4c23-afba-c2290bddaa61" providerId="ADAL" clId="{6B6A4B4C-6CC4-4272-804E-6A7AD259F5A1}" dt="2025-01-22T17:36:43.400" v="0" actId="2696"/>
        <pc:sldMkLst>
          <pc:docMk/>
          <pc:sldMk cId="2105561284" sldId="280"/>
        </pc:sldMkLst>
      </pc:sldChg>
      <pc:sldChg chg="del">
        <pc:chgData name="Eilidh McGregor (Green Ink)" userId="9cba41ee-7d70-4c23-afba-c2290bddaa61" providerId="ADAL" clId="{6B6A4B4C-6CC4-4272-804E-6A7AD259F5A1}" dt="2025-01-22T17:36:43.400" v="0" actId="2696"/>
        <pc:sldMkLst>
          <pc:docMk/>
          <pc:sldMk cId="44598553" sldId="281"/>
        </pc:sldMkLst>
      </pc:sldChg>
      <pc:sldChg chg="del">
        <pc:chgData name="Eilidh McGregor (Green Ink)" userId="9cba41ee-7d70-4c23-afba-c2290bddaa61" providerId="ADAL" clId="{6B6A4B4C-6CC4-4272-804E-6A7AD259F5A1}" dt="2025-01-22T17:36:43.400" v="0" actId="2696"/>
        <pc:sldMkLst>
          <pc:docMk/>
          <pc:sldMk cId="1578025308" sldId="282"/>
        </pc:sldMkLst>
      </pc:sldChg>
      <pc:sldChg chg="del">
        <pc:chgData name="Eilidh McGregor (Green Ink)" userId="9cba41ee-7d70-4c23-afba-c2290bddaa61" providerId="ADAL" clId="{6B6A4B4C-6CC4-4272-804E-6A7AD259F5A1}" dt="2025-01-22T17:36:43.400" v="0" actId="2696"/>
        <pc:sldMkLst>
          <pc:docMk/>
          <pc:sldMk cId="2402466503" sldId="283"/>
        </pc:sldMkLst>
      </pc:sldChg>
      <pc:sldChg chg="del">
        <pc:chgData name="Eilidh McGregor (Green Ink)" userId="9cba41ee-7d70-4c23-afba-c2290bddaa61" providerId="ADAL" clId="{6B6A4B4C-6CC4-4272-804E-6A7AD259F5A1}" dt="2025-01-22T17:36:43.400" v="0" actId="2696"/>
        <pc:sldMkLst>
          <pc:docMk/>
          <pc:sldMk cId="2856298819" sldId="284"/>
        </pc:sldMkLst>
      </pc:sldChg>
      <pc:sldChg chg="del">
        <pc:chgData name="Eilidh McGregor (Green Ink)" userId="9cba41ee-7d70-4c23-afba-c2290bddaa61" providerId="ADAL" clId="{6B6A4B4C-6CC4-4272-804E-6A7AD259F5A1}" dt="2025-01-22T17:36:43.400" v="0" actId="2696"/>
        <pc:sldMkLst>
          <pc:docMk/>
          <pc:sldMk cId="3595759619" sldId="285"/>
        </pc:sldMkLst>
      </pc:sldChg>
      <pc:sldChg chg="del">
        <pc:chgData name="Eilidh McGregor (Green Ink)" userId="9cba41ee-7d70-4c23-afba-c2290bddaa61" providerId="ADAL" clId="{6B6A4B4C-6CC4-4272-804E-6A7AD259F5A1}" dt="2025-01-22T17:36:43.400" v="0" actId="2696"/>
        <pc:sldMkLst>
          <pc:docMk/>
          <pc:sldMk cId="3483525006" sldId="286"/>
        </pc:sldMkLst>
      </pc:sldChg>
      <pc:sldChg chg="del">
        <pc:chgData name="Eilidh McGregor (Green Ink)" userId="9cba41ee-7d70-4c23-afba-c2290bddaa61" providerId="ADAL" clId="{6B6A4B4C-6CC4-4272-804E-6A7AD259F5A1}" dt="2025-01-22T17:36:43.400" v="0" actId="2696"/>
        <pc:sldMkLst>
          <pc:docMk/>
          <pc:sldMk cId="1127691587" sldId="287"/>
        </pc:sldMkLst>
      </pc:sldChg>
      <pc:sldChg chg="del">
        <pc:chgData name="Eilidh McGregor (Green Ink)" userId="9cba41ee-7d70-4c23-afba-c2290bddaa61" providerId="ADAL" clId="{6B6A4B4C-6CC4-4272-804E-6A7AD259F5A1}" dt="2025-01-22T17:36:43.400" v="0" actId="2696"/>
        <pc:sldMkLst>
          <pc:docMk/>
          <pc:sldMk cId="3760288944" sldId="288"/>
        </pc:sldMkLst>
      </pc:sldChg>
      <pc:sldChg chg="del">
        <pc:chgData name="Eilidh McGregor (Green Ink)" userId="9cba41ee-7d70-4c23-afba-c2290bddaa61" providerId="ADAL" clId="{6B6A4B4C-6CC4-4272-804E-6A7AD259F5A1}" dt="2025-01-22T17:36:43.400" v="0" actId="2696"/>
        <pc:sldMkLst>
          <pc:docMk/>
          <pc:sldMk cId="2088804391" sldId="289"/>
        </pc:sldMkLst>
      </pc:sldChg>
      <pc:sldChg chg="del">
        <pc:chgData name="Eilidh McGregor (Green Ink)" userId="9cba41ee-7d70-4c23-afba-c2290bddaa61" providerId="ADAL" clId="{6B6A4B4C-6CC4-4272-804E-6A7AD259F5A1}" dt="2025-01-22T17:36:43.400" v="0" actId="2696"/>
        <pc:sldMkLst>
          <pc:docMk/>
          <pc:sldMk cId="2536136086" sldId="290"/>
        </pc:sldMkLst>
      </pc:sldChg>
      <pc:sldChg chg="del">
        <pc:chgData name="Eilidh McGregor (Green Ink)" userId="9cba41ee-7d70-4c23-afba-c2290bddaa61" providerId="ADAL" clId="{6B6A4B4C-6CC4-4272-804E-6A7AD259F5A1}" dt="2025-01-22T17:36:43.400" v="0" actId="2696"/>
        <pc:sldMkLst>
          <pc:docMk/>
          <pc:sldMk cId="2948403408" sldId="291"/>
        </pc:sldMkLst>
      </pc:sldChg>
      <pc:sldChg chg="del">
        <pc:chgData name="Eilidh McGregor (Green Ink)" userId="9cba41ee-7d70-4c23-afba-c2290bddaa61" providerId="ADAL" clId="{6B6A4B4C-6CC4-4272-804E-6A7AD259F5A1}" dt="2025-01-22T17:36:43.400" v="0" actId="2696"/>
        <pc:sldMkLst>
          <pc:docMk/>
          <pc:sldMk cId="3190309418" sldId="292"/>
        </pc:sldMkLst>
      </pc:sldChg>
      <pc:sldChg chg="del">
        <pc:chgData name="Eilidh McGregor (Green Ink)" userId="9cba41ee-7d70-4c23-afba-c2290bddaa61" providerId="ADAL" clId="{6B6A4B4C-6CC4-4272-804E-6A7AD259F5A1}" dt="2025-01-22T17:36:43.400" v="0" actId="2696"/>
        <pc:sldMkLst>
          <pc:docMk/>
          <pc:sldMk cId="4008065995" sldId="293"/>
        </pc:sldMkLst>
      </pc:sldChg>
      <pc:sldChg chg="del">
        <pc:chgData name="Eilidh McGregor (Green Ink)" userId="9cba41ee-7d70-4c23-afba-c2290bddaa61" providerId="ADAL" clId="{6B6A4B4C-6CC4-4272-804E-6A7AD259F5A1}" dt="2025-01-22T17:36:43.400" v="0" actId="2696"/>
        <pc:sldMkLst>
          <pc:docMk/>
          <pc:sldMk cId="2273748839" sldId="294"/>
        </pc:sldMkLst>
      </pc:sldChg>
      <pc:sldChg chg="del">
        <pc:chgData name="Eilidh McGregor (Green Ink)" userId="9cba41ee-7d70-4c23-afba-c2290bddaa61" providerId="ADAL" clId="{6B6A4B4C-6CC4-4272-804E-6A7AD259F5A1}" dt="2025-01-22T17:36:43.400" v="0" actId="2696"/>
        <pc:sldMkLst>
          <pc:docMk/>
          <pc:sldMk cId="506637727" sldId="295"/>
        </pc:sldMkLst>
      </pc:sldChg>
      <pc:sldChg chg="del">
        <pc:chgData name="Eilidh McGregor (Green Ink)" userId="9cba41ee-7d70-4c23-afba-c2290bddaa61" providerId="ADAL" clId="{6B6A4B4C-6CC4-4272-804E-6A7AD259F5A1}" dt="2025-01-22T17:36:43.400" v="0" actId="2696"/>
        <pc:sldMkLst>
          <pc:docMk/>
          <pc:sldMk cId="2167027896" sldId="296"/>
        </pc:sldMkLst>
      </pc:sldChg>
      <pc:sldChg chg="del">
        <pc:chgData name="Eilidh McGregor (Green Ink)" userId="9cba41ee-7d70-4c23-afba-c2290bddaa61" providerId="ADAL" clId="{6B6A4B4C-6CC4-4272-804E-6A7AD259F5A1}" dt="2025-01-22T17:36:43.400" v="0" actId="2696"/>
        <pc:sldMkLst>
          <pc:docMk/>
          <pc:sldMk cId="638909572" sldId="297"/>
        </pc:sldMkLst>
      </pc:sldChg>
      <pc:sldChg chg="del">
        <pc:chgData name="Eilidh McGregor (Green Ink)" userId="9cba41ee-7d70-4c23-afba-c2290bddaa61" providerId="ADAL" clId="{6B6A4B4C-6CC4-4272-804E-6A7AD259F5A1}" dt="2025-01-22T17:36:43.400" v="0" actId="2696"/>
        <pc:sldMkLst>
          <pc:docMk/>
          <pc:sldMk cId="2532305775" sldId="298"/>
        </pc:sldMkLst>
      </pc:sldChg>
      <pc:sldChg chg="del">
        <pc:chgData name="Eilidh McGregor (Green Ink)" userId="9cba41ee-7d70-4c23-afba-c2290bddaa61" providerId="ADAL" clId="{6B6A4B4C-6CC4-4272-804E-6A7AD259F5A1}" dt="2025-01-22T17:36:43.400" v="0" actId="2696"/>
        <pc:sldMkLst>
          <pc:docMk/>
          <pc:sldMk cId="2589981433" sldId="299"/>
        </pc:sldMkLst>
      </pc:sldChg>
      <pc:sldChg chg="del">
        <pc:chgData name="Eilidh McGregor (Green Ink)" userId="9cba41ee-7d70-4c23-afba-c2290bddaa61" providerId="ADAL" clId="{6B6A4B4C-6CC4-4272-804E-6A7AD259F5A1}" dt="2025-01-22T17:36:43.400" v="0" actId="2696"/>
        <pc:sldMkLst>
          <pc:docMk/>
          <pc:sldMk cId="3062596167" sldId="300"/>
        </pc:sldMkLst>
      </pc:sldChg>
      <pc:sldChg chg="del">
        <pc:chgData name="Eilidh McGregor (Green Ink)" userId="9cba41ee-7d70-4c23-afba-c2290bddaa61" providerId="ADAL" clId="{6B6A4B4C-6CC4-4272-804E-6A7AD259F5A1}" dt="2025-01-22T17:36:43.400" v="0" actId="2696"/>
        <pc:sldMkLst>
          <pc:docMk/>
          <pc:sldMk cId="1692043370" sldId="301"/>
        </pc:sldMkLst>
      </pc:sldChg>
      <pc:sldChg chg="del">
        <pc:chgData name="Eilidh McGregor (Green Ink)" userId="9cba41ee-7d70-4c23-afba-c2290bddaa61" providerId="ADAL" clId="{6B6A4B4C-6CC4-4272-804E-6A7AD259F5A1}" dt="2025-01-22T17:36:43.400" v="0" actId="2696"/>
        <pc:sldMkLst>
          <pc:docMk/>
          <pc:sldMk cId="4262841150" sldId="302"/>
        </pc:sldMkLst>
      </pc:sldChg>
      <pc:sldChg chg="del">
        <pc:chgData name="Eilidh McGregor (Green Ink)" userId="9cba41ee-7d70-4c23-afba-c2290bddaa61" providerId="ADAL" clId="{6B6A4B4C-6CC4-4272-804E-6A7AD259F5A1}" dt="2025-01-22T17:36:43.400" v="0" actId="2696"/>
        <pc:sldMkLst>
          <pc:docMk/>
          <pc:sldMk cId="880424807" sldId="303"/>
        </pc:sldMkLst>
      </pc:sldChg>
      <pc:sldChg chg="del">
        <pc:chgData name="Eilidh McGregor (Green Ink)" userId="9cba41ee-7d70-4c23-afba-c2290bddaa61" providerId="ADAL" clId="{6B6A4B4C-6CC4-4272-804E-6A7AD259F5A1}" dt="2025-01-22T17:36:43.400" v="0" actId="2696"/>
        <pc:sldMkLst>
          <pc:docMk/>
          <pc:sldMk cId="1227228117" sldId="304"/>
        </pc:sldMkLst>
      </pc:sldChg>
      <pc:sldChg chg="del">
        <pc:chgData name="Eilidh McGregor (Green Ink)" userId="9cba41ee-7d70-4c23-afba-c2290bddaa61" providerId="ADAL" clId="{6B6A4B4C-6CC4-4272-804E-6A7AD259F5A1}" dt="2025-01-22T17:36:43.400" v="0" actId="2696"/>
        <pc:sldMkLst>
          <pc:docMk/>
          <pc:sldMk cId="3751994093" sldId="305"/>
        </pc:sldMkLst>
      </pc:sldChg>
      <pc:sldChg chg="del">
        <pc:chgData name="Eilidh McGregor (Green Ink)" userId="9cba41ee-7d70-4c23-afba-c2290bddaa61" providerId="ADAL" clId="{6B6A4B4C-6CC4-4272-804E-6A7AD259F5A1}" dt="2025-01-22T17:36:43.400" v="0" actId="2696"/>
        <pc:sldMkLst>
          <pc:docMk/>
          <pc:sldMk cId="1617310243" sldId="306"/>
        </pc:sldMkLst>
      </pc:sldChg>
      <pc:sldChg chg="del">
        <pc:chgData name="Eilidh McGregor (Green Ink)" userId="9cba41ee-7d70-4c23-afba-c2290bddaa61" providerId="ADAL" clId="{6B6A4B4C-6CC4-4272-804E-6A7AD259F5A1}" dt="2025-01-22T17:36:43.400" v="0" actId="2696"/>
        <pc:sldMkLst>
          <pc:docMk/>
          <pc:sldMk cId="941654747" sldId="307"/>
        </pc:sldMkLst>
      </pc:sldChg>
      <pc:sldChg chg="del">
        <pc:chgData name="Eilidh McGregor (Green Ink)" userId="9cba41ee-7d70-4c23-afba-c2290bddaa61" providerId="ADAL" clId="{6B6A4B4C-6CC4-4272-804E-6A7AD259F5A1}" dt="2025-01-22T17:36:43.400" v="0" actId="2696"/>
        <pc:sldMkLst>
          <pc:docMk/>
          <pc:sldMk cId="2976818819" sldId="308"/>
        </pc:sldMkLst>
      </pc:sldChg>
      <pc:sldChg chg="del">
        <pc:chgData name="Eilidh McGregor (Green Ink)" userId="9cba41ee-7d70-4c23-afba-c2290bddaa61" providerId="ADAL" clId="{6B6A4B4C-6CC4-4272-804E-6A7AD259F5A1}" dt="2025-01-22T17:36:43.400" v="0" actId="2696"/>
        <pc:sldMkLst>
          <pc:docMk/>
          <pc:sldMk cId="1702705720" sldId="309"/>
        </pc:sldMkLst>
      </pc:sldChg>
      <pc:sldChg chg="del">
        <pc:chgData name="Eilidh McGregor (Green Ink)" userId="9cba41ee-7d70-4c23-afba-c2290bddaa61" providerId="ADAL" clId="{6B6A4B4C-6CC4-4272-804E-6A7AD259F5A1}" dt="2025-01-22T17:36:43.400" v="0" actId="2696"/>
        <pc:sldMkLst>
          <pc:docMk/>
          <pc:sldMk cId="3309654041" sldId="310"/>
        </pc:sldMkLst>
      </pc:sldChg>
      <pc:sldChg chg="del">
        <pc:chgData name="Eilidh McGregor (Green Ink)" userId="9cba41ee-7d70-4c23-afba-c2290bddaa61" providerId="ADAL" clId="{6B6A4B4C-6CC4-4272-804E-6A7AD259F5A1}" dt="2025-01-22T17:36:43.400" v="0" actId="2696"/>
        <pc:sldMkLst>
          <pc:docMk/>
          <pc:sldMk cId="2425938701" sldId="311"/>
        </pc:sldMkLst>
      </pc:sldChg>
      <pc:sldChg chg="del">
        <pc:chgData name="Eilidh McGregor (Green Ink)" userId="9cba41ee-7d70-4c23-afba-c2290bddaa61" providerId="ADAL" clId="{6B6A4B4C-6CC4-4272-804E-6A7AD259F5A1}" dt="2025-01-22T17:36:43.400" v="0" actId="2696"/>
        <pc:sldMkLst>
          <pc:docMk/>
          <pc:sldMk cId="2735761718" sldId="312"/>
        </pc:sldMkLst>
      </pc:sldChg>
      <pc:sldChg chg="del">
        <pc:chgData name="Eilidh McGregor (Green Ink)" userId="9cba41ee-7d70-4c23-afba-c2290bddaa61" providerId="ADAL" clId="{6B6A4B4C-6CC4-4272-804E-6A7AD259F5A1}" dt="2025-01-22T17:36:43.400" v="0" actId="2696"/>
        <pc:sldMkLst>
          <pc:docMk/>
          <pc:sldMk cId="31742039" sldId="313"/>
        </pc:sldMkLst>
      </pc:sldChg>
      <pc:sldChg chg="del">
        <pc:chgData name="Eilidh McGregor (Green Ink)" userId="9cba41ee-7d70-4c23-afba-c2290bddaa61" providerId="ADAL" clId="{6B6A4B4C-6CC4-4272-804E-6A7AD259F5A1}" dt="2025-01-22T17:36:43.400" v="0" actId="2696"/>
        <pc:sldMkLst>
          <pc:docMk/>
          <pc:sldMk cId="3703753277" sldId="314"/>
        </pc:sldMkLst>
      </pc:sldChg>
      <pc:sldChg chg="del">
        <pc:chgData name="Eilidh McGregor (Green Ink)" userId="9cba41ee-7d70-4c23-afba-c2290bddaa61" providerId="ADAL" clId="{6B6A4B4C-6CC4-4272-804E-6A7AD259F5A1}" dt="2025-01-22T17:36:43.400" v="0" actId="2696"/>
        <pc:sldMkLst>
          <pc:docMk/>
          <pc:sldMk cId="3592705895" sldId="315"/>
        </pc:sldMkLst>
      </pc:sldChg>
      <pc:sldChg chg="del">
        <pc:chgData name="Eilidh McGregor (Green Ink)" userId="9cba41ee-7d70-4c23-afba-c2290bddaa61" providerId="ADAL" clId="{6B6A4B4C-6CC4-4272-804E-6A7AD259F5A1}" dt="2025-01-22T17:36:43.400" v="0" actId="2696"/>
        <pc:sldMkLst>
          <pc:docMk/>
          <pc:sldMk cId="645047903" sldId="316"/>
        </pc:sldMkLst>
      </pc:sldChg>
      <pc:sldChg chg="del">
        <pc:chgData name="Eilidh McGregor (Green Ink)" userId="9cba41ee-7d70-4c23-afba-c2290bddaa61" providerId="ADAL" clId="{6B6A4B4C-6CC4-4272-804E-6A7AD259F5A1}" dt="2025-01-22T17:36:43.400" v="0" actId="2696"/>
        <pc:sldMkLst>
          <pc:docMk/>
          <pc:sldMk cId="2459270932" sldId="317"/>
        </pc:sldMkLst>
      </pc:sldChg>
      <pc:sldChg chg="del">
        <pc:chgData name="Eilidh McGregor (Green Ink)" userId="9cba41ee-7d70-4c23-afba-c2290bddaa61" providerId="ADAL" clId="{6B6A4B4C-6CC4-4272-804E-6A7AD259F5A1}" dt="2025-01-22T17:36:43.400" v="0" actId="2696"/>
        <pc:sldMkLst>
          <pc:docMk/>
          <pc:sldMk cId="405924900" sldId="318"/>
        </pc:sldMkLst>
      </pc:sldChg>
      <pc:sldChg chg="del">
        <pc:chgData name="Eilidh McGregor (Green Ink)" userId="9cba41ee-7d70-4c23-afba-c2290bddaa61" providerId="ADAL" clId="{6B6A4B4C-6CC4-4272-804E-6A7AD259F5A1}" dt="2025-01-22T17:36:43.400" v="0" actId="2696"/>
        <pc:sldMkLst>
          <pc:docMk/>
          <pc:sldMk cId="215115266" sldId="319"/>
        </pc:sldMkLst>
      </pc:sldChg>
      <pc:sldChg chg="del">
        <pc:chgData name="Eilidh McGregor (Green Ink)" userId="9cba41ee-7d70-4c23-afba-c2290bddaa61" providerId="ADAL" clId="{6B6A4B4C-6CC4-4272-804E-6A7AD259F5A1}" dt="2025-01-22T17:36:43.400" v="0" actId="2696"/>
        <pc:sldMkLst>
          <pc:docMk/>
          <pc:sldMk cId="300440845" sldId="320"/>
        </pc:sldMkLst>
      </pc:sldChg>
      <pc:sldChg chg="del">
        <pc:chgData name="Eilidh McGregor (Green Ink)" userId="9cba41ee-7d70-4c23-afba-c2290bddaa61" providerId="ADAL" clId="{6B6A4B4C-6CC4-4272-804E-6A7AD259F5A1}" dt="2025-01-22T17:36:43.400" v="0" actId="2696"/>
        <pc:sldMkLst>
          <pc:docMk/>
          <pc:sldMk cId="4016960346" sldId="321"/>
        </pc:sldMkLst>
      </pc:sldChg>
      <pc:sldChg chg="del">
        <pc:chgData name="Eilidh McGregor (Green Ink)" userId="9cba41ee-7d70-4c23-afba-c2290bddaa61" providerId="ADAL" clId="{6B6A4B4C-6CC4-4272-804E-6A7AD259F5A1}" dt="2025-01-22T17:36:43.400" v="0" actId="2696"/>
        <pc:sldMkLst>
          <pc:docMk/>
          <pc:sldMk cId="1819681962" sldId="322"/>
        </pc:sldMkLst>
      </pc:sldChg>
      <pc:sldChg chg="del">
        <pc:chgData name="Eilidh McGregor (Green Ink)" userId="9cba41ee-7d70-4c23-afba-c2290bddaa61" providerId="ADAL" clId="{6B6A4B4C-6CC4-4272-804E-6A7AD259F5A1}" dt="2025-01-22T17:36:43.400" v="0" actId="2696"/>
        <pc:sldMkLst>
          <pc:docMk/>
          <pc:sldMk cId="1365899413" sldId="323"/>
        </pc:sldMkLst>
      </pc:sldChg>
      <pc:sldChg chg="del">
        <pc:chgData name="Eilidh McGregor (Green Ink)" userId="9cba41ee-7d70-4c23-afba-c2290bddaa61" providerId="ADAL" clId="{6B6A4B4C-6CC4-4272-804E-6A7AD259F5A1}" dt="2025-01-22T17:36:43.400" v="0" actId="2696"/>
        <pc:sldMkLst>
          <pc:docMk/>
          <pc:sldMk cId="2638156766" sldId="324"/>
        </pc:sldMkLst>
      </pc:sldChg>
      <pc:sldChg chg="del">
        <pc:chgData name="Eilidh McGregor (Green Ink)" userId="9cba41ee-7d70-4c23-afba-c2290bddaa61" providerId="ADAL" clId="{6B6A4B4C-6CC4-4272-804E-6A7AD259F5A1}" dt="2025-01-22T17:36:43.400" v="0" actId="2696"/>
        <pc:sldMkLst>
          <pc:docMk/>
          <pc:sldMk cId="1369234350" sldId="325"/>
        </pc:sldMkLst>
      </pc:sldChg>
      <pc:sldChg chg="del">
        <pc:chgData name="Eilidh McGregor (Green Ink)" userId="9cba41ee-7d70-4c23-afba-c2290bddaa61" providerId="ADAL" clId="{6B6A4B4C-6CC4-4272-804E-6A7AD259F5A1}" dt="2025-01-22T17:36:43.400" v="0" actId="2696"/>
        <pc:sldMkLst>
          <pc:docMk/>
          <pc:sldMk cId="60754089" sldId="326"/>
        </pc:sldMkLst>
      </pc:sldChg>
      <pc:sldChg chg="del">
        <pc:chgData name="Eilidh McGregor (Green Ink)" userId="9cba41ee-7d70-4c23-afba-c2290bddaa61" providerId="ADAL" clId="{6B6A4B4C-6CC4-4272-804E-6A7AD259F5A1}" dt="2025-01-22T17:36:43.400" v="0" actId="2696"/>
        <pc:sldMkLst>
          <pc:docMk/>
          <pc:sldMk cId="1645537383" sldId="327"/>
        </pc:sldMkLst>
      </pc:sldChg>
      <pc:sldChg chg="del">
        <pc:chgData name="Eilidh McGregor (Green Ink)" userId="9cba41ee-7d70-4c23-afba-c2290bddaa61" providerId="ADAL" clId="{6B6A4B4C-6CC4-4272-804E-6A7AD259F5A1}" dt="2025-01-22T17:36:43.400" v="0" actId="2696"/>
        <pc:sldMkLst>
          <pc:docMk/>
          <pc:sldMk cId="2105024719" sldId="328"/>
        </pc:sldMkLst>
      </pc:sldChg>
      <pc:sldChg chg="del">
        <pc:chgData name="Eilidh McGregor (Green Ink)" userId="9cba41ee-7d70-4c23-afba-c2290bddaa61" providerId="ADAL" clId="{6B6A4B4C-6CC4-4272-804E-6A7AD259F5A1}" dt="2025-01-22T17:36:43.400" v="0" actId="2696"/>
        <pc:sldMkLst>
          <pc:docMk/>
          <pc:sldMk cId="4287269881" sldId="329"/>
        </pc:sldMkLst>
      </pc:sldChg>
      <pc:sldChg chg="del">
        <pc:chgData name="Eilidh McGregor (Green Ink)" userId="9cba41ee-7d70-4c23-afba-c2290bddaa61" providerId="ADAL" clId="{6B6A4B4C-6CC4-4272-804E-6A7AD259F5A1}" dt="2025-01-22T17:36:43.400" v="0" actId="2696"/>
        <pc:sldMkLst>
          <pc:docMk/>
          <pc:sldMk cId="2282169624" sldId="331"/>
        </pc:sldMkLst>
      </pc:sldChg>
      <pc:sldChg chg="del">
        <pc:chgData name="Eilidh McGregor (Green Ink)" userId="9cba41ee-7d70-4c23-afba-c2290bddaa61" providerId="ADAL" clId="{6B6A4B4C-6CC4-4272-804E-6A7AD259F5A1}" dt="2025-01-22T17:36:43.400" v="0" actId="2696"/>
        <pc:sldMkLst>
          <pc:docMk/>
          <pc:sldMk cId="3640792935" sldId="332"/>
        </pc:sldMkLst>
      </pc:sldChg>
      <pc:sldChg chg="del">
        <pc:chgData name="Eilidh McGregor (Green Ink)" userId="9cba41ee-7d70-4c23-afba-c2290bddaa61" providerId="ADAL" clId="{6B6A4B4C-6CC4-4272-804E-6A7AD259F5A1}" dt="2025-01-22T17:36:43.400" v="0" actId="2696"/>
        <pc:sldMkLst>
          <pc:docMk/>
          <pc:sldMk cId="3389520788" sldId="333"/>
        </pc:sldMkLst>
      </pc:sldChg>
      <pc:sldChg chg="del">
        <pc:chgData name="Eilidh McGregor (Green Ink)" userId="9cba41ee-7d70-4c23-afba-c2290bddaa61" providerId="ADAL" clId="{6B6A4B4C-6CC4-4272-804E-6A7AD259F5A1}" dt="2025-01-22T17:36:43.400" v="0" actId="2696"/>
        <pc:sldMkLst>
          <pc:docMk/>
          <pc:sldMk cId="2260159668" sldId="334"/>
        </pc:sldMkLst>
      </pc:sldChg>
      <pc:sldChg chg="del">
        <pc:chgData name="Eilidh McGregor (Green Ink)" userId="9cba41ee-7d70-4c23-afba-c2290bddaa61" providerId="ADAL" clId="{6B6A4B4C-6CC4-4272-804E-6A7AD259F5A1}" dt="2025-01-22T17:36:43.400" v="0" actId="2696"/>
        <pc:sldMkLst>
          <pc:docMk/>
          <pc:sldMk cId="503172891" sldId="335"/>
        </pc:sldMkLst>
      </pc:sldChg>
      <pc:sldChg chg="del">
        <pc:chgData name="Eilidh McGregor (Green Ink)" userId="9cba41ee-7d70-4c23-afba-c2290bddaa61" providerId="ADAL" clId="{6B6A4B4C-6CC4-4272-804E-6A7AD259F5A1}" dt="2025-01-22T17:36:43.400" v="0" actId="2696"/>
        <pc:sldMkLst>
          <pc:docMk/>
          <pc:sldMk cId="189337088" sldId="336"/>
        </pc:sldMkLst>
      </pc:sldChg>
      <pc:sldChg chg="del">
        <pc:chgData name="Eilidh McGregor (Green Ink)" userId="9cba41ee-7d70-4c23-afba-c2290bddaa61" providerId="ADAL" clId="{6B6A4B4C-6CC4-4272-804E-6A7AD259F5A1}" dt="2025-01-22T17:37:08.312" v="1" actId="2696"/>
        <pc:sldMkLst>
          <pc:docMk/>
          <pc:sldMk cId="3035615297" sldId="352"/>
        </pc:sldMkLst>
      </pc:sldChg>
      <pc:sldChg chg="del">
        <pc:chgData name="Eilidh McGregor (Green Ink)" userId="9cba41ee-7d70-4c23-afba-c2290bddaa61" providerId="ADAL" clId="{6B6A4B4C-6CC4-4272-804E-6A7AD259F5A1}" dt="2025-01-22T17:37:08.312" v="1" actId="2696"/>
        <pc:sldMkLst>
          <pc:docMk/>
          <pc:sldMk cId="3473095637" sldId="353"/>
        </pc:sldMkLst>
      </pc:sldChg>
      <pc:sldChg chg="del">
        <pc:chgData name="Eilidh McGregor (Green Ink)" userId="9cba41ee-7d70-4c23-afba-c2290bddaa61" providerId="ADAL" clId="{6B6A4B4C-6CC4-4272-804E-6A7AD259F5A1}" dt="2025-01-22T17:37:08.312" v="1" actId="2696"/>
        <pc:sldMkLst>
          <pc:docMk/>
          <pc:sldMk cId="2944623996" sldId="354"/>
        </pc:sldMkLst>
      </pc:sldChg>
      <pc:sldChg chg="del">
        <pc:chgData name="Eilidh McGregor (Green Ink)" userId="9cba41ee-7d70-4c23-afba-c2290bddaa61" providerId="ADAL" clId="{6B6A4B4C-6CC4-4272-804E-6A7AD259F5A1}" dt="2025-01-22T17:37:08.312" v="1" actId="2696"/>
        <pc:sldMkLst>
          <pc:docMk/>
          <pc:sldMk cId="2691747382" sldId="355"/>
        </pc:sldMkLst>
      </pc:sldChg>
      <pc:sldChg chg="del">
        <pc:chgData name="Eilidh McGregor (Green Ink)" userId="9cba41ee-7d70-4c23-afba-c2290bddaa61" providerId="ADAL" clId="{6B6A4B4C-6CC4-4272-804E-6A7AD259F5A1}" dt="2025-01-22T17:37:08.312" v="1" actId="2696"/>
        <pc:sldMkLst>
          <pc:docMk/>
          <pc:sldMk cId="4185511180" sldId="356"/>
        </pc:sldMkLst>
      </pc:sldChg>
      <pc:sldChg chg="del">
        <pc:chgData name="Eilidh McGregor (Green Ink)" userId="9cba41ee-7d70-4c23-afba-c2290bddaa61" providerId="ADAL" clId="{6B6A4B4C-6CC4-4272-804E-6A7AD259F5A1}" dt="2025-01-22T17:37:08.312" v="1" actId="2696"/>
        <pc:sldMkLst>
          <pc:docMk/>
          <pc:sldMk cId="1111653470" sldId="357"/>
        </pc:sldMkLst>
      </pc:sldChg>
      <pc:sldChg chg="del">
        <pc:chgData name="Eilidh McGregor (Green Ink)" userId="9cba41ee-7d70-4c23-afba-c2290bddaa61" providerId="ADAL" clId="{6B6A4B4C-6CC4-4272-804E-6A7AD259F5A1}" dt="2025-01-22T17:37:08.312" v="1" actId="2696"/>
        <pc:sldMkLst>
          <pc:docMk/>
          <pc:sldMk cId="3487666049" sldId="358"/>
        </pc:sldMkLst>
      </pc:sldChg>
      <pc:sldChg chg="del">
        <pc:chgData name="Eilidh McGregor (Green Ink)" userId="9cba41ee-7d70-4c23-afba-c2290bddaa61" providerId="ADAL" clId="{6B6A4B4C-6CC4-4272-804E-6A7AD259F5A1}" dt="2025-01-22T17:37:08.312" v="1" actId="2696"/>
        <pc:sldMkLst>
          <pc:docMk/>
          <pc:sldMk cId="2286267831" sldId="359"/>
        </pc:sldMkLst>
      </pc:sldChg>
      <pc:sldChg chg="del">
        <pc:chgData name="Eilidh McGregor (Green Ink)" userId="9cba41ee-7d70-4c23-afba-c2290bddaa61" providerId="ADAL" clId="{6B6A4B4C-6CC4-4272-804E-6A7AD259F5A1}" dt="2025-01-22T17:37:08.312" v="1" actId="2696"/>
        <pc:sldMkLst>
          <pc:docMk/>
          <pc:sldMk cId="808584332" sldId="360"/>
        </pc:sldMkLst>
      </pc:sldChg>
      <pc:sldChg chg="del">
        <pc:chgData name="Eilidh McGregor (Green Ink)" userId="9cba41ee-7d70-4c23-afba-c2290bddaa61" providerId="ADAL" clId="{6B6A4B4C-6CC4-4272-804E-6A7AD259F5A1}" dt="2025-01-22T17:37:08.312" v="1" actId="2696"/>
        <pc:sldMkLst>
          <pc:docMk/>
          <pc:sldMk cId="2053373606" sldId="361"/>
        </pc:sldMkLst>
      </pc:sldChg>
      <pc:sldChg chg="del">
        <pc:chgData name="Eilidh McGregor (Green Ink)" userId="9cba41ee-7d70-4c23-afba-c2290bddaa61" providerId="ADAL" clId="{6B6A4B4C-6CC4-4272-804E-6A7AD259F5A1}" dt="2025-01-22T17:37:08.312" v="1" actId="2696"/>
        <pc:sldMkLst>
          <pc:docMk/>
          <pc:sldMk cId="381938884" sldId="362"/>
        </pc:sldMkLst>
      </pc:sldChg>
      <pc:sldChg chg="del">
        <pc:chgData name="Eilidh McGregor (Green Ink)" userId="9cba41ee-7d70-4c23-afba-c2290bddaa61" providerId="ADAL" clId="{6B6A4B4C-6CC4-4272-804E-6A7AD259F5A1}" dt="2025-01-22T17:37:08.312" v="1" actId="2696"/>
        <pc:sldMkLst>
          <pc:docMk/>
          <pc:sldMk cId="2997695657" sldId="363"/>
        </pc:sldMkLst>
      </pc:sldChg>
      <pc:sldChg chg="del">
        <pc:chgData name="Eilidh McGregor (Green Ink)" userId="9cba41ee-7d70-4c23-afba-c2290bddaa61" providerId="ADAL" clId="{6B6A4B4C-6CC4-4272-804E-6A7AD259F5A1}" dt="2025-01-22T17:37:08.312" v="1" actId="2696"/>
        <pc:sldMkLst>
          <pc:docMk/>
          <pc:sldMk cId="2502400184" sldId="364"/>
        </pc:sldMkLst>
      </pc:sldChg>
      <pc:sldChg chg="del">
        <pc:chgData name="Eilidh McGregor (Green Ink)" userId="9cba41ee-7d70-4c23-afba-c2290bddaa61" providerId="ADAL" clId="{6B6A4B4C-6CC4-4272-804E-6A7AD259F5A1}" dt="2025-01-22T17:37:08.312" v="1" actId="2696"/>
        <pc:sldMkLst>
          <pc:docMk/>
          <pc:sldMk cId="450505083" sldId="365"/>
        </pc:sldMkLst>
      </pc:sldChg>
      <pc:sldChg chg="del">
        <pc:chgData name="Eilidh McGregor (Green Ink)" userId="9cba41ee-7d70-4c23-afba-c2290bddaa61" providerId="ADAL" clId="{6B6A4B4C-6CC4-4272-804E-6A7AD259F5A1}" dt="2025-01-22T17:37:08.312" v="1" actId="2696"/>
        <pc:sldMkLst>
          <pc:docMk/>
          <pc:sldMk cId="2910822156" sldId="366"/>
        </pc:sldMkLst>
      </pc:sldChg>
      <pc:sldChg chg="del">
        <pc:chgData name="Eilidh McGregor (Green Ink)" userId="9cba41ee-7d70-4c23-afba-c2290bddaa61" providerId="ADAL" clId="{6B6A4B4C-6CC4-4272-804E-6A7AD259F5A1}" dt="2025-01-22T17:37:08.312" v="1" actId="2696"/>
        <pc:sldMkLst>
          <pc:docMk/>
          <pc:sldMk cId="3930788228" sldId="367"/>
        </pc:sldMkLst>
      </pc:sldChg>
      <pc:sldChg chg="del">
        <pc:chgData name="Eilidh McGregor (Green Ink)" userId="9cba41ee-7d70-4c23-afba-c2290bddaa61" providerId="ADAL" clId="{6B6A4B4C-6CC4-4272-804E-6A7AD259F5A1}" dt="2025-01-22T17:37:08.312" v="1" actId="2696"/>
        <pc:sldMkLst>
          <pc:docMk/>
          <pc:sldMk cId="3960158483" sldId="368"/>
        </pc:sldMkLst>
      </pc:sldChg>
      <pc:sldChg chg="del">
        <pc:chgData name="Eilidh McGregor (Green Ink)" userId="9cba41ee-7d70-4c23-afba-c2290bddaa61" providerId="ADAL" clId="{6B6A4B4C-6CC4-4272-804E-6A7AD259F5A1}" dt="2025-01-22T17:37:08.312" v="1" actId="2696"/>
        <pc:sldMkLst>
          <pc:docMk/>
          <pc:sldMk cId="2664659621" sldId="369"/>
        </pc:sldMkLst>
      </pc:sldChg>
      <pc:sldChg chg="del">
        <pc:chgData name="Eilidh McGregor (Green Ink)" userId="9cba41ee-7d70-4c23-afba-c2290bddaa61" providerId="ADAL" clId="{6B6A4B4C-6CC4-4272-804E-6A7AD259F5A1}" dt="2025-01-22T17:37:08.312" v="1" actId="2696"/>
        <pc:sldMkLst>
          <pc:docMk/>
          <pc:sldMk cId="3331365431" sldId="370"/>
        </pc:sldMkLst>
      </pc:sldChg>
      <pc:sldChg chg="del">
        <pc:chgData name="Eilidh McGregor (Green Ink)" userId="9cba41ee-7d70-4c23-afba-c2290bddaa61" providerId="ADAL" clId="{6B6A4B4C-6CC4-4272-804E-6A7AD259F5A1}" dt="2025-01-22T17:37:08.312" v="1" actId="2696"/>
        <pc:sldMkLst>
          <pc:docMk/>
          <pc:sldMk cId="1380650648" sldId="371"/>
        </pc:sldMkLst>
      </pc:sldChg>
      <pc:sldChg chg="del">
        <pc:chgData name="Eilidh McGregor (Green Ink)" userId="9cba41ee-7d70-4c23-afba-c2290bddaa61" providerId="ADAL" clId="{6B6A4B4C-6CC4-4272-804E-6A7AD259F5A1}" dt="2025-01-22T17:37:08.312" v="1" actId="2696"/>
        <pc:sldMkLst>
          <pc:docMk/>
          <pc:sldMk cId="1476635638" sldId="372"/>
        </pc:sldMkLst>
      </pc:sldChg>
      <pc:sldChg chg="del">
        <pc:chgData name="Eilidh McGregor (Green Ink)" userId="9cba41ee-7d70-4c23-afba-c2290bddaa61" providerId="ADAL" clId="{6B6A4B4C-6CC4-4272-804E-6A7AD259F5A1}" dt="2025-01-22T17:37:08.312" v="1" actId="2696"/>
        <pc:sldMkLst>
          <pc:docMk/>
          <pc:sldMk cId="518623373" sldId="373"/>
        </pc:sldMkLst>
      </pc:sldChg>
      <pc:sldChg chg="del">
        <pc:chgData name="Eilidh McGregor (Green Ink)" userId="9cba41ee-7d70-4c23-afba-c2290bddaa61" providerId="ADAL" clId="{6B6A4B4C-6CC4-4272-804E-6A7AD259F5A1}" dt="2025-01-22T17:37:08.312" v="1" actId="2696"/>
        <pc:sldMkLst>
          <pc:docMk/>
          <pc:sldMk cId="1337207779" sldId="374"/>
        </pc:sldMkLst>
      </pc:sldChg>
      <pc:sldChg chg="del">
        <pc:chgData name="Eilidh McGregor (Green Ink)" userId="9cba41ee-7d70-4c23-afba-c2290bddaa61" providerId="ADAL" clId="{6B6A4B4C-6CC4-4272-804E-6A7AD259F5A1}" dt="2025-01-22T17:37:08.312" v="1" actId="2696"/>
        <pc:sldMkLst>
          <pc:docMk/>
          <pc:sldMk cId="903554842" sldId="375"/>
        </pc:sldMkLst>
      </pc:sldChg>
      <pc:sldChg chg="del">
        <pc:chgData name="Eilidh McGregor (Green Ink)" userId="9cba41ee-7d70-4c23-afba-c2290bddaa61" providerId="ADAL" clId="{6B6A4B4C-6CC4-4272-804E-6A7AD259F5A1}" dt="2025-01-22T17:37:08.312" v="1" actId="2696"/>
        <pc:sldMkLst>
          <pc:docMk/>
          <pc:sldMk cId="3698560307" sldId="376"/>
        </pc:sldMkLst>
      </pc:sldChg>
      <pc:sldChg chg="del">
        <pc:chgData name="Eilidh McGregor (Green Ink)" userId="9cba41ee-7d70-4c23-afba-c2290bddaa61" providerId="ADAL" clId="{6B6A4B4C-6CC4-4272-804E-6A7AD259F5A1}" dt="2025-01-22T17:37:08.312" v="1" actId="2696"/>
        <pc:sldMkLst>
          <pc:docMk/>
          <pc:sldMk cId="1354297752" sldId="377"/>
        </pc:sldMkLst>
      </pc:sldChg>
      <pc:sldChg chg="del">
        <pc:chgData name="Eilidh McGregor (Green Ink)" userId="9cba41ee-7d70-4c23-afba-c2290bddaa61" providerId="ADAL" clId="{6B6A4B4C-6CC4-4272-804E-6A7AD259F5A1}" dt="2025-01-22T17:37:08.312" v="1" actId="2696"/>
        <pc:sldMkLst>
          <pc:docMk/>
          <pc:sldMk cId="2107535238" sldId="378"/>
        </pc:sldMkLst>
      </pc:sldChg>
      <pc:sldChg chg="del">
        <pc:chgData name="Eilidh McGregor (Green Ink)" userId="9cba41ee-7d70-4c23-afba-c2290bddaa61" providerId="ADAL" clId="{6B6A4B4C-6CC4-4272-804E-6A7AD259F5A1}" dt="2025-01-22T17:37:08.312" v="1" actId="2696"/>
        <pc:sldMkLst>
          <pc:docMk/>
          <pc:sldMk cId="3009497168" sldId="379"/>
        </pc:sldMkLst>
      </pc:sldChg>
      <pc:sldChg chg="del">
        <pc:chgData name="Eilidh McGregor (Green Ink)" userId="9cba41ee-7d70-4c23-afba-c2290bddaa61" providerId="ADAL" clId="{6B6A4B4C-6CC4-4272-804E-6A7AD259F5A1}" dt="2025-01-22T17:37:08.312" v="1" actId="2696"/>
        <pc:sldMkLst>
          <pc:docMk/>
          <pc:sldMk cId="931857856" sldId="380"/>
        </pc:sldMkLst>
      </pc:sldChg>
      <pc:sldChg chg="del">
        <pc:chgData name="Eilidh McGregor (Green Ink)" userId="9cba41ee-7d70-4c23-afba-c2290bddaa61" providerId="ADAL" clId="{6B6A4B4C-6CC4-4272-804E-6A7AD259F5A1}" dt="2025-01-22T17:37:08.312" v="1" actId="2696"/>
        <pc:sldMkLst>
          <pc:docMk/>
          <pc:sldMk cId="3185709460" sldId="381"/>
        </pc:sldMkLst>
      </pc:sldChg>
      <pc:sldChg chg="del">
        <pc:chgData name="Eilidh McGregor (Green Ink)" userId="9cba41ee-7d70-4c23-afba-c2290bddaa61" providerId="ADAL" clId="{6B6A4B4C-6CC4-4272-804E-6A7AD259F5A1}" dt="2025-01-22T17:37:08.312" v="1" actId="2696"/>
        <pc:sldMkLst>
          <pc:docMk/>
          <pc:sldMk cId="3589868293" sldId="382"/>
        </pc:sldMkLst>
      </pc:sldChg>
      <pc:sldChg chg="del">
        <pc:chgData name="Eilidh McGregor (Green Ink)" userId="9cba41ee-7d70-4c23-afba-c2290bddaa61" providerId="ADAL" clId="{6B6A4B4C-6CC4-4272-804E-6A7AD259F5A1}" dt="2025-01-22T17:37:08.312" v="1" actId="2696"/>
        <pc:sldMkLst>
          <pc:docMk/>
          <pc:sldMk cId="4011445393" sldId="383"/>
        </pc:sldMkLst>
      </pc:sldChg>
      <pc:sldChg chg="del">
        <pc:chgData name="Eilidh McGregor (Green Ink)" userId="9cba41ee-7d70-4c23-afba-c2290bddaa61" providerId="ADAL" clId="{6B6A4B4C-6CC4-4272-804E-6A7AD259F5A1}" dt="2025-01-22T17:37:08.312" v="1" actId="2696"/>
        <pc:sldMkLst>
          <pc:docMk/>
          <pc:sldMk cId="2336240412" sldId="385"/>
        </pc:sldMkLst>
      </pc:sldChg>
      <pc:sldChg chg="del">
        <pc:chgData name="Eilidh McGregor (Green Ink)" userId="9cba41ee-7d70-4c23-afba-c2290bddaa61" providerId="ADAL" clId="{6B6A4B4C-6CC4-4272-804E-6A7AD259F5A1}" dt="2025-01-22T17:37:08.312" v="1" actId="2696"/>
        <pc:sldMkLst>
          <pc:docMk/>
          <pc:sldMk cId="1156690852" sldId="386"/>
        </pc:sldMkLst>
      </pc:sldChg>
      <pc:sldChg chg="del">
        <pc:chgData name="Eilidh McGregor (Green Ink)" userId="9cba41ee-7d70-4c23-afba-c2290bddaa61" providerId="ADAL" clId="{6B6A4B4C-6CC4-4272-804E-6A7AD259F5A1}" dt="2025-01-22T17:37:08.312" v="1" actId="2696"/>
        <pc:sldMkLst>
          <pc:docMk/>
          <pc:sldMk cId="4218647465" sldId="387"/>
        </pc:sldMkLst>
      </pc:sldChg>
      <pc:sldChg chg="del">
        <pc:chgData name="Eilidh McGregor (Green Ink)" userId="9cba41ee-7d70-4c23-afba-c2290bddaa61" providerId="ADAL" clId="{6B6A4B4C-6CC4-4272-804E-6A7AD259F5A1}" dt="2025-01-22T17:37:08.312" v="1" actId="2696"/>
        <pc:sldMkLst>
          <pc:docMk/>
          <pc:sldMk cId="1917435598" sldId="388"/>
        </pc:sldMkLst>
      </pc:sldChg>
      <pc:sldChg chg="del">
        <pc:chgData name="Eilidh McGregor (Green Ink)" userId="9cba41ee-7d70-4c23-afba-c2290bddaa61" providerId="ADAL" clId="{6B6A4B4C-6CC4-4272-804E-6A7AD259F5A1}" dt="2025-01-22T17:37:08.312" v="1" actId="2696"/>
        <pc:sldMkLst>
          <pc:docMk/>
          <pc:sldMk cId="2015603308" sldId="389"/>
        </pc:sldMkLst>
      </pc:sldChg>
      <pc:sldChg chg="del">
        <pc:chgData name="Eilidh McGregor (Green Ink)" userId="9cba41ee-7d70-4c23-afba-c2290bddaa61" providerId="ADAL" clId="{6B6A4B4C-6CC4-4272-804E-6A7AD259F5A1}" dt="2025-01-22T17:37:08.312" v="1" actId="2696"/>
        <pc:sldMkLst>
          <pc:docMk/>
          <pc:sldMk cId="1171939171" sldId="390"/>
        </pc:sldMkLst>
      </pc:sldChg>
      <pc:sldChg chg="del">
        <pc:chgData name="Eilidh McGregor (Green Ink)" userId="9cba41ee-7d70-4c23-afba-c2290bddaa61" providerId="ADAL" clId="{6B6A4B4C-6CC4-4272-804E-6A7AD259F5A1}" dt="2025-01-22T17:37:08.312" v="1" actId="2696"/>
        <pc:sldMkLst>
          <pc:docMk/>
          <pc:sldMk cId="1028910217" sldId="391"/>
        </pc:sldMkLst>
      </pc:sldChg>
      <pc:sldChg chg="del">
        <pc:chgData name="Eilidh McGregor (Green Ink)" userId="9cba41ee-7d70-4c23-afba-c2290bddaa61" providerId="ADAL" clId="{6B6A4B4C-6CC4-4272-804E-6A7AD259F5A1}" dt="2025-01-22T17:37:08.312" v="1" actId="2696"/>
        <pc:sldMkLst>
          <pc:docMk/>
          <pc:sldMk cId="1127343658" sldId="392"/>
        </pc:sldMkLst>
      </pc:sldChg>
      <pc:sldChg chg="del">
        <pc:chgData name="Eilidh McGregor (Green Ink)" userId="9cba41ee-7d70-4c23-afba-c2290bddaa61" providerId="ADAL" clId="{6B6A4B4C-6CC4-4272-804E-6A7AD259F5A1}" dt="2025-01-22T17:37:08.312" v="1" actId="2696"/>
        <pc:sldMkLst>
          <pc:docMk/>
          <pc:sldMk cId="2988284812" sldId="393"/>
        </pc:sldMkLst>
      </pc:sldChg>
      <pc:sldChg chg="del">
        <pc:chgData name="Eilidh McGregor (Green Ink)" userId="9cba41ee-7d70-4c23-afba-c2290bddaa61" providerId="ADAL" clId="{6B6A4B4C-6CC4-4272-804E-6A7AD259F5A1}" dt="2025-01-22T17:37:08.312" v="1" actId="2696"/>
        <pc:sldMkLst>
          <pc:docMk/>
          <pc:sldMk cId="1822650153" sldId="394"/>
        </pc:sldMkLst>
      </pc:sldChg>
      <pc:sldChg chg="del">
        <pc:chgData name="Eilidh McGregor (Green Ink)" userId="9cba41ee-7d70-4c23-afba-c2290bddaa61" providerId="ADAL" clId="{6B6A4B4C-6CC4-4272-804E-6A7AD259F5A1}" dt="2025-01-22T17:37:08.312" v="1" actId="2696"/>
        <pc:sldMkLst>
          <pc:docMk/>
          <pc:sldMk cId="4194480999" sldId="395"/>
        </pc:sldMkLst>
      </pc:sldChg>
      <pc:sldChg chg="del">
        <pc:chgData name="Eilidh McGregor (Green Ink)" userId="9cba41ee-7d70-4c23-afba-c2290bddaa61" providerId="ADAL" clId="{6B6A4B4C-6CC4-4272-804E-6A7AD259F5A1}" dt="2025-01-22T17:37:08.312" v="1" actId="2696"/>
        <pc:sldMkLst>
          <pc:docMk/>
          <pc:sldMk cId="3538176018" sldId="396"/>
        </pc:sldMkLst>
      </pc:sldChg>
      <pc:sldChg chg="del">
        <pc:chgData name="Eilidh McGregor (Green Ink)" userId="9cba41ee-7d70-4c23-afba-c2290bddaa61" providerId="ADAL" clId="{6B6A4B4C-6CC4-4272-804E-6A7AD259F5A1}" dt="2025-01-22T17:37:08.312" v="1" actId="2696"/>
        <pc:sldMkLst>
          <pc:docMk/>
          <pc:sldMk cId="3561387362" sldId="397"/>
        </pc:sldMkLst>
      </pc:sldChg>
      <pc:sldChg chg="del">
        <pc:chgData name="Eilidh McGregor (Green Ink)" userId="9cba41ee-7d70-4c23-afba-c2290bddaa61" providerId="ADAL" clId="{6B6A4B4C-6CC4-4272-804E-6A7AD259F5A1}" dt="2025-01-22T17:37:08.312" v="1" actId="2696"/>
        <pc:sldMkLst>
          <pc:docMk/>
          <pc:sldMk cId="1954711701" sldId="399"/>
        </pc:sldMkLst>
      </pc:sldChg>
      <pc:sldChg chg="del">
        <pc:chgData name="Eilidh McGregor (Green Ink)" userId="9cba41ee-7d70-4c23-afba-c2290bddaa61" providerId="ADAL" clId="{6B6A4B4C-6CC4-4272-804E-6A7AD259F5A1}" dt="2025-01-22T17:37:08.312" v="1" actId="2696"/>
        <pc:sldMkLst>
          <pc:docMk/>
          <pc:sldMk cId="3059605623" sldId="400"/>
        </pc:sldMkLst>
      </pc:sldChg>
      <pc:sldChg chg="del">
        <pc:chgData name="Eilidh McGregor (Green Ink)" userId="9cba41ee-7d70-4c23-afba-c2290bddaa61" providerId="ADAL" clId="{6B6A4B4C-6CC4-4272-804E-6A7AD259F5A1}" dt="2025-01-22T17:37:08.312" v="1" actId="2696"/>
        <pc:sldMkLst>
          <pc:docMk/>
          <pc:sldMk cId="808780701" sldId="401"/>
        </pc:sldMkLst>
      </pc:sldChg>
      <pc:sldChg chg="del">
        <pc:chgData name="Eilidh McGregor (Green Ink)" userId="9cba41ee-7d70-4c23-afba-c2290bddaa61" providerId="ADAL" clId="{6B6A4B4C-6CC4-4272-804E-6A7AD259F5A1}" dt="2025-01-22T17:37:08.312" v="1" actId="2696"/>
        <pc:sldMkLst>
          <pc:docMk/>
          <pc:sldMk cId="3368542220" sldId="402"/>
        </pc:sldMkLst>
      </pc:sldChg>
      <pc:sldChg chg="del">
        <pc:chgData name="Eilidh McGregor (Green Ink)" userId="9cba41ee-7d70-4c23-afba-c2290bddaa61" providerId="ADAL" clId="{6B6A4B4C-6CC4-4272-804E-6A7AD259F5A1}" dt="2025-01-22T17:37:08.312" v="1" actId="2696"/>
        <pc:sldMkLst>
          <pc:docMk/>
          <pc:sldMk cId="2692575180" sldId="403"/>
        </pc:sldMkLst>
      </pc:sldChg>
      <pc:sldChg chg="del">
        <pc:chgData name="Eilidh McGregor (Green Ink)" userId="9cba41ee-7d70-4c23-afba-c2290bddaa61" providerId="ADAL" clId="{6B6A4B4C-6CC4-4272-804E-6A7AD259F5A1}" dt="2025-01-22T17:37:08.312" v="1" actId="2696"/>
        <pc:sldMkLst>
          <pc:docMk/>
          <pc:sldMk cId="2493692021" sldId="404"/>
        </pc:sldMkLst>
      </pc:sldChg>
      <pc:sldChg chg="del">
        <pc:chgData name="Eilidh McGregor (Green Ink)" userId="9cba41ee-7d70-4c23-afba-c2290bddaa61" providerId="ADAL" clId="{6B6A4B4C-6CC4-4272-804E-6A7AD259F5A1}" dt="2025-01-22T17:37:08.312" v="1" actId="2696"/>
        <pc:sldMkLst>
          <pc:docMk/>
          <pc:sldMk cId="1331180470" sldId="405"/>
        </pc:sldMkLst>
      </pc:sldChg>
      <pc:sldChg chg="del">
        <pc:chgData name="Eilidh McGregor (Green Ink)" userId="9cba41ee-7d70-4c23-afba-c2290bddaa61" providerId="ADAL" clId="{6B6A4B4C-6CC4-4272-804E-6A7AD259F5A1}" dt="2025-01-22T17:37:08.312" v="1" actId="2696"/>
        <pc:sldMkLst>
          <pc:docMk/>
          <pc:sldMk cId="1722598437" sldId="406"/>
        </pc:sldMkLst>
      </pc:sldChg>
      <pc:sldChg chg="del">
        <pc:chgData name="Eilidh McGregor (Green Ink)" userId="9cba41ee-7d70-4c23-afba-c2290bddaa61" providerId="ADAL" clId="{6B6A4B4C-6CC4-4272-804E-6A7AD259F5A1}" dt="2025-01-22T17:37:08.312" v="1" actId="2696"/>
        <pc:sldMkLst>
          <pc:docMk/>
          <pc:sldMk cId="2688503039" sldId="407"/>
        </pc:sldMkLst>
      </pc:sldChg>
      <pc:sldChg chg="del">
        <pc:chgData name="Eilidh McGregor (Green Ink)" userId="9cba41ee-7d70-4c23-afba-c2290bddaa61" providerId="ADAL" clId="{6B6A4B4C-6CC4-4272-804E-6A7AD259F5A1}" dt="2025-01-22T17:37:08.312" v="1" actId="2696"/>
        <pc:sldMkLst>
          <pc:docMk/>
          <pc:sldMk cId="2853284006" sldId="408"/>
        </pc:sldMkLst>
      </pc:sldChg>
      <pc:sldChg chg="del">
        <pc:chgData name="Eilidh McGregor (Green Ink)" userId="9cba41ee-7d70-4c23-afba-c2290bddaa61" providerId="ADAL" clId="{6B6A4B4C-6CC4-4272-804E-6A7AD259F5A1}" dt="2025-01-22T17:37:08.312" v="1" actId="2696"/>
        <pc:sldMkLst>
          <pc:docMk/>
          <pc:sldMk cId="21310276" sldId="409"/>
        </pc:sldMkLst>
      </pc:sldChg>
      <pc:sldChg chg="del">
        <pc:chgData name="Eilidh McGregor (Green Ink)" userId="9cba41ee-7d70-4c23-afba-c2290bddaa61" providerId="ADAL" clId="{6B6A4B4C-6CC4-4272-804E-6A7AD259F5A1}" dt="2025-01-22T17:37:08.312" v="1" actId="2696"/>
        <pc:sldMkLst>
          <pc:docMk/>
          <pc:sldMk cId="2888543304" sldId="410"/>
        </pc:sldMkLst>
      </pc:sldChg>
      <pc:sldChg chg="del">
        <pc:chgData name="Eilidh McGregor (Green Ink)" userId="9cba41ee-7d70-4c23-afba-c2290bddaa61" providerId="ADAL" clId="{6B6A4B4C-6CC4-4272-804E-6A7AD259F5A1}" dt="2025-01-22T17:37:08.312" v="1" actId="2696"/>
        <pc:sldMkLst>
          <pc:docMk/>
          <pc:sldMk cId="441904790" sldId="411"/>
        </pc:sldMkLst>
      </pc:sldChg>
      <pc:sldChg chg="del">
        <pc:chgData name="Eilidh McGregor (Green Ink)" userId="9cba41ee-7d70-4c23-afba-c2290bddaa61" providerId="ADAL" clId="{6B6A4B4C-6CC4-4272-804E-6A7AD259F5A1}" dt="2025-01-22T17:37:08.312" v="1" actId="2696"/>
        <pc:sldMkLst>
          <pc:docMk/>
          <pc:sldMk cId="2199830253" sldId="412"/>
        </pc:sldMkLst>
      </pc:sldChg>
      <pc:sldChg chg="del">
        <pc:chgData name="Eilidh McGregor (Green Ink)" userId="9cba41ee-7d70-4c23-afba-c2290bddaa61" providerId="ADAL" clId="{6B6A4B4C-6CC4-4272-804E-6A7AD259F5A1}" dt="2025-01-22T17:37:08.312" v="1" actId="2696"/>
        <pc:sldMkLst>
          <pc:docMk/>
          <pc:sldMk cId="3711404045" sldId="413"/>
        </pc:sldMkLst>
      </pc:sldChg>
      <pc:sldChg chg="del">
        <pc:chgData name="Eilidh McGregor (Green Ink)" userId="9cba41ee-7d70-4c23-afba-c2290bddaa61" providerId="ADAL" clId="{6B6A4B4C-6CC4-4272-804E-6A7AD259F5A1}" dt="2025-01-22T17:37:08.312" v="1" actId="2696"/>
        <pc:sldMkLst>
          <pc:docMk/>
          <pc:sldMk cId="1015598433" sldId="414"/>
        </pc:sldMkLst>
      </pc:sldChg>
      <pc:sldChg chg="del">
        <pc:chgData name="Eilidh McGregor (Green Ink)" userId="9cba41ee-7d70-4c23-afba-c2290bddaa61" providerId="ADAL" clId="{6B6A4B4C-6CC4-4272-804E-6A7AD259F5A1}" dt="2025-01-22T17:37:08.312" v="1" actId="2696"/>
        <pc:sldMkLst>
          <pc:docMk/>
          <pc:sldMk cId="2020397534" sldId="415"/>
        </pc:sldMkLst>
      </pc:sldChg>
      <pc:sldChg chg="del">
        <pc:chgData name="Eilidh McGregor (Green Ink)" userId="9cba41ee-7d70-4c23-afba-c2290bddaa61" providerId="ADAL" clId="{6B6A4B4C-6CC4-4272-804E-6A7AD259F5A1}" dt="2025-01-22T17:37:08.312" v="1" actId="2696"/>
        <pc:sldMkLst>
          <pc:docMk/>
          <pc:sldMk cId="1847478965" sldId="416"/>
        </pc:sldMkLst>
      </pc:sldChg>
      <pc:sldChg chg="del">
        <pc:chgData name="Eilidh McGregor (Green Ink)" userId="9cba41ee-7d70-4c23-afba-c2290bddaa61" providerId="ADAL" clId="{6B6A4B4C-6CC4-4272-804E-6A7AD259F5A1}" dt="2025-01-22T17:37:08.312" v="1" actId="2696"/>
        <pc:sldMkLst>
          <pc:docMk/>
          <pc:sldMk cId="3265652103" sldId="418"/>
        </pc:sldMkLst>
      </pc:sldChg>
      <pc:sldChg chg="del">
        <pc:chgData name="Eilidh McGregor (Green Ink)" userId="9cba41ee-7d70-4c23-afba-c2290bddaa61" providerId="ADAL" clId="{6B6A4B4C-6CC4-4272-804E-6A7AD259F5A1}" dt="2025-01-22T17:37:08.312" v="1" actId="2696"/>
        <pc:sldMkLst>
          <pc:docMk/>
          <pc:sldMk cId="2899680230" sldId="419"/>
        </pc:sldMkLst>
      </pc:sldChg>
      <pc:sldChg chg="del">
        <pc:chgData name="Eilidh McGregor (Green Ink)" userId="9cba41ee-7d70-4c23-afba-c2290bddaa61" providerId="ADAL" clId="{6B6A4B4C-6CC4-4272-804E-6A7AD259F5A1}" dt="2025-01-22T17:37:08.312" v="1" actId="2696"/>
        <pc:sldMkLst>
          <pc:docMk/>
          <pc:sldMk cId="3084289961" sldId="420"/>
        </pc:sldMkLst>
      </pc:sldChg>
      <pc:sldChg chg="del">
        <pc:chgData name="Eilidh McGregor (Green Ink)" userId="9cba41ee-7d70-4c23-afba-c2290bddaa61" providerId="ADAL" clId="{6B6A4B4C-6CC4-4272-804E-6A7AD259F5A1}" dt="2025-01-22T17:37:08.312" v="1" actId="2696"/>
        <pc:sldMkLst>
          <pc:docMk/>
          <pc:sldMk cId="2966736274" sldId="421"/>
        </pc:sldMkLst>
      </pc:sldChg>
      <pc:sldChg chg="del">
        <pc:chgData name="Eilidh McGregor (Green Ink)" userId="9cba41ee-7d70-4c23-afba-c2290bddaa61" providerId="ADAL" clId="{6B6A4B4C-6CC4-4272-804E-6A7AD259F5A1}" dt="2025-01-22T17:37:08.312" v="1" actId="2696"/>
        <pc:sldMkLst>
          <pc:docMk/>
          <pc:sldMk cId="1972875164" sldId="422"/>
        </pc:sldMkLst>
      </pc:sldChg>
      <pc:sldChg chg="del">
        <pc:chgData name="Eilidh McGregor (Green Ink)" userId="9cba41ee-7d70-4c23-afba-c2290bddaa61" providerId="ADAL" clId="{6B6A4B4C-6CC4-4272-804E-6A7AD259F5A1}" dt="2025-01-22T17:37:08.312" v="1" actId="2696"/>
        <pc:sldMkLst>
          <pc:docMk/>
          <pc:sldMk cId="1457438846" sldId="423"/>
        </pc:sldMkLst>
      </pc:sldChg>
      <pc:sldChg chg="del">
        <pc:chgData name="Eilidh McGregor (Green Ink)" userId="9cba41ee-7d70-4c23-afba-c2290bddaa61" providerId="ADAL" clId="{6B6A4B4C-6CC4-4272-804E-6A7AD259F5A1}" dt="2025-01-22T17:37:08.312" v="1" actId="2696"/>
        <pc:sldMkLst>
          <pc:docMk/>
          <pc:sldMk cId="588918854" sldId="424"/>
        </pc:sldMkLst>
      </pc:sldChg>
      <pc:sldChg chg="del">
        <pc:chgData name="Eilidh McGregor (Green Ink)" userId="9cba41ee-7d70-4c23-afba-c2290bddaa61" providerId="ADAL" clId="{6B6A4B4C-6CC4-4272-804E-6A7AD259F5A1}" dt="2025-01-22T17:37:08.312" v="1" actId="2696"/>
        <pc:sldMkLst>
          <pc:docMk/>
          <pc:sldMk cId="968710743" sldId="425"/>
        </pc:sldMkLst>
      </pc:sldChg>
      <pc:sldChg chg="del">
        <pc:chgData name="Eilidh McGregor (Green Ink)" userId="9cba41ee-7d70-4c23-afba-c2290bddaa61" providerId="ADAL" clId="{6B6A4B4C-6CC4-4272-804E-6A7AD259F5A1}" dt="2025-01-22T17:37:08.312" v="1" actId="2696"/>
        <pc:sldMkLst>
          <pc:docMk/>
          <pc:sldMk cId="147282105" sldId="426"/>
        </pc:sldMkLst>
      </pc:sldChg>
      <pc:sldChg chg="del">
        <pc:chgData name="Eilidh McGregor (Green Ink)" userId="9cba41ee-7d70-4c23-afba-c2290bddaa61" providerId="ADAL" clId="{6B6A4B4C-6CC4-4272-804E-6A7AD259F5A1}" dt="2025-01-22T17:37:08.312" v="1" actId="2696"/>
        <pc:sldMkLst>
          <pc:docMk/>
          <pc:sldMk cId="4063641347" sldId="427"/>
        </pc:sldMkLst>
      </pc:sldChg>
      <pc:sldChg chg="del">
        <pc:chgData name="Eilidh McGregor (Green Ink)" userId="9cba41ee-7d70-4c23-afba-c2290bddaa61" providerId="ADAL" clId="{6B6A4B4C-6CC4-4272-804E-6A7AD259F5A1}" dt="2025-01-22T17:37:08.312" v="1" actId="2696"/>
        <pc:sldMkLst>
          <pc:docMk/>
          <pc:sldMk cId="3250450290" sldId="428"/>
        </pc:sldMkLst>
      </pc:sldChg>
      <pc:sldChg chg="del">
        <pc:chgData name="Eilidh McGregor (Green Ink)" userId="9cba41ee-7d70-4c23-afba-c2290bddaa61" providerId="ADAL" clId="{6B6A4B4C-6CC4-4272-804E-6A7AD259F5A1}" dt="2025-01-22T17:37:08.312" v="1" actId="2696"/>
        <pc:sldMkLst>
          <pc:docMk/>
          <pc:sldMk cId="708236150" sldId="429"/>
        </pc:sldMkLst>
      </pc:sldChg>
      <pc:sldChg chg="del">
        <pc:chgData name="Eilidh McGregor (Green Ink)" userId="9cba41ee-7d70-4c23-afba-c2290bddaa61" providerId="ADAL" clId="{6B6A4B4C-6CC4-4272-804E-6A7AD259F5A1}" dt="2025-01-22T17:37:08.312" v="1" actId="2696"/>
        <pc:sldMkLst>
          <pc:docMk/>
          <pc:sldMk cId="1777860250" sldId="430"/>
        </pc:sldMkLst>
      </pc:sldChg>
      <pc:sldChg chg="del">
        <pc:chgData name="Eilidh McGregor (Green Ink)" userId="9cba41ee-7d70-4c23-afba-c2290bddaa61" providerId="ADAL" clId="{6B6A4B4C-6CC4-4272-804E-6A7AD259F5A1}" dt="2025-01-22T17:37:08.312" v="1" actId="2696"/>
        <pc:sldMkLst>
          <pc:docMk/>
          <pc:sldMk cId="3879805485" sldId="431"/>
        </pc:sldMkLst>
      </pc:sldChg>
      <pc:sldChg chg="del">
        <pc:chgData name="Eilidh McGregor (Green Ink)" userId="9cba41ee-7d70-4c23-afba-c2290bddaa61" providerId="ADAL" clId="{6B6A4B4C-6CC4-4272-804E-6A7AD259F5A1}" dt="2025-01-22T17:37:08.312" v="1" actId="2696"/>
        <pc:sldMkLst>
          <pc:docMk/>
          <pc:sldMk cId="2111588280" sldId="432"/>
        </pc:sldMkLst>
      </pc:sldChg>
      <pc:sldChg chg="del">
        <pc:chgData name="Eilidh McGregor (Green Ink)" userId="9cba41ee-7d70-4c23-afba-c2290bddaa61" providerId="ADAL" clId="{6B6A4B4C-6CC4-4272-804E-6A7AD259F5A1}" dt="2025-01-22T17:37:08.312" v="1" actId="2696"/>
        <pc:sldMkLst>
          <pc:docMk/>
          <pc:sldMk cId="1060235616" sldId="433"/>
        </pc:sldMkLst>
      </pc:sldChg>
      <pc:sldChg chg="del">
        <pc:chgData name="Eilidh McGregor (Green Ink)" userId="9cba41ee-7d70-4c23-afba-c2290bddaa61" providerId="ADAL" clId="{6B6A4B4C-6CC4-4272-804E-6A7AD259F5A1}" dt="2025-01-22T17:37:08.312" v="1" actId="2696"/>
        <pc:sldMkLst>
          <pc:docMk/>
          <pc:sldMk cId="3693223639" sldId="434"/>
        </pc:sldMkLst>
      </pc:sldChg>
      <pc:sldChg chg="del">
        <pc:chgData name="Eilidh McGregor (Green Ink)" userId="9cba41ee-7d70-4c23-afba-c2290bddaa61" providerId="ADAL" clId="{6B6A4B4C-6CC4-4272-804E-6A7AD259F5A1}" dt="2025-01-22T17:37:08.312" v="1" actId="2696"/>
        <pc:sldMkLst>
          <pc:docMk/>
          <pc:sldMk cId="383238543" sldId="435"/>
        </pc:sldMkLst>
      </pc:sldChg>
      <pc:sldChg chg="del">
        <pc:chgData name="Eilidh McGregor (Green Ink)" userId="9cba41ee-7d70-4c23-afba-c2290bddaa61" providerId="ADAL" clId="{6B6A4B4C-6CC4-4272-804E-6A7AD259F5A1}" dt="2025-01-22T17:37:08.312" v="1" actId="2696"/>
        <pc:sldMkLst>
          <pc:docMk/>
          <pc:sldMk cId="3846787701" sldId="436"/>
        </pc:sldMkLst>
      </pc:sldChg>
      <pc:sldChg chg="del">
        <pc:chgData name="Eilidh McGregor (Green Ink)" userId="9cba41ee-7d70-4c23-afba-c2290bddaa61" providerId="ADAL" clId="{6B6A4B4C-6CC4-4272-804E-6A7AD259F5A1}" dt="2025-01-22T17:37:08.312" v="1" actId="2696"/>
        <pc:sldMkLst>
          <pc:docMk/>
          <pc:sldMk cId="658007478" sldId="437"/>
        </pc:sldMkLst>
      </pc:sldChg>
      <pc:sldChg chg="del">
        <pc:chgData name="Eilidh McGregor (Green Ink)" userId="9cba41ee-7d70-4c23-afba-c2290bddaa61" providerId="ADAL" clId="{6B6A4B4C-6CC4-4272-804E-6A7AD259F5A1}" dt="2025-01-22T17:37:08.312" v="1" actId="2696"/>
        <pc:sldMkLst>
          <pc:docMk/>
          <pc:sldMk cId="1866775652" sldId="438"/>
        </pc:sldMkLst>
      </pc:sldChg>
      <pc:sldChg chg="del">
        <pc:chgData name="Eilidh McGregor (Green Ink)" userId="9cba41ee-7d70-4c23-afba-c2290bddaa61" providerId="ADAL" clId="{6B6A4B4C-6CC4-4272-804E-6A7AD259F5A1}" dt="2025-01-22T17:37:08.312" v="1" actId="2696"/>
        <pc:sldMkLst>
          <pc:docMk/>
          <pc:sldMk cId="3640056953" sldId="439"/>
        </pc:sldMkLst>
      </pc:sldChg>
      <pc:sldChg chg="del">
        <pc:chgData name="Eilidh McGregor (Green Ink)" userId="9cba41ee-7d70-4c23-afba-c2290bddaa61" providerId="ADAL" clId="{6B6A4B4C-6CC4-4272-804E-6A7AD259F5A1}" dt="2025-01-22T17:37:08.312" v="1" actId="2696"/>
        <pc:sldMkLst>
          <pc:docMk/>
          <pc:sldMk cId="2035660140" sldId="440"/>
        </pc:sldMkLst>
      </pc:sldChg>
      <pc:sldChg chg="del">
        <pc:chgData name="Eilidh McGregor (Green Ink)" userId="9cba41ee-7d70-4c23-afba-c2290bddaa61" providerId="ADAL" clId="{6B6A4B4C-6CC4-4272-804E-6A7AD259F5A1}" dt="2025-01-22T17:37:08.312" v="1" actId="2696"/>
        <pc:sldMkLst>
          <pc:docMk/>
          <pc:sldMk cId="1605091778" sldId="441"/>
        </pc:sldMkLst>
      </pc:sldChg>
      <pc:sldChg chg="del">
        <pc:chgData name="Eilidh McGregor (Green Ink)" userId="9cba41ee-7d70-4c23-afba-c2290bddaa61" providerId="ADAL" clId="{6B6A4B4C-6CC4-4272-804E-6A7AD259F5A1}" dt="2025-01-22T17:37:08.312" v="1" actId="2696"/>
        <pc:sldMkLst>
          <pc:docMk/>
          <pc:sldMk cId="4268944015" sldId="442"/>
        </pc:sldMkLst>
      </pc:sldChg>
      <pc:sldChg chg="del">
        <pc:chgData name="Eilidh McGregor (Green Ink)" userId="9cba41ee-7d70-4c23-afba-c2290bddaa61" providerId="ADAL" clId="{6B6A4B4C-6CC4-4272-804E-6A7AD259F5A1}" dt="2025-01-22T17:37:08.312" v="1" actId="2696"/>
        <pc:sldMkLst>
          <pc:docMk/>
          <pc:sldMk cId="836644462" sldId="443"/>
        </pc:sldMkLst>
      </pc:sldChg>
      <pc:sldChg chg="del">
        <pc:chgData name="Eilidh McGregor (Green Ink)" userId="9cba41ee-7d70-4c23-afba-c2290bddaa61" providerId="ADAL" clId="{6B6A4B4C-6CC4-4272-804E-6A7AD259F5A1}" dt="2025-01-22T17:37:08.312" v="1" actId="2696"/>
        <pc:sldMkLst>
          <pc:docMk/>
          <pc:sldMk cId="1624689300" sldId="444"/>
        </pc:sldMkLst>
      </pc:sldChg>
      <pc:sldChg chg="del">
        <pc:chgData name="Eilidh McGregor (Green Ink)" userId="9cba41ee-7d70-4c23-afba-c2290bddaa61" providerId="ADAL" clId="{6B6A4B4C-6CC4-4272-804E-6A7AD259F5A1}" dt="2025-01-22T17:37:08.312" v="1" actId="2696"/>
        <pc:sldMkLst>
          <pc:docMk/>
          <pc:sldMk cId="3211565102" sldId="445"/>
        </pc:sldMkLst>
      </pc:sldChg>
      <pc:sldChg chg="del">
        <pc:chgData name="Eilidh McGregor (Green Ink)" userId="9cba41ee-7d70-4c23-afba-c2290bddaa61" providerId="ADAL" clId="{6B6A4B4C-6CC4-4272-804E-6A7AD259F5A1}" dt="2025-01-22T17:37:08.312" v="1" actId="2696"/>
        <pc:sldMkLst>
          <pc:docMk/>
          <pc:sldMk cId="878336637" sldId="447"/>
        </pc:sldMkLst>
      </pc:sldChg>
      <pc:sldChg chg="del">
        <pc:chgData name="Eilidh McGregor (Green Ink)" userId="9cba41ee-7d70-4c23-afba-c2290bddaa61" providerId="ADAL" clId="{6B6A4B4C-6CC4-4272-804E-6A7AD259F5A1}" dt="2025-01-22T17:37:08.312" v="1" actId="2696"/>
        <pc:sldMkLst>
          <pc:docMk/>
          <pc:sldMk cId="4138028408" sldId="448"/>
        </pc:sldMkLst>
      </pc:sldChg>
      <pc:sldChg chg="del">
        <pc:chgData name="Eilidh McGregor (Green Ink)" userId="9cba41ee-7d70-4c23-afba-c2290bddaa61" providerId="ADAL" clId="{6B6A4B4C-6CC4-4272-804E-6A7AD259F5A1}" dt="2025-01-22T17:37:08.312" v="1" actId="2696"/>
        <pc:sldMkLst>
          <pc:docMk/>
          <pc:sldMk cId="953593568" sldId="449"/>
        </pc:sldMkLst>
      </pc:sldChg>
      <pc:sldChg chg="del">
        <pc:chgData name="Eilidh McGregor (Green Ink)" userId="9cba41ee-7d70-4c23-afba-c2290bddaa61" providerId="ADAL" clId="{6B6A4B4C-6CC4-4272-804E-6A7AD259F5A1}" dt="2025-01-22T17:37:08.312" v="1" actId="2696"/>
        <pc:sldMkLst>
          <pc:docMk/>
          <pc:sldMk cId="3557499827" sldId="450"/>
        </pc:sldMkLst>
      </pc:sldChg>
      <pc:sldChg chg="del">
        <pc:chgData name="Eilidh McGregor (Green Ink)" userId="9cba41ee-7d70-4c23-afba-c2290bddaa61" providerId="ADAL" clId="{6B6A4B4C-6CC4-4272-804E-6A7AD259F5A1}" dt="2025-01-22T17:37:08.312" v="1" actId="2696"/>
        <pc:sldMkLst>
          <pc:docMk/>
          <pc:sldMk cId="3435835886" sldId="451"/>
        </pc:sldMkLst>
      </pc:sldChg>
      <pc:sldChg chg="del">
        <pc:chgData name="Eilidh McGregor (Green Ink)" userId="9cba41ee-7d70-4c23-afba-c2290bddaa61" providerId="ADAL" clId="{6B6A4B4C-6CC4-4272-804E-6A7AD259F5A1}" dt="2025-01-22T17:37:08.312" v="1" actId="2696"/>
        <pc:sldMkLst>
          <pc:docMk/>
          <pc:sldMk cId="3195388984" sldId="452"/>
        </pc:sldMkLst>
      </pc:sldChg>
      <pc:sldChg chg="del">
        <pc:chgData name="Eilidh McGregor (Green Ink)" userId="9cba41ee-7d70-4c23-afba-c2290bddaa61" providerId="ADAL" clId="{6B6A4B4C-6CC4-4272-804E-6A7AD259F5A1}" dt="2025-01-22T17:37:08.312" v="1" actId="2696"/>
        <pc:sldMkLst>
          <pc:docMk/>
          <pc:sldMk cId="1969357477" sldId="453"/>
        </pc:sldMkLst>
      </pc:sldChg>
      <pc:sldChg chg="del">
        <pc:chgData name="Eilidh McGregor (Green Ink)" userId="9cba41ee-7d70-4c23-afba-c2290bddaa61" providerId="ADAL" clId="{6B6A4B4C-6CC4-4272-804E-6A7AD259F5A1}" dt="2025-01-22T17:37:08.312" v="1" actId="2696"/>
        <pc:sldMkLst>
          <pc:docMk/>
          <pc:sldMk cId="2237964821" sldId="454"/>
        </pc:sldMkLst>
      </pc:sldChg>
      <pc:sldChg chg="del">
        <pc:chgData name="Eilidh McGregor (Green Ink)" userId="9cba41ee-7d70-4c23-afba-c2290bddaa61" providerId="ADAL" clId="{6B6A4B4C-6CC4-4272-804E-6A7AD259F5A1}" dt="2025-01-22T17:37:08.312" v="1" actId="2696"/>
        <pc:sldMkLst>
          <pc:docMk/>
          <pc:sldMk cId="984639349" sldId="455"/>
        </pc:sldMkLst>
      </pc:sldChg>
      <pc:sldChg chg="del">
        <pc:chgData name="Eilidh McGregor (Green Ink)" userId="9cba41ee-7d70-4c23-afba-c2290bddaa61" providerId="ADAL" clId="{6B6A4B4C-6CC4-4272-804E-6A7AD259F5A1}" dt="2025-01-22T17:37:08.312" v="1" actId="2696"/>
        <pc:sldMkLst>
          <pc:docMk/>
          <pc:sldMk cId="63581443" sldId="456"/>
        </pc:sldMkLst>
      </pc:sldChg>
      <pc:sldChg chg="del">
        <pc:chgData name="Eilidh McGregor (Green Ink)" userId="9cba41ee-7d70-4c23-afba-c2290bddaa61" providerId="ADAL" clId="{6B6A4B4C-6CC4-4272-804E-6A7AD259F5A1}" dt="2025-01-22T17:37:08.312" v="1" actId="2696"/>
        <pc:sldMkLst>
          <pc:docMk/>
          <pc:sldMk cId="3577199260" sldId="457"/>
        </pc:sldMkLst>
      </pc:sldChg>
      <pc:sldChg chg="del">
        <pc:chgData name="Eilidh McGregor (Green Ink)" userId="9cba41ee-7d70-4c23-afba-c2290bddaa61" providerId="ADAL" clId="{6B6A4B4C-6CC4-4272-804E-6A7AD259F5A1}" dt="2025-01-22T17:37:08.312" v="1" actId="2696"/>
        <pc:sldMkLst>
          <pc:docMk/>
          <pc:sldMk cId="3389280994" sldId="458"/>
        </pc:sldMkLst>
      </pc:sldChg>
      <pc:sldChg chg="del">
        <pc:chgData name="Eilidh McGregor (Green Ink)" userId="9cba41ee-7d70-4c23-afba-c2290bddaa61" providerId="ADAL" clId="{6B6A4B4C-6CC4-4272-804E-6A7AD259F5A1}" dt="2025-01-22T17:37:08.312" v="1" actId="2696"/>
        <pc:sldMkLst>
          <pc:docMk/>
          <pc:sldMk cId="3920546283" sldId="459"/>
        </pc:sldMkLst>
      </pc:sldChg>
      <pc:sldChg chg="del">
        <pc:chgData name="Eilidh McGregor (Green Ink)" userId="9cba41ee-7d70-4c23-afba-c2290bddaa61" providerId="ADAL" clId="{6B6A4B4C-6CC4-4272-804E-6A7AD259F5A1}" dt="2025-01-22T17:37:08.312" v="1" actId="2696"/>
        <pc:sldMkLst>
          <pc:docMk/>
          <pc:sldMk cId="1149370332" sldId="460"/>
        </pc:sldMkLst>
      </pc:sldChg>
      <pc:sldChg chg="del">
        <pc:chgData name="Eilidh McGregor (Green Ink)" userId="9cba41ee-7d70-4c23-afba-c2290bddaa61" providerId="ADAL" clId="{6B6A4B4C-6CC4-4272-804E-6A7AD259F5A1}" dt="2025-01-22T17:37:08.312" v="1" actId="2696"/>
        <pc:sldMkLst>
          <pc:docMk/>
          <pc:sldMk cId="4190746743" sldId="461"/>
        </pc:sldMkLst>
      </pc:sldChg>
      <pc:sldChg chg="del">
        <pc:chgData name="Eilidh McGregor (Green Ink)" userId="9cba41ee-7d70-4c23-afba-c2290bddaa61" providerId="ADAL" clId="{6B6A4B4C-6CC4-4272-804E-6A7AD259F5A1}" dt="2025-01-22T17:37:08.312" v="1" actId="2696"/>
        <pc:sldMkLst>
          <pc:docMk/>
          <pc:sldMk cId="1221260822" sldId="462"/>
        </pc:sldMkLst>
      </pc:sldChg>
      <pc:sldChg chg="del">
        <pc:chgData name="Eilidh McGregor (Green Ink)" userId="9cba41ee-7d70-4c23-afba-c2290bddaa61" providerId="ADAL" clId="{6B6A4B4C-6CC4-4272-804E-6A7AD259F5A1}" dt="2025-01-22T17:37:08.312" v="1" actId="2696"/>
        <pc:sldMkLst>
          <pc:docMk/>
          <pc:sldMk cId="1073958280" sldId="463"/>
        </pc:sldMkLst>
      </pc:sldChg>
      <pc:sldChg chg="del">
        <pc:chgData name="Eilidh McGregor (Green Ink)" userId="9cba41ee-7d70-4c23-afba-c2290bddaa61" providerId="ADAL" clId="{6B6A4B4C-6CC4-4272-804E-6A7AD259F5A1}" dt="2025-01-22T17:37:08.312" v="1" actId="2696"/>
        <pc:sldMkLst>
          <pc:docMk/>
          <pc:sldMk cId="3036945501" sldId="464"/>
        </pc:sldMkLst>
      </pc:sldChg>
      <pc:sldChg chg="del">
        <pc:chgData name="Eilidh McGregor (Green Ink)" userId="9cba41ee-7d70-4c23-afba-c2290bddaa61" providerId="ADAL" clId="{6B6A4B4C-6CC4-4272-804E-6A7AD259F5A1}" dt="2025-01-22T17:37:08.312" v="1" actId="2696"/>
        <pc:sldMkLst>
          <pc:docMk/>
          <pc:sldMk cId="4277461874" sldId="466"/>
        </pc:sldMkLst>
      </pc:sldChg>
      <pc:sldChg chg="del">
        <pc:chgData name="Eilidh McGregor (Green Ink)" userId="9cba41ee-7d70-4c23-afba-c2290bddaa61" providerId="ADAL" clId="{6B6A4B4C-6CC4-4272-804E-6A7AD259F5A1}" dt="2025-01-22T17:37:08.312" v="1" actId="2696"/>
        <pc:sldMkLst>
          <pc:docMk/>
          <pc:sldMk cId="2513149446" sldId="467"/>
        </pc:sldMkLst>
      </pc:sldChg>
      <pc:sldChg chg="del">
        <pc:chgData name="Eilidh McGregor (Green Ink)" userId="9cba41ee-7d70-4c23-afba-c2290bddaa61" providerId="ADAL" clId="{6B6A4B4C-6CC4-4272-804E-6A7AD259F5A1}" dt="2025-01-22T17:37:08.312" v="1" actId="2696"/>
        <pc:sldMkLst>
          <pc:docMk/>
          <pc:sldMk cId="1553088747" sldId="468"/>
        </pc:sldMkLst>
      </pc:sldChg>
      <pc:sldChg chg="del">
        <pc:chgData name="Eilidh McGregor (Green Ink)" userId="9cba41ee-7d70-4c23-afba-c2290bddaa61" providerId="ADAL" clId="{6B6A4B4C-6CC4-4272-804E-6A7AD259F5A1}" dt="2025-01-22T17:37:08.312" v="1" actId="2696"/>
        <pc:sldMkLst>
          <pc:docMk/>
          <pc:sldMk cId="4206548849" sldId="469"/>
        </pc:sldMkLst>
      </pc:sldChg>
      <pc:sldChg chg="del">
        <pc:chgData name="Eilidh McGregor (Green Ink)" userId="9cba41ee-7d70-4c23-afba-c2290bddaa61" providerId="ADAL" clId="{6B6A4B4C-6CC4-4272-804E-6A7AD259F5A1}" dt="2025-01-22T17:37:08.312" v="1" actId="2696"/>
        <pc:sldMkLst>
          <pc:docMk/>
          <pc:sldMk cId="564785877" sldId="470"/>
        </pc:sldMkLst>
      </pc:sldChg>
      <pc:sldChg chg="del">
        <pc:chgData name="Eilidh McGregor (Green Ink)" userId="9cba41ee-7d70-4c23-afba-c2290bddaa61" providerId="ADAL" clId="{6B6A4B4C-6CC4-4272-804E-6A7AD259F5A1}" dt="2025-01-22T17:37:08.312" v="1" actId="2696"/>
        <pc:sldMkLst>
          <pc:docMk/>
          <pc:sldMk cId="914278702" sldId="471"/>
        </pc:sldMkLst>
      </pc:sldChg>
      <pc:sldChg chg="del">
        <pc:chgData name="Eilidh McGregor (Green Ink)" userId="9cba41ee-7d70-4c23-afba-c2290bddaa61" providerId="ADAL" clId="{6B6A4B4C-6CC4-4272-804E-6A7AD259F5A1}" dt="2025-01-22T17:37:08.312" v="1" actId="2696"/>
        <pc:sldMkLst>
          <pc:docMk/>
          <pc:sldMk cId="570678662" sldId="472"/>
        </pc:sldMkLst>
      </pc:sldChg>
      <pc:sldChg chg="del">
        <pc:chgData name="Eilidh McGregor (Green Ink)" userId="9cba41ee-7d70-4c23-afba-c2290bddaa61" providerId="ADAL" clId="{6B6A4B4C-6CC4-4272-804E-6A7AD259F5A1}" dt="2025-01-22T17:37:08.312" v="1" actId="2696"/>
        <pc:sldMkLst>
          <pc:docMk/>
          <pc:sldMk cId="3411515881" sldId="473"/>
        </pc:sldMkLst>
      </pc:sldChg>
      <pc:sldChg chg="del">
        <pc:chgData name="Eilidh McGregor (Green Ink)" userId="9cba41ee-7d70-4c23-afba-c2290bddaa61" providerId="ADAL" clId="{6B6A4B4C-6CC4-4272-804E-6A7AD259F5A1}" dt="2025-01-22T17:37:08.312" v="1" actId="2696"/>
        <pc:sldMkLst>
          <pc:docMk/>
          <pc:sldMk cId="3897835836" sldId="474"/>
        </pc:sldMkLst>
      </pc:sldChg>
      <pc:sldChg chg="del">
        <pc:chgData name="Eilidh McGregor (Green Ink)" userId="9cba41ee-7d70-4c23-afba-c2290bddaa61" providerId="ADAL" clId="{6B6A4B4C-6CC4-4272-804E-6A7AD259F5A1}" dt="2025-01-22T17:37:08.312" v="1" actId="2696"/>
        <pc:sldMkLst>
          <pc:docMk/>
          <pc:sldMk cId="4067566897" sldId="475"/>
        </pc:sldMkLst>
      </pc:sldChg>
      <pc:sldChg chg="del">
        <pc:chgData name="Eilidh McGregor (Green Ink)" userId="9cba41ee-7d70-4c23-afba-c2290bddaa61" providerId="ADAL" clId="{6B6A4B4C-6CC4-4272-804E-6A7AD259F5A1}" dt="2025-01-22T17:37:08.312" v="1" actId="2696"/>
        <pc:sldMkLst>
          <pc:docMk/>
          <pc:sldMk cId="2824503324" sldId="476"/>
        </pc:sldMkLst>
      </pc:sldChg>
      <pc:sldChg chg="del">
        <pc:chgData name="Eilidh McGregor (Green Ink)" userId="9cba41ee-7d70-4c23-afba-c2290bddaa61" providerId="ADAL" clId="{6B6A4B4C-6CC4-4272-804E-6A7AD259F5A1}" dt="2025-01-22T17:37:08.312" v="1" actId="2696"/>
        <pc:sldMkLst>
          <pc:docMk/>
          <pc:sldMk cId="2101170238" sldId="477"/>
        </pc:sldMkLst>
      </pc:sldChg>
      <pc:sldChg chg="del">
        <pc:chgData name="Eilidh McGregor (Green Ink)" userId="9cba41ee-7d70-4c23-afba-c2290bddaa61" providerId="ADAL" clId="{6B6A4B4C-6CC4-4272-804E-6A7AD259F5A1}" dt="2025-01-22T17:37:08.312" v="1" actId="2696"/>
        <pc:sldMkLst>
          <pc:docMk/>
          <pc:sldMk cId="3184517940" sldId="478"/>
        </pc:sldMkLst>
      </pc:sldChg>
      <pc:sldChg chg="del">
        <pc:chgData name="Eilidh McGregor (Green Ink)" userId="9cba41ee-7d70-4c23-afba-c2290bddaa61" providerId="ADAL" clId="{6B6A4B4C-6CC4-4272-804E-6A7AD259F5A1}" dt="2025-01-22T17:37:08.312" v="1" actId="2696"/>
        <pc:sldMkLst>
          <pc:docMk/>
          <pc:sldMk cId="1944775028" sldId="479"/>
        </pc:sldMkLst>
      </pc:sldChg>
      <pc:sldChg chg="del">
        <pc:chgData name="Eilidh McGregor (Green Ink)" userId="9cba41ee-7d70-4c23-afba-c2290bddaa61" providerId="ADAL" clId="{6B6A4B4C-6CC4-4272-804E-6A7AD259F5A1}" dt="2025-01-22T17:37:08.312" v="1" actId="2696"/>
        <pc:sldMkLst>
          <pc:docMk/>
          <pc:sldMk cId="2436485472" sldId="480"/>
        </pc:sldMkLst>
      </pc:sldChg>
      <pc:sldChg chg="del">
        <pc:chgData name="Eilidh McGregor (Green Ink)" userId="9cba41ee-7d70-4c23-afba-c2290bddaa61" providerId="ADAL" clId="{6B6A4B4C-6CC4-4272-804E-6A7AD259F5A1}" dt="2025-01-22T17:37:08.312" v="1" actId="2696"/>
        <pc:sldMkLst>
          <pc:docMk/>
          <pc:sldMk cId="250980949" sldId="481"/>
        </pc:sldMkLst>
      </pc:sldChg>
      <pc:sldChg chg="del">
        <pc:chgData name="Eilidh McGregor (Green Ink)" userId="9cba41ee-7d70-4c23-afba-c2290bddaa61" providerId="ADAL" clId="{6B6A4B4C-6CC4-4272-804E-6A7AD259F5A1}" dt="2025-01-22T17:37:08.312" v="1" actId="2696"/>
        <pc:sldMkLst>
          <pc:docMk/>
          <pc:sldMk cId="1428059581" sldId="482"/>
        </pc:sldMkLst>
      </pc:sldChg>
      <pc:sldChg chg="del">
        <pc:chgData name="Eilidh McGregor (Green Ink)" userId="9cba41ee-7d70-4c23-afba-c2290bddaa61" providerId="ADAL" clId="{6B6A4B4C-6CC4-4272-804E-6A7AD259F5A1}" dt="2025-01-22T17:37:08.312" v="1" actId="2696"/>
        <pc:sldMkLst>
          <pc:docMk/>
          <pc:sldMk cId="2513338623" sldId="483"/>
        </pc:sldMkLst>
      </pc:sldChg>
      <pc:sldChg chg="del">
        <pc:chgData name="Eilidh McGregor (Green Ink)" userId="9cba41ee-7d70-4c23-afba-c2290bddaa61" providerId="ADAL" clId="{6B6A4B4C-6CC4-4272-804E-6A7AD259F5A1}" dt="2025-01-22T17:37:08.312" v="1" actId="2696"/>
        <pc:sldMkLst>
          <pc:docMk/>
          <pc:sldMk cId="192575717" sldId="484"/>
        </pc:sldMkLst>
      </pc:sldChg>
      <pc:sldChg chg="del">
        <pc:chgData name="Eilidh McGregor (Green Ink)" userId="9cba41ee-7d70-4c23-afba-c2290bddaa61" providerId="ADAL" clId="{6B6A4B4C-6CC4-4272-804E-6A7AD259F5A1}" dt="2025-01-22T17:37:08.312" v="1" actId="2696"/>
        <pc:sldMkLst>
          <pc:docMk/>
          <pc:sldMk cId="1930407470" sldId="485"/>
        </pc:sldMkLst>
      </pc:sldChg>
      <pc:sldChg chg="del">
        <pc:chgData name="Eilidh McGregor (Green Ink)" userId="9cba41ee-7d70-4c23-afba-c2290bddaa61" providerId="ADAL" clId="{6B6A4B4C-6CC4-4272-804E-6A7AD259F5A1}" dt="2025-01-22T17:37:08.312" v="1" actId="2696"/>
        <pc:sldMkLst>
          <pc:docMk/>
          <pc:sldMk cId="626264679" sldId="486"/>
        </pc:sldMkLst>
      </pc:sldChg>
      <pc:sldChg chg="del">
        <pc:chgData name="Eilidh McGregor (Green Ink)" userId="9cba41ee-7d70-4c23-afba-c2290bddaa61" providerId="ADAL" clId="{6B6A4B4C-6CC4-4272-804E-6A7AD259F5A1}" dt="2025-01-22T17:37:08.312" v="1" actId="2696"/>
        <pc:sldMkLst>
          <pc:docMk/>
          <pc:sldMk cId="1635358212" sldId="488"/>
        </pc:sldMkLst>
      </pc:sldChg>
      <pc:sldChg chg="del">
        <pc:chgData name="Eilidh McGregor (Green Ink)" userId="9cba41ee-7d70-4c23-afba-c2290bddaa61" providerId="ADAL" clId="{6B6A4B4C-6CC4-4272-804E-6A7AD259F5A1}" dt="2025-01-22T17:37:08.312" v="1" actId="2696"/>
        <pc:sldMkLst>
          <pc:docMk/>
          <pc:sldMk cId="1887854444" sldId="489"/>
        </pc:sldMkLst>
      </pc:sldChg>
      <pc:sldChg chg="del">
        <pc:chgData name="Eilidh McGregor (Green Ink)" userId="9cba41ee-7d70-4c23-afba-c2290bddaa61" providerId="ADAL" clId="{6B6A4B4C-6CC4-4272-804E-6A7AD259F5A1}" dt="2025-01-22T17:37:08.312" v="1" actId="2696"/>
        <pc:sldMkLst>
          <pc:docMk/>
          <pc:sldMk cId="1963412723" sldId="490"/>
        </pc:sldMkLst>
      </pc:sldChg>
      <pc:sldChg chg="del">
        <pc:chgData name="Eilidh McGregor (Green Ink)" userId="9cba41ee-7d70-4c23-afba-c2290bddaa61" providerId="ADAL" clId="{6B6A4B4C-6CC4-4272-804E-6A7AD259F5A1}" dt="2025-01-22T17:37:08.312" v="1" actId="2696"/>
        <pc:sldMkLst>
          <pc:docMk/>
          <pc:sldMk cId="2712041305" sldId="491"/>
        </pc:sldMkLst>
      </pc:sldChg>
      <pc:sldChg chg="del">
        <pc:chgData name="Eilidh McGregor (Green Ink)" userId="9cba41ee-7d70-4c23-afba-c2290bddaa61" providerId="ADAL" clId="{6B6A4B4C-6CC4-4272-804E-6A7AD259F5A1}" dt="2025-01-22T17:37:08.312" v="1" actId="2696"/>
        <pc:sldMkLst>
          <pc:docMk/>
          <pc:sldMk cId="60241425" sldId="492"/>
        </pc:sldMkLst>
      </pc:sldChg>
      <pc:sldChg chg="del">
        <pc:chgData name="Eilidh McGregor (Green Ink)" userId="9cba41ee-7d70-4c23-afba-c2290bddaa61" providerId="ADAL" clId="{6B6A4B4C-6CC4-4272-804E-6A7AD259F5A1}" dt="2025-01-22T17:37:08.312" v="1" actId="2696"/>
        <pc:sldMkLst>
          <pc:docMk/>
          <pc:sldMk cId="892226930" sldId="493"/>
        </pc:sldMkLst>
      </pc:sldChg>
      <pc:sldChg chg="del">
        <pc:chgData name="Eilidh McGregor (Green Ink)" userId="9cba41ee-7d70-4c23-afba-c2290bddaa61" providerId="ADAL" clId="{6B6A4B4C-6CC4-4272-804E-6A7AD259F5A1}" dt="2025-01-22T17:37:08.312" v="1" actId="2696"/>
        <pc:sldMkLst>
          <pc:docMk/>
          <pc:sldMk cId="3535472846" sldId="494"/>
        </pc:sldMkLst>
      </pc:sldChg>
      <pc:sldChg chg="del">
        <pc:chgData name="Eilidh McGregor (Green Ink)" userId="9cba41ee-7d70-4c23-afba-c2290bddaa61" providerId="ADAL" clId="{6B6A4B4C-6CC4-4272-804E-6A7AD259F5A1}" dt="2025-01-22T17:37:08.312" v="1" actId="2696"/>
        <pc:sldMkLst>
          <pc:docMk/>
          <pc:sldMk cId="32059954" sldId="495"/>
        </pc:sldMkLst>
      </pc:sldChg>
      <pc:sldChg chg="del">
        <pc:chgData name="Eilidh McGregor (Green Ink)" userId="9cba41ee-7d70-4c23-afba-c2290bddaa61" providerId="ADAL" clId="{6B6A4B4C-6CC4-4272-804E-6A7AD259F5A1}" dt="2025-01-22T17:37:08.312" v="1" actId="2696"/>
        <pc:sldMkLst>
          <pc:docMk/>
          <pc:sldMk cId="1216624615" sldId="496"/>
        </pc:sldMkLst>
      </pc:sldChg>
      <pc:sldChg chg="del">
        <pc:chgData name="Eilidh McGregor (Green Ink)" userId="9cba41ee-7d70-4c23-afba-c2290bddaa61" providerId="ADAL" clId="{6B6A4B4C-6CC4-4272-804E-6A7AD259F5A1}" dt="2025-01-22T17:37:08.312" v="1" actId="2696"/>
        <pc:sldMkLst>
          <pc:docMk/>
          <pc:sldMk cId="669582613" sldId="498"/>
        </pc:sldMkLst>
      </pc:sldChg>
      <pc:sldChg chg="del">
        <pc:chgData name="Eilidh McGregor (Green Ink)" userId="9cba41ee-7d70-4c23-afba-c2290bddaa61" providerId="ADAL" clId="{6B6A4B4C-6CC4-4272-804E-6A7AD259F5A1}" dt="2025-01-22T17:37:08.312" v="1" actId="2696"/>
        <pc:sldMkLst>
          <pc:docMk/>
          <pc:sldMk cId="2279994913" sldId="499"/>
        </pc:sldMkLst>
      </pc:sldChg>
      <pc:sldChg chg="del">
        <pc:chgData name="Eilidh McGregor (Green Ink)" userId="9cba41ee-7d70-4c23-afba-c2290bddaa61" providerId="ADAL" clId="{6B6A4B4C-6CC4-4272-804E-6A7AD259F5A1}" dt="2025-01-22T17:37:08.312" v="1" actId="2696"/>
        <pc:sldMkLst>
          <pc:docMk/>
          <pc:sldMk cId="2703098110" sldId="501"/>
        </pc:sldMkLst>
      </pc:sldChg>
      <pc:sldChg chg="del">
        <pc:chgData name="Eilidh McGregor (Green Ink)" userId="9cba41ee-7d70-4c23-afba-c2290bddaa61" providerId="ADAL" clId="{6B6A4B4C-6CC4-4272-804E-6A7AD259F5A1}" dt="2025-01-22T17:37:08.312" v="1" actId="2696"/>
        <pc:sldMkLst>
          <pc:docMk/>
          <pc:sldMk cId="1917566058" sldId="502"/>
        </pc:sldMkLst>
      </pc:sldChg>
      <pc:sldChg chg="del">
        <pc:chgData name="Eilidh McGregor (Green Ink)" userId="9cba41ee-7d70-4c23-afba-c2290bddaa61" providerId="ADAL" clId="{6B6A4B4C-6CC4-4272-804E-6A7AD259F5A1}" dt="2025-01-22T17:37:08.312" v="1" actId="2696"/>
        <pc:sldMkLst>
          <pc:docMk/>
          <pc:sldMk cId="3835835597" sldId="503"/>
        </pc:sldMkLst>
      </pc:sldChg>
      <pc:sldChg chg="del">
        <pc:chgData name="Eilidh McGregor (Green Ink)" userId="9cba41ee-7d70-4c23-afba-c2290bddaa61" providerId="ADAL" clId="{6B6A4B4C-6CC4-4272-804E-6A7AD259F5A1}" dt="2025-01-22T17:37:08.312" v="1" actId="2696"/>
        <pc:sldMkLst>
          <pc:docMk/>
          <pc:sldMk cId="516420185" sldId="504"/>
        </pc:sldMkLst>
      </pc:sldChg>
      <pc:sldChg chg="del">
        <pc:chgData name="Eilidh McGregor (Green Ink)" userId="9cba41ee-7d70-4c23-afba-c2290bddaa61" providerId="ADAL" clId="{6B6A4B4C-6CC4-4272-804E-6A7AD259F5A1}" dt="2025-01-22T17:37:08.312" v="1" actId="2696"/>
        <pc:sldMkLst>
          <pc:docMk/>
          <pc:sldMk cId="2793079073" sldId="505"/>
        </pc:sldMkLst>
      </pc:sldChg>
      <pc:sldChg chg="del">
        <pc:chgData name="Eilidh McGregor (Green Ink)" userId="9cba41ee-7d70-4c23-afba-c2290bddaa61" providerId="ADAL" clId="{6B6A4B4C-6CC4-4272-804E-6A7AD259F5A1}" dt="2025-01-22T17:37:08.312" v="1" actId="2696"/>
        <pc:sldMkLst>
          <pc:docMk/>
          <pc:sldMk cId="3455035072" sldId="506"/>
        </pc:sldMkLst>
      </pc:sldChg>
      <pc:sldChg chg="del">
        <pc:chgData name="Eilidh McGregor (Green Ink)" userId="9cba41ee-7d70-4c23-afba-c2290bddaa61" providerId="ADAL" clId="{6B6A4B4C-6CC4-4272-804E-6A7AD259F5A1}" dt="2025-01-22T17:37:08.312" v="1" actId="2696"/>
        <pc:sldMkLst>
          <pc:docMk/>
          <pc:sldMk cId="2864550227" sldId="507"/>
        </pc:sldMkLst>
      </pc:sldChg>
      <pc:sldChg chg="del">
        <pc:chgData name="Eilidh McGregor (Green Ink)" userId="9cba41ee-7d70-4c23-afba-c2290bddaa61" providerId="ADAL" clId="{6B6A4B4C-6CC4-4272-804E-6A7AD259F5A1}" dt="2025-01-22T17:37:08.312" v="1" actId="2696"/>
        <pc:sldMkLst>
          <pc:docMk/>
          <pc:sldMk cId="1372983916" sldId="508"/>
        </pc:sldMkLst>
      </pc:sldChg>
      <pc:sldChg chg="del">
        <pc:chgData name="Eilidh McGregor (Green Ink)" userId="9cba41ee-7d70-4c23-afba-c2290bddaa61" providerId="ADAL" clId="{6B6A4B4C-6CC4-4272-804E-6A7AD259F5A1}" dt="2025-01-22T17:37:08.312" v="1" actId="2696"/>
        <pc:sldMkLst>
          <pc:docMk/>
          <pc:sldMk cId="2620479518" sldId="509"/>
        </pc:sldMkLst>
      </pc:sldChg>
      <pc:sldChg chg="del">
        <pc:chgData name="Eilidh McGregor (Green Ink)" userId="9cba41ee-7d70-4c23-afba-c2290bddaa61" providerId="ADAL" clId="{6B6A4B4C-6CC4-4272-804E-6A7AD259F5A1}" dt="2025-01-22T17:37:08.312" v="1" actId="2696"/>
        <pc:sldMkLst>
          <pc:docMk/>
          <pc:sldMk cId="455493254" sldId="510"/>
        </pc:sldMkLst>
      </pc:sldChg>
      <pc:sldChg chg="del">
        <pc:chgData name="Eilidh McGregor (Green Ink)" userId="9cba41ee-7d70-4c23-afba-c2290bddaa61" providerId="ADAL" clId="{6B6A4B4C-6CC4-4272-804E-6A7AD259F5A1}" dt="2025-01-22T17:37:08.312" v="1" actId="2696"/>
        <pc:sldMkLst>
          <pc:docMk/>
          <pc:sldMk cId="1741917319" sldId="511"/>
        </pc:sldMkLst>
      </pc:sldChg>
      <pc:sldChg chg="del">
        <pc:chgData name="Eilidh McGregor (Green Ink)" userId="9cba41ee-7d70-4c23-afba-c2290bddaa61" providerId="ADAL" clId="{6B6A4B4C-6CC4-4272-804E-6A7AD259F5A1}" dt="2025-01-22T17:37:08.312" v="1" actId="2696"/>
        <pc:sldMkLst>
          <pc:docMk/>
          <pc:sldMk cId="290102901" sldId="512"/>
        </pc:sldMkLst>
      </pc:sldChg>
      <pc:sldChg chg="del">
        <pc:chgData name="Eilidh McGregor (Green Ink)" userId="9cba41ee-7d70-4c23-afba-c2290bddaa61" providerId="ADAL" clId="{6B6A4B4C-6CC4-4272-804E-6A7AD259F5A1}" dt="2025-01-22T17:37:08.312" v="1" actId="2696"/>
        <pc:sldMkLst>
          <pc:docMk/>
          <pc:sldMk cId="9701064" sldId="513"/>
        </pc:sldMkLst>
      </pc:sldChg>
      <pc:sldChg chg="del">
        <pc:chgData name="Eilidh McGregor (Green Ink)" userId="9cba41ee-7d70-4c23-afba-c2290bddaa61" providerId="ADAL" clId="{6B6A4B4C-6CC4-4272-804E-6A7AD259F5A1}" dt="2025-01-22T17:37:08.312" v="1" actId="2696"/>
        <pc:sldMkLst>
          <pc:docMk/>
          <pc:sldMk cId="1270264776" sldId="514"/>
        </pc:sldMkLst>
      </pc:sldChg>
      <pc:sldChg chg="del">
        <pc:chgData name="Eilidh McGregor (Green Ink)" userId="9cba41ee-7d70-4c23-afba-c2290bddaa61" providerId="ADAL" clId="{6B6A4B4C-6CC4-4272-804E-6A7AD259F5A1}" dt="2025-01-22T17:37:08.312" v="1" actId="2696"/>
        <pc:sldMkLst>
          <pc:docMk/>
          <pc:sldMk cId="4163161739" sldId="515"/>
        </pc:sldMkLst>
      </pc:sldChg>
      <pc:sldChg chg="del">
        <pc:chgData name="Eilidh McGregor (Green Ink)" userId="9cba41ee-7d70-4c23-afba-c2290bddaa61" providerId="ADAL" clId="{6B6A4B4C-6CC4-4272-804E-6A7AD259F5A1}" dt="2025-01-22T17:37:08.312" v="1" actId="2696"/>
        <pc:sldMkLst>
          <pc:docMk/>
          <pc:sldMk cId="1155460931" sldId="516"/>
        </pc:sldMkLst>
      </pc:sldChg>
      <pc:sldChg chg="del">
        <pc:chgData name="Eilidh McGregor (Green Ink)" userId="9cba41ee-7d70-4c23-afba-c2290bddaa61" providerId="ADAL" clId="{6B6A4B4C-6CC4-4272-804E-6A7AD259F5A1}" dt="2025-01-22T17:37:08.312" v="1" actId="2696"/>
        <pc:sldMkLst>
          <pc:docMk/>
          <pc:sldMk cId="4043179754" sldId="517"/>
        </pc:sldMkLst>
      </pc:sldChg>
      <pc:sldChg chg="del">
        <pc:chgData name="Eilidh McGregor (Green Ink)" userId="9cba41ee-7d70-4c23-afba-c2290bddaa61" providerId="ADAL" clId="{6B6A4B4C-6CC4-4272-804E-6A7AD259F5A1}" dt="2025-01-22T17:37:08.312" v="1" actId="2696"/>
        <pc:sldMkLst>
          <pc:docMk/>
          <pc:sldMk cId="261152892" sldId="518"/>
        </pc:sldMkLst>
      </pc:sldChg>
      <pc:sldChg chg="del">
        <pc:chgData name="Eilidh McGregor (Green Ink)" userId="9cba41ee-7d70-4c23-afba-c2290bddaa61" providerId="ADAL" clId="{6B6A4B4C-6CC4-4272-804E-6A7AD259F5A1}" dt="2025-01-22T17:37:08.312" v="1" actId="2696"/>
        <pc:sldMkLst>
          <pc:docMk/>
          <pc:sldMk cId="4201634426" sldId="519"/>
        </pc:sldMkLst>
      </pc:sldChg>
      <pc:sldChg chg="del">
        <pc:chgData name="Eilidh McGregor (Green Ink)" userId="9cba41ee-7d70-4c23-afba-c2290bddaa61" providerId="ADAL" clId="{6B6A4B4C-6CC4-4272-804E-6A7AD259F5A1}" dt="2025-01-22T17:37:08.312" v="1" actId="2696"/>
        <pc:sldMkLst>
          <pc:docMk/>
          <pc:sldMk cId="3363182507" sldId="520"/>
        </pc:sldMkLst>
      </pc:sldChg>
      <pc:sldChg chg="del">
        <pc:chgData name="Eilidh McGregor (Green Ink)" userId="9cba41ee-7d70-4c23-afba-c2290bddaa61" providerId="ADAL" clId="{6B6A4B4C-6CC4-4272-804E-6A7AD259F5A1}" dt="2025-01-22T17:37:08.312" v="1" actId="2696"/>
        <pc:sldMkLst>
          <pc:docMk/>
          <pc:sldMk cId="4034244694" sldId="521"/>
        </pc:sldMkLst>
      </pc:sldChg>
      <pc:sldChg chg="del">
        <pc:chgData name="Eilidh McGregor (Green Ink)" userId="9cba41ee-7d70-4c23-afba-c2290bddaa61" providerId="ADAL" clId="{6B6A4B4C-6CC4-4272-804E-6A7AD259F5A1}" dt="2025-01-22T17:37:08.312" v="1" actId="2696"/>
        <pc:sldMkLst>
          <pc:docMk/>
          <pc:sldMk cId="2916014845" sldId="522"/>
        </pc:sldMkLst>
      </pc:sldChg>
      <pc:sldChg chg="del">
        <pc:chgData name="Eilidh McGregor (Green Ink)" userId="9cba41ee-7d70-4c23-afba-c2290bddaa61" providerId="ADAL" clId="{6B6A4B4C-6CC4-4272-804E-6A7AD259F5A1}" dt="2025-01-22T17:37:08.312" v="1" actId="2696"/>
        <pc:sldMkLst>
          <pc:docMk/>
          <pc:sldMk cId="3098079620" sldId="523"/>
        </pc:sldMkLst>
      </pc:sldChg>
      <pc:sldChg chg="del">
        <pc:chgData name="Eilidh McGregor (Green Ink)" userId="9cba41ee-7d70-4c23-afba-c2290bddaa61" providerId="ADAL" clId="{6B6A4B4C-6CC4-4272-804E-6A7AD259F5A1}" dt="2025-01-22T17:37:08.312" v="1" actId="2696"/>
        <pc:sldMkLst>
          <pc:docMk/>
          <pc:sldMk cId="1698864919" sldId="524"/>
        </pc:sldMkLst>
      </pc:sldChg>
      <pc:sldChg chg="del">
        <pc:chgData name="Eilidh McGregor (Green Ink)" userId="9cba41ee-7d70-4c23-afba-c2290bddaa61" providerId="ADAL" clId="{6B6A4B4C-6CC4-4272-804E-6A7AD259F5A1}" dt="2025-01-22T17:37:08.312" v="1" actId="2696"/>
        <pc:sldMkLst>
          <pc:docMk/>
          <pc:sldMk cId="104666613" sldId="525"/>
        </pc:sldMkLst>
      </pc:sldChg>
      <pc:sldChg chg="del">
        <pc:chgData name="Eilidh McGregor (Green Ink)" userId="9cba41ee-7d70-4c23-afba-c2290bddaa61" providerId="ADAL" clId="{6B6A4B4C-6CC4-4272-804E-6A7AD259F5A1}" dt="2025-01-22T17:37:08.312" v="1" actId="2696"/>
        <pc:sldMkLst>
          <pc:docMk/>
          <pc:sldMk cId="1994937616" sldId="526"/>
        </pc:sldMkLst>
      </pc:sldChg>
      <pc:sldChg chg="del">
        <pc:chgData name="Eilidh McGregor (Green Ink)" userId="9cba41ee-7d70-4c23-afba-c2290bddaa61" providerId="ADAL" clId="{6B6A4B4C-6CC4-4272-804E-6A7AD259F5A1}" dt="2025-01-22T17:37:08.312" v="1" actId="2696"/>
        <pc:sldMkLst>
          <pc:docMk/>
          <pc:sldMk cId="1038560813" sldId="527"/>
        </pc:sldMkLst>
      </pc:sldChg>
      <pc:sldChg chg="del">
        <pc:chgData name="Eilidh McGregor (Green Ink)" userId="9cba41ee-7d70-4c23-afba-c2290bddaa61" providerId="ADAL" clId="{6B6A4B4C-6CC4-4272-804E-6A7AD259F5A1}" dt="2025-01-22T17:37:08.312" v="1" actId="2696"/>
        <pc:sldMkLst>
          <pc:docMk/>
          <pc:sldMk cId="3612673987" sldId="529"/>
        </pc:sldMkLst>
      </pc:sldChg>
      <pc:sldChg chg="del">
        <pc:chgData name="Eilidh McGregor (Green Ink)" userId="9cba41ee-7d70-4c23-afba-c2290bddaa61" providerId="ADAL" clId="{6B6A4B4C-6CC4-4272-804E-6A7AD259F5A1}" dt="2025-01-22T17:37:08.312" v="1" actId="2696"/>
        <pc:sldMkLst>
          <pc:docMk/>
          <pc:sldMk cId="3962482384" sldId="530"/>
        </pc:sldMkLst>
      </pc:sldChg>
      <pc:sldChg chg="del">
        <pc:chgData name="Eilidh McGregor (Green Ink)" userId="9cba41ee-7d70-4c23-afba-c2290bddaa61" providerId="ADAL" clId="{6B6A4B4C-6CC4-4272-804E-6A7AD259F5A1}" dt="2025-01-22T17:37:08.312" v="1" actId="2696"/>
        <pc:sldMkLst>
          <pc:docMk/>
          <pc:sldMk cId="2202465377" sldId="531"/>
        </pc:sldMkLst>
      </pc:sldChg>
      <pc:sldChg chg="del">
        <pc:chgData name="Eilidh McGregor (Green Ink)" userId="9cba41ee-7d70-4c23-afba-c2290bddaa61" providerId="ADAL" clId="{6B6A4B4C-6CC4-4272-804E-6A7AD259F5A1}" dt="2025-01-22T17:37:08.312" v="1" actId="2696"/>
        <pc:sldMkLst>
          <pc:docMk/>
          <pc:sldMk cId="2896110165" sldId="532"/>
        </pc:sldMkLst>
      </pc:sldChg>
      <pc:sldChg chg="del">
        <pc:chgData name="Eilidh McGregor (Green Ink)" userId="9cba41ee-7d70-4c23-afba-c2290bddaa61" providerId="ADAL" clId="{6B6A4B4C-6CC4-4272-804E-6A7AD259F5A1}" dt="2025-01-22T17:37:08.312" v="1" actId="2696"/>
        <pc:sldMkLst>
          <pc:docMk/>
          <pc:sldMk cId="2849063426" sldId="533"/>
        </pc:sldMkLst>
      </pc:sldChg>
      <pc:sldChg chg="del">
        <pc:chgData name="Eilidh McGregor (Green Ink)" userId="9cba41ee-7d70-4c23-afba-c2290bddaa61" providerId="ADAL" clId="{6B6A4B4C-6CC4-4272-804E-6A7AD259F5A1}" dt="2025-01-22T17:37:08.312" v="1" actId="2696"/>
        <pc:sldMkLst>
          <pc:docMk/>
          <pc:sldMk cId="2535825104" sldId="534"/>
        </pc:sldMkLst>
      </pc:sldChg>
      <pc:sldChg chg="del">
        <pc:chgData name="Eilidh McGregor (Green Ink)" userId="9cba41ee-7d70-4c23-afba-c2290bddaa61" providerId="ADAL" clId="{6B6A4B4C-6CC4-4272-804E-6A7AD259F5A1}" dt="2025-01-22T17:37:08.312" v="1" actId="2696"/>
        <pc:sldMkLst>
          <pc:docMk/>
          <pc:sldMk cId="1533371814" sldId="535"/>
        </pc:sldMkLst>
      </pc:sldChg>
      <pc:sldChg chg="del">
        <pc:chgData name="Eilidh McGregor (Green Ink)" userId="9cba41ee-7d70-4c23-afba-c2290bddaa61" providerId="ADAL" clId="{6B6A4B4C-6CC4-4272-804E-6A7AD259F5A1}" dt="2025-01-22T17:37:08.312" v="1" actId="2696"/>
        <pc:sldMkLst>
          <pc:docMk/>
          <pc:sldMk cId="3126955785" sldId="536"/>
        </pc:sldMkLst>
      </pc:sldChg>
      <pc:sldChg chg="del">
        <pc:chgData name="Eilidh McGregor (Green Ink)" userId="9cba41ee-7d70-4c23-afba-c2290bddaa61" providerId="ADAL" clId="{6B6A4B4C-6CC4-4272-804E-6A7AD259F5A1}" dt="2025-01-22T17:36:43.400" v="0" actId="2696"/>
        <pc:sldMkLst>
          <pc:docMk/>
          <pc:sldMk cId="3694554810" sldId="537"/>
        </pc:sldMkLst>
      </pc:sldChg>
      <pc:sldChg chg="del">
        <pc:chgData name="Eilidh McGregor (Green Ink)" userId="9cba41ee-7d70-4c23-afba-c2290bddaa61" providerId="ADAL" clId="{6B6A4B4C-6CC4-4272-804E-6A7AD259F5A1}" dt="2025-01-22T17:37:08.312" v="1" actId="2696"/>
        <pc:sldMkLst>
          <pc:docMk/>
          <pc:sldMk cId="3351721272" sldId="539"/>
        </pc:sldMkLst>
      </pc:sldChg>
      <pc:sldChg chg="del">
        <pc:chgData name="Eilidh McGregor (Green Ink)" userId="9cba41ee-7d70-4c23-afba-c2290bddaa61" providerId="ADAL" clId="{6B6A4B4C-6CC4-4272-804E-6A7AD259F5A1}" dt="2025-01-22T17:37:08.312" v="1" actId="2696"/>
        <pc:sldMkLst>
          <pc:docMk/>
          <pc:sldMk cId="3281892448" sldId="540"/>
        </pc:sldMkLst>
      </pc:sldChg>
      <pc:sldChg chg="del">
        <pc:chgData name="Eilidh McGregor (Green Ink)" userId="9cba41ee-7d70-4c23-afba-c2290bddaa61" providerId="ADAL" clId="{6B6A4B4C-6CC4-4272-804E-6A7AD259F5A1}" dt="2025-01-22T17:37:08.312" v="1" actId="2696"/>
        <pc:sldMkLst>
          <pc:docMk/>
          <pc:sldMk cId="2680329864" sldId="541"/>
        </pc:sldMkLst>
      </pc:sldChg>
      <pc:sldChg chg="del">
        <pc:chgData name="Eilidh McGregor (Green Ink)" userId="9cba41ee-7d70-4c23-afba-c2290bddaa61" providerId="ADAL" clId="{6B6A4B4C-6CC4-4272-804E-6A7AD259F5A1}" dt="2025-01-22T17:37:08.312" v="1" actId="2696"/>
        <pc:sldMkLst>
          <pc:docMk/>
          <pc:sldMk cId="1083352733" sldId="542"/>
        </pc:sldMkLst>
      </pc:sldChg>
      <pc:sldChg chg="del">
        <pc:chgData name="Eilidh McGregor (Green Ink)" userId="9cba41ee-7d70-4c23-afba-c2290bddaa61" providerId="ADAL" clId="{6B6A4B4C-6CC4-4272-804E-6A7AD259F5A1}" dt="2025-01-22T17:36:43.400" v="0" actId="2696"/>
        <pc:sldMkLst>
          <pc:docMk/>
          <pc:sldMk cId="2066501417" sldId="543"/>
        </pc:sldMkLst>
      </pc:sldChg>
      <pc:sldChg chg="del">
        <pc:chgData name="Eilidh McGregor (Green Ink)" userId="9cba41ee-7d70-4c23-afba-c2290bddaa61" providerId="ADAL" clId="{6B6A4B4C-6CC4-4272-804E-6A7AD259F5A1}" dt="2025-01-22T17:36:43.400" v="0" actId="2696"/>
        <pc:sldMkLst>
          <pc:docMk/>
          <pc:sldMk cId="4194654886" sldId="544"/>
        </pc:sldMkLst>
      </pc:sldChg>
      <pc:sldChg chg="del">
        <pc:chgData name="Eilidh McGregor (Green Ink)" userId="9cba41ee-7d70-4c23-afba-c2290bddaa61" providerId="ADAL" clId="{6B6A4B4C-6CC4-4272-804E-6A7AD259F5A1}" dt="2025-01-22T17:36:43.400" v="0" actId="2696"/>
        <pc:sldMkLst>
          <pc:docMk/>
          <pc:sldMk cId="691906105" sldId="545"/>
        </pc:sldMkLst>
      </pc:sldChg>
      <pc:sldChg chg="del">
        <pc:chgData name="Eilidh McGregor (Green Ink)" userId="9cba41ee-7d70-4c23-afba-c2290bddaa61" providerId="ADAL" clId="{6B6A4B4C-6CC4-4272-804E-6A7AD259F5A1}" dt="2025-01-22T17:36:43.400" v="0" actId="2696"/>
        <pc:sldMkLst>
          <pc:docMk/>
          <pc:sldMk cId="1057054663" sldId="546"/>
        </pc:sldMkLst>
      </pc:sldChg>
      <pc:sldChg chg="del">
        <pc:chgData name="Eilidh McGregor (Green Ink)" userId="9cba41ee-7d70-4c23-afba-c2290bddaa61" providerId="ADAL" clId="{6B6A4B4C-6CC4-4272-804E-6A7AD259F5A1}" dt="2025-01-22T17:36:43.400" v="0" actId="2696"/>
        <pc:sldMkLst>
          <pc:docMk/>
          <pc:sldMk cId="2792557584" sldId="547"/>
        </pc:sldMkLst>
      </pc:sldChg>
      <pc:sldChg chg="del">
        <pc:chgData name="Eilidh McGregor (Green Ink)" userId="9cba41ee-7d70-4c23-afba-c2290bddaa61" providerId="ADAL" clId="{6B6A4B4C-6CC4-4272-804E-6A7AD259F5A1}" dt="2025-01-22T17:36:43.400" v="0" actId="2696"/>
        <pc:sldMkLst>
          <pc:docMk/>
          <pc:sldMk cId="3673841498" sldId="548"/>
        </pc:sldMkLst>
      </pc:sldChg>
      <pc:sldChg chg="del">
        <pc:chgData name="Eilidh McGregor (Green Ink)" userId="9cba41ee-7d70-4c23-afba-c2290bddaa61" providerId="ADAL" clId="{6B6A4B4C-6CC4-4272-804E-6A7AD259F5A1}" dt="2025-01-22T17:36:43.400" v="0" actId="2696"/>
        <pc:sldMkLst>
          <pc:docMk/>
          <pc:sldMk cId="2317205828" sldId="549"/>
        </pc:sldMkLst>
      </pc:sldChg>
      <pc:sldChg chg="del">
        <pc:chgData name="Eilidh McGregor (Green Ink)" userId="9cba41ee-7d70-4c23-afba-c2290bddaa61" providerId="ADAL" clId="{6B6A4B4C-6CC4-4272-804E-6A7AD259F5A1}" dt="2025-01-22T17:36:43.400" v="0" actId="2696"/>
        <pc:sldMkLst>
          <pc:docMk/>
          <pc:sldMk cId="4117553316" sldId="550"/>
        </pc:sldMkLst>
      </pc:sldChg>
      <pc:sldChg chg="del">
        <pc:chgData name="Eilidh McGregor (Green Ink)" userId="9cba41ee-7d70-4c23-afba-c2290bddaa61" providerId="ADAL" clId="{6B6A4B4C-6CC4-4272-804E-6A7AD259F5A1}" dt="2025-01-22T17:37:08.312" v="1" actId="2696"/>
        <pc:sldMkLst>
          <pc:docMk/>
          <pc:sldMk cId="2525699467" sldId="553"/>
        </pc:sldMkLst>
      </pc:sldChg>
      <pc:sldChg chg="del">
        <pc:chgData name="Eilidh McGregor (Green Ink)" userId="9cba41ee-7d70-4c23-afba-c2290bddaa61" providerId="ADAL" clId="{6B6A4B4C-6CC4-4272-804E-6A7AD259F5A1}" dt="2025-01-22T17:37:08.312" v="1" actId="2696"/>
        <pc:sldMkLst>
          <pc:docMk/>
          <pc:sldMk cId="3557591569" sldId="554"/>
        </pc:sldMkLst>
      </pc:sldChg>
      <pc:sldChg chg="del">
        <pc:chgData name="Eilidh McGregor (Green Ink)" userId="9cba41ee-7d70-4c23-afba-c2290bddaa61" providerId="ADAL" clId="{6B6A4B4C-6CC4-4272-804E-6A7AD259F5A1}" dt="2025-01-22T17:37:08.312" v="1" actId="2696"/>
        <pc:sldMkLst>
          <pc:docMk/>
          <pc:sldMk cId="1643354276" sldId="555"/>
        </pc:sldMkLst>
      </pc:sldChg>
      <pc:sldChg chg="del">
        <pc:chgData name="Eilidh McGregor (Green Ink)" userId="9cba41ee-7d70-4c23-afba-c2290bddaa61" providerId="ADAL" clId="{6B6A4B4C-6CC4-4272-804E-6A7AD259F5A1}" dt="2025-01-22T17:37:08.312" v="1" actId="2696"/>
        <pc:sldMkLst>
          <pc:docMk/>
          <pc:sldMk cId="1298327133" sldId="556"/>
        </pc:sldMkLst>
      </pc:sldChg>
      <pc:sldChg chg="del">
        <pc:chgData name="Eilidh McGregor (Green Ink)" userId="9cba41ee-7d70-4c23-afba-c2290bddaa61" providerId="ADAL" clId="{6B6A4B4C-6CC4-4272-804E-6A7AD259F5A1}" dt="2025-01-22T17:37:08.312" v="1" actId="2696"/>
        <pc:sldMkLst>
          <pc:docMk/>
          <pc:sldMk cId="3453521803" sldId="557"/>
        </pc:sldMkLst>
      </pc:sldChg>
      <pc:sldChg chg="del">
        <pc:chgData name="Eilidh McGregor (Green Ink)" userId="9cba41ee-7d70-4c23-afba-c2290bddaa61" providerId="ADAL" clId="{6B6A4B4C-6CC4-4272-804E-6A7AD259F5A1}" dt="2025-01-22T17:37:08.312" v="1" actId="2696"/>
        <pc:sldMkLst>
          <pc:docMk/>
          <pc:sldMk cId="3656407505" sldId="558"/>
        </pc:sldMkLst>
      </pc:sldChg>
      <pc:sldChg chg="del">
        <pc:chgData name="Eilidh McGregor (Green Ink)" userId="9cba41ee-7d70-4c23-afba-c2290bddaa61" providerId="ADAL" clId="{6B6A4B4C-6CC4-4272-804E-6A7AD259F5A1}" dt="2025-01-22T17:37:08.312" v="1" actId="2696"/>
        <pc:sldMkLst>
          <pc:docMk/>
          <pc:sldMk cId="1393477870" sldId="559"/>
        </pc:sldMkLst>
      </pc:sldChg>
      <pc:sldChg chg="del">
        <pc:chgData name="Eilidh McGregor (Green Ink)" userId="9cba41ee-7d70-4c23-afba-c2290bddaa61" providerId="ADAL" clId="{6B6A4B4C-6CC4-4272-804E-6A7AD259F5A1}" dt="2025-01-22T17:37:08.312" v="1" actId="2696"/>
        <pc:sldMkLst>
          <pc:docMk/>
          <pc:sldMk cId="40989714" sldId="560"/>
        </pc:sldMkLst>
      </pc:sldChg>
      <pc:sldChg chg="del">
        <pc:chgData name="Eilidh McGregor (Green Ink)" userId="9cba41ee-7d70-4c23-afba-c2290bddaa61" providerId="ADAL" clId="{6B6A4B4C-6CC4-4272-804E-6A7AD259F5A1}" dt="2025-01-22T17:37:08.312" v="1" actId="2696"/>
        <pc:sldMkLst>
          <pc:docMk/>
          <pc:sldMk cId="2996773268" sldId="561"/>
        </pc:sldMkLst>
      </pc:sldChg>
      <pc:sldChg chg="del">
        <pc:chgData name="Eilidh McGregor (Green Ink)" userId="9cba41ee-7d70-4c23-afba-c2290bddaa61" providerId="ADAL" clId="{6B6A4B4C-6CC4-4272-804E-6A7AD259F5A1}" dt="2025-01-22T17:37:08.312" v="1" actId="2696"/>
        <pc:sldMkLst>
          <pc:docMk/>
          <pc:sldMk cId="1704946119" sldId="562"/>
        </pc:sldMkLst>
      </pc:sldChg>
      <pc:sldChg chg="del">
        <pc:chgData name="Eilidh McGregor (Green Ink)" userId="9cba41ee-7d70-4c23-afba-c2290bddaa61" providerId="ADAL" clId="{6B6A4B4C-6CC4-4272-804E-6A7AD259F5A1}" dt="2025-01-22T17:37:08.312" v="1" actId="2696"/>
        <pc:sldMkLst>
          <pc:docMk/>
          <pc:sldMk cId="1740026120" sldId="563"/>
        </pc:sldMkLst>
      </pc:sldChg>
      <pc:sldChg chg="del">
        <pc:chgData name="Eilidh McGregor (Green Ink)" userId="9cba41ee-7d70-4c23-afba-c2290bddaa61" providerId="ADAL" clId="{6B6A4B4C-6CC4-4272-804E-6A7AD259F5A1}" dt="2025-01-22T17:37:08.312" v="1" actId="2696"/>
        <pc:sldMkLst>
          <pc:docMk/>
          <pc:sldMk cId="2284976561" sldId="564"/>
        </pc:sldMkLst>
      </pc:sldChg>
      <pc:sldChg chg="del">
        <pc:chgData name="Eilidh McGregor (Green Ink)" userId="9cba41ee-7d70-4c23-afba-c2290bddaa61" providerId="ADAL" clId="{6B6A4B4C-6CC4-4272-804E-6A7AD259F5A1}" dt="2025-01-22T17:37:08.312" v="1" actId="2696"/>
        <pc:sldMkLst>
          <pc:docMk/>
          <pc:sldMk cId="2980113983" sldId="565"/>
        </pc:sldMkLst>
      </pc:sldChg>
      <pc:sldChg chg="del">
        <pc:chgData name="Eilidh McGregor (Green Ink)" userId="9cba41ee-7d70-4c23-afba-c2290bddaa61" providerId="ADAL" clId="{6B6A4B4C-6CC4-4272-804E-6A7AD259F5A1}" dt="2025-01-22T17:37:08.312" v="1" actId="2696"/>
        <pc:sldMkLst>
          <pc:docMk/>
          <pc:sldMk cId="2018139632" sldId="566"/>
        </pc:sldMkLst>
      </pc:sldChg>
      <pc:sldChg chg="del">
        <pc:chgData name="Eilidh McGregor (Green Ink)" userId="9cba41ee-7d70-4c23-afba-c2290bddaa61" providerId="ADAL" clId="{6B6A4B4C-6CC4-4272-804E-6A7AD259F5A1}" dt="2025-01-22T17:37:08.312" v="1" actId="2696"/>
        <pc:sldMkLst>
          <pc:docMk/>
          <pc:sldMk cId="714378234" sldId="567"/>
        </pc:sldMkLst>
      </pc:sldChg>
      <pc:sldChg chg="del">
        <pc:chgData name="Eilidh McGregor (Green Ink)" userId="9cba41ee-7d70-4c23-afba-c2290bddaa61" providerId="ADAL" clId="{6B6A4B4C-6CC4-4272-804E-6A7AD259F5A1}" dt="2025-01-22T17:37:08.312" v="1" actId="2696"/>
        <pc:sldMkLst>
          <pc:docMk/>
          <pc:sldMk cId="1175654923" sldId="568"/>
        </pc:sldMkLst>
      </pc:sldChg>
      <pc:sldChg chg="del">
        <pc:chgData name="Eilidh McGregor (Green Ink)" userId="9cba41ee-7d70-4c23-afba-c2290bddaa61" providerId="ADAL" clId="{6B6A4B4C-6CC4-4272-804E-6A7AD259F5A1}" dt="2025-01-22T17:37:08.312" v="1" actId="2696"/>
        <pc:sldMkLst>
          <pc:docMk/>
          <pc:sldMk cId="3855224202" sldId="569"/>
        </pc:sldMkLst>
      </pc:sldChg>
      <pc:sldChg chg="del">
        <pc:chgData name="Eilidh McGregor (Green Ink)" userId="9cba41ee-7d70-4c23-afba-c2290bddaa61" providerId="ADAL" clId="{6B6A4B4C-6CC4-4272-804E-6A7AD259F5A1}" dt="2025-01-22T17:37:08.312" v="1" actId="2696"/>
        <pc:sldMkLst>
          <pc:docMk/>
          <pc:sldMk cId="2643322511" sldId="570"/>
        </pc:sldMkLst>
      </pc:sldChg>
      <pc:sldChg chg="del">
        <pc:chgData name="Eilidh McGregor (Green Ink)" userId="9cba41ee-7d70-4c23-afba-c2290bddaa61" providerId="ADAL" clId="{6B6A4B4C-6CC4-4272-804E-6A7AD259F5A1}" dt="2025-01-22T17:37:08.312" v="1" actId="2696"/>
        <pc:sldMkLst>
          <pc:docMk/>
          <pc:sldMk cId="1748309419" sldId="571"/>
        </pc:sldMkLst>
      </pc:sldChg>
      <pc:sldMasterChg chg="del delSldLayout">
        <pc:chgData name="Eilidh McGregor (Green Ink)" userId="9cba41ee-7d70-4c23-afba-c2290bddaa61" providerId="ADAL" clId="{6B6A4B4C-6CC4-4272-804E-6A7AD259F5A1}" dt="2025-01-22T17:36:43.400" v="0" actId="2696"/>
        <pc:sldMasterMkLst>
          <pc:docMk/>
          <pc:sldMasterMk cId="3094766135" sldId="2147483648"/>
        </pc:sldMasterMkLst>
        <pc:sldLayoutChg chg="del">
          <pc:chgData name="Eilidh McGregor (Green Ink)" userId="9cba41ee-7d70-4c23-afba-c2290bddaa61" providerId="ADAL" clId="{6B6A4B4C-6CC4-4272-804E-6A7AD259F5A1}" dt="2025-01-22T17:36:43.400" v="0" actId="2696"/>
          <pc:sldLayoutMkLst>
            <pc:docMk/>
            <pc:sldMasterMk cId="3094766135" sldId="2147483648"/>
            <pc:sldLayoutMk cId="3588208150" sldId="2147483649"/>
          </pc:sldLayoutMkLst>
        </pc:sldLayoutChg>
      </pc:sldMasterChg>
      <pc:sldMasterChg chg="del delSldLayout">
        <pc:chgData name="Eilidh McGregor (Green Ink)" userId="9cba41ee-7d70-4c23-afba-c2290bddaa61" providerId="ADAL" clId="{6B6A4B4C-6CC4-4272-804E-6A7AD259F5A1}" dt="2025-01-22T17:36:43.400" v="0" actId="2696"/>
        <pc:sldMasterMkLst>
          <pc:docMk/>
          <pc:sldMasterMk cId="3564903295" sldId="2147483676"/>
        </pc:sldMasterMkLst>
        <pc:sldLayoutChg chg="del">
          <pc:chgData name="Eilidh McGregor (Green Ink)" userId="9cba41ee-7d70-4c23-afba-c2290bddaa61" providerId="ADAL" clId="{6B6A4B4C-6CC4-4272-804E-6A7AD259F5A1}" dt="2025-01-22T17:36:43.400" v="0" actId="2696"/>
          <pc:sldLayoutMkLst>
            <pc:docMk/>
            <pc:sldMasterMk cId="3564903295" sldId="2147483676"/>
            <pc:sldLayoutMk cId="3714933738" sldId="2147483675"/>
          </pc:sldLayoutMkLst>
        </pc:sldLayoutChg>
        <pc:sldLayoutChg chg="del">
          <pc:chgData name="Eilidh McGregor (Green Ink)" userId="9cba41ee-7d70-4c23-afba-c2290bddaa61" providerId="ADAL" clId="{6B6A4B4C-6CC4-4272-804E-6A7AD259F5A1}" dt="2025-01-22T17:36:43.400" v="0" actId="2696"/>
          <pc:sldLayoutMkLst>
            <pc:docMk/>
            <pc:sldMasterMk cId="3564903295" sldId="2147483676"/>
            <pc:sldLayoutMk cId="2429060909" sldId="2147483677"/>
          </pc:sldLayoutMkLst>
        </pc:sldLayoutChg>
        <pc:sldLayoutChg chg="del">
          <pc:chgData name="Eilidh McGregor (Green Ink)" userId="9cba41ee-7d70-4c23-afba-c2290bddaa61" providerId="ADAL" clId="{6B6A4B4C-6CC4-4272-804E-6A7AD259F5A1}" dt="2025-01-22T17:36:43.400" v="0" actId="2696"/>
          <pc:sldLayoutMkLst>
            <pc:docMk/>
            <pc:sldMasterMk cId="3564903295" sldId="2147483676"/>
            <pc:sldLayoutMk cId="4068904741" sldId="2147483714"/>
          </pc:sldLayoutMkLst>
        </pc:sldLayoutChg>
      </pc:sldMasterChg>
    </pc:docChg>
  </pc:docChgLst>
  <pc:docChgLst>
    <pc:chgData name="Guy Manners (Green Ink)" userId="0f72d4e3-0f22-40ba-bc66-f2cb0e17addf" providerId="ADAL" clId="{E05E9454-51C9-47B8-93D4-4781BE52407A}"/>
    <pc:docChg chg="undo custSel modSld">
      <pc:chgData name="Guy Manners (Green Ink)" userId="0f72d4e3-0f22-40ba-bc66-f2cb0e17addf" providerId="ADAL" clId="{E05E9454-51C9-47B8-93D4-4781BE52407A}" dt="2025-01-20T10:30:41.453" v="783" actId="1038"/>
      <pc:docMkLst>
        <pc:docMk/>
      </pc:docMkLst>
      <pc:sldChg chg="modNotesTx">
        <pc:chgData name="Guy Manners (Green Ink)" userId="0f72d4e3-0f22-40ba-bc66-f2cb0e17addf" providerId="ADAL" clId="{E05E9454-51C9-47B8-93D4-4781BE52407A}" dt="2025-01-20T09:12:57.663" v="687" actId="13926"/>
        <pc:sldMkLst>
          <pc:docMk/>
          <pc:sldMk cId="0" sldId="270"/>
        </pc:sldMkLst>
      </pc:sldChg>
      <pc:sldChg chg="modNotesTx">
        <pc:chgData name="Guy Manners (Green Ink)" userId="0f72d4e3-0f22-40ba-bc66-f2cb0e17addf" providerId="ADAL" clId="{E05E9454-51C9-47B8-93D4-4781BE52407A}" dt="2025-01-20T09:46:46.271" v="728"/>
        <pc:sldMkLst>
          <pc:docMk/>
          <pc:sldMk cId="2325324675" sldId="276"/>
        </pc:sldMkLst>
      </pc:sldChg>
      <pc:sldChg chg="modNotesTx">
        <pc:chgData name="Guy Manners (Green Ink)" userId="0f72d4e3-0f22-40ba-bc66-f2cb0e17addf" providerId="ADAL" clId="{E05E9454-51C9-47B8-93D4-4781BE52407A}" dt="2025-01-20T09:12:44.959" v="686" actId="13926"/>
        <pc:sldMkLst>
          <pc:docMk/>
          <pc:sldMk cId="3190309418" sldId="292"/>
        </pc:sldMkLst>
      </pc:sldChg>
      <pc:sldChg chg="modNotesTx">
        <pc:chgData name="Guy Manners (Green Ink)" userId="0f72d4e3-0f22-40ba-bc66-f2cb0e17addf" providerId="ADAL" clId="{E05E9454-51C9-47B8-93D4-4781BE52407A}" dt="2025-01-20T10:03:18.217" v="734" actId="13926"/>
        <pc:sldMkLst>
          <pc:docMk/>
          <pc:sldMk cId="405924900" sldId="318"/>
        </pc:sldMkLst>
      </pc:sldChg>
      <pc:sldChg chg="modNotesTx">
        <pc:chgData name="Guy Manners (Green Ink)" userId="0f72d4e3-0f22-40ba-bc66-f2cb0e17addf" providerId="ADAL" clId="{E05E9454-51C9-47B8-93D4-4781BE52407A}" dt="2025-01-20T08:46:18.368" v="365" actId="20577"/>
        <pc:sldMkLst>
          <pc:docMk/>
          <pc:sldMk cId="1365899413" sldId="323"/>
        </pc:sldMkLst>
      </pc:sldChg>
      <pc:sldChg chg="addSp modSp mod">
        <pc:chgData name="Guy Manners (Green Ink)" userId="0f72d4e3-0f22-40ba-bc66-f2cb0e17addf" providerId="ADAL" clId="{E05E9454-51C9-47B8-93D4-4781BE52407A}" dt="2025-01-20T09:00:48.437" v="522" actId="1035"/>
        <pc:sldMkLst>
          <pc:docMk/>
          <pc:sldMk cId="503172891" sldId="335"/>
        </pc:sldMkLst>
      </pc:sldChg>
      <pc:sldChg chg="modNotesTx">
        <pc:chgData name="Guy Manners (Green Ink)" userId="0f72d4e3-0f22-40ba-bc66-f2cb0e17addf" providerId="ADAL" clId="{E05E9454-51C9-47B8-93D4-4781BE52407A}" dt="2025-01-20T09:12:23.047" v="685" actId="13926"/>
        <pc:sldMkLst>
          <pc:docMk/>
          <pc:sldMk cId="3591334104" sldId="343"/>
        </pc:sldMkLst>
      </pc:sldChg>
      <pc:sldChg chg="modNotesTx">
        <pc:chgData name="Guy Manners (Green Ink)" userId="0f72d4e3-0f22-40ba-bc66-f2cb0e17addf" providerId="ADAL" clId="{E05E9454-51C9-47B8-93D4-4781BE52407A}" dt="2025-01-20T09:12:11.823" v="684" actId="13926"/>
        <pc:sldMkLst>
          <pc:docMk/>
          <pc:sldMk cId="1115174239" sldId="345"/>
        </pc:sldMkLst>
      </pc:sldChg>
      <pc:sldChg chg="modNotesTx">
        <pc:chgData name="Guy Manners (Green Ink)" userId="0f72d4e3-0f22-40ba-bc66-f2cb0e17addf" providerId="ADAL" clId="{E05E9454-51C9-47B8-93D4-4781BE52407A}" dt="2025-01-20T09:12:04.463" v="683" actId="13926"/>
        <pc:sldMkLst>
          <pc:docMk/>
          <pc:sldMk cId="3936956838" sldId="348"/>
        </pc:sldMkLst>
      </pc:sldChg>
      <pc:sldChg chg="modSp mod modCm">
        <pc:chgData name="Guy Manners (Green Ink)" userId="0f72d4e3-0f22-40ba-bc66-f2cb0e17addf" providerId="ADAL" clId="{E05E9454-51C9-47B8-93D4-4781BE52407A}" dt="2025-01-20T09:03:20.446" v="523" actId="20577"/>
        <pc:sldMkLst>
          <pc:docMk/>
          <pc:sldMk cId="2997695657" sldId="363"/>
        </pc:sldMkLst>
        <pc:spChg chg="mod">
          <ac:chgData name="Guy Manners (Green Ink)" userId="0f72d4e3-0f22-40ba-bc66-f2cb0e17addf" providerId="ADAL" clId="{E05E9454-51C9-47B8-93D4-4781BE52407A}" dt="2025-01-20T09:03:20.446" v="523" actId="20577"/>
          <ac:spMkLst>
            <pc:docMk/>
            <pc:sldMk cId="2997695657" sldId="363"/>
            <ac:spMk id="1050" creationId="{00000000-0000-0000-0000-000000000000}"/>
          </ac:spMkLst>
        </pc:spChg>
        <pc:extLst>
          <p:ext xmlns:p="http://schemas.openxmlformats.org/presentationml/2006/main" uri="{D6D511B9-2390-475A-947B-AFAB55BFBCF1}">
            <pc226:cmChg xmlns:pc226="http://schemas.microsoft.com/office/powerpoint/2022/06/main/command" chg="mod">
              <pc226:chgData name="Guy Manners (Green Ink)" userId="0f72d4e3-0f22-40ba-bc66-f2cb0e17addf" providerId="ADAL" clId="{E05E9454-51C9-47B8-93D4-4781BE52407A}" dt="2025-01-20T09:03:20.446" v="523" actId="20577"/>
              <pc2:cmMkLst xmlns:pc2="http://schemas.microsoft.com/office/powerpoint/2019/9/main/command">
                <pc:docMk/>
                <pc:sldMk cId="2997695657" sldId="363"/>
                <pc2:cmMk id="{062F6FD9-9BFB-461D-9421-4580186D36A5}"/>
              </pc2:cmMkLst>
            </pc226:cmChg>
          </p:ext>
        </pc:extLst>
      </pc:sldChg>
      <pc:sldChg chg="modSp mod modNotesTx">
        <pc:chgData name="Guy Manners (Green Ink)" userId="0f72d4e3-0f22-40ba-bc66-f2cb0e17addf" providerId="ADAL" clId="{E05E9454-51C9-47B8-93D4-4781BE52407A}" dt="2025-01-20T08:58:33.787" v="455" actId="20577"/>
        <pc:sldMkLst>
          <pc:docMk/>
          <pc:sldMk cId="1156690852" sldId="386"/>
        </pc:sldMkLst>
        <pc:grpChg chg="mod">
          <ac:chgData name="Guy Manners (Green Ink)" userId="0f72d4e3-0f22-40ba-bc66-f2cb0e17addf" providerId="ADAL" clId="{E05E9454-51C9-47B8-93D4-4781BE52407A}" dt="2025-01-20T08:58:25.266" v="449" actId="1037"/>
          <ac:grpSpMkLst>
            <pc:docMk/>
            <pc:sldMk cId="1156690852" sldId="386"/>
            <ac:grpSpMk id="4" creationId="{F60943D2-75C8-B433-805F-B7517A631F62}"/>
          </ac:grpSpMkLst>
        </pc:grpChg>
      </pc:sldChg>
      <pc:sldChg chg="modAnim">
        <pc:chgData name="Guy Manners (Green Ink)" userId="0f72d4e3-0f22-40ba-bc66-f2cb0e17addf" providerId="ADAL" clId="{E05E9454-51C9-47B8-93D4-4781BE52407A}" dt="2025-01-20T08:57:18.195" v="428"/>
        <pc:sldMkLst>
          <pc:docMk/>
          <pc:sldMk cId="2692575180" sldId="403"/>
        </pc:sldMkLst>
      </pc:sldChg>
      <pc:sldChg chg="modAnim">
        <pc:chgData name="Guy Manners (Green Ink)" userId="0f72d4e3-0f22-40ba-bc66-f2cb0e17addf" providerId="ADAL" clId="{E05E9454-51C9-47B8-93D4-4781BE52407A}" dt="2025-01-20T08:57:03.634" v="427"/>
        <pc:sldMkLst>
          <pc:docMk/>
          <pc:sldMk cId="2966736274" sldId="421"/>
        </pc:sldMkLst>
      </pc:sldChg>
      <pc:sldChg chg="modAnim">
        <pc:chgData name="Guy Manners (Green Ink)" userId="0f72d4e3-0f22-40ba-bc66-f2cb0e17addf" providerId="ADAL" clId="{E05E9454-51C9-47B8-93D4-4781BE52407A}" dt="2025-01-20T08:56:55.072" v="426"/>
        <pc:sldMkLst>
          <pc:docMk/>
          <pc:sldMk cId="968710743" sldId="425"/>
        </pc:sldMkLst>
      </pc:sldChg>
      <pc:sldChg chg="addSp modSp mod">
        <pc:chgData name="Guy Manners (Green Ink)" userId="0f72d4e3-0f22-40ba-bc66-f2cb0e17addf" providerId="ADAL" clId="{E05E9454-51C9-47B8-93D4-4781BE52407A}" dt="2025-01-20T08:56:22.305" v="424" actId="1076"/>
        <pc:sldMkLst>
          <pc:docMk/>
          <pc:sldMk cId="708236150" sldId="429"/>
        </pc:sldMkLst>
        <pc:spChg chg="mod">
          <ac:chgData name="Guy Manners (Green Ink)" userId="0f72d4e3-0f22-40ba-bc66-f2cb0e17addf" providerId="ADAL" clId="{E05E9454-51C9-47B8-93D4-4781BE52407A}" dt="2025-01-20T08:56:16.577" v="423"/>
          <ac:spMkLst>
            <pc:docMk/>
            <pc:sldMk cId="708236150" sldId="429"/>
            <ac:spMk id="4" creationId="{13CCC4DD-BB12-8175-DD4E-0850DCF74063}"/>
          </ac:spMkLst>
        </pc:spChg>
        <pc:spChg chg="mod">
          <ac:chgData name="Guy Manners (Green Ink)" userId="0f72d4e3-0f22-40ba-bc66-f2cb0e17addf" providerId="ADAL" clId="{E05E9454-51C9-47B8-93D4-4781BE52407A}" dt="2025-01-20T08:56:16.577" v="423"/>
          <ac:spMkLst>
            <pc:docMk/>
            <pc:sldMk cId="708236150" sldId="429"/>
            <ac:spMk id="6" creationId="{07D04343-D748-D162-DC91-74C6E2BD3526}"/>
          </ac:spMkLst>
        </pc:spChg>
        <pc:spChg chg="mod">
          <ac:chgData name="Guy Manners (Green Ink)" userId="0f72d4e3-0f22-40ba-bc66-f2cb0e17addf" providerId="ADAL" clId="{E05E9454-51C9-47B8-93D4-4781BE52407A}" dt="2025-01-20T08:56:16.577" v="423"/>
          <ac:spMkLst>
            <pc:docMk/>
            <pc:sldMk cId="708236150" sldId="429"/>
            <ac:spMk id="7" creationId="{D25BF7F7-28DF-3277-28CF-343308791E2F}"/>
          </ac:spMkLst>
        </pc:spChg>
        <pc:spChg chg="mod">
          <ac:chgData name="Guy Manners (Green Ink)" userId="0f72d4e3-0f22-40ba-bc66-f2cb0e17addf" providerId="ADAL" clId="{E05E9454-51C9-47B8-93D4-4781BE52407A}" dt="2025-01-20T08:56:16.577" v="423"/>
          <ac:spMkLst>
            <pc:docMk/>
            <pc:sldMk cId="708236150" sldId="429"/>
            <ac:spMk id="8" creationId="{FAA89B6D-F366-9016-67D9-662E6B33D680}"/>
          </ac:spMkLst>
        </pc:spChg>
        <pc:grpChg chg="add mod">
          <ac:chgData name="Guy Manners (Green Ink)" userId="0f72d4e3-0f22-40ba-bc66-f2cb0e17addf" providerId="ADAL" clId="{E05E9454-51C9-47B8-93D4-4781BE52407A}" dt="2025-01-20T08:56:22.305" v="424" actId="1076"/>
          <ac:grpSpMkLst>
            <pc:docMk/>
            <pc:sldMk cId="708236150" sldId="429"/>
            <ac:grpSpMk id="3" creationId="{A04C60BC-40ED-51BB-E51F-A7CFBEBFA0C3}"/>
          </ac:grpSpMkLst>
        </pc:grpChg>
        <pc:grpChg chg="mod">
          <ac:chgData name="Guy Manners (Green Ink)" userId="0f72d4e3-0f22-40ba-bc66-f2cb0e17addf" providerId="ADAL" clId="{E05E9454-51C9-47B8-93D4-4781BE52407A}" dt="2025-01-20T08:56:16.577" v="423"/>
          <ac:grpSpMkLst>
            <pc:docMk/>
            <pc:sldMk cId="708236150" sldId="429"/>
            <ac:grpSpMk id="5" creationId="{7266BE6D-65F5-8C8B-FAEC-A8CAAED429F7}"/>
          </ac:grpSpMkLst>
        </pc:grpChg>
      </pc:sldChg>
      <pc:sldChg chg="modAnim">
        <pc:chgData name="Guy Manners (Green Ink)" userId="0f72d4e3-0f22-40ba-bc66-f2cb0e17addf" providerId="ADAL" clId="{E05E9454-51C9-47B8-93D4-4781BE52407A}" dt="2025-01-20T08:55:49.400" v="422"/>
        <pc:sldMkLst>
          <pc:docMk/>
          <pc:sldMk cId="4268944015" sldId="442"/>
        </pc:sldMkLst>
      </pc:sldChg>
      <pc:sldChg chg="addSp delSp modSp mod">
        <pc:chgData name="Guy Manners (Green Ink)" userId="0f72d4e3-0f22-40ba-bc66-f2cb0e17addf" providerId="ADAL" clId="{E05E9454-51C9-47B8-93D4-4781BE52407A}" dt="2025-01-20T10:29:35.827" v="736"/>
        <pc:sldMkLst>
          <pc:docMk/>
          <pc:sldMk cId="4138028408" sldId="448"/>
        </pc:sldMkLst>
        <pc:spChg chg="mod">
          <ac:chgData name="Guy Manners (Green Ink)" userId="0f72d4e3-0f22-40ba-bc66-f2cb0e17addf" providerId="ADAL" clId="{E05E9454-51C9-47B8-93D4-4781BE52407A}" dt="2025-01-20T10:29:35.827" v="736"/>
          <ac:spMkLst>
            <pc:docMk/>
            <pc:sldMk cId="4138028408" sldId="448"/>
            <ac:spMk id="5" creationId="{91A6F8BE-AC93-8A44-5EFF-D0EBF0D9202B}"/>
          </ac:spMkLst>
        </pc:spChg>
        <pc:grpChg chg="add mod">
          <ac:chgData name="Guy Manners (Green Ink)" userId="0f72d4e3-0f22-40ba-bc66-f2cb0e17addf" providerId="ADAL" clId="{E05E9454-51C9-47B8-93D4-4781BE52407A}" dt="2025-01-20T10:29:35.827" v="736"/>
          <ac:grpSpMkLst>
            <pc:docMk/>
            <pc:sldMk cId="4138028408" sldId="448"/>
            <ac:grpSpMk id="2" creationId="{BDAEB98C-17B6-3B40-6209-6EEE901D5C70}"/>
          </ac:grpSpMkLst>
        </pc:grpChg>
        <pc:picChg chg="mod">
          <ac:chgData name="Guy Manners (Green Ink)" userId="0f72d4e3-0f22-40ba-bc66-f2cb0e17addf" providerId="ADAL" clId="{E05E9454-51C9-47B8-93D4-4781BE52407A}" dt="2025-01-20T10:29:35.827" v="736"/>
          <ac:picMkLst>
            <pc:docMk/>
            <pc:sldMk cId="4138028408" sldId="448"/>
            <ac:picMk id="4" creationId="{DBAA2FEF-BDF1-BAA1-CFA2-0A3EFF62E645}"/>
          </ac:picMkLst>
        </pc:picChg>
      </pc:sldChg>
      <pc:sldChg chg="addSp delSp modSp mod modNotesTx">
        <pc:chgData name="Guy Manners (Green Ink)" userId="0f72d4e3-0f22-40ba-bc66-f2cb0e17addf" providerId="ADAL" clId="{E05E9454-51C9-47B8-93D4-4781BE52407A}" dt="2025-01-20T10:30:41.453" v="783" actId="1038"/>
        <pc:sldMkLst>
          <pc:docMk/>
          <pc:sldMk cId="4190746743" sldId="461"/>
        </pc:sldMkLst>
        <pc:spChg chg="mod">
          <ac:chgData name="Guy Manners (Green Ink)" userId="0f72d4e3-0f22-40ba-bc66-f2cb0e17addf" providerId="ADAL" clId="{E05E9454-51C9-47B8-93D4-4781BE52407A}" dt="2025-01-20T10:29:51.401" v="738"/>
          <ac:spMkLst>
            <pc:docMk/>
            <pc:sldMk cId="4190746743" sldId="461"/>
            <ac:spMk id="7" creationId="{E2BD34A4-CAA2-FF3D-9879-A3A0BC3A6FB7}"/>
          </ac:spMkLst>
        </pc:spChg>
        <pc:spChg chg="mod">
          <ac:chgData name="Guy Manners (Green Ink)" userId="0f72d4e3-0f22-40ba-bc66-f2cb0e17addf" providerId="ADAL" clId="{E05E9454-51C9-47B8-93D4-4781BE52407A}" dt="2025-01-20T10:30:41.453" v="783" actId="1038"/>
          <ac:spMkLst>
            <pc:docMk/>
            <pc:sldMk cId="4190746743" sldId="461"/>
            <ac:spMk id="2023" creationId="{00000000-0000-0000-0000-000000000000}"/>
          </ac:spMkLst>
        </pc:spChg>
        <pc:grpChg chg="add mod ord">
          <ac:chgData name="Guy Manners (Green Ink)" userId="0f72d4e3-0f22-40ba-bc66-f2cb0e17addf" providerId="ADAL" clId="{E05E9454-51C9-47B8-93D4-4781BE52407A}" dt="2025-01-20T10:30:30.578" v="780" actId="1038"/>
          <ac:grpSpMkLst>
            <pc:docMk/>
            <pc:sldMk cId="4190746743" sldId="461"/>
            <ac:grpSpMk id="4" creationId="{43043073-C360-264C-CD3F-4F9187BBE775}"/>
          </ac:grpSpMkLst>
        </pc:grpChg>
        <pc:picChg chg="mod">
          <ac:chgData name="Guy Manners (Green Ink)" userId="0f72d4e3-0f22-40ba-bc66-f2cb0e17addf" providerId="ADAL" clId="{E05E9454-51C9-47B8-93D4-4781BE52407A}" dt="2025-01-20T10:29:51.401" v="738"/>
          <ac:picMkLst>
            <pc:docMk/>
            <pc:sldMk cId="4190746743" sldId="461"/>
            <ac:picMk id="6" creationId="{5F48809E-8BFB-0BE0-ABCF-CA723A2A6A69}"/>
          </ac:picMkLst>
        </pc:picChg>
      </pc:sldChg>
      <pc:sldChg chg="modNotesTx">
        <pc:chgData name="Guy Manners (Green Ink)" userId="0f72d4e3-0f22-40ba-bc66-f2cb0e17addf" providerId="ADAL" clId="{E05E9454-51C9-47B8-93D4-4781BE52407A}" dt="2025-01-20T09:11:24.599" v="681" actId="13926"/>
        <pc:sldMkLst>
          <pc:docMk/>
          <pc:sldMk cId="2101170238" sldId="477"/>
        </pc:sldMkLst>
      </pc:sldChg>
      <pc:sldChg chg="modAnim">
        <pc:chgData name="Guy Manners (Green Ink)" userId="0f72d4e3-0f22-40ba-bc66-f2cb0e17addf" providerId="ADAL" clId="{E05E9454-51C9-47B8-93D4-4781BE52407A}" dt="2025-01-20T08:53:17.755" v="418"/>
        <pc:sldMkLst>
          <pc:docMk/>
          <pc:sldMk cId="1944775028" sldId="479"/>
        </pc:sldMkLst>
      </pc:sldChg>
      <pc:sldChg chg="modNotesTx">
        <pc:chgData name="Guy Manners (Green Ink)" userId="0f72d4e3-0f22-40ba-bc66-f2cb0e17addf" providerId="ADAL" clId="{E05E9454-51C9-47B8-93D4-4781BE52407A}" dt="2025-01-20T09:11:15.335" v="680" actId="13926"/>
        <pc:sldMkLst>
          <pc:docMk/>
          <pc:sldMk cId="2436485472" sldId="480"/>
        </pc:sldMkLst>
      </pc:sldChg>
      <pc:sldChg chg="modAnim modNotesTx">
        <pc:chgData name="Guy Manners (Green Ink)" userId="0f72d4e3-0f22-40ba-bc66-f2cb0e17addf" providerId="ADAL" clId="{E05E9454-51C9-47B8-93D4-4781BE52407A}" dt="2025-01-20T09:11:08.596" v="679" actId="13926"/>
        <pc:sldMkLst>
          <pc:docMk/>
          <pc:sldMk cId="250980949" sldId="481"/>
        </pc:sldMkLst>
      </pc:sldChg>
      <pc:sldChg chg="modNotesTx">
        <pc:chgData name="Guy Manners (Green Ink)" userId="0f72d4e3-0f22-40ba-bc66-f2cb0e17addf" providerId="ADAL" clId="{E05E9454-51C9-47B8-93D4-4781BE52407A}" dt="2025-01-20T08:50:20.582" v="414"/>
        <pc:sldMkLst>
          <pc:docMk/>
          <pc:sldMk cId="516420185" sldId="504"/>
        </pc:sldMkLst>
      </pc:sldChg>
      <pc:sldChg chg="modNotesTx">
        <pc:chgData name="Guy Manners (Green Ink)" userId="0f72d4e3-0f22-40ba-bc66-f2cb0e17addf" providerId="ADAL" clId="{E05E9454-51C9-47B8-93D4-4781BE52407A}" dt="2025-01-20T08:50:28.019" v="415"/>
        <pc:sldMkLst>
          <pc:docMk/>
          <pc:sldMk cId="2793079073" sldId="505"/>
        </pc:sldMkLst>
      </pc:sldChg>
      <pc:sldChg chg="addSp delSp modSp mod modNotesTx">
        <pc:chgData name="Guy Manners (Green Ink)" userId="0f72d4e3-0f22-40ba-bc66-f2cb0e17addf" providerId="ADAL" clId="{E05E9454-51C9-47B8-93D4-4781BE52407A}" dt="2025-01-20T09:46:27.034" v="727" actId="113"/>
        <pc:sldMkLst>
          <pc:docMk/>
          <pc:sldMk cId="691906105" sldId="545"/>
        </pc:sldMkLst>
      </pc:sldChg>
      <pc:sldChg chg="modNotesTx">
        <pc:chgData name="Guy Manners (Green Ink)" userId="0f72d4e3-0f22-40ba-bc66-f2cb0e17addf" providerId="ADAL" clId="{E05E9454-51C9-47B8-93D4-4781BE52407A}" dt="2025-01-20T09:47:04.110" v="729"/>
        <pc:sldMkLst>
          <pc:docMk/>
          <pc:sldMk cId="3673841498" sldId="548"/>
        </pc:sldMkLst>
      </pc:sldChg>
      <pc:sldChg chg="modNotesTx">
        <pc:chgData name="Guy Manners (Green Ink)" userId="0f72d4e3-0f22-40ba-bc66-f2cb0e17addf" providerId="ADAL" clId="{E05E9454-51C9-47B8-93D4-4781BE52407A}" dt="2025-01-20T09:47:20.650" v="730"/>
        <pc:sldMkLst>
          <pc:docMk/>
          <pc:sldMk cId="584985910" sldId="551"/>
        </pc:sldMkLst>
      </pc:sldChg>
      <pc:sldChg chg="modSp mod">
        <pc:chgData name="Guy Manners (Green Ink)" userId="0f72d4e3-0f22-40ba-bc66-f2cb0e17addf" providerId="ADAL" clId="{E05E9454-51C9-47B8-93D4-4781BE52407A}" dt="2025-01-20T09:08:52.665" v="678" actId="6549"/>
        <pc:sldMkLst>
          <pc:docMk/>
          <pc:sldMk cId="3557591569" sldId="554"/>
        </pc:sldMkLst>
        <pc:spChg chg="mod">
          <ac:chgData name="Guy Manners (Green Ink)" userId="0f72d4e3-0f22-40ba-bc66-f2cb0e17addf" providerId="ADAL" clId="{E05E9454-51C9-47B8-93D4-4781BE52407A}" dt="2025-01-20T09:08:52.665" v="678" actId="6549"/>
          <ac:spMkLst>
            <pc:docMk/>
            <pc:sldMk cId="3557591569" sldId="554"/>
            <ac:spMk id="3" creationId="{3DD24D23-242A-B36C-7B34-DF9A62C6AFAD}"/>
          </ac:spMkLst>
        </pc:spChg>
      </pc:sldChg>
      <pc:sldChg chg="modNotesTx">
        <pc:chgData name="Guy Manners (Green Ink)" userId="0f72d4e3-0f22-40ba-bc66-f2cb0e17addf" providerId="ADAL" clId="{E05E9454-51C9-47B8-93D4-4781BE52407A}" dt="2025-01-20T09:48:04.732" v="731"/>
        <pc:sldMkLst>
          <pc:docMk/>
          <pc:sldMk cId="40989714" sldId="560"/>
        </pc:sldMkLst>
      </pc:sldChg>
      <pc:sldChg chg="modNotesTx">
        <pc:chgData name="Guy Manners (Green Ink)" userId="0f72d4e3-0f22-40ba-bc66-f2cb0e17addf" providerId="ADAL" clId="{E05E9454-51C9-47B8-93D4-4781BE52407A}" dt="2025-01-20T09:48:21.024" v="732"/>
        <pc:sldMkLst>
          <pc:docMk/>
          <pc:sldMk cId="2996773268" sldId="561"/>
        </pc:sldMkLst>
      </pc:sldChg>
      <pc:sldChg chg="modNotesTx">
        <pc:chgData name="Guy Manners (Green Ink)" userId="0f72d4e3-0f22-40ba-bc66-f2cb0e17addf" providerId="ADAL" clId="{E05E9454-51C9-47B8-93D4-4781BE52407A}" dt="2025-01-20T09:48:42.181" v="733"/>
        <pc:sldMkLst>
          <pc:docMk/>
          <pc:sldMk cId="1740026120" sldId="5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b="0" i="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b="0" i="0">
                <a:latin typeface="Arial" panose="020B0604020202020204" pitchFamily="34" charset="0"/>
              </a:defRPr>
            </a:lvl1pPr>
          </a:lstStyle>
          <a:p>
            <a:fld id="{BFFA57CC-AB0A-46FA-AC2E-5F22813AE43B}" type="datetimeFigureOut">
              <a:rPr lang="en-GB" smtClean="0"/>
              <a:pPr/>
              <a:t>22/01/2025</a:t>
            </a:fld>
            <a:endParaRPr lang="en-GB"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b="0" i="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b="0" i="0">
                <a:latin typeface="Arial" panose="020B0604020202020204" pitchFamily="34" charset="0"/>
              </a:defRPr>
            </a:lvl1pPr>
          </a:lstStyle>
          <a:p>
            <a:fld id="{6D8C5142-FFBC-4B00-B915-C6740283A33C}" type="slidenum">
              <a:rPr lang="en-GB" smtClean="0"/>
              <a:pPr/>
              <a:t>‹#›</a:t>
            </a:fld>
            <a:endParaRPr lang="en-GB" dirty="0"/>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DC6EE-079F-D3F4-8F32-479CDEBE7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4D7B0-E10C-1DFB-5017-04FB6C1935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40E8A0-57CC-33E4-B319-8B9E66607234}"/>
              </a:ext>
            </a:extLst>
          </p:cNvPr>
          <p:cNvSpPr>
            <a:spLocks noGrp="1"/>
          </p:cNvSpPr>
          <p:nvPr>
            <p:ph type="body" idx="1"/>
          </p:nvPr>
        </p:nvSpPr>
        <p:spPr/>
        <p:txBody>
          <a:bodyPr/>
          <a:lstStyle/>
          <a:p>
            <a:r>
              <a:rPr lang="en-US" sz="1200" b="1" dirty="0">
                <a:effectLst/>
                <a:latin typeface="Aptos" panose="020B0004020202020204" pitchFamily="34" charset="0"/>
                <a:ea typeface="Aptos" panose="020B0004020202020204" pitchFamily="34" charset="0"/>
                <a:cs typeface="Aptos" panose="020B0004020202020204" pitchFamily="34" charset="0"/>
              </a:rPr>
              <a:t>Facilitator’s notes:</a:t>
            </a:r>
            <a:r>
              <a:rPr lang="en-US" sz="1200" dirty="0">
                <a:effectLst/>
                <a:latin typeface="Aptos" panose="020B0004020202020204" pitchFamily="34" charset="0"/>
                <a:ea typeface="Aptos" panose="020B0004020202020204" pitchFamily="34" charset="0"/>
                <a:cs typeface="Aptos" panose="020B0004020202020204" pitchFamily="34" charset="0"/>
              </a:rPr>
              <a:t> The </a:t>
            </a:r>
            <a:r>
              <a:rPr lang="en-US" sz="1200" b="1" dirty="0">
                <a:effectLst/>
                <a:latin typeface="Aptos" panose="020B0004020202020204" pitchFamily="34" charset="0"/>
                <a:ea typeface="Aptos" panose="020B0004020202020204" pitchFamily="34" charset="0"/>
                <a:cs typeface="Aptos" panose="020B0004020202020204" pitchFamily="34" charset="0"/>
              </a:rPr>
              <a:t>exclamation mark-in-a-triangle icon </a:t>
            </a:r>
            <a:r>
              <a:rPr lang="en-US" sz="1200" dirty="0">
                <a:effectLst/>
                <a:latin typeface="Aptos" panose="020B0004020202020204" pitchFamily="34" charset="0"/>
                <a:ea typeface="Aptos" panose="020B0004020202020204" pitchFamily="34" charset="0"/>
                <a:cs typeface="Aptos" panose="020B0004020202020204" pitchFamily="34" charset="0"/>
              </a:rPr>
              <a:t>highlights slides that require edits for contextual adaptation.</a:t>
            </a:r>
            <a:endParaRPr lang="en-GB" sz="1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US" sz="1200" dirty="0">
                <a:effectLst/>
                <a:latin typeface="Aptos" panose="020B0004020202020204" pitchFamily="34" charset="0"/>
                <a:ea typeface="Times New Roman" panose="02020603050405020304" pitchFamily="18" charset="0"/>
                <a:cs typeface="Aptos" panose="020B0004020202020204" pitchFamily="34" charset="0"/>
              </a:rPr>
              <a:t>Review the slide and make the necessary adjustments (e.g., updating examples, data, or language).</a:t>
            </a:r>
            <a:endParaRPr lang="en-GB" sz="1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US" sz="1200" b="1" dirty="0">
                <a:effectLst/>
                <a:latin typeface="Aptos" panose="020B0004020202020204" pitchFamily="34" charset="0"/>
                <a:ea typeface="Times New Roman" panose="02020603050405020304" pitchFamily="18" charset="0"/>
                <a:cs typeface="Aptos" panose="020B0004020202020204" pitchFamily="34" charset="0"/>
              </a:rPr>
              <a:t>Remove the icon</a:t>
            </a:r>
            <a:r>
              <a:rPr lang="en-US" sz="1200" dirty="0">
                <a:effectLst/>
                <a:latin typeface="Aptos" panose="020B0004020202020204" pitchFamily="34" charset="0"/>
                <a:ea typeface="Times New Roman" panose="02020603050405020304" pitchFamily="18" charset="0"/>
                <a:cs typeface="Aptos" panose="020B0004020202020204" pitchFamily="34" charset="0"/>
              </a:rPr>
              <a:t> once edits are complete </a:t>
            </a:r>
            <a:endParaRPr lang="en-GB" sz="1200" dirty="0">
              <a:effectLst/>
              <a:latin typeface="Aptos" panose="020B0004020202020204" pitchFamily="34" charset="0"/>
              <a:ea typeface="Aptos" panose="020B0004020202020204" pitchFamily="34" charset="0"/>
              <a:cs typeface="Aptos" panose="020B0004020202020204" pitchFamily="34" charset="0"/>
            </a:endParaRPr>
          </a:p>
          <a:p>
            <a:r>
              <a:rPr lang="en-US" sz="1200" dirty="0">
                <a:effectLst/>
                <a:latin typeface="Aptos" panose="020B0004020202020204" pitchFamily="34" charset="0"/>
                <a:ea typeface="Aptos" panose="020B0004020202020204" pitchFamily="34" charset="0"/>
                <a:cs typeface="Aptos" panose="020B0004020202020204" pitchFamily="34" charset="0"/>
              </a:rPr>
              <a:t> </a:t>
            </a:r>
            <a:endParaRPr lang="en-GB" sz="1200" dirty="0">
              <a:effectLst/>
              <a:latin typeface="Aptos" panose="020B0004020202020204" pitchFamily="34" charset="0"/>
              <a:ea typeface="Aptos" panose="020B0004020202020204" pitchFamily="34" charset="0"/>
              <a:cs typeface="Aptos" panose="020B0004020202020204" pitchFamily="34" charset="0"/>
            </a:endParaRPr>
          </a:p>
          <a:p>
            <a:r>
              <a:rPr lang="en-GB" noProof="0" dirty="0"/>
              <a:t>In the Notes, what you need to do is preceded by:</a:t>
            </a:r>
          </a:p>
          <a:p>
            <a:r>
              <a:rPr lang="en-GB" b="1" noProof="0" dirty="0">
                <a:latin typeface="Arial"/>
                <a:cs typeface="Arial"/>
                <a:sym typeface="Wingdings 3" panose="05040102010807070707" pitchFamily="18" charset="2"/>
              </a:rPr>
              <a:t></a:t>
            </a:r>
            <a:r>
              <a:rPr lang="en-GB" b="1" noProof="0" dirty="0">
                <a:latin typeface="Arial"/>
                <a:cs typeface="Arial"/>
              </a:rPr>
              <a:t>&gt; </a:t>
            </a:r>
            <a:r>
              <a:rPr lang="en-GB" b="1" noProof="0" dirty="0">
                <a:highlight>
                  <a:srgbClr val="FFFF00"/>
                </a:highlight>
                <a:latin typeface="Arial"/>
                <a:cs typeface="Arial"/>
              </a:rPr>
              <a:t>Facilitator Action:</a:t>
            </a:r>
            <a:endParaRPr lang="en-GB" noProof="0" dirty="0"/>
          </a:p>
        </p:txBody>
      </p:sp>
      <p:sp>
        <p:nvSpPr>
          <p:cNvPr id="4" name="Slide Number Placeholder 3">
            <a:extLst>
              <a:ext uri="{FF2B5EF4-FFF2-40B4-BE49-F238E27FC236}">
                <a16:creationId xmlns:a16="http://schemas.microsoft.com/office/drawing/2014/main" id="{6BDBB04E-A5BC-3726-B918-DC779C725C90}"/>
              </a:ext>
            </a:extLst>
          </p:cNvPr>
          <p:cNvSpPr>
            <a:spLocks noGrp="1"/>
          </p:cNvSpPr>
          <p:nvPr>
            <p:ph type="sldNum" sz="quarter" idx="5"/>
          </p:nvPr>
        </p:nvSpPr>
        <p:spPr/>
        <p:txBody>
          <a:bodyPr/>
          <a:lstStyle/>
          <a:p>
            <a:fld id="{66082A69-CBED-43AE-B7C0-90C9CBF8E2AB}" type="slidenum">
              <a:rPr lang="en-GB" smtClean="0"/>
              <a:t>1</a:t>
            </a:fld>
            <a:endParaRPr lang="en-GB" dirty="0"/>
          </a:p>
        </p:txBody>
      </p:sp>
    </p:spTree>
    <p:extLst>
      <p:ext uri="{BB962C8B-B14F-4D97-AF65-F5344CB8AC3E}">
        <p14:creationId xmlns:p14="http://schemas.microsoft.com/office/powerpoint/2010/main" val="698202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11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5" name="Google Shape;895;p11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GB" b="1" noProof="0" dirty="0">
                <a:latin typeface="Arial"/>
                <a:cs typeface="Arial"/>
                <a:sym typeface="Wingdings 3" panose="05040102010807070707" pitchFamily="18" charset="2"/>
              </a:rPr>
              <a:t>&gt; Facilitator Action: </a:t>
            </a:r>
            <a:r>
              <a:rPr lang="en-GB" b="1" dirty="0">
                <a:solidFill>
                  <a:schemeClr val="bg1"/>
                </a:solidFill>
                <a:latin typeface="Arial"/>
                <a:cs typeface="Arial"/>
              </a:rPr>
              <a:t>Adapt slide </a:t>
            </a:r>
            <a:r>
              <a:rPr lang="en-GB" b="1" dirty="0">
                <a:solidFill>
                  <a:schemeClr val="bg1"/>
                </a:solidFill>
                <a:latin typeface="Arial"/>
                <a:cs typeface="Arial"/>
                <a:sym typeface="Arial"/>
              </a:rPr>
              <a:t>content to reflect laws and policies in the country the training is conducted in.</a:t>
            </a:r>
            <a:endParaRPr lang="en-GB" b="1" dirty="0">
              <a:solidFill>
                <a:schemeClr val="bg1"/>
              </a:solidFill>
              <a:latin typeface="Arial" panose="020B0604020202020204" pitchFamily="34" charset="0"/>
            </a:endParaRPr>
          </a:p>
          <a:p>
            <a:pPr>
              <a:buSzPts val="1100"/>
            </a:pPr>
            <a:endParaRPr lang="fr" dirty="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GB" b="1" dirty="0">
                <a:solidFill>
                  <a:schemeClr val="bg1"/>
                </a:solidFill>
                <a:latin typeface="Arial"/>
                <a:cs typeface="Arial"/>
                <a:sym typeface="Arial"/>
              </a:rPr>
              <a:t>F</a:t>
            </a:r>
            <a:r>
              <a:rPr lang="en-GB" b="1" dirty="0">
                <a:solidFill>
                  <a:schemeClr val="bg1"/>
                </a:solidFill>
                <a:latin typeface="Arial"/>
                <a:cs typeface="Arial"/>
              </a:rPr>
              <a:t>acilitator’s notes: </a:t>
            </a:r>
          </a:p>
          <a:p>
            <a:pPr>
              <a:buSzPts val="1100"/>
            </a:pPr>
            <a:r>
              <a:rPr lang="fr" dirty="0"/>
              <a:t>It is critical to know the legal and policy context in which you are working. The regulatory frameworks may impact when and how you offer referrals. They may also impact the types of treatment and care you are able to offer.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11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3" name="Google Shape;903;p11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sz="1200" b="1" dirty="0">
                <a:latin typeface="Arial"/>
                <a:ea typeface="Arial"/>
                <a:cs typeface="Arial"/>
                <a:sym typeface="Arial"/>
              </a:rPr>
              <a:t>Say: </a:t>
            </a:r>
            <a:r>
              <a:rPr lang="fr" sz="1200" dirty="0">
                <a:latin typeface="Arial"/>
                <a:ea typeface="Arial"/>
                <a:cs typeface="Arial"/>
                <a:sym typeface="Arial"/>
              </a:rPr>
              <a:t>WHO recommendations state that mandatory reporting is contraindicated. However, local regulations may stipulate other action on the part of health-care providers. Furthermore, mandatory reporting laws (where they exist) may be further nuanced based on age of survivor, type of assault and/or cognitive status of the survivor.</a:t>
            </a:r>
            <a:endParaRPr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11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1" name="Google Shape;911;p11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11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8" name="Google Shape;918;p11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en-GB" b="1" noProof="0" dirty="0">
                <a:latin typeface="Arial"/>
                <a:cs typeface="Arial"/>
                <a:sym typeface="Wingdings 3" panose="05040102010807070707" pitchFamily="18" charset="2"/>
              </a:rPr>
              <a:t>&gt; Facilitator Action: </a:t>
            </a:r>
            <a:r>
              <a:rPr lang="fr" b="1" i="0" dirty="0">
                <a:solidFill>
                  <a:srgbClr val="EF8600"/>
                </a:solidFill>
                <a:latin typeface="Arial"/>
                <a:ea typeface="Arial"/>
                <a:cs typeface="Arial"/>
                <a:sym typeface="Arial"/>
              </a:rPr>
              <a:t>Content for this slide to be developed by the facilitator, as applicable. Delete if not applicable.</a:t>
            </a:r>
            <a:endParaRPr b="1" i="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12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5" name="Google Shape;925;p12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latin typeface="Calibri"/>
                <a:ea typeface="Calibri"/>
                <a:cs typeface="Calibri"/>
                <a:sym typeface="Calibri"/>
              </a:rPr>
              <a:t>Facilitator’s notes:</a:t>
            </a:r>
          </a:p>
          <a:p>
            <a:pPr>
              <a:buSzPts val="1100"/>
            </a:pPr>
            <a:r>
              <a:rPr lang="en-GB" sz="1800" dirty="0">
                <a:solidFill>
                  <a:srgbClr val="000000"/>
                </a:solidFill>
                <a:effectLst/>
                <a:latin typeface="Arial" panose="020B0604020202020204" pitchFamily="34" charset="0"/>
                <a:ea typeface="Arial" panose="020B0604020202020204" pitchFamily="34" charset="0"/>
              </a:rPr>
              <a:t>Use a grouping technique to create four participant groups of equal size. Give one case study from Resource 5.2 to each group. </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GB" sz="1800" dirty="0">
                <a:solidFill>
                  <a:srgbClr val="000000"/>
                </a:solidFill>
                <a:effectLst/>
                <a:latin typeface="MS UI Gothic" panose="020B0600070205080204" pitchFamily="34" charset="-128"/>
                <a:ea typeface="MS UI Gothic" panose="020B0600070205080204" pitchFamily="34" charset="-128"/>
                <a:cs typeface="MS UI Gothic" panose="020B0600070205080204" pitchFamily="34" charset="-128"/>
              </a:rPr>
              <a:t>Explain the questions the groups should be working to answer and take any clarification questions participants may have. </a:t>
            </a:r>
            <a:endParaRPr lang="en-GB" sz="1800" dirty="0">
              <a:effectLst/>
              <a:latin typeface="MS UI Gothic" panose="020B0600070205080204" pitchFamily="34" charset="-128"/>
              <a:ea typeface="MS UI Gothic" panose="020B0600070205080204" pitchFamily="34" charset="-128"/>
              <a:cs typeface="MS UI Gothic" panose="020B0600070205080204" pitchFamily="34" charset="-128"/>
            </a:endParaRPr>
          </a:p>
          <a:p>
            <a:pPr>
              <a:buSzPts val="1100"/>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12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2" name="Google Shape;932;p12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i="0" dirty="0"/>
              <a:t>Facilitator’s notes:</a:t>
            </a:r>
          </a:p>
          <a:p>
            <a:pPr>
              <a:buSzPts val="1100"/>
            </a:pPr>
            <a:r>
              <a:rPr lang="fr" i="0" dirty="0"/>
              <a:t>You can segue between Exercises 5.2 and 5.3 by reminding participants that any referral information they give during consent counselling or as part of providing care needs to be as accurate as possible to enable warm referrals. </a:t>
            </a:r>
            <a:endParaRPr i="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12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9" name="Google Shape;939;p12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lang="fr" dirty="0">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13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8" name="Google Shape;1078;p13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extLst>
      <p:ext uri="{BB962C8B-B14F-4D97-AF65-F5344CB8AC3E}">
        <p14:creationId xmlns:p14="http://schemas.microsoft.com/office/powerpoint/2010/main" val="4227702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10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1" name="Google Shape;831;p10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11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2" name="Google Shape;842;p11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en-GB" b="1" noProof="0" dirty="0">
                <a:latin typeface="Arial"/>
                <a:cs typeface="Arial"/>
              </a:rPr>
              <a:t>Say: </a:t>
            </a:r>
            <a:r>
              <a:rPr lang="en-GB" noProof="0" dirty="0">
                <a:latin typeface="Arial"/>
                <a:cs typeface="Arial"/>
              </a:rPr>
              <a:t>In this session, we will cover optimal referral networks, but also how to provide comprehensive first-line support during emergencies that have caused or are causing referral networks and pathways to break down or change frequently. </a:t>
            </a:r>
          </a:p>
          <a:p>
            <a:pPr>
              <a:buSzPts val="1100"/>
            </a:pPr>
            <a:endParaRPr lang="en-GB" noProof="0" dirty="0"/>
          </a:p>
          <a:p>
            <a:pPr>
              <a:buSzPts val="1100"/>
            </a:pPr>
            <a:r>
              <a:rPr lang="en-GB" noProof="0" dirty="0"/>
              <a:t>What are some of the areas of support/response that you cannot provide and either already refer for, or would like to be able to refer for? </a:t>
            </a:r>
          </a:p>
          <a:p>
            <a:pPr>
              <a:buSzPts val="1100"/>
            </a:pPr>
            <a:r>
              <a:rPr lang="en-GB" b="1" noProof="0" dirty="0"/>
              <a:t>Take 5 minutes for discussion. </a:t>
            </a:r>
            <a:endParaRPr lang="en-GB" noProof="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11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9" name="Google Shape;849;p11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en-GB" b="1" i="0" noProof="0" dirty="0">
                <a:latin typeface="Arial"/>
                <a:cs typeface="Arial"/>
              </a:rPr>
              <a:t>Facilitator’s notes:</a:t>
            </a:r>
          </a:p>
          <a:p>
            <a:pPr>
              <a:buSzPts val="1100"/>
            </a:pPr>
            <a:r>
              <a:rPr lang="en-GB" b="0" i="0" noProof="0" dirty="0">
                <a:latin typeface="Arial"/>
                <a:cs typeface="Arial"/>
              </a:rPr>
              <a:t>Many participants who have had prior training on GBV and/or</a:t>
            </a:r>
            <a:r>
              <a:rPr lang="en-GB" noProof="0" dirty="0">
                <a:latin typeface="Arial"/>
                <a:cs typeface="Arial"/>
              </a:rPr>
              <a:t> CMRIPV</a:t>
            </a:r>
            <a:r>
              <a:rPr lang="en-GB" b="0" i="0" noProof="0" dirty="0">
                <a:latin typeface="Arial"/>
                <a:cs typeface="Arial"/>
              </a:rPr>
              <a:t> first-line</a:t>
            </a:r>
            <a:r>
              <a:rPr lang="en-GB" noProof="0" dirty="0">
                <a:latin typeface="Arial"/>
                <a:cs typeface="Arial"/>
              </a:rPr>
              <a:t> support</a:t>
            </a:r>
            <a:r>
              <a:rPr lang="en-GB" b="0" i="0" noProof="0" dirty="0">
                <a:latin typeface="Arial"/>
                <a:cs typeface="Arial"/>
              </a:rPr>
              <a:t> may focus on referrals to livelihood training, reintegration services, etc. If you have many of these participants, you may need to reinforce the core, essential referrals during crises.</a:t>
            </a:r>
            <a:endParaRPr lang="en-GB" i="0" noProof="0" dirty="0">
              <a:latin typeface="Arial"/>
              <a:cs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11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8" name="Google Shape;858;p11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lang="fr" i="0" dirty="0">
              <a:cs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11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6" name="Google Shape;866;p11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11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11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en-GB" b="1" noProof="0" dirty="0">
                <a:latin typeface="Arial"/>
                <a:cs typeface="Arial"/>
              </a:rPr>
              <a:t>Facilitator’s notes:</a:t>
            </a:r>
          </a:p>
          <a:p>
            <a:pPr>
              <a:buSzPts val="1100"/>
            </a:pPr>
            <a:r>
              <a:rPr lang="en-GB" noProof="0" dirty="0">
                <a:latin typeface="Arial"/>
                <a:cs typeface="Arial"/>
              </a:rPr>
              <a:t>There are many sample referral directories available. Check if a local, up-to-date directory already exists for your context.</a:t>
            </a:r>
            <a:endParaRPr lang="en-GB" noProof="0" dirty="0">
              <a:cs typeface="Arial" panose="020B0604020202020204" pitchFamily="34" charset="0"/>
            </a:endParaRPr>
          </a:p>
          <a:p>
            <a:pPr>
              <a:buSzPts val="1100"/>
            </a:pPr>
            <a:endParaRPr lang="en-GB" noProof="0" dirty="0">
              <a:latin typeface="Arial"/>
              <a:cs typeface="Arial"/>
            </a:endParaRPr>
          </a:p>
          <a:p>
            <a:pPr>
              <a:buSzPts val="1100"/>
            </a:pPr>
            <a:r>
              <a:rPr lang="en-GB" b="1" noProof="0" dirty="0">
                <a:latin typeface="Arial"/>
                <a:cs typeface="Arial"/>
              </a:rPr>
              <a:t>Direct participants to Job aid 5a.  </a:t>
            </a:r>
          </a:p>
          <a:p>
            <a:pPr>
              <a:buSzPts val="1100"/>
            </a:pPr>
            <a:r>
              <a:rPr lang="en-GB" b="1" noProof="0" dirty="0">
                <a:latin typeface="Arial"/>
                <a:cs typeface="Arial"/>
                <a:sym typeface="Wingdings 3" panose="05040102010807070707" pitchFamily="18" charset="2"/>
              </a:rPr>
              <a:t>&gt; Facilitator Action: Y</a:t>
            </a:r>
            <a:r>
              <a:rPr lang="en-GB" b="1" noProof="0" dirty="0">
                <a:latin typeface="Arial"/>
                <a:cs typeface="Arial"/>
              </a:rPr>
              <a:t>ou may choose to populate with local referrals prior to printing the Job aid, or provide a digital or separate printout of local referrals if appropriate. </a:t>
            </a:r>
            <a:endParaRPr lang="en-GB" b="1" noProof="0" dirty="0">
              <a:cs typeface="Arial" panose="020B0604020202020204" pitchFamily="34" charset="0"/>
            </a:endParaRPr>
          </a:p>
          <a:p>
            <a:pPr>
              <a:buSzPts val="1100"/>
            </a:pPr>
            <a:endParaRPr lang="en-GB" noProof="0" dirty="0"/>
          </a:p>
          <a:p>
            <a:pPr>
              <a:buSzPts val="1100"/>
            </a:pPr>
            <a:r>
              <a:rPr lang="en-GB" b="1" i="0" noProof="0" dirty="0"/>
              <a:t>Facilitator flow note: </a:t>
            </a:r>
            <a:r>
              <a:rPr lang="en-GB" i="0" noProof="0" dirty="0"/>
              <a:t>You‘ll be shifting to policy environment next. “Read the room”. This might be a good time for a break and/or an energizer activity.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11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6" name="Google Shape;886;p11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Say: </a:t>
            </a:r>
            <a:r>
              <a:rPr lang="fr" dirty="0"/>
              <a:t>The vast majority of countries are signatories to three key international conventions that influence the legal environment concerning sexual violence and IPV.  </a:t>
            </a:r>
            <a:endParaRPr dirty="0"/>
          </a:p>
          <a:p>
            <a:pPr>
              <a:buSzPts val="1100"/>
            </a:pPr>
            <a:endParaRPr dirty="0"/>
          </a:p>
          <a:p>
            <a:pPr>
              <a:buSzPts val="1100"/>
            </a:pPr>
            <a:r>
              <a:rPr lang="fr" dirty="0"/>
              <a:t>The robust international legal framework protects people from GBV, providing specific protections to women and girls, and delineates certain acts of sexual violence as crimes against humanity – for example, when used to perpetuate armed conflict. </a:t>
            </a:r>
            <a:endParaRPr dirty="0"/>
          </a:p>
          <a:p>
            <a:pPr>
              <a:buSzPts val="1100"/>
            </a:pPr>
            <a:endParaRPr dirty="0"/>
          </a:p>
          <a:p>
            <a:pPr>
              <a:buSzPts val="1100"/>
            </a:pPr>
            <a:r>
              <a:rPr lang="fr" dirty="0"/>
              <a:t>Many national policies and strategies against sexual violence and IPV are grounded in these frameworks. </a:t>
            </a:r>
            <a:endParaRPr dirty="0"/>
          </a:p>
          <a:p>
            <a:pPr>
              <a:buSzPts val="1100"/>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7382933" y="2782383"/>
            <a:ext cx="3780000" cy="2416150"/>
          </a:xfrm>
        </p:spPr>
        <p:txBody>
          <a:bodyPr>
            <a:normAutofit/>
          </a:bodyPr>
          <a:lstStyle>
            <a:lvl1pPr marL="0" indent="0" algn="ctr">
              <a:buNone/>
              <a:defRPr sz="2800" b="1">
                <a:solidFill>
                  <a:schemeClr val="bg1"/>
                </a:solidFill>
                <a:latin typeface="Calibri" panose="020F0502020204030204" pitchFamily="34" charset="0"/>
                <a:cs typeface="Calibri" panose="020F0502020204030204" pitchFamily="34" charset="0"/>
              </a:defRPr>
            </a:lvl1pPr>
          </a:lstStyle>
          <a:p>
            <a:pPr lvl="0"/>
            <a:r>
              <a:rPr lang="en-US" dirty="0"/>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8480933"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7382933" y="1918364"/>
            <a:ext cx="3780000" cy="397032"/>
          </a:xfrm>
        </p:spPr>
        <p:txBody>
          <a:bodyPr>
            <a:spAutoFit/>
          </a:bodyPr>
          <a:lstStyle>
            <a:lvl1pPr marL="0" indent="0" algn="ctr">
              <a:buNone/>
              <a:defRPr sz="2200" b="0">
                <a:solidFill>
                  <a:schemeClr val="bg1"/>
                </a:solidFill>
                <a:latin typeface="Calibri" panose="020F0502020204030204" pitchFamily="34" charset="0"/>
                <a:cs typeface="Calibri" panose="020F0502020204030204" pitchFamily="34" charset="0"/>
              </a:defRPr>
            </a:lvl1pPr>
          </a:lstStyle>
          <a:p>
            <a:pPr lvl="0"/>
            <a:r>
              <a:rPr lang="en-US"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10064933"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0" y="0"/>
            <a:ext cx="6696000" cy="6012000"/>
          </a:xfrm>
        </p:spPr>
        <p:txBody>
          <a:bodyPr/>
          <a:lstStyle/>
          <a:p>
            <a:endParaRPr lang="en-US" dirty="0"/>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10;&#10;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a:lstStyle/>
          <a:p>
            <a:endParaRPr lang="en-US" dirty="0"/>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bg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a:normAutofit/>
          </a:bodyPr>
          <a:lstStyle>
            <a:lvl1pPr marL="0" indent="0" algn="ctr">
              <a:lnSpc>
                <a:spcPct val="100000"/>
              </a:lnSpc>
              <a:spcBef>
                <a:spcPts val="0"/>
              </a:spcBef>
              <a:buFontTx/>
              <a:buNone/>
              <a:defRPr sz="3400" b="1">
                <a:solidFill>
                  <a:schemeClr val="bg1"/>
                </a:solidFill>
                <a:latin typeface="Calibri" panose="020F0502020204030204" pitchFamily="34" charset="0"/>
                <a:cs typeface="Calibri" panose="020F0502020204030204" pitchFamily="34" charset="0"/>
              </a:defRPr>
            </a:lvl1pPr>
          </a:lstStyle>
          <a:p>
            <a:pPr lvl="0"/>
            <a:r>
              <a:rPr lang="en-GB" dirty="0"/>
              <a:t>Exercise </a:t>
            </a:r>
            <a:r>
              <a:rPr lang="en-GB" dirty="0" err="1"/>
              <a:t>x.x</a:t>
            </a:r>
            <a:endParaRPr lang="en-GB" dirty="0"/>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8.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28"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 Id="rId27" Type="http://schemas.openxmlformats.org/officeDocument/2006/relationships/image" Target="../media/image6.sv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299389"/>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grpSp>
        <p:nvGrpSpPr>
          <p:cNvPr id="7" name="Group 6">
            <a:extLst>
              <a:ext uri="{FF2B5EF4-FFF2-40B4-BE49-F238E27FC236}">
                <a16:creationId xmlns:a16="http://schemas.microsoft.com/office/drawing/2014/main" id="{8728F318-EC06-19F6-17CC-443FA24A8322}"/>
              </a:ext>
            </a:extLst>
          </p:cNvPr>
          <p:cNvGrpSpPr/>
          <p:nvPr userDrawn="1"/>
        </p:nvGrpSpPr>
        <p:grpSpPr>
          <a:xfrm>
            <a:off x="176232" y="6239098"/>
            <a:ext cx="5495163" cy="414703"/>
            <a:chOff x="838200" y="6304834"/>
            <a:chExt cx="5495163" cy="414703"/>
          </a:xfrm>
        </p:grpSpPr>
        <p:pic>
          <p:nvPicPr>
            <p:cNvPr id="9" name="Graphic 8">
              <a:extLst>
                <a:ext uri="{FF2B5EF4-FFF2-40B4-BE49-F238E27FC236}">
                  <a16:creationId xmlns:a16="http://schemas.microsoft.com/office/drawing/2014/main" id="{68024BBA-AA2F-CF85-6DA1-A038F982C722}"/>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38200" y="6311900"/>
              <a:ext cx="1314038" cy="407003"/>
            </a:xfrm>
            <a:prstGeom prst="rect">
              <a:avLst/>
            </a:prstGeom>
          </p:spPr>
        </p:pic>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2359225" y="6307052"/>
              <a:ext cx="957553" cy="411851"/>
            </a:xfrm>
            <a:prstGeom prst="rect">
              <a:avLst/>
            </a:prstGeom>
          </p:spPr>
        </p:pic>
        <p:pic>
          <p:nvPicPr>
            <p:cNvPr id="25" name="Graphic 24">
              <a:extLst>
                <a:ext uri="{FF2B5EF4-FFF2-40B4-BE49-F238E27FC236}">
                  <a16:creationId xmlns:a16="http://schemas.microsoft.com/office/drawing/2014/main" id="{547C241E-8A29-17F0-5903-4622DFA61F31}"/>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3523765" y="6304835"/>
              <a:ext cx="877824" cy="414068"/>
            </a:xfrm>
            <a:prstGeom prst="rect">
              <a:avLst/>
            </a:prstGeom>
          </p:spPr>
        </p:pic>
        <p:pic>
          <p:nvPicPr>
            <p:cNvPr id="26" name="Graphic 25">
              <a:extLst>
                <a:ext uri="{FF2B5EF4-FFF2-40B4-BE49-F238E27FC236}">
                  <a16:creationId xmlns:a16="http://schemas.microsoft.com/office/drawing/2014/main" id="{A557856A-4968-AC5B-2BDD-24B1B1B31604}"/>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608576" y="6304834"/>
              <a:ext cx="1724787" cy="414703"/>
            </a:xfrm>
            <a:prstGeom prst="rect">
              <a:avLst/>
            </a:prstGeom>
          </p:spPr>
        </p:pic>
      </p:grpSp>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l" defTabSz="914400" rtl="0"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365125"/>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pic>
        <p:nvPicPr>
          <p:cNvPr id="5" name="Graphic 4">
            <a:extLst>
              <a:ext uri="{FF2B5EF4-FFF2-40B4-BE49-F238E27FC236}">
                <a16:creationId xmlns:a16="http://schemas.microsoft.com/office/drawing/2014/main" id="{457407D0-AD8D-C374-6137-D2E6DB2D434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4846" y="6235600"/>
            <a:ext cx="1336627" cy="414000"/>
          </a:xfrm>
          <a:prstGeom prst="rect">
            <a:avLst/>
          </a:prstGeom>
        </p:spPr>
      </p:pic>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3600" b="0" i="0" kern="120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9BF0B-00B1-CB2C-4CED-5DDD8C5A6B8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6D65768-14B3-4D01-08FE-2F605A46E991}"/>
              </a:ext>
            </a:extLst>
          </p:cNvPr>
          <p:cNvSpPr/>
          <p:nvPr/>
        </p:nvSpPr>
        <p:spPr>
          <a:xfrm>
            <a:off x="609600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4263745-B75D-2D11-09C0-FE04C4108C86}"/>
              </a:ext>
            </a:extLst>
          </p:cNvPr>
          <p:cNvSpPr/>
          <p:nvPr/>
        </p:nvSpPr>
        <p:spPr>
          <a:xfrm>
            <a:off x="609600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ZoneTexte 6">
            <a:extLst>
              <a:ext uri="{FF2B5EF4-FFF2-40B4-BE49-F238E27FC236}">
                <a16:creationId xmlns:a16="http://schemas.microsoft.com/office/drawing/2014/main" id="{84E3FA70-ABD6-3B61-C151-B55904217813}"/>
              </a:ext>
            </a:extLst>
          </p:cNvPr>
          <p:cNvSpPr txBox="1"/>
          <p:nvPr/>
        </p:nvSpPr>
        <p:spPr>
          <a:xfrm>
            <a:off x="6719274" y="1736229"/>
            <a:ext cx="5138578" cy="1877437"/>
          </a:xfrm>
          <a:prstGeom prst="rect">
            <a:avLst/>
          </a:prstGeom>
          <a:noFill/>
          <a:ln>
            <a:noFill/>
          </a:ln>
        </p:spPr>
        <p:txBody>
          <a:bodyPr wrap="square" rtlCol="0">
            <a:spAutoFit/>
          </a:bodyPr>
          <a:lstStyle/>
          <a:p>
            <a:pPr>
              <a:spcAft>
                <a:spcPts val="600"/>
              </a:spcAft>
            </a:pPr>
            <a:r>
              <a:rPr lang="en-GB" sz="3000" b="1" dirty="0">
                <a:solidFill>
                  <a:schemeClr val="accent1"/>
                </a:solidFill>
                <a:latin typeface="Calibri" panose="020F0502020204030204" pitchFamily="34" charset="0"/>
                <a:cs typeface="Calibri" panose="020F0502020204030204" pitchFamily="34" charset="0"/>
              </a:rPr>
              <a:t>Clinical management of rape and intimate partner violence in emergencies </a:t>
            </a:r>
          </a:p>
          <a:p>
            <a:r>
              <a:rPr lang="en-GB" sz="2100" dirty="0">
                <a:solidFill>
                  <a:schemeClr val="accent2"/>
                </a:solidFill>
                <a:latin typeface="Calibri" panose="020F0502020204030204" pitchFamily="34" charset="0"/>
                <a:cs typeface="Calibri" panose="020F0502020204030204" pitchFamily="34" charset="0"/>
              </a:rPr>
              <a:t>Training curriculum for health workers</a:t>
            </a:r>
          </a:p>
        </p:txBody>
      </p:sp>
      <p:sp>
        <p:nvSpPr>
          <p:cNvPr id="6" name="Title 9">
            <a:extLst>
              <a:ext uri="{FF2B5EF4-FFF2-40B4-BE49-F238E27FC236}">
                <a16:creationId xmlns:a16="http://schemas.microsoft.com/office/drawing/2014/main" id="{81C6B2DB-0284-C012-1B65-4723E00DC95A}"/>
              </a:ext>
            </a:extLst>
          </p:cNvPr>
          <p:cNvSpPr>
            <a:spLocks noGrp="1"/>
          </p:cNvSpPr>
          <p:nvPr>
            <p:ph type="ctrTitle"/>
          </p:nvPr>
        </p:nvSpPr>
        <p:spPr>
          <a:xfrm>
            <a:off x="6712617" y="4792635"/>
            <a:ext cx="4825832" cy="541871"/>
          </a:xfrm>
        </p:spPr>
        <p:txBody>
          <a:bodyPr rtlCol="0" anchor="t">
            <a:noAutofit/>
          </a:bodyPr>
          <a:lstStyle>
            <a:lvl1pPr>
              <a:defRPr>
                <a:solidFill>
                  <a:schemeClr val="accent1">
                    <a:lumMod val="60000"/>
                    <a:lumOff val="40000"/>
                  </a:schemeClr>
                </a:solidFill>
              </a:defRPr>
            </a:lvl1pPr>
          </a:lstStyle>
          <a:p>
            <a:pPr rtl="0"/>
            <a:r>
              <a:rPr lang="en-GB" sz="2800" cap="all" dirty="0">
                <a:solidFill>
                  <a:schemeClr val="bg1"/>
                </a:solidFill>
                <a:latin typeface="Calibri" panose="020F0502020204030204" pitchFamily="34" charset="0"/>
                <a:cs typeface="Calibri" panose="020F0502020204030204" pitchFamily="34" charset="0"/>
              </a:rPr>
              <a:t>Presentation slides</a:t>
            </a:r>
          </a:p>
        </p:txBody>
      </p:sp>
      <p:sp>
        <p:nvSpPr>
          <p:cNvPr id="2" name="Rectangle 1">
            <a:extLst>
              <a:ext uri="{FF2B5EF4-FFF2-40B4-BE49-F238E27FC236}">
                <a16:creationId xmlns:a16="http://schemas.microsoft.com/office/drawing/2014/main" id="{A23C3A6F-722C-947E-E3E3-1095493AB053}"/>
              </a:ext>
            </a:extLst>
          </p:cNvPr>
          <p:cNvSpPr/>
          <p:nvPr/>
        </p:nvSpPr>
        <p:spPr>
          <a:xfrm>
            <a:off x="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descr="A black and white world map&#10;&#10;Description automatically generated">
            <a:extLst>
              <a:ext uri="{FF2B5EF4-FFF2-40B4-BE49-F238E27FC236}">
                <a16:creationId xmlns:a16="http://schemas.microsoft.com/office/drawing/2014/main" id="{05DA76B2-5CCB-737E-DDC0-062CE83D8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0451"/>
            <a:ext cx="6120000" cy="4790448"/>
          </a:xfrm>
          <a:prstGeom prst="rect">
            <a:avLst/>
          </a:prstGeom>
        </p:spPr>
      </p:pic>
      <p:pic>
        <p:nvPicPr>
          <p:cNvPr id="39" name="Picture 38">
            <a:extLst>
              <a:ext uri="{FF2B5EF4-FFF2-40B4-BE49-F238E27FC236}">
                <a16:creationId xmlns:a16="http://schemas.microsoft.com/office/drawing/2014/main" id="{AAE38538-E96C-B0C8-63A7-1EA5F0B400C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16640" y="481433"/>
            <a:ext cx="1152000" cy="1152000"/>
          </a:xfrm>
          <a:prstGeom prst="rect">
            <a:avLst/>
          </a:prstGeom>
        </p:spPr>
      </p:pic>
      <p:grpSp>
        <p:nvGrpSpPr>
          <p:cNvPr id="5" name="Group 4">
            <a:extLst>
              <a:ext uri="{FF2B5EF4-FFF2-40B4-BE49-F238E27FC236}">
                <a16:creationId xmlns:a16="http://schemas.microsoft.com/office/drawing/2014/main" id="{0E13C26F-5E53-F9FD-87C4-620D91582991}"/>
              </a:ext>
            </a:extLst>
          </p:cNvPr>
          <p:cNvGrpSpPr/>
          <p:nvPr/>
        </p:nvGrpSpPr>
        <p:grpSpPr>
          <a:xfrm>
            <a:off x="6766400" y="6018223"/>
            <a:ext cx="4739987" cy="415055"/>
            <a:chOff x="3414584" y="6180774"/>
            <a:chExt cx="5380825" cy="471170"/>
          </a:xfrm>
        </p:grpSpPr>
        <p:pic>
          <p:nvPicPr>
            <p:cNvPr id="23" name="Image 20">
              <a:extLst>
                <a:ext uri="{FF2B5EF4-FFF2-40B4-BE49-F238E27FC236}">
                  <a16:creationId xmlns:a16="http://schemas.microsoft.com/office/drawing/2014/main" id="{6CE1E721-DACF-96C2-F4DC-995BB2BBBB0E}"/>
                </a:ext>
              </a:extLst>
            </p:cNvPr>
            <p:cNvPicPr>
              <a:picLocks/>
            </p:cNvPicPr>
            <p:nvPr/>
          </p:nvPicPr>
          <p:blipFill>
            <a:blip r:embed="rId5" cstate="print"/>
            <a:stretch>
              <a:fillRect/>
            </a:stretch>
          </p:blipFill>
          <p:spPr>
            <a:xfrm>
              <a:off x="6440985" y="6199824"/>
              <a:ext cx="725170" cy="414020"/>
            </a:xfrm>
            <a:prstGeom prst="rect">
              <a:avLst/>
            </a:prstGeom>
          </p:spPr>
        </p:pic>
        <p:grpSp>
          <p:nvGrpSpPr>
            <p:cNvPr id="24" name="Group 23">
              <a:extLst>
                <a:ext uri="{FF2B5EF4-FFF2-40B4-BE49-F238E27FC236}">
                  <a16:creationId xmlns:a16="http://schemas.microsoft.com/office/drawing/2014/main" id="{43617074-836C-8AD7-8591-2CE994CCE233}"/>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18E9AF98-CCE0-07BE-9C66-F2E81D091A52}"/>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29" name="Graphic 23">
                <a:extLst>
                  <a:ext uri="{FF2B5EF4-FFF2-40B4-BE49-F238E27FC236}">
                    <a16:creationId xmlns:a16="http://schemas.microsoft.com/office/drawing/2014/main" id="{950B4E67-B493-C37F-0D40-936D1F7AE9CE}"/>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0" name="Graphic 24">
                <a:extLst>
                  <a:ext uri="{FF2B5EF4-FFF2-40B4-BE49-F238E27FC236}">
                    <a16:creationId xmlns:a16="http://schemas.microsoft.com/office/drawing/2014/main" id="{80C67502-2D82-D212-B4C6-C6DAB000DFE6}"/>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pic>
            <p:nvPicPr>
              <p:cNvPr id="31" name="Image 25">
                <a:extLst>
                  <a:ext uri="{FF2B5EF4-FFF2-40B4-BE49-F238E27FC236}">
                    <a16:creationId xmlns:a16="http://schemas.microsoft.com/office/drawing/2014/main" id="{B956CBE8-48F8-F87B-92F1-3B2D25E31963}"/>
                  </a:ext>
                </a:extLst>
              </p:cNvPr>
              <p:cNvPicPr/>
              <p:nvPr/>
            </p:nvPicPr>
            <p:blipFill>
              <a:blip r:embed="rId6"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AD0D1858-FAF8-DA0B-E47B-7B49B80401D0}"/>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3" name="Graphic 27">
                <a:extLst>
                  <a:ext uri="{FF2B5EF4-FFF2-40B4-BE49-F238E27FC236}">
                    <a16:creationId xmlns:a16="http://schemas.microsoft.com/office/drawing/2014/main" id="{ECA91269-3C05-ABCA-3964-E54D0A1626AF}"/>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4" name="Graphic 28">
                <a:extLst>
                  <a:ext uri="{FF2B5EF4-FFF2-40B4-BE49-F238E27FC236}">
                    <a16:creationId xmlns:a16="http://schemas.microsoft.com/office/drawing/2014/main" id="{C89FDEB4-AA5A-9515-EE33-65E842236664}"/>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6" name="Graphic 29">
                <a:extLst>
                  <a:ext uri="{FF2B5EF4-FFF2-40B4-BE49-F238E27FC236}">
                    <a16:creationId xmlns:a16="http://schemas.microsoft.com/office/drawing/2014/main" id="{D2725164-27C6-F14E-7D27-0ACD661EABE5}"/>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8" name="Graphic 30">
                <a:extLst>
                  <a:ext uri="{FF2B5EF4-FFF2-40B4-BE49-F238E27FC236}">
                    <a16:creationId xmlns:a16="http://schemas.microsoft.com/office/drawing/2014/main" id="{C3C4C6A3-37E2-6ECC-2443-144C31854204}"/>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40" name="Graphic 31">
                <a:extLst>
                  <a:ext uri="{FF2B5EF4-FFF2-40B4-BE49-F238E27FC236}">
                    <a16:creationId xmlns:a16="http://schemas.microsoft.com/office/drawing/2014/main" id="{D0F4B057-DDFC-F3E7-3E70-AF484FFCEE86}"/>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grpSp>
        <p:pic>
          <p:nvPicPr>
            <p:cNvPr id="25" name="Image 32">
              <a:extLst>
                <a:ext uri="{FF2B5EF4-FFF2-40B4-BE49-F238E27FC236}">
                  <a16:creationId xmlns:a16="http://schemas.microsoft.com/office/drawing/2014/main" id="{B0088302-29FD-A897-794D-1187F3BC5ABC}"/>
                </a:ext>
              </a:extLst>
            </p:cNvPr>
            <p:cNvPicPr>
              <a:picLocks/>
            </p:cNvPicPr>
            <p:nvPr/>
          </p:nvPicPr>
          <p:blipFill>
            <a:blip r:embed="rId7" cstate="print"/>
            <a:stretch>
              <a:fillRect/>
            </a:stretch>
          </p:blipFill>
          <p:spPr>
            <a:xfrm>
              <a:off x="5121785" y="6180774"/>
              <a:ext cx="470535" cy="471170"/>
            </a:xfrm>
            <a:prstGeom prst="rect">
              <a:avLst/>
            </a:prstGeom>
          </p:spPr>
        </p:pic>
        <p:pic>
          <p:nvPicPr>
            <p:cNvPr id="26" name="Image 33">
              <a:extLst>
                <a:ext uri="{FF2B5EF4-FFF2-40B4-BE49-F238E27FC236}">
                  <a16:creationId xmlns:a16="http://schemas.microsoft.com/office/drawing/2014/main" id="{4AF2EF0A-0E57-FBDC-D3AB-30FC1B30E2D6}"/>
                </a:ext>
              </a:extLst>
            </p:cNvPr>
            <p:cNvPicPr>
              <a:picLocks/>
            </p:cNvPicPr>
            <p:nvPr/>
          </p:nvPicPr>
          <p:blipFill>
            <a:blip r:embed="rId8" cstate="print"/>
            <a:stretch>
              <a:fillRect/>
            </a:stretch>
          </p:blipFill>
          <p:spPr>
            <a:xfrm>
              <a:off x="3414584" y="6180774"/>
              <a:ext cx="1476375" cy="452120"/>
            </a:xfrm>
            <a:prstGeom prst="rect">
              <a:avLst/>
            </a:prstGeom>
          </p:spPr>
        </p:pic>
        <p:pic>
          <p:nvPicPr>
            <p:cNvPr id="27" name="Image 34">
              <a:extLst>
                <a:ext uri="{FF2B5EF4-FFF2-40B4-BE49-F238E27FC236}">
                  <a16:creationId xmlns:a16="http://schemas.microsoft.com/office/drawing/2014/main" id="{ECB8AB90-D730-149F-14FF-8B04A921A89C}"/>
                </a:ext>
              </a:extLst>
            </p:cNvPr>
            <p:cNvPicPr>
              <a:picLocks/>
            </p:cNvPicPr>
            <p:nvPr/>
          </p:nvPicPr>
          <p:blipFill>
            <a:blip r:embed="rId9" cstate="print"/>
            <a:stretch>
              <a:fillRect/>
            </a:stretch>
          </p:blipFill>
          <p:spPr>
            <a:xfrm>
              <a:off x="7369199" y="6191622"/>
              <a:ext cx="1426210" cy="414490"/>
            </a:xfrm>
            <a:prstGeom prst="rect">
              <a:avLst/>
            </a:prstGeom>
          </p:spPr>
        </p:pic>
      </p:grpSp>
      <p:sp>
        <p:nvSpPr>
          <p:cNvPr id="7" name="Rectangle 6">
            <a:extLst>
              <a:ext uri="{FF2B5EF4-FFF2-40B4-BE49-F238E27FC236}">
                <a16:creationId xmlns:a16="http://schemas.microsoft.com/office/drawing/2014/main" id="{C4547E64-9833-81A2-3D33-EA57BBA796CF}"/>
              </a:ext>
            </a:extLst>
          </p:cNvPr>
          <p:cNvSpPr/>
          <p:nvPr/>
        </p:nvSpPr>
        <p:spPr>
          <a:xfrm>
            <a:off x="11538449"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4985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8" name="Google Shape;898;p116"/>
          <p:cNvSpPr txBox="1"/>
          <p:nvPr/>
        </p:nvSpPr>
        <p:spPr>
          <a:xfrm>
            <a:off x="0" y="0"/>
            <a:ext cx="12192000" cy="1135117"/>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National and local legal and policy context</a:t>
            </a:r>
            <a:endParaRPr lang="en-GB" sz="3400" b="1" dirty="0">
              <a:solidFill>
                <a:schemeClr val="accent3"/>
              </a:solidFill>
              <a:latin typeface="+mj-lt"/>
              <a:cs typeface="Arial"/>
            </a:endParaRPr>
          </a:p>
        </p:txBody>
      </p:sp>
      <p:sp>
        <p:nvSpPr>
          <p:cNvPr id="899" name="Google Shape;899;p116"/>
          <p:cNvSpPr txBox="1"/>
          <p:nvPr/>
        </p:nvSpPr>
        <p:spPr>
          <a:xfrm>
            <a:off x="942681" y="1247879"/>
            <a:ext cx="10019610" cy="492388"/>
          </a:xfrm>
          <a:prstGeom prst="rect">
            <a:avLst/>
          </a:prstGeom>
          <a:noFill/>
          <a:ln>
            <a:noFill/>
          </a:ln>
        </p:spPr>
        <p:txBody>
          <a:bodyPr spcFirstLastPara="1" wrap="square" lIns="121900" tIns="60933" rIns="121900" bIns="60933" anchor="t" anchorCtr="0">
            <a:spAutoFit/>
          </a:bodyPr>
          <a:lstStyle/>
          <a:p>
            <a:r>
              <a:rPr lang="en-GB" sz="2400" b="1" dirty="0">
                <a:solidFill>
                  <a:schemeClr val="accent1"/>
                </a:solidFill>
                <a:latin typeface="Arial"/>
                <a:ea typeface="Arial"/>
                <a:cs typeface="Arial"/>
                <a:sym typeface="Arial"/>
              </a:rPr>
              <a:t>Know the law and policy that affects the care you give:</a:t>
            </a:r>
            <a:endParaRPr lang="en-GB" sz="2400" b="1" dirty="0">
              <a:solidFill>
                <a:schemeClr val="accent1"/>
              </a:solidFill>
              <a:latin typeface="Arial" panose="020B0604020202020204" pitchFamily="34" charset="0"/>
            </a:endParaRPr>
          </a:p>
        </p:txBody>
      </p:sp>
      <p:sp>
        <p:nvSpPr>
          <p:cNvPr id="900" name="Google Shape;900;p116"/>
          <p:cNvSpPr txBox="1"/>
          <p:nvPr/>
        </p:nvSpPr>
        <p:spPr>
          <a:xfrm>
            <a:off x="942681" y="2199067"/>
            <a:ext cx="10177264" cy="2727102"/>
          </a:xfrm>
          <a:prstGeom prst="rect">
            <a:avLst/>
          </a:prstGeom>
          <a:noFill/>
          <a:ln>
            <a:noFill/>
          </a:ln>
        </p:spPr>
        <p:txBody>
          <a:bodyPr spcFirstLastPara="1" wrap="square" lIns="121900" tIns="60933" rIns="121900" bIns="60933" anchor="t" anchorCtr="0">
            <a:spAutoFit/>
          </a:bodyPr>
          <a:lstStyle/>
          <a:p>
            <a:pPr marL="456565" indent="-456565">
              <a:lnSpc>
                <a:spcPct val="108000"/>
              </a:lnSpc>
              <a:spcAft>
                <a:spcPts val="8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Laws around intimate partner violence, marital rape, age of consent, and other facets of IPV or sexual violence</a:t>
            </a:r>
            <a:endParaRPr lang="en-GB" sz="2200" dirty="0">
              <a:latin typeface="Arial" panose="020B0604020202020204" pitchFamily="34" charset="0"/>
              <a:cs typeface="Arial" panose="020B0604020202020204" pitchFamily="34" charset="0"/>
            </a:endParaRPr>
          </a:p>
          <a:p>
            <a:pPr marL="456565" indent="-456565">
              <a:lnSpc>
                <a:spcPct val="108000"/>
              </a:lnSpc>
              <a:spcAft>
                <a:spcPts val="8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Laws about abortion services for survivors of violence</a:t>
            </a:r>
            <a:endParaRPr lang="en-GB" sz="2200" dirty="0">
              <a:latin typeface="Arial" panose="020B0604020202020204" pitchFamily="34" charset="0"/>
              <a:cs typeface="Arial" panose="020B0604020202020204" pitchFamily="34" charset="0"/>
            </a:endParaRPr>
          </a:p>
          <a:p>
            <a:pPr marL="456565" indent="-456565">
              <a:lnSpc>
                <a:spcPct val="108000"/>
              </a:lnSpc>
              <a:spcAft>
                <a:spcPts val="8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Limits or spousal/parental consent constraints to providing emergency contraception</a:t>
            </a:r>
            <a:endParaRPr lang="en-GB" sz="2200" dirty="0">
              <a:latin typeface="Arial" panose="020B0604020202020204" pitchFamily="34" charset="0"/>
              <a:cs typeface="Arial" panose="020B0604020202020204" pitchFamily="34" charset="0"/>
            </a:endParaRPr>
          </a:p>
          <a:p>
            <a:pPr marL="456565" indent="-456565">
              <a:lnSpc>
                <a:spcPct val="108000"/>
              </a:lnSpc>
              <a:spcAft>
                <a:spcPts val="8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Age of parental consent requirements for adolescents</a:t>
            </a:r>
            <a:endParaRPr lang="en-GB" sz="2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AA93CDA-101F-C4D0-A08E-D48B0B3E190A}"/>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5.10</a:t>
            </a:r>
          </a:p>
        </p:txBody>
      </p:sp>
      <p:pic>
        <p:nvPicPr>
          <p:cNvPr id="7" name="Graphic 6" descr="Warning with solid fill">
            <a:extLst>
              <a:ext uri="{FF2B5EF4-FFF2-40B4-BE49-F238E27FC236}">
                <a16:creationId xmlns:a16="http://schemas.microsoft.com/office/drawing/2014/main" id="{6A302FD4-208F-07E5-36DF-6333981061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23009" y="-37214"/>
            <a:ext cx="914400" cy="914400"/>
          </a:xfrm>
          <a:prstGeom prst="rect">
            <a:avLst/>
          </a:prstGeom>
        </p:spPr>
      </p:pic>
    </p:spTree>
    <p:extLst>
      <p:ext uri="{BB962C8B-B14F-4D97-AF65-F5344CB8AC3E}">
        <p14:creationId xmlns:p14="http://schemas.microsoft.com/office/powerpoint/2010/main" val="111517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7" name="Google Shape;907;p117"/>
          <p:cNvSpPr txBox="1"/>
          <p:nvPr/>
        </p:nvSpPr>
        <p:spPr>
          <a:xfrm>
            <a:off x="714521" y="1443829"/>
            <a:ext cx="9270124" cy="492388"/>
          </a:xfrm>
          <a:prstGeom prst="rect">
            <a:avLst/>
          </a:prstGeom>
          <a:noFill/>
          <a:ln>
            <a:noFill/>
          </a:ln>
        </p:spPr>
        <p:txBody>
          <a:bodyPr spcFirstLastPara="1" wrap="square" lIns="121900" tIns="60933" rIns="121900" bIns="60933" anchor="t" anchorCtr="0">
            <a:spAutoFit/>
          </a:bodyPr>
          <a:lstStyle/>
          <a:p>
            <a:r>
              <a:rPr lang="en-GB" sz="2400" b="1" dirty="0">
                <a:solidFill>
                  <a:schemeClr val="accent1"/>
                </a:solidFill>
                <a:latin typeface="Arial"/>
                <a:ea typeface="Arial"/>
                <a:cs typeface="Arial"/>
                <a:sym typeface="Arial"/>
              </a:rPr>
              <a:t>Know the law and policy that affects the care you give:</a:t>
            </a:r>
            <a:endParaRPr lang="en-GB" sz="2400" b="1" dirty="0">
              <a:solidFill>
                <a:schemeClr val="accent1"/>
              </a:solidFill>
              <a:latin typeface="Arial" panose="020B0604020202020204" pitchFamily="34" charset="0"/>
            </a:endParaRPr>
          </a:p>
        </p:txBody>
      </p:sp>
      <p:sp>
        <p:nvSpPr>
          <p:cNvPr id="908" name="Google Shape;908;p117"/>
          <p:cNvSpPr txBox="1"/>
          <p:nvPr/>
        </p:nvSpPr>
        <p:spPr>
          <a:xfrm>
            <a:off x="714521" y="2145136"/>
            <a:ext cx="10762958" cy="3766105"/>
          </a:xfrm>
          <a:prstGeom prst="rect">
            <a:avLst/>
          </a:prstGeom>
          <a:noFill/>
          <a:ln>
            <a:noFill/>
          </a:ln>
        </p:spPr>
        <p:txBody>
          <a:bodyPr spcFirstLastPara="1" wrap="square" lIns="121900" tIns="60933" rIns="121900" bIns="60933" anchor="t" anchorCtr="0">
            <a:spAutoFit/>
          </a:bodyPr>
          <a:lstStyle/>
          <a:p>
            <a:pPr>
              <a:lnSpc>
                <a:spcPct val="108000"/>
              </a:lnSpc>
              <a:spcAft>
                <a:spcPts val="800"/>
              </a:spcAft>
            </a:pPr>
            <a:r>
              <a:rPr lang="en-GB" sz="2200" dirty="0">
                <a:solidFill>
                  <a:srgbClr val="000000"/>
                </a:solidFill>
                <a:latin typeface="Arial"/>
                <a:ea typeface="Arial"/>
                <a:cs typeface="Arial"/>
                <a:sym typeface="Arial"/>
              </a:rPr>
              <a:t>Legal or policy obligations around the following:</a:t>
            </a:r>
            <a:endParaRPr lang="en-GB" sz="2200" dirty="0">
              <a:latin typeface="Arial" panose="020B0604020202020204" pitchFamily="34" charset="0"/>
            </a:endParaRPr>
          </a:p>
          <a:p>
            <a:pPr marL="914389" lvl="1" indent="-457189">
              <a:lnSpc>
                <a:spcPct val="108000"/>
              </a:lnSpc>
              <a:spcAft>
                <a:spcPts val="800"/>
              </a:spcAft>
              <a:buClr>
                <a:srgbClr val="00B0F0"/>
              </a:buClr>
              <a:buSzPct val="125000"/>
              <a:buFont typeface="Arial" panose="020B0604020202020204" pitchFamily="34" charset="0"/>
              <a:buChar char="•"/>
            </a:pPr>
            <a:r>
              <a:rPr lang="en-GB" sz="2200" dirty="0">
                <a:solidFill>
                  <a:srgbClr val="000000"/>
                </a:solidFill>
                <a:latin typeface="Arial"/>
                <a:ea typeface="Arial"/>
                <a:cs typeface="Arial"/>
                <a:sym typeface="Arial"/>
              </a:rPr>
              <a:t>Is there mandatory reporting to police?</a:t>
            </a:r>
            <a:endParaRPr lang="en-GB" sz="2200" dirty="0">
              <a:latin typeface="Arial" panose="020B0604020202020204" pitchFamily="34" charset="0"/>
            </a:endParaRPr>
          </a:p>
          <a:p>
            <a:pPr marL="914389" lvl="1" indent="-457189">
              <a:lnSpc>
                <a:spcPct val="108000"/>
              </a:lnSpc>
              <a:spcAft>
                <a:spcPts val="800"/>
              </a:spcAft>
              <a:buClr>
                <a:srgbClr val="00B0F0"/>
              </a:buClr>
              <a:buSzPct val="125000"/>
              <a:buFont typeface="Arial" panose="020B0604020202020204" pitchFamily="34" charset="0"/>
              <a:buChar char="•"/>
            </a:pPr>
            <a:r>
              <a:rPr lang="en-GB" sz="2200" dirty="0">
                <a:solidFill>
                  <a:srgbClr val="000000"/>
                </a:solidFill>
                <a:latin typeface="Arial"/>
                <a:ea typeface="Arial"/>
                <a:cs typeface="Arial"/>
                <a:sym typeface="Arial"/>
              </a:rPr>
              <a:t>Is there mandatory notification of a parent or guardian?</a:t>
            </a:r>
            <a:endParaRPr lang="en-GB" sz="2200" dirty="0">
              <a:latin typeface="Arial" panose="020B0604020202020204" pitchFamily="34" charset="0"/>
            </a:endParaRPr>
          </a:p>
          <a:p>
            <a:pPr marL="914389" lvl="1" indent="-457189">
              <a:lnSpc>
                <a:spcPct val="108000"/>
              </a:lnSpc>
              <a:spcAft>
                <a:spcPts val="800"/>
              </a:spcAft>
              <a:buClr>
                <a:srgbClr val="00B0F0"/>
              </a:buClr>
              <a:buSzPct val="125000"/>
              <a:buFont typeface="Arial" panose="020B0604020202020204" pitchFamily="34" charset="0"/>
              <a:buChar char="•"/>
            </a:pPr>
            <a:r>
              <a:rPr lang="en-GB" sz="2200" dirty="0">
                <a:solidFill>
                  <a:srgbClr val="000000"/>
                </a:solidFill>
                <a:latin typeface="Arial"/>
                <a:ea typeface="Arial"/>
                <a:cs typeface="Arial"/>
                <a:sym typeface="Arial"/>
              </a:rPr>
              <a:t>Is there mandatory forensic exam and/or medico-legal certificates in cases of sexual violence?</a:t>
            </a:r>
            <a:endParaRPr lang="en-GB" sz="2200" dirty="0">
              <a:latin typeface="Arial" panose="020B0604020202020204" pitchFamily="34" charset="0"/>
            </a:endParaRPr>
          </a:p>
          <a:p>
            <a:pPr marL="914389" lvl="1" indent="-457189">
              <a:lnSpc>
                <a:spcPct val="108000"/>
              </a:lnSpc>
              <a:spcAft>
                <a:spcPts val="800"/>
              </a:spcAft>
              <a:buClr>
                <a:srgbClr val="00B0F0"/>
              </a:buClr>
              <a:buSzPct val="125000"/>
              <a:buFont typeface="Arial" panose="020B0604020202020204" pitchFamily="34" charset="0"/>
              <a:buChar char="•"/>
            </a:pPr>
            <a:r>
              <a:rPr lang="en-GB" sz="2200" dirty="0">
                <a:solidFill>
                  <a:srgbClr val="000000"/>
                </a:solidFill>
                <a:latin typeface="Arial"/>
                <a:ea typeface="Arial"/>
                <a:cs typeface="Arial"/>
                <a:sym typeface="Arial"/>
              </a:rPr>
              <a:t>Who is authorized to perform forensic exams?</a:t>
            </a:r>
            <a:endParaRPr lang="en-GB" sz="2200" dirty="0">
              <a:latin typeface="Arial" panose="020B0604020202020204" pitchFamily="34" charset="0"/>
            </a:endParaRPr>
          </a:p>
          <a:p>
            <a:pPr marL="914389" lvl="1" indent="-457189">
              <a:lnSpc>
                <a:spcPct val="108000"/>
              </a:lnSpc>
              <a:spcAft>
                <a:spcPts val="800"/>
              </a:spcAft>
              <a:buClr>
                <a:srgbClr val="00B0F0"/>
              </a:buClr>
              <a:buSzPct val="125000"/>
              <a:buFont typeface="Arial" panose="020B0604020202020204" pitchFamily="34" charset="0"/>
              <a:buChar char="•"/>
            </a:pPr>
            <a:r>
              <a:rPr lang="en-GB" sz="2200" dirty="0">
                <a:solidFill>
                  <a:srgbClr val="000000"/>
                </a:solidFill>
                <a:latin typeface="Arial"/>
                <a:ea typeface="Arial"/>
                <a:cs typeface="Arial"/>
                <a:sym typeface="Arial"/>
              </a:rPr>
              <a:t>Who is authorized to testify in court proceedings?</a:t>
            </a:r>
            <a:endParaRPr lang="en-GB" sz="2200" dirty="0">
              <a:latin typeface="Arial" panose="020B0604020202020204" pitchFamily="34" charset="0"/>
            </a:endParaRPr>
          </a:p>
          <a:p>
            <a:pPr marL="914389" lvl="1" indent="-457189">
              <a:lnSpc>
                <a:spcPct val="108000"/>
              </a:lnSpc>
              <a:spcAft>
                <a:spcPts val="800"/>
              </a:spcAft>
              <a:buClr>
                <a:srgbClr val="00B0F0"/>
              </a:buClr>
              <a:buSzPct val="125000"/>
              <a:buFont typeface="Arial" panose="020B0604020202020204" pitchFamily="34" charset="0"/>
              <a:buChar char="•"/>
            </a:pPr>
            <a:r>
              <a:rPr lang="en-GB" sz="2200" dirty="0">
                <a:solidFill>
                  <a:srgbClr val="000000"/>
                </a:solidFill>
                <a:latin typeface="Arial"/>
                <a:ea typeface="Arial"/>
                <a:cs typeface="Arial"/>
                <a:sym typeface="Arial"/>
              </a:rPr>
              <a:t>What are the regulations around records or data-sharing?</a:t>
            </a:r>
            <a:endParaRPr lang="en-GB" sz="2200" dirty="0">
              <a:latin typeface="Arial" panose="020B0604020202020204" pitchFamily="34" charset="0"/>
            </a:endParaRPr>
          </a:p>
        </p:txBody>
      </p:sp>
      <p:sp>
        <p:nvSpPr>
          <p:cNvPr id="6" name="Google Shape;898;p116">
            <a:extLst>
              <a:ext uri="{FF2B5EF4-FFF2-40B4-BE49-F238E27FC236}">
                <a16:creationId xmlns:a16="http://schemas.microsoft.com/office/drawing/2014/main" id="{251D8B23-2BB2-6B64-2F13-D39A886C18AF}"/>
              </a:ext>
            </a:extLst>
          </p:cNvPr>
          <p:cNvSpPr txBox="1"/>
          <p:nvPr/>
        </p:nvSpPr>
        <p:spPr>
          <a:xfrm>
            <a:off x="0" y="0"/>
            <a:ext cx="12192000" cy="1234911"/>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National and local legal and policy context </a:t>
            </a:r>
            <a:r>
              <a:rPr lang="en-GB" sz="3200" dirty="0">
                <a:solidFill>
                  <a:schemeClr val="accent3"/>
                </a:solidFill>
                <a:latin typeface="+mj-lt"/>
                <a:cs typeface="Arial"/>
                <a:sym typeface="Arial"/>
              </a:rPr>
              <a:t>(continued)</a:t>
            </a:r>
            <a:endParaRPr lang="en-GB" sz="3200" dirty="0">
              <a:solidFill>
                <a:schemeClr val="accent3"/>
              </a:solidFill>
              <a:latin typeface="+mj-lt"/>
              <a:cs typeface="Arial"/>
            </a:endParaRPr>
          </a:p>
        </p:txBody>
      </p:sp>
      <p:sp>
        <p:nvSpPr>
          <p:cNvPr id="2" name="TextBox 1">
            <a:extLst>
              <a:ext uri="{FF2B5EF4-FFF2-40B4-BE49-F238E27FC236}">
                <a16:creationId xmlns:a16="http://schemas.microsoft.com/office/drawing/2014/main" id="{FA2F685D-67E5-138D-8276-F89599FF795E}"/>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5.11</a:t>
            </a:r>
          </a:p>
        </p:txBody>
      </p:sp>
    </p:spTree>
    <p:extLst>
      <p:ext uri="{BB962C8B-B14F-4D97-AF65-F5344CB8AC3E}">
        <p14:creationId xmlns:p14="http://schemas.microsoft.com/office/powerpoint/2010/main" val="3520038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4" name="Google Shape;914;p118"/>
          <p:cNvSpPr txBox="1"/>
          <p:nvPr/>
        </p:nvSpPr>
        <p:spPr>
          <a:xfrm>
            <a:off x="0" y="1"/>
            <a:ext cx="12191999" cy="1166648"/>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Caution regarding mandatory reporting</a:t>
            </a:r>
            <a:endParaRPr lang="en-GB" sz="3400" b="1" dirty="0">
              <a:solidFill>
                <a:schemeClr val="accent3"/>
              </a:solidFill>
              <a:latin typeface="+mj-lt"/>
              <a:cs typeface="Arial"/>
            </a:endParaRPr>
          </a:p>
        </p:txBody>
      </p:sp>
      <p:sp>
        <p:nvSpPr>
          <p:cNvPr id="915" name="Google Shape;915;p118"/>
          <p:cNvSpPr txBox="1"/>
          <p:nvPr/>
        </p:nvSpPr>
        <p:spPr>
          <a:xfrm>
            <a:off x="1244338" y="1765738"/>
            <a:ext cx="9247696" cy="2189584"/>
          </a:xfrm>
          <a:prstGeom prst="rect">
            <a:avLst/>
          </a:prstGeom>
          <a:noFill/>
          <a:ln>
            <a:noFill/>
          </a:ln>
        </p:spPr>
        <p:txBody>
          <a:bodyPr spcFirstLastPara="1" wrap="square" lIns="121900" tIns="60933" rIns="121900" bIns="60933" anchor="t" anchorCtr="0">
            <a:spAutoFit/>
          </a:bodyPr>
          <a:lstStyle/>
          <a:p>
            <a:pPr marL="456565" lvl="1" indent="-456565">
              <a:lnSpc>
                <a:spcPct val="108000"/>
              </a:lnSpc>
              <a:buClr>
                <a:schemeClr val="accent2"/>
              </a:buClr>
              <a:buSzPct val="125000"/>
              <a:buFont typeface="Arial" panose="020B0604020202020204" pitchFamily="34" charset="0"/>
              <a:buChar char="•"/>
            </a:pPr>
            <a:r>
              <a:rPr lang="en-GB" sz="2400" b="1" dirty="0">
                <a:solidFill>
                  <a:srgbClr val="00B0F0"/>
                </a:solidFill>
                <a:latin typeface="Arial"/>
                <a:ea typeface="Arial"/>
                <a:cs typeface="Arial"/>
                <a:sym typeface="Arial"/>
              </a:rPr>
              <a:t>WHO does not</a:t>
            </a:r>
            <a:r>
              <a:rPr lang="en-GB" sz="2200" dirty="0">
                <a:solidFill>
                  <a:srgbClr val="000000"/>
                </a:solidFill>
                <a:latin typeface="Arial"/>
                <a:ea typeface="Arial"/>
                <a:cs typeface="Arial"/>
                <a:sym typeface="Arial"/>
              </a:rPr>
              <a:t>  recommend mandatory reporting for adult survivors of sexual assault or IPV.</a:t>
            </a:r>
            <a:endParaRPr lang="en-GB" sz="2200" dirty="0">
              <a:latin typeface="Arial" panose="020B0604020202020204" pitchFamily="34" charset="0"/>
              <a:cs typeface="Arial" panose="020B0604020202020204" pitchFamily="34" charset="0"/>
            </a:endParaRPr>
          </a:p>
          <a:p>
            <a:pPr marL="456565" lvl="1" indent="-456565">
              <a:lnSpc>
                <a:spcPct val="108000"/>
              </a:lnSpc>
              <a:spcBef>
                <a:spcPts val="1600"/>
              </a:spcBef>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Mandatory reporting imposes barriers in access to time-sensitive health care for survivors and can deter them from coming forward to disclose. It violates the principles of self-determination. </a:t>
            </a:r>
            <a:endParaRPr lang="en-GB" sz="2200" dirty="0">
              <a:solidFill>
                <a:srgbClr val="000000"/>
              </a:solidFill>
              <a:latin typeface="Arial"/>
              <a:ea typeface="Arial"/>
              <a:cs typeface="Arial"/>
            </a:endParaRPr>
          </a:p>
        </p:txBody>
      </p:sp>
      <p:sp>
        <p:nvSpPr>
          <p:cNvPr id="2" name="TextBox 1">
            <a:extLst>
              <a:ext uri="{FF2B5EF4-FFF2-40B4-BE49-F238E27FC236}">
                <a16:creationId xmlns:a16="http://schemas.microsoft.com/office/drawing/2014/main" id="{EAC313AA-B735-F32D-FD6E-ADA76D498325}"/>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5.12</a:t>
            </a:r>
          </a:p>
        </p:txBody>
      </p:sp>
    </p:spTree>
    <p:extLst>
      <p:ext uri="{BB962C8B-B14F-4D97-AF65-F5344CB8AC3E}">
        <p14:creationId xmlns:p14="http://schemas.microsoft.com/office/powerpoint/2010/main" val="2308235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1" name="Google Shape;921;p119"/>
          <p:cNvSpPr txBox="1"/>
          <p:nvPr/>
        </p:nvSpPr>
        <p:spPr>
          <a:xfrm>
            <a:off x="0" y="0"/>
            <a:ext cx="12192000" cy="1231053"/>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fr" sz="3400" b="1" dirty="0">
                <a:solidFill>
                  <a:schemeClr val="accent3"/>
                </a:solidFill>
                <a:latin typeface="+mj-lt"/>
                <a:cs typeface="Arial"/>
                <a:sym typeface="Arial"/>
              </a:rPr>
              <a:t>Temporary legal and policy context</a:t>
            </a:r>
            <a:endParaRPr sz="3400" b="1" dirty="0">
              <a:solidFill>
                <a:schemeClr val="accent3"/>
              </a:solidFill>
              <a:latin typeface="+mj-lt"/>
              <a:cs typeface="Arial"/>
              <a:sym typeface="Arial"/>
            </a:endParaRPr>
          </a:p>
        </p:txBody>
      </p:sp>
      <p:sp>
        <p:nvSpPr>
          <p:cNvPr id="3" name="Google Shape;151;p39">
            <a:extLst>
              <a:ext uri="{FF2B5EF4-FFF2-40B4-BE49-F238E27FC236}">
                <a16:creationId xmlns:a16="http://schemas.microsoft.com/office/drawing/2014/main" id="{9765A7F8-7EC6-B698-3DFE-3A42F3544974}"/>
              </a:ext>
            </a:extLst>
          </p:cNvPr>
          <p:cNvSpPr txBox="1"/>
          <p:nvPr/>
        </p:nvSpPr>
        <p:spPr>
          <a:xfrm>
            <a:off x="0" y="866164"/>
            <a:ext cx="11897833" cy="1526157"/>
          </a:xfrm>
          <a:prstGeom prst="rect">
            <a:avLst/>
          </a:prstGeom>
          <a:noFill/>
          <a:ln>
            <a:noFill/>
          </a:ln>
        </p:spPr>
        <p:txBody>
          <a:bodyPr spcFirstLastPara="1" wrap="square" lIns="1584000" tIns="288000" rIns="540000" bIns="251999" anchor="ctr" anchorCtr="0">
            <a:noAutofit/>
          </a:bodyPr>
          <a:lstStyle/>
          <a:p>
            <a:r>
              <a:rPr lang="en-GB" sz="2400" dirty="0">
                <a:latin typeface="Arial"/>
                <a:ea typeface="Arial"/>
                <a:cs typeface="Arial"/>
                <a:sym typeface="Arial"/>
              </a:rPr>
              <a:t>Know the changes to scope of practice, recommended treatment protocols, and signatory authority that may be temporarily imposed during times of crisis or emergency</a:t>
            </a:r>
          </a:p>
        </p:txBody>
      </p:sp>
      <p:sp>
        <p:nvSpPr>
          <p:cNvPr id="2" name="TextBox 1">
            <a:extLst>
              <a:ext uri="{FF2B5EF4-FFF2-40B4-BE49-F238E27FC236}">
                <a16:creationId xmlns:a16="http://schemas.microsoft.com/office/drawing/2014/main" id="{94BEDB41-8F14-7612-0E56-0A7EB1602A4D}"/>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5.13</a:t>
            </a:r>
          </a:p>
        </p:txBody>
      </p:sp>
      <p:pic>
        <p:nvPicPr>
          <p:cNvPr id="6" name="Graphic 5" descr="Warning with solid fill">
            <a:extLst>
              <a:ext uri="{FF2B5EF4-FFF2-40B4-BE49-F238E27FC236}">
                <a16:creationId xmlns:a16="http://schemas.microsoft.com/office/drawing/2014/main" id="{7D589DC7-2854-15B7-AB46-1BE22D7A91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936956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9" name="Google Shape;929;p120"/>
          <p:cNvSpPr txBox="1"/>
          <p:nvPr/>
        </p:nvSpPr>
        <p:spPr>
          <a:xfrm>
            <a:off x="1690577" y="2282975"/>
            <a:ext cx="9614542" cy="2777757"/>
          </a:xfrm>
          <a:prstGeom prst="rect">
            <a:avLst/>
          </a:prstGeom>
          <a:noFill/>
          <a:ln>
            <a:noFill/>
          </a:ln>
        </p:spPr>
        <p:txBody>
          <a:bodyPr spcFirstLastPara="1" wrap="square" lIns="121900" tIns="60933" rIns="121900" bIns="60933" anchor="t" anchorCtr="0">
            <a:spAutoFit/>
          </a:bodyPr>
          <a:lstStyle/>
          <a:p>
            <a:pPr>
              <a:lnSpc>
                <a:spcPct val="108000"/>
              </a:lnSpc>
              <a:spcAft>
                <a:spcPts val="1600"/>
              </a:spcAft>
            </a:pPr>
            <a:r>
              <a:rPr lang="en-GB" sz="2600" b="1" dirty="0">
                <a:solidFill>
                  <a:srgbClr val="002060"/>
                </a:solidFill>
                <a:latin typeface="Arial"/>
                <a:ea typeface="Arial"/>
                <a:cs typeface="Arial"/>
                <a:sym typeface="Arial"/>
              </a:rPr>
              <a:t>Instructions</a:t>
            </a:r>
            <a:endParaRPr lang="en-GB" sz="2600" dirty="0">
              <a:solidFill>
                <a:srgbClr val="002060"/>
              </a:solidFill>
              <a:latin typeface="Arial"/>
              <a:ea typeface="Arial"/>
              <a:cs typeface="Arial"/>
              <a:sym typeface="Arial"/>
            </a:endParaRPr>
          </a:p>
          <a:p>
            <a:pPr marL="0" lvl="1">
              <a:lnSpc>
                <a:spcPct val="108000"/>
              </a:lnSpc>
              <a:spcBef>
                <a:spcPts val="1600"/>
              </a:spcBef>
              <a:spcAft>
                <a:spcPts val="1600"/>
              </a:spcAft>
              <a:buClr>
                <a:schemeClr val="tx1"/>
              </a:buClr>
              <a:buSzPct val="100000"/>
              <a:tabLst>
                <a:tab pos="720000" algn="l"/>
              </a:tabLst>
            </a:pPr>
            <a:r>
              <a:rPr lang="en-GB" sz="2400" dirty="0">
                <a:solidFill>
                  <a:srgbClr val="000000"/>
                </a:solidFill>
                <a:latin typeface="Arial"/>
                <a:ea typeface="Arial"/>
                <a:cs typeface="Arial"/>
                <a:sym typeface="Arial"/>
              </a:rPr>
              <a:t>	Read the case summary in your assigned group</a:t>
            </a:r>
            <a:endParaRPr lang="en-GB" sz="2400" dirty="0">
              <a:latin typeface="Arial" panose="020B0604020202020204" pitchFamily="34" charset="0"/>
            </a:endParaRPr>
          </a:p>
          <a:p>
            <a:pPr marL="0" lvl="1">
              <a:lnSpc>
                <a:spcPct val="108000"/>
              </a:lnSpc>
              <a:spcAft>
                <a:spcPts val="1600"/>
              </a:spcAft>
              <a:buClr>
                <a:schemeClr val="tx1"/>
              </a:buClr>
              <a:buSzPct val="100000"/>
              <a:tabLst>
                <a:tab pos="720000" algn="l"/>
              </a:tabLst>
            </a:pPr>
            <a:r>
              <a:rPr lang="en-GB" sz="2400" dirty="0">
                <a:solidFill>
                  <a:srgbClr val="000000"/>
                </a:solidFill>
                <a:latin typeface="Arial"/>
                <a:ea typeface="Arial"/>
                <a:cs typeface="Arial"/>
                <a:sym typeface="Arial"/>
              </a:rPr>
              <a:t>	Discuss and answer the provided questions as a group</a:t>
            </a:r>
            <a:endParaRPr lang="en-GB" sz="2400" dirty="0">
              <a:latin typeface="Arial" panose="020B0604020202020204" pitchFamily="34" charset="0"/>
            </a:endParaRPr>
          </a:p>
          <a:p>
            <a:pPr marL="0" lvl="1">
              <a:lnSpc>
                <a:spcPct val="108000"/>
              </a:lnSpc>
              <a:spcAft>
                <a:spcPts val="1600"/>
              </a:spcAft>
              <a:buClr>
                <a:schemeClr val="tx1"/>
              </a:buClr>
              <a:buSzPct val="100000"/>
              <a:tabLst>
                <a:tab pos="720000" algn="l"/>
              </a:tabLst>
            </a:pPr>
            <a:r>
              <a:rPr lang="en-GB" sz="2400" dirty="0">
                <a:solidFill>
                  <a:srgbClr val="000000"/>
                </a:solidFill>
                <a:latin typeface="Arial"/>
                <a:ea typeface="Arial"/>
                <a:cs typeface="Arial"/>
                <a:sym typeface="Arial"/>
              </a:rPr>
              <a:t>	Choose a group member to report in plenary</a:t>
            </a:r>
            <a:endParaRPr lang="en-GB" sz="2400" dirty="0">
              <a:latin typeface="Arial" panose="020B0604020202020204" pitchFamily="34" charset="0"/>
            </a:endParaRPr>
          </a:p>
        </p:txBody>
      </p:sp>
      <p:sp>
        <p:nvSpPr>
          <p:cNvPr id="2" name="Title 1">
            <a:extLst>
              <a:ext uri="{FF2B5EF4-FFF2-40B4-BE49-F238E27FC236}">
                <a16:creationId xmlns:a16="http://schemas.microsoft.com/office/drawing/2014/main" id="{D89EEBDD-0415-F9B0-1996-EC3BD8DF701F}"/>
              </a:ext>
            </a:extLst>
          </p:cNvPr>
          <p:cNvSpPr>
            <a:spLocks noGrp="1"/>
          </p:cNvSpPr>
          <p:nvPr>
            <p:ph type="title"/>
          </p:nvPr>
        </p:nvSpPr>
        <p:spPr/>
        <p:txBody>
          <a:bodyPr/>
          <a:lstStyle/>
          <a:p>
            <a:r>
              <a:rPr lang="en-GB" sz="3400" b="1" dirty="0">
                <a:solidFill>
                  <a:schemeClr val="accent3"/>
                </a:solidFill>
                <a:latin typeface="Calibri" panose="020F0502020204030204" pitchFamily="34" charset="0"/>
                <a:cs typeface="Calibri" panose="020F0502020204030204" pitchFamily="34" charset="0"/>
                <a:sym typeface="Arial"/>
              </a:rPr>
              <a:t>Understanding how policies impact the care provided</a:t>
            </a:r>
            <a:endParaRPr lang="en-GB" dirty="0"/>
          </a:p>
        </p:txBody>
      </p:sp>
      <p:sp>
        <p:nvSpPr>
          <p:cNvPr id="3" name="Text Placeholder 2">
            <a:extLst>
              <a:ext uri="{FF2B5EF4-FFF2-40B4-BE49-F238E27FC236}">
                <a16:creationId xmlns:a16="http://schemas.microsoft.com/office/drawing/2014/main" id="{2732AFA0-8266-F72B-A3CE-9F4F7F7F296E}"/>
              </a:ext>
            </a:extLst>
          </p:cNvPr>
          <p:cNvSpPr>
            <a:spLocks noGrp="1"/>
          </p:cNvSpPr>
          <p:nvPr>
            <p:ph type="body" sz="quarter" idx="10"/>
          </p:nvPr>
        </p:nvSpPr>
        <p:spPr/>
        <p:txBody>
          <a:bodyPr/>
          <a:lstStyle/>
          <a:p>
            <a:r>
              <a:rPr lang="en-GB" dirty="0"/>
              <a:t>Exercise 5.2</a:t>
            </a:r>
          </a:p>
        </p:txBody>
      </p:sp>
      <p:pic>
        <p:nvPicPr>
          <p:cNvPr id="7" name="Graphic 6" descr="Checkbox Ticked with solid fill">
            <a:extLst>
              <a:ext uri="{FF2B5EF4-FFF2-40B4-BE49-F238E27FC236}">
                <a16:creationId xmlns:a16="http://schemas.microsoft.com/office/drawing/2014/main" id="{AB651FC8-4862-509B-8D0D-E0E52B01A2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3066" y="3026318"/>
            <a:ext cx="612000" cy="612000"/>
          </a:xfrm>
          <a:prstGeom prst="rect">
            <a:avLst/>
          </a:prstGeom>
        </p:spPr>
      </p:pic>
      <p:pic>
        <p:nvPicPr>
          <p:cNvPr id="8" name="Graphic 7" descr="Checkbox Ticked with solid fill">
            <a:extLst>
              <a:ext uri="{FF2B5EF4-FFF2-40B4-BE49-F238E27FC236}">
                <a16:creationId xmlns:a16="http://schemas.microsoft.com/office/drawing/2014/main" id="{953CA668-C804-CD6E-5420-47D2CD32F3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3066" y="3631144"/>
            <a:ext cx="612000" cy="612000"/>
          </a:xfrm>
          <a:prstGeom prst="rect">
            <a:avLst/>
          </a:prstGeom>
        </p:spPr>
      </p:pic>
      <p:pic>
        <p:nvPicPr>
          <p:cNvPr id="9" name="Graphic 8" descr="Checkbox Ticked with solid fill">
            <a:extLst>
              <a:ext uri="{FF2B5EF4-FFF2-40B4-BE49-F238E27FC236}">
                <a16:creationId xmlns:a16="http://schemas.microsoft.com/office/drawing/2014/main" id="{71295AE9-F6B0-F868-F691-7A0065050C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3066" y="4245391"/>
            <a:ext cx="612000" cy="612000"/>
          </a:xfrm>
          <a:prstGeom prst="rect">
            <a:avLst/>
          </a:prstGeom>
        </p:spPr>
      </p:pic>
      <p:sp>
        <p:nvSpPr>
          <p:cNvPr id="4" name="TextBox 3">
            <a:extLst>
              <a:ext uri="{FF2B5EF4-FFF2-40B4-BE49-F238E27FC236}">
                <a16:creationId xmlns:a16="http://schemas.microsoft.com/office/drawing/2014/main" id="{852CF70E-BF31-66F6-C450-06386E7214F2}"/>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5.14</a:t>
            </a:r>
          </a:p>
        </p:txBody>
      </p:sp>
    </p:spTree>
    <p:extLst>
      <p:ext uri="{BB962C8B-B14F-4D97-AF65-F5344CB8AC3E}">
        <p14:creationId xmlns:p14="http://schemas.microsoft.com/office/powerpoint/2010/main" val="3291694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6" name="Google Shape;936;p121"/>
          <p:cNvSpPr txBox="1"/>
          <p:nvPr/>
        </p:nvSpPr>
        <p:spPr>
          <a:xfrm>
            <a:off x="1313536" y="2324048"/>
            <a:ext cx="9627365" cy="3279241"/>
          </a:xfrm>
          <a:prstGeom prst="rect">
            <a:avLst/>
          </a:prstGeom>
          <a:noFill/>
          <a:ln>
            <a:noFill/>
          </a:ln>
        </p:spPr>
        <p:txBody>
          <a:bodyPr spcFirstLastPara="1" wrap="square" lIns="121900" tIns="60933" rIns="121900" bIns="60933" anchor="t" anchorCtr="0">
            <a:spAutoFit/>
          </a:bodyPr>
          <a:lstStyle/>
          <a:p>
            <a:pPr>
              <a:lnSpc>
                <a:spcPct val="108000"/>
              </a:lnSpc>
              <a:spcAft>
                <a:spcPts val="1600"/>
              </a:spcAft>
            </a:pPr>
            <a:r>
              <a:rPr lang="en-GB" sz="2600" b="1" dirty="0">
                <a:solidFill>
                  <a:srgbClr val="002060"/>
                </a:solidFill>
                <a:latin typeface="Arial"/>
                <a:ea typeface="Arial"/>
                <a:cs typeface="Arial"/>
                <a:sym typeface="Arial"/>
              </a:rPr>
              <a:t>Instructions for each group</a:t>
            </a:r>
            <a:endParaRPr lang="en-GB" sz="2600" dirty="0">
              <a:solidFill>
                <a:srgbClr val="002060"/>
              </a:solidFill>
              <a:latin typeface="Arial" panose="020B0604020202020204" pitchFamily="34" charset="0"/>
            </a:endParaRPr>
          </a:p>
          <a:p>
            <a:pPr marL="0" lvl="1">
              <a:lnSpc>
                <a:spcPct val="108000"/>
              </a:lnSpc>
              <a:spcBef>
                <a:spcPts val="800"/>
              </a:spcBef>
              <a:spcAft>
                <a:spcPts val="1600"/>
              </a:spcAft>
              <a:buClr>
                <a:schemeClr val="tx1"/>
              </a:buClr>
              <a:buSzPct val="100000"/>
              <a:tabLst>
                <a:tab pos="720000" algn="l"/>
              </a:tabLst>
            </a:pPr>
            <a:r>
              <a:rPr lang="en-GB" sz="2400" dirty="0">
                <a:solidFill>
                  <a:srgbClr val="000000"/>
                </a:solidFill>
                <a:latin typeface="Arial"/>
                <a:ea typeface="Arial"/>
                <a:cs typeface="Arial"/>
                <a:sym typeface="Arial"/>
              </a:rPr>
              <a:t>	Choose a note-taker</a:t>
            </a:r>
            <a:endParaRPr lang="en-GB" sz="2400" dirty="0">
              <a:latin typeface="Arial" panose="020B0604020202020204" pitchFamily="34" charset="0"/>
            </a:endParaRPr>
          </a:p>
          <a:p>
            <a:pPr marL="0" lvl="1">
              <a:lnSpc>
                <a:spcPct val="108000"/>
              </a:lnSpc>
              <a:spcAft>
                <a:spcPts val="1600"/>
              </a:spcAft>
              <a:buClr>
                <a:schemeClr val="tx1"/>
              </a:buClr>
              <a:buSzPct val="100000"/>
              <a:tabLst>
                <a:tab pos="720000" algn="l"/>
              </a:tabLst>
            </a:pPr>
            <a:r>
              <a:rPr lang="en-GB" sz="2400" dirty="0">
                <a:solidFill>
                  <a:srgbClr val="000000"/>
                </a:solidFill>
                <a:latin typeface="Arial"/>
                <a:ea typeface="Arial"/>
                <a:cs typeface="Arial"/>
                <a:sym typeface="Arial"/>
              </a:rPr>
              <a:t>	Review the assigned case study</a:t>
            </a:r>
            <a:endParaRPr lang="en-GB" sz="2400" dirty="0">
              <a:latin typeface="Arial" panose="020B0604020202020204" pitchFamily="34" charset="0"/>
            </a:endParaRPr>
          </a:p>
          <a:p>
            <a:pPr marL="0" lvl="1">
              <a:lnSpc>
                <a:spcPct val="108000"/>
              </a:lnSpc>
              <a:spcAft>
                <a:spcPts val="1600"/>
              </a:spcAft>
              <a:buClr>
                <a:schemeClr val="tx1"/>
              </a:buClr>
              <a:buSzPct val="100000"/>
              <a:tabLst>
                <a:tab pos="720000" algn="l"/>
              </a:tabLst>
            </a:pPr>
            <a:r>
              <a:rPr lang="en-GB" sz="2400" dirty="0">
                <a:solidFill>
                  <a:srgbClr val="000000"/>
                </a:solidFill>
                <a:latin typeface="Arial"/>
                <a:ea typeface="Arial"/>
                <a:cs typeface="Arial"/>
                <a:sym typeface="Arial"/>
              </a:rPr>
              <a:t>	Record group reflections on the provided flip chart/poster paper</a:t>
            </a:r>
            <a:endParaRPr lang="en-GB" sz="2400" dirty="0">
              <a:latin typeface="Arial" panose="020B0604020202020204" pitchFamily="34" charset="0"/>
            </a:endParaRPr>
          </a:p>
          <a:p>
            <a:pPr marL="0" lvl="1">
              <a:lnSpc>
                <a:spcPct val="108000"/>
              </a:lnSpc>
              <a:spcAft>
                <a:spcPts val="1600"/>
              </a:spcAft>
              <a:buClr>
                <a:schemeClr val="tx1"/>
              </a:buClr>
              <a:buSzPct val="100000"/>
              <a:tabLst>
                <a:tab pos="720000" algn="l"/>
              </a:tabLst>
            </a:pPr>
            <a:r>
              <a:rPr lang="en-GB" sz="2400" dirty="0">
                <a:solidFill>
                  <a:srgbClr val="000000"/>
                </a:solidFill>
                <a:latin typeface="Arial"/>
                <a:ea typeface="Arial"/>
                <a:cs typeface="Arial"/>
                <a:sym typeface="Arial"/>
              </a:rPr>
              <a:t>	Choose a rapporteur who will give a summary of the reflections </a:t>
            </a:r>
            <a:endParaRPr lang="en-GB" sz="2400" dirty="0">
              <a:latin typeface="Arial" panose="020B0604020202020204" pitchFamily="34" charset="0"/>
            </a:endParaRPr>
          </a:p>
        </p:txBody>
      </p:sp>
      <p:sp>
        <p:nvSpPr>
          <p:cNvPr id="2" name="Title 1">
            <a:extLst>
              <a:ext uri="{FF2B5EF4-FFF2-40B4-BE49-F238E27FC236}">
                <a16:creationId xmlns:a16="http://schemas.microsoft.com/office/drawing/2014/main" id="{08282708-86AC-3354-A775-81CA78F9C7D2}"/>
              </a:ext>
            </a:extLst>
          </p:cNvPr>
          <p:cNvSpPr>
            <a:spLocks noGrp="1"/>
          </p:cNvSpPr>
          <p:nvPr>
            <p:ph type="title"/>
          </p:nvPr>
        </p:nvSpPr>
        <p:spPr/>
        <p:txBody>
          <a:bodyPr/>
          <a:lstStyle/>
          <a:p>
            <a:r>
              <a:rPr lang="en-GB" sz="3400" b="1" dirty="0">
                <a:solidFill>
                  <a:schemeClr val="accent3"/>
                </a:solidFill>
                <a:latin typeface="Calibri" panose="020F0502020204030204" pitchFamily="34" charset="0"/>
                <a:cs typeface="Calibri" panose="020F0502020204030204" pitchFamily="34" charset="0"/>
                <a:sym typeface="Arial"/>
              </a:rPr>
              <a:t>When referral networks break down</a:t>
            </a:r>
            <a:endParaRPr lang="en-GB" dirty="0"/>
          </a:p>
        </p:txBody>
      </p:sp>
      <p:sp>
        <p:nvSpPr>
          <p:cNvPr id="3" name="Text Placeholder 2">
            <a:extLst>
              <a:ext uri="{FF2B5EF4-FFF2-40B4-BE49-F238E27FC236}">
                <a16:creationId xmlns:a16="http://schemas.microsoft.com/office/drawing/2014/main" id="{538EB53C-4E2A-0F85-C4C2-594BE6A2EBA5}"/>
              </a:ext>
            </a:extLst>
          </p:cNvPr>
          <p:cNvSpPr>
            <a:spLocks noGrp="1"/>
          </p:cNvSpPr>
          <p:nvPr>
            <p:ph type="body" sz="quarter" idx="10"/>
          </p:nvPr>
        </p:nvSpPr>
        <p:spPr/>
        <p:txBody>
          <a:bodyPr/>
          <a:lstStyle/>
          <a:p>
            <a:r>
              <a:rPr lang="en-GB" dirty="0"/>
              <a:t>Exercise 5.3</a:t>
            </a:r>
          </a:p>
        </p:txBody>
      </p:sp>
      <p:pic>
        <p:nvPicPr>
          <p:cNvPr id="4" name="Graphic 3" descr="Scribble with solid fill">
            <a:extLst>
              <a:ext uri="{FF2B5EF4-FFF2-40B4-BE49-F238E27FC236}">
                <a16:creationId xmlns:a16="http://schemas.microsoft.com/office/drawing/2014/main" id="{87708577-7747-907F-1A0E-0293176ACC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72748" y="3104904"/>
            <a:ext cx="432000" cy="432000"/>
          </a:xfrm>
          <a:prstGeom prst="rect">
            <a:avLst/>
          </a:prstGeom>
        </p:spPr>
      </p:pic>
      <p:pic>
        <p:nvPicPr>
          <p:cNvPr id="5" name="Graphic 4" descr="Scribble with solid fill">
            <a:extLst>
              <a:ext uri="{FF2B5EF4-FFF2-40B4-BE49-F238E27FC236}">
                <a16:creationId xmlns:a16="http://schemas.microsoft.com/office/drawing/2014/main" id="{D4349CAA-475D-9DE4-F024-8FA9225DDA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72748" y="3677862"/>
            <a:ext cx="432000" cy="432000"/>
          </a:xfrm>
          <a:prstGeom prst="rect">
            <a:avLst/>
          </a:prstGeom>
        </p:spPr>
      </p:pic>
      <p:pic>
        <p:nvPicPr>
          <p:cNvPr id="6" name="Graphic 5" descr="Scribble with solid fill">
            <a:extLst>
              <a:ext uri="{FF2B5EF4-FFF2-40B4-BE49-F238E27FC236}">
                <a16:creationId xmlns:a16="http://schemas.microsoft.com/office/drawing/2014/main" id="{EFCE307F-F333-163E-944B-4DF1E2C5FF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72748" y="4316782"/>
            <a:ext cx="432000" cy="432000"/>
          </a:xfrm>
          <a:prstGeom prst="rect">
            <a:avLst/>
          </a:prstGeom>
        </p:spPr>
      </p:pic>
      <p:pic>
        <p:nvPicPr>
          <p:cNvPr id="7" name="Graphic 6" descr="Scribble with solid fill">
            <a:extLst>
              <a:ext uri="{FF2B5EF4-FFF2-40B4-BE49-F238E27FC236}">
                <a16:creationId xmlns:a16="http://schemas.microsoft.com/office/drawing/2014/main" id="{9BC531C4-A6FA-4DF5-7274-0D17D2402D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72748" y="4889740"/>
            <a:ext cx="432000" cy="432000"/>
          </a:xfrm>
          <a:prstGeom prst="rect">
            <a:avLst/>
          </a:prstGeom>
        </p:spPr>
      </p:pic>
      <p:sp>
        <p:nvSpPr>
          <p:cNvPr id="8" name="TextBox 7">
            <a:extLst>
              <a:ext uri="{FF2B5EF4-FFF2-40B4-BE49-F238E27FC236}">
                <a16:creationId xmlns:a16="http://schemas.microsoft.com/office/drawing/2014/main" id="{0C462BF7-6AC6-7C43-8BE8-D8356477A16B}"/>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5.15</a:t>
            </a:r>
          </a:p>
        </p:txBody>
      </p:sp>
    </p:spTree>
    <p:extLst>
      <p:ext uri="{BB962C8B-B14F-4D97-AF65-F5344CB8AC3E}">
        <p14:creationId xmlns:p14="http://schemas.microsoft.com/office/powerpoint/2010/main" val="362452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2" name="Google Shape;942;p122"/>
          <p:cNvSpPr txBox="1"/>
          <p:nvPr/>
        </p:nvSpPr>
        <p:spPr>
          <a:xfrm>
            <a:off x="0" y="1"/>
            <a:ext cx="12192000" cy="1336228"/>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200" b="1" dirty="0">
                <a:solidFill>
                  <a:schemeClr val="accent3"/>
                </a:solidFill>
                <a:latin typeface="+mj-lt"/>
                <a:cs typeface="Arial"/>
                <a:sym typeface="Arial"/>
              </a:rPr>
              <a:t>Session 5: That’s a wrap!</a:t>
            </a:r>
          </a:p>
        </p:txBody>
      </p:sp>
      <p:sp>
        <p:nvSpPr>
          <p:cNvPr id="943" name="Google Shape;943;p122"/>
          <p:cNvSpPr txBox="1"/>
          <p:nvPr/>
        </p:nvSpPr>
        <p:spPr>
          <a:xfrm>
            <a:off x="902825" y="1632438"/>
            <a:ext cx="10093124" cy="3593123"/>
          </a:xfrm>
          <a:prstGeom prst="rect">
            <a:avLst/>
          </a:prstGeom>
          <a:noFill/>
          <a:ln>
            <a:noFill/>
          </a:ln>
        </p:spPr>
        <p:txBody>
          <a:bodyPr spcFirstLastPara="1" wrap="square" lIns="121900" tIns="60933" rIns="121900" bIns="60933" anchor="t" anchorCtr="0">
            <a:spAutoFit/>
          </a:bodyPr>
          <a:lstStyle/>
          <a:p>
            <a:pPr marL="457189" lvl="1" indent="-457189">
              <a:lnSpc>
                <a:spcPct val="108000"/>
              </a:lnSpc>
              <a:buClr>
                <a:schemeClr val="accent3"/>
              </a:buClr>
              <a:buSzPct val="125000"/>
              <a:buFont typeface="Wingdings" pitchFamily="2" charset="2"/>
              <a:buChar char="Ø"/>
            </a:pPr>
            <a:r>
              <a:rPr lang="en-GB" sz="2400" dirty="0">
                <a:solidFill>
                  <a:srgbClr val="000000"/>
                </a:solidFill>
                <a:latin typeface="Arial"/>
                <a:ea typeface="Arial"/>
                <a:cs typeface="Arial"/>
                <a:sym typeface="Arial"/>
              </a:rPr>
              <a:t>Active and up-to-date referral networks and warm referral practices can help women more easily access the care that is available</a:t>
            </a:r>
          </a:p>
          <a:p>
            <a:pPr marL="457189" lvl="1" indent="-457189">
              <a:lnSpc>
                <a:spcPct val="108000"/>
              </a:lnSpc>
              <a:spcBef>
                <a:spcPts val="1600"/>
              </a:spcBef>
              <a:buClr>
                <a:schemeClr val="accent3"/>
              </a:buClr>
              <a:buSzPct val="125000"/>
              <a:buFont typeface="Wingdings" pitchFamily="2" charset="2"/>
              <a:buChar char="Ø"/>
            </a:pPr>
            <a:r>
              <a:rPr lang="en-GB" sz="2400" dirty="0">
                <a:solidFill>
                  <a:srgbClr val="000000"/>
                </a:solidFill>
                <a:latin typeface="Arial"/>
                <a:ea typeface="Arial"/>
                <a:cs typeface="Arial"/>
                <a:sym typeface="Arial"/>
              </a:rPr>
              <a:t>When emergencies disrupt referral services and pathways, provision of health care and facilitating the safety of survivors are critical</a:t>
            </a:r>
          </a:p>
          <a:p>
            <a:pPr marL="457189" lvl="1" indent="-457189">
              <a:lnSpc>
                <a:spcPct val="108000"/>
              </a:lnSpc>
              <a:spcBef>
                <a:spcPts val="1600"/>
              </a:spcBef>
              <a:buClr>
                <a:schemeClr val="accent3"/>
              </a:buClr>
              <a:buSzPct val="125000"/>
              <a:buFont typeface="Wingdings" pitchFamily="2" charset="2"/>
              <a:buChar char="Ø"/>
            </a:pPr>
            <a:r>
              <a:rPr lang="en-GB" sz="2400" dirty="0">
                <a:solidFill>
                  <a:srgbClr val="000000"/>
                </a:solidFill>
                <a:latin typeface="Arial"/>
                <a:ea typeface="Arial"/>
                <a:cs typeface="Arial"/>
                <a:sym typeface="Arial"/>
              </a:rPr>
              <a:t>Self-determination is at the core of the referral process</a:t>
            </a:r>
          </a:p>
          <a:p>
            <a:pPr marL="457189" lvl="1" indent="-457189">
              <a:lnSpc>
                <a:spcPct val="108000"/>
              </a:lnSpc>
              <a:spcBef>
                <a:spcPts val="1600"/>
              </a:spcBef>
              <a:buClr>
                <a:schemeClr val="accent3"/>
              </a:buClr>
              <a:buSzPct val="125000"/>
              <a:buFont typeface="Wingdings" pitchFamily="2" charset="2"/>
              <a:buChar char="Ø"/>
            </a:pPr>
            <a:r>
              <a:rPr lang="en-GB" sz="2400" dirty="0">
                <a:solidFill>
                  <a:srgbClr val="000000"/>
                </a:solidFill>
                <a:latin typeface="Arial"/>
                <a:ea typeface="Arial"/>
                <a:cs typeface="Arial"/>
                <a:sym typeface="Arial"/>
              </a:rPr>
              <a:t>Providers are responsible for knowing the legal and policy context that affects the care they provide</a:t>
            </a:r>
          </a:p>
        </p:txBody>
      </p:sp>
      <p:sp>
        <p:nvSpPr>
          <p:cNvPr id="2" name="TextBox 1">
            <a:extLst>
              <a:ext uri="{FF2B5EF4-FFF2-40B4-BE49-F238E27FC236}">
                <a16:creationId xmlns:a16="http://schemas.microsoft.com/office/drawing/2014/main" id="{98F419DE-8115-2266-6A19-580B3FA772B6}"/>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5.16</a:t>
            </a:r>
          </a:p>
        </p:txBody>
      </p:sp>
    </p:spTree>
    <p:extLst>
      <p:ext uri="{BB962C8B-B14F-4D97-AF65-F5344CB8AC3E}">
        <p14:creationId xmlns:p14="http://schemas.microsoft.com/office/powerpoint/2010/main" val="2547595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DAC60-F21F-F087-C9E7-FDCF3B6DBD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7AA9E-819E-7217-22C1-B5DDDDBFE117}"/>
              </a:ext>
            </a:extLst>
          </p:cNvPr>
          <p:cNvSpPr>
            <a:spLocks noGrp="1"/>
          </p:cNvSpPr>
          <p:nvPr>
            <p:ph type="title"/>
          </p:nvPr>
        </p:nvSpPr>
        <p:spPr/>
        <p:txBody>
          <a:bodyPr>
            <a:normAutofit/>
          </a:bodyPr>
          <a:lstStyle/>
          <a:p>
            <a:pPr algn="ctr"/>
            <a:r>
              <a:rPr lang="en-GB" sz="3400" b="1" dirty="0">
                <a:solidFill>
                  <a:schemeClr val="accent3"/>
                </a:solidFill>
              </a:rPr>
              <a:t>References</a:t>
            </a:r>
          </a:p>
        </p:txBody>
      </p:sp>
      <p:sp>
        <p:nvSpPr>
          <p:cNvPr id="3" name="Content Placeholder 2">
            <a:extLst>
              <a:ext uri="{FF2B5EF4-FFF2-40B4-BE49-F238E27FC236}">
                <a16:creationId xmlns:a16="http://schemas.microsoft.com/office/drawing/2014/main" id="{61EB15D0-6034-86A9-4235-E461BEDF22D0}"/>
              </a:ext>
            </a:extLst>
          </p:cNvPr>
          <p:cNvSpPr>
            <a:spLocks noGrp="1"/>
          </p:cNvSpPr>
          <p:nvPr>
            <p:ph idx="1"/>
          </p:nvPr>
        </p:nvSpPr>
        <p:spPr>
          <a:xfrm>
            <a:off x="838200" y="1623598"/>
            <a:ext cx="10515600" cy="4351338"/>
          </a:xfrm>
        </p:spPr>
        <p:txBody>
          <a:bodyPr>
            <a:normAutofit/>
          </a:bodyPr>
          <a:lstStyle/>
          <a:p>
            <a:pPr marL="457200" indent="-360000">
              <a:lnSpc>
                <a:spcPct val="110000"/>
              </a:lnSpc>
              <a:spcBef>
                <a:spcPts val="600"/>
              </a:spcBef>
              <a:buFont typeface="+mj-lt"/>
              <a:buAutoNum type="arabicPeriod"/>
            </a:pPr>
            <a:r>
              <a:rPr lang="en-US" sz="2000" dirty="0">
                <a:solidFill>
                  <a:schemeClr val="tx1"/>
                </a:solidFill>
                <a:ea typeface="Arial"/>
                <a:cs typeface="Arial" panose="020B0604020202020204" pitchFamily="34" charset="0"/>
                <a:sym typeface="Arial"/>
              </a:rPr>
              <a:t>Handbook for coordinating gender-based violence interventions in emergencies. Geneva: Gender-Based Violence Area of Responsibility. UNFPA; 2019.</a:t>
            </a:r>
          </a:p>
          <a:p>
            <a:pPr marL="457200" indent="-360000">
              <a:lnSpc>
                <a:spcPct val="110000"/>
              </a:lnSpc>
              <a:spcBef>
                <a:spcPts val="600"/>
              </a:spcBef>
              <a:buFont typeface="+mj-lt"/>
              <a:buAutoNum type="arabicPeriod"/>
            </a:pPr>
            <a:r>
              <a:rPr lang="en-US" sz="2000" dirty="0">
                <a:solidFill>
                  <a:schemeClr val="tx1"/>
                </a:solidFill>
                <a:ea typeface="Arial"/>
                <a:cs typeface="Arial" panose="020B0604020202020204" pitchFamily="34" charset="0"/>
                <a:sym typeface="Arial"/>
              </a:rPr>
              <a:t>United Nations Office of the Special Representative on Sexual Violence in Conflict. Sexual violence: a tool of war – background note. 2014. </a:t>
            </a:r>
          </a:p>
        </p:txBody>
      </p:sp>
      <p:sp>
        <p:nvSpPr>
          <p:cNvPr id="4" name="Rectangle 3">
            <a:extLst>
              <a:ext uri="{FF2B5EF4-FFF2-40B4-BE49-F238E27FC236}">
                <a16:creationId xmlns:a16="http://schemas.microsoft.com/office/drawing/2014/main" id="{92484DCD-2008-88BF-EC96-834251CE2766}"/>
              </a:ext>
            </a:extLst>
          </p:cNvPr>
          <p:cNvSpPr/>
          <p:nvPr/>
        </p:nvSpPr>
        <p:spPr>
          <a:xfrm>
            <a:off x="11483163" y="6262577"/>
            <a:ext cx="708837" cy="5954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3663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3" name="Google Shape;1083;p138" descr="Close-up of two people holding hands"/>
          <p:cNvSpPr/>
          <p:nvPr/>
        </p:nvSpPr>
        <p:spPr>
          <a:xfrm>
            <a:off x="7400" y="-14717"/>
            <a:ext cx="6221201" cy="6828567"/>
          </a:xfrm>
          <a:prstGeom prst="rect">
            <a:avLst/>
          </a:prstGeom>
          <a:noFill/>
          <a:ln>
            <a:noFill/>
          </a:ln>
        </p:spPr>
        <p:txBody>
          <a:bodyPr/>
          <a:lstStyle/>
          <a:p>
            <a:endParaRPr lang="en-GB" sz="2400" dirty="0">
              <a:latin typeface="Arial" panose="020B0604020202020204" pitchFamily="34" charset="0"/>
            </a:endParaRPr>
          </a:p>
        </p:txBody>
      </p:sp>
      <p:pic>
        <p:nvPicPr>
          <p:cNvPr id="4" name="Google Shape;36;p34" descr="Close-up of two people holding hands">
            <a:extLst>
              <a:ext uri="{FF2B5EF4-FFF2-40B4-BE49-F238E27FC236}">
                <a16:creationId xmlns:a16="http://schemas.microsoft.com/office/drawing/2014/main" id="{0F4FBE82-45AF-86AF-B5C4-A53D2301766D}"/>
              </a:ext>
            </a:extLst>
          </p:cNvPr>
          <p:cNvPicPr>
            <a:picLocks noChangeAspect="1"/>
          </p:cNvPicPr>
          <p:nvPr/>
        </p:nvPicPr>
        <p:blipFill rotWithShape="1">
          <a:blip r:embed="rId3"/>
          <a:srcRect l="13349" t="832" r="20357" b="9971"/>
          <a:stretch/>
        </p:blipFill>
        <p:spPr>
          <a:xfrm>
            <a:off x="0" y="0"/>
            <a:ext cx="6696000" cy="6012000"/>
          </a:xfrm>
          <a:prstGeom prst="rect">
            <a:avLst/>
          </a:prstGeom>
          <a:noFill/>
          <a:ln>
            <a:noFill/>
          </a:ln>
        </p:spPr>
      </p:pic>
      <p:sp>
        <p:nvSpPr>
          <p:cNvPr id="3" name="Text Placeholder 2">
            <a:extLst>
              <a:ext uri="{FF2B5EF4-FFF2-40B4-BE49-F238E27FC236}">
                <a16:creationId xmlns:a16="http://schemas.microsoft.com/office/drawing/2014/main" id="{6A44617D-0473-AC11-B810-4BE73A48820A}"/>
              </a:ext>
            </a:extLst>
          </p:cNvPr>
          <p:cNvSpPr>
            <a:spLocks noGrp="1"/>
          </p:cNvSpPr>
          <p:nvPr>
            <p:ph type="body" sz="quarter" idx="11"/>
          </p:nvPr>
        </p:nvSpPr>
        <p:spPr/>
        <p:txBody>
          <a:bodyPr/>
          <a:lstStyle/>
          <a:p>
            <a:r>
              <a:rPr lang="en-US" dirty="0"/>
              <a:t>Know your setting</a:t>
            </a:r>
          </a:p>
          <a:p>
            <a:endParaRPr lang="en-US" dirty="0"/>
          </a:p>
          <a:p>
            <a:endParaRPr lang="en-US" dirty="0"/>
          </a:p>
          <a:p>
            <a:endParaRPr lang="en-US" dirty="0"/>
          </a:p>
        </p:txBody>
      </p:sp>
      <p:sp>
        <p:nvSpPr>
          <p:cNvPr id="2" name="Text Placeholder 1">
            <a:extLst>
              <a:ext uri="{FF2B5EF4-FFF2-40B4-BE49-F238E27FC236}">
                <a16:creationId xmlns:a16="http://schemas.microsoft.com/office/drawing/2014/main" id="{4921DBBA-688F-3282-09DB-4DB5EEE939DC}"/>
              </a:ext>
            </a:extLst>
          </p:cNvPr>
          <p:cNvSpPr>
            <a:spLocks noGrp="1"/>
          </p:cNvSpPr>
          <p:nvPr>
            <p:ph type="body" sz="quarter" idx="10"/>
          </p:nvPr>
        </p:nvSpPr>
        <p:spPr/>
        <p:txBody>
          <a:bodyPr/>
          <a:lstStyle/>
          <a:p>
            <a:r>
              <a:rPr lang="en-US" dirty="0"/>
              <a:t>Session 5.</a:t>
            </a:r>
          </a:p>
        </p:txBody>
      </p:sp>
      <p:sp>
        <p:nvSpPr>
          <p:cNvPr id="6" name="TextBox 5">
            <a:extLst>
              <a:ext uri="{FF2B5EF4-FFF2-40B4-BE49-F238E27FC236}">
                <a16:creationId xmlns:a16="http://schemas.microsoft.com/office/drawing/2014/main" id="{9BB4A08A-83A0-00F8-D17F-EC7D3A09A5D4}"/>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5.2</a:t>
            </a:r>
          </a:p>
        </p:txBody>
      </p:sp>
    </p:spTree>
    <p:extLst>
      <p:ext uri="{BB962C8B-B14F-4D97-AF65-F5344CB8AC3E}">
        <p14:creationId xmlns:p14="http://schemas.microsoft.com/office/powerpoint/2010/main" val="3143909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6" name="Google Shape;836;p109"/>
          <p:cNvSpPr txBox="1"/>
          <p:nvPr/>
        </p:nvSpPr>
        <p:spPr>
          <a:xfrm>
            <a:off x="590818" y="1545918"/>
            <a:ext cx="11010363" cy="3766163"/>
          </a:xfrm>
          <a:prstGeom prst="rect">
            <a:avLst/>
          </a:prstGeom>
          <a:noFill/>
          <a:ln>
            <a:noFill/>
          </a:ln>
        </p:spPr>
        <p:txBody>
          <a:bodyPr spcFirstLastPara="1" wrap="square" lIns="121900" tIns="60933" rIns="121900" bIns="60933" anchor="t" anchorCtr="0">
            <a:noAutofit/>
          </a:bodyPr>
          <a:lstStyle/>
          <a:p>
            <a:pPr marR="118530">
              <a:lnSpc>
                <a:spcPct val="108000"/>
              </a:lnSpc>
              <a:spcAft>
                <a:spcPts val="1600"/>
              </a:spcAft>
            </a:pPr>
            <a:r>
              <a:rPr lang="en-GB" sz="2400" u="sng" dirty="0">
                <a:solidFill>
                  <a:schemeClr val="accent3"/>
                </a:solidFill>
                <a:latin typeface="Arial" panose="020B0604020202020204" pitchFamily="34" charset="0"/>
                <a:cs typeface="Arial" panose="020B0604020202020204" pitchFamily="34" charset="0"/>
                <a:sym typeface="Arial"/>
              </a:rPr>
              <a:t>Objective 4:</a:t>
            </a:r>
            <a:r>
              <a:rPr lang="en-GB" sz="2400" dirty="0">
                <a:solidFill>
                  <a:srgbClr val="00B0F0"/>
                </a:solidFill>
                <a:latin typeface="Arial"/>
                <a:ea typeface="Arial"/>
                <a:cs typeface="Arial"/>
                <a:sym typeface="Arial"/>
              </a:rPr>
              <a:t>	</a:t>
            </a:r>
            <a:r>
              <a:rPr lang="en-GB" sz="2400" dirty="0">
                <a:solidFill>
                  <a:srgbClr val="00B0F0"/>
                </a:solidFill>
                <a:latin typeface="Arial" panose="020B0604020202020204" pitchFamily="34" charset="0"/>
                <a:sym typeface="Arial"/>
              </a:rPr>
              <a:t>Demonstrate knowledge of how to access resources and support 		for patients and for oneself</a:t>
            </a:r>
            <a:endParaRPr lang="en-GB" sz="2400" dirty="0">
              <a:solidFill>
                <a:srgbClr val="00B0F0"/>
              </a:solidFill>
              <a:latin typeface="Arial" panose="020B0604020202020204" pitchFamily="34" charset="0"/>
            </a:endParaRPr>
          </a:p>
          <a:p>
            <a:pPr marR="118530"/>
            <a:endParaRPr lang="en-GB" sz="1000" b="1" dirty="0">
              <a:solidFill>
                <a:schemeClr val="accent1"/>
              </a:solidFill>
              <a:latin typeface="Arial"/>
              <a:cs typeface="Arial"/>
              <a:sym typeface="Arial"/>
            </a:endParaRPr>
          </a:p>
          <a:p>
            <a:pPr marR="118530">
              <a:spcAft>
                <a:spcPts val="600"/>
              </a:spcAft>
            </a:pPr>
            <a:r>
              <a:rPr lang="en-GB" sz="2200" b="1" dirty="0">
                <a:solidFill>
                  <a:schemeClr val="accent1"/>
                </a:solidFill>
                <a:latin typeface="Arial"/>
                <a:cs typeface="Arial"/>
                <a:sym typeface="Arial"/>
              </a:rPr>
              <a:t>Competencies:</a:t>
            </a:r>
          </a:p>
          <a:p>
            <a:pPr marL="360000" marR="18626" indent="-360000">
              <a:lnSpc>
                <a:spcPct val="108000"/>
              </a:lnSpc>
              <a:spcAft>
                <a:spcPts val="600"/>
              </a:spcAft>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sym typeface="Arial"/>
              </a:rPr>
              <a:t>Understand the role of referral services in caring for survivors of sexual assault and IPV</a:t>
            </a:r>
          </a:p>
          <a:p>
            <a:pPr marL="360000" marR="18626" indent="-360000">
              <a:lnSpc>
                <a:spcPct val="108000"/>
              </a:lnSpc>
              <a:spcAft>
                <a:spcPts val="600"/>
              </a:spcAft>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sym typeface="Arial"/>
              </a:rPr>
              <a:t>Know the legal and policy context, including health workers’ legal obligations</a:t>
            </a:r>
          </a:p>
        </p:txBody>
      </p:sp>
      <p:sp>
        <p:nvSpPr>
          <p:cNvPr id="2" name="Title 1">
            <a:extLst>
              <a:ext uri="{FF2B5EF4-FFF2-40B4-BE49-F238E27FC236}">
                <a16:creationId xmlns:a16="http://schemas.microsoft.com/office/drawing/2014/main" id="{7D33CBEA-760B-09ED-616A-466A25B1539F}"/>
              </a:ext>
            </a:extLst>
          </p:cNvPr>
          <p:cNvSpPr>
            <a:spLocks noGrp="1"/>
          </p:cNvSpPr>
          <p:nvPr>
            <p:ph type="title"/>
          </p:nvPr>
        </p:nvSpPr>
        <p:spPr/>
        <p:txBody>
          <a:bodyPr/>
          <a:lstStyle/>
          <a:p>
            <a:r>
              <a:rPr lang="en-GB" dirty="0"/>
              <a:t>Session objectives</a:t>
            </a:r>
          </a:p>
        </p:txBody>
      </p:sp>
      <p:sp>
        <p:nvSpPr>
          <p:cNvPr id="3" name="TextBox 2">
            <a:extLst>
              <a:ext uri="{FF2B5EF4-FFF2-40B4-BE49-F238E27FC236}">
                <a16:creationId xmlns:a16="http://schemas.microsoft.com/office/drawing/2014/main" id="{21F70ED5-4243-9464-1946-FB12560E2941}"/>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5.3</a:t>
            </a:r>
          </a:p>
        </p:txBody>
      </p:sp>
    </p:spTree>
    <p:extLst>
      <p:ext uri="{BB962C8B-B14F-4D97-AF65-F5344CB8AC3E}">
        <p14:creationId xmlns:p14="http://schemas.microsoft.com/office/powerpoint/2010/main" val="234994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5" name="Google Shape;845;p110"/>
          <p:cNvSpPr txBox="1"/>
          <p:nvPr/>
        </p:nvSpPr>
        <p:spPr>
          <a:xfrm>
            <a:off x="0" y="0"/>
            <a:ext cx="12192000" cy="1313793"/>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Provider responsibilities in a multisectoral response</a:t>
            </a:r>
          </a:p>
        </p:txBody>
      </p:sp>
      <p:sp>
        <p:nvSpPr>
          <p:cNvPr id="846" name="Google Shape;846;p110"/>
          <p:cNvSpPr txBox="1"/>
          <p:nvPr/>
        </p:nvSpPr>
        <p:spPr>
          <a:xfrm>
            <a:off x="3337089" y="1390251"/>
            <a:ext cx="7833674" cy="4612747"/>
          </a:xfrm>
          <a:prstGeom prst="rect">
            <a:avLst/>
          </a:prstGeom>
          <a:noFill/>
          <a:ln>
            <a:noFill/>
          </a:ln>
        </p:spPr>
        <p:txBody>
          <a:bodyPr spcFirstLastPara="1" wrap="square" lIns="121900" tIns="60933" rIns="121900" bIns="60933" anchor="t" anchorCtr="0">
            <a:spAutoFit/>
          </a:bodyPr>
          <a:lstStyle/>
          <a:p>
            <a:pPr marR="127635">
              <a:lnSpc>
                <a:spcPct val="108000"/>
              </a:lnSpc>
              <a:spcAft>
                <a:spcPts val="1333"/>
              </a:spcAft>
            </a:pPr>
            <a:r>
              <a:rPr lang="en-GB" sz="2200" b="1" dirty="0">
                <a:solidFill>
                  <a:schemeClr val="accent1"/>
                </a:solidFill>
                <a:latin typeface="Arial"/>
                <a:ea typeface="Arial"/>
                <a:cs typeface="Arial"/>
                <a:sym typeface="Arial"/>
              </a:rPr>
              <a:t>Health workers cannot do it all, but they…</a:t>
            </a:r>
            <a:endParaRPr lang="en-GB" sz="2200" b="1" dirty="0">
              <a:solidFill>
                <a:schemeClr val="accent1"/>
              </a:solidFill>
              <a:latin typeface="Arial" panose="020B0604020202020204" pitchFamily="34" charset="0"/>
              <a:cs typeface="Arial" panose="020B0604020202020204" pitchFamily="34" charset="0"/>
            </a:endParaRPr>
          </a:p>
          <a:p>
            <a:pPr marL="456565" indent="-456565">
              <a:lnSpc>
                <a:spcPct val="108000"/>
              </a:lnSpc>
              <a:spcAft>
                <a:spcPts val="1333"/>
              </a:spcAft>
              <a:buClr>
                <a:srgbClr val="00B0F0"/>
              </a:buClr>
              <a:buSzPct val="125000"/>
              <a:buFont typeface="Arial" panose="020B0604020202020204" pitchFamily="34" charset="0"/>
              <a:buChar char="•"/>
            </a:pPr>
            <a:r>
              <a:rPr lang="en-GB" sz="2200" dirty="0">
                <a:solidFill>
                  <a:srgbClr val="000000"/>
                </a:solidFill>
                <a:latin typeface="Arial"/>
                <a:ea typeface="Arial"/>
                <a:cs typeface="Arial"/>
                <a:sym typeface="Arial"/>
              </a:rPr>
              <a:t>Have an obligation to know about the referral services in their area</a:t>
            </a:r>
            <a:endParaRPr lang="en-GB" sz="2200" dirty="0">
              <a:latin typeface="Arial" panose="020B0604020202020204" pitchFamily="34" charset="0"/>
              <a:cs typeface="Arial" panose="020B0604020202020204" pitchFamily="34" charset="0"/>
            </a:endParaRPr>
          </a:p>
          <a:p>
            <a:pPr marL="456565" indent="-456565">
              <a:lnSpc>
                <a:spcPct val="108000"/>
              </a:lnSpc>
              <a:spcAft>
                <a:spcPts val="1333"/>
              </a:spcAft>
              <a:buClr>
                <a:srgbClr val="00B0F0"/>
              </a:buClr>
              <a:buSzPct val="125000"/>
              <a:buFont typeface="Arial" panose="020B0604020202020204" pitchFamily="34" charset="0"/>
              <a:buChar char="•"/>
            </a:pPr>
            <a:r>
              <a:rPr lang="en-GB" sz="2200" dirty="0">
                <a:solidFill>
                  <a:srgbClr val="000000"/>
                </a:solidFill>
                <a:latin typeface="Arial"/>
                <a:ea typeface="Arial"/>
                <a:cs typeface="Arial"/>
                <a:sym typeface="Arial"/>
              </a:rPr>
              <a:t>Should understand the range of referral services available under the current legal, regulatory and safety contexts</a:t>
            </a:r>
            <a:endParaRPr lang="en-GB" sz="2200" dirty="0">
              <a:latin typeface="Arial" panose="020B0604020202020204" pitchFamily="34" charset="0"/>
              <a:cs typeface="Arial" panose="020B0604020202020204" pitchFamily="34" charset="0"/>
            </a:endParaRPr>
          </a:p>
          <a:p>
            <a:pPr marL="456565" indent="-456565">
              <a:lnSpc>
                <a:spcPct val="108000"/>
              </a:lnSpc>
              <a:spcAft>
                <a:spcPts val="1333"/>
              </a:spcAft>
              <a:buClr>
                <a:srgbClr val="00B0F0"/>
              </a:buClr>
              <a:buSzPct val="125000"/>
              <a:buFont typeface="Arial" panose="020B0604020202020204" pitchFamily="34" charset="0"/>
              <a:buChar char="•"/>
            </a:pPr>
            <a:r>
              <a:rPr lang="en-GB" sz="2200" dirty="0">
                <a:solidFill>
                  <a:srgbClr val="000000"/>
                </a:solidFill>
                <a:latin typeface="Arial"/>
                <a:ea typeface="Arial"/>
                <a:cs typeface="Arial"/>
                <a:sym typeface="Arial"/>
              </a:rPr>
              <a:t>Must be able to protect the confidentiality and safety of clients when making referrals</a:t>
            </a:r>
            <a:endParaRPr lang="en-GB" sz="2200" dirty="0">
              <a:latin typeface="Arial" panose="020B0604020202020204" pitchFamily="34" charset="0"/>
              <a:cs typeface="Arial" panose="020B0604020202020204" pitchFamily="34" charset="0"/>
            </a:endParaRPr>
          </a:p>
          <a:p>
            <a:pPr marL="456565" indent="-456565">
              <a:lnSpc>
                <a:spcPct val="108000"/>
              </a:lnSpc>
              <a:spcAft>
                <a:spcPts val="1333"/>
              </a:spcAft>
              <a:buClr>
                <a:srgbClr val="00B0F0"/>
              </a:buClr>
              <a:buSzPct val="125000"/>
              <a:buFont typeface="Arial" panose="020B0604020202020204" pitchFamily="34" charset="0"/>
              <a:buChar char="•"/>
            </a:pPr>
            <a:r>
              <a:rPr lang="en-GB" sz="2200" dirty="0">
                <a:solidFill>
                  <a:srgbClr val="000000"/>
                </a:solidFill>
                <a:latin typeface="Arial"/>
                <a:ea typeface="Arial"/>
                <a:cs typeface="Arial"/>
                <a:sym typeface="Arial"/>
              </a:rPr>
              <a:t>Must uphold client self-determination and agency when offering referrals</a:t>
            </a:r>
            <a:endParaRPr lang="en-GB" sz="2200" dirty="0">
              <a:solidFill>
                <a:srgbClr val="000000"/>
              </a:solidFill>
              <a:latin typeface="Arial"/>
              <a:ea typeface="Arial"/>
              <a:cs typeface="Arial"/>
            </a:endParaRPr>
          </a:p>
        </p:txBody>
      </p:sp>
      <p:pic>
        <p:nvPicPr>
          <p:cNvPr id="4" name="Picture 3">
            <a:extLst>
              <a:ext uri="{FF2B5EF4-FFF2-40B4-BE49-F238E27FC236}">
                <a16:creationId xmlns:a16="http://schemas.microsoft.com/office/drawing/2014/main" id="{0D78FBA7-B051-0C16-9D87-810D933817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9659" y="2131541"/>
            <a:ext cx="2223642" cy="2223642"/>
          </a:xfrm>
          <a:prstGeom prst="rect">
            <a:avLst/>
          </a:prstGeom>
        </p:spPr>
      </p:pic>
      <p:sp>
        <p:nvSpPr>
          <p:cNvPr id="2" name="TextBox 1">
            <a:extLst>
              <a:ext uri="{FF2B5EF4-FFF2-40B4-BE49-F238E27FC236}">
                <a16:creationId xmlns:a16="http://schemas.microsoft.com/office/drawing/2014/main" id="{ECB3CA35-4F3E-98A8-D6CF-57BDBAF10DF6}"/>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5.4</a:t>
            </a:r>
          </a:p>
        </p:txBody>
      </p:sp>
    </p:spTree>
    <p:extLst>
      <p:ext uri="{BB962C8B-B14F-4D97-AF65-F5344CB8AC3E}">
        <p14:creationId xmlns:p14="http://schemas.microsoft.com/office/powerpoint/2010/main" val="60842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2" name="Google Shape;852;p111"/>
          <p:cNvSpPr txBox="1"/>
          <p:nvPr/>
        </p:nvSpPr>
        <p:spPr>
          <a:xfrm>
            <a:off x="0" y="0"/>
            <a:ext cx="12192000" cy="1270662"/>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Referrals in emergencies</a:t>
            </a:r>
          </a:p>
        </p:txBody>
      </p:sp>
      <p:sp>
        <p:nvSpPr>
          <p:cNvPr id="855" name="Google Shape;855;p111"/>
          <p:cNvSpPr txBox="1"/>
          <p:nvPr/>
        </p:nvSpPr>
        <p:spPr>
          <a:xfrm>
            <a:off x="3431357" y="1555531"/>
            <a:ext cx="7560297" cy="3867543"/>
          </a:xfrm>
          <a:prstGeom prst="rect">
            <a:avLst/>
          </a:prstGeom>
          <a:noFill/>
          <a:ln>
            <a:noFill/>
          </a:ln>
        </p:spPr>
        <p:txBody>
          <a:bodyPr spcFirstLastPara="1" wrap="square" lIns="121900" tIns="60933" rIns="121900" bIns="60933" anchor="t" anchorCtr="0">
            <a:spAutoFit/>
          </a:bodyPr>
          <a:lstStyle/>
          <a:p>
            <a:r>
              <a:rPr lang="en-GB" sz="2400" b="1" dirty="0">
                <a:solidFill>
                  <a:schemeClr val="accent1"/>
                </a:solidFill>
                <a:latin typeface="Arial"/>
                <a:ea typeface="Arial"/>
                <a:cs typeface="Arial"/>
                <a:sym typeface="Arial"/>
              </a:rPr>
              <a:t>Make every effort regardless of the emergency</a:t>
            </a:r>
            <a:endParaRPr lang="en-GB" sz="2400" dirty="0">
              <a:solidFill>
                <a:schemeClr val="accent1"/>
              </a:solidFill>
              <a:latin typeface="Arial" panose="020B0604020202020204" pitchFamily="34" charset="0"/>
            </a:endParaRPr>
          </a:p>
          <a:p>
            <a:endParaRPr lang="en-GB" sz="2133" dirty="0">
              <a:solidFill>
                <a:srgbClr val="000000"/>
              </a:solidFill>
              <a:latin typeface="Arial"/>
              <a:ea typeface="Arial"/>
              <a:cs typeface="Arial"/>
              <a:sym typeface="Arial"/>
            </a:endParaRPr>
          </a:p>
          <a:p>
            <a:pPr marL="1199515" indent="-456565">
              <a:buClr>
                <a:schemeClr val="accent2"/>
              </a:buClr>
              <a:buSzPct val="125000"/>
              <a:buFont typeface="Arial" panose="020B0604020202020204" pitchFamily="34" charset="0"/>
              <a:buChar char="•"/>
            </a:pPr>
            <a:r>
              <a:rPr lang="en-GB" sz="2200" dirty="0">
                <a:solidFill>
                  <a:srgbClr val="000000"/>
                </a:solidFill>
                <a:latin typeface="Arial"/>
                <a:cs typeface="Arial"/>
                <a:sym typeface="Arial"/>
              </a:rPr>
              <a:t>Mental health care</a:t>
            </a:r>
            <a:endParaRPr lang="en-GB" sz="2200" dirty="0">
              <a:solidFill>
                <a:srgbClr val="000000"/>
              </a:solidFill>
              <a:latin typeface="Arial"/>
              <a:cs typeface="Arial"/>
            </a:endParaRPr>
          </a:p>
          <a:p>
            <a:pPr marL="1199515" indent="-456565">
              <a:spcBef>
                <a:spcPts val="1600"/>
              </a:spcBef>
              <a:buClr>
                <a:schemeClr val="accent2"/>
              </a:buClr>
              <a:buSzPct val="125000"/>
              <a:buFont typeface="Arial" panose="020B0604020202020204" pitchFamily="34" charset="0"/>
              <a:buChar char="•"/>
            </a:pPr>
            <a:r>
              <a:rPr lang="en-GB" sz="2200" dirty="0">
                <a:solidFill>
                  <a:srgbClr val="000000"/>
                </a:solidFill>
                <a:latin typeface="Arial"/>
                <a:cs typeface="Arial"/>
                <a:sym typeface="Arial"/>
              </a:rPr>
              <a:t>Sexual and reproductive health care </a:t>
            </a:r>
            <a:endParaRPr lang="en-GB" sz="2200" dirty="0">
              <a:solidFill>
                <a:srgbClr val="000000"/>
              </a:solidFill>
              <a:latin typeface="Arial"/>
              <a:cs typeface="Arial"/>
            </a:endParaRPr>
          </a:p>
          <a:p>
            <a:pPr marL="1199515" indent="-456565">
              <a:spcBef>
                <a:spcPts val="1600"/>
              </a:spcBef>
              <a:buClr>
                <a:schemeClr val="accent2"/>
              </a:buClr>
              <a:buSzPct val="125000"/>
              <a:buFont typeface="Arial" panose="020B0604020202020204" pitchFamily="34" charset="0"/>
              <a:buChar char="•"/>
            </a:pPr>
            <a:r>
              <a:rPr lang="en-GB" sz="2200" dirty="0">
                <a:solidFill>
                  <a:srgbClr val="000000"/>
                </a:solidFill>
                <a:latin typeface="Arial"/>
                <a:cs typeface="Arial"/>
                <a:sym typeface="Arial"/>
              </a:rPr>
              <a:t>Child protection services</a:t>
            </a:r>
            <a:endParaRPr lang="en-GB" sz="2200" dirty="0">
              <a:solidFill>
                <a:srgbClr val="000000"/>
              </a:solidFill>
              <a:latin typeface="Arial"/>
              <a:cs typeface="Arial"/>
            </a:endParaRPr>
          </a:p>
          <a:p>
            <a:pPr marL="1199515" indent="-456565">
              <a:spcBef>
                <a:spcPts val="1600"/>
              </a:spcBef>
              <a:buClr>
                <a:schemeClr val="accent2"/>
              </a:buClr>
              <a:buSzPct val="125000"/>
              <a:buFont typeface="Arial" panose="020B0604020202020204" pitchFamily="34" charset="0"/>
              <a:buChar char="•"/>
            </a:pPr>
            <a:r>
              <a:rPr lang="en-GB" sz="2200" dirty="0">
                <a:solidFill>
                  <a:srgbClr val="000000"/>
                </a:solidFill>
                <a:latin typeface="Arial"/>
                <a:cs typeface="Arial"/>
                <a:sym typeface="Arial"/>
              </a:rPr>
              <a:t>Shelter/housing</a:t>
            </a:r>
            <a:endParaRPr lang="en-GB" sz="2200" dirty="0">
              <a:solidFill>
                <a:srgbClr val="000000"/>
              </a:solidFill>
              <a:latin typeface="Arial"/>
              <a:cs typeface="Arial"/>
            </a:endParaRPr>
          </a:p>
          <a:p>
            <a:pPr marL="1199515" indent="-456565">
              <a:spcBef>
                <a:spcPts val="1600"/>
              </a:spcBef>
              <a:buClr>
                <a:schemeClr val="accent2"/>
              </a:buClr>
              <a:buSzPct val="125000"/>
              <a:buFont typeface="Arial" panose="020B0604020202020204" pitchFamily="34" charset="0"/>
              <a:buChar char="•"/>
            </a:pPr>
            <a:r>
              <a:rPr lang="en-GB" sz="2200" dirty="0">
                <a:solidFill>
                  <a:srgbClr val="000000"/>
                </a:solidFill>
                <a:latin typeface="Arial"/>
                <a:cs typeface="Arial"/>
                <a:sym typeface="Arial"/>
              </a:rPr>
              <a:t>Police protective services</a:t>
            </a:r>
            <a:endParaRPr lang="en-GB" sz="2200" dirty="0">
              <a:solidFill>
                <a:srgbClr val="000000"/>
              </a:solidFill>
              <a:latin typeface="Arial"/>
              <a:cs typeface="Arial"/>
            </a:endParaRPr>
          </a:p>
          <a:p>
            <a:pPr>
              <a:spcBef>
                <a:spcPts val="1600"/>
              </a:spcBef>
            </a:pPr>
            <a:endParaRPr lang="en-GB" sz="2133" dirty="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E114443D-ED33-D3D4-A33F-D05455D6F1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9659" y="2131541"/>
            <a:ext cx="2223642" cy="2223642"/>
          </a:xfrm>
          <a:prstGeom prst="rect">
            <a:avLst/>
          </a:prstGeom>
        </p:spPr>
      </p:pic>
      <p:sp>
        <p:nvSpPr>
          <p:cNvPr id="2" name="TextBox 1">
            <a:extLst>
              <a:ext uri="{FF2B5EF4-FFF2-40B4-BE49-F238E27FC236}">
                <a16:creationId xmlns:a16="http://schemas.microsoft.com/office/drawing/2014/main" id="{466707C1-1C46-5BA7-86B8-2FE658FBB071}"/>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5.5</a:t>
            </a:r>
          </a:p>
        </p:txBody>
      </p:sp>
    </p:spTree>
    <p:extLst>
      <p:ext uri="{BB962C8B-B14F-4D97-AF65-F5344CB8AC3E}">
        <p14:creationId xmlns:p14="http://schemas.microsoft.com/office/powerpoint/2010/main" val="2610938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1" name="Google Shape;861;p112"/>
          <p:cNvSpPr txBox="1"/>
          <p:nvPr/>
        </p:nvSpPr>
        <p:spPr>
          <a:xfrm>
            <a:off x="0" y="0"/>
            <a:ext cx="12192000" cy="1198179"/>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Core principles for referral pathways</a:t>
            </a:r>
          </a:p>
        </p:txBody>
      </p:sp>
      <p:sp>
        <p:nvSpPr>
          <p:cNvPr id="862" name="Google Shape;862;p112"/>
          <p:cNvSpPr txBox="1"/>
          <p:nvPr/>
        </p:nvSpPr>
        <p:spPr>
          <a:xfrm>
            <a:off x="2894029" y="1422093"/>
            <a:ext cx="8785781" cy="4439494"/>
          </a:xfrm>
          <a:prstGeom prst="rect">
            <a:avLst/>
          </a:prstGeom>
          <a:noFill/>
          <a:ln>
            <a:noFill/>
          </a:ln>
        </p:spPr>
        <p:txBody>
          <a:bodyPr spcFirstLastPara="1" wrap="square" lIns="121900" tIns="60933" rIns="121900" bIns="60933" anchor="t" anchorCtr="0">
            <a:spAutoFit/>
          </a:bodyPr>
          <a:lstStyle/>
          <a:p>
            <a:pPr marL="457189" indent="-457189">
              <a:lnSpc>
                <a:spcPct val="108000"/>
              </a:lnSpc>
              <a:buClr>
                <a:srgbClr val="00B0F0"/>
              </a:buClr>
              <a:buSzPct val="125000"/>
              <a:buFont typeface="Arial" panose="020B0604020202020204" pitchFamily="34" charset="0"/>
              <a:buChar char="•"/>
            </a:pPr>
            <a:r>
              <a:rPr lang="en-GB" sz="2200" dirty="0">
                <a:solidFill>
                  <a:srgbClr val="000000"/>
                </a:solidFill>
                <a:latin typeface="Arial"/>
                <a:ea typeface="Arial"/>
                <a:cs typeface="Arial"/>
                <a:sym typeface="Arial"/>
              </a:rPr>
              <a:t>Respect self-determination</a:t>
            </a:r>
            <a:endParaRPr lang="en-GB" sz="2200" dirty="0">
              <a:latin typeface="Arial" panose="020B0604020202020204" pitchFamily="34" charset="0"/>
            </a:endParaRPr>
          </a:p>
          <a:p>
            <a:pPr marL="457189" indent="-457189">
              <a:lnSpc>
                <a:spcPct val="108000"/>
              </a:lnSpc>
              <a:spcBef>
                <a:spcPts val="1600"/>
              </a:spcBef>
              <a:buClr>
                <a:srgbClr val="00B0F0"/>
              </a:buClr>
              <a:buSzPct val="125000"/>
              <a:buFont typeface="Arial" panose="020B0604020202020204" pitchFamily="34" charset="0"/>
              <a:buChar char="•"/>
            </a:pPr>
            <a:r>
              <a:rPr lang="en-GB" sz="2200" dirty="0">
                <a:solidFill>
                  <a:srgbClr val="000000"/>
                </a:solidFill>
                <a:latin typeface="Arial"/>
                <a:ea typeface="Arial"/>
                <a:cs typeface="Arial"/>
                <a:sym typeface="Arial"/>
              </a:rPr>
              <a:t>Minimize points of care and the need for retelling of violent experiences</a:t>
            </a:r>
            <a:endParaRPr lang="en-GB" sz="2200" dirty="0">
              <a:latin typeface="Arial" panose="020B0604020202020204" pitchFamily="34" charset="0"/>
            </a:endParaRPr>
          </a:p>
          <a:p>
            <a:pPr marL="457189" indent="-457189">
              <a:lnSpc>
                <a:spcPct val="108000"/>
              </a:lnSpc>
              <a:spcBef>
                <a:spcPts val="1600"/>
              </a:spcBef>
              <a:buClr>
                <a:srgbClr val="00B0F0"/>
              </a:buClr>
              <a:buSzPct val="125000"/>
              <a:buFont typeface="Arial" panose="020B0604020202020204" pitchFamily="34" charset="0"/>
              <a:buChar char="•"/>
            </a:pPr>
            <a:r>
              <a:rPr lang="en-GB" sz="2200" dirty="0">
                <a:solidFill>
                  <a:srgbClr val="000000"/>
                </a:solidFill>
                <a:latin typeface="Arial"/>
                <a:ea typeface="Arial"/>
                <a:cs typeface="Arial"/>
                <a:sym typeface="Arial"/>
              </a:rPr>
              <a:t>Maintain safety of the survivor and confidentiality of her information</a:t>
            </a:r>
          </a:p>
          <a:p>
            <a:pPr marL="457189" indent="-457189">
              <a:lnSpc>
                <a:spcPct val="108000"/>
              </a:lnSpc>
              <a:spcBef>
                <a:spcPts val="1600"/>
              </a:spcBef>
              <a:buClr>
                <a:srgbClr val="00B0F0"/>
              </a:buClr>
              <a:buSzPct val="125000"/>
              <a:buFont typeface="Arial" panose="020B0604020202020204" pitchFamily="34" charset="0"/>
              <a:buChar char="•"/>
            </a:pPr>
            <a:r>
              <a:rPr lang="en-GB" sz="2200" dirty="0">
                <a:solidFill>
                  <a:srgbClr val="000000"/>
                </a:solidFill>
                <a:latin typeface="Arial"/>
                <a:cs typeface="Arial"/>
                <a:sym typeface="Arial"/>
              </a:rPr>
              <a:t>Include protocols for confirming referral completion</a:t>
            </a:r>
            <a:endParaRPr lang="en-GB" sz="2200" dirty="0">
              <a:solidFill>
                <a:srgbClr val="000000"/>
              </a:solidFill>
              <a:latin typeface="Arial"/>
              <a:cs typeface="Arial"/>
            </a:endParaRPr>
          </a:p>
          <a:p>
            <a:pPr marL="457189" indent="-457189">
              <a:lnSpc>
                <a:spcPct val="108000"/>
              </a:lnSpc>
              <a:spcBef>
                <a:spcPts val="1600"/>
              </a:spcBef>
              <a:buClr>
                <a:srgbClr val="00B0F0"/>
              </a:buClr>
              <a:buSzPct val="125000"/>
              <a:buFont typeface="Arial" panose="020B0604020202020204" pitchFamily="34" charset="0"/>
              <a:buChar char="•"/>
            </a:pPr>
            <a:r>
              <a:rPr lang="en-GB" sz="2200" dirty="0">
                <a:solidFill>
                  <a:srgbClr val="000000"/>
                </a:solidFill>
                <a:latin typeface="Arial"/>
                <a:cs typeface="Arial"/>
                <a:sym typeface="Arial"/>
              </a:rPr>
              <a:t>Maintain and update lists of known quality referrals</a:t>
            </a:r>
            <a:endParaRPr lang="en-GB" sz="2200" dirty="0">
              <a:solidFill>
                <a:srgbClr val="000000"/>
              </a:solidFill>
              <a:latin typeface="Arial"/>
              <a:cs typeface="Arial"/>
            </a:endParaRPr>
          </a:p>
          <a:p>
            <a:pPr marL="457189" indent="-457189">
              <a:lnSpc>
                <a:spcPct val="108000"/>
              </a:lnSpc>
              <a:spcBef>
                <a:spcPts val="1600"/>
              </a:spcBef>
              <a:buClr>
                <a:srgbClr val="00B0F0"/>
              </a:buClr>
              <a:buSzPct val="125000"/>
              <a:buFont typeface="Arial" panose="020B0604020202020204" pitchFamily="34" charset="0"/>
              <a:buChar char="•"/>
            </a:pPr>
            <a:r>
              <a:rPr lang="en-GB" sz="2200" dirty="0">
                <a:solidFill>
                  <a:srgbClr val="000000"/>
                </a:solidFill>
                <a:latin typeface="Arial"/>
                <a:cs typeface="Arial"/>
                <a:sym typeface="Arial"/>
              </a:rPr>
              <a:t>Enable bi-directional communication between referring and referred to providers</a:t>
            </a:r>
          </a:p>
        </p:txBody>
      </p:sp>
      <p:pic>
        <p:nvPicPr>
          <p:cNvPr id="5" name="Graphic 4">
            <a:extLst>
              <a:ext uri="{FF2B5EF4-FFF2-40B4-BE49-F238E27FC236}">
                <a16:creationId xmlns:a16="http://schemas.microsoft.com/office/drawing/2014/main" id="{B38BA029-9F54-FF6F-DAD5-6DF0663436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37" y="1857417"/>
            <a:ext cx="2322655" cy="2322655"/>
          </a:xfrm>
          <a:prstGeom prst="rect">
            <a:avLst/>
          </a:prstGeom>
        </p:spPr>
      </p:pic>
      <p:sp>
        <p:nvSpPr>
          <p:cNvPr id="2" name="TextBox 1">
            <a:extLst>
              <a:ext uri="{FF2B5EF4-FFF2-40B4-BE49-F238E27FC236}">
                <a16:creationId xmlns:a16="http://schemas.microsoft.com/office/drawing/2014/main" id="{5D4B4776-7ECA-B6CF-543A-149945D3A0E0}"/>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5.6</a:t>
            </a:r>
          </a:p>
        </p:txBody>
      </p:sp>
    </p:spTree>
    <p:extLst>
      <p:ext uri="{BB962C8B-B14F-4D97-AF65-F5344CB8AC3E}">
        <p14:creationId xmlns:p14="http://schemas.microsoft.com/office/powerpoint/2010/main" val="2203998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6" name="Google Shape;2610;p293">
            <a:extLst>
              <a:ext uri="{FF2B5EF4-FFF2-40B4-BE49-F238E27FC236}">
                <a16:creationId xmlns:a16="http://schemas.microsoft.com/office/drawing/2014/main" id="{A7F610FF-916B-DD6E-2E50-52BE414F5CF5}"/>
              </a:ext>
            </a:extLst>
          </p:cNvPr>
          <p:cNvSpPr txBox="1"/>
          <p:nvPr/>
        </p:nvSpPr>
        <p:spPr>
          <a:xfrm>
            <a:off x="489994" y="1987297"/>
            <a:ext cx="5606006" cy="3876175"/>
          </a:xfrm>
          <a:prstGeom prst="rect">
            <a:avLst/>
          </a:prstGeom>
          <a:noFill/>
          <a:ln>
            <a:noFill/>
          </a:ln>
        </p:spPr>
        <p:txBody>
          <a:bodyPr spcFirstLastPara="1" wrap="square" lIns="121900" tIns="121900" rIns="121900" bIns="121900" anchor="t" anchorCtr="0">
            <a:noAutofit/>
          </a:bodyPr>
          <a:lstStyle/>
          <a:p>
            <a:pPr marL="609585" marR="127843" indent="-457189">
              <a:lnSpc>
                <a:spcPct val="113000"/>
              </a:lnSpc>
              <a:spcAft>
                <a:spcPts val="600"/>
              </a:spcAft>
              <a:buClr>
                <a:schemeClr val="accent2"/>
              </a:buClr>
              <a:buSzPct val="125000"/>
              <a:buFont typeface="Arial"/>
              <a:buChar char="✓"/>
            </a:pPr>
            <a:r>
              <a:rPr lang="en-GB" sz="1900" dirty="0">
                <a:latin typeface="Arial"/>
                <a:cs typeface="Arial"/>
                <a:sym typeface="Arial"/>
              </a:rPr>
              <a:t>Ask: “What would help most if we could do it now?”</a:t>
            </a:r>
          </a:p>
          <a:p>
            <a:pPr marL="609585" marR="127843" indent="-457189">
              <a:lnSpc>
                <a:spcPct val="113000"/>
              </a:lnSpc>
              <a:spcAft>
                <a:spcPts val="600"/>
              </a:spcAft>
              <a:buClr>
                <a:schemeClr val="accent2"/>
              </a:buClr>
              <a:buSzPct val="125000"/>
              <a:buFont typeface="Arial"/>
              <a:buChar char="✓"/>
            </a:pPr>
            <a:r>
              <a:rPr lang="en-GB" sz="1900" dirty="0">
                <a:latin typeface="Arial"/>
                <a:cs typeface="Arial"/>
                <a:sym typeface="Arial"/>
              </a:rPr>
              <a:t>Help her identify and consider referral and social support options. Explain how the referral service can meet her need.</a:t>
            </a:r>
          </a:p>
          <a:p>
            <a:pPr marL="609585" marR="127843" indent="-457189">
              <a:lnSpc>
                <a:spcPct val="113000"/>
              </a:lnSpc>
              <a:spcAft>
                <a:spcPts val="600"/>
              </a:spcAft>
              <a:buClr>
                <a:schemeClr val="accent2"/>
              </a:buClr>
              <a:buSzPct val="125000"/>
              <a:buFont typeface="Arial"/>
              <a:buChar char="✓"/>
            </a:pPr>
            <a:r>
              <a:rPr lang="en-GB" sz="1900" dirty="0">
                <a:latin typeface="Arial"/>
                <a:cs typeface="Arial"/>
                <a:sym typeface="Arial"/>
              </a:rPr>
              <a:t>Give her contact details – location, how to get there, names.</a:t>
            </a:r>
          </a:p>
          <a:p>
            <a:pPr marL="609585" marR="127843" indent="-457189">
              <a:lnSpc>
                <a:spcPct val="113000"/>
              </a:lnSpc>
              <a:spcAft>
                <a:spcPts val="600"/>
              </a:spcAft>
              <a:buClr>
                <a:schemeClr val="accent2"/>
              </a:buClr>
              <a:buSzPct val="125000"/>
              <a:buFont typeface="Arial"/>
              <a:buChar char="✓"/>
            </a:pPr>
            <a:r>
              <a:rPr lang="en-GB" sz="1900" dirty="0">
                <a:latin typeface="Arial"/>
                <a:cs typeface="Arial"/>
                <a:sym typeface="Arial"/>
              </a:rPr>
              <a:t>Help her identify solutions to practical barriers (e.g. childcare).</a:t>
            </a:r>
          </a:p>
          <a:p>
            <a:pPr marL="609585" marR="127843" indent="-457189">
              <a:lnSpc>
                <a:spcPct val="113000"/>
              </a:lnSpc>
              <a:spcAft>
                <a:spcPts val="600"/>
              </a:spcAft>
              <a:buClr>
                <a:schemeClr val="accent2"/>
              </a:buClr>
              <a:buSzPct val="125000"/>
              <a:buFont typeface="Arial"/>
              <a:buChar char="✓"/>
            </a:pPr>
            <a:r>
              <a:rPr lang="en-GB" sz="1900" dirty="0">
                <a:latin typeface="Arial"/>
                <a:cs typeface="Arial"/>
                <a:sym typeface="Arial"/>
              </a:rPr>
              <a:t>Offer to help make an appointment.</a:t>
            </a:r>
            <a:endParaRPr lang="en-GB" sz="1900" dirty="0">
              <a:latin typeface="Arial"/>
              <a:cs typeface="Arial"/>
            </a:endParaRPr>
          </a:p>
        </p:txBody>
      </p:sp>
      <p:sp>
        <p:nvSpPr>
          <p:cNvPr id="2" name="Rectangle 1">
            <a:extLst>
              <a:ext uri="{FF2B5EF4-FFF2-40B4-BE49-F238E27FC236}">
                <a16:creationId xmlns:a16="http://schemas.microsoft.com/office/drawing/2014/main" id="{69E915AD-983D-893B-305C-6620D6EF6305}"/>
              </a:ext>
            </a:extLst>
          </p:cNvPr>
          <p:cNvSpPr/>
          <p:nvPr/>
        </p:nvSpPr>
        <p:spPr>
          <a:xfrm>
            <a:off x="6299936" y="1974036"/>
            <a:ext cx="5511850" cy="3955424"/>
          </a:xfrm>
          <a:prstGeom prst="rect">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876E4B5-CFFE-FDE9-9CE7-424F357D6D2A}"/>
              </a:ext>
            </a:extLst>
          </p:cNvPr>
          <p:cNvSpPr/>
          <p:nvPr/>
        </p:nvSpPr>
        <p:spPr>
          <a:xfrm>
            <a:off x="504726" y="1974036"/>
            <a:ext cx="5402070" cy="3955424"/>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7" name="Google Shape;2612;p293">
            <a:extLst>
              <a:ext uri="{FF2B5EF4-FFF2-40B4-BE49-F238E27FC236}">
                <a16:creationId xmlns:a16="http://schemas.microsoft.com/office/drawing/2014/main" id="{4B86A277-1DE1-2D00-5460-CDA32F33F77F}"/>
              </a:ext>
            </a:extLst>
          </p:cNvPr>
          <p:cNvSpPr txBox="1"/>
          <p:nvPr/>
        </p:nvSpPr>
        <p:spPr>
          <a:xfrm>
            <a:off x="6299936" y="1420093"/>
            <a:ext cx="5511850" cy="553943"/>
          </a:xfrm>
          <a:prstGeom prst="rect">
            <a:avLst/>
          </a:prstGeom>
          <a:solidFill>
            <a:schemeClr val="accent3"/>
          </a:solidFill>
          <a:ln w="25400">
            <a:solidFill>
              <a:schemeClr val="accent3"/>
            </a:solidFill>
          </a:ln>
        </p:spPr>
        <p:txBody>
          <a:bodyPr spcFirstLastPara="1" wrap="square" lIns="121900" tIns="60933" rIns="121900" bIns="60933" anchor="t" anchorCtr="0">
            <a:spAutoFit/>
          </a:bodyPr>
          <a:lstStyle/>
          <a:p>
            <a:pPr marL="571500" indent="-571500" algn="ctr">
              <a:buFont typeface="Zapf Dingbats"/>
              <a:buChar char="✘"/>
            </a:pPr>
            <a:r>
              <a:rPr lang="en-GB" sz="2800" b="1" dirty="0">
                <a:solidFill>
                  <a:schemeClr val="bg1"/>
                </a:solidFill>
                <a:latin typeface="Arial"/>
                <a:ea typeface="Arial"/>
                <a:cs typeface="Arial"/>
                <a:sym typeface="Arial"/>
              </a:rPr>
              <a:t>DON’T</a:t>
            </a:r>
            <a:endParaRPr lang="en-GB" sz="2800" dirty="0">
              <a:solidFill>
                <a:schemeClr val="bg1"/>
              </a:solidFill>
              <a:latin typeface="Arial" panose="020B0604020202020204" pitchFamily="34" charset="0"/>
            </a:endParaRPr>
          </a:p>
        </p:txBody>
      </p:sp>
      <p:sp>
        <p:nvSpPr>
          <p:cNvPr id="8" name="Google Shape;2611;p293">
            <a:extLst>
              <a:ext uri="{FF2B5EF4-FFF2-40B4-BE49-F238E27FC236}">
                <a16:creationId xmlns:a16="http://schemas.microsoft.com/office/drawing/2014/main" id="{172B4600-D7F7-B96C-A1BD-B33AD05091A9}"/>
              </a:ext>
            </a:extLst>
          </p:cNvPr>
          <p:cNvSpPr txBox="1"/>
          <p:nvPr/>
        </p:nvSpPr>
        <p:spPr>
          <a:xfrm>
            <a:off x="504726" y="1410217"/>
            <a:ext cx="5402070" cy="553943"/>
          </a:xfrm>
          <a:prstGeom prst="rect">
            <a:avLst/>
          </a:prstGeom>
          <a:solidFill>
            <a:schemeClr val="accent1"/>
          </a:solidFill>
          <a:ln w="25400">
            <a:solidFill>
              <a:schemeClr val="accent1"/>
            </a:solidFill>
          </a:ln>
        </p:spPr>
        <p:txBody>
          <a:bodyPr spcFirstLastPara="1" wrap="square" lIns="121900" tIns="60933" rIns="121900" bIns="60933" anchor="t" anchorCtr="0">
            <a:spAutoFit/>
          </a:bodyPr>
          <a:lstStyle/>
          <a:p>
            <a:pPr marL="571500" indent="-571500" algn="ctr">
              <a:buFont typeface="Wingdings" pitchFamily="2" charset="2"/>
              <a:buChar char="ü"/>
            </a:pPr>
            <a:r>
              <a:rPr lang="en-GB" sz="2800" b="1" dirty="0">
                <a:solidFill>
                  <a:schemeClr val="bg1"/>
                </a:solidFill>
                <a:latin typeface="Arial"/>
                <a:ea typeface="Arial"/>
                <a:cs typeface="Arial"/>
                <a:sym typeface="Arial"/>
              </a:rPr>
              <a:t>DO</a:t>
            </a:r>
            <a:endParaRPr lang="en-GB" sz="2800" dirty="0">
              <a:solidFill>
                <a:schemeClr val="bg1"/>
              </a:solidFill>
              <a:latin typeface="Arial" panose="020B0604020202020204" pitchFamily="34" charset="0"/>
            </a:endParaRPr>
          </a:p>
        </p:txBody>
      </p:sp>
      <p:sp>
        <p:nvSpPr>
          <p:cNvPr id="869" name="Google Shape;869;p113"/>
          <p:cNvSpPr txBox="1"/>
          <p:nvPr/>
        </p:nvSpPr>
        <p:spPr>
          <a:xfrm>
            <a:off x="0" y="31463"/>
            <a:ext cx="12192000" cy="895874"/>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Providing a warm referral</a:t>
            </a:r>
          </a:p>
        </p:txBody>
      </p:sp>
      <p:sp>
        <p:nvSpPr>
          <p:cNvPr id="871" name="Google Shape;871;p113"/>
          <p:cNvSpPr txBox="1"/>
          <p:nvPr/>
        </p:nvSpPr>
        <p:spPr>
          <a:xfrm>
            <a:off x="34565" y="893779"/>
            <a:ext cx="12192000" cy="400055"/>
          </a:xfrm>
          <a:prstGeom prst="rect">
            <a:avLst/>
          </a:prstGeom>
          <a:noFill/>
          <a:ln>
            <a:noFill/>
          </a:ln>
        </p:spPr>
        <p:txBody>
          <a:bodyPr spcFirstLastPara="1" wrap="square" lIns="121900" tIns="60933" rIns="121900" bIns="60933" anchor="t" anchorCtr="0">
            <a:spAutoFit/>
          </a:bodyPr>
          <a:lstStyle/>
          <a:p>
            <a:pPr algn="ctr"/>
            <a:r>
              <a:rPr lang="en-GB" b="1" dirty="0">
                <a:solidFill>
                  <a:schemeClr val="accent1"/>
                </a:solidFill>
                <a:latin typeface="Arial"/>
                <a:ea typeface="Arial"/>
                <a:cs typeface="Arial"/>
                <a:sym typeface="Arial"/>
              </a:rPr>
              <a:t>Warm referral practices help survivors reach further care and increase the likelihood of referral completion</a:t>
            </a:r>
            <a:endParaRPr lang="en-GB" b="1" dirty="0">
              <a:solidFill>
                <a:schemeClr val="accent1"/>
              </a:solidFill>
              <a:latin typeface="Arial" panose="020B0604020202020204" pitchFamily="34" charset="0"/>
            </a:endParaRPr>
          </a:p>
        </p:txBody>
      </p:sp>
      <p:sp>
        <p:nvSpPr>
          <p:cNvPr id="872" name="Google Shape;872;p113"/>
          <p:cNvSpPr txBox="1"/>
          <p:nvPr/>
        </p:nvSpPr>
        <p:spPr>
          <a:xfrm>
            <a:off x="6285205" y="2063674"/>
            <a:ext cx="5402069" cy="3074120"/>
          </a:xfrm>
          <a:prstGeom prst="rect">
            <a:avLst/>
          </a:prstGeom>
          <a:noFill/>
          <a:ln>
            <a:noFill/>
          </a:ln>
        </p:spPr>
        <p:txBody>
          <a:bodyPr spcFirstLastPara="1" wrap="square" lIns="121900" tIns="60933" rIns="121900" bIns="60933" anchor="t" anchorCtr="0">
            <a:spAutoFit/>
          </a:bodyPr>
          <a:lstStyle/>
          <a:p>
            <a:pPr marL="609585" marR="127843" indent="-457189">
              <a:lnSpc>
                <a:spcPct val="113000"/>
              </a:lnSpc>
              <a:spcAft>
                <a:spcPts val="600"/>
              </a:spcAft>
              <a:buClr>
                <a:schemeClr val="accent3"/>
              </a:buClr>
              <a:buSzPct val="125000"/>
              <a:buFont typeface="Zapf Dingbats"/>
              <a:buChar char="✘"/>
            </a:pPr>
            <a:r>
              <a:rPr lang="en-GB" sz="1900" dirty="0">
                <a:latin typeface="Arial"/>
                <a:cs typeface="Arial"/>
                <a:sym typeface="Arial"/>
              </a:rPr>
              <a:t>Simply hand over a sheet of all possible referrals.</a:t>
            </a:r>
          </a:p>
          <a:p>
            <a:pPr marL="609585" marR="127843" indent="-457189">
              <a:lnSpc>
                <a:spcPct val="113000"/>
              </a:lnSpc>
              <a:spcAft>
                <a:spcPts val="600"/>
              </a:spcAft>
              <a:buClr>
                <a:schemeClr val="accent3"/>
              </a:buClr>
              <a:buSzPct val="125000"/>
              <a:buFont typeface="Zapf Dingbats"/>
              <a:buChar char="✘"/>
            </a:pPr>
            <a:r>
              <a:rPr lang="en-GB" sz="1900" dirty="0">
                <a:latin typeface="Arial"/>
                <a:cs typeface="Arial"/>
                <a:sym typeface="Arial"/>
              </a:rPr>
              <a:t>Suggest that she needs every referral service available.</a:t>
            </a:r>
          </a:p>
          <a:p>
            <a:pPr marL="609585" marR="127843" indent="-457189">
              <a:lnSpc>
                <a:spcPct val="113000"/>
              </a:lnSpc>
              <a:spcAft>
                <a:spcPts val="600"/>
              </a:spcAft>
              <a:buClr>
                <a:schemeClr val="accent3"/>
              </a:buClr>
              <a:buSzPct val="125000"/>
              <a:buFont typeface="Zapf Dingbats"/>
              <a:buChar char="✘"/>
            </a:pPr>
            <a:r>
              <a:rPr lang="en-GB" sz="1900" dirty="0">
                <a:latin typeface="Arial"/>
                <a:cs typeface="Arial"/>
                <a:sym typeface="Arial"/>
              </a:rPr>
              <a:t>Assume the same referral service is appropriate for every survivor. </a:t>
            </a:r>
          </a:p>
          <a:p>
            <a:pPr marL="609585" marR="127843" indent="-457189">
              <a:lnSpc>
                <a:spcPct val="113000"/>
              </a:lnSpc>
              <a:spcAft>
                <a:spcPts val="600"/>
              </a:spcAft>
              <a:buClr>
                <a:schemeClr val="accent3"/>
              </a:buClr>
              <a:buSzPct val="125000"/>
              <a:buFont typeface="Zapf Dingbats"/>
              <a:buChar char="✘"/>
            </a:pPr>
            <a:r>
              <a:rPr lang="en-GB" sz="1900" dirty="0">
                <a:latin typeface="Arial"/>
                <a:cs typeface="Arial"/>
                <a:sym typeface="Arial"/>
              </a:rPr>
              <a:t>Assume the survivor knows how to access the referral service.</a:t>
            </a:r>
          </a:p>
        </p:txBody>
      </p:sp>
      <p:sp>
        <p:nvSpPr>
          <p:cNvPr id="4" name="TextBox 3">
            <a:extLst>
              <a:ext uri="{FF2B5EF4-FFF2-40B4-BE49-F238E27FC236}">
                <a16:creationId xmlns:a16="http://schemas.microsoft.com/office/drawing/2014/main" id="{B5CE21F2-E5BA-7396-1CF0-C689E092AF91}"/>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5.7</a:t>
            </a:r>
          </a:p>
        </p:txBody>
      </p:sp>
    </p:spTree>
    <p:extLst>
      <p:ext uri="{BB962C8B-B14F-4D97-AF65-F5344CB8AC3E}">
        <p14:creationId xmlns:p14="http://schemas.microsoft.com/office/powerpoint/2010/main" val="185819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80" name="Google Shape;880;p114"/>
          <p:cNvSpPr txBox="1"/>
          <p:nvPr/>
        </p:nvSpPr>
        <p:spPr>
          <a:xfrm>
            <a:off x="0" y="1"/>
            <a:ext cx="12192000" cy="1145570"/>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Spotlight on known referrals</a:t>
            </a:r>
          </a:p>
        </p:txBody>
      </p:sp>
      <p:sp>
        <p:nvSpPr>
          <p:cNvPr id="882" name="Google Shape;882;p114"/>
          <p:cNvSpPr txBox="1"/>
          <p:nvPr/>
        </p:nvSpPr>
        <p:spPr>
          <a:xfrm>
            <a:off x="725864" y="2059820"/>
            <a:ext cx="5731497" cy="3525013"/>
          </a:xfrm>
          <a:prstGeom prst="rect">
            <a:avLst/>
          </a:prstGeom>
          <a:noFill/>
          <a:ln>
            <a:noFill/>
          </a:ln>
        </p:spPr>
        <p:txBody>
          <a:bodyPr spcFirstLastPara="1" wrap="square" lIns="121900" tIns="60933" rIns="121900" bIns="60933" anchor="t" anchorCtr="0">
            <a:spAutoFit/>
          </a:bodyPr>
          <a:lstStyle/>
          <a:p>
            <a:pPr marL="457189" indent="-457189">
              <a:lnSpc>
                <a:spcPct val="108000"/>
              </a:lnSpc>
              <a:buClr>
                <a:schemeClr val="accent2"/>
              </a:buClr>
              <a:buSzPct val="125000"/>
              <a:buFont typeface="Arial" panose="020B0604020202020204" pitchFamily="34" charset="0"/>
              <a:buChar char="•"/>
            </a:pPr>
            <a:r>
              <a:rPr lang="en-GB" sz="2000" dirty="0">
                <a:solidFill>
                  <a:srgbClr val="000000"/>
                </a:solidFill>
                <a:latin typeface="Arial"/>
                <a:ea typeface="Arial"/>
                <a:cs typeface="Arial"/>
                <a:sym typeface="Arial"/>
              </a:rPr>
              <a:t>Known referrals prevent sending a survivor to a point of service that is no longer functional and/or where they might receive poor-quality or harmful services</a:t>
            </a:r>
            <a:endParaRPr lang="en-GB" sz="2000" dirty="0">
              <a:latin typeface="Arial" panose="020B0604020202020204" pitchFamily="34" charset="0"/>
            </a:endParaRPr>
          </a:p>
          <a:p>
            <a:pPr marL="457189" indent="-457189">
              <a:lnSpc>
                <a:spcPct val="108000"/>
              </a:lnSpc>
              <a:spcBef>
                <a:spcPts val="1600"/>
              </a:spcBef>
              <a:buClr>
                <a:schemeClr val="accent2"/>
              </a:buClr>
              <a:buSzPct val="125000"/>
              <a:buFont typeface="Arial" panose="020B0604020202020204" pitchFamily="34" charset="0"/>
              <a:buChar char="•"/>
            </a:pPr>
            <a:r>
              <a:rPr lang="en-GB" sz="2000" dirty="0">
                <a:solidFill>
                  <a:srgbClr val="000000"/>
                </a:solidFill>
                <a:latin typeface="Arial"/>
                <a:ea typeface="Arial"/>
                <a:cs typeface="Arial"/>
                <a:sym typeface="Arial"/>
              </a:rPr>
              <a:t>Ensure referral directories are updated regularly</a:t>
            </a:r>
          </a:p>
          <a:p>
            <a:pPr marL="457189" indent="-457189">
              <a:lnSpc>
                <a:spcPct val="108000"/>
              </a:lnSpc>
              <a:spcBef>
                <a:spcPts val="1600"/>
              </a:spcBef>
              <a:buClr>
                <a:schemeClr val="accent2"/>
              </a:buClr>
              <a:buSzPct val="125000"/>
              <a:buFont typeface="Arial" panose="020B0604020202020204" pitchFamily="34" charset="0"/>
              <a:buChar char="•"/>
            </a:pPr>
            <a:r>
              <a:rPr lang="en-GB" sz="2000" dirty="0">
                <a:latin typeface="Arial" panose="020B0604020202020204" pitchFamily="34" charset="0"/>
              </a:rPr>
              <a:t>Persons responsible for updating referral directories should have frequent contact and communication with referral service points</a:t>
            </a:r>
            <a:endParaRPr lang="en-GB" sz="2000" dirty="0">
              <a:solidFill>
                <a:srgbClr val="000000"/>
              </a:solidFill>
              <a:latin typeface="Arial"/>
              <a:ea typeface="Arial"/>
              <a:cs typeface="Arial"/>
              <a:sym typeface="Arial"/>
            </a:endParaRPr>
          </a:p>
        </p:txBody>
      </p:sp>
      <p:pic>
        <p:nvPicPr>
          <p:cNvPr id="8" name="Graphic 5" descr="Magnifying glass with solid fill">
            <a:extLst>
              <a:ext uri="{FF2B5EF4-FFF2-40B4-BE49-F238E27FC236}">
                <a16:creationId xmlns:a16="http://schemas.microsoft.com/office/drawing/2014/main" id="{60F4DB4C-C6F7-6915-9A8F-0DC2A42A42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0824" y="161839"/>
            <a:ext cx="1634166" cy="1634166"/>
          </a:xfrm>
          <a:prstGeom prst="rect">
            <a:avLst/>
          </a:prstGeom>
        </p:spPr>
      </p:pic>
      <p:pic>
        <p:nvPicPr>
          <p:cNvPr id="9" name="Picture 8">
            <a:extLst>
              <a:ext uri="{FF2B5EF4-FFF2-40B4-BE49-F238E27FC236}">
                <a16:creationId xmlns:a16="http://schemas.microsoft.com/office/drawing/2014/main" id="{254C14B2-7016-D33D-8ED5-82609C4CA27B}"/>
              </a:ext>
            </a:extLst>
          </p:cNvPr>
          <p:cNvPicPr>
            <a:picLocks noChangeAspect="1"/>
          </p:cNvPicPr>
          <p:nvPr/>
        </p:nvPicPr>
        <p:blipFill>
          <a:blip r:embed="rId5"/>
          <a:stretch>
            <a:fillRect/>
          </a:stretch>
        </p:blipFill>
        <p:spPr>
          <a:xfrm>
            <a:off x="6735608" y="978922"/>
            <a:ext cx="5023993" cy="4934914"/>
          </a:xfrm>
          <a:prstGeom prst="rect">
            <a:avLst/>
          </a:prstGeom>
        </p:spPr>
      </p:pic>
      <p:sp>
        <p:nvSpPr>
          <p:cNvPr id="2" name="TextBox 1">
            <a:extLst>
              <a:ext uri="{FF2B5EF4-FFF2-40B4-BE49-F238E27FC236}">
                <a16:creationId xmlns:a16="http://schemas.microsoft.com/office/drawing/2014/main" id="{A168264B-5B42-70D9-8E3A-3174AAA10E4D}"/>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5.8</a:t>
            </a:r>
          </a:p>
        </p:txBody>
      </p:sp>
      <p:pic>
        <p:nvPicPr>
          <p:cNvPr id="4" name="Graphic 3" descr="Warning with solid fill">
            <a:extLst>
              <a:ext uri="{FF2B5EF4-FFF2-40B4-BE49-F238E27FC236}">
                <a16:creationId xmlns:a16="http://schemas.microsoft.com/office/drawing/2014/main" id="{64ED3107-A74B-E453-2D51-3CE11D19BB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77600" y="-26581"/>
            <a:ext cx="914400" cy="914400"/>
          </a:xfrm>
          <a:prstGeom prst="rect">
            <a:avLst/>
          </a:prstGeom>
        </p:spPr>
      </p:pic>
    </p:spTree>
    <p:extLst>
      <p:ext uri="{BB962C8B-B14F-4D97-AF65-F5344CB8AC3E}">
        <p14:creationId xmlns:p14="http://schemas.microsoft.com/office/powerpoint/2010/main" val="359133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9" name="Google Shape;889;p115"/>
          <p:cNvSpPr txBox="1"/>
          <p:nvPr/>
        </p:nvSpPr>
        <p:spPr>
          <a:xfrm>
            <a:off x="0" y="0"/>
            <a:ext cx="12191999" cy="1325066"/>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International legal and policy context</a:t>
            </a:r>
          </a:p>
        </p:txBody>
      </p:sp>
      <p:sp>
        <p:nvSpPr>
          <p:cNvPr id="890" name="Google Shape;890;p115"/>
          <p:cNvSpPr txBox="1"/>
          <p:nvPr/>
        </p:nvSpPr>
        <p:spPr>
          <a:xfrm>
            <a:off x="482313" y="1119879"/>
            <a:ext cx="11442594" cy="415444"/>
          </a:xfrm>
          <a:prstGeom prst="rect">
            <a:avLst/>
          </a:prstGeom>
          <a:noFill/>
          <a:ln>
            <a:noFill/>
          </a:ln>
        </p:spPr>
        <p:txBody>
          <a:bodyPr spcFirstLastPara="1" wrap="square" lIns="121900" tIns="60933" rIns="121900" bIns="60933" anchor="t" anchorCtr="0">
            <a:spAutoFit/>
          </a:bodyPr>
          <a:lstStyle/>
          <a:p>
            <a:r>
              <a:rPr lang="en-GB" sz="1900" b="1" dirty="0">
                <a:solidFill>
                  <a:schemeClr val="accent1"/>
                </a:solidFill>
                <a:latin typeface="Arial"/>
                <a:ea typeface="Arial"/>
                <a:cs typeface="Arial"/>
                <a:sym typeface="Arial"/>
              </a:rPr>
              <a:t>In cross-border emergencies, the international body of law may be the prevailing jurisprudence</a:t>
            </a:r>
            <a:endParaRPr lang="en-GB" sz="1900" b="1" dirty="0">
              <a:solidFill>
                <a:schemeClr val="accent1"/>
              </a:solidFill>
              <a:latin typeface="Arial" panose="020B0604020202020204" pitchFamily="34" charset="0"/>
            </a:endParaRPr>
          </a:p>
        </p:txBody>
      </p:sp>
      <p:graphicFrame>
        <p:nvGraphicFramePr>
          <p:cNvPr id="891" name="Google Shape;891;p115"/>
          <p:cNvGraphicFramePr/>
          <p:nvPr>
            <p:extLst>
              <p:ext uri="{D42A27DB-BD31-4B8C-83A1-F6EECF244321}">
                <p14:modId xmlns:p14="http://schemas.microsoft.com/office/powerpoint/2010/main" val="768083153"/>
              </p:ext>
            </p:extLst>
          </p:nvPr>
        </p:nvGraphicFramePr>
        <p:xfrm>
          <a:off x="482313" y="1711842"/>
          <a:ext cx="11163149" cy="4263655"/>
        </p:xfrm>
        <a:graphic>
          <a:graphicData uri="http://schemas.openxmlformats.org/drawingml/2006/table">
            <a:tbl>
              <a:tblPr firstRow="1" bandRow="1">
                <a:noFill/>
              </a:tblPr>
              <a:tblGrid>
                <a:gridCol w="4430438">
                  <a:extLst>
                    <a:ext uri="{9D8B030D-6E8A-4147-A177-3AD203B41FA5}">
                      <a16:colId xmlns:a16="http://schemas.microsoft.com/office/drawing/2014/main" val="20000"/>
                    </a:ext>
                  </a:extLst>
                </a:gridCol>
                <a:gridCol w="6732711">
                  <a:extLst>
                    <a:ext uri="{9D8B030D-6E8A-4147-A177-3AD203B41FA5}">
                      <a16:colId xmlns:a16="http://schemas.microsoft.com/office/drawing/2014/main" val="20001"/>
                    </a:ext>
                  </a:extLst>
                </a:gridCol>
              </a:tblGrid>
              <a:tr h="1723910">
                <a:tc>
                  <a:txBody>
                    <a:bodyPr/>
                    <a:lstStyle/>
                    <a:p>
                      <a:pPr marL="0" marR="0" lvl="0" indent="0" algn="l" rtl="0">
                        <a:lnSpc>
                          <a:spcPct val="108000"/>
                        </a:lnSpc>
                        <a:spcBef>
                          <a:spcPts val="0"/>
                        </a:spcBef>
                        <a:spcAft>
                          <a:spcPts val="0"/>
                        </a:spcAft>
                        <a:buClr>
                          <a:srgbClr val="000000"/>
                        </a:buClr>
                        <a:buSzPts val="1200"/>
                        <a:buFont typeface="Arial"/>
                        <a:buNone/>
                      </a:pPr>
                      <a:r>
                        <a:rPr lang="fr" sz="1600" b="1" i="0" u="none" strike="noStrike" cap="none" dirty="0">
                          <a:latin typeface="Arial" panose="020B0604020202020204" pitchFamily="34" charset="0"/>
                          <a:cs typeface="Arial" panose="020B0604020202020204" pitchFamily="34" charset="0"/>
                        </a:rPr>
                        <a:t>International Humanitarian Law </a:t>
                      </a:r>
                      <a:br>
                        <a:rPr lang="fr" sz="1600" b="1" i="0" u="none" strike="noStrike" cap="none" dirty="0">
                          <a:latin typeface="Arial" panose="020B0604020202020204" pitchFamily="34" charset="0"/>
                          <a:cs typeface="Arial" panose="020B0604020202020204" pitchFamily="34" charset="0"/>
                        </a:rPr>
                      </a:br>
                      <a:r>
                        <a:rPr lang="fr" sz="1600" b="0" i="0" u="none" strike="noStrike" cap="none" dirty="0">
                          <a:latin typeface="Arial" panose="020B0604020202020204" pitchFamily="34" charset="0"/>
                          <a:cs typeface="Arial" panose="020B0604020202020204" pitchFamily="34" charset="0"/>
                        </a:rPr>
                        <a:t>(1949 Geneva Conventions </a:t>
                      </a:r>
                      <a:br>
                        <a:rPr lang="fr" sz="1600" b="0" i="0" u="none" strike="noStrike" cap="none" dirty="0">
                          <a:latin typeface="Arial" panose="020B0604020202020204" pitchFamily="34" charset="0"/>
                          <a:cs typeface="Arial" panose="020B0604020202020204" pitchFamily="34" charset="0"/>
                        </a:rPr>
                      </a:br>
                      <a:r>
                        <a:rPr lang="fr" sz="1600" b="0" i="0" u="none" strike="noStrike" cap="none" dirty="0">
                          <a:latin typeface="Arial" panose="020B0604020202020204" pitchFamily="34" charset="0"/>
                          <a:cs typeface="Arial" panose="020B0604020202020204" pitchFamily="34" charset="0"/>
                        </a:rPr>
                        <a:t>+ 1977 addendum protocols)</a:t>
                      </a:r>
                      <a:endParaRPr sz="2400" b="0" i="0" dirty="0">
                        <a:latin typeface="Arial" panose="020B0604020202020204" pitchFamily="34" charset="0"/>
                        <a:cs typeface="Arial" panose="020B0604020202020204" pitchFamily="34" charset="0"/>
                      </a:endParaRPr>
                    </a:p>
                  </a:txBody>
                  <a:tcPr marL="121933" marR="121933" marT="60967" marB="60967">
                    <a:lnL w="12700" cmpd="sng">
                      <a:noFill/>
                      <a:prstDash val="solid"/>
                    </a:lnL>
                    <a:lnR w="19050" cap="flat" cmpd="sng" algn="ctr">
                      <a:solidFill>
                        <a:schemeClr val="accent3"/>
                      </a:solidFill>
                      <a:prstDash val="solid"/>
                      <a:round/>
                      <a:headEnd type="none" w="med" len="med"/>
                      <a:tailEnd type="none" w="med" len="med"/>
                    </a:lnR>
                    <a:lnT w="12700" cmpd="sng">
                      <a:noFill/>
                      <a:prstDash val="soli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rtl="0">
                        <a:lnSpc>
                          <a:spcPct val="108000"/>
                        </a:lnSpc>
                        <a:spcBef>
                          <a:spcPts val="0"/>
                        </a:spcBef>
                        <a:spcAft>
                          <a:spcPts val="200"/>
                        </a:spcAft>
                        <a:buClr>
                          <a:schemeClr val="accent2"/>
                        </a:buClr>
                        <a:buSzPct val="125000"/>
                        <a:buFont typeface="Arial" panose="020B0604020202020204" pitchFamily="34" charset="0"/>
                        <a:buChar char="•"/>
                      </a:pPr>
                      <a:r>
                        <a:rPr lang="fr" sz="1600" b="0" i="0" u="none" strike="noStrike" cap="none" dirty="0">
                          <a:latin typeface="Arial" panose="020B0604020202020204" pitchFamily="34" charset="0"/>
                          <a:cs typeface="Arial" panose="020B0604020202020204" pitchFamily="34" charset="0"/>
                        </a:rPr>
                        <a:t>Protects any person who is not or is no longer actively participating in hostilities and regulates means of warfare. </a:t>
                      </a:r>
                      <a:endParaRPr sz="1600" b="0" i="0" u="none" strike="noStrike" cap="none" dirty="0">
                        <a:latin typeface="Arial" panose="020B0604020202020204" pitchFamily="34" charset="0"/>
                        <a:cs typeface="Arial" panose="020B0604020202020204" pitchFamily="34" charset="0"/>
                      </a:endParaRPr>
                    </a:p>
                    <a:p>
                      <a:pPr marL="285750" marR="0" lvl="0" indent="-285750" algn="l" rtl="0">
                        <a:lnSpc>
                          <a:spcPct val="108000"/>
                        </a:lnSpc>
                        <a:spcBef>
                          <a:spcPts val="0"/>
                        </a:spcBef>
                        <a:spcAft>
                          <a:spcPts val="200"/>
                        </a:spcAft>
                        <a:buClr>
                          <a:schemeClr val="accent2"/>
                        </a:buClr>
                        <a:buSzPct val="125000"/>
                        <a:buFont typeface="Arial" panose="020B0604020202020204" pitchFamily="34" charset="0"/>
                        <a:buChar char="•"/>
                      </a:pPr>
                      <a:r>
                        <a:rPr lang="fr" sz="1600" b="0" i="0" u="none" strike="noStrike" cap="none" dirty="0">
                          <a:latin typeface="Arial" panose="020B0604020202020204" pitchFamily="34" charset="0"/>
                          <a:cs typeface="Arial" panose="020B0604020202020204" pitchFamily="34" charset="0"/>
                        </a:rPr>
                        <a:t>Affords protection on the basis of sex or gender discrimination; rape as an act of war; and special protections for pregnant and postpartum women.</a:t>
                      </a:r>
                      <a:r>
                        <a:rPr lang="fr" sz="1600" b="0" i="0" u="none" strike="noStrike" cap="none" baseline="30000" dirty="0">
                          <a:latin typeface="Arial" panose="020B0604020202020204" pitchFamily="34" charset="0"/>
                          <a:cs typeface="Arial" panose="020B0604020202020204" pitchFamily="34" charset="0"/>
                        </a:rPr>
                        <a:t>1</a:t>
                      </a:r>
                      <a:endParaRPr sz="2400" b="0" i="0" dirty="0">
                        <a:latin typeface="Arial" panose="020B0604020202020204" pitchFamily="34" charset="0"/>
                        <a:cs typeface="Arial" panose="020B0604020202020204" pitchFamily="34" charset="0"/>
                      </a:endParaRPr>
                    </a:p>
                  </a:txBody>
                  <a:tcPr marL="121933" marR="121933" marT="60967" marB="60967">
                    <a:lnL w="19050" cap="flat" cmpd="sng" algn="ctr">
                      <a:solidFill>
                        <a:schemeClr val="accent3"/>
                      </a:solidFill>
                      <a:prstDash val="solid"/>
                      <a:round/>
                      <a:headEnd type="none" w="med" len="med"/>
                      <a:tailEnd type="none" w="med" len="med"/>
                    </a:lnL>
                    <a:lnR w="12700" cmpd="sng">
                      <a:noFill/>
                      <a:prstDash val="solid"/>
                    </a:lnR>
                    <a:lnT w="12700" cmpd="sng">
                      <a:noFill/>
                      <a:prstDash val="soli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65031">
                <a:tc>
                  <a:txBody>
                    <a:bodyPr/>
                    <a:lstStyle/>
                    <a:p>
                      <a:pPr marL="0" marR="0" lvl="0" indent="0" algn="l" rtl="0">
                        <a:lnSpc>
                          <a:spcPct val="108000"/>
                        </a:lnSpc>
                        <a:spcBef>
                          <a:spcPts val="0"/>
                        </a:spcBef>
                        <a:spcAft>
                          <a:spcPts val="0"/>
                        </a:spcAft>
                        <a:buNone/>
                      </a:pPr>
                      <a:r>
                        <a:rPr lang="en-GB" sz="1600" b="1" i="0" u="none" strike="noStrike" cap="none" noProof="0" dirty="0">
                          <a:latin typeface="Arial" panose="020B0604020202020204" pitchFamily="34" charset="0"/>
                          <a:cs typeface="Arial" panose="020B0604020202020204" pitchFamily="34" charset="0"/>
                        </a:rPr>
                        <a:t>Rome Statute of the International Criminal Law </a:t>
                      </a:r>
                      <a:r>
                        <a:rPr lang="en-GB" sz="1600" b="0" i="0" u="none" strike="noStrike" cap="none" noProof="0" dirty="0">
                          <a:latin typeface="Arial" panose="020B0604020202020204" pitchFamily="34" charset="0"/>
                          <a:cs typeface="Arial" panose="020B0604020202020204" pitchFamily="34" charset="0"/>
                        </a:rPr>
                        <a:t>(2002)</a:t>
                      </a:r>
                      <a:endParaRPr lang="en-GB" sz="2400" b="0" i="0" noProof="0" dirty="0">
                        <a:latin typeface="Arial" panose="020B0604020202020204" pitchFamily="34" charset="0"/>
                        <a:cs typeface="Arial" panose="020B0604020202020204" pitchFamily="34" charset="0"/>
                      </a:endParaRPr>
                    </a:p>
                  </a:txBody>
                  <a:tcPr marL="121933" marR="121933" marT="60967" marB="60967">
                    <a:lnL w="12700" cmpd="sng">
                      <a:noFill/>
                      <a:prstDash val="soli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latinLnBrk="0" hangingPunct="1">
                        <a:lnSpc>
                          <a:spcPct val="108000"/>
                        </a:lnSpc>
                        <a:spcBef>
                          <a:spcPts val="0"/>
                        </a:spcBef>
                        <a:spcAft>
                          <a:spcPts val="0"/>
                        </a:spcAft>
                        <a:buClr>
                          <a:schemeClr val="accent2"/>
                        </a:buClr>
                        <a:buSzPct val="125000"/>
                        <a:buFont typeface="Arial" panose="020B0604020202020204" pitchFamily="34" charset="0"/>
                        <a:buChar char="•"/>
                      </a:pPr>
                      <a:r>
                        <a:rPr lang="fr" sz="1600" b="0" i="0" u="none" strike="noStrike" kern="1200" cap="none" dirty="0">
                          <a:solidFill>
                            <a:schemeClr val="tx1"/>
                          </a:solidFill>
                          <a:latin typeface="Arial" panose="020B0604020202020204" pitchFamily="34" charset="0"/>
                          <a:ea typeface="+mn-ea"/>
                          <a:cs typeface="Arial" panose="020B0604020202020204" pitchFamily="34" charset="0"/>
                        </a:rPr>
                        <a:t>Prohibits war crimes and defines rape, forced pregnancy or any other form of sexual violence as a crime against humanity when committed in a widespread or systematic way.</a:t>
                      </a:r>
                      <a:r>
                        <a:rPr lang="fr" sz="1600" b="0" i="0" u="none" strike="noStrike" kern="1200" cap="none" baseline="30000" dirty="0">
                          <a:solidFill>
                            <a:schemeClr val="tx1"/>
                          </a:solidFill>
                          <a:latin typeface="Arial" panose="020B0604020202020204" pitchFamily="34" charset="0"/>
                          <a:ea typeface="+mn-ea"/>
                          <a:cs typeface="Arial" panose="020B0604020202020204" pitchFamily="34" charset="0"/>
                        </a:rPr>
                        <a:t>2</a:t>
                      </a:r>
                      <a:r>
                        <a:rPr lang="fr" sz="1600" b="0" i="0" u="none" strike="noStrike" kern="1200" cap="none" dirty="0">
                          <a:solidFill>
                            <a:schemeClr val="tx1"/>
                          </a:solidFill>
                          <a:latin typeface="Arial" panose="020B0604020202020204" pitchFamily="34" charset="0"/>
                          <a:ea typeface="+mn-ea"/>
                          <a:cs typeface="Arial" panose="020B0604020202020204" pitchFamily="34" charset="0"/>
                        </a:rPr>
                        <a:t> </a:t>
                      </a:r>
                      <a:endParaRPr sz="1600" b="0" i="0" u="none" strike="noStrike" kern="1200" cap="none" dirty="0">
                        <a:solidFill>
                          <a:schemeClr val="tx1"/>
                        </a:solidFill>
                        <a:latin typeface="Arial" panose="020B0604020202020204" pitchFamily="34" charset="0"/>
                        <a:ea typeface="+mn-ea"/>
                        <a:cs typeface="Arial" panose="020B0604020202020204" pitchFamily="34" charset="0"/>
                      </a:endParaRPr>
                    </a:p>
                  </a:txBody>
                  <a:tcPr marL="121933" marR="121933" marT="60967" marB="60967">
                    <a:lnL w="19050" cap="flat" cmpd="sng" algn="ctr">
                      <a:solidFill>
                        <a:schemeClr val="accent3"/>
                      </a:solidFill>
                      <a:prstDash val="solid"/>
                      <a:round/>
                      <a:headEnd type="none" w="med" len="med"/>
                      <a:tailEnd type="none" w="med" len="med"/>
                    </a:lnL>
                    <a:lnR w="12700" cmpd="sng">
                      <a:noFill/>
                      <a:prstDash val="soli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74714">
                <a:tc>
                  <a:txBody>
                    <a:bodyPr/>
                    <a:lstStyle/>
                    <a:p>
                      <a:pPr marL="0" marR="0" lvl="0" indent="0" algn="l" rtl="0">
                        <a:lnSpc>
                          <a:spcPct val="108000"/>
                        </a:lnSpc>
                        <a:spcBef>
                          <a:spcPts val="0"/>
                        </a:spcBef>
                        <a:spcAft>
                          <a:spcPts val="0"/>
                        </a:spcAft>
                        <a:buClr>
                          <a:srgbClr val="000000"/>
                        </a:buClr>
                        <a:buSzPts val="1200"/>
                        <a:buFont typeface="Arial"/>
                        <a:buNone/>
                      </a:pPr>
                      <a:r>
                        <a:rPr lang="en-GB" sz="1600" b="1" i="0" u="none" strike="noStrike" cap="none" noProof="0" dirty="0">
                          <a:latin typeface="Arial" panose="020B0604020202020204" pitchFamily="34" charset="0"/>
                          <a:cs typeface="Arial" panose="020B0604020202020204" pitchFamily="34" charset="0"/>
                        </a:rPr>
                        <a:t>International Refugee Law</a:t>
                      </a:r>
                      <a:r>
                        <a:rPr lang="en-GB" sz="1600" b="0" i="0" u="none" strike="noStrike" cap="none" noProof="0" dirty="0">
                          <a:latin typeface="Arial" panose="020B0604020202020204" pitchFamily="34" charset="0"/>
                          <a:cs typeface="Arial" panose="020B0604020202020204" pitchFamily="34" charset="0"/>
                        </a:rPr>
                        <a:t>, including the Convention and Protocol Relating to the Status of Refugees and the Cartagena Declaration on Refugees</a:t>
                      </a:r>
                      <a:endParaRPr lang="en-GB" sz="2400" b="0" i="0" noProof="0" dirty="0">
                        <a:latin typeface="Arial" panose="020B0604020202020204" pitchFamily="34" charset="0"/>
                        <a:cs typeface="Arial" panose="020B0604020202020204" pitchFamily="34" charset="0"/>
                      </a:endParaRPr>
                    </a:p>
                  </a:txBody>
                  <a:tcPr marL="121933" marR="121933" marT="60967" marB="60967">
                    <a:lnL w="12700" cmpd="sng">
                      <a:noFill/>
                      <a:prstDash val="soli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marL="285750" marR="0" lvl="0" indent="-285750" algn="l" defTabSz="914400" rtl="0" eaLnBrk="1" latinLnBrk="0" hangingPunct="1">
                        <a:lnSpc>
                          <a:spcPct val="108000"/>
                        </a:lnSpc>
                        <a:spcBef>
                          <a:spcPts val="0"/>
                        </a:spcBef>
                        <a:spcAft>
                          <a:spcPts val="200"/>
                        </a:spcAft>
                        <a:buClr>
                          <a:schemeClr val="accent2"/>
                        </a:buClr>
                        <a:buSzPct val="125000"/>
                        <a:buFont typeface="Arial" panose="020B0604020202020204" pitchFamily="34" charset="0"/>
                        <a:buChar char="•"/>
                      </a:pPr>
                      <a:r>
                        <a:rPr lang="fr" sz="1600" b="0" i="0" u="none" strike="noStrike" kern="1200" cap="none" dirty="0">
                          <a:solidFill>
                            <a:schemeClr val="tx1"/>
                          </a:solidFill>
                          <a:latin typeface="Arial" panose="020B0604020202020204" pitchFamily="34" charset="0"/>
                          <a:ea typeface="+mn-ea"/>
                          <a:cs typeface="Arial" panose="020B0604020202020204" pitchFamily="34" charset="0"/>
                        </a:rPr>
                        <a:t>Includes rape and other forms of GBV (including IPV, FGM and reproductive coercion) as grounds for claiming refugee status.</a:t>
                      </a:r>
                      <a:endParaRPr sz="1600" b="0" i="0" u="none" strike="noStrike" kern="1200" cap="none" dirty="0">
                        <a:solidFill>
                          <a:schemeClr val="tx1"/>
                        </a:solidFill>
                        <a:latin typeface="Arial" panose="020B0604020202020204" pitchFamily="34" charset="0"/>
                        <a:ea typeface="+mn-ea"/>
                        <a:cs typeface="Arial" panose="020B0604020202020204" pitchFamily="34" charset="0"/>
                      </a:endParaRPr>
                    </a:p>
                    <a:p>
                      <a:pPr marL="285750" marR="0" lvl="0" indent="-285750" algn="l" defTabSz="914400" rtl="0" eaLnBrk="1" latinLnBrk="0" hangingPunct="1">
                        <a:lnSpc>
                          <a:spcPct val="108000"/>
                        </a:lnSpc>
                        <a:spcBef>
                          <a:spcPts val="0"/>
                        </a:spcBef>
                        <a:spcAft>
                          <a:spcPts val="200"/>
                        </a:spcAft>
                        <a:buClr>
                          <a:schemeClr val="accent2"/>
                        </a:buClr>
                        <a:buSzPct val="125000"/>
                        <a:buFont typeface="Arial" panose="020B0604020202020204" pitchFamily="34" charset="0"/>
                        <a:buChar char="•"/>
                      </a:pPr>
                      <a:r>
                        <a:rPr lang="fr" sz="1600" b="0" i="0" u="none" strike="noStrike" kern="1200" cap="none" dirty="0">
                          <a:solidFill>
                            <a:schemeClr val="tx1"/>
                          </a:solidFill>
                          <a:latin typeface="Arial" panose="020B0604020202020204" pitchFamily="34" charset="0"/>
                          <a:ea typeface="+mn-ea"/>
                          <a:cs typeface="Arial" panose="020B0604020202020204" pitchFamily="34" charset="0"/>
                        </a:rPr>
                        <a:t>Further allows for asylum claims based on persecution due to sexual orientation, gender identity or forced prostitution. </a:t>
                      </a:r>
                      <a:endParaRPr sz="1600" b="0" i="0" u="none" strike="noStrike" kern="1200" cap="none" dirty="0">
                        <a:solidFill>
                          <a:schemeClr val="tx1"/>
                        </a:solidFill>
                        <a:latin typeface="Arial" panose="020B0604020202020204" pitchFamily="34" charset="0"/>
                        <a:ea typeface="+mn-ea"/>
                        <a:cs typeface="Arial" panose="020B0604020202020204" pitchFamily="34" charset="0"/>
                      </a:endParaRPr>
                    </a:p>
                  </a:txBody>
                  <a:tcPr marL="121933" marR="121933" marT="60967" marB="60967">
                    <a:lnL w="19050" cap="flat" cmpd="sng" algn="ctr">
                      <a:solidFill>
                        <a:schemeClr val="accent3"/>
                      </a:solidFill>
                      <a:prstDash val="solid"/>
                      <a:round/>
                      <a:headEnd type="none" w="med" len="med"/>
                      <a:tailEnd type="none" w="med" len="med"/>
                    </a:lnL>
                    <a:lnR w="12700" cmpd="sng">
                      <a:noFill/>
                      <a:prstDash val="solid"/>
                    </a:lnR>
                    <a:lnT w="19050" cap="flat" cmpd="sng" algn="ctr">
                      <a:solidFill>
                        <a:schemeClr val="accent3"/>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87F727E9-AD0E-D86C-9502-2A3D4603E531}"/>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5.9</a:t>
            </a:r>
          </a:p>
        </p:txBody>
      </p:sp>
    </p:spTree>
    <p:extLst>
      <p:ext uri="{BB962C8B-B14F-4D97-AF65-F5344CB8AC3E}">
        <p14:creationId xmlns:p14="http://schemas.microsoft.com/office/powerpoint/2010/main" val="1685860822"/>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F38BC797FB8841A9F0CD35402662DF" ma:contentTypeVersion="15" ma:contentTypeDescription="Create a new document." ma:contentTypeScope="" ma:versionID="99ced07fb5afd8f3080f0dbb565623de">
  <xsd:schema xmlns:xsd="http://www.w3.org/2001/XMLSchema" xmlns:xs="http://www.w3.org/2001/XMLSchema" xmlns:p="http://schemas.microsoft.com/office/2006/metadata/properties" xmlns:ns2="378195d7-c3f9-40f6-b052-ccfdcaa7f5e8" xmlns:ns3="95a69525-d3a7-4da9-92b2-a924b10b2f63" targetNamespace="http://schemas.microsoft.com/office/2006/metadata/properties" ma:root="true" ma:fieldsID="49b72808d499569d2c22931c840e3c90" ns2:_="" ns3:_="">
    <xsd:import namespace="378195d7-c3f9-40f6-b052-ccfdcaa7f5e8"/>
    <xsd:import namespace="95a69525-d3a7-4da9-92b2-a924b10b2f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195d7-c3f9-40f6-b052-ccfdcaa7f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a69525-d3a7-4da9-92b2-a924b10b2f6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2285f84-c2dd-47f7-9666-a0759b6a09ac}" ma:internalName="TaxCatchAll" ma:showField="CatchAllData" ma:web="95a69525-d3a7-4da9-92b2-a924b10b2f6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a69525-d3a7-4da9-92b2-a924b10b2f63" xsi:nil="true"/>
    <lcf76f155ced4ddcb4097134ff3c332f xmlns="378195d7-c3f9-40f6-b052-ccfdcaa7f5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9F4115A-4006-4C9F-ABDE-CCD75173D570}"/>
</file>

<file path=customXml/itemProps2.xml><?xml version="1.0" encoding="utf-8"?>
<ds:datastoreItem xmlns:ds="http://schemas.openxmlformats.org/officeDocument/2006/customXml" ds:itemID="{4F6B0733-63CE-438B-8CC3-BB3679870AE8}"/>
</file>

<file path=customXml/itemProps3.xml><?xml version="1.0" encoding="utf-8"?>
<ds:datastoreItem xmlns:ds="http://schemas.openxmlformats.org/officeDocument/2006/customXml" ds:itemID="{19A827FA-EB4D-4F3E-BBEF-D9348CFD96BA}"/>
</file>

<file path=docProps/app.xml><?xml version="1.0" encoding="utf-8"?>
<Properties xmlns="http://schemas.openxmlformats.org/officeDocument/2006/extended-properties" xmlns:vt="http://schemas.openxmlformats.org/officeDocument/2006/docPropsVTypes">
  <TotalTime>21415</TotalTime>
  <Words>1654</Words>
  <Application>Microsoft Office PowerPoint</Application>
  <PresentationFormat>Widescreen</PresentationFormat>
  <Paragraphs>152</Paragraphs>
  <Slides>17</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MS UI Gothic</vt:lpstr>
      <vt:lpstr>Aptos</vt:lpstr>
      <vt:lpstr>Arial</vt:lpstr>
      <vt:lpstr>Calibri</vt:lpstr>
      <vt:lpstr>Symbol</vt:lpstr>
      <vt:lpstr>Wingdings</vt:lpstr>
      <vt:lpstr>Zapf Dingbats</vt:lpstr>
      <vt:lpstr>1_Office Theme 4 - WHO</vt:lpstr>
      <vt:lpstr>1_Office Theme 5</vt:lpstr>
      <vt:lpstr>Presentation slides</vt:lpstr>
      <vt:lpstr>PowerPoint Presentation</vt:lpstr>
      <vt:lpstr>Session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how policies impact the care provided</vt:lpstr>
      <vt:lpstr>When referral networks break down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editor</cp:lastModifiedBy>
  <cp:revision>687</cp:revision>
  <cp:lastPrinted>2024-11-29T14:13:27Z</cp:lastPrinted>
  <dcterms:created xsi:type="dcterms:W3CDTF">2024-07-22T16:05:02Z</dcterms:created>
  <dcterms:modified xsi:type="dcterms:W3CDTF">2025-01-22T17:37:17Z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0x0101000BF38BC797FB8841A9F0CD35402662DF</vt:lpwstr>
  </property>
</Properties>
</file>