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04" r:id="rId2"/>
  </p:sldMasterIdLst>
  <p:notesMasterIdLst>
    <p:notesMasterId r:id="rId11"/>
  </p:notesMasterIdLst>
  <p:sldIdLst>
    <p:sldId id="550" r:id="rId3"/>
    <p:sldId id="537" r:id="rId4"/>
    <p:sldId id="331" r:id="rId5"/>
    <p:sldId id="332" r:id="rId6"/>
    <p:sldId id="333" r:id="rId7"/>
    <p:sldId id="334" r:id="rId8"/>
    <p:sldId id="335" r:id="rId9"/>
    <p:sldId id="336" r:id="rId1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9" autoAdjust="0"/>
    <p:restoredTop sz="91525" autoAdjust="0"/>
  </p:normalViewPr>
  <p:slideViewPr>
    <p:cSldViewPr snapToGrid="0">
      <p:cViewPr varScale="1">
        <p:scale>
          <a:sx n="75" d="100"/>
          <a:sy n="75" d="100"/>
        </p:scale>
        <p:origin x="1099"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Master" Target="slideMasters/slideMaster2.xml"/><Relationship Id="rId16" Type="http://schemas.microsoft.com/office/2016/11/relationships/changesInfo" Target="changesInfos/changesInfo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idh McGregor (Green Ink)" userId="9cba41ee-7d70-4c23-afba-c2290bddaa61" providerId="ADAL" clId="{A0BE1405-3551-4897-AFF8-2F67333249E2}"/>
    <pc:docChg chg="delSld delMainMaster">
      <pc:chgData name="Eilidh McGregor (Green Ink)" userId="9cba41ee-7d70-4c23-afba-c2290bddaa61" providerId="ADAL" clId="{A0BE1405-3551-4897-AFF8-2F67333249E2}" dt="2025-01-22T17:35:38.610" v="1" actId="2696"/>
      <pc:docMkLst>
        <pc:docMk/>
      </pc:docMkLst>
      <pc:sldChg chg="del">
        <pc:chgData name="Eilidh McGregor (Green Ink)" userId="9cba41ee-7d70-4c23-afba-c2290bddaa61" providerId="ADAL" clId="{A0BE1405-3551-4897-AFF8-2F67333249E2}" dt="2025-01-22T17:35:19.566" v="0" actId="2696"/>
        <pc:sldMkLst>
          <pc:docMk/>
          <pc:sldMk cId="0" sldId="257"/>
        </pc:sldMkLst>
      </pc:sldChg>
      <pc:sldChg chg="del">
        <pc:chgData name="Eilidh McGregor (Green Ink)" userId="9cba41ee-7d70-4c23-afba-c2290bddaa61" providerId="ADAL" clId="{A0BE1405-3551-4897-AFF8-2F67333249E2}" dt="2025-01-22T17:35:19.566" v="0" actId="2696"/>
        <pc:sldMkLst>
          <pc:docMk/>
          <pc:sldMk cId="0" sldId="258"/>
        </pc:sldMkLst>
      </pc:sldChg>
      <pc:sldChg chg="del">
        <pc:chgData name="Eilidh McGregor (Green Ink)" userId="9cba41ee-7d70-4c23-afba-c2290bddaa61" providerId="ADAL" clId="{A0BE1405-3551-4897-AFF8-2F67333249E2}" dt="2025-01-22T17:35:19.566" v="0" actId="2696"/>
        <pc:sldMkLst>
          <pc:docMk/>
          <pc:sldMk cId="0" sldId="259"/>
        </pc:sldMkLst>
      </pc:sldChg>
      <pc:sldChg chg="del">
        <pc:chgData name="Eilidh McGregor (Green Ink)" userId="9cba41ee-7d70-4c23-afba-c2290bddaa61" providerId="ADAL" clId="{A0BE1405-3551-4897-AFF8-2F67333249E2}" dt="2025-01-22T17:35:19.566" v="0" actId="2696"/>
        <pc:sldMkLst>
          <pc:docMk/>
          <pc:sldMk cId="0" sldId="260"/>
        </pc:sldMkLst>
      </pc:sldChg>
      <pc:sldChg chg="del">
        <pc:chgData name="Eilidh McGregor (Green Ink)" userId="9cba41ee-7d70-4c23-afba-c2290bddaa61" providerId="ADAL" clId="{A0BE1405-3551-4897-AFF8-2F67333249E2}" dt="2025-01-22T17:35:19.566" v="0" actId="2696"/>
        <pc:sldMkLst>
          <pc:docMk/>
          <pc:sldMk cId="0" sldId="261"/>
        </pc:sldMkLst>
      </pc:sldChg>
      <pc:sldChg chg="del">
        <pc:chgData name="Eilidh McGregor (Green Ink)" userId="9cba41ee-7d70-4c23-afba-c2290bddaa61" providerId="ADAL" clId="{A0BE1405-3551-4897-AFF8-2F67333249E2}" dt="2025-01-22T17:35:19.566" v="0" actId="2696"/>
        <pc:sldMkLst>
          <pc:docMk/>
          <pc:sldMk cId="0" sldId="262"/>
        </pc:sldMkLst>
      </pc:sldChg>
      <pc:sldChg chg="del">
        <pc:chgData name="Eilidh McGregor (Green Ink)" userId="9cba41ee-7d70-4c23-afba-c2290bddaa61" providerId="ADAL" clId="{A0BE1405-3551-4897-AFF8-2F67333249E2}" dt="2025-01-22T17:35:19.566" v="0" actId="2696"/>
        <pc:sldMkLst>
          <pc:docMk/>
          <pc:sldMk cId="0" sldId="263"/>
        </pc:sldMkLst>
      </pc:sldChg>
      <pc:sldChg chg="del">
        <pc:chgData name="Eilidh McGregor (Green Ink)" userId="9cba41ee-7d70-4c23-afba-c2290bddaa61" providerId="ADAL" clId="{A0BE1405-3551-4897-AFF8-2F67333249E2}" dt="2025-01-22T17:35:19.566" v="0" actId="2696"/>
        <pc:sldMkLst>
          <pc:docMk/>
          <pc:sldMk cId="0" sldId="264"/>
        </pc:sldMkLst>
      </pc:sldChg>
      <pc:sldChg chg="del">
        <pc:chgData name="Eilidh McGregor (Green Ink)" userId="9cba41ee-7d70-4c23-afba-c2290bddaa61" providerId="ADAL" clId="{A0BE1405-3551-4897-AFF8-2F67333249E2}" dt="2025-01-22T17:35:19.566" v="0" actId="2696"/>
        <pc:sldMkLst>
          <pc:docMk/>
          <pc:sldMk cId="0" sldId="265"/>
        </pc:sldMkLst>
      </pc:sldChg>
      <pc:sldChg chg="del">
        <pc:chgData name="Eilidh McGregor (Green Ink)" userId="9cba41ee-7d70-4c23-afba-c2290bddaa61" providerId="ADAL" clId="{A0BE1405-3551-4897-AFF8-2F67333249E2}" dt="2025-01-22T17:35:19.566" v="0" actId="2696"/>
        <pc:sldMkLst>
          <pc:docMk/>
          <pc:sldMk cId="0" sldId="268"/>
        </pc:sldMkLst>
      </pc:sldChg>
      <pc:sldChg chg="del">
        <pc:chgData name="Eilidh McGregor (Green Ink)" userId="9cba41ee-7d70-4c23-afba-c2290bddaa61" providerId="ADAL" clId="{A0BE1405-3551-4897-AFF8-2F67333249E2}" dt="2025-01-22T17:35:19.566" v="0" actId="2696"/>
        <pc:sldMkLst>
          <pc:docMk/>
          <pc:sldMk cId="0" sldId="269"/>
        </pc:sldMkLst>
      </pc:sldChg>
      <pc:sldChg chg="del">
        <pc:chgData name="Eilidh McGregor (Green Ink)" userId="9cba41ee-7d70-4c23-afba-c2290bddaa61" providerId="ADAL" clId="{A0BE1405-3551-4897-AFF8-2F67333249E2}" dt="2025-01-22T17:35:19.566" v="0" actId="2696"/>
        <pc:sldMkLst>
          <pc:docMk/>
          <pc:sldMk cId="0" sldId="270"/>
        </pc:sldMkLst>
      </pc:sldChg>
      <pc:sldChg chg="del">
        <pc:chgData name="Eilidh McGregor (Green Ink)" userId="9cba41ee-7d70-4c23-afba-c2290bddaa61" providerId="ADAL" clId="{A0BE1405-3551-4897-AFF8-2F67333249E2}" dt="2025-01-22T17:35:19.566" v="0" actId="2696"/>
        <pc:sldMkLst>
          <pc:docMk/>
          <pc:sldMk cId="0" sldId="271"/>
        </pc:sldMkLst>
      </pc:sldChg>
      <pc:sldChg chg="del">
        <pc:chgData name="Eilidh McGregor (Green Ink)" userId="9cba41ee-7d70-4c23-afba-c2290bddaa61" providerId="ADAL" clId="{A0BE1405-3551-4897-AFF8-2F67333249E2}" dt="2025-01-22T17:35:19.566" v="0" actId="2696"/>
        <pc:sldMkLst>
          <pc:docMk/>
          <pc:sldMk cId="0" sldId="272"/>
        </pc:sldMkLst>
      </pc:sldChg>
      <pc:sldChg chg="del">
        <pc:chgData name="Eilidh McGregor (Green Ink)" userId="9cba41ee-7d70-4c23-afba-c2290bddaa61" providerId="ADAL" clId="{A0BE1405-3551-4897-AFF8-2F67333249E2}" dt="2025-01-22T17:35:19.566" v="0" actId="2696"/>
        <pc:sldMkLst>
          <pc:docMk/>
          <pc:sldMk cId="0" sldId="273"/>
        </pc:sldMkLst>
      </pc:sldChg>
      <pc:sldChg chg="del">
        <pc:chgData name="Eilidh McGregor (Green Ink)" userId="9cba41ee-7d70-4c23-afba-c2290bddaa61" providerId="ADAL" clId="{A0BE1405-3551-4897-AFF8-2F67333249E2}" dt="2025-01-22T17:35:19.566" v="0" actId="2696"/>
        <pc:sldMkLst>
          <pc:docMk/>
          <pc:sldMk cId="0" sldId="274"/>
        </pc:sldMkLst>
      </pc:sldChg>
      <pc:sldChg chg="del">
        <pc:chgData name="Eilidh McGregor (Green Ink)" userId="9cba41ee-7d70-4c23-afba-c2290bddaa61" providerId="ADAL" clId="{A0BE1405-3551-4897-AFF8-2F67333249E2}" dt="2025-01-22T17:35:19.566" v="0" actId="2696"/>
        <pc:sldMkLst>
          <pc:docMk/>
          <pc:sldMk cId="2325324675" sldId="276"/>
        </pc:sldMkLst>
      </pc:sldChg>
      <pc:sldChg chg="del">
        <pc:chgData name="Eilidh McGregor (Green Ink)" userId="9cba41ee-7d70-4c23-afba-c2290bddaa61" providerId="ADAL" clId="{A0BE1405-3551-4897-AFF8-2F67333249E2}" dt="2025-01-22T17:35:19.566" v="0" actId="2696"/>
        <pc:sldMkLst>
          <pc:docMk/>
          <pc:sldMk cId="1137728767" sldId="277"/>
        </pc:sldMkLst>
      </pc:sldChg>
      <pc:sldChg chg="del">
        <pc:chgData name="Eilidh McGregor (Green Ink)" userId="9cba41ee-7d70-4c23-afba-c2290bddaa61" providerId="ADAL" clId="{A0BE1405-3551-4897-AFF8-2F67333249E2}" dt="2025-01-22T17:35:19.566" v="0" actId="2696"/>
        <pc:sldMkLst>
          <pc:docMk/>
          <pc:sldMk cId="156287223" sldId="278"/>
        </pc:sldMkLst>
      </pc:sldChg>
      <pc:sldChg chg="del">
        <pc:chgData name="Eilidh McGregor (Green Ink)" userId="9cba41ee-7d70-4c23-afba-c2290bddaa61" providerId="ADAL" clId="{A0BE1405-3551-4897-AFF8-2F67333249E2}" dt="2025-01-22T17:35:19.566" v="0" actId="2696"/>
        <pc:sldMkLst>
          <pc:docMk/>
          <pc:sldMk cId="487998334" sldId="279"/>
        </pc:sldMkLst>
      </pc:sldChg>
      <pc:sldChg chg="del">
        <pc:chgData name="Eilidh McGregor (Green Ink)" userId="9cba41ee-7d70-4c23-afba-c2290bddaa61" providerId="ADAL" clId="{A0BE1405-3551-4897-AFF8-2F67333249E2}" dt="2025-01-22T17:35:19.566" v="0" actId="2696"/>
        <pc:sldMkLst>
          <pc:docMk/>
          <pc:sldMk cId="2105561284" sldId="280"/>
        </pc:sldMkLst>
      </pc:sldChg>
      <pc:sldChg chg="del">
        <pc:chgData name="Eilidh McGregor (Green Ink)" userId="9cba41ee-7d70-4c23-afba-c2290bddaa61" providerId="ADAL" clId="{A0BE1405-3551-4897-AFF8-2F67333249E2}" dt="2025-01-22T17:35:19.566" v="0" actId="2696"/>
        <pc:sldMkLst>
          <pc:docMk/>
          <pc:sldMk cId="44598553" sldId="281"/>
        </pc:sldMkLst>
      </pc:sldChg>
      <pc:sldChg chg="del">
        <pc:chgData name="Eilidh McGregor (Green Ink)" userId="9cba41ee-7d70-4c23-afba-c2290bddaa61" providerId="ADAL" clId="{A0BE1405-3551-4897-AFF8-2F67333249E2}" dt="2025-01-22T17:35:19.566" v="0" actId="2696"/>
        <pc:sldMkLst>
          <pc:docMk/>
          <pc:sldMk cId="1578025308" sldId="282"/>
        </pc:sldMkLst>
      </pc:sldChg>
      <pc:sldChg chg="del">
        <pc:chgData name="Eilidh McGregor (Green Ink)" userId="9cba41ee-7d70-4c23-afba-c2290bddaa61" providerId="ADAL" clId="{A0BE1405-3551-4897-AFF8-2F67333249E2}" dt="2025-01-22T17:35:19.566" v="0" actId="2696"/>
        <pc:sldMkLst>
          <pc:docMk/>
          <pc:sldMk cId="2402466503" sldId="283"/>
        </pc:sldMkLst>
      </pc:sldChg>
      <pc:sldChg chg="del">
        <pc:chgData name="Eilidh McGregor (Green Ink)" userId="9cba41ee-7d70-4c23-afba-c2290bddaa61" providerId="ADAL" clId="{A0BE1405-3551-4897-AFF8-2F67333249E2}" dt="2025-01-22T17:35:19.566" v="0" actId="2696"/>
        <pc:sldMkLst>
          <pc:docMk/>
          <pc:sldMk cId="2856298819" sldId="284"/>
        </pc:sldMkLst>
      </pc:sldChg>
      <pc:sldChg chg="del">
        <pc:chgData name="Eilidh McGregor (Green Ink)" userId="9cba41ee-7d70-4c23-afba-c2290bddaa61" providerId="ADAL" clId="{A0BE1405-3551-4897-AFF8-2F67333249E2}" dt="2025-01-22T17:35:19.566" v="0" actId="2696"/>
        <pc:sldMkLst>
          <pc:docMk/>
          <pc:sldMk cId="3595759619" sldId="285"/>
        </pc:sldMkLst>
      </pc:sldChg>
      <pc:sldChg chg="del">
        <pc:chgData name="Eilidh McGregor (Green Ink)" userId="9cba41ee-7d70-4c23-afba-c2290bddaa61" providerId="ADAL" clId="{A0BE1405-3551-4897-AFF8-2F67333249E2}" dt="2025-01-22T17:35:19.566" v="0" actId="2696"/>
        <pc:sldMkLst>
          <pc:docMk/>
          <pc:sldMk cId="3483525006" sldId="286"/>
        </pc:sldMkLst>
      </pc:sldChg>
      <pc:sldChg chg="del">
        <pc:chgData name="Eilidh McGregor (Green Ink)" userId="9cba41ee-7d70-4c23-afba-c2290bddaa61" providerId="ADAL" clId="{A0BE1405-3551-4897-AFF8-2F67333249E2}" dt="2025-01-22T17:35:19.566" v="0" actId="2696"/>
        <pc:sldMkLst>
          <pc:docMk/>
          <pc:sldMk cId="1127691587" sldId="287"/>
        </pc:sldMkLst>
      </pc:sldChg>
      <pc:sldChg chg="del">
        <pc:chgData name="Eilidh McGregor (Green Ink)" userId="9cba41ee-7d70-4c23-afba-c2290bddaa61" providerId="ADAL" clId="{A0BE1405-3551-4897-AFF8-2F67333249E2}" dt="2025-01-22T17:35:19.566" v="0" actId="2696"/>
        <pc:sldMkLst>
          <pc:docMk/>
          <pc:sldMk cId="3760288944" sldId="288"/>
        </pc:sldMkLst>
      </pc:sldChg>
      <pc:sldChg chg="del">
        <pc:chgData name="Eilidh McGregor (Green Ink)" userId="9cba41ee-7d70-4c23-afba-c2290bddaa61" providerId="ADAL" clId="{A0BE1405-3551-4897-AFF8-2F67333249E2}" dt="2025-01-22T17:35:19.566" v="0" actId="2696"/>
        <pc:sldMkLst>
          <pc:docMk/>
          <pc:sldMk cId="2088804391" sldId="289"/>
        </pc:sldMkLst>
      </pc:sldChg>
      <pc:sldChg chg="del">
        <pc:chgData name="Eilidh McGregor (Green Ink)" userId="9cba41ee-7d70-4c23-afba-c2290bddaa61" providerId="ADAL" clId="{A0BE1405-3551-4897-AFF8-2F67333249E2}" dt="2025-01-22T17:35:19.566" v="0" actId="2696"/>
        <pc:sldMkLst>
          <pc:docMk/>
          <pc:sldMk cId="2536136086" sldId="290"/>
        </pc:sldMkLst>
      </pc:sldChg>
      <pc:sldChg chg="del">
        <pc:chgData name="Eilidh McGregor (Green Ink)" userId="9cba41ee-7d70-4c23-afba-c2290bddaa61" providerId="ADAL" clId="{A0BE1405-3551-4897-AFF8-2F67333249E2}" dt="2025-01-22T17:35:19.566" v="0" actId="2696"/>
        <pc:sldMkLst>
          <pc:docMk/>
          <pc:sldMk cId="2948403408" sldId="291"/>
        </pc:sldMkLst>
      </pc:sldChg>
      <pc:sldChg chg="del">
        <pc:chgData name="Eilidh McGregor (Green Ink)" userId="9cba41ee-7d70-4c23-afba-c2290bddaa61" providerId="ADAL" clId="{A0BE1405-3551-4897-AFF8-2F67333249E2}" dt="2025-01-22T17:35:19.566" v="0" actId="2696"/>
        <pc:sldMkLst>
          <pc:docMk/>
          <pc:sldMk cId="3190309418" sldId="292"/>
        </pc:sldMkLst>
      </pc:sldChg>
      <pc:sldChg chg="del">
        <pc:chgData name="Eilidh McGregor (Green Ink)" userId="9cba41ee-7d70-4c23-afba-c2290bddaa61" providerId="ADAL" clId="{A0BE1405-3551-4897-AFF8-2F67333249E2}" dt="2025-01-22T17:35:19.566" v="0" actId="2696"/>
        <pc:sldMkLst>
          <pc:docMk/>
          <pc:sldMk cId="4008065995" sldId="293"/>
        </pc:sldMkLst>
      </pc:sldChg>
      <pc:sldChg chg="del">
        <pc:chgData name="Eilidh McGregor (Green Ink)" userId="9cba41ee-7d70-4c23-afba-c2290bddaa61" providerId="ADAL" clId="{A0BE1405-3551-4897-AFF8-2F67333249E2}" dt="2025-01-22T17:35:19.566" v="0" actId="2696"/>
        <pc:sldMkLst>
          <pc:docMk/>
          <pc:sldMk cId="2273748839" sldId="294"/>
        </pc:sldMkLst>
      </pc:sldChg>
      <pc:sldChg chg="del">
        <pc:chgData name="Eilidh McGregor (Green Ink)" userId="9cba41ee-7d70-4c23-afba-c2290bddaa61" providerId="ADAL" clId="{A0BE1405-3551-4897-AFF8-2F67333249E2}" dt="2025-01-22T17:35:19.566" v="0" actId="2696"/>
        <pc:sldMkLst>
          <pc:docMk/>
          <pc:sldMk cId="506637727" sldId="295"/>
        </pc:sldMkLst>
      </pc:sldChg>
      <pc:sldChg chg="del">
        <pc:chgData name="Eilidh McGregor (Green Ink)" userId="9cba41ee-7d70-4c23-afba-c2290bddaa61" providerId="ADAL" clId="{A0BE1405-3551-4897-AFF8-2F67333249E2}" dt="2025-01-22T17:35:19.566" v="0" actId="2696"/>
        <pc:sldMkLst>
          <pc:docMk/>
          <pc:sldMk cId="2167027896" sldId="296"/>
        </pc:sldMkLst>
      </pc:sldChg>
      <pc:sldChg chg="del">
        <pc:chgData name="Eilidh McGregor (Green Ink)" userId="9cba41ee-7d70-4c23-afba-c2290bddaa61" providerId="ADAL" clId="{A0BE1405-3551-4897-AFF8-2F67333249E2}" dt="2025-01-22T17:35:19.566" v="0" actId="2696"/>
        <pc:sldMkLst>
          <pc:docMk/>
          <pc:sldMk cId="638909572" sldId="297"/>
        </pc:sldMkLst>
      </pc:sldChg>
      <pc:sldChg chg="del">
        <pc:chgData name="Eilidh McGregor (Green Ink)" userId="9cba41ee-7d70-4c23-afba-c2290bddaa61" providerId="ADAL" clId="{A0BE1405-3551-4897-AFF8-2F67333249E2}" dt="2025-01-22T17:35:19.566" v="0" actId="2696"/>
        <pc:sldMkLst>
          <pc:docMk/>
          <pc:sldMk cId="2532305775" sldId="298"/>
        </pc:sldMkLst>
      </pc:sldChg>
      <pc:sldChg chg="del">
        <pc:chgData name="Eilidh McGregor (Green Ink)" userId="9cba41ee-7d70-4c23-afba-c2290bddaa61" providerId="ADAL" clId="{A0BE1405-3551-4897-AFF8-2F67333249E2}" dt="2025-01-22T17:35:19.566" v="0" actId="2696"/>
        <pc:sldMkLst>
          <pc:docMk/>
          <pc:sldMk cId="2589981433" sldId="299"/>
        </pc:sldMkLst>
      </pc:sldChg>
      <pc:sldChg chg="del">
        <pc:chgData name="Eilidh McGregor (Green Ink)" userId="9cba41ee-7d70-4c23-afba-c2290bddaa61" providerId="ADAL" clId="{A0BE1405-3551-4897-AFF8-2F67333249E2}" dt="2025-01-22T17:35:19.566" v="0" actId="2696"/>
        <pc:sldMkLst>
          <pc:docMk/>
          <pc:sldMk cId="3062596167" sldId="300"/>
        </pc:sldMkLst>
      </pc:sldChg>
      <pc:sldChg chg="del">
        <pc:chgData name="Eilidh McGregor (Green Ink)" userId="9cba41ee-7d70-4c23-afba-c2290bddaa61" providerId="ADAL" clId="{A0BE1405-3551-4897-AFF8-2F67333249E2}" dt="2025-01-22T17:35:19.566" v="0" actId="2696"/>
        <pc:sldMkLst>
          <pc:docMk/>
          <pc:sldMk cId="1692043370" sldId="301"/>
        </pc:sldMkLst>
      </pc:sldChg>
      <pc:sldChg chg="del">
        <pc:chgData name="Eilidh McGregor (Green Ink)" userId="9cba41ee-7d70-4c23-afba-c2290bddaa61" providerId="ADAL" clId="{A0BE1405-3551-4897-AFF8-2F67333249E2}" dt="2025-01-22T17:35:19.566" v="0" actId="2696"/>
        <pc:sldMkLst>
          <pc:docMk/>
          <pc:sldMk cId="4262841150" sldId="302"/>
        </pc:sldMkLst>
      </pc:sldChg>
      <pc:sldChg chg="del">
        <pc:chgData name="Eilidh McGregor (Green Ink)" userId="9cba41ee-7d70-4c23-afba-c2290bddaa61" providerId="ADAL" clId="{A0BE1405-3551-4897-AFF8-2F67333249E2}" dt="2025-01-22T17:35:19.566" v="0" actId="2696"/>
        <pc:sldMkLst>
          <pc:docMk/>
          <pc:sldMk cId="880424807" sldId="303"/>
        </pc:sldMkLst>
      </pc:sldChg>
      <pc:sldChg chg="del">
        <pc:chgData name="Eilidh McGregor (Green Ink)" userId="9cba41ee-7d70-4c23-afba-c2290bddaa61" providerId="ADAL" clId="{A0BE1405-3551-4897-AFF8-2F67333249E2}" dt="2025-01-22T17:35:19.566" v="0" actId="2696"/>
        <pc:sldMkLst>
          <pc:docMk/>
          <pc:sldMk cId="1227228117" sldId="304"/>
        </pc:sldMkLst>
      </pc:sldChg>
      <pc:sldChg chg="del">
        <pc:chgData name="Eilidh McGregor (Green Ink)" userId="9cba41ee-7d70-4c23-afba-c2290bddaa61" providerId="ADAL" clId="{A0BE1405-3551-4897-AFF8-2F67333249E2}" dt="2025-01-22T17:35:19.566" v="0" actId="2696"/>
        <pc:sldMkLst>
          <pc:docMk/>
          <pc:sldMk cId="3751994093" sldId="305"/>
        </pc:sldMkLst>
      </pc:sldChg>
      <pc:sldChg chg="del">
        <pc:chgData name="Eilidh McGregor (Green Ink)" userId="9cba41ee-7d70-4c23-afba-c2290bddaa61" providerId="ADAL" clId="{A0BE1405-3551-4897-AFF8-2F67333249E2}" dt="2025-01-22T17:35:19.566" v="0" actId="2696"/>
        <pc:sldMkLst>
          <pc:docMk/>
          <pc:sldMk cId="1617310243" sldId="306"/>
        </pc:sldMkLst>
      </pc:sldChg>
      <pc:sldChg chg="del">
        <pc:chgData name="Eilidh McGregor (Green Ink)" userId="9cba41ee-7d70-4c23-afba-c2290bddaa61" providerId="ADAL" clId="{A0BE1405-3551-4897-AFF8-2F67333249E2}" dt="2025-01-22T17:35:19.566" v="0" actId="2696"/>
        <pc:sldMkLst>
          <pc:docMk/>
          <pc:sldMk cId="941654747" sldId="307"/>
        </pc:sldMkLst>
      </pc:sldChg>
      <pc:sldChg chg="del">
        <pc:chgData name="Eilidh McGregor (Green Ink)" userId="9cba41ee-7d70-4c23-afba-c2290bddaa61" providerId="ADAL" clId="{A0BE1405-3551-4897-AFF8-2F67333249E2}" dt="2025-01-22T17:35:19.566" v="0" actId="2696"/>
        <pc:sldMkLst>
          <pc:docMk/>
          <pc:sldMk cId="2976818819" sldId="308"/>
        </pc:sldMkLst>
      </pc:sldChg>
      <pc:sldChg chg="del">
        <pc:chgData name="Eilidh McGregor (Green Ink)" userId="9cba41ee-7d70-4c23-afba-c2290bddaa61" providerId="ADAL" clId="{A0BE1405-3551-4897-AFF8-2F67333249E2}" dt="2025-01-22T17:35:19.566" v="0" actId="2696"/>
        <pc:sldMkLst>
          <pc:docMk/>
          <pc:sldMk cId="1702705720" sldId="309"/>
        </pc:sldMkLst>
      </pc:sldChg>
      <pc:sldChg chg="del">
        <pc:chgData name="Eilidh McGregor (Green Ink)" userId="9cba41ee-7d70-4c23-afba-c2290bddaa61" providerId="ADAL" clId="{A0BE1405-3551-4897-AFF8-2F67333249E2}" dt="2025-01-22T17:35:19.566" v="0" actId="2696"/>
        <pc:sldMkLst>
          <pc:docMk/>
          <pc:sldMk cId="3309654041" sldId="310"/>
        </pc:sldMkLst>
      </pc:sldChg>
      <pc:sldChg chg="del">
        <pc:chgData name="Eilidh McGregor (Green Ink)" userId="9cba41ee-7d70-4c23-afba-c2290bddaa61" providerId="ADAL" clId="{A0BE1405-3551-4897-AFF8-2F67333249E2}" dt="2025-01-22T17:35:19.566" v="0" actId="2696"/>
        <pc:sldMkLst>
          <pc:docMk/>
          <pc:sldMk cId="2425938701" sldId="311"/>
        </pc:sldMkLst>
      </pc:sldChg>
      <pc:sldChg chg="del">
        <pc:chgData name="Eilidh McGregor (Green Ink)" userId="9cba41ee-7d70-4c23-afba-c2290bddaa61" providerId="ADAL" clId="{A0BE1405-3551-4897-AFF8-2F67333249E2}" dt="2025-01-22T17:35:19.566" v="0" actId="2696"/>
        <pc:sldMkLst>
          <pc:docMk/>
          <pc:sldMk cId="2735761718" sldId="312"/>
        </pc:sldMkLst>
      </pc:sldChg>
      <pc:sldChg chg="del">
        <pc:chgData name="Eilidh McGregor (Green Ink)" userId="9cba41ee-7d70-4c23-afba-c2290bddaa61" providerId="ADAL" clId="{A0BE1405-3551-4897-AFF8-2F67333249E2}" dt="2025-01-22T17:35:19.566" v="0" actId="2696"/>
        <pc:sldMkLst>
          <pc:docMk/>
          <pc:sldMk cId="31742039" sldId="313"/>
        </pc:sldMkLst>
      </pc:sldChg>
      <pc:sldChg chg="del">
        <pc:chgData name="Eilidh McGregor (Green Ink)" userId="9cba41ee-7d70-4c23-afba-c2290bddaa61" providerId="ADAL" clId="{A0BE1405-3551-4897-AFF8-2F67333249E2}" dt="2025-01-22T17:35:19.566" v="0" actId="2696"/>
        <pc:sldMkLst>
          <pc:docMk/>
          <pc:sldMk cId="3703753277" sldId="314"/>
        </pc:sldMkLst>
      </pc:sldChg>
      <pc:sldChg chg="del">
        <pc:chgData name="Eilidh McGregor (Green Ink)" userId="9cba41ee-7d70-4c23-afba-c2290bddaa61" providerId="ADAL" clId="{A0BE1405-3551-4897-AFF8-2F67333249E2}" dt="2025-01-22T17:35:19.566" v="0" actId="2696"/>
        <pc:sldMkLst>
          <pc:docMk/>
          <pc:sldMk cId="3592705895" sldId="315"/>
        </pc:sldMkLst>
      </pc:sldChg>
      <pc:sldChg chg="del">
        <pc:chgData name="Eilidh McGregor (Green Ink)" userId="9cba41ee-7d70-4c23-afba-c2290bddaa61" providerId="ADAL" clId="{A0BE1405-3551-4897-AFF8-2F67333249E2}" dt="2025-01-22T17:35:19.566" v="0" actId="2696"/>
        <pc:sldMkLst>
          <pc:docMk/>
          <pc:sldMk cId="645047903" sldId="316"/>
        </pc:sldMkLst>
      </pc:sldChg>
      <pc:sldChg chg="del">
        <pc:chgData name="Eilidh McGregor (Green Ink)" userId="9cba41ee-7d70-4c23-afba-c2290bddaa61" providerId="ADAL" clId="{A0BE1405-3551-4897-AFF8-2F67333249E2}" dt="2025-01-22T17:35:19.566" v="0" actId="2696"/>
        <pc:sldMkLst>
          <pc:docMk/>
          <pc:sldMk cId="2459270932" sldId="317"/>
        </pc:sldMkLst>
      </pc:sldChg>
      <pc:sldChg chg="del">
        <pc:chgData name="Eilidh McGregor (Green Ink)" userId="9cba41ee-7d70-4c23-afba-c2290bddaa61" providerId="ADAL" clId="{A0BE1405-3551-4897-AFF8-2F67333249E2}" dt="2025-01-22T17:35:19.566" v="0" actId="2696"/>
        <pc:sldMkLst>
          <pc:docMk/>
          <pc:sldMk cId="405924900" sldId="318"/>
        </pc:sldMkLst>
      </pc:sldChg>
      <pc:sldChg chg="del">
        <pc:chgData name="Eilidh McGregor (Green Ink)" userId="9cba41ee-7d70-4c23-afba-c2290bddaa61" providerId="ADAL" clId="{A0BE1405-3551-4897-AFF8-2F67333249E2}" dt="2025-01-22T17:35:19.566" v="0" actId="2696"/>
        <pc:sldMkLst>
          <pc:docMk/>
          <pc:sldMk cId="215115266" sldId="319"/>
        </pc:sldMkLst>
      </pc:sldChg>
      <pc:sldChg chg="del">
        <pc:chgData name="Eilidh McGregor (Green Ink)" userId="9cba41ee-7d70-4c23-afba-c2290bddaa61" providerId="ADAL" clId="{A0BE1405-3551-4897-AFF8-2F67333249E2}" dt="2025-01-22T17:35:19.566" v="0" actId="2696"/>
        <pc:sldMkLst>
          <pc:docMk/>
          <pc:sldMk cId="300440845" sldId="320"/>
        </pc:sldMkLst>
      </pc:sldChg>
      <pc:sldChg chg="del">
        <pc:chgData name="Eilidh McGregor (Green Ink)" userId="9cba41ee-7d70-4c23-afba-c2290bddaa61" providerId="ADAL" clId="{A0BE1405-3551-4897-AFF8-2F67333249E2}" dt="2025-01-22T17:35:19.566" v="0" actId="2696"/>
        <pc:sldMkLst>
          <pc:docMk/>
          <pc:sldMk cId="4016960346" sldId="321"/>
        </pc:sldMkLst>
      </pc:sldChg>
      <pc:sldChg chg="del">
        <pc:chgData name="Eilidh McGregor (Green Ink)" userId="9cba41ee-7d70-4c23-afba-c2290bddaa61" providerId="ADAL" clId="{A0BE1405-3551-4897-AFF8-2F67333249E2}" dt="2025-01-22T17:35:19.566" v="0" actId="2696"/>
        <pc:sldMkLst>
          <pc:docMk/>
          <pc:sldMk cId="1819681962" sldId="322"/>
        </pc:sldMkLst>
      </pc:sldChg>
      <pc:sldChg chg="del">
        <pc:chgData name="Eilidh McGregor (Green Ink)" userId="9cba41ee-7d70-4c23-afba-c2290bddaa61" providerId="ADAL" clId="{A0BE1405-3551-4897-AFF8-2F67333249E2}" dt="2025-01-22T17:35:19.566" v="0" actId="2696"/>
        <pc:sldMkLst>
          <pc:docMk/>
          <pc:sldMk cId="1365899413" sldId="323"/>
        </pc:sldMkLst>
      </pc:sldChg>
      <pc:sldChg chg="del">
        <pc:chgData name="Eilidh McGregor (Green Ink)" userId="9cba41ee-7d70-4c23-afba-c2290bddaa61" providerId="ADAL" clId="{A0BE1405-3551-4897-AFF8-2F67333249E2}" dt="2025-01-22T17:35:19.566" v="0" actId="2696"/>
        <pc:sldMkLst>
          <pc:docMk/>
          <pc:sldMk cId="2638156766" sldId="324"/>
        </pc:sldMkLst>
      </pc:sldChg>
      <pc:sldChg chg="del">
        <pc:chgData name="Eilidh McGregor (Green Ink)" userId="9cba41ee-7d70-4c23-afba-c2290bddaa61" providerId="ADAL" clId="{A0BE1405-3551-4897-AFF8-2F67333249E2}" dt="2025-01-22T17:35:19.566" v="0" actId="2696"/>
        <pc:sldMkLst>
          <pc:docMk/>
          <pc:sldMk cId="1369234350" sldId="325"/>
        </pc:sldMkLst>
      </pc:sldChg>
      <pc:sldChg chg="del">
        <pc:chgData name="Eilidh McGregor (Green Ink)" userId="9cba41ee-7d70-4c23-afba-c2290bddaa61" providerId="ADAL" clId="{A0BE1405-3551-4897-AFF8-2F67333249E2}" dt="2025-01-22T17:35:19.566" v="0" actId="2696"/>
        <pc:sldMkLst>
          <pc:docMk/>
          <pc:sldMk cId="60754089" sldId="326"/>
        </pc:sldMkLst>
      </pc:sldChg>
      <pc:sldChg chg="del">
        <pc:chgData name="Eilidh McGregor (Green Ink)" userId="9cba41ee-7d70-4c23-afba-c2290bddaa61" providerId="ADAL" clId="{A0BE1405-3551-4897-AFF8-2F67333249E2}" dt="2025-01-22T17:35:19.566" v="0" actId="2696"/>
        <pc:sldMkLst>
          <pc:docMk/>
          <pc:sldMk cId="1645537383" sldId="327"/>
        </pc:sldMkLst>
      </pc:sldChg>
      <pc:sldChg chg="del">
        <pc:chgData name="Eilidh McGregor (Green Ink)" userId="9cba41ee-7d70-4c23-afba-c2290bddaa61" providerId="ADAL" clId="{A0BE1405-3551-4897-AFF8-2F67333249E2}" dt="2025-01-22T17:35:19.566" v="0" actId="2696"/>
        <pc:sldMkLst>
          <pc:docMk/>
          <pc:sldMk cId="2105024719" sldId="328"/>
        </pc:sldMkLst>
      </pc:sldChg>
      <pc:sldChg chg="del">
        <pc:chgData name="Eilidh McGregor (Green Ink)" userId="9cba41ee-7d70-4c23-afba-c2290bddaa61" providerId="ADAL" clId="{A0BE1405-3551-4897-AFF8-2F67333249E2}" dt="2025-01-22T17:35:19.566" v="0" actId="2696"/>
        <pc:sldMkLst>
          <pc:docMk/>
          <pc:sldMk cId="4287269881" sldId="329"/>
        </pc:sldMkLst>
      </pc:sldChg>
      <pc:sldChg chg="del">
        <pc:chgData name="Eilidh McGregor (Green Ink)" userId="9cba41ee-7d70-4c23-afba-c2290bddaa61" providerId="ADAL" clId="{A0BE1405-3551-4897-AFF8-2F67333249E2}" dt="2025-01-22T17:35:38.610" v="1" actId="2696"/>
        <pc:sldMkLst>
          <pc:docMk/>
          <pc:sldMk cId="2349944705" sldId="338"/>
        </pc:sldMkLst>
      </pc:sldChg>
      <pc:sldChg chg="del">
        <pc:chgData name="Eilidh McGregor (Green Ink)" userId="9cba41ee-7d70-4c23-afba-c2290bddaa61" providerId="ADAL" clId="{A0BE1405-3551-4897-AFF8-2F67333249E2}" dt="2025-01-22T17:35:38.610" v="1" actId="2696"/>
        <pc:sldMkLst>
          <pc:docMk/>
          <pc:sldMk cId="608429785" sldId="339"/>
        </pc:sldMkLst>
      </pc:sldChg>
      <pc:sldChg chg="del">
        <pc:chgData name="Eilidh McGregor (Green Ink)" userId="9cba41ee-7d70-4c23-afba-c2290bddaa61" providerId="ADAL" clId="{A0BE1405-3551-4897-AFF8-2F67333249E2}" dt="2025-01-22T17:35:38.610" v="1" actId="2696"/>
        <pc:sldMkLst>
          <pc:docMk/>
          <pc:sldMk cId="2610938113" sldId="340"/>
        </pc:sldMkLst>
      </pc:sldChg>
      <pc:sldChg chg="del">
        <pc:chgData name="Eilidh McGregor (Green Ink)" userId="9cba41ee-7d70-4c23-afba-c2290bddaa61" providerId="ADAL" clId="{A0BE1405-3551-4897-AFF8-2F67333249E2}" dt="2025-01-22T17:35:38.610" v="1" actId="2696"/>
        <pc:sldMkLst>
          <pc:docMk/>
          <pc:sldMk cId="2203998842" sldId="341"/>
        </pc:sldMkLst>
      </pc:sldChg>
      <pc:sldChg chg="del">
        <pc:chgData name="Eilidh McGregor (Green Ink)" userId="9cba41ee-7d70-4c23-afba-c2290bddaa61" providerId="ADAL" clId="{A0BE1405-3551-4897-AFF8-2F67333249E2}" dt="2025-01-22T17:35:38.610" v="1" actId="2696"/>
        <pc:sldMkLst>
          <pc:docMk/>
          <pc:sldMk cId="1858194508" sldId="342"/>
        </pc:sldMkLst>
      </pc:sldChg>
      <pc:sldChg chg="del">
        <pc:chgData name="Eilidh McGregor (Green Ink)" userId="9cba41ee-7d70-4c23-afba-c2290bddaa61" providerId="ADAL" clId="{A0BE1405-3551-4897-AFF8-2F67333249E2}" dt="2025-01-22T17:35:38.610" v="1" actId="2696"/>
        <pc:sldMkLst>
          <pc:docMk/>
          <pc:sldMk cId="3591334104" sldId="343"/>
        </pc:sldMkLst>
      </pc:sldChg>
      <pc:sldChg chg="del">
        <pc:chgData name="Eilidh McGregor (Green Ink)" userId="9cba41ee-7d70-4c23-afba-c2290bddaa61" providerId="ADAL" clId="{A0BE1405-3551-4897-AFF8-2F67333249E2}" dt="2025-01-22T17:35:38.610" v="1" actId="2696"/>
        <pc:sldMkLst>
          <pc:docMk/>
          <pc:sldMk cId="1685860822" sldId="344"/>
        </pc:sldMkLst>
      </pc:sldChg>
      <pc:sldChg chg="del">
        <pc:chgData name="Eilidh McGregor (Green Ink)" userId="9cba41ee-7d70-4c23-afba-c2290bddaa61" providerId="ADAL" clId="{A0BE1405-3551-4897-AFF8-2F67333249E2}" dt="2025-01-22T17:35:38.610" v="1" actId="2696"/>
        <pc:sldMkLst>
          <pc:docMk/>
          <pc:sldMk cId="1115174239" sldId="345"/>
        </pc:sldMkLst>
      </pc:sldChg>
      <pc:sldChg chg="del">
        <pc:chgData name="Eilidh McGregor (Green Ink)" userId="9cba41ee-7d70-4c23-afba-c2290bddaa61" providerId="ADAL" clId="{A0BE1405-3551-4897-AFF8-2F67333249E2}" dt="2025-01-22T17:35:38.610" v="1" actId="2696"/>
        <pc:sldMkLst>
          <pc:docMk/>
          <pc:sldMk cId="3520038041" sldId="346"/>
        </pc:sldMkLst>
      </pc:sldChg>
      <pc:sldChg chg="del">
        <pc:chgData name="Eilidh McGregor (Green Ink)" userId="9cba41ee-7d70-4c23-afba-c2290bddaa61" providerId="ADAL" clId="{A0BE1405-3551-4897-AFF8-2F67333249E2}" dt="2025-01-22T17:35:38.610" v="1" actId="2696"/>
        <pc:sldMkLst>
          <pc:docMk/>
          <pc:sldMk cId="2308235034" sldId="347"/>
        </pc:sldMkLst>
      </pc:sldChg>
      <pc:sldChg chg="del">
        <pc:chgData name="Eilidh McGregor (Green Ink)" userId="9cba41ee-7d70-4c23-afba-c2290bddaa61" providerId="ADAL" clId="{A0BE1405-3551-4897-AFF8-2F67333249E2}" dt="2025-01-22T17:35:38.610" v="1" actId="2696"/>
        <pc:sldMkLst>
          <pc:docMk/>
          <pc:sldMk cId="3936956838" sldId="348"/>
        </pc:sldMkLst>
      </pc:sldChg>
      <pc:sldChg chg="del">
        <pc:chgData name="Eilidh McGregor (Green Ink)" userId="9cba41ee-7d70-4c23-afba-c2290bddaa61" providerId="ADAL" clId="{A0BE1405-3551-4897-AFF8-2F67333249E2}" dt="2025-01-22T17:35:38.610" v="1" actId="2696"/>
        <pc:sldMkLst>
          <pc:docMk/>
          <pc:sldMk cId="3291694893" sldId="349"/>
        </pc:sldMkLst>
      </pc:sldChg>
      <pc:sldChg chg="del">
        <pc:chgData name="Eilidh McGregor (Green Ink)" userId="9cba41ee-7d70-4c23-afba-c2290bddaa61" providerId="ADAL" clId="{A0BE1405-3551-4897-AFF8-2F67333249E2}" dt="2025-01-22T17:35:38.610" v="1" actId="2696"/>
        <pc:sldMkLst>
          <pc:docMk/>
          <pc:sldMk cId="3624528765" sldId="350"/>
        </pc:sldMkLst>
      </pc:sldChg>
      <pc:sldChg chg="del">
        <pc:chgData name="Eilidh McGregor (Green Ink)" userId="9cba41ee-7d70-4c23-afba-c2290bddaa61" providerId="ADAL" clId="{A0BE1405-3551-4897-AFF8-2F67333249E2}" dt="2025-01-22T17:35:38.610" v="1" actId="2696"/>
        <pc:sldMkLst>
          <pc:docMk/>
          <pc:sldMk cId="2547595142" sldId="351"/>
        </pc:sldMkLst>
      </pc:sldChg>
      <pc:sldChg chg="del">
        <pc:chgData name="Eilidh McGregor (Green Ink)" userId="9cba41ee-7d70-4c23-afba-c2290bddaa61" providerId="ADAL" clId="{A0BE1405-3551-4897-AFF8-2F67333249E2}" dt="2025-01-22T17:35:38.610" v="1" actId="2696"/>
        <pc:sldMkLst>
          <pc:docMk/>
          <pc:sldMk cId="3035615297" sldId="352"/>
        </pc:sldMkLst>
      </pc:sldChg>
      <pc:sldChg chg="del">
        <pc:chgData name="Eilidh McGregor (Green Ink)" userId="9cba41ee-7d70-4c23-afba-c2290bddaa61" providerId="ADAL" clId="{A0BE1405-3551-4897-AFF8-2F67333249E2}" dt="2025-01-22T17:35:38.610" v="1" actId="2696"/>
        <pc:sldMkLst>
          <pc:docMk/>
          <pc:sldMk cId="3473095637" sldId="353"/>
        </pc:sldMkLst>
      </pc:sldChg>
      <pc:sldChg chg="del">
        <pc:chgData name="Eilidh McGregor (Green Ink)" userId="9cba41ee-7d70-4c23-afba-c2290bddaa61" providerId="ADAL" clId="{A0BE1405-3551-4897-AFF8-2F67333249E2}" dt="2025-01-22T17:35:38.610" v="1" actId="2696"/>
        <pc:sldMkLst>
          <pc:docMk/>
          <pc:sldMk cId="2944623996" sldId="354"/>
        </pc:sldMkLst>
      </pc:sldChg>
      <pc:sldChg chg="del">
        <pc:chgData name="Eilidh McGregor (Green Ink)" userId="9cba41ee-7d70-4c23-afba-c2290bddaa61" providerId="ADAL" clId="{A0BE1405-3551-4897-AFF8-2F67333249E2}" dt="2025-01-22T17:35:38.610" v="1" actId="2696"/>
        <pc:sldMkLst>
          <pc:docMk/>
          <pc:sldMk cId="2691747382" sldId="355"/>
        </pc:sldMkLst>
      </pc:sldChg>
      <pc:sldChg chg="del">
        <pc:chgData name="Eilidh McGregor (Green Ink)" userId="9cba41ee-7d70-4c23-afba-c2290bddaa61" providerId="ADAL" clId="{A0BE1405-3551-4897-AFF8-2F67333249E2}" dt="2025-01-22T17:35:38.610" v="1" actId="2696"/>
        <pc:sldMkLst>
          <pc:docMk/>
          <pc:sldMk cId="4185511180" sldId="356"/>
        </pc:sldMkLst>
      </pc:sldChg>
      <pc:sldChg chg="del">
        <pc:chgData name="Eilidh McGregor (Green Ink)" userId="9cba41ee-7d70-4c23-afba-c2290bddaa61" providerId="ADAL" clId="{A0BE1405-3551-4897-AFF8-2F67333249E2}" dt="2025-01-22T17:35:38.610" v="1" actId="2696"/>
        <pc:sldMkLst>
          <pc:docMk/>
          <pc:sldMk cId="1111653470" sldId="357"/>
        </pc:sldMkLst>
      </pc:sldChg>
      <pc:sldChg chg="del">
        <pc:chgData name="Eilidh McGregor (Green Ink)" userId="9cba41ee-7d70-4c23-afba-c2290bddaa61" providerId="ADAL" clId="{A0BE1405-3551-4897-AFF8-2F67333249E2}" dt="2025-01-22T17:35:38.610" v="1" actId="2696"/>
        <pc:sldMkLst>
          <pc:docMk/>
          <pc:sldMk cId="3487666049" sldId="358"/>
        </pc:sldMkLst>
      </pc:sldChg>
      <pc:sldChg chg="del">
        <pc:chgData name="Eilidh McGregor (Green Ink)" userId="9cba41ee-7d70-4c23-afba-c2290bddaa61" providerId="ADAL" clId="{A0BE1405-3551-4897-AFF8-2F67333249E2}" dt="2025-01-22T17:35:38.610" v="1" actId="2696"/>
        <pc:sldMkLst>
          <pc:docMk/>
          <pc:sldMk cId="2286267831" sldId="359"/>
        </pc:sldMkLst>
      </pc:sldChg>
      <pc:sldChg chg="del">
        <pc:chgData name="Eilidh McGregor (Green Ink)" userId="9cba41ee-7d70-4c23-afba-c2290bddaa61" providerId="ADAL" clId="{A0BE1405-3551-4897-AFF8-2F67333249E2}" dt="2025-01-22T17:35:38.610" v="1" actId="2696"/>
        <pc:sldMkLst>
          <pc:docMk/>
          <pc:sldMk cId="808584332" sldId="360"/>
        </pc:sldMkLst>
      </pc:sldChg>
      <pc:sldChg chg="del">
        <pc:chgData name="Eilidh McGregor (Green Ink)" userId="9cba41ee-7d70-4c23-afba-c2290bddaa61" providerId="ADAL" clId="{A0BE1405-3551-4897-AFF8-2F67333249E2}" dt="2025-01-22T17:35:38.610" v="1" actId="2696"/>
        <pc:sldMkLst>
          <pc:docMk/>
          <pc:sldMk cId="2053373606" sldId="361"/>
        </pc:sldMkLst>
      </pc:sldChg>
      <pc:sldChg chg="del">
        <pc:chgData name="Eilidh McGregor (Green Ink)" userId="9cba41ee-7d70-4c23-afba-c2290bddaa61" providerId="ADAL" clId="{A0BE1405-3551-4897-AFF8-2F67333249E2}" dt="2025-01-22T17:35:38.610" v="1" actId="2696"/>
        <pc:sldMkLst>
          <pc:docMk/>
          <pc:sldMk cId="381938884" sldId="362"/>
        </pc:sldMkLst>
      </pc:sldChg>
      <pc:sldChg chg="del">
        <pc:chgData name="Eilidh McGregor (Green Ink)" userId="9cba41ee-7d70-4c23-afba-c2290bddaa61" providerId="ADAL" clId="{A0BE1405-3551-4897-AFF8-2F67333249E2}" dt="2025-01-22T17:35:38.610" v="1" actId="2696"/>
        <pc:sldMkLst>
          <pc:docMk/>
          <pc:sldMk cId="2997695657" sldId="363"/>
        </pc:sldMkLst>
      </pc:sldChg>
      <pc:sldChg chg="del">
        <pc:chgData name="Eilidh McGregor (Green Ink)" userId="9cba41ee-7d70-4c23-afba-c2290bddaa61" providerId="ADAL" clId="{A0BE1405-3551-4897-AFF8-2F67333249E2}" dt="2025-01-22T17:35:38.610" v="1" actId="2696"/>
        <pc:sldMkLst>
          <pc:docMk/>
          <pc:sldMk cId="2502400184" sldId="364"/>
        </pc:sldMkLst>
      </pc:sldChg>
      <pc:sldChg chg="del">
        <pc:chgData name="Eilidh McGregor (Green Ink)" userId="9cba41ee-7d70-4c23-afba-c2290bddaa61" providerId="ADAL" clId="{A0BE1405-3551-4897-AFF8-2F67333249E2}" dt="2025-01-22T17:35:38.610" v="1" actId="2696"/>
        <pc:sldMkLst>
          <pc:docMk/>
          <pc:sldMk cId="450505083" sldId="365"/>
        </pc:sldMkLst>
      </pc:sldChg>
      <pc:sldChg chg="del">
        <pc:chgData name="Eilidh McGregor (Green Ink)" userId="9cba41ee-7d70-4c23-afba-c2290bddaa61" providerId="ADAL" clId="{A0BE1405-3551-4897-AFF8-2F67333249E2}" dt="2025-01-22T17:35:38.610" v="1" actId="2696"/>
        <pc:sldMkLst>
          <pc:docMk/>
          <pc:sldMk cId="2910822156" sldId="366"/>
        </pc:sldMkLst>
      </pc:sldChg>
      <pc:sldChg chg="del">
        <pc:chgData name="Eilidh McGregor (Green Ink)" userId="9cba41ee-7d70-4c23-afba-c2290bddaa61" providerId="ADAL" clId="{A0BE1405-3551-4897-AFF8-2F67333249E2}" dt="2025-01-22T17:35:38.610" v="1" actId="2696"/>
        <pc:sldMkLst>
          <pc:docMk/>
          <pc:sldMk cId="3930788228" sldId="367"/>
        </pc:sldMkLst>
      </pc:sldChg>
      <pc:sldChg chg="del">
        <pc:chgData name="Eilidh McGregor (Green Ink)" userId="9cba41ee-7d70-4c23-afba-c2290bddaa61" providerId="ADAL" clId="{A0BE1405-3551-4897-AFF8-2F67333249E2}" dt="2025-01-22T17:35:38.610" v="1" actId="2696"/>
        <pc:sldMkLst>
          <pc:docMk/>
          <pc:sldMk cId="3960158483" sldId="368"/>
        </pc:sldMkLst>
      </pc:sldChg>
      <pc:sldChg chg="del">
        <pc:chgData name="Eilidh McGregor (Green Ink)" userId="9cba41ee-7d70-4c23-afba-c2290bddaa61" providerId="ADAL" clId="{A0BE1405-3551-4897-AFF8-2F67333249E2}" dt="2025-01-22T17:35:38.610" v="1" actId="2696"/>
        <pc:sldMkLst>
          <pc:docMk/>
          <pc:sldMk cId="2664659621" sldId="369"/>
        </pc:sldMkLst>
      </pc:sldChg>
      <pc:sldChg chg="del">
        <pc:chgData name="Eilidh McGregor (Green Ink)" userId="9cba41ee-7d70-4c23-afba-c2290bddaa61" providerId="ADAL" clId="{A0BE1405-3551-4897-AFF8-2F67333249E2}" dt="2025-01-22T17:35:38.610" v="1" actId="2696"/>
        <pc:sldMkLst>
          <pc:docMk/>
          <pc:sldMk cId="3331365431" sldId="370"/>
        </pc:sldMkLst>
      </pc:sldChg>
      <pc:sldChg chg="del">
        <pc:chgData name="Eilidh McGregor (Green Ink)" userId="9cba41ee-7d70-4c23-afba-c2290bddaa61" providerId="ADAL" clId="{A0BE1405-3551-4897-AFF8-2F67333249E2}" dt="2025-01-22T17:35:38.610" v="1" actId="2696"/>
        <pc:sldMkLst>
          <pc:docMk/>
          <pc:sldMk cId="1380650648" sldId="371"/>
        </pc:sldMkLst>
      </pc:sldChg>
      <pc:sldChg chg="del">
        <pc:chgData name="Eilidh McGregor (Green Ink)" userId="9cba41ee-7d70-4c23-afba-c2290bddaa61" providerId="ADAL" clId="{A0BE1405-3551-4897-AFF8-2F67333249E2}" dt="2025-01-22T17:35:38.610" v="1" actId="2696"/>
        <pc:sldMkLst>
          <pc:docMk/>
          <pc:sldMk cId="1476635638" sldId="372"/>
        </pc:sldMkLst>
      </pc:sldChg>
      <pc:sldChg chg="del">
        <pc:chgData name="Eilidh McGregor (Green Ink)" userId="9cba41ee-7d70-4c23-afba-c2290bddaa61" providerId="ADAL" clId="{A0BE1405-3551-4897-AFF8-2F67333249E2}" dt="2025-01-22T17:35:38.610" v="1" actId="2696"/>
        <pc:sldMkLst>
          <pc:docMk/>
          <pc:sldMk cId="518623373" sldId="373"/>
        </pc:sldMkLst>
      </pc:sldChg>
      <pc:sldChg chg="del">
        <pc:chgData name="Eilidh McGregor (Green Ink)" userId="9cba41ee-7d70-4c23-afba-c2290bddaa61" providerId="ADAL" clId="{A0BE1405-3551-4897-AFF8-2F67333249E2}" dt="2025-01-22T17:35:38.610" v="1" actId="2696"/>
        <pc:sldMkLst>
          <pc:docMk/>
          <pc:sldMk cId="1337207779" sldId="374"/>
        </pc:sldMkLst>
      </pc:sldChg>
      <pc:sldChg chg="del">
        <pc:chgData name="Eilidh McGregor (Green Ink)" userId="9cba41ee-7d70-4c23-afba-c2290bddaa61" providerId="ADAL" clId="{A0BE1405-3551-4897-AFF8-2F67333249E2}" dt="2025-01-22T17:35:38.610" v="1" actId="2696"/>
        <pc:sldMkLst>
          <pc:docMk/>
          <pc:sldMk cId="903554842" sldId="375"/>
        </pc:sldMkLst>
      </pc:sldChg>
      <pc:sldChg chg="del">
        <pc:chgData name="Eilidh McGregor (Green Ink)" userId="9cba41ee-7d70-4c23-afba-c2290bddaa61" providerId="ADAL" clId="{A0BE1405-3551-4897-AFF8-2F67333249E2}" dt="2025-01-22T17:35:38.610" v="1" actId="2696"/>
        <pc:sldMkLst>
          <pc:docMk/>
          <pc:sldMk cId="3698560307" sldId="376"/>
        </pc:sldMkLst>
      </pc:sldChg>
      <pc:sldChg chg="del">
        <pc:chgData name="Eilidh McGregor (Green Ink)" userId="9cba41ee-7d70-4c23-afba-c2290bddaa61" providerId="ADAL" clId="{A0BE1405-3551-4897-AFF8-2F67333249E2}" dt="2025-01-22T17:35:38.610" v="1" actId="2696"/>
        <pc:sldMkLst>
          <pc:docMk/>
          <pc:sldMk cId="1354297752" sldId="377"/>
        </pc:sldMkLst>
      </pc:sldChg>
      <pc:sldChg chg="del">
        <pc:chgData name="Eilidh McGregor (Green Ink)" userId="9cba41ee-7d70-4c23-afba-c2290bddaa61" providerId="ADAL" clId="{A0BE1405-3551-4897-AFF8-2F67333249E2}" dt="2025-01-22T17:35:38.610" v="1" actId="2696"/>
        <pc:sldMkLst>
          <pc:docMk/>
          <pc:sldMk cId="2107535238" sldId="378"/>
        </pc:sldMkLst>
      </pc:sldChg>
      <pc:sldChg chg="del">
        <pc:chgData name="Eilidh McGregor (Green Ink)" userId="9cba41ee-7d70-4c23-afba-c2290bddaa61" providerId="ADAL" clId="{A0BE1405-3551-4897-AFF8-2F67333249E2}" dt="2025-01-22T17:35:38.610" v="1" actId="2696"/>
        <pc:sldMkLst>
          <pc:docMk/>
          <pc:sldMk cId="3009497168" sldId="379"/>
        </pc:sldMkLst>
      </pc:sldChg>
      <pc:sldChg chg="del">
        <pc:chgData name="Eilidh McGregor (Green Ink)" userId="9cba41ee-7d70-4c23-afba-c2290bddaa61" providerId="ADAL" clId="{A0BE1405-3551-4897-AFF8-2F67333249E2}" dt="2025-01-22T17:35:38.610" v="1" actId="2696"/>
        <pc:sldMkLst>
          <pc:docMk/>
          <pc:sldMk cId="931857856" sldId="380"/>
        </pc:sldMkLst>
      </pc:sldChg>
      <pc:sldChg chg="del">
        <pc:chgData name="Eilidh McGregor (Green Ink)" userId="9cba41ee-7d70-4c23-afba-c2290bddaa61" providerId="ADAL" clId="{A0BE1405-3551-4897-AFF8-2F67333249E2}" dt="2025-01-22T17:35:38.610" v="1" actId="2696"/>
        <pc:sldMkLst>
          <pc:docMk/>
          <pc:sldMk cId="3185709460" sldId="381"/>
        </pc:sldMkLst>
      </pc:sldChg>
      <pc:sldChg chg="del">
        <pc:chgData name="Eilidh McGregor (Green Ink)" userId="9cba41ee-7d70-4c23-afba-c2290bddaa61" providerId="ADAL" clId="{A0BE1405-3551-4897-AFF8-2F67333249E2}" dt="2025-01-22T17:35:38.610" v="1" actId="2696"/>
        <pc:sldMkLst>
          <pc:docMk/>
          <pc:sldMk cId="3589868293" sldId="382"/>
        </pc:sldMkLst>
      </pc:sldChg>
      <pc:sldChg chg="del">
        <pc:chgData name="Eilidh McGregor (Green Ink)" userId="9cba41ee-7d70-4c23-afba-c2290bddaa61" providerId="ADAL" clId="{A0BE1405-3551-4897-AFF8-2F67333249E2}" dt="2025-01-22T17:35:38.610" v="1" actId="2696"/>
        <pc:sldMkLst>
          <pc:docMk/>
          <pc:sldMk cId="4011445393" sldId="383"/>
        </pc:sldMkLst>
      </pc:sldChg>
      <pc:sldChg chg="del">
        <pc:chgData name="Eilidh McGregor (Green Ink)" userId="9cba41ee-7d70-4c23-afba-c2290bddaa61" providerId="ADAL" clId="{A0BE1405-3551-4897-AFF8-2F67333249E2}" dt="2025-01-22T17:35:38.610" v="1" actId="2696"/>
        <pc:sldMkLst>
          <pc:docMk/>
          <pc:sldMk cId="2336240412" sldId="385"/>
        </pc:sldMkLst>
      </pc:sldChg>
      <pc:sldChg chg="del">
        <pc:chgData name="Eilidh McGregor (Green Ink)" userId="9cba41ee-7d70-4c23-afba-c2290bddaa61" providerId="ADAL" clId="{A0BE1405-3551-4897-AFF8-2F67333249E2}" dt="2025-01-22T17:35:38.610" v="1" actId="2696"/>
        <pc:sldMkLst>
          <pc:docMk/>
          <pc:sldMk cId="1156690852" sldId="386"/>
        </pc:sldMkLst>
      </pc:sldChg>
      <pc:sldChg chg="del">
        <pc:chgData name="Eilidh McGregor (Green Ink)" userId="9cba41ee-7d70-4c23-afba-c2290bddaa61" providerId="ADAL" clId="{A0BE1405-3551-4897-AFF8-2F67333249E2}" dt="2025-01-22T17:35:38.610" v="1" actId="2696"/>
        <pc:sldMkLst>
          <pc:docMk/>
          <pc:sldMk cId="4218647465" sldId="387"/>
        </pc:sldMkLst>
      </pc:sldChg>
      <pc:sldChg chg="del">
        <pc:chgData name="Eilidh McGregor (Green Ink)" userId="9cba41ee-7d70-4c23-afba-c2290bddaa61" providerId="ADAL" clId="{A0BE1405-3551-4897-AFF8-2F67333249E2}" dt="2025-01-22T17:35:38.610" v="1" actId="2696"/>
        <pc:sldMkLst>
          <pc:docMk/>
          <pc:sldMk cId="1917435598" sldId="388"/>
        </pc:sldMkLst>
      </pc:sldChg>
      <pc:sldChg chg="del">
        <pc:chgData name="Eilidh McGregor (Green Ink)" userId="9cba41ee-7d70-4c23-afba-c2290bddaa61" providerId="ADAL" clId="{A0BE1405-3551-4897-AFF8-2F67333249E2}" dt="2025-01-22T17:35:38.610" v="1" actId="2696"/>
        <pc:sldMkLst>
          <pc:docMk/>
          <pc:sldMk cId="2015603308" sldId="389"/>
        </pc:sldMkLst>
      </pc:sldChg>
      <pc:sldChg chg="del">
        <pc:chgData name="Eilidh McGregor (Green Ink)" userId="9cba41ee-7d70-4c23-afba-c2290bddaa61" providerId="ADAL" clId="{A0BE1405-3551-4897-AFF8-2F67333249E2}" dt="2025-01-22T17:35:38.610" v="1" actId="2696"/>
        <pc:sldMkLst>
          <pc:docMk/>
          <pc:sldMk cId="1171939171" sldId="390"/>
        </pc:sldMkLst>
      </pc:sldChg>
      <pc:sldChg chg="del">
        <pc:chgData name="Eilidh McGregor (Green Ink)" userId="9cba41ee-7d70-4c23-afba-c2290bddaa61" providerId="ADAL" clId="{A0BE1405-3551-4897-AFF8-2F67333249E2}" dt="2025-01-22T17:35:38.610" v="1" actId="2696"/>
        <pc:sldMkLst>
          <pc:docMk/>
          <pc:sldMk cId="1028910217" sldId="391"/>
        </pc:sldMkLst>
      </pc:sldChg>
      <pc:sldChg chg="del">
        <pc:chgData name="Eilidh McGregor (Green Ink)" userId="9cba41ee-7d70-4c23-afba-c2290bddaa61" providerId="ADAL" clId="{A0BE1405-3551-4897-AFF8-2F67333249E2}" dt="2025-01-22T17:35:38.610" v="1" actId="2696"/>
        <pc:sldMkLst>
          <pc:docMk/>
          <pc:sldMk cId="1127343658" sldId="392"/>
        </pc:sldMkLst>
      </pc:sldChg>
      <pc:sldChg chg="del">
        <pc:chgData name="Eilidh McGregor (Green Ink)" userId="9cba41ee-7d70-4c23-afba-c2290bddaa61" providerId="ADAL" clId="{A0BE1405-3551-4897-AFF8-2F67333249E2}" dt="2025-01-22T17:35:38.610" v="1" actId="2696"/>
        <pc:sldMkLst>
          <pc:docMk/>
          <pc:sldMk cId="2988284812" sldId="393"/>
        </pc:sldMkLst>
      </pc:sldChg>
      <pc:sldChg chg="del">
        <pc:chgData name="Eilidh McGregor (Green Ink)" userId="9cba41ee-7d70-4c23-afba-c2290bddaa61" providerId="ADAL" clId="{A0BE1405-3551-4897-AFF8-2F67333249E2}" dt="2025-01-22T17:35:38.610" v="1" actId="2696"/>
        <pc:sldMkLst>
          <pc:docMk/>
          <pc:sldMk cId="1822650153" sldId="394"/>
        </pc:sldMkLst>
      </pc:sldChg>
      <pc:sldChg chg="del">
        <pc:chgData name="Eilidh McGregor (Green Ink)" userId="9cba41ee-7d70-4c23-afba-c2290bddaa61" providerId="ADAL" clId="{A0BE1405-3551-4897-AFF8-2F67333249E2}" dt="2025-01-22T17:35:38.610" v="1" actId="2696"/>
        <pc:sldMkLst>
          <pc:docMk/>
          <pc:sldMk cId="4194480999" sldId="395"/>
        </pc:sldMkLst>
      </pc:sldChg>
      <pc:sldChg chg="del">
        <pc:chgData name="Eilidh McGregor (Green Ink)" userId="9cba41ee-7d70-4c23-afba-c2290bddaa61" providerId="ADAL" clId="{A0BE1405-3551-4897-AFF8-2F67333249E2}" dt="2025-01-22T17:35:38.610" v="1" actId="2696"/>
        <pc:sldMkLst>
          <pc:docMk/>
          <pc:sldMk cId="3538176018" sldId="396"/>
        </pc:sldMkLst>
      </pc:sldChg>
      <pc:sldChg chg="del">
        <pc:chgData name="Eilidh McGregor (Green Ink)" userId="9cba41ee-7d70-4c23-afba-c2290bddaa61" providerId="ADAL" clId="{A0BE1405-3551-4897-AFF8-2F67333249E2}" dt="2025-01-22T17:35:38.610" v="1" actId="2696"/>
        <pc:sldMkLst>
          <pc:docMk/>
          <pc:sldMk cId="3561387362" sldId="397"/>
        </pc:sldMkLst>
      </pc:sldChg>
      <pc:sldChg chg="del">
        <pc:chgData name="Eilidh McGregor (Green Ink)" userId="9cba41ee-7d70-4c23-afba-c2290bddaa61" providerId="ADAL" clId="{A0BE1405-3551-4897-AFF8-2F67333249E2}" dt="2025-01-22T17:35:38.610" v="1" actId="2696"/>
        <pc:sldMkLst>
          <pc:docMk/>
          <pc:sldMk cId="1954711701" sldId="399"/>
        </pc:sldMkLst>
      </pc:sldChg>
      <pc:sldChg chg="del">
        <pc:chgData name="Eilidh McGregor (Green Ink)" userId="9cba41ee-7d70-4c23-afba-c2290bddaa61" providerId="ADAL" clId="{A0BE1405-3551-4897-AFF8-2F67333249E2}" dt="2025-01-22T17:35:38.610" v="1" actId="2696"/>
        <pc:sldMkLst>
          <pc:docMk/>
          <pc:sldMk cId="3059605623" sldId="400"/>
        </pc:sldMkLst>
      </pc:sldChg>
      <pc:sldChg chg="del">
        <pc:chgData name="Eilidh McGregor (Green Ink)" userId="9cba41ee-7d70-4c23-afba-c2290bddaa61" providerId="ADAL" clId="{A0BE1405-3551-4897-AFF8-2F67333249E2}" dt="2025-01-22T17:35:38.610" v="1" actId="2696"/>
        <pc:sldMkLst>
          <pc:docMk/>
          <pc:sldMk cId="808780701" sldId="401"/>
        </pc:sldMkLst>
      </pc:sldChg>
      <pc:sldChg chg="del">
        <pc:chgData name="Eilidh McGregor (Green Ink)" userId="9cba41ee-7d70-4c23-afba-c2290bddaa61" providerId="ADAL" clId="{A0BE1405-3551-4897-AFF8-2F67333249E2}" dt="2025-01-22T17:35:38.610" v="1" actId="2696"/>
        <pc:sldMkLst>
          <pc:docMk/>
          <pc:sldMk cId="3368542220" sldId="402"/>
        </pc:sldMkLst>
      </pc:sldChg>
      <pc:sldChg chg="del">
        <pc:chgData name="Eilidh McGregor (Green Ink)" userId="9cba41ee-7d70-4c23-afba-c2290bddaa61" providerId="ADAL" clId="{A0BE1405-3551-4897-AFF8-2F67333249E2}" dt="2025-01-22T17:35:38.610" v="1" actId="2696"/>
        <pc:sldMkLst>
          <pc:docMk/>
          <pc:sldMk cId="2692575180" sldId="403"/>
        </pc:sldMkLst>
      </pc:sldChg>
      <pc:sldChg chg="del">
        <pc:chgData name="Eilidh McGregor (Green Ink)" userId="9cba41ee-7d70-4c23-afba-c2290bddaa61" providerId="ADAL" clId="{A0BE1405-3551-4897-AFF8-2F67333249E2}" dt="2025-01-22T17:35:38.610" v="1" actId="2696"/>
        <pc:sldMkLst>
          <pc:docMk/>
          <pc:sldMk cId="2493692021" sldId="404"/>
        </pc:sldMkLst>
      </pc:sldChg>
      <pc:sldChg chg="del">
        <pc:chgData name="Eilidh McGregor (Green Ink)" userId="9cba41ee-7d70-4c23-afba-c2290bddaa61" providerId="ADAL" clId="{A0BE1405-3551-4897-AFF8-2F67333249E2}" dt="2025-01-22T17:35:38.610" v="1" actId="2696"/>
        <pc:sldMkLst>
          <pc:docMk/>
          <pc:sldMk cId="1331180470" sldId="405"/>
        </pc:sldMkLst>
      </pc:sldChg>
      <pc:sldChg chg="del">
        <pc:chgData name="Eilidh McGregor (Green Ink)" userId="9cba41ee-7d70-4c23-afba-c2290bddaa61" providerId="ADAL" clId="{A0BE1405-3551-4897-AFF8-2F67333249E2}" dt="2025-01-22T17:35:38.610" v="1" actId="2696"/>
        <pc:sldMkLst>
          <pc:docMk/>
          <pc:sldMk cId="1722598437" sldId="406"/>
        </pc:sldMkLst>
      </pc:sldChg>
      <pc:sldChg chg="del">
        <pc:chgData name="Eilidh McGregor (Green Ink)" userId="9cba41ee-7d70-4c23-afba-c2290bddaa61" providerId="ADAL" clId="{A0BE1405-3551-4897-AFF8-2F67333249E2}" dt="2025-01-22T17:35:38.610" v="1" actId="2696"/>
        <pc:sldMkLst>
          <pc:docMk/>
          <pc:sldMk cId="2688503039" sldId="407"/>
        </pc:sldMkLst>
      </pc:sldChg>
      <pc:sldChg chg="del">
        <pc:chgData name="Eilidh McGregor (Green Ink)" userId="9cba41ee-7d70-4c23-afba-c2290bddaa61" providerId="ADAL" clId="{A0BE1405-3551-4897-AFF8-2F67333249E2}" dt="2025-01-22T17:35:38.610" v="1" actId="2696"/>
        <pc:sldMkLst>
          <pc:docMk/>
          <pc:sldMk cId="2853284006" sldId="408"/>
        </pc:sldMkLst>
      </pc:sldChg>
      <pc:sldChg chg="del">
        <pc:chgData name="Eilidh McGregor (Green Ink)" userId="9cba41ee-7d70-4c23-afba-c2290bddaa61" providerId="ADAL" clId="{A0BE1405-3551-4897-AFF8-2F67333249E2}" dt="2025-01-22T17:35:38.610" v="1" actId="2696"/>
        <pc:sldMkLst>
          <pc:docMk/>
          <pc:sldMk cId="21310276" sldId="409"/>
        </pc:sldMkLst>
      </pc:sldChg>
      <pc:sldChg chg="del">
        <pc:chgData name="Eilidh McGregor (Green Ink)" userId="9cba41ee-7d70-4c23-afba-c2290bddaa61" providerId="ADAL" clId="{A0BE1405-3551-4897-AFF8-2F67333249E2}" dt="2025-01-22T17:35:38.610" v="1" actId="2696"/>
        <pc:sldMkLst>
          <pc:docMk/>
          <pc:sldMk cId="2888543304" sldId="410"/>
        </pc:sldMkLst>
      </pc:sldChg>
      <pc:sldChg chg="del">
        <pc:chgData name="Eilidh McGregor (Green Ink)" userId="9cba41ee-7d70-4c23-afba-c2290bddaa61" providerId="ADAL" clId="{A0BE1405-3551-4897-AFF8-2F67333249E2}" dt="2025-01-22T17:35:38.610" v="1" actId="2696"/>
        <pc:sldMkLst>
          <pc:docMk/>
          <pc:sldMk cId="441904790" sldId="411"/>
        </pc:sldMkLst>
      </pc:sldChg>
      <pc:sldChg chg="del">
        <pc:chgData name="Eilidh McGregor (Green Ink)" userId="9cba41ee-7d70-4c23-afba-c2290bddaa61" providerId="ADAL" clId="{A0BE1405-3551-4897-AFF8-2F67333249E2}" dt="2025-01-22T17:35:38.610" v="1" actId="2696"/>
        <pc:sldMkLst>
          <pc:docMk/>
          <pc:sldMk cId="2199830253" sldId="412"/>
        </pc:sldMkLst>
      </pc:sldChg>
      <pc:sldChg chg="del">
        <pc:chgData name="Eilidh McGregor (Green Ink)" userId="9cba41ee-7d70-4c23-afba-c2290bddaa61" providerId="ADAL" clId="{A0BE1405-3551-4897-AFF8-2F67333249E2}" dt="2025-01-22T17:35:38.610" v="1" actId="2696"/>
        <pc:sldMkLst>
          <pc:docMk/>
          <pc:sldMk cId="3711404045" sldId="413"/>
        </pc:sldMkLst>
      </pc:sldChg>
      <pc:sldChg chg="del">
        <pc:chgData name="Eilidh McGregor (Green Ink)" userId="9cba41ee-7d70-4c23-afba-c2290bddaa61" providerId="ADAL" clId="{A0BE1405-3551-4897-AFF8-2F67333249E2}" dt="2025-01-22T17:35:38.610" v="1" actId="2696"/>
        <pc:sldMkLst>
          <pc:docMk/>
          <pc:sldMk cId="1015598433" sldId="414"/>
        </pc:sldMkLst>
      </pc:sldChg>
      <pc:sldChg chg="del">
        <pc:chgData name="Eilidh McGregor (Green Ink)" userId="9cba41ee-7d70-4c23-afba-c2290bddaa61" providerId="ADAL" clId="{A0BE1405-3551-4897-AFF8-2F67333249E2}" dt="2025-01-22T17:35:38.610" v="1" actId="2696"/>
        <pc:sldMkLst>
          <pc:docMk/>
          <pc:sldMk cId="2020397534" sldId="415"/>
        </pc:sldMkLst>
      </pc:sldChg>
      <pc:sldChg chg="del">
        <pc:chgData name="Eilidh McGregor (Green Ink)" userId="9cba41ee-7d70-4c23-afba-c2290bddaa61" providerId="ADAL" clId="{A0BE1405-3551-4897-AFF8-2F67333249E2}" dt="2025-01-22T17:35:38.610" v="1" actId="2696"/>
        <pc:sldMkLst>
          <pc:docMk/>
          <pc:sldMk cId="1847478965" sldId="416"/>
        </pc:sldMkLst>
      </pc:sldChg>
      <pc:sldChg chg="del">
        <pc:chgData name="Eilidh McGregor (Green Ink)" userId="9cba41ee-7d70-4c23-afba-c2290bddaa61" providerId="ADAL" clId="{A0BE1405-3551-4897-AFF8-2F67333249E2}" dt="2025-01-22T17:35:38.610" v="1" actId="2696"/>
        <pc:sldMkLst>
          <pc:docMk/>
          <pc:sldMk cId="3265652103" sldId="418"/>
        </pc:sldMkLst>
      </pc:sldChg>
      <pc:sldChg chg="del">
        <pc:chgData name="Eilidh McGregor (Green Ink)" userId="9cba41ee-7d70-4c23-afba-c2290bddaa61" providerId="ADAL" clId="{A0BE1405-3551-4897-AFF8-2F67333249E2}" dt="2025-01-22T17:35:38.610" v="1" actId="2696"/>
        <pc:sldMkLst>
          <pc:docMk/>
          <pc:sldMk cId="2899680230" sldId="419"/>
        </pc:sldMkLst>
      </pc:sldChg>
      <pc:sldChg chg="del">
        <pc:chgData name="Eilidh McGregor (Green Ink)" userId="9cba41ee-7d70-4c23-afba-c2290bddaa61" providerId="ADAL" clId="{A0BE1405-3551-4897-AFF8-2F67333249E2}" dt="2025-01-22T17:35:38.610" v="1" actId="2696"/>
        <pc:sldMkLst>
          <pc:docMk/>
          <pc:sldMk cId="3084289961" sldId="420"/>
        </pc:sldMkLst>
      </pc:sldChg>
      <pc:sldChg chg="del">
        <pc:chgData name="Eilidh McGregor (Green Ink)" userId="9cba41ee-7d70-4c23-afba-c2290bddaa61" providerId="ADAL" clId="{A0BE1405-3551-4897-AFF8-2F67333249E2}" dt="2025-01-22T17:35:38.610" v="1" actId="2696"/>
        <pc:sldMkLst>
          <pc:docMk/>
          <pc:sldMk cId="2966736274" sldId="421"/>
        </pc:sldMkLst>
      </pc:sldChg>
      <pc:sldChg chg="del">
        <pc:chgData name="Eilidh McGregor (Green Ink)" userId="9cba41ee-7d70-4c23-afba-c2290bddaa61" providerId="ADAL" clId="{A0BE1405-3551-4897-AFF8-2F67333249E2}" dt="2025-01-22T17:35:38.610" v="1" actId="2696"/>
        <pc:sldMkLst>
          <pc:docMk/>
          <pc:sldMk cId="1972875164" sldId="422"/>
        </pc:sldMkLst>
      </pc:sldChg>
      <pc:sldChg chg="del">
        <pc:chgData name="Eilidh McGregor (Green Ink)" userId="9cba41ee-7d70-4c23-afba-c2290bddaa61" providerId="ADAL" clId="{A0BE1405-3551-4897-AFF8-2F67333249E2}" dt="2025-01-22T17:35:38.610" v="1" actId="2696"/>
        <pc:sldMkLst>
          <pc:docMk/>
          <pc:sldMk cId="1457438846" sldId="423"/>
        </pc:sldMkLst>
      </pc:sldChg>
      <pc:sldChg chg="del">
        <pc:chgData name="Eilidh McGregor (Green Ink)" userId="9cba41ee-7d70-4c23-afba-c2290bddaa61" providerId="ADAL" clId="{A0BE1405-3551-4897-AFF8-2F67333249E2}" dt="2025-01-22T17:35:38.610" v="1" actId="2696"/>
        <pc:sldMkLst>
          <pc:docMk/>
          <pc:sldMk cId="588918854" sldId="424"/>
        </pc:sldMkLst>
      </pc:sldChg>
      <pc:sldChg chg="del">
        <pc:chgData name="Eilidh McGregor (Green Ink)" userId="9cba41ee-7d70-4c23-afba-c2290bddaa61" providerId="ADAL" clId="{A0BE1405-3551-4897-AFF8-2F67333249E2}" dt="2025-01-22T17:35:38.610" v="1" actId="2696"/>
        <pc:sldMkLst>
          <pc:docMk/>
          <pc:sldMk cId="968710743" sldId="425"/>
        </pc:sldMkLst>
      </pc:sldChg>
      <pc:sldChg chg="del">
        <pc:chgData name="Eilidh McGregor (Green Ink)" userId="9cba41ee-7d70-4c23-afba-c2290bddaa61" providerId="ADAL" clId="{A0BE1405-3551-4897-AFF8-2F67333249E2}" dt="2025-01-22T17:35:38.610" v="1" actId="2696"/>
        <pc:sldMkLst>
          <pc:docMk/>
          <pc:sldMk cId="147282105" sldId="426"/>
        </pc:sldMkLst>
      </pc:sldChg>
      <pc:sldChg chg="del">
        <pc:chgData name="Eilidh McGregor (Green Ink)" userId="9cba41ee-7d70-4c23-afba-c2290bddaa61" providerId="ADAL" clId="{A0BE1405-3551-4897-AFF8-2F67333249E2}" dt="2025-01-22T17:35:38.610" v="1" actId="2696"/>
        <pc:sldMkLst>
          <pc:docMk/>
          <pc:sldMk cId="4063641347" sldId="427"/>
        </pc:sldMkLst>
      </pc:sldChg>
      <pc:sldChg chg="del">
        <pc:chgData name="Eilidh McGregor (Green Ink)" userId="9cba41ee-7d70-4c23-afba-c2290bddaa61" providerId="ADAL" clId="{A0BE1405-3551-4897-AFF8-2F67333249E2}" dt="2025-01-22T17:35:38.610" v="1" actId="2696"/>
        <pc:sldMkLst>
          <pc:docMk/>
          <pc:sldMk cId="3250450290" sldId="428"/>
        </pc:sldMkLst>
      </pc:sldChg>
      <pc:sldChg chg="del">
        <pc:chgData name="Eilidh McGregor (Green Ink)" userId="9cba41ee-7d70-4c23-afba-c2290bddaa61" providerId="ADAL" clId="{A0BE1405-3551-4897-AFF8-2F67333249E2}" dt="2025-01-22T17:35:38.610" v="1" actId="2696"/>
        <pc:sldMkLst>
          <pc:docMk/>
          <pc:sldMk cId="708236150" sldId="429"/>
        </pc:sldMkLst>
      </pc:sldChg>
      <pc:sldChg chg="del">
        <pc:chgData name="Eilidh McGregor (Green Ink)" userId="9cba41ee-7d70-4c23-afba-c2290bddaa61" providerId="ADAL" clId="{A0BE1405-3551-4897-AFF8-2F67333249E2}" dt="2025-01-22T17:35:38.610" v="1" actId="2696"/>
        <pc:sldMkLst>
          <pc:docMk/>
          <pc:sldMk cId="1777860250" sldId="430"/>
        </pc:sldMkLst>
      </pc:sldChg>
      <pc:sldChg chg="del">
        <pc:chgData name="Eilidh McGregor (Green Ink)" userId="9cba41ee-7d70-4c23-afba-c2290bddaa61" providerId="ADAL" clId="{A0BE1405-3551-4897-AFF8-2F67333249E2}" dt="2025-01-22T17:35:38.610" v="1" actId="2696"/>
        <pc:sldMkLst>
          <pc:docMk/>
          <pc:sldMk cId="3879805485" sldId="431"/>
        </pc:sldMkLst>
      </pc:sldChg>
      <pc:sldChg chg="del">
        <pc:chgData name="Eilidh McGregor (Green Ink)" userId="9cba41ee-7d70-4c23-afba-c2290bddaa61" providerId="ADAL" clId="{A0BE1405-3551-4897-AFF8-2F67333249E2}" dt="2025-01-22T17:35:38.610" v="1" actId="2696"/>
        <pc:sldMkLst>
          <pc:docMk/>
          <pc:sldMk cId="2111588280" sldId="432"/>
        </pc:sldMkLst>
      </pc:sldChg>
      <pc:sldChg chg="del">
        <pc:chgData name="Eilidh McGregor (Green Ink)" userId="9cba41ee-7d70-4c23-afba-c2290bddaa61" providerId="ADAL" clId="{A0BE1405-3551-4897-AFF8-2F67333249E2}" dt="2025-01-22T17:35:38.610" v="1" actId="2696"/>
        <pc:sldMkLst>
          <pc:docMk/>
          <pc:sldMk cId="1060235616" sldId="433"/>
        </pc:sldMkLst>
      </pc:sldChg>
      <pc:sldChg chg="del">
        <pc:chgData name="Eilidh McGregor (Green Ink)" userId="9cba41ee-7d70-4c23-afba-c2290bddaa61" providerId="ADAL" clId="{A0BE1405-3551-4897-AFF8-2F67333249E2}" dt="2025-01-22T17:35:38.610" v="1" actId="2696"/>
        <pc:sldMkLst>
          <pc:docMk/>
          <pc:sldMk cId="3693223639" sldId="434"/>
        </pc:sldMkLst>
      </pc:sldChg>
      <pc:sldChg chg="del">
        <pc:chgData name="Eilidh McGregor (Green Ink)" userId="9cba41ee-7d70-4c23-afba-c2290bddaa61" providerId="ADAL" clId="{A0BE1405-3551-4897-AFF8-2F67333249E2}" dt="2025-01-22T17:35:38.610" v="1" actId="2696"/>
        <pc:sldMkLst>
          <pc:docMk/>
          <pc:sldMk cId="383238543" sldId="435"/>
        </pc:sldMkLst>
      </pc:sldChg>
      <pc:sldChg chg="del">
        <pc:chgData name="Eilidh McGregor (Green Ink)" userId="9cba41ee-7d70-4c23-afba-c2290bddaa61" providerId="ADAL" clId="{A0BE1405-3551-4897-AFF8-2F67333249E2}" dt="2025-01-22T17:35:38.610" v="1" actId="2696"/>
        <pc:sldMkLst>
          <pc:docMk/>
          <pc:sldMk cId="3846787701" sldId="436"/>
        </pc:sldMkLst>
      </pc:sldChg>
      <pc:sldChg chg="del">
        <pc:chgData name="Eilidh McGregor (Green Ink)" userId="9cba41ee-7d70-4c23-afba-c2290bddaa61" providerId="ADAL" clId="{A0BE1405-3551-4897-AFF8-2F67333249E2}" dt="2025-01-22T17:35:38.610" v="1" actId="2696"/>
        <pc:sldMkLst>
          <pc:docMk/>
          <pc:sldMk cId="658007478" sldId="437"/>
        </pc:sldMkLst>
      </pc:sldChg>
      <pc:sldChg chg="del">
        <pc:chgData name="Eilidh McGregor (Green Ink)" userId="9cba41ee-7d70-4c23-afba-c2290bddaa61" providerId="ADAL" clId="{A0BE1405-3551-4897-AFF8-2F67333249E2}" dt="2025-01-22T17:35:38.610" v="1" actId="2696"/>
        <pc:sldMkLst>
          <pc:docMk/>
          <pc:sldMk cId="1866775652" sldId="438"/>
        </pc:sldMkLst>
      </pc:sldChg>
      <pc:sldChg chg="del">
        <pc:chgData name="Eilidh McGregor (Green Ink)" userId="9cba41ee-7d70-4c23-afba-c2290bddaa61" providerId="ADAL" clId="{A0BE1405-3551-4897-AFF8-2F67333249E2}" dt="2025-01-22T17:35:38.610" v="1" actId="2696"/>
        <pc:sldMkLst>
          <pc:docMk/>
          <pc:sldMk cId="3640056953" sldId="439"/>
        </pc:sldMkLst>
      </pc:sldChg>
      <pc:sldChg chg="del">
        <pc:chgData name="Eilidh McGregor (Green Ink)" userId="9cba41ee-7d70-4c23-afba-c2290bddaa61" providerId="ADAL" clId="{A0BE1405-3551-4897-AFF8-2F67333249E2}" dt="2025-01-22T17:35:38.610" v="1" actId="2696"/>
        <pc:sldMkLst>
          <pc:docMk/>
          <pc:sldMk cId="2035660140" sldId="440"/>
        </pc:sldMkLst>
      </pc:sldChg>
      <pc:sldChg chg="del">
        <pc:chgData name="Eilidh McGregor (Green Ink)" userId="9cba41ee-7d70-4c23-afba-c2290bddaa61" providerId="ADAL" clId="{A0BE1405-3551-4897-AFF8-2F67333249E2}" dt="2025-01-22T17:35:38.610" v="1" actId="2696"/>
        <pc:sldMkLst>
          <pc:docMk/>
          <pc:sldMk cId="1605091778" sldId="441"/>
        </pc:sldMkLst>
      </pc:sldChg>
      <pc:sldChg chg="del">
        <pc:chgData name="Eilidh McGregor (Green Ink)" userId="9cba41ee-7d70-4c23-afba-c2290bddaa61" providerId="ADAL" clId="{A0BE1405-3551-4897-AFF8-2F67333249E2}" dt="2025-01-22T17:35:38.610" v="1" actId="2696"/>
        <pc:sldMkLst>
          <pc:docMk/>
          <pc:sldMk cId="4268944015" sldId="442"/>
        </pc:sldMkLst>
      </pc:sldChg>
      <pc:sldChg chg="del">
        <pc:chgData name="Eilidh McGregor (Green Ink)" userId="9cba41ee-7d70-4c23-afba-c2290bddaa61" providerId="ADAL" clId="{A0BE1405-3551-4897-AFF8-2F67333249E2}" dt="2025-01-22T17:35:38.610" v="1" actId="2696"/>
        <pc:sldMkLst>
          <pc:docMk/>
          <pc:sldMk cId="836644462" sldId="443"/>
        </pc:sldMkLst>
      </pc:sldChg>
      <pc:sldChg chg="del">
        <pc:chgData name="Eilidh McGregor (Green Ink)" userId="9cba41ee-7d70-4c23-afba-c2290bddaa61" providerId="ADAL" clId="{A0BE1405-3551-4897-AFF8-2F67333249E2}" dt="2025-01-22T17:35:38.610" v="1" actId="2696"/>
        <pc:sldMkLst>
          <pc:docMk/>
          <pc:sldMk cId="1624689300" sldId="444"/>
        </pc:sldMkLst>
      </pc:sldChg>
      <pc:sldChg chg="del">
        <pc:chgData name="Eilidh McGregor (Green Ink)" userId="9cba41ee-7d70-4c23-afba-c2290bddaa61" providerId="ADAL" clId="{A0BE1405-3551-4897-AFF8-2F67333249E2}" dt="2025-01-22T17:35:38.610" v="1" actId="2696"/>
        <pc:sldMkLst>
          <pc:docMk/>
          <pc:sldMk cId="3211565102" sldId="445"/>
        </pc:sldMkLst>
      </pc:sldChg>
      <pc:sldChg chg="del">
        <pc:chgData name="Eilidh McGregor (Green Ink)" userId="9cba41ee-7d70-4c23-afba-c2290bddaa61" providerId="ADAL" clId="{A0BE1405-3551-4897-AFF8-2F67333249E2}" dt="2025-01-22T17:35:38.610" v="1" actId="2696"/>
        <pc:sldMkLst>
          <pc:docMk/>
          <pc:sldMk cId="878336637" sldId="447"/>
        </pc:sldMkLst>
      </pc:sldChg>
      <pc:sldChg chg="del">
        <pc:chgData name="Eilidh McGregor (Green Ink)" userId="9cba41ee-7d70-4c23-afba-c2290bddaa61" providerId="ADAL" clId="{A0BE1405-3551-4897-AFF8-2F67333249E2}" dt="2025-01-22T17:35:38.610" v="1" actId="2696"/>
        <pc:sldMkLst>
          <pc:docMk/>
          <pc:sldMk cId="4138028408" sldId="448"/>
        </pc:sldMkLst>
      </pc:sldChg>
      <pc:sldChg chg="del">
        <pc:chgData name="Eilidh McGregor (Green Ink)" userId="9cba41ee-7d70-4c23-afba-c2290bddaa61" providerId="ADAL" clId="{A0BE1405-3551-4897-AFF8-2F67333249E2}" dt="2025-01-22T17:35:38.610" v="1" actId="2696"/>
        <pc:sldMkLst>
          <pc:docMk/>
          <pc:sldMk cId="953593568" sldId="449"/>
        </pc:sldMkLst>
      </pc:sldChg>
      <pc:sldChg chg="del">
        <pc:chgData name="Eilidh McGregor (Green Ink)" userId="9cba41ee-7d70-4c23-afba-c2290bddaa61" providerId="ADAL" clId="{A0BE1405-3551-4897-AFF8-2F67333249E2}" dt="2025-01-22T17:35:38.610" v="1" actId="2696"/>
        <pc:sldMkLst>
          <pc:docMk/>
          <pc:sldMk cId="3557499827" sldId="450"/>
        </pc:sldMkLst>
      </pc:sldChg>
      <pc:sldChg chg="del">
        <pc:chgData name="Eilidh McGregor (Green Ink)" userId="9cba41ee-7d70-4c23-afba-c2290bddaa61" providerId="ADAL" clId="{A0BE1405-3551-4897-AFF8-2F67333249E2}" dt="2025-01-22T17:35:38.610" v="1" actId="2696"/>
        <pc:sldMkLst>
          <pc:docMk/>
          <pc:sldMk cId="3435835886" sldId="451"/>
        </pc:sldMkLst>
      </pc:sldChg>
      <pc:sldChg chg="del">
        <pc:chgData name="Eilidh McGregor (Green Ink)" userId="9cba41ee-7d70-4c23-afba-c2290bddaa61" providerId="ADAL" clId="{A0BE1405-3551-4897-AFF8-2F67333249E2}" dt="2025-01-22T17:35:38.610" v="1" actId="2696"/>
        <pc:sldMkLst>
          <pc:docMk/>
          <pc:sldMk cId="3195388984" sldId="452"/>
        </pc:sldMkLst>
      </pc:sldChg>
      <pc:sldChg chg="del">
        <pc:chgData name="Eilidh McGregor (Green Ink)" userId="9cba41ee-7d70-4c23-afba-c2290bddaa61" providerId="ADAL" clId="{A0BE1405-3551-4897-AFF8-2F67333249E2}" dt="2025-01-22T17:35:38.610" v="1" actId="2696"/>
        <pc:sldMkLst>
          <pc:docMk/>
          <pc:sldMk cId="1969357477" sldId="453"/>
        </pc:sldMkLst>
      </pc:sldChg>
      <pc:sldChg chg="del">
        <pc:chgData name="Eilidh McGregor (Green Ink)" userId="9cba41ee-7d70-4c23-afba-c2290bddaa61" providerId="ADAL" clId="{A0BE1405-3551-4897-AFF8-2F67333249E2}" dt="2025-01-22T17:35:38.610" v="1" actId="2696"/>
        <pc:sldMkLst>
          <pc:docMk/>
          <pc:sldMk cId="2237964821" sldId="454"/>
        </pc:sldMkLst>
      </pc:sldChg>
      <pc:sldChg chg="del">
        <pc:chgData name="Eilidh McGregor (Green Ink)" userId="9cba41ee-7d70-4c23-afba-c2290bddaa61" providerId="ADAL" clId="{A0BE1405-3551-4897-AFF8-2F67333249E2}" dt="2025-01-22T17:35:38.610" v="1" actId="2696"/>
        <pc:sldMkLst>
          <pc:docMk/>
          <pc:sldMk cId="984639349" sldId="455"/>
        </pc:sldMkLst>
      </pc:sldChg>
      <pc:sldChg chg="del">
        <pc:chgData name="Eilidh McGregor (Green Ink)" userId="9cba41ee-7d70-4c23-afba-c2290bddaa61" providerId="ADAL" clId="{A0BE1405-3551-4897-AFF8-2F67333249E2}" dt="2025-01-22T17:35:38.610" v="1" actId="2696"/>
        <pc:sldMkLst>
          <pc:docMk/>
          <pc:sldMk cId="63581443" sldId="456"/>
        </pc:sldMkLst>
      </pc:sldChg>
      <pc:sldChg chg="del">
        <pc:chgData name="Eilidh McGregor (Green Ink)" userId="9cba41ee-7d70-4c23-afba-c2290bddaa61" providerId="ADAL" clId="{A0BE1405-3551-4897-AFF8-2F67333249E2}" dt="2025-01-22T17:35:38.610" v="1" actId="2696"/>
        <pc:sldMkLst>
          <pc:docMk/>
          <pc:sldMk cId="3577199260" sldId="457"/>
        </pc:sldMkLst>
      </pc:sldChg>
      <pc:sldChg chg="del">
        <pc:chgData name="Eilidh McGregor (Green Ink)" userId="9cba41ee-7d70-4c23-afba-c2290bddaa61" providerId="ADAL" clId="{A0BE1405-3551-4897-AFF8-2F67333249E2}" dt="2025-01-22T17:35:38.610" v="1" actId="2696"/>
        <pc:sldMkLst>
          <pc:docMk/>
          <pc:sldMk cId="3389280994" sldId="458"/>
        </pc:sldMkLst>
      </pc:sldChg>
      <pc:sldChg chg="del">
        <pc:chgData name="Eilidh McGregor (Green Ink)" userId="9cba41ee-7d70-4c23-afba-c2290bddaa61" providerId="ADAL" clId="{A0BE1405-3551-4897-AFF8-2F67333249E2}" dt="2025-01-22T17:35:38.610" v="1" actId="2696"/>
        <pc:sldMkLst>
          <pc:docMk/>
          <pc:sldMk cId="3920546283" sldId="459"/>
        </pc:sldMkLst>
      </pc:sldChg>
      <pc:sldChg chg="del">
        <pc:chgData name="Eilidh McGregor (Green Ink)" userId="9cba41ee-7d70-4c23-afba-c2290bddaa61" providerId="ADAL" clId="{A0BE1405-3551-4897-AFF8-2F67333249E2}" dt="2025-01-22T17:35:38.610" v="1" actId="2696"/>
        <pc:sldMkLst>
          <pc:docMk/>
          <pc:sldMk cId="1149370332" sldId="460"/>
        </pc:sldMkLst>
      </pc:sldChg>
      <pc:sldChg chg="del">
        <pc:chgData name="Eilidh McGregor (Green Ink)" userId="9cba41ee-7d70-4c23-afba-c2290bddaa61" providerId="ADAL" clId="{A0BE1405-3551-4897-AFF8-2F67333249E2}" dt="2025-01-22T17:35:38.610" v="1" actId="2696"/>
        <pc:sldMkLst>
          <pc:docMk/>
          <pc:sldMk cId="4190746743" sldId="461"/>
        </pc:sldMkLst>
      </pc:sldChg>
      <pc:sldChg chg="del">
        <pc:chgData name="Eilidh McGregor (Green Ink)" userId="9cba41ee-7d70-4c23-afba-c2290bddaa61" providerId="ADAL" clId="{A0BE1405-3551-4897-AFF8-2F67333249E2}" dt="2025-01-22T17:35:38.610" v="1" actId="2696"/>
        <pc:sldMkLst>
          <pc:docMk/>
          <pc:sldMk cId="1221260822" sldId="462"/>
        </pc:sldMkLst>
      </pc:sldChg>
      <pc:sldChg chg="del">
        <pc:chgData name="Eilidh McGregor (Green Ink)" userId="9cba41ee-7d70-4c23-afba-c2290bddaa61" providerId="ADAL" clId="{A0BE1405-3551-4897-AFF8-2F67333249E2}" dt="2025-01-22T17:35:38.610" v="1" actId="2696"/>
        <pc:sldMkLst>
          <pc:docMk/>
          <pc:sldMk cId="1073958280" sldId="463"/>
        </pc:sldMkLst>
      </pc:sldChg>
      <pc:sldChg chg="del">
        <pc:chgData name="Eilidh McGregor (Green Ink)" userId="9cba41ee-7d70-4c23-afba-c2290bddaa61" providerId="ADAL" clId="{A0BE1405-3551-4897-AFF8-2F67333249E2}" dt="2025-01-22T17:35:38.610" v="1" actId="2696"/>
        <pc:sldMkLst>
          <pc:docMk/>
          <pc:sldMk cId="3036945501" sldId="464"/>
        </pc:sldMkLst>
      </pc:sldChg>
      <pc:sldChg chg="del">
        <pc:chgData name="Eilidh McGregor (Green Ink)" userId="9cba41ee-7d70-4c23-afba-c2290bddaa61" providerId="ADAL" clId="{A0BE1405-3551-4897-AFF8-2F67333249E2}" dt="2025-01-22T17:35:38.610" v="1" actId="2696"/>
        <pc:sldMkLst>
          <pc:docMk/>
          <pc:sldMk cId="4277461874" sldId="466"/>
        </pc:sldMkLst>
      </pc:sldChg>
      <pc:sldChg chg="del">
        <pc:chgData name="Eilidh McGregor (Green Ink)" userId="9cba41ee-7d70-4c23-afba-c2290bddaa61" providerId="ADAL" clId="{A0BE1405-3551-4897-AFF8-2F67333249E2}" dt="2025-01-22T17:35:38.610" v="1" actId="2696"/>
        <pc:sldMkLst>
          <pc:docMk/>
          <pc:sldMk cId="2513149446" sldId="467"/>
        </pc:sldMkLst>
      </pc:sldChg>
      <pc:sldChg chg="del">
        <pc:chgData name="Eilidh McGregor (Green Ink)" userId="9cba41ee-7d70-4c23-afba-c2290bddaa61" providerId="ADAL" clId="{A0BE1405-3551-4897-AFF8-2F67333249E2}" dt="2025-01-22T17:35:38.610" v="1" actId="2696"/>
        <pc:sldMkLst>
          <pc:docMk/>
          <pc:sldMk cId="1553088747" sldId="468"/>
        </pc:sldMkLst>
      </pc:sldChg>
      <pc:sldChg chg="del">
        <pc:chgData name="Eilidh McGregor (Green Ink)" userId="9cba41ee-7d70-4c23-afba-c2290bddaa61" providerId="ADAL" clId="{A0BE1405-3551-4897-AFF8-2F67333249E2}" dt="2025-01-22T17:35:38.610" v="1" actId="2696"/>
        <pc:sldMkLst>
          <pc:docMk/>
          <pc:sldMk cId="4206548849" sldId="469"/>
        </pc:sldMkLst>
      </pc:sldChg>
      <pc:sldChg chg="del">
        <pc:chgData name="Eilidh McGregor (Green Ink)" userId="9cba41ee-7d70-4c23-afba-c2290bddaa61" providerId="ADAL" clId="{A0BE1405-3551-4897-AFF8-2F67333249E2}" dt="2025-01-22T17:35:38.610" v="1" actId="2696"/>
        <pc:sldMkLst>
          <pc:docMk/>
          <pc:sldMk cId="564785877" sldId="470"/>
        </pc:sldMkLst>
      </pc:sldChg>
      <pc:sldChg chg="del">
        <pc:chgData name="Eilidh McGregor (Green Ink)" userId="9cba41ee-7d70-4c23-afba-c2290bddaa61" providerId="ADAL" clId="{A0BE1405-3551-4897-AFF8-2F67333249E2}" dt="2025-01-22T17:35:38.610" v="1" actId="2696"/>
        <pc:sldMkLst>
          <pc:docMk/>
          <pc:sldMk cId="914278702" sldId="471"/>
        </pc:sldMkLst>
      </pc:sldChg>
      <pc:sldChg chg="del">
        <pc:chgData name="Eilidh McGregor (Green Ink)" userId="9cba41ee-7d70-4c23-afba-c2290bddaa61" providerId="ADAL" clId="{A0BE1405-3551-4897-AFF8-2F67333249E2}" dt="2025-01-22T17:35:38.610" v="1" actId="2696"/>
        <pc:sldMkLst>
          <pc:docMk/>
          <pc:sldMk cId="570678662" sldId="472"/>
        </pc:sldMkLst>
      </pc:sldChg>
      <pc:sldChg chg="del">
        <pc:chgData name="Eilidh McGregor (Green Ink)" userId="9cba41ee-7d70-4c23-afba-c2290bddaa61" providerId="ADAL" clId="{A0BE1405-3551-4897-AFF8-2F67333249E2}" dt="2025-01-22T17:35:38.610" v="1" actId="2696"/>
        <pc:sldMkLst>
          <pc:docMk/>
          <pc:sldMk cId="3411515881" sldId="473"/>
        </pc:sldMkLst>
      </pc:sldChg>
      <pc:sldChg chg="del">
        <pc:chgData name="Eilidh McGregor (Green Ink)" userId="9cba41ee-7d70-4c23-afba-c2290bddaa61" providerId="ADAL" clId="{A0BE1405-3551-4897-AFF8-2F67333249E2}" dt="2025-01-22T17:35:38.610" v="1" actId="2696"/>
        <pc:sldMkLst>
          <pc:docMk/>
          <pc:sldMk cId="3897835836" sldId="474"/>
        </pc:sldMkLst>
      </pc:sldChg>
      <pc:sldChg chg="del">
        <pc:chgData name="Eilidh McGregor (Green Ink)" userId="9cba41ee-7d70-4c23-afba-c2290bddaa61" providerId="ADAL" clId="{A0BE1405-3551-4897-AFF8-2F67333249E2}" dt="2025-01-22T17:35:38.610" v="1" actId="2696"/>
        <pc:sldMkLst>
          <pc:docMk/>
          <pc:sldMk cId="4067566897" sldId="475"/>
        </pc:sldMkLst>
      </pc:sldChg>
      <pc:sldChg chg="del">
        <pc:chgData name="Eilidh McGregor (Green Ink)" userId="9cba41ee-7d70-4c23-afba-c2290bddaa61" providerId="ADAL" clId="{A0BE1405-3551-4897-AFF8-2F67333249E2}" dt="2025-01-22T17:35:38.610" v="1" actId="2696"/>
        <pc:sldMkLst>
          <pc:docMk/>
          <pc:sldMk cId="2824503324" sldId="476"/>
        </pc:sldMkLst>
      </pc:sldChg>
      <pc:sldChg chg="del">
        <pc:chgData name="Eilidh McGregor (Green Ink)" userId="9cba41ee-7d70-4c23-afba-c2290bddaa61" providerId="ADAL" clId="{A0BE1405-3551-4897-AFF8-2F67333249E2}" dt="2025-01-22T17:35:38.610" v="1" actId="2696"/>
        <pc:sldMkLst>
          <pc:docMk/>
          <pc:sldMk cId="2101170238" sldId="477"/>
        </pc:sldMkLst>
      </pc:sldChg>
      <pc:sldChg chg="del">
        <pc:chgData name="Eilidh McGregor (Green Ink)" userId="9cba41ee-7d70-4c23-afba-c2290bddaa61" providerId="ADAL" clId="{A0BE1405-3551-4897-AFF8-2F67333249E2}" dt="2025-01-22T17:35:38.610" v="1" actId="2696"/>
        <pc:sldMkLst>
          <pc:docMk/>
          <pc:sldMk cId="3184517940" sldId="478"/>
        </pc:sldMkLst>
      </pc:sldChg>
      <pc:sldChg chg="del">
        <pc:chgData name="Eilidh McGregor (Green Ink)" userId="9cba41ee-7d70-4c23-afba-c2290bddaa61" providerId="ADAL" clId="{A0BE1405-3551-4897-AFF8-2F67333249E2}" dt="2025-01-22T17:35:38.610" v="1" actId="2696"/>
        <pc:sldMkLst>
          <pc:docMk/>
          <pc:sldMk cId="1944775028" sldId="479"/>
        </pc:sldMkLst>
      </pc:sldChg>
      <pc:sldChg chg="del">
        <pc:chgData name="Eilidh McGregor (Green Ink)" userId="9cba41ee-7d70-4c23-afba-c2290bddaa61" providerId="ADAL" clId="{A0BE1405-3551-4897-AFF8-2F67333249E2}" dt="2025-01-22T17:35:38.610" v="1" actId="2696"/>
        <pc:sldMkLst>
          <pc:docMk/>
          <pc:sldMk cId="2436485472" sldId="480"/>
        </pc:sldMkLst>
      </pc:sldChg>
      <pc:sldChg chg="del">
        <pc:chgData name="Eilidh McGregor (Green Ink)" userId="9cba41ee-7d70-4c23-afba-c2290bddaa61" providerId="ADAL" clId="{A0BE1405-3551-4897-AFF8-2F67333249E2}" dt="2025-01-22T17:35:38.610" v="1" actId="2696"/>
        <pc:sldMkLst>
          <pc:docMk/>
          <pc:sldMk cId="250980949" sldId="481"/>
        </pc:sldMkLst>
      </pc:sldChg>
      <pc:sldChg chg="del">
        <pc:chgData name="Eilidh McGregor (Green Ink)" userId="9cba41ee-7d70-4c23-afba-c2290bddaa61" providerId="ADAL" clId="{A0BE1405-3551-4897-AFF8-2F67333249E2}" dt="2025-01-22T17:35:38.610" v="1" actId="2696"/>
        <pc:sldMkLst>
          <pc:docMk/>
          <pc:sldMk cId="1428059581" sldId="482"/>
        </pc:sldMkLst>
      </pc:sldChg>
      <pc:sldChg chg="del">
        <pc:chgData name="Eilidh McGregor (Green Ink)" userId="9cba41ee-7d70-4c23-afba-c2290bddaa61" providerId="ADAL" clId="{A0BE1405-3551-4897-AFF8-2F67333249E2}" dt="2025-01-22T17:35:38.610" v="1" actId="2696"/>
        <pc:sldMkLst>
          <pc:docMk/>
          <pc:sldMk cId="2513338623" sldId="483"/>
        </pc:sldMkLst>
      </pc:sldChg>
      <pc:sldChg chg="del">
        <pc:chgData name="Eilidh McGregor (Green Ink)" userId="9cba41ee-7d70-4c23-afba-c2290bddaa61" providerId="ADAL" clId="{A0BE1405-3551-4897-AFF8-2F67333249E2}" dt="2025-01-22T17:35:38.610" v="1" actId="2696"/>
        <pc:sldMkLst>
          <pc:docMk/>
          <pc:sldMk cId="192575717" sldId="484"/>
        </pc:sldMkLst>
      </pc:sldChg>
      <pc:sldChg chg="del">
        <pc:chgData name="Eilidh McGregor (Green Ink)" userId="9cba41ee-7d70-4c23-afba-c2290bddaa61" providerId="ADAL" clId="{A0BE1405-3551-4897-AFF8-2F67333249E2}" dt="2025-01-22T17:35:38.610" v="1" actId="2696"/>
        <pc:sldMkLst>
          <pc:docMk/>
          <pc:sldMk cId="1930407470" sldId="485"/>
        </pc:sldMkLst>
      </pc:sldChg>
      <pc:sldChg chg="del">
        <pc:chgData name="Eilidh McGregor (Green Ink)" userId="9cba41ee-7d70-4c23-afba-c2290bddaa61" providerId="ADAL" clId="{A0BE1405-3551-4897-AFF8-2F67333249E2}" dt="2025-01-22T17:35:38.610" v="1" actId="2696"/>
        <pc:sldMkLst>
          <pc:docMk/>
          <pc:sldMk cId="626264679" sldId="486"/>
        </pc:sldMkLst>
      </pc:sldChg>
      <pc:sldChg chg="del">
        <pc:chgData name="Eilidh McGregor (Green Ink)" userId="9cba41ee-7d70-4c23-afba-c2290bddaa61" providerId="ADAL" clId="{A0BE1405-3551-4897-AFF8-2F67333249E2}" dt="2025-01-22T17:35:38.610" v="1" actId="2696"/>
        <pc:sldMkLst>
          <pc:docMk/>
          <pc:sldMk cId="1635358212" sldId="488"/>
        </pc:sldMkLst>
      </pc:sldChg>
      <pc:sldChg chg="del">
        <pc:chgData name="Eilidh McGregor (Green Ink)" userId="9cba41ee-7d70-4c23-afba-c2290bddaa61" providerId="ADAL" clId="{A0BE1405-3551-4897-AFF8-2F67333249E2}" dt="2025-01-22T17:35:38.610" v="1" actId="2696"/>
        <pc:sldMkLst>
          <pc:docMk/>
          <pc:sldMk cId="1887854444" sldId="489"/>
        </pc:sldMkLst>
      </pc:sldChg>
      <pc:sldChg chg="del">
        <pc:chgData name="Eilidh McGregor (Green Ink)" userId="9cba41ee-7d70-4c23-afba-c2290bddaa61" providerId="ADAL" clId="{A0BE1405-3551-4897-AFF8-2F67333249E2}" dt="2025-01-22T17:35:38.610" v="1" actId="2696"/>
        <pc:sldMkLst>
          <pc:docMk/>
          <pc:sldMk cId="1963412723" sldId="490"/>
        </pc:sldMkLst>
      </pc:sldChg>
      <pc:sldChg chg="del">
        <pc:chgData name="Eilidh McGregor (Green Ink)" userId="9cba41ee-7d70-4c23-afba-c2290bddaa61" providerId="ADAL" clId="{A0BE1405-3551-4897-AFF8-2F67333249E2}" dt="2025-01-22T17:35:38.610" v="1" actId="2696"/>
        <pc:sldMkLst>
          <pc:docMk/>
          <pc:sldMk cId="2712041305" sldId="491"/>
        </pc:sldMkLst>
      </pc:sldChg>
      <pc:sldChg chg="del">
        <pc:chgData name="Eilidh McGregor (Green Ink)" userId="9cba41ee-7d70-4c23-afba-c2290bddaa61" providerId="ADAL" clId="{A0BE1405-3551-4897-AFF8-2F67333249E2}" dt="2025-01-22T17:35:38.610" v="1" actId="2696"/>
        <pc:sldMkLst>
          <pc:docMk/>
          <pc:sldMk cId="60241425" sldId="492"/>
        </pc:sldMkLst>
      </pc:sldChg>
      <pc:sldChg chg="del">
        <pc:chgData name="Eilidh McGregor (Green Ink)" userId="9cba41ee-7d70-4c23-afba-c2290bddaa61" providerId="ADAL" clId="{A0BE1405-3551-4897-AFF8-2F67333249E2}" dt="2025-01-22T17:35:38.610" v="1" actId="2696"/>
        <pc:sldMkLst>
          <pc:docMk/>
          <pc:sldMk cId="892226930" sldId="493"/>
        </pc:sldMkLst>
      </pc:sldChg>
      <pc:sldChg chg="del">
        <pc:chgData name="Eilidh McGregor (Green Ink)" userId="9cba41ee-7d70-4c23-afba-c2290bddaa61" providerId="ADAL" clId="{A0BE1405-3551-4897-AFF8-2F67333249E2}" dt="2025-01-22T17:35:38.610" v="1" actId="2696"/>
        <pc:sldMkLst>
          <pc:docMk/>
          <pc:sldMk cId="3535472846" sldId="494"/>
        </pc:sldMkLst>
      </pc:sldChg>
      <pc:sldChg chg="del">
        <pc:chgData name="Eilidh McGregor (Green Ink)" userId="9cba41ee-7d70-4c23-afba-c2290bddaa61" providerId="ADAL" clId="{A0BE1405-3551-4897-AFF8-2F67333249E2}" dt="2025-01-22T17:35:38.610" v="1" actId="2696"/>
        <pc:sldMkLst>
          <pc:docMk/>
          <pc:sldMk cId="32059954" sldId="495"/>
        </pc:sldMkLst>
      </pc:sldChg>
      <pc:sldChg chg="del">
        <pc:chgData name="Eilidh McGregor (Green Ink)" userId="9cba41ee-7d70-4c23-afba-c2290bddaa61" providerId="ADAL" clId="{A0BE1405-3551-4897-AFF8-2F67333249E2}" dt="2025-01-22T17:35:38.610" v="1" actId="2696"/>
        <pc:sldMkLst>
          <pc:docMk/>
          <pc:sldMk cId="1216624615" sldId="496"/>
        </pc:sldMkLst>
      </pc:sldChg>
      <pc:sldChg chg="del">
        <pc:chgData name="Eilidh McGregor (Green Ink)" userId="9cba41ee-7d70-4c23-afba-c2290bddaa61" providerId="ADAL" clId="{A0BE1405-3551-4897-AFF8-2F67333249E2}" dt="2025-01-22T17:35:38.610" v="1" actId="2696"/>
        <pc:sldMkLst>
          <pc:docMk/>
          <pc:sldMk cId="669582613" sldId="498"/>
        </pc:sldMkLst>
      </pc:sldChg>
      <pc:sldChg chg="del">
        <pc:chgData name="Eilidh McGregor (Green Ink)" userId="9cba41ee-7d70-4c23-afba-c2290bddaa61" providerId="ADAL" clId="{A0BE1405-3551-4897-AFF8-2F67333249E2}" dt="2025-01-22T17:35:38.610" v="1" actId="2696"/>
        <pc:sldMkLst>
          <pc:docMk/>
          <pc:sldMk cId="2279994913" sldId="499"/>
        </pc:sldMkLst>
      </pc:sldChg>
      <pc:sldChg chg="del">
        <pc:chgData name="Eilidh McGregor (Green Ink)" userId="9cba41ee-7d70-4c23-afba-c2290bddaa61" providerId="ADAL" clId="{A0BE1405-3551-4897-AFF8-2F67333249E2}" dt="2025-01-22T17:35:38.610" v="1" actId="2696"/>
        <pc:sldMkLst>
          <pc:docMk/>
          <pc:sldMk cId="2703098110" sldId="501"/>
        </pc:sldMkLst>
      </pc:sldChg>
      <pc:sldChg chg="del">
        <pc:chgData name="Eilidh McGregor (Green Ink)" userId="9cba41ee-7d70-4c23-afba-c2290bddaa61" providerId="ADAL" clId="{A0BE1405-3551-4897-AFF8-2F67333249E2}" dt="2025-01-22T17:35:38.610" v="1" actId="2696"/>
        <pc:sldMkLst>
          <pc:docMk/>
          <pc:sldMk cId="1917566058" sldId="502"/>
        </pc:sldMkLst>
      </pc:sldChg>
      <pc:sldChg chg="del">
        <pc:chgData name="Eilidh McGregor (Green Ink)" userId="9cba41ee-7d70-4c23-afba-c2290bddaa61" providerId="ADAL" clId="{A0BE1405-3551-4897-AFF8-2F67333249E2}" dt="2025-01-22T17:35:38.610" v="1" actId="2696"/>
        <pc:sldMkLst>
          <pc:docMk/>
          <pc:sldMk cId="3835835597" sldId="503"/>
        </pc:sldMkLst>
      </pc:sldChg>
      <pc:sldChg chg="del">
        <pc:chgData name="Eilidh McGregor (Green Ink)" userId="9cba41ee-7d70-4c23-afba-c2290bddaa61" providerId="ADAL" clId="{A0BE1405-3551-4897-AFF8-2F67333249E2}" dt="2025-01-22T17:35:38.610" v="1" actId="2696"/>
        <pc:sldMkLst>
          <pc:docMk/>
          <pc:sldMk cId="516420185" sldId="504"/>
        </pc:sldMkLst>
      </pc:sldChg>
      <pc:sldChg chg="del">
        <pc:chgData name="Eilidh McGregor (Green Ink)" userId="9cba41ee-7d70-4c23-afba-c2290bddaa61" providerId="ADAL" clId="{A0BE1405-3551-4897-AFF8-2F67333249E2}" dt="2025-01-22T17:35:38.610" v="1" actId="2696"/>
        <pc:sldMkLst>
          <pc:docMk/>
          <pc:sldMk cId="2793079073" sldId="505"/>
        </pc:sldMkLst>
      </pc:sldChg>
      <pc:sldChg chg="del">
        <pc:chgData name="Eilidh McGregor (Green Ink)" userId="9cba41ee-7d70-4c23-afba-c2290bddaa61" providerId="ADAL" clId="{A0BE1405-3551-4897-AFF8-2F67333249E2}" dt="2025-01-22T17:35:38.610" v="1" actId="2696"/>
        <pc:sldMkLst>
          <pc:docMk/>
          <pc:sldMk cId="3455035072" sldId="506"/>
        </pc:sldMkLst>
      </pc:sldChg>
      <pc:sldChg chg="del">
        <pc:chgData name="Eilidh McGregor (Green Ink)" userId="9cba41ee-7d70-4c23-afba-c2290bddaa61" providerId="ADAL" clId="{A0BE1405-3551-4897-AFF8-2F67333249E2}" dt="2025-01-22T17:35:38.610" v="1" actId="2696"/>
        <pc:sldMkLst>
          <pc:docMk/>
          <pc:sldMk cId="2864550227" sldId="507"/>
        </pc:sldMkLst>
      </pc:sldChg>
      <pc:sldChg chg="del">
        <pc:chgData name="Eilidh McGregor (Green Ink)" userId="9cba41ee-7d70-4c23-afba-c2290bddaa61" providerId="ADAL" clId="{A0BE1405-3551-4897-AFF8-2F67333249E2}" dt="2025-01-22T17:35:38.610" v="1" actId="2696"/>
        <pc:sldMkLst>
          <pc:docMk/>
          <pc:sldMk cId="1372983916" sldId="508"/>
        </pc:sldMkLst>
      </pc:sldChg>
      <pc:sldChg chg="del">
        <pc:chgData name="Eilidh McGregor (Green Ink)" userId="9cba41ee-7d70-4c23-afba-c2290bddaa61" providerId="ADAL" clId="{A0BE1405-3551-4897-AFF8-2F67333249E2}" dt="2025-01-22T17:35:38.610" v="1" actId="2696"/>
        <pc:sldMkLst>
          <pc:docMk/>
          <pc:sldMk cId="2620479518" sldId="509"/>
        </pc:sldMkLst>
      </pc:sldChg>
      <pc:sldChg chg="del">
        <pc:chgData name="Eilidh McGregor (Green Ink)" userId="9cba41ee-7d70-4c23-afba-c2290bddaa61" providerId="ADAL" clId="{A0BE1405-3551-4897-AFF8-2F67333249E2}" dt="2025-01-22T17:35:38.610" v="1" actId="2696"/>
        <pc:sldMkLst>
          <pc:docMk/>
          <pc:sldMk cId="455493254" sldId="510"/>
        </pc:sldMkLst>
      </pc:sldChg>
      <pc:sldChg chg="del">
        <pc:chgData name="Eilidh McGregor (Green Ink)" userId="9cba41ee-7d70-4c23-afba-c2290bddaa61" providerId="ADAL" clId="{A0BE1405-3551-4897-AFF8-2F67333249E2}" dt="2025-01-22T17:35:38.610" v="1" actId="2696"/>
        <pc:sldMkLst>
          <pc:docMk/>
          <pc:sldMk cId="1741917319" sldId="511"/>
        </pc:sldMkLst>
      </pc:sldChg>
      <pc:sldChg chg="del">
        <pc:chgData name="Eilidh McGregor (Green Ink)" userId="9cba41ee-7d70-4c23-afba-c2290bddaa61" providerId="ADAL" clId="{A0BE1405-3551-4897-AFF8-2F67333249E2}" dt="2025-01-22T17:35:38.610" v="1" actId="2696"/>
        <pc:sldMkLst>
          <pc:docMk/>
          <pc:sldMk cId="290102901" sldId="512"/>
        </pc:sldMkLst>
      </pc:sldChg>
      <pc:sldChg chg="del">
        <pc:chgData name="Eilidh McGregor (Green Ink)" userId="9cba41ee-7d70-4c23-afba-c2290bddaa61" providerId="ADAL" clId="{A0BE1405-3551-4897-AFF8-2F67333249E2}" dt="2025-01-22T17:35:38.610" v="1" actId="2696"/>
        <pc:sldMkLst>
          <pc:docMk/>
          <pc:sldMk cId="9701064" sldId="513"/>
        </pc:sldMkLst>
      </pc:sldChg>
      <pc:sldChg chg="del">
        <pc:chgData name="Eilidh McGregor (Green Ink)" userId="9cba41ee-7d70-4c23-afba-c2290bddaa61" providerId="ADAL" clId="{A0BE1405-3551-4897-AFF8-2F67333249E2}" dt="2025-01-22T17:35:38.610" v="1" actId="2696"/>
        <pc:sldMkLst>
          <pc:docMk/>
          <pc:sldMk cId="1270264776" sldId="514"/>
        </pc:sldMkLst>
      </pc:sldChg>
      <pc:sldChg chg="del">
        <pc:chgData name="Eilidh McGregor (Green Ink)" userId="9cba41ee-7d70-4c23-afba-c2290bddaa61" providerId="ADAL" clId="{A0BE1405-3551-4897-AFF8-2F67333249E2}" dt="2025-01-22T17:35:38.610" v="1" actId="2696"/>
        <pc:sldMkLst>
          <pc:docMk/>
          <pc:sldMk cId="4163161739" sldId="515"/>
        </pc:sldMkLst>
      </pc:sldChg>
      <pc:sldChg chg="del">
        <pc:chgData name="Eilidh McGregor (Green Ink)" userId="9cba41ee-7d70-4c23-afba-c2290bddaa61" providerId="ADAL" clId="{A0BE1405-3551-4897-AFF8-2F67333249E2}" dt="2025-01-22T17:35:38.610" v="1" actId="2696"/>
        <pc:sldMkLst>
          <pc:docMk/>
          <pc:sldMk cId="1155460931" sldId="516"/>
        </pc:sldMkLst>
      </pc:sldChg>
      <pc:sldChg chg="del">
        <pc:chgData name="Eilidh McGregor (Green Ink)" userId="9cba41ee-7d70-4c23-afba-c2290bddaa61" providerId="ADAL" clId="{A0BE1405-3551-4897-AFF8-2F67333249E2}" dt="2025-01-22T17:35:38.610" v="1" actId="2696"/>
        <pc:sldMkLst>
          <pc:docMk/>
          <pc:sldMk cId="4043179754" sldId="517"/>
        </pc:sldMkLst>
      </pc:sldChg>
      <pc:sldChg chg="del">
        <pc:chgData name="Eilidh McGregor (Green Ink)" userId="9cba41ee-7d70-4c23-afba-c2290bddaa61" providerId="ADAL" clId="{A0BE1405-3551-4897-AFF8-2F67333249E2}" dt="2025-01-22T17:35:38.610" v="1" actId="2696"/>
        <pc:sldMkLst>
          <pc:docMk/>
          <pc:sldMk cId="261152892" sldId="518"/>
        </pc:sldMkLst>
      </pc:sldChg>
      <pc:sldChg chg="del">
        <pc:chgData name="Eilidh McGregor (Green Ink)" userId="9cba41ee-7d70-4c23-afba-c2290bddaa61" providerId="ADAL" clId="{A0BE1405-3551-4897-AFF8-2F67333249E2}" dt="2025-01-22T17:35:38.610" v="1" actId="2696"/>
        <pc:sldMkLst>
          <pc:docMk/>
          <pc:sldMk cId="4201634426" sldId="519"/>
        </pc:sldMkLst>
      </pc:sldChg>
      <pc:sldChg chg="del">
        <pc:chgData name="Eilidh McGregor (Green Ink)" userId="9cba41ee-7d70-4c23-afba-c2290bddaa61" providerId="ADAL" clId="{A0BE1405-3551-4897-AFF8-2F67333249E2}" dt="2025-01-22T17:35:38.610" v="1" actId="2696"/>
        <pc:sldMkLst>
          <pc:docMk/>
          <pc:sldMk cId="3363182507" sldId="520"/>
        </pc:sldMkLst>
      </pc:sldChg>
      <pc:sldChg chg="del">
        <pc:chgData name="Eilidh McGregor (Green Ink)" userId="9cba41ee-7d70-4c23-afba-c2290bddaa61" providerId="ADAL" clId="{A0BE1405-3551-4897-AFF8-2F67333249E2}" dt="2025-01-22T17:35:38.610" v="1" actId="2696"/>
        <pc:sldMkLst>
          <pc:docMk/>
          <pc:sldMk cId="4034244694" sldId="521"/>
        </pc:sldMkLst>
      </pc:sldChg>
      <pc:sldChg chg="del">
        <pc:chgData name="Eilidh McGregor (Green Ink)" userId="9cba41ee-7d70-4c23-afba-c2290bddaa61" providerId="ADAL" clId="{A0BE1405-3551-4897-AFF8-2F67333249E2}" dt="2025-01-22T17:35:38.610" v="1" actId="2696"/>
        <pc:sldMkLst>
          <pc:docMk/>
          <pc:sldMk cId="2916014845" sldId="522"/>
        </pc:sldMkLst>
      </pc:sldChg>
      <pc:sldChg chg="del">
        <pc:chgData name="Eilidh McGregor (Green Ink)" userId="9cba41ee-7d70-4c23-afba-c2290bddaa61" providerId="ADAL" clId="{A0BE1405-3551-4897-AFF8-2F67333249E2}" dt="2025-01-22T17:35:38.610" v="1" actId="2696"/>
        <pc:sldMkLst>
          <pc:docMk/>
          <pc:sldMk cId="3098079620" sldId="523"/>
        </pc:sldMkLst>
      </pc:sldChg>
      <pc:sldChg chg="del">
        <pc:chgData name="Eilidh McGregor (Green Ink)" userId="9cba41ee-7d70-4c23-afba-c2290bddaa61" providerId="ADAL" clId="{A0BE1405-3551-4897-AFF8-2F67333249E2}" dt="2025-01-22T17:35:38.610" v="1" actId="2696"/>
        <pc:sldMkLst>
          <pc:docMk/>
          <pc:sldMk cId="1698864919" sldId="524"/>
        </pc:sldMkLst>
      </pc:sldChg>
      <pc:sldChg chg="del">
        <pc:chgData name="Eilidh McGregor (Green Ink)" userId="9cba41ee-7d70-4c23-afba-c2290bddaa61" providerId="ADAL" clId="{A0BE1405-3551-4897-AFF8-2F67333249E2}" dt="2025-01-22T17:35:38.610" v="1" actId="2696"/>
        <pc:sldMkLst>
          <pc:docMk/>
          <pc:sldMk cId="104666613" sldId="525"/>
        </pc:sldMkLst>
      </pc:sldChg>
      <pc:sldChg chg="del">
        <pc:chgData name="Eilidh McGregor (Green Ink)" userId="9cba41ee-7d70-4c23-afba-c2290bddaa61" providerId="ADAL" clId="{A0BE1405-3551-4897-AFF8-2F67333249E2}" dt="2025-01-22T17:35:38.610" v="1" actId="2696"/>
        <pc:sldMkLst>
          <pc:docMk/>
          <pc:sldMk cId="1994937616" sldId="526"/>
        </pc:sldMkLst>
      </pc:sldChg>
      <pc:sldChg chg="del">
        <pc:chgData name="Eilidh McGregor (Green Ink)" userId="9cba41ee-7d70-4c23-afba-c2290bddaa61" providerId="ADAL" clId="{A0BE1405-3551-4897-AFF8-2F67333249E2}" dt="2025-01-22T17:35:38.610" v="1" actId="2696"/>
        <pc:sldMkLst>
          <pc:docMk/>
          <pc:sldMk cId="1038560813" sldId="527"/>
        </pc:sldMkLst>
      </pc:sldChg>
      <pc:sldChg chg="del">
        <pc:chgData name="Eilidh McGregor (Green Ink)" userId="9cba41ee-7d70-4c23-afba-c2290bddaa61" providerId="ADAL" clId="{A0BE1405-3551-4897-AFF8-2F67333249E2}" dt="2025-01-22T17:35:38.610" v="1" actId="2696"/>
        <pc:sldMkLst>
          <pc:docMk/>
          <pc:sldMk cId="3612673987" sldId="529"/>
        </pc:sldMkLst>
      </pc:sldChg>
      <pc:sldChg chg="del">
        <pc:chgData name="Eilidh McGregor (Green Ink)" userId="9cba41ee-7d70-4c23-afba-c2290bddaa61" providerId="ADAL" clId="{A0BE1405-3551-4897-AFF8-2F67333249E2}" dt="2025-01-22T17:35:38.610" v="1" actId="2696"/>
        <pc:sldMkLst>
          <pc:docMk/>
          <pc:sldMk cId="3962482384" sldId="530"/>
        </pc:sldMkLst>
      </pc:sldChg>
      <pc:sldChg chg="del">
        <pc:chgData name="Eilidh McGregor (Green Ink)" userId="9cba41ee-7d70-4c23-afba-c2290bddaa61" providerId="ADAL" clId="{A0BE1405-3551-4897-AFF8-2F67333249E2}" dt="2025-01-22T17:35:38.610" v="1" actId="2696"/>
        <pc:sldMkLst>
          <pc:docMk/>
          <pc:sldMk cId="2202465377" sldId="531"/>
        </pc:sldMkLst>
      </pc:sldChg>
      <pc:sldChg chg="del">
        <pc:chgData name="Eilidh McGregor (Green Ink)" userId="9cba41ee-7d70-4c23-afba-c2290bddaa61" providerId="ADAL" clId="{A0BE1405-3551-4897-AFF8-2F67333249E2}" dt="2025-01-22T17:35:38.610" v="1" actId="2696"/>
        <pc:sldMkLst>
          <pc:docMk/>
          <pc:sldMk cId="2896110165" sldId="532"/>
        </pc:sldMkLst>
      </pc:sldChg>
      <pc:sldChg chg="del">
        <pc:chgData name="Eilidh McGregor (Green Ink)" userId="9cba41ee-7d70-4c23-afba-c2290bddaa61" providerId="ADAL" clId="{A0BE1405-3551-4897-AFF8-2F67333249E2}" dt="2025-01-22T17:35:38.610" v="1" actId="2696"/>
        <pc:sldMkLst>
          <pc:docMk/>
          <pc:sldMk cId="2849063426" sldId="533"/>
        </pc:sldMkLst>
      </pc:sldChg>
      <pc:sldChg chg="del">
        <pc:chgData name="Eilidh McGregor (Green Ink)" userId="9cba41ee-7d70-4c23-afba-c2290bddaa61" providerId="ADAL" clId="{A0BE1405-3551-4897-AFF8-2F67333249E2}" dt="2025-01-22T17:35:38.610" v="1" actId="2696"/>
        <pc:sldMkLst>
          <pc:docMk/>
          <pc:sldMk cId="2535825104" sldId="534"/>
        </pc:sldMkLst>
      </pc:sldChg>
      <pc:sldChg chg="del">
        <pc:chgData name="Eilidh McGregor (Green Ink)" userId="9cba41ee-7d70-4c23-afba-c2290bddaa61" providerId="ADAL" clId="{A0BE1405-3551-4897-AFF8-2F67333249E2}" dt="2025-01-22T17:35:38.610" v="1" actId="2696"/>
        <pc:sldMkLst>
          <pc:docMk/>
          <pc:sldMk cId="1533371814" sldId="535"/>
        </pc:sldMkLst>
      </pc:sldChg>
      <pc:sldChg chg="del">
        <pc:chgData name="Eilidh McGregor (Green Ink)" userId="9cba41ee-7d70-4c23-afba-c2290bddaa61" providerId="ADAL" clId="{A0BE1405-3551-4897-AFF8-2F67333249E2}" dt="2025-01-22T17:35:38.610" v="1" actId="2696"/>
        <pc:sldMkLst>
          <pc:docMk/>
          <pc:sldMk cId="3126955785" sldId="536"/>
        </pc:sldMkLst>
      </pc:sldChg>
      <pc:sldChg chg="del">
        <pc:chgData name="Eilidh McGregor (Green Ink)" userId="9cba41ee-7d70-4c23-afba-c2290bddaa61" providerId="ADAL" clId="{A0BE1405-3551-4897-AFF8-2F67333249E2}" dt="2025-01-22T17:35:38.610" v="1" actId="2696"/>
        <pc:sldMkLst>
          <pc:docMk/>
          <pc:sldMk cId="3143909663" sldId="538"/>
        </pc:sldMkLst>
      </pc:sldChg>
      <pc:sldChg chg="del">
        <pc:chgData name="Eilidh McGregor (Green Ink)" userId="9cba41ee-7d70-4c23-afba-c2290bddaa61" providerId="ADAL" clId="{A0BE1405-3551-4897-AFF8-2F67333249E2}" dt="2025-01-22T17:35:38.610" v="1" actId="2696"/>
        <pc:sldMkLst>
          <pc:docMk/>
          <pc:sldMk cId="3351721272" sldId="539"/>
        </pc:sldMkLst>
      </pc:sldChg>
      <pc:sldChg chg="del">
        <pc:chgData name="Eilidh McGregor (Green Ink)" userId="9cba41ee-7d70-4c23-afba-c2290bddaa61" providerId="ADAL" clId="{A0BE1405-3551-4897-AFF8-2F67333249E2}" dt="2025-01-22T17:35:38.610" v="1" actId="2696"/>
        <pc:sldMkLst>
          <pc:docMk/>
          <pc:sldMk cId="3281892448" sldId="540"/>
        </pc:sldMkLst>
      </pc:sldChg>
      <pc:sldChg chg="del">
        <pc:chgData name="Eilidh McGregor (Green Ink)" userId="9cba41ee-7d70-4c23-afba-c2290bddaa61" providerId="ADAL" clId="{A0BE1405-3551-4897-AFF8-2F67333249E2}" dt="2025-01-22T17:35:38.610" v="1" actId="2696"/>
        <pc:sldMkLst>
          <pc:docMk/>
          <pc:sldMk cId="2680329864" sldId="541"/>
        </pc:sldMkLst>
      </pc:sldChg>
      <pc:sldChg chg="del">
        <pc:chgData name="Eilidh McGregor (Green Ink)" userId="9cba41ee-7d70-4c23-afba-c2290bddaa61" providerId="ADAL" clId="{A0BE1405-3551-4897-AFF8-2F67333249E2}" dt="2025-01-22T17:35:38.610" v="1" actId="2696"/>
        <pc:sldMkLst>
          <pc:docMk/>
          <pc:sldMk cId="1083352733" sldId="542"/>
        </pc:sldMkLst>
      </pc:sldChg>
      <pc:sldChg chg="del">
        <pc:chgData name="Eilidh McGregor (Green Ink)" userId="9cba41ee-7d70-4c23-afba-c2290bddaa61" providerId="ADAL" clId="{A0BE1405-3551-4897-AFF8-2F67333249E2}" dt="2025-01-22T17:35:19.566" v="0" actId="2696"/>
        <pc:sldMkLst>
          <pc:docMk/>
          <pc:sldMk cId="2066501417" sldId="543"/>
        </pc:sldMkLst>
      </pc:sldChg>
      <pc:sldChg chg="del">
        <pc:chgData name="Eilidh McGregor (Green Ink)" userId="9cba41ee-7d70-4c23-afba-c2290bddaa61" providerId="ADAL" clId="{A0BE1405-3551-4897-AFF8-2F67333249E2}" dt="2025-01-22T17:35:19.566" v="0" actId="2696"/>
        <pc:sldMkLst>
          <pc:docMk/>
          <pc:sldMk cId="4194654886" sldId="544"/>
        </pc:sldMkLst>
      </pc:sldChg>
      <pc:sldChg chg="del">
        <pc:chgData name="Eilidh McGregor (Green Ink)" userId="9cba41ee-7d70-4c23-afba-c2290bddaa61" providerId="ADAL" clId="{A0BE1405-3551-4897-AFF8-2F67333249E2}" dt="2025-01-22T17:35:19.566" v="0" actId="2696"/>
        <pc:sldMkLst>
          <pc:docMk/>
          <pc:sldMk cId="691906105" sldId="545"/>
        </pc:sldMkLst>
      </pc:sldChg>
      <pc:sldChg chg="del">
        <pc:chgData name="Eilidh McGregor (Green Ink)" userId="9cba41ee-7d70-4c23-afba-c2290bddaa61" providerId="ADAL" clId="{A0BE1405-3551-4897-AFF8-2F67333249E2}" dt="2025-01-22T17:35:19.566" v="0" actId="2696"/>
        <pc:sldMkLst>
          <pc:docMk/>
          <pc:sldMk cId="1057054663" sldId="546"/>
        </pc:sldMkLst>
      </pc:sldChg>
      <pc:sldChg chg="del">
        <pc:chgData name="Eilidh McGregor (Green Ink)" userId="9cba41ee-7d70-4c23-afba-c2290bddaa61" providerId="ADAL" clId="{A0BE1405-3551-4897-AFF8-2F67333249E2}" dt="2025-01-22T17:35:19.566" v="0" actId="2696"/>
        <pc:sldMkLst>
          <pc:docMk/>
          <pc:sldMk cId="2792557584" sldId="547"/>
        </pc:sldMkLst>
      </pc:sldChg>
      <pc:sldChg chg="del">
        <pc:chgData name="Eilidh McGregor (Green Ink)" userId="9cba41ee-7d70-4c23-afba-c2290bddaa61" providerId="ADAL" clId="{A0BE1405-3551-4897-AFF8-2F67333249E2}" dt="2025-01-22T17:35:19.566" v="0" actId="2696"/>
        <pc:sldMkLst>
          <pc:docMk/>
          <pc:sldMk cId="3673841498" sldId="548"/>
        </pc:sldMkLst>
      </pc:sldChg>
      <pc:sldChg chg="del">
        <pc:chgData name="Eilidh McGregor (Green Ink)" userId="9cba41ee-7d70-4c23-afba-c2290bddaa61" providerId="ADAL" clId="{A0BE1405-3551-4897-AFF8-2F67333249E2}" dt="2025-01-22T17:35:19.566" v="0" actId="2696"/>
        <pc:sldMkLst>
          <pc:docMk/>
          <pc:sldMk cId="2317205828" sldId="549"/>
        </pc:sldMkLst>
      </pc:sldChg>
      <pc:sldChg chg="del">
        <pc:chgData name="Eilidh McGregor (Green Ink)" userId="9cba41ee-7d70-4c23-afba-c2290bddaa61" providerId="ADAL" clId="{A0BE1405-3551-4897-AFF8-2F67333249E2}" dt="2025-01-22T17:35:38.610" v="1" actId="2696"/>
        <pc:sldMkLst>
          <pc:docMk/>
          <pc:sldMk cId="584985910" sldId="551"/>
        </pc:sldMkLst>
      </pc:sldChg>
      <pc:sldChg chg="del">
        <pc:chgData name="Eilidh McGregor (Green Ink)" userId="9cba41ee-7d70-4c23-afba-c2290bddaa61" providerId="ADAL" clId="{A0BE1405-3551-4897-AFF8-2F67333249E2}" dt="2025-01-22T17:35:38.610" v="1" actId="2696"/>
        <pc:sldMkLst>
          <pc:docMk/>
          <pc:sldMk cId="3093663083" sldId="552"/>
        </pc:sldMkLst>
      </pc:sldChg>
      <pc:sldChg chg="del">
        <pc:chgData name="Eilidh McGregor (Green Ink)" userId="9cba41ee-7d70-4c23-afba-c2290bddaa61" providerId="ADAL" clId="{A0BE1405-3551-4897-AFF8-2F67333249E2}" dt="2025-01-22T17:35:38.610" v="1" actId="2696"/>
        <pc:sldMkLst>
          <pc:docMk/>
          <pc:sldMk cId="2525699467" sldId="553"/>
        </pc:sldMkLst>
      </pc:sldChg>
      <pc:sldChg chg="del">
        <pc:chgData name="Eilidh McGregor (Green Ink)" userId="9cba41ee-7d70-4c23-afba-c2290bddaa61" providerId="ADAL" clId="{A0BE1405-3551-4897-AFF8-2F67333249E2}" dt="2025-01-22T17:35:38.610" v="1" actId="2696"/>
        <pc:sldMkLst>
          <pc:docMk/>
          <pc:sldMk cId="3557591569" sldId="554"/>
        </pc:sldMkLst>
      </pc:sldChg>
      <pc:sldChg chg="del">
        <pc:chgData name="Eilidh McGregor (Green Ink)" userId="9cba41ee-7d70-4c23-afba-c2290bddaa61" providerId="ADAL" clId="{A0BE1405-3551-4897-AFF8-2F67333249E2}" dt="2025-01-22T17:35:38.610" v="1" actId="2696"/>
        <pc:sldMkLst>
          <pc:docMk/>
          <pc:sldMk cId="1643354276" sldId="555"/>
        </pc:sldMkLst>
      </pc:sldChg>
      <pc:sldChg chg="del">
        <pc:chgData name="Eilidh McGregor (Green Ink)" userId="9cba41ee-7d70-4c23-afba-c2290bddaa61" providerId="ADAL" clId="{A0BE1405-3551-4897-AFF8-2F67333249E2}" dt="2025-01-22T17:35:38.610" v="1" actId="2696"/>
        <pc:sldMkLst>
          <pc:docMk/>
          <pc:sldMk cId="1298327133" sldId="556"/>
        </pc:sldMkLst>
      </pc:sldChg>
      <pc:sldChg chg="del">
        <pc:chgData name="Eilidh McGregor (Green Ink)" userId="9cba41ee-7d70-4c23-afba-c2290bddaa61" providerId="ADAL" clId="{A0BE1405-3551-4897-AFF8-2F67333249E2}" dt="2025-01-22T17:35:38.610" v="1" actId="2696"/>
        <pc:sldMkLst>
          <pc:docMk/>
          <pc:sldMk cId="3453521803" sldId="557"/>
        </pc:sldMkLst>
      </pc:sldChg>
      <pc:sldChg chg="del">
        <pc:chgData name="Eilidh McGregor (Green Ink)" userId="9cba41ee-7d70-4c23-afba-c2290bddaa61" providerId="ADAL" clId="{A0BE1405-3551-4897-AFF8-2F67333249E2}" dt="2025-01-22T17:35:38.610" v="1" actId="2696"/>
        <pc:sldMkLst>
          <pc:docMk/>
          <pc:sldMk cId="3656407505" sldId="558"/>
        </pc:sldMkLst>
      </pc:sldChg>
      <pc:sldChg chg="del">
        <pc:chgData name="Eilidh McGregor (Green Ink)" userId="9cba41ee-7d70-4c23-afba-c2290bddaa61" providerId="ADAL" clId="{A0BE1405-3551-4897-AFF8-2F67333249E2}" dt="2025-01-22T17:35:38.610" v="1" actId="2696"/>
        <pc:sldMkLst>
          <pc:docMk/>
          <pc:sldMk cId="1393477870" sldId="559"/>
        </pc:sldMkLst>
      </pc:sldChg>
      <pc:sldChg chg="del">
        <pc:chgData name="Eilidh McGregor (Green Ink)" userId="9cba41ee-7d70-4c23-afba-c2290bddaa61" providerId="ADAL" clId="{A0BE1405-3551-4897-AFF8-2F67333249E2}" dt="2025-01-22T17:35:38.610" v="1" actId="2696"/>
        <pc:sldMkLst>
          <pc:docMk/>
          <pc:sldMk cId="40989714" sldId="560"/>
        </pc:sldMkLst>
      </pc:sldChg>
      <pc:sldChg chg="del">
        <pc:chgData name="Eilidh McGregor (Green Ink)" userId="9cba41ee-7d70-4c23-afba-c2290bddaa61" providerId="ADAL" clId="{A0BE1405-3551-4897-AFF8-2F67333249E2}" dt="2025-01-22T17:35:38.610" v="1" actId="2696"/>
        <pc:sldMkLst>
          <pc:docMk/>
          <pc:sldMk cId="2996773268" sldId="561"/>
        </pc:sldMkLst>
      </pc:sldChg>
      <pc:sldChg chg="del">
        <pc:chgData name="Eilidh McGregor (Green Ink)" userId="9cba41ee-7d70-4c23-afba-c2290bddaa61" providerId="ADAL" clId="{A0BE1405-3551-4897-AFF8-2F67333249E2}" dt="2025-01-22T17:35:38.610" v="1" actId="2696"/>
        <pc:sldMkLst>
          <pc:docMk/>
          <pc:sldMk cId="1704946119" sldId="562"/>
        </pc:sldMkLst>
      </pc:sldChg>
      <pc:sldChg chg="del">
        <pc:chgData name="Eilidh McGregor (Green Ink)" userId="9cba41ee-7d70-4c23-afba-c2290bddaa61" providerId="ADAL" clId="{A0BE1405-3551-4897-AFF8-2F67333249E2}" dt="2025-01-22T17:35:38.610" v="1" actId="2696"/>
        <pc:sldMkLst>
          <pc:docMk/>
          <pc:sldMk cId="1740026120" sldId="563"/>
        </pc:sldMkLst>
      </pc:sldChg>
      <pc:sldChg chg="del">
        <pc:chgData name="Eilidh McGregor (Green Ink)" userId="9cba41ee-7d70-4c23-afba-c2290bddaa61" providerId="ADAL" clId="{A0BE1405-3551-4897-AFF8-2F67333249E2}" dt="2025-01-22T17:35:38.610" v="1" actId="2696"/>
        <pc:sldMkLst>
          <pc:docMk/>
          <pc:sldMk cId="2284976561" sldId="564"/>
        </pc:sldMkLst>
      </pc:sldChg>
      <pc:sldChg chg="del">
        <pc:chgData name="Eilidh McGregor (Green Ink)" userId="9cba41ee-7d70-4c23-afba-c2290bddaa61" providerId="ADAL" clId="{A0BE1405-3551-4897-AFF8-2F67333249E2}" dt="2025-01-22T17:35:38.610" v="1" actId="2696"/>
        <pc:sldMkLst>
          <pc:docMk/>
          <pc:sldMk cId="2980113983" sldId="565"/>
        </pc:sldMkLst>
      </pc:sldChg>
      <pc:sldChg chg="del">
        <pc:chgData name="Eilidh McGregor (Green Ink)" userId="9cba41ee-7d70-4c23-afba-c2290bddaa61" providerId="ADAL" clId="{A0BE1405-3551-4897-AFF8-2F67333249E2}" dt="2025-01-22T17:35:38.610" v="1" actId="2696"/>
        <pc:sldMkLst>
          <pc:docMk/>
          <pc:sldMk cId="2018139632" sldId="566"/>
        </pc:sldMkLst>
      </pc:sldChg>
      <pc:sldChg chg="del">
        <pc:chgData name="Eilidh McGregor (Green Ink)" userId="9cba41ee-7d70-4c23-afba-c2290bddaa61" providerId="ADAL" clId="{A0BE1405-3551-4897-AFF8-2F67333249E2}" dt="2025-01-22T17:35:38.610" v="1" actId="2696"/>
        <pc:sldMkLst>
          <pc:docMk/>
          <pc:sldMk cId="714378234" sldId="567"/>
        </pc:sldMkLst>
      </pc:sldChg>
      <pc:sldChg chg="del">
        <pc:chgData name="Eilidh McGregor (Green Ink)" userId="9cba41ee-7d70-4c23-afba-c2290bddaa61" providerId="ADAL" clId="{A0BE1405-3551-4897-AFF8-2F67333249E2}" dt="2025-01-22T17:35:38.610" v="1" actId="2696"/>
        <pc:sldMkLst>
          <pc:docMk/>
          <pc:sldMk cId="1175654923" sldId="568"/>
        </pc:sldMkLst>
      </pc:sldChg>
      <pc:sldChg chg="del">
        <pc:chgData name="Eilidh McGregor (Green Ink)" userId="9cba41ee-7d70-4c23-afba-c2290bddaa61" providerId="ADAL" clId="{A0BE1405-3551-4897-AFF8-2F67333249E2}" dt="2025-01-22T17:35:38.610" v="1" actId="2696"/>
        <pc:sldMkLst>
          <pc:docMk/>
          <pc:sldMk cId="3855224202" sldId="569"/>
        </pc:sldMkLst>
      </pc:sldChg>
      <pc:sldChg chg="del">
        <pc:chgData name="Eilidh McGregor (Green Ink)" userId="9cba41ee-7d70-4c23-afba-c2290bddaa61" providerId="ADAL" clId="{A0BE1405-3551-4897-AFF8-2F67333249E2}" dt="2025-01-22T17:35:38.610" v="1" actId="2696"/>
        <pc:sldMkLst>
          <pc:docMk/>
          <pc:sldMk cId="2643322511" sldId="570"/>
        </pc:sldMkLst>
      </pc:sldChg>
      <pc:sldChg chg="del">
        <pc:chgData name="Eilidh McGregor (Green Ink)" userId="9cba41ee-7d70-4c23-afba-c2290bddaa61" providerId="ADAL" clId="{A0BE1405-3551-4897-AFF8-2F67333249E2}" dt="2025-01-22T17:35:38.610" v="1" actId="2696"/>
        <pc:sldMkLst>
          <pc:docMk/>
          <pc:sldMk cId="1748309419" sldId="571"/>
        </pc:sldMkLst>
      </pc:sldChg>
      <pc:sldMasterChg chg="del delSldLayout">
        <pc:chgData name="Eilidh McGregor (Green Ink)" userId="9cba41ee-7d70-4c23-afba-c2290bddaa61" providerId="ADAL" clId="{A0BE1405-3551-4897-AFF8-2F67333249E2}" dt="2025-01-22T17:35:19.566" v="0" actId="2696"/>
        <pc:sldMasterMkLst>
          <pc:docMk/>
          <pc:sldMasterMk cId="3094766135" sldId="2147483648"/>
        </pc:sldMasterMkLst>
        <pc:sldLayoutChg chg="del">
          <pc:chgData name="Eilidh McGregor (Green Ink)" userId="9cba41ee-7d70-4c23-afba-c2290bddaa61" providerId="ADAL" clId="{A0BE1405-3551-4897-AFF8-2F67333249E2}" dt="2025-01-22T17:35:19.566" v="0" actId="2696"/>
          <pc:sldLayoutMkLst>
            <pc:docMk/>
            <pc:sldMasterMk cId="3094766135" sldId="2147483648"/>
            <pc:sldLayoutMk cId="3588208150" sldId="2147483649"/>
          </pc:sldLayoutMkLst>
        </pc:sldLayoutChg>
      </pc:sldMasterChg>
      <pc:sldMasterChg chg="del delSldLayout">
        <pc:chgData name="Eilidh McGregor (Green Ink)" userId="9cba41ee-7d70-4c23-afba-c2290bddaa61" providerId="ADAL" clId="{A0BE1405-3551-4897-AFF8-2F67333249E2}" dt="2025-01-22T17:35:19.566" v="0" actId="2696"/>
        <pc:sldMasterMkLst>
          <pc:docMk/>
          <pc:sldMasterMk cId="3564903295" sldId="2147483676"/>
        </pc:sldMasterMkLst>
        <pc:sldLayoutChg chg="del">
          <pc:chgData name="Eilidh McGregor (Green Ink)" userId="9cba41ee-7d70-4c23-afba-c2290bddaa61" providerId="ADAL" clId="{A0BE1405-3551-4897-AFF8-2F67333249E2}" dt="2025-01-22T17:35:19.566" v="0" actId="2696"/>
          <pc:sldLayoutMkLst>
            <pc:docMk/>
            <pc:sldMasterMk cId="3564903295" sldId="2147483676"/>
            <pc:sldLayoutMk cId="3714933738" sldId="2147483675"/>
          </pc:sldLayoutMkLst>
        </pc:sldLayoutChg>
        <pc:sldLayoutChg chg="del">
          <pc:chgData name="Eilidh McGregor (Green Ink)" userId="9cba41ee-7d70-4c23-afba-c2290bddaa61" providerId="ADAL" clId="{A0BE1405-3551-4897-AFF8-2F67333249E2}" dt="2025-01-22T17:35:19.566" v="0" actId="2696"/>
          <pc:sldLayoutMkLst>
            <pc:docMk/>
            <pc:sldMasterMk cId="3564903295" sldId="2147483676"/>
            <pc:sldLayoutMk cId="2429060909" sldId="2147483677"/>
          </pc:sldLayoutMkLst>
        </pc:sldLayoutChg>
        <pc:sldLayoutChg chg="del">
          <pc:chgData name="Eilidh McGregor (Green Ink)" userId="9cba41ee-7d70-4c23-afba-c2290bddaa61" providerId="ADAL" clId="{A0BE1405-3551-4897-AFF8-2F67333249E2}" dt="2025-01-22T17:35:19.566" v="0" actId="2696"/>
          <pc:sldLayoutMkLst>
            <pc:docMk/>
            <pc:sldMasterMk cId="3564903295" sldId="2147483676"/>
            <pc:sldLayoutMk cId="4068904741" sldId="2147483714"/>
          </pc:sldLayoutMkLst>
        </pc:sldLayoutChg>
      </pc:sldMasterChg>
    </pc:docChg>
  </pc:docChgLst>
  <pc:docChgLst>
    <pc:chgData name="Guy Manners (Green Ink)" userId="0f72d4e3-0f22-40ba-bc66-f2cb0e17addf" providerId="ADAL" clId="{E05E9454-51C9-47B8-93D4-4781BE52407A}"/>
    <pc:docChg chg="undo custSel modSld">
      <pc:chgData name="Guy Manners (Green Ink)" userId="0f72d4e3-0f22-40ba-bc66-f2cb0e17addf" providerId="ADAL" clId="{E05E9454-51C9-47B8-93D4-4781BE52407A}" dt="2025-01-20T10:30:41.453" v="783" actId="1038"/>
      <pc:docMkLst>
        <pc:docMk/>
      </pc:docMkLst>
      <pc:sldChg chg="modNotesTx">
        <pc:chgData name="Guy Manners (Green Ink)" userId="0f72d4e3-0f22-40ba-bc66-f2cb0e17addf" providerId="ADAL" clId="{E05E9454-51C9-47B8-93D4-4781BE52407A}" dt="2025-01-20T09:12:57.663" v="687" actId="13926"/>
        <pc:sldMkLst>
          <pc:docMk/>
          <pc:sldMk cId="0" sldId="270"/>
        </pc:sldMkLst>
      </pc:sldChg>
      <pc:sldChg chg="modNotesTx">
        <pc:chgData name="Guy Manners (Green Ink)" userId="0f72d4e3-0f22-40ba-bc66-f2cb0e17addf" providerId="ADAL" clId="{E05E9454-51C9-47B8-93D4-4781BE52407A}" dt="2025-01-20T09:46:46.271" v="728"/>
        <pc:sldMkLst>
          <pc:docMk/>
          <pc:sldMk cId="2325324675" sldId="276"/>
        </pc:sldMkLst>
      </pc:sldChg>
      <pc:sldChg chg="modNotesTx">
        <pc:chgData name="Guy Manners (Green Ink)" userId="0f72d4e3-0f22-40ba-bc66-f2cb0e17addf" providerId="ADAL" clId="{E05E9454-51C9-47B8-93D4-4781BE52407A}" dt="2025-01-20T09:12:44.959" v="686" actId="13926"/>
        <pc:sldMkLst>
          <pc:docMk/>
          <pc:sldMk cId="3190309418" sldId="292"/>
        </pc:sldMkLst>
      </pc:sldChg>
      <pc:sldChg chg="modNotesTx">
        <pc:chgData name="Guy Manners (Green Ink)" userId="0f72d4e3-0f22-40ba-bc66-f2cb0e17addf" providerId="ADAL" clId="{E05E9454-51C9-47B8-93D4-4781BE52407A}" dt="2025-01-20T10:03:18.217" v="734" actId="13926"/>
        <pc:sldMkLst>
          <pc:docMk/>
          <pc:sldMk cId="405924900" sldId="318"/>
        </pc:sldMkLst>
      </pc:sldChg>
      <pc:sldChg chg="modNotesTx">
        <pc:chgData name="Guy Manners (Green Ink)" userId="0f72d4e3-0f22-40ba-bc66-f2cb0e17addf" providerId="ADAL" clId="{E05E9454-51C9-47B8-93D4-4781BE52407A}" dt="2025-01-20T08:46:18.368" v="365" actId="20577"/>
        <pc:sldMkLst>
          <pc:docMk/>
          <pc:sldMk cId="1365899413" sldId="323"/>
        </pc:sldMkLst>
      </pc:sldChg>
      <pc:sldChg chg="addSp modSp mod">
        <pc:chgData name="Guy Manners (Green Ink)" userId="0f72d4e3-0f22-40ba-bc66-f2cb0e17addf" providerId="ADAL" clId="{E05E9454-51C9-47B8-93D4-4781BE52407A}" dt="2025-01-20T09:00:48.437" v="522" actId="1035"/>
        <pc:sldMkLst>
          <pc:docMk/>
          <pc:sldMk cId="503172891" sldId="335"/>
        </pc:sldMkLst>
        <pc:spChg chg="mod">
          <ac:chgData name="Guy Manners (Green Ink)" userId="0f72d4e3-0f22-40ba-bc66-f2cb0e17addf" providerId="ADAL" clId="{E05E9454-51C9-47B8-93D4-4781BE52407A}" dt="2025-01-20T09:00:17.755" v="501"/>
          <ac:spMkLst>
            <pc:docMk/>
            <pc:sldMk cId="503172891" sldId="335"/>
            <ac:spMk id="9" creationId="{C4EB4F1A-B3EB-32C2-EB48-C1BA98F62464}"/>
          </ac:spMkLst>
        </pc:spChg>
        <pc:spChg chg="add mod">
          <ac:chgData name="Guy Manners (Green Ink)" userId="0f72d4e3-0f22-40ba-bc66-f2cb0e17addf" providerId="ADAL" clId="{E05E9454-51C9-47B8-93D4-4781BE52407A}" dt="2025-01-20T09:00:37.930" v="505" actId="6549"/>
          <ac:spMkLst>
            <pc:docMk/>
            <pc:sldMk cId="503172891" sldId="335"/>
            <ac:spMk id="11" creationId="{E22E2BA9-932D-2FEF-B95A-1DB792CC3E3E}"/>
          </ac:spMkLst>
        </pc:spChg>
        <pc:spChg chg="mod">
          <ac:chgData name="Guy Manners (Green Ink)" userId="0f72d4e3-0f22-40ba-bc66-f2cb0e17addf" providerId="ADAL" clId="{E05E9454-51C9-47B8-93D4-4781BE52407A}" dt="2025-01-20T09:00:16.076" v="500" actId="1036"/>
          <ac:spMkLst>
            <pc:docMk/>
            <pc:sldMk cId="503172891" sldId="335"/>
            <ac:spMk id="812" creationId="{00000000-0000-0000-0000-000000000000}"/>
          </ac:spMkLst>
        </pc:spChg>
        <pc:spChg chg="mod">
          <ac:chgData name="Guy Manners (Green Ink)" userId="0f72d4e3-0f22-40ba-bc66-f2cb0e17addf" providerId="ADAL" clId="{E05E9454-51C9-47B8-93D4-4781BE52407A}" dt="2025-01-20T09:00:48.437" v="522" actId="1035"/>
          <ac:spMkLst>
            <pc:docMk/>
            <pc:sldMk cId="503172891" sldId="335"/>
            <ac:spMk id="813" creationId="{00000000-0000-0000-0000-000000000000}"/>
          </ac:spMkLst>
        </pc:spChg>
        <pc:grpChg chg="add mod">
          <ac:chgData name="Guy Manners (Green Ink)" userId="0f72d4e3-0f22-40ba-bc66-f2cb0e17addf" providerId="ADAL" clId="{E05E9454-51C9-47B8-93D4-4781BE52407A}" dt="2025-01-20T09:00:17.755" v="501"/>
          <ac:grpSpMkLst>
            <pc:docMk/>
            <pc:sldMk cId="503172891" sldId="335"/>
            <ac:grpSpMk id="8" creationId="{9A8A2B04-FBB5-CDCA-D92B-D2980EFDFC1B}"/>
          </ac:grpSpMkLst>
        </pc:grpChg>
        <pc:picChg chg="mod">
          <ac:chgData name="Guy Manners (Green Ink)" userId="0f72d4e3-0f22-40ba-bc66-f2cb0e17addf" providerId="ADAL" clId="{E05E9454-51C9-47B8-93D4-4781BE52407A}" dt="2025-01-20T09:00:48.437" v="522" actId="1035"/>
          <ac:picMkLst>
            <pc:docMk/>
            <pc:sldMk cId="503172891" sldId="335"/>
            <ac:picMk id="2" creationId="{9CD5AE65-28BD-B943-9B2E-32B599A5688C}"/>
          </ac:picMkLst>
        </pc:picChg>
        <pc:picChg chg="mod">
          <ac:chgData name="Guy Manners (Green Ink)" userId="0f72d4e3-0f22-40ba-bc66-f2cb0e17addf" providerId="ADAL" clId="{E05E9454-51C9-47B8-93D4-4781BE52407A}" dt="2025-01-20T09:00:17.755" v="501"/>
          <ac:picMkLst>
            <pc:docMk/>
            <pc:sldMk cId="503172891" sldId="335"/>
            <ac:picMk id="10" creationId="{78D64071-9CEC-6208-DEB4-9A011F9883E5}"/>
          </ac:picMkLst>
        </pc:picChg>
      </pc:sldChg>
      <pc:sldChg chg="modNotesTx">
        <pc:chgData name="Guy Manners (Green Ink)" userId="0f72d4e3-0f22-40ba-bc66-f2cb0e17addf" providerId="ADAL" clId="{E05E9454-51C9-47B8-93D4-4781BE52407A}" dt="2025-01-20T09:12:23.047" v="685" actId="13926"/>
        <pc:sldMkLst>
          <pc:docMk/>
          <pc:sldMk cId="3591334104" sldId="343"/>
        </pc:sldMkLst>
      </pc:sldChg>
      <pc:sldChg chg="modNotesTx">
        <pc:chgData name="Guy Manners (Green Ink)" userId="0f72d4e3-0f22-40ba-bc66-f2cb0e17addf" providerId="ADAL" clId="{E05E9454-51C9-47B8-93D4-4781BE52407A}" dt="2025-01-20T09:12:11.823" v="684" actId="13926"/>
        <pc:sldMkLst>
          <pc:docMk/>
          <pc:sldMk cId="1115174239" sldId="345"/>
        </pc:sldMkLst>
      </pc:sldChg>
      <pc:sldChg chg="modNotesTx">
        <pc:chgData name="Guy Manners (Green Ink)" userId="0f72d4e3-0f22-40ba-bc66-f2cb0e17addf" providerId="ADAL" clId="{E05E9454-51C9-47B8-93D4-4781BE52407A}" dt="2025-01-20T09:12:04.463" v="683" actId="13926"/>
        <pc:sldMkLst>
          <pc:docMk/>
          <pc:sldMk cId="3936956838" sldId="348"/>
        </pc:sldMkLst>
      </pc:sldChg>
      <pc:sldChg chg="modSp mod modCm">
        <pc:chgData name="Guy Manners (Green Ink)" userId="0f72d4e3-0f22-40ba-bc66-f2cb0e17addf" providerId="ADAL" clId="{E05E9454-51C9-47B8-93D4-4781BE52407A}" dt="2025-01-20T09:03:20.446" v="523" actId="20577"/>
        <pc:sldMkLst>
          <pc:docMk/>
          <pc:sldMk cId="2997695657" sldId="363"/>
        </pc:sldMkLst>
        <pc:spChg chg="mod">
          <ac:chgData name="Guy Manners (Green Ink)" userId="0f72d4e3-0f22-40ba-bc66-f2cb0e17addf" providerId="ADAL" clId="{E05E9454-51C9-47B8-93D4-4781BE52407A}" dt="2025-01-20T09:03:20.446" v="523" actId="20577"/>
          <ac:spMkLst>
            <pc:docMk/>
            <pc:sldMk cId="2997695657" sldId="363"/>
            <ac:spMk id="1050" creationId="{00000000-0000-0000-0000-000000000000}"/>
          </ac:spMkLst>
        </pc:spChg>
        <pc:extLst>
          <p:ext xmlns:p="http://schemas.openxmlformats.org/presentationml/2006/main" uri="{D6D511B9-2390-475A-947B-AFAB55BFBCF1}">
            <pc226:cmChg xmlns:pc226="http://schemas.microsoft.com/office/powerpoint/2022/06/main/command" chg="mod">
              <pc226:chgData name="Guy Manners (Green Ink)" userId="0f72d4e3-0f22-40ba-bc66-f2cb0e17addf" providerId="ADAL" clId="{E05E9454-51C9-47B8-93D4-4781BE52407A}" dt="2025-01-20T09:03:20.446" v="523" actId="20577"/>
              <pc2:cmMkLst xmlns:pc2="http://schemas.microsoft.com/office/powerpoint/2019/9/main/command">
                <pc:docMk/>
                <pc:sldMk cId="2997695657" sldId="363"/>
                <pc2:cmMk id="{062F6FD9-9BFB-461D-9421-4580186D36A5}"/>
              </pc2:cmMkLst>
            </pc226:cmChg>
          </p:ext>
        </pc:extLst>
      </pc:sldChg>
      <pc:sldChg chg="modSp mod modNotesTx">
        <pc:chgData name="Guy Manners (Green Ink)" userId="0f72d4e3-0f22-40ba-bc66-f2cb0e17addf" providerId="ADAL" clId="{E05E9454-51C9-47B8-93D4-4781BE52407A}" dt="2025-01-20T08:58:33.787" v="455" actId="20577"/>
        <pc:sldMkLst>
          <pc:docMk/>
          <pc:sldMk cId="1156690852" sldId="386"/>
        </pc:sldMkLst>
        <pc:grpChg chg="mod">
          <ac:chgData name="Guy Manners (Green Ink)" userId="0f72d4e3-0f22-40ba-bc66-f2cb0e17addf" providerId="ADAL" clId="{E05E9454-51C9-47B8-93D4-4781BE52407A}" dt="2025-01-20T08:58:25.266" v="449" actId="1037"/>
          <ac:grpSpMkLst>
            <pc:docMk/>
            <pc:sldMk cId="1156690852" sldId="386"/>
            <ac:grpSpMk id="4" creationId="{F60943D2-75C8-B433-805F-B7517A631F62}"/>
          </ac:grpSpMkLst>
        </pc:grpChg>
      </pc:sldChg>
      <pc:sldChg chg="modAnim">
        <pc:chgData name="Guy Manners (Green Ink)" userId="0f72d4e3-0f22-40ba-bc66-f2cb0e17addf" providerId="ADAL" clId="{E05E9454-51C9-47B8-93D4-4781BE52407A}" dt="2025-01-20T08:57:18.195" v="428"/>
        <pc:sldMkLst>
          <pc:docMk/>
          <pc:sldMk cId="2692575180" sldId="403"/>
        </pc:sldMkLst>
      </pc:sldChg>
      <pc:sldChg chg="modAnim">
        <pc:chgData name="Guy Manners (Green Ink)" userId="0f72d4e3-0f22-40ba-bc66-f2cb0e17addf" providerId="ADAL" clId="{E05E9454-51C9-47B8-93D4-4781BE52407A}" dt="2025-01-20T08:57:03.634" v="427"/>
        <pc:sldMkLst>
          <pc:docMk/>
          <pc:sldMk cId="2966736274" sldId="421"/>
        </pc:sldMkLst>
      </pc:sldChg>
      <pc:sldChg chg="modAnim">
        <pc:chgData name="Guy Manners (Green Ink)" userId="0f72d4e3-0f22-40ba-bc66-f2cb0e17addf" providerId="ADAL" clId="{E05E9454-51C9-47B8-93D4-4781BE52407A}" dt="2025-01-20T08:56:55.072" v="426"/>
        <pc:sldMkLst>
          <pc:docMk/>
          <pc:sldMk cId="968710743" sldId="425"/>
        </pc:sldMkLst>
      </pc:sldChg>
      <pc:sldChg chg="addSp modSp mod">
        <pc:chgData name="Guy Manners (Green Ink)" userId="0f72d4e3-0f22-40ba-bc66-f2cb0e17addf" providerId="ADAL" clId="{E05E9454-51C9-47B8-93D4-4781BE52407A}" dt="2025-01-20T08:56:22.305" v="424" actId="1076"/>
        <pc:sldMkLst>
          <pc:docMk/>
          <pc:sldMk cId="708236150" sldId="429"/>
        </pc:sldMkLst>
        <pc:spChg chg="mod">
          <ac:chgData name="Guy Manners (Green Ink)" userId="0f72d4e3-0f22-40ba-bc66-f2cb0e17addf" providerId="ADAL" clId="{E05E9454-51C9-47B8-93D4-4781BE52407A}" dt="2025-01-20T08:56:16.577" v="423"/>
          <ac:spMkLst>
            <pc:docMk/>
            <pc:sldMk cId="708236150" sldId="429"/>
            <ac:spMk id="4" creationId="{13CCC4DD-BB12-8175-DD4E-0850DCF74063}"/>
          </ac:spMkLst>
        </pc:spChg>
        <pc:spChg chg="mod">
          <ac:chgData name="Guy Manners (Green Ink)" userId="0f72d4e3-0f22-40ba-bc66-f2cb0e17addf" providerId="ADAL" clId="{E05E9454-51C9-47B8-93D4-4781BE52407A}" dt="2025-01-20T08:56:16.577" v="423"/>
          <ac:spMkLst>
            <pc:docMk/>
            <pc:sldMk cId="708236150" sldId="429"/>
            <ac:spMk id="6" creationId="{07D04343-D748-D162-DC91-74C6E2BD3526}"/>
          </ac:spMkLst>
        </pc:spChg>
        <pc:spChg chg="mod">
          <ac:chgData name="Guy Manners (Green Ink)" userId="0f72d4e3-0f22-40ba-bc66-f2cb0e17addf" providerId="ADAL" clId="{E05E9454-51C9-47B8-93D4-4781BE52407A}" dt="2025-01-20T08:56:16.577" v="423"/>
          <ac:spMkLst>
            <pc:docMk/>
            <pc:sldMk cId="708236150" sldId="429"/>
            <ac:spMk id="7" creationId="{D25BF7F7-28DF-3277-28CF-343308791E2F}"/>
          </ac:spMkLst>
        </pc:spChg>
        <pc:spChg chg="mod">
          <ac:chgData name="Guy Manners (Green Ink)" userId="0f72d4e3-0f22-40ba-bc66-f2cb0e17addf" providerId="ADAL" clId="{E05E9454-51C9-47B8-93D4-4781BE52407A}" dt="2025-01-20T08:56:16.577" v="423"/>
          <ac:spMkLst>
            <pc:docMk/>
            <pc:sldMk cId="708236150" sldId="429"/>
            <ac:spMk id="8" creationId="{FAA89B6D-F366-9016-67D9-662E6B33D680}"/>
          </ac:spMkLst>
        </pc:spChg>
        <pc:grpChg chg="add mod">
          <ac:chgData name="Guy Manners (Green Ink)" userId="0f72d4e3-0f22-40ba-bc66-f2cb0e17addf" providerId="ADAL" clId="{E05E9454-51C9-47B8-93D4-4781BE52407A}" dt="2025-01-20T08:56:22.305" v="424" actId="1076"/>
          <ac:grpSpMkLst>
            <pc:docMk/>
            <pc:sldMk cId="708236150" sldId="429"/>
            <ac:grpSpMk id="3" creationId="{A04C60BC-40ED-51BB-E51F-A7CFBEBFA0C3}"/>
          </ac:grpSpMkLst>
        </pc:grpChg>
        <pc:grpChg chg="mod">
          <ac:chgData name="Guy Manners (Green Ink)" userId="0f72d4e3-0f22-40ba-bc66-f2cb0e17addf" providerId="ADAL" clId="{E05E9454-51C9-47B8-93D4-4781BE52407A}" dt="2025-01-20T08:56:16.577" v="423"/>
          <ac:grpSpMkLst>
            <pc:docMk/>
            <pc:sldMk cId="708236150" sldId="429"/>
            <ac:grpSpMk id="5" creationId="{7266BE6D-65F5-8C8B-FAEC-A8CAAED429F7}"/>
          </ac:grpSpMkLst>
        </pc:grpChg>
      </pc:sldChg>
      <pc:sldChg chg="modAnim">
        <pc:chgData name="Guy Manners (Green Ink)" userId="0f72d4e3-0f22-40ba-bc66-f2cb0e17addf" providerId="ADAL" clId="{E05E9454-51C9-47B8-93D4-4781BE52407A}" dt="2025-01-20T08:55:49.400" v="422"/>
        <pc:sldMkLst>
          <pc:docMk/>
          <pc:sldMk cId="4268944015" sldId="442"/>
        </pc:sldMkLst>
      </pc:sldChg>
      <pc:sldChg chg="addSp delSp modSp mod">
        <pc:chgData name="Guy Manners (Green Ink)" userId="0f72d4e3-0f22-40ba-bc66-f2cb0e17addf" providerId="ADAL" clId="{E05E9454-51C9-47B8-93D4-4781BE52407A}" dt="2025-01-20T10:29:35.827" v="736"/>
        <pc:sldMkLst>
          <pc:docMk/>
          <pc:sldMk cId="4138028408" sldId="448"/>
        </pc:sldMkLst>
        <pc:spChg chg="mod">
          <ac:chgData name="Guy Manners (Green Ink)" userId="0f72d4e3-0f22-40ba-bc66-f2cb0e17addf" providerId="ADAL" clId="{E05E9454-51C9-47B8-93D4-4781BE52407A}" dt="2025-01-20T10:29:35.827" v="736"/>
          <ac:spMkLst>
            <pc:docMk/>
            <pc:sldMk cId="4138028408" sldId="448"/>
            <ac:spMk id="5" creationId="{91A6F8BE-AC93-8A44-5EFF-D0EBF0D9202B}"/>
          </ac:spMkLst>
        </pc:spChg>
        <pc:grpChg chg="add mod">
          <ac:chgData name="Guy Manners (Green Ink)" userId="0f72d4e3-0f22-40ba-bc66-f2cb0e17addf" providerId="ADAL" clId="{E05E9454-51C9-47B8-93D4-4781BE52407A}" dt="2025-01-20T10:29:35.827" v="736"/>
          <ac:grpSpMkLst>
            <pc:docMk/>
            <pc:sldMk cId="4138028408" sldId="448"/>
            <ac:grpSpMk id="2" creationId="{BDAEB98C-17B6-3B40-6209-6EEE901D5C70}"/>
          </ac:grpSpMkLst>
        </pc:grpChg>
        <pc:picChg chg="mod">
          <ac:chgData name="Guy Manners (Green Ink)" userId="0f72d4e3-0f22-40ba-bc66-f2cb0e17addf" providerId="ADAL" clId="{E05E9454-51C9-47B8-93D4-4781BE52407A}" dt="2025-01-20T10:29:35.827" v="736"/>
          <ac:picMkLst>
            <pc:docMk/>
            <pc:sldMk cId="4138028408" sldId="448"/>
            <ac:picMk id="4" creationId="{DBAA2FEF-BDF1-BAA1-CFA2-0A3EFF62E645}"/>
          </ac:picMkLst>
        </pc:picChg>
      </pc:sldChg>
      <pc:sldChg chg="addSp delSp modSp mod modNotesTx">
        <pc:chgData name="Guy Manners (Green Ink)" userId="0f72d4e3-0f22-40ba-bc66-f2cb0e17addf" providerId="ADAL" clId="{E05E9454-51C9-47B8-93D4-4781BE52407A}" dt="2025-01-20T10:30:41.453" v="783" actId="1038"/>
        <pc:sldMkLst>
          <pc:docMk/>
          <pc:sldMk cId="4190746743" sldId="461"/>
        </pc:sldMkLst>
        <pc:spChg chg="mod">
          <ac:chgData name="Guy Manners (Green Ink)" userId="0f72d4e3-0f22-40ba-bc66-f2cb0e17addf" providerId="ADAL" clId="{E05E9454-51C9-47B8-93D4-4781BE52407A}" dt="2025-01-20T10:29:51.401" v="738"/>
          <ac:spMkLst>
            <pc:docMk/>
            <pc:sldMk cId="4190746743" sldId="461"/>
            <ac:spMk id="7" creationId="{E2BD34A4-CAA2-FF3D-9879-A3A0BC3A6FB7}"/>
          </ac:spMkLst>
        </pc:spChg>
        <pc:spChg chg="mod">
          <ac:chgData name="Guy Manners (Green Ink)" userId="0f72d4e3-0f22-40ba-bc66-f2cb0e17addf" providerId="ADAL" clId="{E05E9454-51C9-47B8-93D4-4781BE52407A}" dt="2025-01-20T10:30:41.453" v="783" actId="1038"/>
          <ac:spMkLst>
            <pc:docMk/>
            <pc:sldMk cId="4190746743" sldId="461"/>
            <ac:spMk id="2023" creationId="{00000000-0000-0000-0000-000000000000}"/>
          </ac:spMkLst>
        </pc:spChg>
        <pc:grpChg chg="add mod ord">
          <ac:chgData name="Guy Manners (Green Ink)" userId="0f72d4e3-0f22-40ba-bc66-f2cb0e17addf" providerId="ADAL" clId="{E05E9454-51C9-47B8-93D4-4781BE52407A}" dt="2025-01-20T10:30:30.578" v="780" actId="1038"/>
          <ac:grpSpMkLst>
            <pc:docMk/>
            <pc:sldMk cId="4190746743" sldId="461"/>
            <ac:grpSpMk id="4" creationId="{43043073-C360-264C-CD3F-4F9187BBE775}"/>
          </ac:grpSpMkLst>
        </pc:grpChg>
        <pc:picChg chg="mod">
          <ac:chgData name="Guy Manners (Green Ink)" userId="0f72d4e3-0f22-40ba-bc66-f2cb0e17addf" providerId="ADAL" clId="{E05E9454-51C9-47B8-93D4-4781BE52407A}" dt="2025-01-20T10:29:51.401" v="738"/>
          <ac:picMkLst>
            <pc:docMk/>
            <pc:sldMk cId="4190746743" sldId="461"/>
            <ac:picMk id="6" creationId="{5F48809E-8BFB-0BE0-ABCF-CA723A2A6A69}"/>
          </ac:picMkLst>
        </pc:picChg>
      </pc:sldChg>
      <pc:sldChg chg="modNotesTx">
        <pc:chgData name="Guy Manners (Green Ink)" userId="0f72d4e3-0f22-40ba-bc66-f2cb0e17addf" providerId="ADAL" clId="{E05E9454-51C9-47B8-93D4-4781BE52407A}" dt="2025-01-20T09:11:24.599" v="681" actId="13926"/>
        <pc:sldMkLst>
          <pc:docMk/>
          <pc:sldMk cId="2101170238" sldId="477"/>
        </pc:sldMkLst>
      </pc:sldChg>
      <pc:sldChg chg="modAnim">
        <pc:chgData name="Guy Manners (Green Ink)" userId="0f72d4e3-0f22-40ba-bc66-f2cb0e17addf" providerId="ADAL" clId="{E05E9454-51C9-47B8-93D4-4781BE52407A}" dt="2025-01-20T08:53:17.755" v="418"/>
        <pc:sldMkLst>
          <pc:docMk/>
          <pc:sldMk cId="1944775028" sldId="479"/>
        </pc:sldMkLst>
      </pc:sldChg>
      <pc:sldChg chg="modNotesTx">
        <pc:chgData name="Guy Manners (Green Ink)" userId="0f72d4e3-0f22-40ba-bc66-f2cb0e17addf" providerId="ADAL" clId="{E05E9454-51C9-47B8-93D4-4781BE52407A}" dt="2025-01-20T09:11:15.335" v="680" actId="13926"/>
        <pc:sldMkLst>
          <pc:docMk/>
          <pc:sldMk cId="2436485472" sldId="480"/>
        </pc:sldMkLst>
      </pc:sldChg>
      <pc:sldChg chg="modAnim modNotesTx">
        <pc:chgData name="Guy Manners (Green Ink)" userId="0f72d4e3-0f22-40ba-bc66-f2cb0e17addf" providerId="ADAL" clId="{E05E9454-51C9-47B8-93D4-4781BE52407A}" dt="2025-01-20T09:11:08.596" v="679" actId="13926"/>
        <pc:sldMkLst>
          <pc:docMk/>
          <pc:sldMk cId="250980949" sldId="481"/>
        </pc:sldMkLst>
      </pc:sldChg>
      <pc:sldChg chg="modNotesTx">
        <pc:chgData name="Guy Manners (Green Ink)" userId="0f72d4e3-0f22-40ba-bc66-f2cb0e17addf" providerId="ADAL" clId="{E05E9454-51C9-47B8-93D4-4781BE52407A}" dt="2025-01-20T08:50:20.582" v="414"/>
        <pc:sldMkLst>
          <pc:docMk/>
          <pc:sldMk cId="516420185" sldId="504"/>
        </pc:sldMkLst>
      </pc:sldChg>
      <pc:sldChg chg="modNotesTx">
        <pc:chgData name="Guy Manners (Green Ink)" userId="0f72d4e3-0f22-40ba-bc66-f2cb0e17addf" providerId="ADAL" clId="{E05E9454-51C9-47B8-93D4-4781BE52407A}" dt="2025-01-20T08:50:28.019" v="415"/>
        <pc:sldMkLst>
          <pc:docMk/>
          <pc:sldMk cId="2793079073" sldId="505"/>
        </pc:sldMkLst>
      </pc:sldChg>
      <pc:sldChg chg="addSp delSp modSp mod modNotesTx">
        <pc:chgData name="Guy Manners (Green Ink)" userId="0f72d4e3-0f22-40ba-bc66-f2cb0e17addf" providerId="ADAL" clId="{E05E9454-51C9-47B8-93D4-4781BE52407A}" dt="2025-01-20T09:46:27.034" v="727" actId="113"/>
        <pc:sldMkLst>
          <pc:docMk/>
          <pc:sldMk cId="691906105" sldId="545"/>
        </pc:sldMkLst>
      </pc:sldChg>
      <pc:sldChg chg="modNotesTx">
        <pc:chgData name="Guy Manners (Green Ink)" userId="0f72d4e3-0f22-40ba-bc66-f2cb0e17addf" providerId="ADAL" clId="{E05E9454-51C9-47B8-93D4-4781BE52407A}" dt="2025-01-20T09:47:04.110" v="729"/>
        <pc:sldMkLst>
          <pc:docMk/>
          <pc:sldMk cId="3673841498" sldId="548"/>
        </pc:sldMkLst>
      </pc:sldChg>
      <pc:sldChg chg="modNotesTx">
        <pc:chgData name="Guy Manners (Green Ink)" userId="0f72d4e3-0f22-40ba-bc66-f2cb0e17addf" providerId="ADAL" clId="{E05E9454-51C9-47B8-93D4-4781BE52407A}" dt="2025-01-20T09:47:20.650" v="730"/>
        <pc:sldMkLst>
          <pc:docMk/>
          <pc:sldMk cId="584985910" sldId="551"/>
        </pc:sldMkLst>
      </pc:sldChg>
      <pc:sldChg chg="modSp mod">
        <pc:chgData name="Guy Manners (Green Ink)" userId="0f72d4e3-0f22-40ba-bc66-f2cb0e17addf" providerId="ADAL" clId="{E05E9454-51C9-47B8-93D4-4781BE52407A}" dt="2025-01-20T09:08:52.665" v="678" actId="6549"/>
        <pc:sldMkLst>
          <pc:docMk/>
          <pc:sldMk cId="3557591569" sldId="554"/>
        </pc:sldMkLst>
        <pc:spChg chg="mod">
          <ac:chgData name="Guy Manners (Green Ink)" userId="0f72d4e3-0f22-40ba-bc66-f2cb0e17addf" providerId="ADAL" clId="{E05E9454-51C9-47B8-93D4-4781BE52407A}" dt="2025-01-20T09:08:52.665" v="678" actId="6549"/>
          <ac:spMkLst>
            <pc:docMk/>
            <pc:sldMk cId="3557591569" sldId="554"/>
            <ac:spMk id="3" creationId="{3DD24D23-242A-B36C-7B34-DF9A62C6AFAD}"/>
          </ac:spMkLst>
        </pc:spChg>
      </pc:sldChg>
      <pc:sldChg chg="modNotesTx">
        <pc:chgData name="Guy Manners (Green Ink)" userId="0f72d4e3-0f22-40ba-bc66-f2cb0e17addf" providerId="ADAL" clId="{E05E9454-51C9-47B8-93D4-4781BE52407A}" dt="2025-01-20T09:48:04.732" v="731"/>
        <pc:sldMkLst>
          <pc:docMk/>
          <pc:sldMk cId="40989714" sldId="560"/>
        </pc:sldMkLst>
      </pc:sldChg>
      <pc:sldChg chg="modNotesTx">
        <pc:chgData name="Guy Manners (Green Ink)" userId="0f72d4e3-0f22-40ba-bc66-f2cb0e17addf" providerId="ADAL" clId="{E05E9454-51C9-47B8-93D4-4781BE52407A}" dt="2025-01-20T09:48:21.024" v="732"/>
        <pc:sldMkLst>
          <pc:docMk/>
          <pc:sldMk cId="2996773268" sldId="561"/>
        </pc:sldMkLst>
      </pc:sldChg>
      <pc:sldChg chg="modNotesTx">
        <pc:chgData name="Guy Manners (Green Ink)" userId="0f72d4e3-0f22-40ba-bc66-f2cb0e17addf" providerId="ADAL" clId="{E05E9454-51C9-47B8-93D4-4781BE52407A}" dt="2025-01-20T09:48:42.181" v="733"/>
        <pc:sldMkLst>
          <pc:docMk/>
          <pc:sldMk cId="1740026120" sldId="5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b="0" i="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b="0" i="0">
                <a:latin typeface="Arial" panose="020B0604020202020204" pitchFamily="34" charset="0"/>
              </a:defRPr>
            </a:lvl1pPr>
          </a:lstStyle>
          <a:p>
            <a:fld id="{BFFA57CC-AB0A-46FA-AC2E-5F22813AE43B}" type="datetimeFigureOut">
              <a:rPr lang="en-GB" smtClean="0"/>
              <a:pPr/>
              <a:t>22/01/2025</a:t>
            </a:fld>
            <a:endParaRPr lang="en-GB"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b="0" i="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b="0" i="0">
                <a:latin typeface="Arial" panose="020B0604020202020204" pitchFamily="34" charset="0"/>
              </a:defRPr>
            </a:lvl1pPr>
          </a:lstStyle>
          <a:p>
            <a:fld id="{6D8C5142-FFBC-4B00-B915-C6740283A33C}" type="slidenum">
              <a:rPr lang="en-GB" smtClean="0"/>
              <a:pPr/>
              <a:t>‹#›</a:t>
            </a:fld>
            <a:endParaRPr lang="en-GB" dirty="0"/>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20D2F-7BC7-E1F2-7D99-824583A01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C1851-062F-783B-7E65-21B71FD8B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F64A2C-06B8-F852-A5F6-89CC18880F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EE96BA3-BA27-F383-D1D0-59199A1651DA}"/>
              </a:ext>
            </a:extLst>
          </p:cNvPr>
          <p:cNvSpPr>
            <a:spLocks noGrp="1"/>
          </p:cNvSpPr>
          <p:nvPr>
            <p:ph type="sldNum" sz="quarter" idx="5"/>
          </p:nvPr>
        </p:nvSpPr>
        <p:spPr/>
        <p:txBody>
          <a:bodyPr/>
          <a:lstStyle/>
          <a:p>
            <a:fld id="{66082A69-CBED-43AE-B7C0-90C9CBF8E2AB}" type="slidenum">
              <a:rPr lang="en-GB" smtClean="0"/>
              <a:t>1</a:t>
            </a:fld>
            <a:endParaRPr lang="en-GB" dirty="0"/>
          </a:p>
        </p:txBody>
      </p:sp>
    </p:spTree>
    <p:extLst>
      <p:ext uri="{BB962C8B-B14F-4D97-AF65-F5344CB8AC3E}">
        <p14:creationId xmlns:p14="http://schemas.microsoft.com/office/powerpoint/2010/main" val="198778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10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3" name="Google Shape;763;p101: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72915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10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1" name="Google Shape;771;p102: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10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2" name="Google Shape;782;p103: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r>
              <a:rPr lang="fr" b="1" dirty="0"/>
              <a:t>Say: </a:t>
            </a:r>
            <a:r>
              <a:rPr lang="fr" dirty="0"/>
              <a:t>It’s important to acknowledge that active listening and inviting a patient to be an active participant in their own care is often a new skill and model of service provision for clinical health-care providers. Many clinicians are trained to give advice, know what is best, prescribe treatments, etc.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fr" dirty="0"/>
              <a:t>The skills and techniques that enable survivor-centred care may require you to break old habits. There will be lots of time to practise throughout the remainder of the training.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10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1" name="Google Shape;791;p104: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a:buSzPts val="1100"/>
            </a:pPr>
            <a:r>
              <a:rPr lang="en-GB" b="1" noProof="0" dirty="0">
                <a:latin typeface="Arial"/>
                <a:cs typeface="Arial"/>
              </a:rPr>
              <a:t>Facilitator’s notes:</a:t>
            </a:r>
          </a:p>
          <a:p>
            <a:pPr>
              <a:buSzPts val="1100"/>
            </a:pPr>
            <a:r>
              <a:rPr lang="en-GB" noProof="0" dirty="0">
                <a:latin typeface="Arial"/>
                <a:cs typeface="Arial"/>
              </a:rPr>
              <a:t>Direct participants to Job aid 4a. They can refer back to these tips and sample questions at any time after the training.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10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1" name="Google Shape;801;p105: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10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9" name="Google Shape;809;p106: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10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6" name="Google Shape;816;p107: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7382933" y="2782383"/>
            <a:ext cx="3780000" cy="2416150"/>
          </a:xfrm>
        </p:spPr>
        <p:txBody>
          <a:bodyPr>
            <a:normAutofit/>
          </a:bodyPr>
          <a:lstStyle>
            <a:lvl1pPr marL="0" indent="0" algn="ctr">
              <a:buNone/>
              <a:defRPr sz="2800" b="1">
                <a:solidFill>
                  <a:schemeClr val="bg1"/>
                </a:solidFill>
                <a:latin typeface="Calibri" panose="020F0502020204030204" pitchFamily="34" charset="0"/>
                <a:cs typeface="Calibri" panose="020F0502020204030204" pitchFamily="34" charset="0"/>
              </a:defRPr>
            </a:lvl1pPr>
          </a:lstStyle>
          <a:p>
            <a:pPr lvl="0"/>
            <a:r>
              <a:rPr lang="en-US" dirty="0"/>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8480933"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7382933" y="1918364"/>
            <a:ext cx="3780000" cy="397032"/>
          </a:xfrm>
        </p:spPr>
        <p:txBody>
          <a:bodyPr>
            <a:spAutoFit/>
          </a:bodyPr>
          <a:lstStyle>
            <a:lvl1pPr marL="0" indent="0" algn="ctr">
              <a:buNone/>
              <a:defRPr sz="2200" b="0">
                <a:solidFill>
                  <a:schemeClr val="bg1"/>
                </a:solidFill>
                <a:latin typeface="Calibri" panose="020F0502020204030204" pitchFamily="34" charset="0"/>
                <a:cs typeface="Calibri" panose="020F0502020204030204" pitchFamily="34" charset="0"/>
              </a:defRPr>
            </a:lvl1pPr>
          </a:lstStyle>
          <a:p>
            <a:pPr lvl="0"/>
            <a:r>
              <a:rPr lang="en-US"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10064933"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0" y="0"/>
            <a:ext cx="6696000" cy="6012000"/>
          </a:xfrm>
        </p:spPr>
        <p:txBody>
          <a:bodyPr/>
          <a:lstStyle/>
          <a:p>
            <a:endParaRPr lang="en-US" dirty="0"/>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10;&#10;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a:lstStyle/>
          <a:p>
            <a:endParaRPr lang="en-US" dirty="0"/>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bg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a:normAutofit/>
          </a:bodyPr>
          <a:lstStyle>
            <a:lvl1pPr marL="0" indent="0" algn="ctr">
              <a:lnSpc>
                <a:spcPct val="100000"/>
              </a:lnSpc>
              <a:spcBef>
                <a:spcPts val="0"/>
              </a:spcBef>
              <a:buFontTx/>
              <a:buNone/>
              <a:defRPr sz="3400" b="1">
                <a:solidFill>
                  <a:schemeClr val="bg1"/>
                </a:solidFill>
                <a:latin typeface="Calibri" panose="020F0502020204030204" pitchFamily="34" charset="0"/>
                <a:cs typeface="Calibri" panose="020F0502020204030204" pitchFamily="34" charset="0"/>
              </a:defRPr>
            </a:lvl1pPr>
          </a:lstStyle>
          <a:p>
            <a:pPr lvl="0"/>
            <a:r>
              <a:rPr lang="en-GB" dirty="0"/>
              <a:t>Exercise </a:t>
            </a:r>
            <a:r>
              <a:rPr lang="en-GB" dirty="0" err="1"/>
              <a:t>x.x</a:t>
            </a:r>
            <a:endParaRPr lang="en-GB" dirty="0"/>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8.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28"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 Id="rId27" Type="http://schemas.openxmlformats.org/officeDocument/2006/relationships/image" Target="../media/image6.sv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299389"/>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grpSp>
        <p:nvGrpSpPr>
          <p:cNvPr id="7" name="Group 6">
            <a:extLst>
              <a:ext uri="{FF2B5EF4-FFF2-40B4-BE49-F238E27FC236}">
                <a16:creationId xmlns:a16="http://schemas.microsoft.com/office/drawing/2014/main" id="{8728F318-EC06-19F6-17CC-443FA24A8322}"/>
              </a:ext>
            </a:extLst>
          </p:cNvPr>
          <p:cNvGrpSpPr/>
          <p:nvPr userDrawn="1"/>
        </p:nvGrpSpPr>
        <p:grpSpPr>
          <a:xfrm>
            <a:off x="176232" y="6239098"/>
            <a:ext cx="5495163" cy="414703"/>
            <a:chOff x="838200" y="6304834"/>
            <a:chExt cx="5495163" cy="414703"/>
          </a:xfrm>
        </p:grpSpPr>
        <p:pic>
          <p:nvPicPr>
            <p:cNvPr id="9" name="Graphic 8">
              <a:extLst>
                <a:ext uri="{FF2B5EF4-FFF2-40B4-BE49-F238E27FC236}">
                  <a16:creationId xmlns:a16="http://schemas.microsoft.com/office/drawing/2014/main" id="{68024BBA-AA2F-CF85-6DA1-A038F982C722}"/>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38200" y="6311900"/>
              <a:ext cx="1314038" cy="407003"/>
            </a:xfrm>
            <a:prstGeom prst="rect">
              <a:avLst/>
            </a:prstGeom>
          </p:spPr>
        </p:pic>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2359225" y="6307052"/>
              <a:ext cx="957553" cy="411851"/>
            </a:xfrm>
            <a:prstGeom prst="rect">
              <a:avLst/>
            </a:prstGeom>
          </p:spPr>
        </p:pic>
        <p:pic>
          <p:nvPicPr>
            <p:cNvPr id="25" name="Graphic 24">
              <a:extLst>
                <a:ext uri="{FF2B5EF4-FFF2-40B4-BE49-F238E27FC236}">
                  <a16:creationId xmlns:a16="http://schemas.microsoft.com/office/drawing/2014/main" id="{547C241E-8A29-17F0-5903-4622DFA61F31}"/>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3523765" y="6304835"/>
              <a:ext cx="877824" cy="414068"/>
            </a:xfrm>
            <a:prstGeom prst="rect">
              <a:avLst/>
            </a:prstGeom>
          </p:spPr>
        </p:pic>
        <p:pic>
          <p:nvPicPr>
            <p:cNvPr id="26" name="Graphic 25">
              <a:extLst>
                <a:ext uri="{FF2B5EF4-FFF2-40B4-BE49-F238E27FC236}">
                  <a16:creationId xmlns:a16="http://schemas.microsoft.com/office/drawing/2014/main" id="{A557856A-4968-AC5B-2BDD-24B1B1B31604}"/>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608576" y="6304834"/>
              <a:ext cx="1724787" cy="414703"/>
            </a:xfrm>
            <a:prstGeom prst="rect">
              <a:avLst/>
            </a:prstGeom>
          </p:spPr>
        </p:pic>
      </p:grpSp>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l" defTabSz="914400" rtl="0"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365125"/>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pic>
        <p:nvPicPr>
          <p:cNvPr id="5" name="Graphic 4">
            <a:extLst>
              <a:ext uri="{FF2B5EF4-FFF2-40B4-BE49-F238E27FC236}">
                <a16:creationId xmlns:a16="http://schemas.microsoft.com/office/drawing/2014/main" id="{457407D0-AD8D-C374-6137-D2E6DB2D434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4846" y="6235600"/>
            <a:ext cx="1336627" cy="414000"/>
          </a:xfrm>
          <a:prstGeom prst="rect">
            <a:avLst/>
          </a:prstGeom>
        </p:spPr>
      </p:pic>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3600" b="0" i="0" kern="120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1286D-ACD8-4CF5-9CFD-18A9B634F76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07455D8-29C6-9167-C3AE-1A4B40986C69}"/>
              </a:ext>
            </a:extLst>
          </p:cNvPr>
          <p:cNvSpPr/>
          <p:nvPr/>
        </p:nvSpPr>
        <p:spPr>
          <a:xfrm>
            <a:off x="609600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6844E5C-1B35-7EFF-CF31-00DC734EFAA2}"/>
              </a:ext>
            </a:extLst>
          </p:cNvPr>
          <p:cNvSpPr/>
          <p:nvPr/>
        </p:nvSpPr>
        <p:spPr>
          <a:xfrm>
            <a:off x="609600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ZoneTexte 6">
            <a:extLst>
              <a:ext uri="{FF2B5EF4-FFF2-40B4-BE49-F238E27FC236}">
                <a16:creationId xmlns:a16="http://schemas.microsoft.com/office/drawing/2014/main" id="{F3DEA5A6-883F-0CB0-6407-737A3CA789EC}"/>
              </a:ext>
            </a:extLst>
          </p:cNvPr>
          <p:cNvSpPr txBox="1"/>
          <p:nvPr/>
        </p:nvSpPr>
        <p:spPr>
          <a:xfrm>
            <a:off x="6719274" y="1736229"/>
            <a:ext cx="5138578" cy="1877437"/>
          </a:xfrm>
          <a:prstGeom prst="rect">
            <a:avLst/>
          </a:prstGeom>
          <a:noFill/>
          <a:ln>
            <a:noFill/>
          </a:ln>
        </p:spPr>
        <p:txBody>
          <a:bodyPr wrap="square" rtlCol="0">
            <a:spAutoFit/>
          </a:bodyPr>
          <a:lstStyle/>
          <a:p>
            <a:pPr>
              <a:spcAft>
                <a:spcPts val="600"/>
              </a:spcAft>
            </a:pPr>
            <a:r>
              <a:rPr lang="en-GB" sz="3000" b="1" dirty="0">
                <a:solidFill>
                  <a:schemeClr val="accent1"/>
                </a:solidFill>
                <a:latin typeface="Calibri" panose="020F0502020204030204" pitchFamily="34" charset="0"/>
                <a:cs typeface="Calibri" panose="020F0502020204030204" pitchFamily="34" charset="0"/>
              </a:rPr>
              <a:t>Clinical management of rape and intimate partner violence in emergencies </a:t>
            </a:r>
          </a:p>
          <a:p>
            <a:r>
              <a:rPr lang="en-GB" sz="2100" dirty="0">
                <a:solidFill>
                  <a:schemeClr val="accent2"/>
                </a:solidFill>
                <a:latin typeface="Calibri" panose="020F0502020204030204" pitchFamily="34" charset="0"/>
                <a:cs typeface="Calibri" panose="020F0502020204030204" pitchFamily="34" charset="0"/>
              </a:rPr>
              <a:t>Training curriculum for health workers</a:t>
            </a:r>
          </a:p>
        </p:txBody>
      </p:sp>
      <p:sp>
        <p:nvSpPr>
          <p:cNvPr id="6" name="Title 9">
            <a:extLst>
              <a:ext uri="{FF2B5EF4-FFF2-40B4-BE49-F238E27FC236}">
                <a16:creationId xmlns:a16="http://schemas.microsoft.com/office/drawing/2014/main" id="{EC22DB0F-5C9B-FC1B-8459-48E3B1862A0F}"/>
              </a:ext>
            </a:extLst>
          </p:cNvPr>
          <p:cNvSpPr>
            <a:spLocks noGrp="1"/>
          </p:cNvSpPr>
          <p:nvPr>
            <p:ph type="ctrTitle"/>
          </p:nvPr>
        </p:nvSpPr>
        <p:spPr>
          <a:xfrm>
            <a:off x="6712617" y="4792635"/>
            <a:ext cx="4825832" cy="541871"/>
          </a:xfrm>
        </p:spPr>
        <p:txBody>
          <a:bodyPr rtlCol="0" anchor="t">
            <a:noAutofit/>
          </a:bodyPr>
          <a:lstStyle>
            <a:lvl1pPr>
              <a:defRPr>
                <a:solidFill>
                  <a:schemeClr val="accent1">
                    <a:lumMod val="60000"/>
                    <a:lumOff val="40000"/>
                  </a:schemeClr>
                </a:solidFill>
              </a:defRPr>
            </a:lvl1pPr>
          </a:lstStyle>
          <a:p>
            <a:pPr rtl="0"/>
            <a:r>
              <a:rPr lang="en-GB" sz="2800" cap="all" dirty="0">
                <a:solidFill>
                  <a:schemeClr val="bg1"/>
                </a:solidFill>
                <a:latin typeface="Calibri" panose="020F0502020204030204" pitchFamily="34" charset="0"/>
                <a:cs typeface="Calibri" panose="020F0502020204030204" pitchFamily="34" charset="0"/>
              </a:rPr>
              <a:t>Presentation slides</a:t>
            </a:r>
          </a:p>
        </p:txBody>
      </p:sp>
      <p:sp>
        <p:nvSpPr>
          <p:cNvPr id="2" name="Rectangle 1">
            <a:extLst>
              <a:ext uri="{FF2B5EF4-FFF2-40B4-BE49-F238E27FC236}">
                <a16:creationId xmlns:a16="http://schemas.microsoft.com/office/drawing/2014/main" id="{49DBC6A3-C42C-2FCB-98A1-510043A00CE3}"/>
              </a:ext>
            </a:extLst>
          </p:cNvPr>
          <p:cNvSpPr/>
          <p:nvPr/>
        </p:nvSpPr>
        <p:spPr>
          <a:xfrm>
            <a:off x="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descr="A black and white world map&#10;&#10;Description automatically generated">
            <a:extLst>
              <a:ext uri="{FF2B5EF4-FFF2-40B4-BE49-F238E27FC236}">
                <a16:creationId xmlns:a16="http://schemas.microsoft.com/office/drawing/2014/main" id="{968B96D7-703A-7636-FCEF-E2E7F86B3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0451"/>
            <a:ext cx="6120000" cy="4790448"/>
          </a:xfrm>
          <a:prstGeom prst="rect">
            <a:avLst/>
          </a:prstGeom>
        </p:spPr>
      </p:pic>
      <p:pic>
        <p:nvPicPr>
          <p:cNvPr id="39" name="Picture 38">
            <a:extLst>
              <a:ext uri="{FF2B5EF4-FFF2-40B4-BE49-F238E27FC236}">
                <a16:creationId xmlns:a16="http://schemas.microsoft.com/office/drawing/2014/main" id="{D43A1232-5526-7AF9-8455-B0A464075E5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16640" y="481433"/>
            <a:ext cx="1152000" cy="1152000"/>
          </a:xfrm>
          <a:prstGeom prst="rect">
            <a:avLst/>
          </a:prstGeom>
        </p:spPr>
      </p:pic>
      <p:grpSp>
        <p:nvGrpSpPr>
          <p:cNvPr id="5" name="Group 4">
            <a:extLst>
              <a:ext uri="{FF2B5EF4-FFF2-40B4-BE49-F238E27FC236}">
                <a16:creationId xmlns:a16="http://schemas.microsoft.com/office/drawing/2014/main" id="{E2E8CC10-1D93-21FE-776E-D9AB27EB3362}"/>
              </a:ext>
            </a:extLst>
          </p:cNvPr>
          <p:cNvGrpSpPr/>
          <p:nvPr/>
        </p:nvGrpSpPr>
        <p:grpSpPr>
          <a:xfrm>
            <a:off x="6766400" y="6018223"/>
            <a:ext cx="4739987" cy="415055"/>
            <a:chOff x="3414584" y="6180774"/>
            <a:chExt cx="5380825" cy="471170"/>
          </a:xfrm>
        </p:grpSpPr>
        <p:pic>
          <p:nvPicPr>
            <p:cNvPr id="23" name="Image 20">
              <a:extLst>
                <a:ext uri="{FF2B5EF4-FFF2-40B4-BE49-F238E27FC236}">
                  <a16:creationId xmlns:a16="http://schemas.microsoft.com/office/drawing/2014/main" id="{A9624F5F-27CA-B487-AC31-B4A19EF90B54}"/>
                </a:ext>
              </a:extLst>
            </p:cNvPr>
            <p:cNvPicPr>
              <a:picLocks/>
            </p:cNvPicPr>
            <p:nvPr/>
          </p:nvPicPr>
          <p:blipFill>
            <a:blip r:embed="rId5" cstate="print"/>
            <a:stretch>
              <a:fillRect/>
            </a:stretch>
          </p:blipFill>
          <p:spPr>
            <a:xfrm>
              <a:off x="6440985" y="6199824"/>
              <a:ext cx="725170" cy="414020"/>
            </a:xfrm>
            <a:prstGeom prst="rect">
              <a:avLst/>
            </a:prstGeom>
          </p:spPr>
        </p:pic>
        <p:grpSp>
          <p:nvGrpSpPr>
            <p:cNvPr id="24" name="Group 23">
              <a:extLst>
                <a:ext uri="{FF2B5EF4-FFF2-40B4-BE49-F238E27FC236}">
                  <a16:creationId xmlns:a16="http://schemas.microsoft.com/office/drawing/2014/main" id="{1D5EF629-C359-D9A7-9A9C-7122D8629D64}"/>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41EE7FF8-F800-6707-B463-09FD1D7DAB32}"/>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29" name="Graphic 23">
                <a:extLst>
                  <a:ext uri="{FF2B5EF4-FFF2-40B4-BE49-F238E27FC236}">
                    <a16:creationId xmlns:a16="http://schemas.microsoft.com/office/drawing/2014/main" id="{148765AD-FFB6-76FA-2835-E665299022E2}"/>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0" name="Graphic 24">
                <a:extLst>
                  <a:ext uri="{FF2B5EF4-FFF2-40B4-BE49-F238E27FC236}">
                    <a16:creationId xmlns:a16="http://schemas.microsoft.com/office/drawing/2014/main" id="{92A9848D-3E2A-2CB5-4465-70BFD0187A1E}"/>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pic>
            <p:nvPicPr>
              <p:cNvPr id="31" name="Image 25">
                <a:extLst>
                  <a:ext uri="{FF2B5EF4-FFF2-40B4-BE49-F238E27FC236}">
                    <a16:creationId xmlns:a16="http://schemas.microsoft.com/office/drawing/2014/main" id="{339008B7-950C-4D26-419E-0D6A6B178075}"/>
                  </a:ext>
                </a:extLst>
              </p:cNvPr>
              <p:cNvPicPr/>
              <p:nvPr/>
            </p:nvPicPr>
            <p:blipFill>
              <a:blip r:embed="rId6"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7B53838E-B445-7E2B-B067-91A9223BEC08}"/>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3" name="Graphic 27">
                <a:extLst>
                  <a:ext uri="{FF2B5EF4-FFF2-40B4-BE49-F238E27FC236}">
                    <a16:creationId xmlns:a16="http://schemas.microsoft.com/office/drawing/2014/main" id="{A67AB24C-75EC-3C80-7885-0E5C495B12F7}"/>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4" name="Graphic 28">
                <a:extLst>
                  <a:ext uri="{FF2B5EF4-FFF2-40B4-BE49-F238E27FC236}">
                    <a16:creationId xmlns:a16="http://schemas.microsoft.com/office/drawing/2014/main" id="{3AA7F12E-1D6E-B473-733B-3540E9951E52}"/>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6" name="Graphic 29">
                <a:extLst>
                  <a:ext uri="{FF2B5EF4-FFF2-40B4-BE49-F238E27FC236}">
                    <a16:creationId xmlns:a16="http://schemas.microsoft.com/office/drawing/2014/main" id="{297545AE-296A-736E-21D7-CC2D2C1932EF}"/>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8" name="Graphic 30">
                <a:extLst>
                  <a:ext uri="{FF2B5EF4-FFF2-40B4-BE49-F238E27FC236}">
                    <a16:creationId xmlns:a16="http://schemas.microsoft.com/office/drawing/2014/main" id="{9804B908-946F-9BED-F5B5-8D5F764B3882}"/>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40" name="Graphic 31">
                <a:extLst>
                  <a:ext uri="{FF2B5EF4-FFF2-40B4-BE49-F238E27FC236}">
                    <a16:creationId xmlns:a16="http://schemas.microsoft.com/office/drawing/2014/main" id="{A6A7E13B-15E3-714C-8EA9-5C534E8B94C6}"/>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grpSp>
        <p:pic>
          <p:nvPicPr>
            <p:cNvPr id="25" name="Image 32">
              <a:extLst>
                <a:ext uri="{FF2B5EF4-FFF2-40B4-BE49-F238E27FC236}">
                  <a16:creationId xmlns:a16="http://schemas.microsoft.com/office/drawing/2014/main" id="{E13CA8AB-943B-DA9C-7CA8-520E0012CACC}"/>
                </a:ext>
              </a:extLst>
            </p:cNvPr>
            <p:cNvPicPr>
              <a:picLocks/>
            </p:cNvPicPr>
            <p:nvPr/>
          </p:nvPicPr>
          <p:blipFill>
            <a:blip r:embed="rId7" cstate="print"/>
            <a:stretch>
              <a:fillRect/>
            </a:stretch>
          </p:blipFill>
          <p:spPr>
            <a:xfrm>
              <a:off x="5121785" y="6180774"/>
              <a:ext cx="470535" cy="471170"/>
            </a:xfrm>
            <a:prstGeom prst="rect">
              <a:avLst/>
            </a:prstGeom>
          </p:spPr>
        </p:pic>
        <p:pic>
          <p:nvPicPr>
            <p:cNvPr id="26" name="Image 33">
              <a:extLst>
                <a:ext uri="{FF2B5EF4-FFF2-40B4-BE49-F238E27FC236}">
                  <a16:creationId xmlns:a16="http://schemas.microsoft.com/office/drawing/2014/main" id="{6F1048A0-51FB-9957-27CE-00E15A93F589}"/>
                </a:ext>
              </a:extLst>
            </p:cNvPr>
            <p:cNvPicPr>
              <a:picLocks/>
            </p:cNvPicPr>
            <p:nvPr/>
          </p:nvPicPr>
          <p:blipFill>
            <a:blip r:embed="rId8" cstate="print"/>
            <a:stretch>
              <a:fillRect/>
            </a:stretch>
          </p:blipFill>
          <p:spPr>
            <a:xfrm>
              <a:off x="3414584" y="6180774"/>
              <a:ext cx="1476375" cy="452120"/>
            </a:xfrm>
            <a:prstGeom prst="rect">
              <a:avLst/>
            </a:prstGeom>
          </p:spPr>
        </p:pic>
        <p:pic>
          <p:nvPicPr>
            <p:cNvPr id="27" name="Image 34">
              <a:extLst>
                <a:ext uri="{FF2B5EF4-FFF2-40B4-BE49-F238E27FC236}">
                  <a16:creationId xmlns:a16="http://schemas.microsoft.com/office/drawing/2014/main" id="{BACE9E9B-5009-D1EB-491F-A801C9FE5BB8}"/>
                </a:ext>
              </a:extLst>
            </p:cNvPr>
            <p:cNvPicPr>
              <a:picLocks/>
            </p:cNvPicPr>
            <p:nvPr/>
          </p:nvPicPr>
          <p:blipFill>
            <a:blip r:embed="rId9" cstate="print"/>
            <a:stretch>
              <a:fillRect/>
            </a:stretch>
          </p:blipFill>
          <p:spPr>
            <a:xfrm>
              <a:off x="7369199" y="6191622"/>
              <a:ext cx="1426210" cy="414490"/>
            </a:xfrm>
            <a:prstGeom prst="rect">
              <a:avLst/>
            </a:prstGeom>
          </p:spPr>
        </p:pic>
      </p:grpSp>
      <p:sp>
        <p:nvSpPr>
          <p:cNvPr id="7" name="Rectangle 6">
            <a:extLst>
              <a:ext uri="{FF2B5EF4-FFF2-40B4-BE49-F238E27FC236}">
                <a16:creationId xmlns:a16="http://schemas.microsoft.com/office/drawing/2014/main" id="{AC1AC686-7B12-8F21-E09C-EFEB075A15C4}"/>
              </a:ext>
            </a:extLst>
          </p:cNvPr>
          <p:cNvSpPr/>
          <p:nvPr/>
        </p:nvSpPr>
        <p:spPr>
          <a:xfrm>
            <a:off x="11538449"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7553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101"/>
          <p:cNvSpPr txBox="1"/>
          <p:nvPr/>
        </p:nvSpPr>
        <p:spPr>
          <a:xfrm>
            <a:off x="7400" y="29434"/>
            <a:ext cx="12177200" cy="533504"/>
          </a:xfrm>
          <a:prstGeom prst="rect">
            <a:avLst/>
          </a:prstGeom>
          <a:noFill/>
          <a:ln>
            <a:noFill/>
          </a:ln>
        </p:spPr>
        <p:txBody>
          <a:bodyPr spcFirstLastPara="1" wrap="square" lIns="121900" tIns="121900" rIns="121900" bIns="121900" anchor="t" anchorCtr="0">
            <a:spAutoFit/>
          </a:bodyPr>
          <a:lstStyle/>
          <a:p>
            <a:pPr>
              <a:buClr>
                <a:srgbClr val="000000"/>
              </a:buClr>
              <a:buSzPts val="1400"/>
            </a:pPr>
            <a:endParaRPr sz="1867">
              <a:solidFill>
                <a:srgbClr val="000000"/>
              </a:solidFill>
              <a:latin typeface="Arial"/>
              <a:ea typeface="Arial"/>
              <a:cs typeface="Arial"/>
              <a:sym typeface="Arial"/>
            </a:endParaRPr>
          </a:p>
        </p:txBody>
      </p:sp>
      <p:sp>
        <p:nvSpPr>
          <p:cNvPr id="768" name="Google Shape;768;p101" descr="Mountain reflected in lake at sunset"/>
          <p:cNvSpPr/>
          <p:nvPr/>
        </p:nvSpPr>
        <p:spPr>
          <a:xfrm>
            <a:off x="72300" y="47506"/>
            <a:ext cx="6091400" cy="6704121"/>
          </a:xfrm>
          <a:prstGeom prst="rect">
            <a:avLst/>
          </a:prstGeom>
          <a:noFill/>
          <a:ln>
            <a:noFill/>
          </a:ln>
        </p:spPr>
        <p:txBody>
          <a:bodyPr/>
          <a:lstStyle/>
          <a:p>
            <a:endParaRPr lang="en-GB" sz="2400" dirty="0">
              <a:latin typeface="Arial" panose="020B0604020202020204" pitchFamily="34" charset="0"/>
            </a:endParaRPr>
          </a:p>
        </p:txBody>
      </p:sp>
      <p:sp>
        <p:nvSpPr>
          <p:cNvPr id="2" name="Text Placeholder 1">
            <a:extLst>
              <a:ext uri="{FF2B5EF4-FFF2-40B4-BE49-F238E27FC236}">
                <a16:creationId xmlns:a16="http://schemas.microsoft.com/office/drawing/2014/main" id="{AF6AE62D-57EB-8A77-2D10-24ED62E62960}"/>
              </a:ext>
            </a:extLst>
          </p:cNvPr>
          <p:cNvSpPr>
            <a:spLocks noGrp="1"/>
          </p:cNvSpPr>
          <p:nvPr>
            <p:ph type="body" sz="quarter" idx="11"/>
          </p:nvPr>
        </p:nvSpPr>
        <p:spPr/>
        <p:txBody>
          <a:bodyPr/>
          <a:lstStyle/>
          <a:p>
            <a:r>
              <a:rPr lang="en-US" dirty="0"/>
              <a:t>Provider–survivor communication skills </a:t>
            </a:r>
          </a:p>
          <a:p>
            <a:endParaRPr lang="en-US" dirty="0"/>
          </a:p>
          <a:p>
            <a:endParaRPr lang="en-US" dirty="0"/>
          </a:p>
        </p:txBody>
      </p:sp>
      <p:sp>
        <p:nvSpPr>
          <p:cNvPr id="4" name="Text Placeholder 3">
            <a:extLst>
              <a:ext uri="{FF2B5EF4-FFF2-40B4-BE49-F238E27FC236}">
                <a16:creationId xmlns:a16="http://schemas.microsoft.com/office/drawing/2014/main" id="{A3C38613-EA42-2051-2EFA-34C555FCF1E5}"/>
              </a:ext>
            </a:extLst>
          </p:cNvPr>
          <p:cNvSpPr>
            <a:spLocks noGrp="1"/>
          </p:cNvSpPr>
          <p:nvPr>
            <p:ph type="body" sz="quarter" idx="10"/>
          </p:nvPr>
        </p:nvSpPr>
        <p:spPr/>
        <p:txBody>
          <a:bodyPr>
            <a:normAutofit/>
          </a:bodyPr>
          <a:lstStyle/>
          <a:p>
            <a:pPr algn="ctr"/>
            <a:r>
              <a:rPr lang="en-US" dirty="0"/>
              <a:t>Session 4. </a:t>
            </a:r>
          </a:p>
        </p:txBody>
      </p:sp>
      <p:pic>
        <p:nvPicPr>
          <p:cNvPr id="9" name="Google Shape;36;p34" descr="Mountain reflected in lake at sunset">
            <a:extLst>
              <a:ext uri="{FF2B5EF4-FFF2-40B4-BE49-F238E27FC236}">
                <a16:creationId xmlns:a16="http://schemas.microsoft.com/office/drawing/2014/main" id="{67647097-352A-CCDB-D0CB-E818D64F763E}"/>
              </a:ext>
            </a:extLst>
          </p:cNvPr>
          <p:cNvPicPr preferRelativeResize="0">
            <a:picLocks noGrp="1"/>
          </p:cNvPicPr>
          <p:nvPr>
            <p:ph type="pic" sz="quarter" idx="12"/>
          </p:nvPr>
        </p:nvPicPr>
        <p:blipFill rotWithShape="1">
          <a:blip r:embed="rId3"/>
          <a:srcRect l="12525" r="12525"/>
          <a:stretch/>
        </p:blipFill>
        <p:spPr>
          <a:xfrm>
            <a:off x="0" y="0"/>
            <a:ext cx="6696000" cy="6012000"/>
          </a:xfrm>
          <a:prstGeom prst="rect">
            <a:avLst/>
          </a:prstGeom>
          <a:noFill/>
          <a:ln>
            <a:noFill/>
          </a:ln>
        </p:spPr>
      </p:pic>
      <p:sp>
        <p:nvSpPr>
          <p:cNvPr id="5" name="TextBox 4">
            <a:extLst>
              <a:ext uri="{FF2B5EF4-FFF2-40B4-BE49-F238E27FC236}">
                <a16:creationId xmlns:a16="http://schemas.microsoft.com/office/drawing/2014/main" id="{4527F4AF-EECF-0AFF-0039-C138B53F60E4}"/>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4.2</a:t>
            </a:r>
          </a:p>
        </p:txBody>
      </p:sp>
    </p:spTree>
    <p:extLst>
      <p:ext uri="{BB962C8B-B14F-4D97-AF65-F5344CB8AC3E}">
        <p14:creationId xmlns:p14="http://schemas.microsoft.com/office/powerpoint/2010/main" val="3694554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6" name="Google Shape;776;p102"/>
          <p:cNvSpPr txBox="1"/>
          <p:nvPr/>
        </p:nvSpPr>
        <p:spPr>
          <a:xfrm>
            <a:off x="703883" y="1591458"/>
            <a:ext cx="10692430" cy="3798689"/>
          </a:xfrm>
          <a:prstGeom prst="rect">
            <a:avLst/>
          </a:prstGeom>
          <a:noFill/>
          <a:ln>
            <a:noFill/>
          </a:ln>
        </p:spPr>
        <p:txBody>
          <a:bodyPr spcFirstLastPara="1" wrap="square" lIns="121900" tIns="60933" rIns="121900" bIns="60933" anchor="t" anchorCtr="0">
            <a:noAutofit/>
          </a:bodyPr>
          <a:lstStyle/>
          <a:p>
            <a:pPr marR="118530">
              <a:lnSpc>
                <a:spcPct val="108000"/>
              </a:lnSpc>
              <a:spcAft>
                <a:spcPts val="1600"/>
              </a:spcAft>
            </a:pPr>
            <a:r>
              <a:rPr lang="en-GB" sz="2400" u="sng" dirty="0">
                <a:solidFill>
                  <a:schemeClr val="accent3"/>
                </a:solidFill>
                <a:latin typeface="Arial" panose="020B0604020202020204" pitchFamily="34" charset="0"/>
                <a:cs typeface="Arial" panose="020B0604020202020204" pitchFamily="34" charset="0"/>
                <a:sym typeface="Arial"/>
              </a:rPr>
              <a:t>Objective 2:</a:t>
            </a:r>
            <a:r>
              <a:rPr lang="en-GB" sz="2400" dirty="0">
                <a:solidFill>
                  <a:srgbClr val="00B0F0"/>
                </a:solidFill>
                <a:latin typeface="Arial"/>
                <a:ea typeface="Arial"/>
                <a:cs typeface="Arial"/>
                <a:sym typeface="Arial"/>
              </a:rPr>
              <a:t>	Demonstrate behaviours and understand values contributing to 		safe and supportive services</a:t>
            </a:r>
          </a:p>
          <a:p>
            <a:pPr marR="118530">
              <a:lnSpc>
                <a:spcPct val="108000"/>
              </a:lnSpc>
              <a:spcAft>
                <a:spcPts val="600"/>
              </a:spcAft>
            </a:pPr>
            <a:endParaRPr lang="en-GB" sz="1000" b="1" dirty="0">
              <a:solidFill>
                <a:schemeClr val="accent1"/>
              </a:solidFill>
              <a:latin typeface="Arial"/>
              <a:cs typeface="Arial"/>
              <a:sym typeface="Arial"/>
            </a:endParaRPr>
          </a:p>
          <a:p>
            <a:pPr marR="118530">
              <a:lnSpc>
                <a:spcPct val="108000"/>
              </a:lnSpc>
              <a:spcAft>
                <a:spcPts val="600"/>
              </a:spcAft>
            </a:pPr>
            <a:r>
              <a:rPr lang="en-GB" sz="2200" b="1" dirty="0">
                <a:solidFill>
                  <a:schemeClr val="accent1"/>
                </a:solidFill>
                <a:latin typeface="Arial"/>
                <a:cs typeface="Arial"/>
                <a:sym typeface="Arial"/>
              </a:rPr>
              <a:t>Competencies:</a:t>
            </a:r>
          </a:p>
          <a:p>
            <a:pPr marL="360000" marR="18626" indent="-360000">
              <a:lnSpc>
                <a:spcPct val="108000"/>
              </a:lnSpc>
              <a:spcAft>
                <a:spcPts val="600"/>
              </a:spcAft>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sym typeface="Arial"/>
              </a:rPr>
              <a:t>Communicate empathically and effectively with patients and survivors</a:t>
            </a:r>
            <a:endParaRPr lang="en-GB" sz="2000" dirty="0">
              <a:solidFill>
                <a:srgbClr val="000000"/>
              </a:solidFill>
              <a:latin typeface="Arial" panose="020B0604020202020204" pitchFamily="34" charset="0"/>
            </a:endParaRPr>
          </a:p>
          <a:p>
            <a:pPr marL="360000" marR="18626" indent="-360000">
              <a:lnSpc>
                <a:spcPct val="108000"/>
              </a:lnSpc>
              <a:spcAft>
                <a:spcPts val="600"/>
              </a:spcAft>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sym typeface="Arial"/>
              </a:rPr>
              <a:t>Understand how discrimination faced by survivors (based on language, ethnicity an/or gender identity, among others) can shape their access to and experience of care</a:t>
            </a:r>
          </a:p>
        </p:txBody>
      </p:sp>
      <p:sp>
        <p:nvSpPr>
          <p:cNvPr id="2" name="Title 1">
            <a:extLst>
              <a:ext uri="{FF2B5EF4-FFF2-40B4-BE49-F238E27FC236}">
                <a16:creationId xmlns:a16="http://schemas.microsoft.com/office/drawing/2014/main" id="{9337844B-FFA1-068D-4300-8CD1756CCC52}"/>
              </a:ext>
            </a:extLst>
          </p:cNvPr>
          <p:cNvSpPr>
            <a:spLocks noGrp="1"/>
          </p:cNvSpPr>
          <p:nvPr>
            <p:ph type="title"/>
          </p:nvPr>
        </p:nvSpPr>
        <p:spPr/>
        <p:txBody>
          <a:bodyPr/>
          <a:lstStyle/>
          <a:p>
            <a:r>
              <a:rPr lang="en-GB" dirty="0"/>
              <a:t>Session objectives</a:t>
            </a:r>
          </a:p>
        </p:txBody>
      </p:sp>
      <p:sp>
        <p:nvSpPr>
          <p:cNvPr id="3" name="TextBox 2">
            <a:extLst>
              <a:ext uri="{FF2B5EF4-FFF2-40B4-BE49-F238E27FC236}">
                <a16:creationId xmlns:a16="http://schemas.microsoft.com/office/drawing/2014/main" id="{996813D4-B1F8-11DC-29B0-E8CABC8D1696}"/>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4.3</a:t>
            </a:r>
          </a:p>
        </p:txBody>
      </p:sp>
    </p:spTree>
    <p:extLst>
      <p:ext uri="{BB962C8B-B14F-4D97-AF65-F5344CB8AC3E}">
        <p14:creationId xmlns:p14="http://schemas.microsoft.com/office/powerpoint/2010/main" val="2282169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5" name="Google Shape;785;p103"/>
          <p:cNvSpPr txBox="1"/>
          <p:nvPr/>
        </p:nvSpPr>
        <p:spPr>
          <a:xfrm>
            <a:off x="0" y="91065"/>
            <a:ext cx="12192000" cy="1075200"/>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a:solidFill>
                  <a:schemeClr val="accent3"/>
                </a:solidFill>
                <a:latin typeface="+mj-lt"/>
                <a:cs typeface="Arial"/>
                <a:sym typeface="Arial"/>
              </a:rPr>
              <a:t>Why communication matters</a:t>
            </a:r>
          </a:p>
        </p:txBody>
      </p:sp>
      <p:sp>
        <p:nvSpPr>
          <p:cNvPr id="786" name="Google Shape;786;p103"/>
          <p:cNvSpPr txBox="1"/>
          <p:nvPr/>
        </p:nvSpPr>
        <p:spPr>
          <a:xfrm>
            <a:off x="561893" y="1479157"/>
            <a:ext cx="9923227" cy="3182227"/>
          </a:xfrm>
          <a:prstGeom prst="rect">
            <a:avLst/>
          </a:prstGeom>
          <a:noFill/>
          <a:ln>
            <a:noFill/>
          </a:ln>
        </p:spPr>
        <p:txBody>
          <a:bodyPr spcFirstLastPara="1" wrap="square" lIns="121900" tIns="60933" rIns="121900" bIns="60933" anchor="t" anchorCtr="0">
            <a:spAutoFit/>
          </a:bodyPr>
          <a:lstStyle/>
          <a:p>
            <a:pPr marL="457189" indent="-457189">
              <a:lnSpc>
                <a:spcPct val="108000"/>
              </a:lnSpc>
              <a:spcAft>
                <a:spcPts val="2400"/>
              </a:spcAft>
              <a:buClr>
                <a:schemeClr val="accent2"/>
              </a:buClr>
              <a:buSzPct val="125000"/>
              <a:buFont typeface="Arial" panose="020B0604020202020204" pitchFamily="34" charset="0"/>
              <a:buChar char="•"/>
            </a:pPr>
            <a:r>
              <a:rPr lang="fr" sz="2200" dirty="0">
                <a:solidFill>
                  <a:srgbClr val="000000"/>
                </a:solidFill>
                <a:latin typeface="Arial" panose="020B0604020202020204" pitchFamily="34" charset="0"/>
                <a:ea typeface="Arial"/>
                <a:cs typeface="Arial" panose="020B0604020202020204" pitchFamily="34" charset="0"/>
                <a:sym typeface="Arial"/>
              </a:rPr>
              <a:t>Communication helps the provider give the best and most appropriate care possible</a:t>
            </a:r>
            <a:endParaRPr sz="2200" dirty="0">
              <a:latin typeface="Arial" panose="020B0604020202020204" pitchFamily="34" charset="0"/>
              <a:cs typeface="Arial" panose="020B0604020202020204" pitchFamily="34" charset="0"/>
            </a:endParaRPr>
          </a:p>
          <a:p>
            <a:pPr marL="457189" indent="-457189">
              <a:lnSpc>
                <a:spcPct val="108000"/>
              </a:lnSpc>
              <a:spcAft>
                <a:spcPts val="2400"/>
              </a:spcAft>
              <a:buClr>
                <a:schemeClr val="accent2"/>
              </a:buClr>
              <a:buSzPct val="125000"/>
              <a:buFont typeface="Arial" panose="020B0604020202020204" pitchFamily="34" charset="0"/>
              <a:buChar char="•"/>
            </a:pPr>
            <a:r>
              <a:rPr lang="fr" sz="2200" dirty="0">
                <a:solidFill>
                  <a:srgbClr val="000000"/>
                </a:solidFill>
                <a:latin typeface="Arial" panose="020B0604020202020204" pitchFamily="34" charset="0"/>
                <a:ea typeface="Arial"/>
                <a:cs typeface="Arial" panose="020B0604020202020204" pitchFamily="34" charset="0"/>
                <a:sym typeface="Arial"/>
              </a:rPr>
              <a:t>It allows the patient to understand what is happening and why</a:t>
            </a:r>
            <a:endParaRPr sz="2200" dirty="0">
              <a:latin typeface="Arial" panose="020B0604020202020204" pitchFamily="34" charset="0"/>
              <a:cs typeface="Arial" panose="020B0604020202020204" pitchFamily="34" charset="0"/>
            </a:endParaRPr>
          </a:p>
          <a:p>
            <a:pPr marL="457189" indent="-457189">
              <a:lnSpc>
                <a:spcPct val="108000"/>
              </a:lnSpc>
              <a:spcAft>
                <a:spcPts val="2400"/>
              </a:spcAft>
              <a:buClr>
                <a:schemeClr val="accent2"/>
              </a:buClr>
              <a:buSzPct val="125000"/>
              <a:buFont typeface="Arial" panose="020B0604020202020204" pitchFamily="34" charset="0"/>
              <a:buChar char="•"/>
            </a:pPr>
            <a:r>
              <a:rPr lang="fr" sz="2200" dirty="0">
                <a:solidFill>
                  <a:srgbClr val="000000"/>
                </a:solidFill>
                <a:latin typeface="Arial" panose="020B0604020202020204" pitchFamily="34" charset="0"/>
                <a:ea typeface="Arial"/>
                <a:cs typeface="Arial" panose="020B0604020202020204" pitchFamily="34" charset="0"/>
                <a:sym typeface="Arial"/>
              </a:rPr>
              <a:t>It is essential for true informed consent</a:t>
            </a:r>
            <a:endParaRPr sz="2200" dirty="0">
              <a:latin typeface="Arial" panose="020B0604020202020204" pitchFamily="34" charset="0"/>
              <a:cs typeface="Arial" panose="020B0604020202020204" pitchFamily="34" charset="0"/>
            </a:endParaRPr>
          </a:p>
          <a:p>
            <a:pPr marL="457189" indent="-457189">
              <a:lnSpc>
                <a:spcPct val="108000"/>
              </a:lnSpc>
              <a:spcAft>
                <a:spcPts val="2400"/>
              </a:spcAft>
              <a:buClr>
                <a:schemeClr val="accent2"/>
              </a:buClr>
              <a:buSzPct val="125000"/>
              <a:buFont typeface="Arial" panose="020B0604020202020204" pitchFamily="34" charset="0"/>
              <a:buChar char="•"/>
            </a:pPr>
            <a:r>
              <a:rPr lang="fr" sz="2200" dirty="0">
                <a:solidFill>
                  <a:srgbClr val="000000"/>
                </a:solidFill>
                <a:latin typeface="Arial" panose="020B0604020202020204" pitchFamily="34" charset="0"/>
                <a:ea typeface="Arial"/>
                <a:cs typeface="Arial" panose="020B0604020202020204" pitchFamily="34" charset="0"/>
                <a:sym typeface="Arial"/>
              </a:rPr>
              <a:t>It facilitates active participation in care by the patient</a:t>
            </a:r>
            <a:endParaRPr sz="2200" dirty="0">
              <a:solidFill>
                <a:srgbClr val="000000"/>
              </a:solidFill>
              <a:latin typeface="Arial" panose="020B0604020202020204" pitchFamily="34" charset="0"/>
              <a:ea typeface="Arial"/>
              <a:cs typeface="Arial" panose="020B0604020202020204" pitchFamily="34" charset="0"/>
              <a:sym typeface="Arial"/>
            </a:endParaRPr>
          </a:p>
        </p:txBody>
      </p:sp>
      <p:sp>
        <p:nvSpPr>
          <p:cNvPr id="787" name="Google Shape;787;p103" descr="Protecting hand with solid fill"/>
          <p:cNvSpPr/>
          <p:nvPr/>
        </p:nvSpPr>
        <p:spPr>
          <a:xfrm>
            <a:off x="10649447" y="1166265"/>
            <a:ext cx="1219200" cy="1219200"/>
          </a:xfrm>
          <a:prstGeom prst="rect">
            <a:avLst/>
          </a:prstGeom>
          <a:noFill/>
          <a:ln>
            <a:noFill/>
          </a:ln>
        </p:spPr>
        <p:txBody>
          <a:bodyPr/>
          <a:lstStyle/>
          <a:p>
            <a:endParaRPr lang="en-GB" sz="2400" dirty="0">
              <a:latin typeface="Arial" panose="020B0604020202020204" pitchFamily="34" charset="0"/>
            </a:endParaRPr>
          </a:p>
        </p:txBody>
      </p:sp>
      <p:sp>
        <p:nvSpPr>
          <p:cNvPr id="788" name="Google Shape;788;p103" descr="Open hand outline"/>
          <p:cNvSpPr/>
          <p:nvPr/>
        </p:nvSpPr>
        <p:spPr>
          <a:xfrm>
            <a:off x="9875520" y="1631865"/>
            <a:ext cx="1219200" cy="1219200"/>
          </a:xfrm>
          <a:prstGeom prst="rect">
            <a:avLst/>
          </a:prstGeom>
          <a:noFill/>
          <a:ln>
            <a:noFill/>
          </a:ln>
        </p:spPr>
        <p:txBody>
          <a:bodyPr/>
          <a:lstStyle/>
          <a:p>
            <a:endParaRPr lang="en-GB" sz="2400" dirty="0">
              <a:latin typeface="Arial" panose="020B0604020202020204" pitchFamily="34" charset="0"/>
            </a:endParaRPr>
          </a:p>
        </p:txBody>
      </p:sp>
      <p:grpSp>
        <p:nvGrpSpPr>
          <p:cNvPr id="4" name="Group 3">
            <a:extLst>
              <a:ext uri="{FF2B5EF4-FFF2-40B4-BE49-F238E27FC236}">
                <a16:creationId xmlns:a16="http://schemas.microsoft.com/office/drawing/2014/main" id="{F78639CE-191E-ACB7-691E-50F6F6164798}"/>
              </a:ext>
            </a:extLst>
          </p:cNvPr>
          <p:cNvGrpSpPr/>
          <p:nvPr/>
        </p:nvGrpSpPr>
        <p:grpSpPr>
          <a:xfrm>
            <a:off x="7502944" y="2752561"/>
            <a:ext cx="3591776" cy="3036146"/>
            <a:chOff x="9711193" y="1369465"/>
            <a:chExt cx="1993127" cy="1684800"/>
          </a:xfrm>
          <a:solidFill>
            <a:schemeClr val="accent3"/>
          </a:solidFill>
        </p:grpSpPr>
        <p:pic>
          <p:nvPicPr>
            <p:cNvPr id="7" name="Graphic 4" descr="Protecting hand with solid fill">
              <a:extLst>
                <a:ext uri="{FF2B5EF4-FFF2-40B4-BE49-F238E27FC236}">
                  <a16:creationId xmlns:a16="http://schemas.microsoft.com/office/drawing/2014/main" id="{76059680-9E83-E5E6-CA13-631FE199B1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85120" y="1369465"/>
              <a:ext cx="1219200" cy="1219200"/>
            </a:xfrm>
            <a:prstGeom prst="rect">
              <a:avLst/>
            </a:prstGeom>
          </p:spPr>
        </p:pic>
        <p:pic>
          <p:nvPicPr>
            <p:cNvPr id="8" name="Graphic 6" descr="Open hand outline">
              <a:extLst>
                <a:ext uri="{FF2B5EF4-FFF2-40B4-BE49-F238E27FC236}">
                  <a16:creationId xmlns:a16="http://schemas.microsoft.com/office/drawing/2014/main" id="{9DDC1B08-5298-6C7E-36E3-20579413A6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11193" y="1835065"/>
              <a:ext cx="1219200" cy="1219200"/>
            </a:xfrm>
            <a:prstGeom prst="rect">
              <a:avLst/>
            </a:prstGeom>
          </p:spPr>
        </p:pic>
      </p:grpSp>
      <p:sp>
        <p:nvSpPr>
          <p:cNvPr id="2" name="TextBox 1">
            <a:extLst>
              <a:ext uri="{FF2B5EF4-FFF2-40B4-BE49-F238E27FC236}">
                <a16:creationId xmlns:a16="http://schemas.microsoft.com/office/drawing/2014/main" id="{0938D760-CC7F-BD5A-83D8-352D3DD328E7}"/>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4.4</a:t>
            </a:r>
          </a:p>
        </p:txBody>
      </p:sp>
    </p:spTree>
    <p:extLst>
      <p:ext uri="{BB962C8B-B14F-4D97-AF65-F5344CB8AC3E}">
        <p14:creationId xmlns:p14="http://schemas.microsoft.com/office/powerpoint/2010/main" val="3640792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4" name="Google Shape;794;p104"/>
          <p:cNvSpPr txBox="1"/>
          <p:nvPr/>
        </p:nvSpPr>
        <p:spPr>
          <a:xfrm>
            <a:off x="0" y="15597"/>
            <a:ext cx="12192000" cy="1015248"/>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Active listening</a:t>
            </a:r>
          </a:p>
        </p:txBody>
      </p:sp>
      <p:sp>
        <p:nvSpPr>
          <p:cNvPr id="795" name="Google Shape;795;p104"/>
          <p:cNvSpPr txBox="1"/>
          <p:nvPr/>
        </p:nvSpPr>
        <p:spPr>
          <a:xfrm>
            <a:off x="6431968" y="2157819"/>
            <a:ext cx="5376855" cy="1340538"/>
          </a:xfrm>
          <a:prstGeom prst="rect">
            <a:avLst/>
          </a:prstGeom>
          <a:noFill/>
          <a:ln>
            <a:noFill/>
          </a:ln>
        </p:spPr>
        <p:txBody>
          <a:bodyPr spcFirstLastPara="1" wrap="square" lIns="0" tIns="16933" rIns="0" bIns="0" anchor="t" anchorCtr="0">
            <a:spAutoFit/>
          </a:bodyPr>
          <a:lstStyle/>
          <a:p>
            <a:pPr marL="16933">
              <a:spcAft>
                <a:spcPts val="1200"/>
              </a:spcAft>
            </a:pPr>
            <a:r>
              <a:rPr lang="en-GB" sz="2200" b="1" dirty="0">
                <a:solidFill>
                  <a:srgbClr val="002060"/>
                </a:solidFill>
                <a:latin typeface="Arial"/>
                <a:ea typeface="Arial"/>
                <a:cs typeface="Arial"/>
                <a:sym typeface="Arial"/>
              </a:rPr>
              <a:t>Use good body language involving:</a:t>
            </a:r>
          </a:p>
          <a:p>
            <a:pPr marL="457189" indent="-457189">
              <a:spcAft>
                <a:spcPts val="600"/>
              </a:spcAft>
              <a:buClr>
                <a:srgbClr val="00B0F0"/>
              </a:buClr>
              <a:buSzPct val="125000"/>
              <a:buFont typeface="Arial" panose="020B0604020202020204" pitchFamily="34" charset="0"/>
              <a:buChar char="•"/>
            </a:pPr>
            <a:r>
              <a:rPr lang="en-GB" sz="2200" dirty="0">
                <a:solidFill>
                  <a:srgbClr val="000000"/>
                </a:solidFill>
                <a:latin typeface="Arial"/>
                <a:ea typeface="Arial"/>
                <a:cs typeface="Arial"/>
                <a:sym typeface="Arial"/>
              </a:rPr>
              <a:t>Posture</a:t>
            </a:r>
            <a:endParaRPr lang="en-GB" sz="2200" dirty="0">
              <a:latin typeface="Arial" panose="020B0604020202020204" pitchFamily="34" charset="0"/>
            </a:endParaRPr>
          </a:p>
          <a:p>
            <a:pPr marL="457189" indent="-457189">
              <a:spcAft>
                <a:spcPts val="600"/>
              </a:spcAft>
              <a:buClr>
                <a:srgbClr val="00B0F0"/>
              </a:buClr>
              <a:buSzPct val="125000"/>
              <a:buFont typeface="Arial" panose="020B0604020202020204" pitchFamily="34" charset="0"/>
              <a:buChar char="•"/>
            </a:pPr>
            <a:r>
              <a:rPr lang="en-GB" sz="2200" dirty="0">
                <a:solidFill>
                  <a:srgbClr val="000000"/>
                </a:solidFill>
                <a:latin typeface="Arial"/>
                <a:ea typeface="Arial"/>
                <a:cs typeface="Arial"/>
                <a:sym typeface="Arial"/>
              </a:rPr>
              <a:t>Eye contact</a:t>
            </a:r>
            <a:endParaRPr lang="en-GB" sz="2200" dirty="0">
              <a:latin typeface="Arial" panose="020B0604020202020204" pitchFamily="34" charset="0"/>
            </a:endParaRPr>
          </a:p>
        </p:txBody>
      </p:sp>
      <p:sp>
        <p:nvSpPr>
          <p:cNvPr id="796" name="Google Shape;796;p104"/>
          <p:cNvSpPr txBox="1"/>
          <p:nvPr/>
        </p:nvSpPr>
        <p:spPr>
          <a:xfrm>
            <a:off x="915776" y="1336278"/>
            <a:ext cx="11032384" cy="356495"/>
          </a:xfrm>
          <a:prstGeom prst="rect">
            <a:avLst/>
          </a:prstGeom>
          <a:noFill/>
          <a:ln>
            <a:noFill/>
          </a:ln>
        </p:spPr>
        <p:txBody>
          <a:bodyPr spcFirstLastPara="1" wrap="square" lIns="0" tIns="17767" rIns="0" bIns="0" anchor="t" anchorCtr="0">
            <a:spAutoFit/>
          </a:bodyPr>
          <a:lstStyle/>
          <a:p>
            <a:pPr marL="16933" marR="6773"/>
            <a:r>
              <a:rPr lang="en-GB" sz="2200" dirty="0">
                <a:solidFill>
                  <a:schemeClr val="accent2"/>
                </a:solidFill>
                <a:latin typeface="Arial"/>
                <a:ea typeface="Arial"/>
                <a:cs typeface="Arial"/>
                <a:sym typeface="Arial"/>
              </a:rPr>
              <a:t>Use verbal and nonverbal means to show support and communicate understanding</a:t>
            </a:r>
          </a:p>
        </p:txBody>
      </p:sp>
      <p:sp>
        <p:nvSpPr>
          <p:cNvPr id="797" name="Google Shape;797;p104"/>
          <p:cNvSpPr txBox="1"/>
          <p:nvPr/>
        </p:nvSpPr>
        <p:spPr>
          <a:xfrm>
            <a:off x="915775" y="2157819"/>
            <a:ext cx="5287062" cy="1756878"/>
          </a:xfrm>
          <a:prstGeom prst="rect">
            <a:avLst/>
          </a:prstGeom>
          <a:noFill/>
          <a:ln>
            <a:noFill/>
          </a:ln>
        </p:spPr>
        <p:txBody>
          <a:bodyPr spcFirstLastPara="1" wrap="square" lIns="0" tIns="17767" rIns="0" bIns="0" anchor="t" anchorCtr="0">
            <a:spAutoFit/>
          </a:bodyPr>
          <a:lstStyle/>
          <a:p>
            <a:pPr marL="16933">
              <a:spcAft>
                <a:spcPts val="1200"/>
              </a:spcAft>
            </a:pPr>
            <a:r>
              <a:rPr lang="en-GB" sz="2200" b="1" dirty="0">
                <a:solidFill>
                  <a:srgbClr val="002060"/>
                </a:solidFill>
                <a:latin typeface="Arial"/>
                <a:cs typeface="Arial"/>
                <a:sym typeface="Arial"/>
              </a:rPr>
              <a:t>Ask questions that are:</a:t>
            </a:r>
            <a:endParaRPr lang="en-GB" sz="2200" b="1" dirty="0">
              <a:solidFill>
                <a:srgbClr val="002060"/>
              </a:solidFill>
              <a:latin typeface="Arial"/>
              <a:cs typeface="Arial"/>
            </a:endParaRPr>
          </a:p>
          <a:p>
            <a:pPr marL="457189" indent="-457189">
              <a:spcAft>
                <a:spcPts val="600"/>
              </a:spcAft>
              <a:buClr>
                <a:srgbClr val="00B0F0"/>
              </a:buClr>
              <a:buSzPct val="125000"/>
              <a:buFont typeface="Arial" panose="020B0604020202020204" pitchFamily="34" charset="0"/>
              <a:buChar char="•"/>
            </a:pPr>
            <a:r>
              <a:rPr lang="en-GB" sz="2200" dirty="0">
                <a:solidFill>
                  <a:srgbClr val="000000"/>
                </a:solidFill>
                <a:latin typeface="Arial"/>
                <a:cs typeface="Arial"/>
                <a:sym typeface="Arial"/>
              </a:rPr>
              <a:t>Open-ended</a:t>
            </a:r>
          </a:p>
          <a:p>
            <a:pPr marL="457189" indent="-457189">
              <a:spcAft>
                <a:spcPts val="600"/>
              </a:spcAft>
              <a:buClr>
                <a:srgbClr val="00B0F0"/>
              </a:buClr>
              <a:buSzPct val="125000"/>
              <a:buFont typeface="Arial" panose="020B0604020202020204" pitchFamily="34" charset="0"/>
              <a:buChar char="•"/>
            </a:pPr>
            <a:r>
              <a:rPr lang="en-GB" sz="2200" dirty="0">
                <a:solidFill>
                  <a:srgbClr val="000000"/>
                </a:solidFill>
                <a:latin typeface="Arial"/>
                <a:cs typeface="Arial"/>
                <a:sym typeface="Arial"/>
              </a:rPr>
              <a:t>Focused</a:t>
            </a:r>
            <a:endParaRPr lang="en-GB" sz="2200" dirty="0">
              <a:solidFill>
                <a:srgbClr val="000000"/>
              </a:solidFill>
              <a:latin typeface="Arial"/>
              <a:cs typeface="Arial"/>
            </a:endParaRPr>
          </a:p>
          <a:p>
            <a:pPr marL="457189" indent="-457189">
              <a:spcAft>
                <a:spcPts val="600"/>
              </a:spcAft>
              <a:buClr>
                <a:srgbClr val="00B0F0"/>
              </a:buClr>
              <a:buSzPct val="125000"/>
              <a:buFont typeface="Arial" panose="020B0604020202020204" pitchFamily="34" charset="0"/>
              <a:buChar char="•"/>
            </a:pPr>
            <a:r>
              <a:rPr lang="en-GB" sz="2200" dirty="0">
                <a:solidFill>
                  <a:srgbClr val="000000"/>
                </a:solidFill>
                <a:latin typeface="Arial"/>
                <a:cs typeface="Arial"/>
                <a:sym typeface="Arial"/>
              </a:rPr>
              <a:t>Closed (i.e. require yes/no responses)  </a:t>
            </a:r>
          </a:p>
        </p:txBody>
      </p:sp>
      <p:sp>
        <p:nvSpPr>
          <p:cNvPr id="798" name="Google Shape;798;p104"/>
          <p:cNvSpPr txBox="1"/>
          <p:nvPr/>
        </p:nvSpPr>
        <p:spPr>
          <a:xfrm>
            <a:off x="915775" y="4379743"/>
            <a:ext cx="10650914" cy="855295"/>
          </a:xfrm>
          <a:prstGeom prst="rect">
            <a:avLst/>
          </a:prstGeom>
          <a:solidFill>
            <a:schemeClr val="accent1"/>
          </a:solidFill>
          <a:ln w="28575" cap="flat" cmpd="sng">
            <a:noFill/>
            <a:prstDash val="solid"/>
            <a:round/>
            <a:headEnd type="none" w="sm" len="sm"/>
            <a:tailEnd type="none" w="sm" len="sm"/>
          </a:ln>
        </p:spPr>
        <p:txBody>
          <a:bodyPr spcFirstLastPara="1" wrap="square" lIns="121900" tIns="60933" rIns="121900" bIns="60933" anchor="ctr" anchorCtr="0">
            <a:noAutofit/>
          </a:bodyPr>
          <a:lstStyle/>
          <a:p>
            <a:pPr lvl="2"/>
            <a:r>
              <a:rPr lang="en-GB" sz="2800" b="1" dirty="0">
                <a:solidFill>
                  <a:schemeClr val="accent3"/>
                </a:solidFill>
                <a:latin typeface="Arial"/>
                <a:ea typeface="Arial"/>
                <a:cs typeface="Arial"/>
                <a:sym typeface="Arial"/>
              </a:rPr>
              <a:t>AVOID</a:t>
            </a:r>
            <a:r>
              <a:rPr lang="en-GB" sz="2800" dirty="0">
                <a:solidFill>
                  <a:srgbClr val="000000"/>
                </a:solidFill>
                <a:latin typeface="Arial"/>
                <a:ea typeface="Arial"/>
                <a:cs typeface="Arial"/>
                <a:sym typeface="Arial"/>
              </a:rPr>
              <a:t> </a:t>
            </a:r>
            <a:r>
              <a:rPr lang="en-GB" sz="2400" dirty="0">
                <a:solidFill>
                  <a:schemeClr val="bg1"/>
                </a:solidFill>
                <a:latin typeface="Arial"/>
                <a:ea typeface="Arial"/>
                <a:cs typeface="Arial"/>
                <a:sym typeface="Arial"/>
              </a:rPr>
              <a:t>leading questions and compound questions</a:t>
            </a:r>
            <a:endParaRPr lang="en-GB" sz="2400" dirty="0">
              <a:solidFill>
                <a:schemeClr val="bg1"/>
              </a:solidFill>
              <a:latin typeface="Arial" panose="020B0604020202020204" pitchFamily="34" charset="0"/>
            </a:endParaRPr>
          </a:p>
        </p:txBody>
      </p:sp>
      <p:sp>
        <p:nvSpPr>
          <p:cNvPr id="3" name="Right Arrow 2">
            <a:extLst>
              <a:ext uri="{FF2B5EF4-FFF2-40B4-BE49-F238E27FC236}">
                <a16:creationId xmlns:a16="http://schemas.microsoft.com/office/drawing/2014/main" id="{F2EE4383-587F-F5EB-36F6-9A175B4FD85D}"/>
              </a:ext>
            </a:extLst>
          </p:cNvPr>
          <p:cNvSpPr/>
          <p:nvPr/>
        </p:nvSpPr>
        <p:spPr>
          <a:xfrm>
            <a:off x="915775" y="4532165"/>
            <a:ext cx="503562" cy="50950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 name="Straight Connector 6">
            <a:extLst>
              <a:ext uri="{FF2B5EF4-FFF2-40B4-BE49-F238E27FC236}">
                <a16:creationId xmlns:a16="http://schemas.microsoft.com/office/drawing/2014/main" id="{5D0977A1-FB11-E18D-671F-91DF221E9E40}"/>
              </a:ext>
            </a:extLst>
          </p:cNvPr>
          <p:cNvCxnSpPr/>
          <p:nvPr/>
        </p:nvCxnSpPr>
        <p:spPr>
          <a:xfrm>
            <a:off x="6212264" y="2055043"/>
            <a:ext cx="0" cy="1970202"/>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E9027637-D5C1-91BE-72CD-BFDBB14EF582}"/>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4.5</a:t>
            </a:r>
          </a:p>
        </p:txBody>
      </p:sp>
    </p:spTree>
    <p:extLst>
      <p:ext uri="{BB962C8B-B14F-4D97-AF65-F5344CB8AC3E}">
        <p14:creationId xmlns:p14="http://schemas.microsoft.com/office/powerpoint/2010/main" val="338952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4" name="Google Shape;804;p105"/>
          <p:cNvSpPr txBox="1"/>
          <p:nvPr/>
        </p:nvSpPr>
        <p:spPr>
          <a:xfrm>
            <a:off x="0" y="0"/>
            <a:ext cx="12192000" cy="1062446"/>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endParaRPr sz="3200" b="1" dirty="0">
              <a:solidFill>
                <a:schemeClr val="accent3"/>
              </a:solidFill>
              <a:latin typeface="+mj-lt"/>
              <a:cs typeface="Arial"/>
              <a:sym typeface="Arial"/>
            </a:endParaRPr>
          </a:p>
        </p:txBody>
      </p:sp>
      <p:sp>
        <p:nvSpPr>
          <p:cNvPr id="805" name="Google Shape;805;p105"/>
          <p:cNvSpPr txBox="1"/>
          <p:nvPr/>
        </p:nvSpPr>
        <p:spPr>
          <a:xfrm>
            <a:off x="7655442" y="1876217"/>
            <a:ext cx="4536558" cy="2678504"/>
          </a:xfrm>
          <a:prstGeom prst="rect">
            <a:avLst/>
          </a:prstGeom>
          <a:noFill/>
          <a:ln>
            <a:noFill/>
          </a:ln>
        </p:spPr>
        <p:txBody>
          <a:bodyPr spcFirstLastPara="1" wrap="square" lIns="0" tIns="112600" rIns="0" bIns="0" anchor="t" anchorCtr="0">
            <a:spAutoFit/>
          </a:bodyPr>
          <a:lstStyle/>
          <a:p>
            <a:pPr marL="16933">
              <a:tabLst>
                <a:tab pos="540000" algn="l"/>
              </a:tabLst>
            </a:pPr>
            <a:r>
              <a:rPr lang="fr" sz="2800" b="1" dirty="0">
                <a:solidFill>
                  <a:schemeClr val="accent1"/>
                </a:solidFill>
                <a:latin typeface="Arial" panose="020B0604020202020204" pitchFamily="34" charset="0"/>
                <a:ea typeface="Calibri"/>
                <a:cs typeface="Arial" panose="020B0604020202020204" pitchFamily="34" charset="0"/>
                <a:sym typeface="Calibri"/>
              </a:rPr>
              <a:t>S</a:t>
            </a:r>
            <a:r>
              <a:rPr lang="fr" sz="2800" b="1" dirty="0">
                <a:solidFill>
                  <a:srgbClr val="0666B1"/>
                </a:solidFill>
                <a:latin typeface="Arial" panose="020B0604020202020204" pitchFamily="34" charset="0"/>
                <a:ea typeface="Calibri"/>
                <a:cs typeface="Arial" panose="020B0604020202020204" pitchFamily="34" charset="0"/>
                <a:sym typeface="Calibri"/>
              </a:rPr>
              <a:t>	</a:t>
            </a:r>
            <a:r>
              <a:rPr lang="fr" sz="2800" dirty="0">
                <a:solidFill>
                  <a:srgbClr val="000000"/>
                </a:solidFill>
                <a:latin typeface="Arial" panose="020B0604020202020204" pitchFamily="34" charset="0"/>
                <a:ea typeface="Calibri"/>
                <a:cs typeface="Arial" panose="020B0604020202020204" pitchFamily="34" charset="0"/>
                <a:sym typeface="Calibri"/>
              </a:rPr>
              <a:t>–	Sitting position</a:t>
            </a:r>
            <a:endParaRPr sz="2800" dirty="0">
              <a:solidFill>
                <a:srgbClr val="000000"/>
              </a:solidFill>
              <a:latin typeface="Arial" panose="020B0604020202020204" pitchFamily="34" charset="0"/>
              <a:ea typeface="Calibri"/>
              <a:cs typeface="Arial" panose="020B0604020202020204" pitchFamily="34" charset="0"/>
              <a:sym typeface="Calibri"/>
            </a:endParaRPr>
          </a:p>
          <a:p>
            <a:pPr marL="16933">
              <a:spcBef>
                <a:spcPts val="753"/>
              </a:spcBef>
              <a:tabLst>
                <a:tab pos="540000" algn="l"/>
              </a:tabLst>
            </a:pPr>
            <a:r>
              <a:rPr lang="fr" sz="2800" b="1" dirty="0">
                <a:solidFill>
                  <a:schemeClr val="accent1"/>
                </a:solidFill>
                <a:latin typeface="Arial" panose="020B0604020202020204" pitchFamily="34" charset="0"/>
                <a:cs typeface="Arial" panose="020B0604020202020204" pitchFamily="34" charset="0"/>
                <a:sym typeface="Calibri"/>
              </a:rPr>
              <a:t>O</a:t>
            </a:r>
            <a:r>
              <a:rPr lang="fr" sz="2800" b="1" dirty="0">
                <a:solidFill>
                  <a:srgbClr val="0666B1"/>
                </a:solidFill>
                <a:latin typeface="Arial" panose="020B0604020202020204" pitchFamily="34" charset="0"/>
                <a:ea typeface="Calibri"/>
                <a:cs typeface="Arial" panose="020B0604020202020204" pitchFamily="34" charset="0"/>
                <a:sym typeface="Calibri"/>
              </a:rPr>
              <a:t>	</a:t>
            </a:r>
            <a:r>
              <a:rPr lang="fr" sz="2800" dirty="0">
                <a:solidFill>
                  <a:srgbClr val="000000"/>
                </a:solidFill>
                <a:latin typeface="Arial" panose="020B0604020202020204" pitchFamily="34" charset="0"/>
                <a:ea typeface="Calibri"/>
                <a:cs typeface="Arial" panose="020B0604020202020204" pitchFamily="34" charset="0"/>
                <a:sym typeface="Calibri"/>
              </a:rPr>
              <a:t>–	Open posture</a:t>
            </a:r>
            <a:endParaRPr sz="2800" dirty="0">
              <a:solidFill>
                <a:srgbClr val="000000"/>
              </a:solidFill>
              <a:latin typeface="Arial" panose="020B0604020202020204" pitchFamily="34" charset="0"/>
              <a:ea typeface="Calibri"/>
              <a:cs typeface="Arial" panose="020B0604020202020204" pitchFamily="34" charset="0"/>
              <a:sym typeface="Calibri"/>
            </a:endParaRPr>
          </a:p>
          <a:p>
            <a:pPr marL="16933">
              <a:spcBef>
                <a:spcPts val="753"/>
              </a:spcBef>
              <a:tabLst>
                <a:tab pos="540000" algn="l"/>
              </a:tabLst>
            </a:pPr>
            <a:r>
              <a:rPr lang="fr" sz="2800" b="1" dirty="0">
                <a:solidFill>
                  <a:schemeClr val="accent1"/>
                </a:solidFill>
                <a:latin typeface="Arial" panose="020B0604020202020204" pitchFamily="34" charset="0"/>
                <a:cs typeface="Arial" panose="020B0604020202020204" pitchFamily="34" charset="0"/>
                <a:sym typeface="Calibri"/>
              </a:rPr>
              <a:t>L</a:t>
            </a:r>
            <a:r>
              <a:rPr lang="fr" sz="2800" b="1" dirty="0">
                <a:solidFill>
                  <a:srgbClr val="0666B1"/>
                </a:solidFill>
                <a:latin typeface="Arial" panose="020B0604020202020204" pitchFamily="34" charset="0"/>
                <a:ea typeface="Calibri"/>
                <a:cs typeface="Arial" panose="020B0604020202020204" pitchFamily="34" charset="0"/>
                <a:sym typeface="Calibri"/>
              </a:rPr>
              <a:t>	</a:t>
            </a:r>
            <a:r>
              <a:rPr lang="fr" sz="2800" dirty="0">
                <a:solidFill>
                  <a:srgbClr val="000000"/>
                </a:solidFill>
                <a:latin typeface="Arial" panose="020B0604020202020204" pitchFamily="34" charset="0"/>
                <a:ea typeface="Calibri"/>
                <a:cs typeface="Arial" panose="020B0604020202020204" pitchFamily="34" charset="0"/>
                <a:sym typeface="Calibri"/>
              </a:rPr>
              <a:t>–	Leaning forward</a:t>
            </a:r>
            <a:endParaRPr sz="2800" dirty="0">
              <a:solidFill>
                <a:srgbClr val="000000"/>
              </a:solidFill>
              <a:latin typeface="Arial" panose="020B0604020202020204" pitchFamily="34" charset="0"/>
              <a:ea typeface="Calibri"/>
              <a:cs typeface="Arial" panose="020B0604020202020204" pitchFamily="34" charset="0"/>
              <a:sym typeface="Calibri"/>
            </a:endParaRPr>
          </a:p>
          <a:p>
            <a:pPr marL="16933">
              <a:spcBef>
                <a:spcPts val="767"/>
              </a:spcBef>
              <a:tabLst>
                <a:tab pos="540000" algn="l"/>
              </a:tabLst>
            </a:pPr>
            <a:r>
              <a:rPr lang="fr" sz="2800" b="1" dirty="0">
                <a:solidFill>
                  <a:schemeClr val="accent1"/>
                </a:solidFill>
                <a:latin typeface="Arial" panose="020B0604020202020204" pitchFamily="34" charset="0"/>
                <a:cs typeface="Arial" panose="020B0604020202020204" pitchFamily="34" charset="0"/>
                <a:sym typeface="Calibri"/>
              </a:rPr>
              <a:t>E</a:t>
            </a:r>
            <a:r>
              <a:rPr lang="fr" sz="2800" b="1" dirty="0">
                <a:solidFill>
                  <a:srgbClr val="0666B1"/>
                </a:solidFill>
                <a:latin typeface="Arial" panose="020B0604020202020204" pitchFamily="34" charset="0"/>
                <a:ea typeface="Calibri"/>
                <a:cs typeface="Arial" panose="020B0604020202020204" pitchFamily="34" charset="0"/>
                <a:sym typeface="Calibri"/>
              </a:rPr>
              <a:t>	</a:t>
            </a:r>
            <a:r>
              <a:rPr lang="fr" sz="2800" dirty="0">
                <a:solidFill>
                  <a:srgbClr val="000000"/>
                </a:solidFill>
                <a:latin typeface="Arial" panose="020B0604020202020204" pitchFamily="34" charset="0"/>
                <a:ea typeface="Calibri"/>
                <a:cs typeface="Arial" panose="020B0604020202020204" pitchFamily="34" charset="0"/>
                <a:sym typeface="Calibri"/>
              </a:rPr>
              <a:t>–	Eye contact</a:t>
            </a:r>
            <a:endParaRPr sz="2800" dirty="0">
              <a:solidFill>
                <a:srgbClr val="000000"/>
              </a:solidFill>
              <a:latin typeface="Arial" panose="020B0604020202020204" pitchFamily="34" charset="0"/>
              <a:ea typeface="Calibri"/>
              <a:cs typeface="Arial" panose="020B0604020202020204" pitchFamily="34" charset="0"/>
              <a:sym typeface="Calibri"/>
            </a:endParaRPr>
          </a:p>
          <a:p>
            <a:pPr marL="16933">
              <a:spcBef>
                <a:spcPts val="753"/>
              </a:spcBef>
              <a:tabLst>
                <a:tab pos="540000" algn="l"/>
              </a:tabLst>
            </a:pPr>
            <a:r>
              <a:rPr lang="fr" sz="2800" b="1" dirty="0">
                <a:solidFill>
                  <a:schemeClr val="accent1"/>
                </a:solidFill>
                <a:latin typeface="Arial" panose="020B0604020202020204" pitchFamily="34" charset="0"/>
                <a:cs typeface="Arial" panose="020B0604020202020204" pitchFamily="34" charset="0"/>
                <a:sym typeface="Calibri"/>
              </a:rPr>
              <a:t>R</a:t>
            </a:r>
            <a:r>
              <a:rPr lang="fr" sz="2800" b="1" dirty="0">
                <a:solidFill>
                  <a:srgbClr val="0666B1"/>
                </a:solidFill>
                <a:latin typeface="Arial" panose="020B0604020202020204" pitchFamily="34" charset="0"/>
                <a:ea typeface="Calibri"/>
                <a:cs typeface="Arial" panose="020B0604020202020204" pitchFamily="34" charset="0"/>
                <a:sym typeface="Calibri"/>
              </a:rPr>
              <a:t>	</a:t>
            </a:r>
            <a:r>
              <a:rPr lang="fr" sz="2800" dirty="0">
                <a:solidFill>
                  <a:srgbClr val="000000"/>
                </a:solidFill>
                <a:latin typeface="Arial" panose="020B0604020202020204" pitchFamily="34" charset="0"/>
                <a:ea typeface="Calibri"/>
                <a:cs typeface="Arial" panose="020B0604020202020204" pitchFamily="34" charset="0"/>
                <a:sym typeface="Calibri"/>
              </a:rPr>
              <a:t>–	Relaxed</a:t>
            </a:r>
            <a:endParaRPr sz="2800" dirty="0">
              <a:solidFill>
                <a:srgbClr val="000000"/>
              </a:solidFill>
              <a:latin typeface="Arial" panose="020B0604020202020204" pitchFamily="34" charset="0"/>
              <a:ea typeface="Calibri"/>
              <a:cs typeface="Arial" panose="020B0604020202020204" pitchFamily="34" charset="0"/>
              <a:sym typeface="Calibri"/>
            </a:endParaRPr>
          </a:p>
        </p:txBody>
      </p:sp>
      <p:sp>
        <p:nvSpPr>
          <p:cNvPr id="806" name="Google Shape;806;p105"/>
          <p:cNvSpPr/>
          <p:nvPr/>
        </p:nvSpPr>
        <p:spPr>
          <a:xfrm>
            <a:off x="1102582" y="1566426"/>
            <a:ext cx="4429513" cy="4015913"/>
          </a:xfrm>
          <a:prstGeom prst="rect">
            <a:avLst/>
          </a:prstGeom>
          <a:noFill/>
          <a:ln>
            <a:noFill/>
          </a:ln>
        </p:spPr>
        <p:txBody>
          <a:bodyPr/>
          <a:lstStyle/>
          <a:p>
            <a:endParaRPr lang="en-GB" sz="2400" dirty="0">
              <a:latin typeface="Arial" panose="020B0604020202020204" pitchFamily="34" charset="0"/>
            </a:endParaRPr>
          </a:p>
        </p:txBody>
      </p:sp>
      <p:pic>
        <p:nvPicPr>
          <p:cNvPr id="6" name="Picture 5">
            <a:extLst>
              <a:ext uri="{FF2B5EF4-FFF2-40B4-BE49-F238E27FC236}">
                <a16:creationId xmlns:a16="http://schemas.microsoft.com/office/drawing/2014/main" id="{457A6249-CEF4-A045-C2BD-D6EDEEDF07F7}"/>
              </a:ext>
            </a:extLst>
          </p:cNvPr>
          <p:cNvPicPr>
            <a:picLocks noChangeAspect="1"/>
          </p:cNvPicPr>
          <p:nvPr/>
        </p:nvPicPr>
        <p:blipFill>
          <a:blip r:embed="rId3"/>
          <a:stretch>
            <a:fillRect/>
          </a:stretch>
        </p:blipFill>
        <p:spPr>
          <a:xfrm>
            <a:off x="0" y="0"/>
            <a:ext cx="6655323" cy="6033891"/>
          </a:xfrm>
          <a:prstGeom prst="rect">
            <a:avLst/>
          </a:prstGeom>
        </p:spPr>
      </p:pic>
      <p:sp>
        <p:nvSpPr>
          <p:cNvPr id="2" name="Title 1">
            <a:extLst>
              <a:ext uri="{FF2B5EF4-FFF2-40B4-BE49-F238E27FC236}">
                <a16:creationId xmlns:a16="http://schemas.microsoft.com/office/drawing/2014/main" id="{D31CF833-D06A-09F5-2763-C47543FA1728}"/>
              </a:ext>
            </a:extLst>
          </p:cNvPr>
          <p:cNvSpPr>
            <a:spLocks noGrp="1"/>
          </p:cNvSpPr>
          <p:nvPr>
            <p:ph type="title"/>
          </p:nvPr>
        </p:nvSpPr>
        <p:spPr>
          <a:xfrm>
            <a:off x="6634676" y="287999"/>
            <a:ext cx="5557323" cy="1278427"/>
          </a:xfrm>
        </p:spPr>
        <p:txBody>
          <a:bodyPr/>
          <a:lstStyle/>
          <a:p>
            <a:r>
              <a:rPr lang="en-GB" sz="3600" b="1" dirty="0">
                <a:solidFill>
                  <a:schemeClr val="accent3"/>
                </a:solidFill>
                <a:latin typeface="+mj-lt"/>
                <a:cs typeface="Arial"/>
                <a:sym typeface="Arial"/>
              </a:rPr>
              <a:t>Body language </a:t>
            </a:r>
            <a:br>
              <a:rPr lang="en-GB" sz="3600" b="1" dirty="0">
                <a:solidFill>
                  <a:schemeClr val="accent3"/>
                </a:solidFill>
                <a:latin typeface="+mj-lt"/>
                <a:cs typeface="Arial"/>
                <a:sym typeface="Arial"/>
              </a:rPr>
            </a:br>
            <a:r>
              <a:rPr lang="en-GB" sz="3600" b="1" dirty="0">
                <a:solidFill>
                  <a:schemeClr val="accent3"/>
                </a:solidFill>
                <a:latin typeface="+mj-lt"/>
                <a:cs typeface="Arial"/>
                <a:sym typeface="Arial"/>
              </a:rPr>
              <a:t>of active listening</a:t>
            </a:r>
            <a:endParaRPr lang="en-US" dirty="0"/>
          </a:p>
        </p:txBody>
      </p:sp>
      <p:sp>
        <p:nvSpPr>
          <p:cNvPr id="3" name="TextBox 2">
            <a:extLst>
              <a:ext uri="{FF2B5EF4-FFF2-40B4-BE49-F238E27FC236}">
                <a16:creationId xmlns:a16="http://schemas.microsoft.com/office/drawing/2014/main" id="{573A13CA-F6E7-0B38-4345-0D96CD5655CB}"/>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4.6</a:t>
            </a:r>
          </a:p>
        </p:txBody>
      </p:sp>
    </p:spTree>
    <p:extLst>
      <p:ext uri="{BB962C8B-B14F-4D97-AF65-F5344CB8AC3E}">
        <p14:creationId xmlns:p14="http://schemas.microsoft.com/office/powerpoint/2010/main" val="2260159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2" name="Google Shape;812;p106"/>
          <p:cNvSpPr txBox="1"/>
          <p:nvPr/>
        </p:nvSpPr>
        <p:spPr>
          <a:xfrm>
            <a:off x="69668" y="1074420"/>
            <a:ext cx="12122331" cy="1088571"/>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fr" sz="3400" b="1" dirty="0">
                <a:solidFill>
                  <a:schemeClr val="accent3"/>
                </a:solidFill>
                <a:latin typeface="+mj-lt"/>
                <a:cs typeface="Arial"/>
                <a:sym typeface="Arial"/>
              </a:rPr>
              <a:t>Practice</a:t>
            </a:r>
            <a:endParaRPr sz="3400" b="1" dirty="0">
              <a:solidFill>
                <a:schemeClr val="accent3"/>
              </a:solidFill>
              <a:latin typeface="+mj-lt"/>
              <a:cs typeface="Arial"/>
              <a:sym typeface="Arial"/>
            </a:endParaRPr>
          </a:p>
        </p:txBody>
      </p:sp>
      <p:sp>
        <p:nvSpPr>
          <p:cNvPr id="813" name="Google Shape;813;p106"/>
          <p:cNvSpPr txBox="1"/>
          <p:nvPr/>
        </p:nvSpPr>
        <p:spPr>
          <a:xfrm>
            <a:off x="4336329" y="2411973"/>
            <a:ext cx="6387154" cy="3137471"/>
          </a:xfrm>
          <a:prstGeom prst="rect">
            <a:avLst/>
          </a:prstGeom>
          <a:noFill/>
          <a:ln>
            <a:noFill/>
          </a:ln>
        </p:spPr>
        <p:txBody>
          <a:bodyPr spcFirstLastPara="1" wrap="square" lIns="121900" tIns="60933" rIns="121900" bIns="60933" anchor="t" anchorCtr="0">
            <a:spAutoFit/>
          </a:bodyPr>
          <a:lstStyle/>
          <a:p>
            <a:pPr marL="457200" marR="127843" indent="-457200">
              <a:lnSpc>
                <a:spcPct val="108000"/>
              </a:lnSpc>
              <a:spcAft>
                <a:spcPts val="1600"/>
              </a:spcAft>
              <a:buClr>
                <a:srgbClr val="00B0F0"/>
              </a:buClr>
              <a:buSzPct val="125000"/>
              <a:buFont typeface="Arial" panose="020B0604020202020204" pitchFamily="34" charset="0"/>
              <a:buChar char="•"/>
            </a:pPr>
            <a:r>
              <a:rPr lang="fr" sz="2200" dirty="0">
                <a:solidFill>
                  <a:srgbClr val="000000"/>
                </a:solidFill>
                <a:latin typeface="Arial"/>
                <a:ea typeface="Arial"/>
                <a:cs typeface="Arial"/>
                <a:sym typeface="Arial"/>
              </a:rPr>
              <a:t>Turn to your neighbour</a:t>
            </a:r>
            <a:endParaRPr sz="2200" dirty="0">
              <a:solidFill>
                <a:srgbClr val="000000"/>
              </a:solidFill>
              <a:latin typeface="Arial"/>
              <a:ea typeface="Arial"/>
              <a:cs typeface="Arial"/>
              <a:sym typeface="Arial"/>
            </a:endParaRPr>
          </a:p>
          <a:p>
            <a:pPr marL="457200" marR="127843" indent="-457200">
              <a:lnSpc>
                <a:spcPct val="108000"/>
              </a:lnSpc>
              <a:spcAft>
                <a:spcPts val="1600"/>
              </a:spcAft>
              <a:buClr>
                <a:srgbClr val="00B0F0"/>
              </a:buClr>
              <a:buSzPct val="125000"/>
              <a:buFont typeface="Arial" panose="020B0604020202020204" pitchFamily="34" charset="0"/>
              <a:buChar char="•"/>
            </a:pPr>
            <a:r>
              <a:rPr lang="fr" sz="2200" dirty="0">
                <a:solidFill>
                  <a:srgbClr val="000000"/>
                </a:solidFill>
                <a:latin typeface="Arial"/>
                <a:ea typeface="Arial"/>
                <a:cs typeface="Arial"/>
                <a:sym typeface="Arial"/>
              </a:rPr>
              <a:t>Invite your neighbour to take 3–4 minutes to tell you about a recent bad day they have had</a:t>
            </a:r>
            <a:endParaRPr sz="2200" dirty="0">
              <a:solidFill>
                <a:srgbClr val="000000"/>
              </a:solidFill>
              <a:latin typeface="Arial"/>
              <a:ea typeface="Arial"/>
              <a:cs typeface="Arial"/>
              <a:sym typeface="Arial"/>
            </a:endParaRPr>
          </a:p>
          <a:p>
            <a:pPr marL="457200" marR="127843" indent="-457200">
              <a:lnSpc>
                <a:spcPct val="108000"/>
              </a:lnSpc>
              <a:spcAft>
                <a:spcPts val="1600"/>
              </a:spcAft>
              <a:buClr>
                <a:srgbClr val="00B0F0"/>
              </a:buClr>
              <a:buSzPct val="125000"/>
              <a:buFont typeface="Arial" panose="020B0604020202020204" pitchFamily="34" charset="0"/>
              <a:buChar char="•"/>
            </a:pPr>
            <a:r>
              <a:rPr lang="fr" sz="2200" dirty="0">
                <a:solidFill>
                  <a:srgbClr val="000000"/>
                </a:solidFill>
                <a:latin typeface="Arial"/>
                <a:ea typeface="Arial"/>
                <a:cs typeface="Arial"/>
                <a:sym typeface="Arial"/>
              </a:rPr>
              <a:t>Practise active listening</a:t>
            </a:r>
            <a:endParaRPr sz="2200" dirty="0">
              <a:latin typeface="Arial" panose="020B0604020202020204" pitchFamily="34" charset="0"/>
            </a:endParaRPr>
          </a:p>
          <a:p>
            <a:pPr marL="457200" marR="127843" indent="-457200">
              <a:lnSpc>
                <a:spcPct val="108000"/>
              </a:lnSpc>
              <a:spcAft>
                <a:spcPts val="1600"/>
              </a:spcAft>
              <a:buClr>
                <a:srgbClr val="00B0F0"/>
              </a:buClr>
              <a:buSzPct val="125000"/>
              <a:buFont typeface="Arial" panose="020B0604020202020204" pitchFamily="34" charset="0"/>
              <a:buChar char="•"/>
            </a:pPr>
            <a:r>
              <a:rPr lang="fr" sz="2200" dirty="0">
                <a:solidFill>
                  <a:srgbClr val="000000"/>
                </a:solidFill>
                <a:latin typeface="Arial"/>
                <a:ea typeface="Arial"/>
                <a:cs typeface="Arial"/>
                <a:sym typeface="Arial"/>
              </a:rPr>
              <a:t>Switch roles</a:t>
            </a:r>
            <a:endParaRPr sz="2200" dirty="0">
              <a:solidFill>
                <a:srgbClr val="000000"/>
              </a:solidFill>
              <a:latin typeface="Arial"/>
              <a:ea typeface="Arial"/>
              <a:cs typeface="Arial"/>
              <a:sym typeface="Arial"/>
            </a:endParaRPr>
          </a:p>
        </p:txBody>
      </p:sp>
      <p:pic>
        <p:nvPicPr>
          <p:cNvPr id="2" name="Graphic 10" descr="Cycle with people with solid fill">
            <a:extLst>
              <a:ext uri="{FF2B5EF4-FFF2-40B4-BE49-F238E27FC236}">
                <a16:creationId xmlns:a16="http://schemas.microsoft.com/office/drawing/2014/main" id="{9CD5AE65-28BD-B943-9B2E-32B599A568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940" y="2037135"/>
            <a:ext cx="3512309" cy="3512309"/>
          </a:xfrm>
          <a:prstGeom prst="rect">
            <a:avLst/>
          </a:prstGeom>
        </p:spPr>
      </p:pic>
      <p:sp>
        <p:nvSpPr>
          <p:cNvPr id="3" name="TextBox 2">
            <a:extLst>
              <a:ext uri="{FF2B5EF4-FFF2-40B4-BE49-F238E27FC236}">
                <a16:creationId xmlns:a16="http://schemas.microsoft.com/office/drawing/2014/main" id="{4DB7919A-7EFE-BAF6-C8EB-E44825175251}"/>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4.7</a:t>
            </a:r>
          </a:p>
        </p:txBody>
      </p:sp>
      <p:grpSp>
        <p:nvGrpSpPr>
          <p:cNvPr id="8" name="Group 7">
            <a:extLst>
              <a:ext uri="{FF2B5EF4-FFF2-40B4-BE49-F238E27FC236}">
                <a16:creationId xmlns:a16="http://schemas.microsoft.com/office/drawing/2014/main" id="{9A8A2B04-FBB5-CDCA-D92B-D2980EFDFC1B}"/>
              </a:ext>
            </a:extLst>
          </p:cNvPr>
          <p:cNvGrpSpPr/>
          <p:nvPr/>
        </p:nvGrpSpPr>
        <p:grpSpPr>
          <a:xfrm>
            <a:off x="4046364" y="432000"/>
            <a:ext cx="3379274" cy="720000"/>
            <a:chOff x="3564226" y="288000"/>
            <a:chExt cx="3379274" cy="720000"/>
          </a:xfrm>
        </p:grpSpPr>
        <p:sp>
          <p:nvSpPr>
            <p:cNvPr id="9" name="Rectangle 8">
              <a:extLst>
                <a:ext uri="{FF2B5EF4-FFF2-40B4-BE49-F238E27FC236}">
                  <a16:creationId xmlns:a16="http://schemas.microsoft.com/office/drawing/2014/main" id="{C4EB4F1A-B3EB-32C2-EB48-C1BA98F62464}"/>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10" name="Graphic 9">
              <a:extLst>
                <a:ext uri="{FF2B5EF4-FFF2-40B4-BE49-F238E27FC236}">
                  <a16:creationId xmlns:a16="http://schemas.microsoft.com/office/drawing/2014/main" id="{78D64071-9CEC-6208-DEB4-9A011F9883E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564226" y="288000"/>
              <a:ext cx="720000" cy="720000"/>
            </a:xfrm>
            <a:prstGeom prst="rect">
              <a:avLst/>
            </a:prstGeom>
          </p:spPr>
        </p:pic>
      </p:grpSp>
      <p:sp>
        <p:nvSpPr>
          <p:cNvPr id="11" name="Text Placeholder 9">
            <a:extLst>
              <a:ext uri="{FF2B5EF4-FFF2-40B4-BE49-F238E27FC236}">
                <a16:creationId xmlns:a16="http://schemas.microsoft.com/office/drawing/2014/main" id="{E22E2BA9-932D-2FEF-B95A-1DB792CC3E3E}"/>
              </a:ext>
            </a:extLst>
          </p:cNvPr>
          <p:cNvSpPr txBox="1">
            <a:spLocks/>
          </p:cNvSpPr>
          <p:nvPr/>
        </p:nvSpPr>
        <p:spPr>
          <a:xfrm>
            <a:off x="415600" y="498500"/>
            <a:ext cx="11360800" cy="720000"/>
          </a:xfrm>
          <a:prstGeom prst="rect">
            <a:avLst/>
          </a:prstGeom>
        </p:spPr>
        <p:txBody>
          <a:bodyPr>
            <a:normAutofit/>
          </a:bodyPr>
          <a:lstStyle>
            <a:lvl1pPr marL="0" indent="0" algn="ctr" defTabSz="914400" rtl="0" eaLnBrk="1" latinLnBrk="0" hangingPunct="1">
              <a:lnSpc>
                <a:spcPct val="100000"/>
              </a:lnSpc>
              <a:spcBef>
                <a:spcPts val="0"/>
              </a:spcBef>
              <a:buFontTx/>
              <a:buNone/>
              <a:defRPr sz="3400" b="1"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Exercise 4.1</a:t>
            </a:r>
          </a:p>
        </p:txBody>
      </p:sp>
    </p:spTree>
    <p:extLst>
      <p:ext uri="{BB962C8B-B14F-4D97-AF65-F5344CB8AC3E}">
        <p14:creationId xmlns:p14="http://schemas.microsoft.com/office/powerpoint/2010/main" val="50317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9" name="Google Shape;819;p107"/>
          <p:cNvSpPr txBox="1"/>
          <p:nvPr/>
        </p:nvSpPr>
        <p:spPr>
          <a:xfrm>
            <a:off x="0" y="1"/>
            <a:ext cx="12192000" cy="1071154"/>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fr" sz="3400" b="1" dirty="0">
                <a:solidFill>
                  <a:schemeClr val="accent3"/>
                </a:solidFill>
                <a:latin typeface="+mj-lt"/>
                <a:cs typeface="Arial"/>
                <a:sym typeface="Arial"/>
              </a:rPr>
              <a:t>Session 4: That’s a wrap!</a:t>
            </a:r>
            <a:endParaRPr sz="3400" b="1" dirty="0">
              <a:solidFill>
                <a:schemeClr val="accent3"/>
              </a:solidFill>
              <a:latin typeface="+mj-lt"/>
              <a:cs typeface="Arial"/>
              <a:sym typeface="Arial"/>
            </a:endParaRPr>
          </a:p>
        </p:txBody>
      </p:sp>
      <p:sp>
        <p:nvSpPr>
          <p:cNvPr id="820" name="Google Shape;820;p107"/>
          <p:cNvSpPr txBox="1"/>
          <p:nvPr/>
        </p:nvSpPr>
        <p:spPr>
          <a:xfrm>
            <a:off x="885652" y="1598278"/>
            <a:ext cx="9832506" cy="3029365"/>
          </a:xfrm>
          <a:prstGeom prst="rect">
            <a:avLst/>
          </a:prstGeom>
          <a:noFill/>
          <a:ln>
            <a:noFill/>
          </a:ln>
        </p:spPr>
        <p:txBody>
          <a:bodyPr spcFirstLastPara="1" wrap="square" lIns="121900" tIns="60933" rIns="121900" bIns="60933" anchor="t" anchorCtr="0">
            <a:spAutoFit/>
          </a:bodyPr>
          <a:lstStyle/>
          <a:p>
            <a:pPr marL="457189" indent="-457189">
              <a:lnSpc>
                <a:spcPct val="108000"/>
              </a:lnSpc>
              <a:spcAft>
                <a:spcPts val="2400"/>
              </a:spcAft>
              <a:buClr>
                <a:schemeClr val="accent3"/>
              </a:buClr>
              <a:buSzPct val="125000"/>
              <a:buFont typeface="Wingdings" pitchFamily="2" charset="2"/>
              <a:buChar char="Ø"/>
            </a:pPr>
            <a:r>
              <a:rPr lang="fr" sz="2400" dirty="0">
                <a:solidFill>
                  <a:srgbClr val="000000"/>
                </a:solidFill>
                <a:latin typeface="Arial"/>
                <a:ea typeface="Arial"/>
                <a:cs typeface="Arial"/>
                <a:sym typeface="Arial"/>
              </a:rPr>
              <a:t>Survivors of violence are often silenced by perpetrators, family – and even health-care providers. By contrast, active and supportive listening allows survivors to feel heard, enables disclosure of violence, and invites survivors to be an active participant in their own care and recovery.</a:t>
            </a:r>
            <a:endParaRPr sz="2400" dirty="0">
              <a:solidFill>
                <a:srgbClr val="000000"/>
              </a:solidFill>
              <a:latin typeface="Arial"/>
              <a:ea typeface="Arial"/>
              <a:cs typeface="Arial"/>
              <a:sym typeface="Arial"/>
            </a:endParaRPr>
          </a:p>
          <a:p>
            <a:pPr marL="457189" indent="-457189">
              <a:lnSpc>
                <a:spcPct val="108000"/>
              </a:lnSpc>
              <a:spcAft>
                <a:spcPts val="1600"/>
              </a:spcAft>
              <a:buClr>
                <a:schemeClr val="accent3"/>
              </a:buClr>
              <a:buSzPct val="125000"/>
              <a:buFont typeface="Wingdings" pitchFamily="2" charset="2"/>
              <a:buChar char="Ø"/>
            </a:pPr>
            <a:r>
              <a:rPr lang="fr" sz="2400" dirty="0">
                <a:solidFill>
                  <a:srgbClr val="000000"/>
                </a:solidFill>
                <a:latin typeface="Arial"/>
                <a:ea typeface="Arial"/>
                <a:cs typeface="Arial"/>
                <a:sym typeface="Arial"/>
              </a:rPr>
              <a:t>Active listening uses both verbal and nonverbal skills.</a:t>
            </a:r>
            <a:endParaRPr sz="2400" dirty="0">
              <a:latin typeface="Arial" panose="020B0604020202020204" pitchFamily="34" charset="0"/>
            </a:endParaRPr>
          </a:p>
        </p:txBody>
      </p:sp>
      <p:sp>
        <p:nvSpPr>
          <p:cNvPr id="2" name="TextBox 1">
            <a:extLst>
              <a:ext uri="{FF2B5EF4-FFF2-40B4-BE49-F238E27FC236}">
                <a16:creationId xmlns:a16="http://schemas.microsoft.com/office/drawing/2014/main" id="{41A1BEF4-7F74-6257-2015-8BE63C5576BF}"/>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4.8</a:t>
            </a:r>
          </a:p>
        </p:txBody>
      </p:sp>
    </p:spTree>
    <p:extLst>
      <p:ext uri="{BB962C8B-B14F-4D97-AF65-F5344CB8AC3E}">
        <p14:creationId xmlns:p14="http://schemas.microsoft.com/office/powerpoint/2010/main" val="189337088"/>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F38BC797FB8841A9F0CD35402662DF" ma:contentTypeVersion="15" ma:contentTypeDescription="Create a new document." ma:contentTypeScope="" ma:versionID="99ced07fb5afd8f3080f0dbb565623de">
  <xsd:schema xmlns:xsd="http://www.w3.org/2001/XMLSchema" xmlns:xs="http://www.w3.org/2001/XMLSchema" xmlns:p="http://schemas.microsoft.com/office/2006/metadata/properties" xmlns:ns2="378195d7-c3f9-40f6-b052-ccfdcaa7f5e8" xmlns:ns3="95a69525-d3a7-4da9-92b2-a924b10b2f63" targetNamespace="http://schemas.microsoft.com/office/2006/metadata/properties" ma:root="true" ma:fieldsID="49b72808d499569d2c22931c840e3c90" ns2:_="" ns3:_="">
    <xsd:import namespace="378195d7-c3f9-40f6-b052-ccfdcaa7f5e8"/>
    <xsd:import namespace="95a69525-d3a7-4da9-92b2-a924b10b2f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195d7-c3f9-40f6-b052-ccfdcaa7f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a69525-d3a7-4da9-92b2-a924b10b2f6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2285f84-c2dd-47f7-9666-a0759b6a09ac}" ma:internalName="TaxCatchAll" ma:showField="CatchAllData" ma:web="95a69525-d3a7-4da9-92b2-a924b10b2f6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a69525-d3a7-4da9-92b2-a924b10b2f63" xsi:nil="true"/>
    <lcf76f155ced4ddcb4097134ff3c332f xmlns="378195d7-c3f9-40f6-b052-ccfdcaa7f5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B81B08-B225-4B11-9907-1AE3D28C9900}"/>
</file>

<file path=customXml/itemProps2.xml><?xml version="1.0" encoding="utf-8"?>
<ds:datastoreItem xmlns:ds="http://schemas.openxmlformats.org/officeDocument/2006/customXml" ds:itemID="{C8DC3F4E-04B3-4712-9595-2F072C996F86}"/>
</file>

<file path=customXml/itemProps3.xml><?xml version="1.0" encoding="utf-8"?>
<ds:datastoreItem xmlns:ds="http://schemas.openxmlformats.org/officeDocument/2006/customXml" ds:itemID="{844FE31A-7B42-4EA6-A3B9-F79BDA2BE2BE}"/>
</file>

<file path=docProps/app.xml><?xml version="1.0" encoding="utf-8"?>
<Properties xmlns="http://schemas.openxmlformats.org/officeDocument/2006/extended-properties" xmlns:vt="http://schemas.openxmlformats.org/officeDocument/2006/docPropsVTypes">
  <TotalTime>21414</TotalTime>
  <Words>424</Words>
  <Application>Microsoft Office PowerPoint</Application>
  <PresentationFormat>Widescreen</PresentationFormat>
  <Paragraphs>54</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Aptos</vt:lpstr>
      <vt:lpstr>Arial</vt:lpstr>
      <vt:lpstr>Calibri</vt:lpstr>
      <vt:lpstr>Wingdings</vt:lpstr>
      <vt:lpstr>1_Office Theme 4 - WHO</vt:lpstr>
      <vt:lpstr>1_Office Theme 5</vt:lpstr>
      <vt:lpstr>Presentation slides</vt:lpstr>
      <vt:lpstr>PowerPoint Presentation</vt:lpstr>
      <vt:lpstr>Session objectives</vt:lpstr>
      <vt:lpstr>PowerPoint Presentation</vt:lpstr>
      <vt:lpstr>PowerPoint Presentation</vt:lpstr>
      <vt:lpstr>Body language  of active listening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editor</cp:lastModifiedBy>
  <cp:revision>687</cp:revision>
  <cp:lastPrinted>2024-11-29T14:13:27Z</cp:lastPrinted>
  <dcterms:created xsi:type="dcterms:W3CDTF">2024-07-22T16:05:02Z</dcterms:created>
  <dcterms:modified xsi:type="dcterms:W3CDTF">2025-01-22T17:35:39Z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0x0101000BF38BC797FB8841A9F0CD35402662DF</vt:lpwstr>
  </property>
</Properties>
</file>