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79" r:id="rId2"/>
    <p:sldMasterId id="2147483704" r:id="rId3"/>
  </p:sldMasterIdLst>
  <p:notesMasterIdLst>
    <p:notesMasterId r:id="rId21"/>
  </p:notesMasterIdLst>
  <p:sldIdLst>
    <p:sldId id="548"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549"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9" autoAdjust="0"/>
    <p:restoredTop sz="91525" autoAdjust="0"/>
  </p:normalViewPr>
  <p:slideViewPr>
    <p:cSldViewPr snapToGrid="0">
      <p:cViewPr varScale="1">
        <p:scale>
          <a:sx n="75" d="100"/>
          <a:sy n="75" d="100"/>
        </p:scale>
        <p:origin x="109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8/10/relationships/authors" Target="authors.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Manners (Green Ink)" userId="0f72d4e3-0f22-40ba-bc66-f2cb0e17addf" providerId="ADAL" clId="{E05E9454-51C9-47B8-93D4-4781BE52407A}"/>
    <pc:docChg chg="undo custSel modSld">
      <pc:chgData name="Guy Manners (Green Ink)" userId="0f72d4e3-0f22-40ba-bc66-f2cb0e17addf" providerId="ADAL" clId="{E05E9454-51C9-47B8-93D4-4781BE52407A}" dt="2025-01-20T10:30:41.453" v="783" actId="1038"/>
      <pc:docMkLst>
        <pc:docMk/>
      </pc:docMkLst>
      <pc:sldChg chg="modNotesTx">
        <pc:chgData name="Guy Manners (Green Ink)" userId="0f72d4e3-0f22-40ba-bc66-f2cb0e17addf" providerId="ADAL" clId="{E05E9454-51C9-47B8-93D4-4781BE52407A}" dt="2025-01-20T09:12:57.663" v="687" actId="13926"/>
        <pc:sldMkLst>
          <pc:docMk/>
          <pc:sldMk cId="0" sldId="270"/>
        </pc:sldMkLst>
      </pc:sldChg>
      <pc:sldChg chg="modNotesTx">
        <pc:chgData name="Guy Manners (Green Ink)" userId="0f72d4e3-0f22-40ba-bc66-f2cb0e17addf" providerId="ADAL" clId="{E05E9454-51C9-47B8-93D4-4781BE52407A}" dt="2025-01-20T09:46:46.271" v="728"/>
        <pc:sldMkLst>
          <pc:docMk/>
          <pc:sldMk cId="2325324675" sldId="276"/>
        </pc:sldMkLst>
      </pc:sldChg>
      <pc:sldChg chg="modNotesTx">
        <pc:chgData name="Guy Manners (Green Ink)" userId="0f72d4e3-0f22-40ba-bc66-f2cb0e17addf" providerId="ADAL" clId="{E05E9454-51C9-47B8-93D4-4781BE52407A}" dt="2025-01-20T09:12:44.959" v="686" actId="13926"/>
        <pc:sldMkLst>
          <pc:docMk/>
          <pc:sldMk cId="3190309418" sldId="292"/>
        </pc:sldMkLst>
      </pc:sldChg>
      <pc:sldChg chg="modNotesTx">
        <pc:chgData name="Guy Manners (Green Ink)" userId="0f72d4e3-0f22-40ba-bc66-f2cb0e17addf" providerId="ADAL" clId="{E05E9454-51C9-47B8-93D4-4781BE52407A}" dt="2025-01-20T10:03:18.217" v="734" actId="13926"/>
        <pc:sldMkLst>
          <pc:docMk/>
          <pc:sldMk cId="405924900" sldId="318"/>
        </pc:sldMkLst>
      </pc:sldChg>
      <pc:sldChg chg="modNotesTx">
        <pc:chgData name="Guy Manners (Green Ink)" userId="0f72d4e3-0f22-40ba-bc66-f2cb0e17addf" providerId="ADAL" clId="{E05E9454-51C9-47B8-93D4-4781BE52407A}" dt="2025-01-20T08:46:18.368" v="365" actId="20577"/>
        <pc:sldMkLst>
          <pc:docMk/>
          <pc:sldMk cId="1365899413" sldId="323"/>
        </pc:sldMkLst>
      </pc:sldChg>
      <pc:sldChg chg="addSp modSp mod">
        <pc:chgData name="Guy Manners (Green Ink)" userId="0f72d4e3-0f22-40ba-bc66-f2cb0e17addf" providerId="ADAL" clId="{E05E9454-51C9-47B8-93D4-4781BE52407A}" dt="2025-01-20T09:00:48.437" v="522" actId="1035"/>
        <pc:sldMkLst>
          <pc:docMk/>
          <pc:sldMk cId="503172891" sldId="335"/>
        </pc:sldMkLst>
        <pc:spChg chg="mod">
          <ac:chgData name="Guy Manners (Green Ink)" userId="0f72d4e3-0f22-40ba-bc66-f2cb0e17addf" providerId="ADAL" clId="{E05E9454-51C9-47B8-93D4-4781BE52407A}" dt="2025-01-20T09:00:17.755" v="501"/>
          <ac:spMkLst>
            <pc:docMk/>
            <pc:sldMk cId="503172891" sldId="335"/>
            <ac:spMk id="9" creationId="{C4EB4F1A-B3EB-32C2-EB48-C1BA98F62464}"/>
          </ac:spMkLst>
        </pc:spChg>
        <pc:spChg chg="add mod">
          <ac:chgData name="Guy Manners (Green Ink)" userId="0f72d4e3-0f22-40ba-bc66-f2cb0e17addf" providerId="ADAL" clId="{E05E9454-51C9-47B8-93D4-4781BE52407A}" dt="2025-01-20T09:00:37.930" v="505" actId="6549"/>
          <ac:spMkLst>
            <pc:docMk/>
            <pc:sldMk cId="503172891" sldId="335"/>
            <ac:spMk id="11" creationId="{E22E2BA9-932D-2FEF-B95A-1DB792CC3E3E}"/>
          </ac:spMkLst>
        </pc:spChg>
        <pc:spChg chg="mod">
          <ac:chgData name="Guy Manners (Green Ink)" userId="0f72d4e3-0f22-40ba-bc66-f2cb0e17addf" providerId="ADAL" clId="{E05E9454-51C9-47B8-93D4-4781BE52407A}" dt="2025-01-20T09:00:16.076" v="500" actId="1036"/>
          <ac:spMkLst>
            <pc:docMk/>
            <pc:sldMk cId="503172891" sldId="335"/>
            <ac:spMk id="812" creationId="{00000000-0000-0000-0000-000000000000}"/>
          </ac:spMkLst>
        </pc:spChg>
        <pc:spChg chg="mod">
          <ac:chgData name="Guy Manners (Green Ink)" userId="0f72d4e3-0f22-40ba-bc66-f2cb0e17addf" providerId="ADAL" clId="{E05E9454-51C9-47B8-93D4-4781BE52407A}" dt="2025-01-20T09:00:48.437" v="522" actId="1035"/>
          <ac:spMkLst>
            <pc:docMk/>
            <pc:sldMk cId="503172891" sldId="335"/>
            <ac:spMk id="813" creationId="{00000000-0000-0000-0000-000000000000}"/>
          </ac:spMkLst>
        </pc:spChg>
        <pc:grpChg chg="add mod">
          <ac:chgData name="Guy Manners (Green Ink)" userId="0f72d4e3-0f22-40ba-bc66-f2cb0e17addf" providerId="ADAL" clId="{E05E9454-51C9-47B8-93D4-4781BE52407A}" dt="2025-01-20T09:00:17.755" v="501"/>
          <ac:grpSpMkLst>
            <pc:docMk/>
            <pc:sldMk cId="503172891" sldId="335"/>
            <ac:grpSpMk id="8" creationId="{9A8A2B04-FBB5-CDCA-D92B-D2980EFDFC1B}"/>
          </ac:grpSpMkLst>
        </pc:grpChg>
        <pc:picChg chg="mod">
          <ac:chgData name="Guy Manners (Green Ink)" userId="0f72d4e3-0f22-40ba-bc66-f2cb0e17addf" providerId="ADAL" clId="{E05E9454-51C9-47B8-93D4-4781BE52407A}" dt="2025-01-20T09:00:48.437" v="522" actId="1035"/>
          <ac:picMkLst>
            <pc:docMk/>
            <pc:sldMk cId="503172891" sldId="335"/>
            <ac:picMk id="2" creationId="{9CD5AE65-28BD-B943-9B2E-32B599A5688C}"/>
          </ac:picMkLst>
        </pc:picChg>
        <pc:picChg chg="mod">
          <ac:chgData name="Guy Manners (Green Ink)" userId="0f72d4e3-0f22-40ba-bc66-f2cb0e17addf" providerId="ADAL" clId="{E05E9454-51C9-47B8-93D4-4781BE52407A}" dt="2025-01-20T09:00:17.755" v="501"/>
          <ac:picMkLst>
            <pc:docMk/>
            <pc:sldMk cId="503172891" sldId="335"/>
            <ac:picMk id="10" creationId="{78D64071-9CEC-6208-DEB4-9A011F9883E5}"/>
          </ac:picMkLst>
        </pc:picChg>
      </pc:sldChg>
      <pc:sldChg chg="modNotesTx">
        <pc:chgData name="Guy Manners (Green Ink)" userId="0f72d4e3-0f22-40ba-bc66-f2cb0e17addf" providerId="ADAL" clId="{E05E9454-51C9-47B8-93D4-4781BE52407A}" dt="2025-01-20T09:12:23.047" v="685" actId="13926"/>
        <pc:sldMkLst>
          <pc:docMk/>
          <pc:sldMk cId="3591334104" sldId="343"/>
        </pc:sldMkLst>
      </pc:sldChg>
      <pc:sldChg chg="modNotesTx">
        <pc:chgData name="Guy Manners (Green Ink)" userId="0f72d4e3-0f22-40ba-bc66-f2cb0e17addf" providerId="ADAL" clId="{E05E9454-51C9-47B8-93D4-4781BE52407A}" dt="2025-01-20T09:12:11.823" v="684" actId="13926"/>
        <pc:sldMkLst>
          <pc:docMk/>
          <pc:sldMk cId="1115174239" sldId="345"/>
        </pc:sldMkLst>
      </pc:sldChg>
      <pc:sldChg chg="modNotesTx">
        <pc:chgData name="Guy Manners (Green Ink)" userId="0f72d4e3-0f22-40ba-bc66-f2cb0e17addf" providerId="ADAL" clId="{E05E9454-51C9-47B8-93D4-4781BE52407A}" dt="2025-01-20T09:12:04.463" v="683" actId="13926"/>
        <pc:sldMkLst>
          <pc:docMk/>
          <pc:sldMk cId="3936956838" sldId="348"/>
        </pc:sldMkLst>
      </pc:sldChg>
      <pc:sldChg chg="modSp mod modCm">
        <pc:chgData name="Guy Manners (Green Ink)" userId="0f72d4e3-0f22-40ba-bc66-f2cb0e17addf" providerId="ADAL" clId="{E05E9454-51C9-47B8-93D4-4781BE52407A}" dt="2025-01-20T09:03:20.446" v="523" actId="20577"/>
        <pc:sldMkLst>
          <pc:docMk/>
          <pc:sldMk cId="2997695657" sldId="363"/>
        </pc:sldMkLst>
        <pc:spChg chg="mod">
          <ac:chgData name="Guy Manners (Green Ink)" userId="0f72d4e3-0f22-40ba-bc66-f2cb0e17addf" providerId="ADAL" clId="{E05E9454-51C9-47B8-93D4-4781BE52407A}" dt="2025-01-20T09:03:20.446" v="523" actId="20577"/>
          <ac:spMkLst>
            <pc:docMk/>
            <pc:sldMk cId="2997695657" sldId="363"/>
            <ac:spMk id="1050" creationId="{00000000-0000-0000-0000-000000000000}"/>
          </ac:spMkLst>
        </pc:spChg>
        <pc:extLst>
          <p:ext xmlns:p="http://schemas.openxmlformats.org/presentationml/2006/main" uri="{D6D511B9-2390-475A-947B-AFAB55BFBCF1}">
            <pc226:cmChg xmlns:pc226="http://schemas.microsoft.com/office/powerpoint/2022/06/main/command" chg="mod">
              <pc226:chgData name="Guy Manners (Green Ink)" userId="0f72d4e3-0f22-40ba-bc66-f2cb0e17addf" providerId="ADAL" clId="{E05E9454-51C9-47B8-93D4-4781BE52407A}" dt="2025-01-20T09:03:20.446" v="523" actId="20577"/>
              <pc2:cmMkLst xmlns:pc2="http://schemas.microsoft.com/office/powerpoint/2019/9/main/command">
                <pc:docMk/>
                <pc:sldMk cId="2997695657" sldId="363"/>
                <pc2:cmMk id="{062F6FD9-9BFB-461D-9421-4580186D36A5}"/>
              </pc2:cmMkLst>
            </pc226:cmChg>
          </p:ext>
        </pc:extLst>
      </pc:sldChg>
      <pc:sldChg chg="modSp mod modNotesTx">
        <pc:chgData name="Guy Manners (Green Ink)" userId="0f72d4e3-0f22-40ba-bc66-f2cb0e17addf" providerId="ADAL" clId="{E05E9454-51C9-47B8-93D4-4781BE52407A}" dt="2025-01-20T08:58:33.787" v="455" actId="20577"/>
        <pc:sldMkLst>
          <pc:docMk/>
          <pc:sldMk cId="1156690852" sldId="386"/>
        </pc:sldMkLst>
        <pc:grpChg chg="mod">
          <ac:chgData name="Guy Manners (Green Ink)" userId="0f72d4e3-0f22-40ba-bc66-f2cb0e17addf" providerId="ADAL" clId="{E05E9454-51C9-47B8-93D4-4781BE52407A}" dt="2025-01-20T08:58:25.266" v="449" actId="1037"/>
          <ac:grpSpMkLst>
            <pc:docMk/>
            <pc:sldMk cId="1156690852" sldId="386"/>
            <ac:grpSpMk id="4" creationId="{F60943D2-75C8-B433-805F-B7517A631F62}"/>
          </ac:grpSpMkLst>
        </pc:grpChg>
      </pc:sldChg>
      <pc:sldChg chg="modAnim">
        <pc:chgData name="Guy Manners (Green Ink)" userId="0f72d4e3-0f22-40ba-bc66-f2cb0e17addf" providerId="ADAL" clId="{E05E9454-51C9-47B8-93D4-4781BE52407A}" dt="2025-01-20T08:57:18.195" v="428"/>
        <pc:sldMkLst>
          <pc:docMk/>
          <pc:sldMk cId="2692575180" sldId="403"/>
        </pc:sldMkLst>
      </pc:sldChg>
      <pc:sldChg chg="modAnim">
        <pc:chgData name="Guy Manners (Green Ink)" userId="0f72d4e3-0f22-40ba-bc66-f2cb0e17addf" providerId="ADAL" clId="{E05E9454-51C9-47B8-93D4-4781BE52407A}" dt="2025-01-20T08:57:03.634" v="427"/>
        <pc:sldMkLst>
          <pc:docMk/>
          <pc:sldMk cId="2966736274" sldId="421"/>
        </pc:sldMkLst>
      </pc:sldChg>
      <pc:sldChg chg="modAnim">
        <pc:chgData name="Guy Manners (Green Ink)" userId="0f72d4e3-0f22-40ba-bc66-f2cb0e17addf" providerId="ADAL" clId="{E05E9454-51C9-47B8-93D4-4781BE52407A}" dt="2025-01-20T08:56:55.072" v="426"/>
        <pc:sldMkLst>
          <pc:docMk/>
          <pc:sldMk cId="968710743" sldId="425"/>
        </pc:sldMkLst>
      </pc:sldChg>
      <pc:sldChg chg="addSp modSp mod">
        <pc:chgData name="Guy Manners (Green Ink)" userId="0f72d4e3-0f22-40ba-bc66-f2cb0e17addf" providerId="ADAL" clId="{E05E9454-51C9-47B8-93D4-4781BE52407A}" dt="2025-01-20T08:56:22.305" v="424" actId="1076"/>
        <pc:sldMkLst>
          <pc:docMk/>
          <pc:sldMk cId="708236150" sldId="429"/>
        </pc:sldMkLst>
        <pc:spChg chg="mod">
          <ac:chgData name="Guy Manners (Green Ink)" userId="0f72d4e3-0f22-40ba-bc66-f2cb0e17addf" providerId="ADAL" clId="{E05E9454-51C9-47B8-93D4-4781BE52407A}" dt="2025-01-20T08:56:16.577" v="423"/>
          <ac:spMkLst>
            <pc:docMk/>
            <pc:sldMk cId="708236150" sldId="429"/>
            <ac:spMk id="4" creationId="{13CCC4DD-BB12-8175-DD4E-0850DCF74063}"/>
          </ac:spMkLst>
        </pc:spChg>
        <pc:spChg chg="mod">
          <ac:chgData name="Guy Manners (Green Ink)" userId="0f72d4e3-0f22-40ba-bc66-f2cb0e17addf" providerId="ADAL" clId="{E05E9454-51C9-47B8-93D4-4781BE52407A}" dt="2025-01-20T08:56:16.577" v="423"/>
          <ac:spMkLst>
            <pc:docMk/>
            <pc:sldMk cId="708236150" sldId="429"/>
            <ac:spMk id="6" creationId="{07D04343-D748-D162-DC91-74C6E2BD3526}"/>
          </ac:spMkLst>
        </pc:spChg>
        <pc:spChg chg="mod">
          <ac:chgData name="Guy Manners (Green Ink)" userId="0f72d4e3-0f22-40ba-bc66-f2cb0e17addf" providerId="ADAL" clId="{E05E9454-51C9-47B8-93D4-4781BE52407A}" dt="2025-01-20T08:56:16.577" v="423"/>
          <ac:spMkLst>
            <pc:docMk/>
            <pc:sldMk cId="708236150" sldId="429"/>
            <ac:spMk id="7" creationId="{D25BF7F7-28DF-3277-28CF-343308791E2F}"/>
          </ac:spMkLst>
        </pc:spChg>
        <pc:spChg chg="mod">
          <ac:chgData name="Guy Manners (Green Ink)" userId="0f72d4e3-0f22-40ba-bc66-f2cb0e17addf" providerId="ADAL" clId="{E05E9454-51C9-47B8-93D4-4781BE52407A}" dt="2025-01-20T08:56:16.577" v="423"/>
          <ac:spMkLst>
            <pc:docMk/>
            <pc:sldMk cId="708236150" sldId="429"/>
            <ac:spMk id="8" creationId="{FAA89B6D-F366-9016-67D9-662E6B33D680}"/>
          </ac:spMkLst>
        </pc:spChg>
        <pc:grpChg chg="add mod">
          <ac:chgData name="Guy Manners (Green Ink)" userId="0f72d4e3-0f22-40ba-bc66-f2cb0e17addf" providerId="ADAL" clId="{E05E9454-51C9-47B8-93D4-4781BE52407A}" dt="2025-01-20T08:56:22.305" v="424" actId="1076"/>
          <ac:grpSpMkLst>
            <pc:docMk/>
            <pc:sldMk cId="708236150" sldId="429"/>
            <ac:grpSpMk id="3" creationId="{A04C60BC-40ED-51BB-E51F-A7CFBEBFA0C3}"/>
          </ac:grpSpMkLst>
        </pc:grpChg>
        <pc:grpChg chg="mod">
          <ac:chgData name="Guy Manners (Green Ink)" userId="0f72d4e3-0f22-40ba-bc66-f2cb0e17addf" providerId="ADAL" clId="{E05E9454-51C9-47B8-93D4-4781BE52407A}" dt="2025-01-20T08:56:16.577" v="423"/>
          <ac:grpSpMkLst>
            <pc:docMk/>
            <pc:sldMk cId="708236150" sldId="429"/>
            <ac:grpSpMk id="5" creationId="{7266BE6D-65F5-8C8B-FAEC-A8CAAED429F7}"/>
          </ac:grpSpMkLst>
        </pc:grpChg>
      </pc:sldChg>
      <pc:sldChg chg="modAnim">
        <pc:chgData name="Guy Manners (Green Ink)" userId="0f72d4e3-0f22-40ba-bc66-f2cb0e17addf" providerId="ADAL" clId="{E05E9454-51C9-47B8-93D4-4781BE52407A}" dt="2025-01-20T08:55:49.400" v="422"/>
        <pc:sldMkLst>
          <pc:docMk/>
          <pc:sldMk cId="4268944015" sldId="442"/>
        </pc:sldMkLst>
      </pc:sldChg>
      <pc:sldChg chg="addSp delSp modSp mod">
        <pc:chgData name="Guy Manners (Green Ink)" userId="0f72d4e3-0f22-40ba-bc66-f2cb0e17addf" providerId="ADAL" clId="{E05E9454-51C9-47B8-93D4-4781BE52407A}" dt="2025-01-20T10:29:35.827" v="736"/>
        <pc:sldMkLst>
          <pc:docMk/>
          <pc:sldMk cId="4138028408" sldId="448"/>
        </pc:sldMkLst>
        <pc:spChg chg="mod">
          <ac:chgData name="Guy Manners (Green Ink)" userId="0f72d4e3-0f22-40ba-bc66-f2cb0e17addf" providerId="ADAL" clId="{E05E9454-51C9-47B8-93D4-4781BE52407A}" dt="2025-01-20T10:29:35.827" v="736"/>
          <ac:spMkLst>
            <pc:docMk/>
            <pc:sldMk cId="4138028408" sldId="448"/>
            <ac:spMk id="5" creationId="{91A6F8BE-AC93-8A44-5EFF-D0EBF0D9202B}"/>
          </ac:spMkLst>
        </pc:spChg>
        <pc:grpChg chg="add mod">
          <ac:chgData name="Guy Manners (Green Ink)" userId="0f72d4e3-0f22-40ba-bc66-f2cb0e17addf" providerId="ADAL" clId="{E05E9454-51C9-47B8-93D4-4781BE52407A}" dt="2025-01-20T10:29:35.827" v="736"/>
          <ac:grpSpMkLst>
            <pc:docMk/>
            <pc:sldMk cId="4138028408" sldId="448"/>
            <ac:grpSpMk id="2" creationId="{BDAEB98C-17B6-3B40-6209-6EEE901D5C70}"/>
          </ac:grpSpMkLst>
        </pc:grpChg>
        <pc:picChg chg="mod">
          <ac:chgData name="Guy Manners (Green Ink)" userId="0f72d4e3-0f22-40ba-bc66-f2cb0e17addf" providerId="ADAL" clId="{E05E9454-51C9-47B8-93D4-4781BE52407A}" dt="2025-01-20T10:29:35.827" v="736"/>
          <ac:picMkLst>
            <pc:docMk/>
            <pc:sldMk cId="4138028408" sldId="448"/>
            <ac:picMk id="4" creationId="{DBAA2FEF-BDF1-BAA1-CFA2-0A3EFF62E645}"/>
          </ac:picMkLst>
        </pc:picChg>
      </pc:sldChg>
      <pc:sldChg chg="addSp delSp modSp mod modNotesTx">
        <pc:chgData name="Guy Manners (Green Ink)" userId="0f72d4e3-0f22-40ba-bc66-f2cb0e17addf" providerId="ADAL" clId="{E05E9454-51C9-47B8-93D4-4781BE52407A}" dt="2025-01-20T10:30:41.453" v="783" actId="1038"/>
        <pc:sldMkLst>
          <pc:docMk/>
          <pc:sldMk cId="4190746743" sldId="461"/>
        </pc:sldMkLst>
        <pc:spChg chg="mod">
          <ac:chgData name="Guy Manners (Green Ink)" userId="0f72d4e3-0f22-40ba-bc66-f2cb0e17addf" providerId="ADAL" clId="{E05E9454-51C9-47B8-93D4-4781BE52407A}" dt="2025-01-20T10:29:51.401" v="738"/>
          <ac:spMkLst>
            <pc:docMk/>
            <pc:sldMk cId="4190746743" sldId="461"/>
            <ac:spMk id="7" creationId="{E2BD34A4-CAA2-FF3D-9879-A3A0BC3A6FB7}"/>
          </ac:spMkLst>
        </pc:spChg>
        <pc:spChg chg="mod">
          <ac:chgData name="Guy Manners (Green Ink)" userId="0f72d4e3-0f22-40ba-bc66-f2cb0e17addf" providerId="ADAL" clId="{E05E9454-51C9-47B8-93D4-4781BE52407A}" dt="2025-01-20T10:30:41.453" v="783" actId="1038"/>
          <ac:spMkLst>
            <pc:docMk/>
            <pc:sldMk cId="4190746743" sldId="461"/>
            <ac:spMk id="2023" creationId="{00000000-0000-0000-0000-000000000000}"/>
          </ac:spMkLst>
        </pc:spChg>
        <pc:grpChg chg="add mod ord">
          <ac:chgData name="Guy Manners (Green Ink)" userId="0f72d4e3-0f22-40ba-bc66-f2cb0e17addf" providerId="ADAL" clId="{E05E9454-51C9-47B8-93D4-4781BE52407A}" dt="2025-01-20T10:30:30.578" v="780" actId="1038"/>
          <ac:grpSpMkLst>
            <pc:docMk/>
            <pc:sldMk cId="4190746743" sldId="461"/>
            <ac:grpSpMk id="4" creationId="{43043073-C360-264C-CD3F-4F9187BBE775}"/>
          </ac:grpSpMkLst>
        </pc:grpChg>
        <pc:picChg chg="mod">
          <ac:chgData name="Guy Manners (Green Ink)" userId="0f72d4e3-0f22-40ba-bc66-f2cb0e17addf" providerId="ADAL" clId="{E05E9454-51C9-47B8-93D4-4781BE52407A}" dt="2025-01-20T10:29:51.401" v="738"/>
          <ac:picMkLst>
            <pc:docMk/>
            <pc:sldMk cId="4190746743" sldId="461"/>
            <ac:picMk id="6" creationId="{5F48809E-8BFB-0BE0-ABCF-CA723A2A6A69}"/>
          </ac:picMkLst>
        </pc:picChg>
      </pc:sldChg>
      <pc:sldChg chg="modNotesTx">
        <pc:chgData name="Guy Manners (Green Ink)" userId="0f72d4e3-0f22-40ba-bc66-f2cb0e17addf" providerId="ADAL" clId="{E05E9454-51C9-47B8-93D4-4781BE52407A}" dt="2025-01-20T09:11:24.599" v="681" actId="13926"/>
        <pc:sldMkLst>
          <pc:docMk/>
          <pc:sldMk cId="2101170238" sldId="477"/>
        </pc:sldMkLst>
      </pc:sldChg>
      <pc:sldChg chg="modAnim">
        <pc:chgData name="Guy Manners (Green Ink)" userId="0f72d4e3-0f22-40ba-bc66-f2cb0e17addf" providerId="ADAL" clId="{E05E9454-51C9-47B8-93D4-4781BE52407A}" dt="2025-01-20T08:53:17.755" v="418"/>
        <pc:sldMkLst>
          <pc:docMk/>
          <pc:sldMk cId="1944775028" sldId="479"/>
        </pc:sldMkLst>
      </pc:sldChg>
      <pc:sldChg chg="modNotesTx">
        <pc:chgData name="Guy Manners (Green Ink)" userId="0f72d4e3-0f22-40ba-bc66-f2cb0e17addf" providerId="ADAL" clId="{E05E9454-51C9-47B8-93D4-4781BE52407A}" dt="2025-01-20T09:11:15.335" v="680" actId="13926"/>
        <pc:sldMkLst>
          <pc:docMk/>
          <pc:sldMk cId="2436485472" sldId="480"/>
        </pc:sldMkLst>
      </pc:sldChg>
      <pc:sldChg chg="modAnim modNotesTx">
        <pc:chgData name="Guy Manners (Green Ink)" userId="0f72d4e3-0f22-40ba-bc66-f2cb0e17addf" providerId="ADAL" clId="{E05E9454-51C9-47B8-93D4-4781BE52407A}" dt="2025-01-20T09:11:08.596" v="679" actId="13926"/>
        <pc:sldMkLst>
          <pc:docMk/>
          <pc:sldMk cId="250980949" sldId="481"/>
        </pc:sldMkLst>
      </pc:sldChg>
      <pc:sldChg chg="modNotesTx">
        <pc:chgData name="Guy Manners (Green Ink)" userId="0f72d4e3-0f22-40ba-bc66-f2cb0e17addf" providerId="ADAL" clId="{E05E9454-51C9-47B8-93D4-4781BE52407A}" dt="2025-01-20T08:50:20.582" v="414"/>
        <pc:sldMkLst>
          <pc:docMk/>
          <pc:sldMk cId="516420185" sldId="504"/>
        </pc:sldMkLst>
      </pc:sldChg>
      <pc:sldChg chg="modNotesTx">
        <pc:chgData name="Guy Manners (Green Ink)" userId="0f72d4e3-0f22-40ba-bc66-f2cb0e17addf" providerId="ADAL" clId="{E05E9454-51C9-47B8-93D4-4781BE52407A}" dt="2025-01-20T08:50:28.019" v="415"/>
        <pc:sldMkLst>
          <pc:docMk/>
          <pc:sldMk cId="2793079073" sldId="505"/>
        </pc:sldMkLst>
      </pc:sldChg>
      <pc:sldChg chg="addSp delSp modSp mod modNotesTx">
        <pc:chgData name="Guy Manners (Green Ink)" userId="0f72d4e3-0f22-40ba-bc66-f2cb0e17addf" providerId="ADAL" clId="{E05E9454-51C9-47B8-93D4-4781BE52407A}" dt="2025-01-20T09:46:27.034" v="727" actId="113"/>
        <pc:sldMkLst>
          <pc:docMk/>
          <pc:sldMk cId="691906105" sldId="545"/>
        </pc:sldMkLst>
      </pc:sldChg>
      <pc:sldChg chg="modNotesTx">
        <pc:chgData name="Guy Manners (Green Ink)" userId="0f72d4e3-0f22-40ba-bc66-f2cb0e17addf" providerId="ADAL" clId="{E05E9454-51C9-47B8-93D4-4781BE52407A}" dt="2025-01-20T09:47:04.110" v="729"/>
        <pc:sldMkLst>
          <pc:docMk/>
          <pc:sldMk cId="3673841498" sldId="548"/>
        </pc:sldMkLst>
      </pc:sldChg>
      <pc:sldChg chg="modNotesTx">
        <pc:chgData name="Guy Manners (Green Ink)" userId="0f72d4e3-0f22-40ba-bc66-f2cb0e17addf" providerId="ADAL" clId="{E05E9454-51C9-47B8-93D4-4781BE52407A}" dt="2025-01-20T09:47:20.650" v="730"/>
        <pc:sldMkLst>
          <pc:docMk/>
          <pc:sldMk cId="584985910" sldId="551"/>
        </pc:sldMkLst>
      </pc:sldChg>
      <pc:sldChg chg="modSp mod">
        <pc:chgData name="Guy Manners (Green Ink)" userId="0f72d4e3-0f22-40ba-bc66-f2cb0e17addf" providerId="ADAL" clId="{E05E9454-51C9-47B8-93D4-4781BE52407A}" dt="2025-01-20T09:08:52.665" v="678" actId="6549"/>
        <pc:sldMkLst>
          <pc:docMk/>
          <pc:sldMk cId="3557591569" sldId="554"/>
        </pc:sldMkLst>
        <pc:spChg chg="mod">
          <ac:chgData name="Guy Manners (Green Ink)" userId="0f72d4e3-0f22-40ba-bc66-f2cb0e17addf" providerId="ADAL" clId="{E05E9454-51C9-47B8-93D4-4781BE52407A}" dt="2025-01-20T09:08:52.665" v="678" actId="6549"/>
          <ac:spMkLst>
            <pc:docMk/>
            <pc:sldMk cId="3557591569" sldId="554"/>
            <ac:spMk id="3" creationId="{3DD24D23-242A-B36C-7B34-DF9A62C6AFAD}"/>
          </ac:spMkLst>
        </pc:spChg>
      </pc:sldChg>
      <pc:sldChg chg="modNotesTx">
        <pc:chgData name="Guy Manners (Green Ink)" userId="0f72d4e3-0f22-40ba-bc66-f2cb0e17addf" providerId="ADAL" clId="{E05E9454-51C9-47B8-93D4-4781BE52407A}" dt="2025-01-20T09:48:04.732" v="731"/>
        <pc:sldMkLst>
          <pc:docMk/>
          <pc:sldMk cId="40989714" sldId="560"/>
        </pc:sldMkLst>
      </pc:sldChg>
      <pc:sldChg chg="modNotesTx">
        <pc:chgData name="Guy Manners (Green Ink)" userId="0f72d4e3-0f22-40ba-bc66-f2cb0e17addf" providerId="ADAL" clId="{E05E9454-51C9-47B8-93D4-4781BE52407A}" dt="2025-01-20T09:48:21.024" v="732"/>
        <pc:sldMkLst>
          <pc:docMk/>
          <pc:sldMk cId="2996773268" sldId="561"/>
        </pc:sldMkLst>
      </pc:sldChg>
      <pc:sldChg chg="modNotesTx">
        <pc:chgData name="Guy Manners (Green Ink)" userId="0f72d4e3-0f22-40ba-bc66-f2cb0e17addf" providerId="ADAL" clId="{E05E9454-51C9-47B8-93D4-4781BE52407A}" dt="2025-01-20T09:48:42.181" v="733"/>
        <pc:sldMkLst>
          <pc:docMk/>
          <pc:sldMk cId="1740026120" sldId="563"/>
        </pc:sldMkLst>
      </pc:sldChg>
    </pc:docChg>
  </pc:docChgLst>
  <pc:docChgLst>
    <pc:chgData name="Eilidh McGregor (Green Ink)" userId="9cba41ee-7d70-4c23-afba-c2290bddaa61" providerId="ADAL" clId="{AF8FD335-4393-45E8-9965-FFDD288A3F8E}"/>
    <pc:docChg chg="delSld delMainMaster">
      <pc:chgData name="Eilidh McGregor (Green Ink)" userId="9cba41ee-7d70-4c23-afba-c2290bddaa61" providerId="ADAL" clId="{AF8FD335-4393-45E8-9965-FFDD288A3F8E}" dt="2025-01-22T17:20:04.848" v="1" actId="2696"/>
      <pc:docMkLst>
        <pc:docMk/>
      </pc:docMkLst>
      <pc:sldChg chg="del">
        <pc:chgData name="Eilidh McGregor (Green Ink)" userId="9cba41ee-7d70-4c23-afba-c2290bddaa61" providerId="ADAL" clId="{AF8FD335-4393-45E8-9965-FFDD288A3F8E}" dt="2025-01-22T17:19:44.230" v="0" actId="2696"/>
        <pc:sldMkLst>
          <pc:docMk/>
          <pc:sldMk cId="0" sldId="257"/>
        </pc:sldMkLst>
      </pc:sldChg>
      <pc:sldChg chg="del">
        <pc:chgData name="Eilidh McGregor (Green Ink)" userId="9cba41ee-7d70-4c23-afba-c2290bddaa61" providerId="ADAL" clId="{AF8FD335-4393-45E8-9965-FFDD288A3F8E}" dt="2025-01-22T17:19:44.230" v="0" actId="2696"/>
        <pc:sldMkLst>
          <pc:docMk/>
          <pc:sldMk cId="0" sldId="258"/>
        </pc:sldMkLst>
      </pc:sldChg>
      <pc:sldChg chg="del">
        <pc:chgData name="Eilidh McGregor (Green Ink)" userId="9cba41ee-7d70-4c23-afba-c2290bddaa61" providerId="ADAL" clId="{AF8FD335-4393-45E8-9965-FFDD288A3F8E}" dt="2025-01-22T17:19:44.230" v="0" actId="2696"/>
        <pc:sldMkLst>
          <pc:docMk/>
          <pc:sldMk cId="0" sldId="259"/>
        </pc:sldMkLst>
      </pc:sldChg>
      <pc:sldChg chg="del">
        <pc:chgData name="Eilidh McGregor (Green Ink)" userId="9cba41ee-7d70-4c23-afba-c2290bddaa61" providerId="ADAL" clId="{AF8FD335-4393-45E8-9965-FFDD288A3F8E}" dt="2025-01-22T17:19:44.230" v="0" actId="2696"/>
        <pc:sldMkLst>
          <pc:docMk/>
          <pc:sldMk cId="0" sldId="260"/>
        </pc:sldMkLst>
      </pc:sldChg>
      <pc:sldChg chg="del">
        <pc:chgData name="Eilidh McGregor (Green Ink)" userId="9cba41ee-7d70-4c23-afba-c2290bddaa61" providerId="ADAL" clId="{AF8FD335-4393-45E8-9965-FFDD288A3F8E}" dt="2025-01-22T17:19:44.230" v="0" actId="2696"/>
        <pc:sldMkLst>
          <pc:docMk/>
          <pc:sldMk cId="0" sldId="261"/>
        </pc:sldMkLst>
      </pc:sldChg>
      <pc:sldChg chg="del">
        <pc:chgData name="Eilidh McGregor (Green Ink)" userId="9cba41ee-7d70-4c23-afba-c2290bddaa61" providerId="ADAL" clId="{AF8FD335-4393-45E8-9965-FFDD288A3F8E}" dt="2025-01-22T17:19:44.230" v="0" actId="2696"/>
        <pc:sldMkLst>
          <pc:docMk/>
          <pc:sldMk cId="0" sldId="262"/>
        </pc:sldMkLst>
      </pc:sldChg>
      <pc:sldChg chg="del">
        <pc:chgData name="Eilidh McGregor (Green Ink)" userId="9cba41ee-7d70-4c23-afba-c2290bddaa61" providerId="ADAL" clId="{AF8FD335-4393-45E8-9965-FFDD288A3F8E}" dt="2025-01-22T17:19:44.230" v="0" actId="2696"/>
        <pc:sldMkLst>
          <pc:docMk/>
          <pc:sldMk cId="0" sldId="263"/>
        </pc:sldMkLst>
      </pc:sldChg>
      <pc:sldChg chg="del">
        <pc:chgData name="Eilidh McGregor (Green Ink)" userId="9cba41ee-7d70-4c23-afba-c2290bddaa61" providerId="ADAL" clId="{AF8FD335-4393-45E8-9965-FFDD288A3F8E}" dt="2025-01-22T17:19:44.230" v="0" actId="2696"/>
        <pc:sldMkLst>
          <pc:docMk/>
          <pc:sldMk cId="0" sldId="264"/>
        </pc:sldMkLst>
      </pc:sldChg>
      <pc:sldChg chg="del">
        <pc:chgData name="Eilidh McGregor (Green Ink)" userId="9cba41ee-7d70-4c23-afba-c2290bddaa61" providerId="ADAL" clId="{AF8FD335-4393-45E8-9965-FFDD288A3F8E}" dt="2025-01-22T17:19:44.230" v="0" actId="2696"/>
        <pc:sldMkLst>
          <pc:docMk/>
          <pc:sldMk cId="0" sldId="265"/>
        </pc:sldMkLst>
      </pc:sldChg>
      <pc:sldChg chg="del">
        <pc:chgData name="Eilidh McGregor (Green Ink)" userId="9cba41ee-7d70-4c23-afba-c2290bddaa61" providerId="ADAL" clId="{AF8FD335-4393-45E8-9965-FFDD288A3F8E}" dt="2025-01-22T17:19:44.230" v="0" actId="2696"/>
        <pc:sldMkLst>
          <pc:docMk/>
          <pc:sldMk cId="0" sldId="268"/>
        </pc:sldMkLst>
      </pc:sldChg>
      <pc:sldChg chg="del">
        <pc:chgData name="Eilidh McGregor (Green Ink)" userId="9cba41ee-7d70-4c23-afba-c2290bddaa61" providerId="ADAL" clId="{AF8FD335-4393-45E8-9965-FFDD288A3F8E}" dt="2025-01-22T17:19:44.230" v="0" actId="2696"/>
        <pc:sldMkLst>
          <pc:docMk/>
          <pc:sldMk cId="0" sldId="269"/>
        </pc:sldMkLst>
      </pc:sldChg>
      <pc:sldChg chg="del">
        <pc:chgData name="Eilidh McGregor (Green Ink)" userId="9cba41ee-7d70-4c23-afba-c2290bddaa61" providerId="ADAL" clId="{AF8FD335-4393-45E8-9965-FFDD288A3F8E}" dt="2025-01-22T17:19:44.230" v="0" actId="2696"/>
        <pc:sldMkLst>
          <pc:docMk/>
          <pc:sldMk cId="0" sldId="270"/>
        </pc:sldMkLst>
      </pc:sldChg>
      <pc:sldChg chg="del">
        <pc:chgData name="Eilidh McGregor (Green Ink)" userId="9cba41ee-7d70-4c23-afba-c2290bddaa61" providerId="ADAL" clId="{AF8FD335-4393-45E8-9965-FFDD288A3F8E}" dt="2025-01-22T17:19:44.230" v="0" actId="2696"/>
        <pc:sldMkLst>
          <pc:docMk/>
          <pc:sldMk cId="0" sldId="271"/>
        </pc:sldMkLst>
      </pc:sldChg>
      <pc:sldChg chg="del">
        <pc:chgData name="Eilidh McGregor (Green Ink)" userId="9cba41ee-7d70-4c23-afba-c2290bddaa61" providerId="ADAL" clId="{AF8FD335-4393-45E8-9965-FFDD288A3F8E}" dt="2025-01-22T17:19:44.230" v="0" actId="2696"/>
        <pc:sldMkLst>
          <pc:docMk/>
          <pc:sldMk cId="0" sldId="272"/>
        </pc:sldMkLst>
      </pc:sldChg>
      <pc:sldChg chg="del">
        <pc:chgData name="Eilidh McGregor (Green Ink)" userId="9cba41ee-7d70-4c23-afba-c2290bddaa61" providerId="ADAL" clId="{AF8FD335-4393-45E8-9965-FFDD288A3F8E}" dt="2025-01-22T17:19:44.230" v="0" actId="2696"/>
        <pc:sldMkLst>
          <pc:docMk/>
          <pc:sldMk cId="0" sldId="273"/>
        </pc:sldMkLst>
      </pc:sldChg>
      <pc:sldChg chg="del">
        <pc:chgData name="Eilidh McGregor (Green Ink)" userId="9cba41ee-7d70-4c23-afba-c2290bddaa61" providerId="ADAL" clId="{AF8FD335-4393-45E8-9965-FFDD288A3F8E}" dt="2025-01-22T17:19:44.230" v="0" actId="2696"/>
        <pc:sldMkLst>
          <pc:docMk/>
          <pc:sldMk cId="0" sldId="274"/>
        </pc:sldMkLst>
      </pc:sldChg>
      <pc:sldChg chg="del">
        <pc:chgData name="Eilidh McGregor (Green Ink)" userId="9cba41ee-7d70-4c23-afba-c2290bddaa61" providerId="ADAL" clId="{AF8FD335-4393-45E8-9965-FFDD288A3F8E}" dt="2025-01-22T17:19:44.230" v="0" actId="2696"/>
        <pc:sldMkLst>
          <pc:docMk/>
          <pc:sldMk cId="2325324675" sldId="276"/>
        </pc:sldMkLst>
      </pc:sldChg>
      <pc:sldChg chg="del">
        <pc:chgData name="Eilidh McGregor (Green Ink)" userId="9cba41ee-7d70-4c23-afba-c2290bddaa61" providerId="ADAL" clId="{AF8FD335-4393-45E8-9965-FFDD288A3F8E}" dt="2025-01-22T17:19:44.230" v="0" actId="2696"/>
        <pc:sldMkLst>
          <pc:docMk/>
          <pc:sldMk cId="1137728767" sldId="277"/>
        </pc:sldMkLst>
      </pc:sldChg>
      <pc:sldChg chg="del">
        <pc:chgData name="Eilidh McGregor (Green Ink)" userId="9cba41ee-7d70-4c23-afba-c2290bddaa61" providerId="ADAL" clId="{AF8FD335-4393-45E8-9965-FFDD288A3F8E}" dt="2025-01-22T17:19:44.230" v="0" actId="2696"/>
        <pc:sldMkLst>
          <pc:docMk/>
          <pc:sldMk cId="156287223" sldId="278"/>
        </pc:sldMkLst>
      </pc:sldChg>
      <pc:sldChg chg="del">
        <pc:chgData name="Eilidh McGregor (Green Ink)" userId="9cba41ee-7d70-4c23-afba-c2290bddaa61" providerId="ADAL" clId="{AF8FD335-4393-45E8-9965-FFDD288A3F8E}" dt="2025-01-22T17:19:44.230" v="0" actId="2696"/>
        <pc:sldMkLst>
          <pc:docMk/>
          <pc:sldMk cId="487998334" sldId="279"/>
        </pc:sldMkLst>
      </pc:sldChg>
      <pc:sldChg chg="del">
        <pc:chgData name="Eilidh McGregor (Green Ink)" userId="9cba41ee-7d70-4c23-afba-c2290bddaa61" providerId="ADAL" clId="{AF8FD335-4393-45E8-9965-FFDD288A3F8E}" dt="2025-01-22T17:19:44.230" v="0" actId="2696"/>
        <pc:sldMkLst>
          <pc:docMk/>
          <pc:sldMk cId="2105561284" sldId="280"/>
        </pc:sldMkLst>
      </pc:sldChg>
      <pc:sldChg chg="del">
        <pc:chgData name="Eilidh McGregor (Green Ink)" userId="9cba41ee-7d70-4c23-afba-c2290bddaa61" providerId="ADAL" clId="{AF8FD335-4393-45E8-9965-FFDD288A3F8E}" dt="2025-01-22T17:19:44.230" v="0" actId="2696"/>
        <pc:sldMkLst>
          <pc:docMk/>
          <pc:sldMk cId="44598553" sldId="281"/>
        </pc:sldMkLst>
      </pc:sldChg>
      <pc:sldChg chg="del">
        <pc:chgData name="Eilidh McGregor (Green Ink)" userId="9cba41ee-7d70-4c23-afba-c2290bddaa61" providerId="ADAL" clId="{AF8FD335-4393-45E8-9965-FFDD288A3F8E}" dt="2025-01-22T17:19:44.230" v="0" actId="2696"/>
        <pc:sldMkLst>
          <pc:docMk/>
          <pc:sldMk cId="1578025308" sldId="282"/>
        </pc:sldMkLst>
      </pc:sldChg>
      <pc:sldChg chg="del">
        <pc:chgData name="Eilidh McGregor (Green Ink)" userId="9cba41ee-7d70-4c23-afba-c2290bddaa61" providerId="ADAL" clId="{AF8FD335-4393-45E8-9965-FFDD288A3F8E}" dt="2025-01-22T17:19:44.230" v="0" actId="2696"/>
        <pc:sldMkLst>
          <pc:docMk/>
          <pc:sldMk cId="2402466503" sldId="283"/>
        </pc:sldMkLst>
      </pc:sldChg>
      <pc:sldChg chg="del">
        <pc:chgData name="Eilidh McGregor (Green Ink)" userId="9cba41ee-7d70-4c23-afba-c2290bddaa61" providerId="ADAL" clId="{AF8FD335-4393-45E8-9965-FFDD288A3F8E}" dt="2025-01-22T17:19:44.230" v="0" actId="2696"/>
        <pc:sldMkLst>
          <pc:docMk/>
          <pc:sldMk cId="2856298819" sldId="284"/>
        </pc:sldMkLst>
      </pc:sldChg>
      <pc:sldChg chg="del">
        <pc:chgData name="Eilidh McGregor (Green Ink)" userId="9cba41ee-7d70-4c23-afba-c2290bddaa61" providerId="ADAL" clId="{AF8FD335-4393-45E8-9965-FFDD288A3F8E}" dt="2025-01-22T17:19:44.230" v="0" actId="2696"/>
        <pc:sldMkLst>
          <pc:docMk/>
          <pc:sldMk cId="3595759619" sldId="285"/>
        </pc:sldMkLst>
      </pc:sldChg>
      <pc:sldChg chg="del">
        <pc:chgData name="Eilidh McGregor (Green Ink)" userId="9cba41ee-7d70-4c23-afba-c2290bddaa61" providerId="ADAL" clId="{AF8FD335-4393-45E8-9965-FFDD288A3F8E}" dt="2025-01-22T17:19:44.230" v="0" actId="2696"/>
        <pc:sldMkLst>
          <pc:docMk/>
          <pc:sldMk cId="3483525006" sldId="286"/>
        </pc:sldMkLst>
      </pc:sldChg>
      <pc:sldChg chg="del">
        <pc:chgData name="Eilidh McGregor (Green Ink)" userId="9cba41ee-7d70-4c23-afba-c2290bddaa61" providerId="ADAL" clId="{AF8FD335-4393-45E8-9965-FFDD288A3F8E}" dt="2025-01-22T17:19:44.230" v="0" actId="2696"/>
        <pc:sldMkLst>
          <pc:docMk/>
          <pc:sldMk cId="1127691587" sldId="287"/>
        </pc:sldMkLst>
      </pc:sldChg>
      <pc:sldChg chg="del">
        <pc:chgData name="Eilidh McGregor (Green Ink)" userId="9cba41ee-7d70-4c23-afba-c2290bddaa61" providerId="ADAL" clId="{AF8FD335-4393-45E8-9965-FFDD288A3F8E}" dt="2025-01-22T17:19:44.230" v="0" actId="2696"/>
        <pc:sldMkLst>
          <pc:docMk/>
          <pc:sldMk cId="3760288944" sldId="288"/>
        </pc:sldMkLst>
      </pc:sldChg>
      <pc:sldChg chg="del">
        <pc:chgData name="Eilidh McGregor (Green Ink)" userId="9cba41ee-7d70-4c23-afba-c2290bddaa61" providerId="ADAL" clId="{AF8FD335-4393-45E8-9965-FFDD288A3F8E}" dt="2025-01-22T17:19:44.230" v="0" actId="2696"/>
        <pc:sldMkLst>
          <pc:docMk/>
          <pc:sldMk cId="2088804391" sldId="289"/>
        </pc:sldMkLst>
      </pc:sldChg>
      <pc:sldChg chg="del">
        <pc:chgData name="Eilidh McGregor (Green Ink)" userId="9cba41ee-7d70-4c23-afba-c2290bddaa61" providerId="ADAL" clId="{AF8FD335-4393-45E8-9965-FFDD288A3F8E}" dt="2025-01-22T17:19:44.230" v="0" actId="2696"/>
        <pc:sldMkLst>
          <pc:docMk/>
          <pc:sldMk cId="2536136086" sldId="290"/>
        </pc:sldMkLst>
      </pc:sldChg>
      <pc:sldChg chg="del">
        <pc:chgData name="Eilidh McGregor (Green Ink)" userId="9cba41ee-7d70-4c23-afba-c2290bddaa61" providerId="ADAL" clId="{AF8FD335-4393-45E8-9965-FFDD288A3F8E}" dt="2025-01-22T17:19:44.230" v="0" actId="2696"/>
        <pc:sldMkLst>
          <pc:docMk/>
          <pc:sldMk cId="2948403408" sldId="291"/>
        </pc:sldMkLst>
      </pc:sldChg>
      <pc:sldChg chg="del">
        <pc:chgData name="Eilidh McGregor (Green Ink)" userId="9cba41ee-7d70-4c23-afba-c2290bddaa61" providerId="ADAL" clId="{AF8FD335-4393-45E8-9965-FFDD288A3F8E}" dt="2025-01-22T17:19:44.230" v="0" actId="2696"/>
        <pc:sldMkLst>
          <pc:docMk/>
          <pc:sldMk cId="3190309418" sldId="292"/>
        </pc:sldMkLst>
      </pc:sldChg>
      <pc:sldChg chg="del">
        <pc:chgData name="Eilidh McGregor (Green Ink)" userId="9cba41ee-7d70-4c23-afba-c2290bddaa61" providerId="ADAL" clId="{AF8FD335-4393-45E8-9965-FFDD288A3F8E}" dt="2025-01-22T17:19:44.230" v="0" actId="2696"/>
        <pc:sldMkLst>
          <pc:docMk/>
          <pc:sldMk cId="4008065995" sldId="293"/>
        </pc:sldMkLst>
      </pc:sldChg>
      <pc:sldChg chg="del">
        <pc:chgData name="Eilidh McGregor (Green Ink)" userId="9cba41ee-7d70-4c23-afba-c2290bddaa61" providerId="ADAL" clId="{AF8FD335-4393-45E8-9965-FFDD288A3F8E}" dt="2025-01-22T17:19:44.230" v="0" actId="2696"/>
        <pc:sldMkLst>
          <pc:docMk/>
          <pc:sldMk cId="2273748839" sldId="294"/>
        </pc:sldMkLst>
      </pc:sldChg>
      <pc:sldChg chg="del">
        <pc:chgData name="Eilidh McGregor (Green Ink)" userId="9cba41ee-7d70-4c23-afba-c2290bddaa61" providerId="ADAL" clId="{AF8FD335-4393-45E8-9965-FFDD288A3F8E}" dt="2025-01-22T17:19:44.230" v="0" actId="2696"/>
        <pc:sldMkLst>
          <pc:docMk/>
          <pc:sldMk cId="506637727" sldId="295"/>
        </pc:sldMkLst>
      </pc:sldChg>
      <pc:sldChg chg="del">
        <pc:chgData name="Eilidh McGregor (Green Ink)" userId="9cba41ee-7d70-4c23-afba-c2290bddaa61" providerId="ADAL" clId="{AF8FD335-4393-45E8-9965-FFDD288A3F8E}" dt="2025-01-22T17:19:44.230" v="0" actId="2696"/>
        <pc:sldMkLst>
          <pc:docMk/>
          <pc:sldMk cId="2167027896" sldId="296"/>
        </pc:sldMkLst>
      </pc:sldChg>
      <pc:sldChg chg="del">
        <pc:chgData name="Eilidh McGregor (Green Ink)" userId="9cba41ee-7d70-4c23-afba-c2290bddaa61" providerId="ADAL" clId="{AF8FD335-4393-45E8-9965-FFDD288A3F8E}" dt="2025-01-22T17:19:44.230" v="0" actId="2696"/>
        <pc:sldMkLst>
          <pc:docMk/>
          <pc:sldMk cId="638909572" sldId="297"/>
        </pc:sldMkLst>
      </pc:sldChg>
      <pc:sldChg chg="del">
        <pc:chgData name="Eilidh McGregor (Green Ink)" userId="9cba41ee-7d70-4c23-afba-c2290bddaa61" providerId="ADAL" clId="{AF8FD335-4393-45E8-9965-FFDD288A3F8E}" dt="2025-01-22T17:19:44.230" v="0" actId="2696"/>
        <pc:sldMkLst>
          <pc:docMk/>
          <pc:sldMk cId="2532305775" sldId="298"/>
        </pc:sldMkLst>
      </pc:sldChg>
      <pc:sldChg chg="del">
        <pc:chgData name="Eilidh McGregor (Green Ink)" userId="9cba41ee-7d70-4c23-afba-c2290bddaa61" providerId="ADAL" clId="{AF8FD335-4393-45E8-9965-FFDD288A3F8E}" dt="2025-01-22T17:19:44.230" v="0" actId="2696"/>
        <pc:sldMkLst>
          <pc:docMk/>
          <pc:sldMk cId="2589981433" sldId="299"/>
        </pc:sldMkLst>
      </pc:sldChg>
      <pc:sldChg chg="del">
        <pc:chgData name="Eilidh McGregor (Green Ink)" userId="9cba41ee-7d70-4c23-afba-c2290bddaa61" providerId="ADAL" clId="{AF8FD335-4393-45E8-9965-FFDD288A3F8E}" dt="2025-01-22T17:19:44.230" v="0" actId="2696"/>
        <pc:sldMkLst>
          <pc:docMk/>
          <pc:sldMk cId="3062596167" sldId="300"/>
        </pc:sldMkLst>
      </pc:sldChg>
      <pc:sldChg chg="del">
        <pc:chgData name="Eilidh McGregor (Green Ink)" userId="9cba41ee-7d70-4c23-afba-c2290bddaa61" providerId="ADAL" clId="{AF8FD335-4393-45E8-9965-FFDD288A3F8E}" dt="2025-01-22T17:19:44.230" v="0" actId="2696"/>
        <pc:sldMkLst>
          <pc:docMk/>
          <pc:sldMk cId="1692043370" sldId="301"/>
        </pc:sldMkLst>
      </pc:sldChg>
      <pc:sldChg chg="del">
        <pc:chgData name="Eilidh McGregor (Green Ink)" userId="9cba41ee-7d70-4c23-afba-c2290bddaa61" providerId="ADAL" clId="{AF8FD335-4393-45E8-9965-FFDD288A3F8E}" dt="2025-01-22T17:19:44.230" v="0" actId="2696"/>
        <pc:sldMkLst>
          <pc:docMk/>
          <pc:sldMk cId="4262841150" sldId="302"/>
        </pc:sldMkLst>
      </pc:sldChg>
      <pc:sldChg chg="del">
        <pc:chgData name="Eilidh McGregor (Green Ink)" userId="9cba41ee-7d70-4c23-afba-c2290bddaa61" providerId="ADAL" clId="{AF8FD335-4393-45E8-9965-FFDD288A3F8E}" dt="2025-01-22T17:19:44.230" v="0" actId="2696"/>
        <pc:sldMkLst>
          <pc:docMk/>
          <pc:sldMk cId="880424807" sldId="303"/>
        </pc:sldMkLst>
      </pc:sldChg>
      <pc:sldChg chg="del">
        <pc:chgData name="Eilidh McGregor (Green Ink)" userId="9cba41ee-7d70-4c23-afba-c2290bddaa61" providerId="ADAL" clId="{AF8FD335-4393-45E8-9965-FFDD288A3F8E}" dt="2025-01-22T17:19:44.230" v="0" actId="2696"/>
        <pc:sldMkLst>
          <pc:docMk/>
          <pc:sldMk cId="1227228117" sldId="304"/>
        </pc:sldMkLst>
      </pc:sldChg>
      <pc:sldChg chg="del">
        <pc:chgData name="Eilidh McGregor (Green Ink)" userId="9cba41ee-7d70-4c23-afba-c2290bddaa61" providerId="ADAL" clId="{AF8FD335-4393-45E8-9965-FFDD288A3F8E}" dt="2025-01-22T17:19:44.230" v="0" actId="2696"/>
        <pc:sldMkLst>
          <pc:docMk/>
          <pc:sldMk cId="3751994093" sldId="305"/>
        </pc:sldMkLst>
      </pc:sldChg>
      <pc:sldChg chg="del">
        <pc:chgData name="Eilidh McGregor (Green Ink)" userId="9cba41ee-7d70-4c23-afba-c2290bddaa61" providerId="ADAL" clId="{AF8FD335-4393-45E8-9965-FFDD288A3F8E}" dt="2025-01-22T17:19:44.230" v="0" actId="2696"/>
        <pc:sldMkLst>
          <pc:docMk/>
          <pc:sldMk cId="1617310243" sldId="306"/>
        </pc:sldMkLst>
      </pc:sldChg>
      <pc:sldChg chg="del">
        <pc:chgData name="Eilidh McGregor (Green Ink)" userId="9cba41ee-7d70-4c23-afba-c2290bddaa61" providerId="ADAL" clId="{AF8FD335-4393-45E8-9965-FFDD288A3F8E}" dt="2025-01-22T17:19:44.230" v="0" actId="2696"/>
        <pc:sldMkLst>
          <pc:docMk/>
          <pc:sldMk cId="941654747" sldId="307"/>
        </pc:sldMkLst>
      </pc:sldChg>
      <pc:sldChg chg="del">
        <pc:chgData name="Eilidh McGregor (Green Ink)" userId="9cba41ee-7d70-4c23-afba-c2290bddaa61" providerId="ADAL" clId="{AF8FD335-4393-45E8-9965-FFDD288A3F8E}" dt="2025-01-22T17:19:44.230" v="0" actId="2696"/>
        <pc:sldMkLst>
          <pc:docMk/>
          <pc:sldMk cId="2976818819" sldId="308"/>
        </pc:sldMkLst>
      </pc:sldChg>
      <pc:sldChg chg="del">
        <pc:chgData name="Eilidh McGregor (Green Ink)" userId="9cba41ee-7d70-4c23-afba-c2290bddaa61" providerId="ADAL" clId="{AF8FD335-4393-45E8-9965-FFDD288A3F8E}" dt="2025-01-22T17:19:44.230" v="0" actId="2696"/>
        <pc:sldMkLst>
          <pc:docMk/>
          <pc:sldMk cId="1702705720" sldId="309"/>
        </pc:sldMkLst>
      </pc:sldChg>
      <pc:sldChg chg="del">
        <pc:chgData name="Eilidh McGregor (Green Ink)" userId="9cba41ee-7d70-4c23-afba-c2290bddaa61" providerId="ADAL" clId="{AF8FD335-4393-45E8-9965-FFDD288A3F8E}" dt="2025-01-22T17:19:44.230" v="0" actId="2696"/>
        <pc:sldMkLst>
          <pc:docMk/>
          <pc:sldMk cId="3309654041" sldId="310"/>
        </pc:sldMkLst>
      </pc:sldChg>
      <pc:sldChg chg="del">
        <pc:chgData name="Eilidh McGregor (Green Ink)" userId="9cba41ee-7d70-4c23-afba-c2290bddaa61" providerId="ADAL" clId="{AF8FD335-4393-45E8-9965-FFDD288A3F8E}" dt="2025-01-22T17:19:44.230" v="0" actId="2696"/>
        <pc:sldMkLst>
          <pc:docMk/>
          <pc:sldMk cId="2425938701" sldId="311"/>
        </pc:sldMkLst>
      </pc:sldChg>
      <pc:sldChg chg="del">
        <pc:chgData name="Eilidh McGregor (Green Ink)" userId="9cba41ee-7d70-4c23-afba-c2290bddaa61" providerId="ADAL" clId="{AF8FD335-4393-45E8-9965-FFDD288A3F8E}" dt="2025-01-22T17:19:44.230" v="0" actId="2696"/>
        <pc:sldMkLst>
          <pc:docMk/>
          <pc:sldMk cId="2735761718" sldId="312"/>
        </pc:sldMkLst>
      </pc:sldChg>
      <pc:sldChg chg="del">
        <pc:chgData name="Eilidh McGregor (Green Ink)" userId="9cba41ee-7d70-4c23-afba-c2290bddaa61" providerId="ADAL" clId="{AF8FD335-4393-45E8-9965-FFDD288A3F8E}" dt="2025-01-22T17:19:44.230" v="0" actId="2696"/>
        <pc:sldMkLst>
          <pc:docMk/>
          <pc:sldMk cId="31742039" sldId="313"/>
        </pc:sldMkLst>
      </pc:sldChg>
      <pc:sldChg chg="del">
        <pc:chgData name="Eilidh McGregor (Green Ink)" userId="9cba41ee-7d70-4c23-afba-c2290bddaa61" providerId="ADAL" clId="{AF8FD335-4393-45E8-9965-FFDD288A3F8E}" dt="2025-01-22T17:19:44.230" v="0" actId="2696"/>
        <pc:sldMkLst>
          <pc:docMk/>
          <pc:sldMk cId="3703753277" sldId="314"/>
        </pc:sldMkLst>
      </pc:sldChg>
      <pc:sldChg chg="del">
        <pc:chgData name="Eilidh McGregor (Green Ink)" userId="9cba41ee-7d70-4c23-afba-c2290bddaa61" providerId="ADAL" clId="{AF8FD335-4393-45E8-9965-FFDD288A3F8E}" dt="2025-01-22T17:20:04.848" v="1" actId="2696"/>
        <pc:sldMkLst>
          <pc:docMk/>
          <pc:sldMk cId="2282169624" sldId="331"/>
        </pc:sldMkLst>
      </pc:sldChg>
      <pc:sldChg chg="del">
        <pc:chgData name="Eilidh McGregor (Green Ink)" userId="9cba41ee-7d70-4c23-afba-c2290bddaa61" providerId="ADAL" clId="{AF8FD335-4393-45E8-9965-FFDD288A3F8E}" dt="2025-01-22T17:20:04.848" v="1" actId="2696"/>
        <pc:sldMkLst>
          <pc:docMk/>
          <pc:sldMk cId="3640792935" sldId="332"/>
        </pc:sldMkLst>
      </pc:sldChg>
      <pc:sldChg chg="del">
        <pc:chgData name="Eilidh McGregor (Green Ink)" userId="9cba41ee-7d70-4c23-afba-c2290bddaa61" providerId="ADAL" clId="{AF8FD335-4393-45E8-9965-FFDD288A3F8E}" dt="2025-01-22T17:20:04.848" v="1" actId="2696"/>
        <pc:sldMkLst>
          <pc:docMk/>
          <pc:sldMk cId="3389520788" sldId="333"/>
        </pc:sldMkLst>
      </pc:sldChg>
      <pc:sldChg chg="del">
        <pc:chgData name="Eilidh McGregor (Green Ink)" userId="9cba41ee-7d70-4c23-afba-c2290bddaa61" providerId="ADAL" clId="{AF8FD335-4393-45E8-9965-FFDD288A3F8E}" dt="2025-01-22T17:20:04.848" v="1" actId="2696"/>
        <pc:sldMkLst>
          <pc:docMk/>
          <pc:sldMk cId="2260159668" sldId="334"/>
        </pc:sldMkLst>
      </pc:sldChg>
      <pc:sldChg chg="del">
        <pc:chgData name="Eilidh McGregor (Green Ink)" userId="9cba41ee-7d70-4c23-afba-c2290bddaa61" providerId="ADAL" clId="{AF8FD335-4393-45E8-9965-FFDD288A3F8E}" dt="2025-01-22T17:20:04.848" v="1" actId="2696"/>
        <pc:sldMkLst>
          <pc:docMk/>
          <pc:sldMk cId="503172891" sldId="335"/>
        </pc:sldMkLst>
      </pc:sldChg>
      <pc:sldChg chg="del">
        <pc:chgData name="Eilidh McGregor (Green Ink)" userId="9cba41ee-7d70-4c23-afba-c2290bddaa61" providerId="ADAL" clId="{AF8FD335-4393-45E8-9965-FFDD288A3F8E}" dt="2025-01-22T17:20:04.848" v="1" actId="2696"/>
        <pc:sldMkLst>
          <pc:docMk/>
          <pc:sldMk cId="189337088" sldId="336"/>
        </pc:sldMkLst>
      </pc:sldChg>
      <pc:sldChg chg="del">
        <pc:chgData name="Eilidh McGregor (Green Ink)" userId="9cba41ee-7d70-4c23-afba-c2290bddaa61" providerId="ADAL" clId="{AF8FD335-4393-45E8-9965-FFDD288A3F8E}" dt="2025-01-22T17:20:04.848" v="1" actId="2696"/>
        <pc:sldMkLst>
          <pc:docMk/>
          <pc:sldMk cId="2349944705" sldId="338"/>
        </pc:sldMkLst>
      </pc:sldChg>
      <pc:sldChg chg="del">
        <pc:chgData name="Eilidh McGregor (Green Ink)" userId="9cba41ee-7d70-4c23-afba-c2290bddaa61" providerId="ADAL" clId="{AF8FD335-4393-45E8-9965-FFDD288A3F8E}" dt="2025-01-22T17:20:04.848" v="1" actId="2696"/>
        <pc:sldMkLst>
          <pc:docMk/>
          <pc:sldMk cId="608429785" sldId="339"/>
        </pc:sldMkLst>
      </pc:sldChg>
      <pc:sldChg chg="del">
        <pc:chgData name="Eilidh McGregor (Green Ink)" userId="9cba41ee-7d70-4c23-afba-c2290bddaa61" providerId="ADAL" clId="{AF8FD335-4393-45E8-9965-FFDD288A3F8E}" dt="2025-01-22T17:20:04.848" v="1" actId="2696"/>
        <pc:sldMkLst>
          <pc:docMk/>
          <pc:sldMk cId="2610938113" sldId="340"/>
        </pc:sldMkLst>
      </pc:sldChg>
      <pc:sldChg chg="del">
        <pc:chgData name="Eilidh McGregor (Green Ink)" userId="9cba41ee-7d70-4c23-afba-c2290bddaa61" providerId="ADAL" clId="{AF8FD335-4393-45E8-9965-FFDD288A3F8E}" dt="2025-01-22T17:20:04.848" v="1" actId="2696"/>
        <pc:sldMkLst>
          <pc:docMk/>
          <pc:sldMk cId="2203998842" sldId="341"/>
        </pc:sldMkLst>
      </pc:sldChg>
      <pc:sldChg chg="del">
        <pc:chgData name="Eilidh McGregor (Green Ink)" userId="9cba41ee-7d70-4c23-afba-c2290bddaa61" providerId="ADAL" clId="{AF8FD335-4393-45E8-9965-FFDD288A3F8E}" dt="2025-01-22T17:20:04.848" v="1" actId="2696"/>
        <pc:sldMkLst>
          <pc:docMk/>
          <pc:sldMk cId="1858194508" sldId="342"/>
        </pc:sldMkLst>
      </pc:sldChg>
      <pc:sldChg chg="del">
        <pc:chgData name="Eilidh McGregor (Green Ink)" userId="9cba41ee-7d70-4c23-afba-c2290bddaa61" providerId="ADAL" clId="{AF8FD335-4393-45E8-9965-FFDD288A3F8E}" dt="2025-01-22T17:20:04.848" v="1" actId="2696"/>
        <pc:sldMkLst>
          <pc:docMk/>
          <pc:sldMk cId="3591334104" sldId="343"/>
        </pc:sldMkLst>
      </pc:sldChg>
      <pc:sldChg chg="del">
        <pc:chgData name="Eilidh McGregor (Green Ink)" userId="9cba41ee-7d70-4c23-afba-c2290bddaa61" providerId="ADAL" clId="{AF8FD335-4393-45E8-9965-FFDD288A3F8E}" dt="2025-01-22T17:20:04.848" v="1" actId="2696"/>
        <pc:sldMkLst>
          <pc:docMk/>
          <pc:sldMk cId="1685860822" sldId="344"/>
        </pc:sldMkLst>
      </pc:sldChg>
      <pc:sldChg chg="del">
        <pc:chgData name="Eilidh McGregor (Green Ink)" userId="9cba41ee-7d70-4c23-afba-c2290bddaa61" providerId="ADAL" clId="{AF8FD335-4393-45E8-9965-FFDD288A3F8E}" dt="2025-01-22T17:20:04.848" v="1" actId="2696"/>
        <pc:sldMkLst>
          <pc:docMk/>
          <pc:sldMk cId="1115174239" sldId="345"/>
        </pc:sldMkLst>
      </pc:sldChg>
      <pc:sldChg chg="del">
        <pc:chgData name="Eilidh McGregor (Green Ink)" userId="9cba41ee-7d70-4c23-afba-c2290bddaa61" providerId="ADAL" clId="{AF8FD335-4393-45E8-9965-FFDD288A3F8E}" dt="2025-01-22T17:20:04.848" v="1" actId="2696"/>
        <pc:sldMkLst>
          <pc:docMk/>
          <pc:sldMk cId="3520038041" sldId="346"/>
        </pc:sldMkLst>
      </pc:sldChg>
      <pc:sldChg chg="del">
        <pc:chgData name="Eilidh McGregor (Green Ink)" userId="9cba41ee-7d70-4c23-afba-c2290bddaa61" providerId="ADAL" clId="{AF8FD335-4393-45E8-9965-FFDD288A3F8E}" dt="2025-01-22T17:20:04.848" v="1" actId="2696"/>
        <pc:sldMkLst>
          <pc:docMk/>
          <pc:sldMk cId="2308235034" sldId="347"/>
        </pc:sldMkLst>
      </pc:sldChg>
      <pc:sldChg chg="del">
        <pc:chgData name="Eilidh McGregor (Green Ink)" userId="9cba41ee-7d70-4c23-afba-c2290bddaa61" providerId="ADAL" clId="{AF8FD335-4393-45E8-9965-FFDD288A3F8E}" dt="2025-01-22T17:20:04.848" v="1" actId="2696"/>
        <pc:sldMkLst>
          <pc:docMk/>
          <pc:sldMk cId="3936956838" sldId="348"/>
        </pc:sldMkLst>
      </pc:sldChg>
      <pc:sldChg chg="del">
        <pc:chgData name="Eilidh McGregor (Green Ink)" userId="9cba41ee-7d70-4c23-afba-c2290bddaa61" providerId="ADAL" clId="{AF8FD335-4393-45E8-9965-FFDD288A3F8E}" dt="2025-01-22T17:20:04.848" v="1" actId="2696"/>
        <pc:sldMkLst>
          <pc:docMk/>
          <pc:sldMk cId="3291694893" sldId="349"/>
        </pc:sldMkLst>
      </pc:sldChg>
      <pc:sldChg chg="del">
        <pc:chgData name="Eilidh McGregor (Green Ink)" userId="9cba41ee-7d70-4c23-afba-c2290bddaa61" providerId="ADAL" clId="{AF8FD335-4393-45E8-9965-FFDD288A3F8E}" dt="2025-01-22T17:20:04.848" v="1" actId="2696"/>
        <pc:sldMkLst>
          <pc:docMk/>
          <pc:sldMk cId="3624528765" sldId="350"/>
        </pc:sldMkLst>
      </pc:sldChg>
      <pc:sldChg chg="del">
        <pc:chgData name="Eilidh McGregor (Green Ink)" userId="9cba41ee-7d70-4c23-afba-c2290bddaa61" providerId="ADAL" clId="{AF8FD335-4393-45E8-9965-FFDD288A3F8E}" dt="2025-01-22T17:20:04.848" v="1" actId="2696"/>
        <pc:sldMkLst>
          <pc:docMk/>
          <pc:sldMk cId="2547595142" sldId="351"/>
        </pc:sldMkLst>
      </pc:sldChg>
      <pc:sldChg chg="del">
        <pc:chgData name="Eilidh McGregor (Green Ink)" userId="9cba41ee-7d70-4c23-afba-c2290bddaa61" providerId="ADAL" clId="{AF8FD335-4393-45E8-9965-FFDD288A3F8E}" dt="2025-01-22T17:20:04.848" v="1" actId="2696"/>
        <pc:sldMkLst>
          <pc:docMk/>
          <pc:sldMk cId="3035615297" sldId="352"/>
        </pc:sldMkLst>
      </pc:sldChg>
      <pc:sldChg chg="del">
        <pc:chgData name="Eilidh McGregor (Green Ink)" userId="9cba41ee-7d70-4c23-afba-c2290bddaa61" providerId="ADAL" clId="{AF8FD335-4393-45E8-9965-FFDD288A3F8E}" dt="2025-01-22T17:20:04.848" v="1" actId="2696"/>
        <pc:sldMkLst>
          <pc:docMk/>
          <pc:sldMk cId="3473095637" sldId="353"/>
        </pc:sldMkLst>
      </pc:sldChg>
      <pc:sldChg chg="del">
        <pc:chgData name="Eilidh McGregor (Green Ink)" userId="9cba41ee-7d70-4c23-afba-c2290bddaa61" providerId="ADAL" clId="{AF8FD335-4393-45E8-9965-FFDD288A3F8E}" dt="2025-01-22T17:20:04.848" v="1" actId="2696"/>
        <pc:sldMkLst>
          <pc:docMk/>
          <pc:sldMk cId="2944623996" sldId="354"/>
        </pc:sldMkLst>
      </pc:sldChg>
      <pc:sldChg chg="del">
        <pc:chgData name="Eilidh McGregor (Green Ink)" userId="9cba41ee-7d70-4c23-afba-c2290bddaa61" providerId="ADAL" clId="{AF8FD335-4393-45E8-9965-FFDD288A3F8E}" dt="2025-01-22T17:20:04.848" v="1" actId="2696"/>
        <pc:sldMkLst>
          <pc:docMk/>
          <pc:sldMk cId="2691747382" sldId="355"/>
        </pc:sldMkLst>
      </pc:sldChg>
      <pc:sldChg chg="del">
        <pc:chgData name="Eilidh McGregor (Green Ink)" userId="9cba41ee-7d70-4c23-afba-c2290bddaa61" providerId="ADAL" clId="{AF8FD335-4393-45E8-9965-FFDD288A3F8E}" dt="2025-01-22T17:20:04.848" v="1" actId="2696"/>
        <pc:sldMkLst>
          <pc:docMk/>
          <pc:sldMk cId="4185511180" sldId="356"/>
        </pc:sldMkLst>
      </pc:sldChg>
      <pc:sldChg chg="del">
        <pc:chgData name="Eilidh McGregor (Green Ink)" userId="9cba41ee-7d70-4c23-afba-c2290bddaa61" providerId="ADAL" clId="{AF8FD335-4393-45E8-9965-FFDD288A3F8E}" dt="2025-01-22T17:20:04.848" v="1" actId="2696"/>
        <pc:sldMkLst>
          <pc:docMk/>
          <pc:sldMk cId="1111653470" sldId="357"/>
        </pc:sldMkLst>
      </pc:sldChg>
      <pc:sldChg chg="del">
        <pc:chgData name="Eilidh McGregor (Green Ink)" userId="9cba41ee-7d70-4c23-afba-c2290bddaa61" providerId="ADAL" clId="{AF8FD335-4393-45E8-9965-FFDD288A3F8E}" dt="2025-01-22T17:20:04.848" v="1" actId="2696"/>
        <pc:sldMkLst>
          <pc:docMk/>
          <pc:sldMk cId="3487666049" sldId="358"/>
        </pc:sldMkLst>
      </pc:sldChg>
      <pc:sldChg chg="del">
        <pc:chgData name="Eilidh McGregor (Green Ink)" userId="9cba41ee-7d70-4c23-afba-c2290bddaa61" providerId="ADAL" clId="{AF8FD335-4393-45E8-9965-FFDD288A3F8E}" dt="2025-01-22T17:20:04.848" v="1" actId="2696"/>
        <pc:sldMkLst>
          <pc:docMk/>
          <pc:sldMk cId="2286267831" sldId="359"/>
        </pc:sldMkLst>
      </pc:sldChg>
      <pc:sldChg chg="del">
        <pc:chgData name="Eilidh McGregor (Green Ink)" userId="9cba41ee-7d70-4c23-afba-c2290bddaa61" providerId="ADAL" clId="{AF8FD335-4393-45E8-9965-FFDD288A3F8E}" dt="2025-01-22T17:20:04.848" v="1" actId="2696"/>
        <pc:sldMkLst>
          <pc:docMk/>
          <pc:sldMk cId="808584332" sldId="360"/>
        </pc:sldMkLst>
      </pc:sldChg>
      <pc:sldChg chg="del">
        <pc:chgData name="Eilidh McGregor (Green Ink)" userId="9cba41ee-7d70-4c23-afba-c2290bddaa61" providerId="ADAL" clId="{AF8FD335-4393-45E8-9965-FFDD288A3F8E}" dt="2025-01-22T17:20:04.848" v="1" actId="2696"/>
        <pc:sldMkLst>
          <pc:docMk/>
          <pc:sldMk cId="2053373606" sldId="361"/>
        </pc:sldMkLst>
      </pc:sldChg>
      <pc:sldChg chg="del">
        <pc:chgData name="Eilidh McGregor (Green Ink)" userId="9cba41ee-7d70-4c23-afba-c2290bddaa61" providerId="ADAL" clId="{AF8FD335-4393-45E8-9965-FFDD288A3F8E}" dt="2025-01-22T17:20:04.848" v="1" actId="2696"/>
        <pc:sldMkLst>
          <pc:docMk/>
          <pc:sldMk cId="381938884" sldId="362"/>
        </pc:sldMkLst>
      </pc:sldChg>
      <pc:sldChg chg="del">
        <pc:chgData name="Eilidh McGregor (Green Ink)" userId="9cba41ee-7d70-4c23-afba-c2290bddaa61" providerId="ADAL" clId="{AF8FD335-4393-45E8-9965-FFDD288A3F8E}" dt="2025-01-22T17:20:04.848" v="1" actId="2696"/>
        <pc:sldMkLst>
          <pc:docMk/>
          <pc:sldMk cId="2997695657" sldId="363"/>
        </pc:sldMkLst>
      </pc:sldChg>
      <pc:sldChg chg="del">
        <pc:chgData name="Eilidh McGregor (Green Ink)" userId="9cba41ee-7d70-4c23-afba-c2290bddaa61" providerId="ADAL" clId="{AF8FD335-4393-45E8-9965-FFDD288A3F8E}" dt="2025-01-22T17:20:04.848" v="1" actId="2696"/>
        <pc:sldMkLst>
          <pc:docMk/>
          <pc:sldMk cId="2502400184" sldId="364"/>
        </pc:sldMkLst>
      </pc:sldChg>
      <pc:sldChg chg="del">
        <pc:chgData name="Eilidh McGregor (Green Ink)" userId="9cba41ee-7d70-4c23-afba-c2290bddaa61" providerId="ADAL" clId="{AF8FD335-4393-45E8-9965-FFDD288A3F8E}" dt="2025-01-22T17:20:04.848" v="1" actId="2696"/>
        <pc:sldMkLst>
          <pc:docMk/>
          <pc:sldMk cId="450505083" sldId="365"/>
        </pc:sldMkLst>
      </pc:sldChg>
      <pc:sldChg chg="del">
        <pc:chgData name="Eilidh McGregor (Green Ink)" userId="9cba41ee-7d70-4c23-afba-c2290bddaa61" providerId="ADAL" clId="{AF8FD335-4393-45E8-9965-FFDD288A3F8E}" dt="2025-01-22T17:20:04.848" v="1" actId="2696"/>
        <pc:sldMkLst>
          <pc:docMk/>
          <pc:sldMk cId="2910822156" sldId="366"/>
        </pc:sldMkLst>
      </pc:sldChg>
      <pc:sldChg chg="del">
        <pc:chgData name="Eilidh McGregor (Green Ink)" userId="9cba41ee-7d70-4c23-afba-c2290bddaa61" providerId="ADAL" clId="{AF8FD335-4393-45E8-9965-FFDD288A3F8E}" dt="2025-01-22T17:20:04.848" v="1" actId="2696"/>
        <pc:sldMkLst>
          <pc:docMk/>
          <pc:sldMk cId="3930788228" sldId="367"/>
        </pc:sldMkLst>
      </pc:sldChg>
      <pc:sldChg chg="del">
        <pc:chgData name="Eilidh McGregor (Green Ink)" userId="9cba41ee-7d70-4c23-afba-c2290bddaa61" providerId="ADAL" clId="{AF8FD335-4393-45E8-9965-FFDD288A3F8E}" dt="2025-01-22T17:20:04.848" v="1" actId="2696"/>
        <pc:sldMkLst>
          <pc:docMk/>
          <pc:sldMk cId="3960158483" sldId="368"/>
        </pc:sldMkLst>
      </pc:sldChg>
      <pc:sldChg chg="del">
        <pc:chgData name="Eilidh McGregor (Green Ink)" userId="9cba41ee-7d70-4c23-afba-c2290bddaa61" providerId="ADAL" clId="{AF8FD335-4393-45E8-9965-FFDD288A3F8E}" dt="2025-01-22T17:20:04.848" v="1" actId="2696"/>
        <pc:sldMkLst>
          <pc:docMk/>
          <pc:sldMk cId="2664659621" sldId="369"/>
        </pc:sldMkLst>
      </pc:sldChg>
      <pc:sldChg chg="del">
        <pc:chgData name="Eilidh McGregor (Green Ink)" userId="9cba41ee-7d70-4c23-afba-c2290bddaa61" providerId="ADAL" clId="{AF8FD335-4393-45E8-9965-FFDD288A3F8E}" dt="2025-01-22T17:20:04.848" v="1" actId="2696"/>
        <pc:sldMkLst>
          <pc:docMk/>
          <pc:sldMk cId="3331365431" sldId="370"/>
        </pc:sldMkLst>
      </pc:sldChg>
      <pc:sldChg chg="del">
        <pc:chgData name="Eilidh McGregor (Green Ink)" userId="9cba41ee-7d70-4c23-afba-c2290bddaa61" providerId="ADAL" clId="{AF8FD335-4393-45E8-9965-FFDD288A3F8E}" dt="2025-01-22T17:20:04.848" v="1" actId="2696"/>
        <pc:sldMkLst>
          <pc:docMk/>
          <pc:sldMk cId="1380650648" sldId="371"/>
        </pc:sldMkLst>
      </pc:sldChg>
      <pc:sldChg chg="del">
        <pc:chgData name="Eilidh McGregor (Green Ink)" userId="9cba41ee-7d70-4c23-afba-c2290bddaa61" providerId="ADAL" clId="{AF8FD335-4393-45E8-9965-FFDD288A3F8E}" dt="2025-01-22T17:20:04.848" v="1" actId="2696"/>
        <pc:sldMkLst>
          <pc:docMk/>
          <pc:sldMk cId="1476635638" sldId="372"/>
        </pc:sldMkLst>
      </pc:sldChg>
      <pc:sldChg chg="del">
        <pc:chgData name="Eilidh McGregor (Green Ink)" userId="9cba41ee-7d70-4c23-afba-c2290bddaa61" providerId="ADAL" clId="{AF8FD335-4393-45E8-9965-FFDD288A3F8E}" dt="2025-01-22T17:20:04.848" v="1" actId="2696"/>
        <pc:sldMkLst>
          <pc:docMk/>
          <pc:sldMk cId="518623373" sldId="373"/>
        </pc:sldMkLst>
      </pc:sldChg>
      <pc:sldChg chg="del">
        <pc:chgData name="Eilidh McGregor (Green Ink)" userId="9cba41ee-7d70-4c23-afba-c2290bddaa61" providerId="ADAL" clId="{AF8FD335-4393-45E8-9965-FFDD288A3F8E}" dt="2025-01-22T17:20:04.848" v="1" actId="2696"/>
        <pc:sldMkLst>
          <pc:docMk/>
          <pc:sldMk cId="1337207779" sldId="374"/>
        </pc:sldMkLst>
      </pc:sldChg>
      <pc:sldChg chg="del">
        <pc:chgData name="Eilidh McGregor (Green Ink)" userId="9cba41ee-7d70-4c23-afba-c2290bddaa61" providerId="ADAL" clId="{AF8FD335-4393-45E8-9965-FFDD288A3F8E}" dt="2025-01-22T17:20:04.848" v="1" actId="2696"/>
        <pc:sldMkLst>
          <pc:docMk/>
          <pc:sldMk cId="903554842" sldId="375"/>
        </pc:sldMkLst>
      </pc:sldChg>
      <pc:sldChg chg="del">
        <pc:chgData name="Eilidh McGregor (Green Ink)" userId="9cba41ee-7d70-4c23-afba-c2290bddaa61" providerId="ADAL" clId="{AF8FD335-4393-45E8-9965-FFDD288A3F8E}" dt="2025-01-22T17:20:04.848" v="1" actId="2696"/>
        <pc:sldMkLst>
          <pc:docMk/>
          <pc:sldMk cId="3698560307" sldId="376"/>
        </pc:sldMkLst>
      </pc:sldChg>
      <pc:sldChg chg="del">
        <pc:chgData name="Eilidh McGregor (Green Ink)" userId="9cba41ee-7d70-4c23-afba-c2290bddaa61" providerId="ADAL" clId="{AF8FD335-4393-45E8-9965-FFDD288A3F8E}" dt="2025-01-22T17:20:04.848" v="1" actId="2696"/>
        <pc:sldMkLst>
          <pc:docMk/>
          <pc:sldMk cId="1354297752" sldId="377"/>
        </pc:sldMkLst>
      </pc:sldChg>
      <pc:sldChg chg="del">
        <pc:chgData name="Eilidh McGregor (Green Ink)" userId="9cba41ee-7d70-4c23-afba-c2290bddaa61" providerId="ADAL" clId="{AF8FD335-4393-45E8-9965-FFDD288A3F8E}" dt="2025-01-22T17:20:04.848" v="1" actId="2696"/>
        <pc:sldMkLst>
          <pc:docMk/>
          <pc:sldMk cId="2107535238" sldId="378"/>
        </pc:sldMkLst>
      </pc:sldChg>
      <pc:sldChg chg="del">
        <pc:chgData name="Eilidh McGregor (Green Ink)" userId="9cba41ee-7d70-4c23-afba-c2290bddaa61" providerId="ADAL" clId="{AF8FD335-4393-45E8-9965-FFDD288A3F8E}" dt="2025-01-22T17:20:04.848" v="1" actId="2696"/>
        <pc:sldMkLst>
          <pc:docMk/>
          <pc:sldMk cId="3009497168" sldId="379"/>
        </pc:sldMkLst>
      </pc:sldChg>
      <pc:sldChg chg="del">
        <pc:chgData name="Eilidh McGregor (Green Ink)" userId="9cba41ee-7d70-4c23-afba-c2290bddaa61" providerId="ADAL" clId="{AF8FD335-4393-45E8-9965-FFDD288A3F8E}" dt="2025-01-22T17:20:04.848" v="1" actId="2696"/>
        <pc:sldMkLst>
          <pc:docMk/>
          <pc:sldMk cId="931857856" sldId="380"/>
        </pc:sldMkLst>
      </pc:sldChg>
      <pc:sldChg chg="del">
        <pc:chgData name="Eilidh McGregor (Green Ink)" userId="9cba41ee-7d70-4c23-afba-c2290bddaa61" providerId="ADAL" clId="{AF8FD335-4393-45E8-9965-FFDD288A3F8E}" dt="2025-01-22T17:20:04.848" v="1" actId="2696"/>
        <pc:sldMkLst>
          <pc:docMk/>
          <pc:sldMk cId="3185709460" sldId="381"/>
        </pc:sldMkLst>
      </pc:sldChg>
      <pc:sldChg chg="del">
        <pc:chgData name="Eilidh McGregor (Green Ink)" userId="9cba41ee-7d70-4c23-afba-c2290bddaa61" providerId="ADAL" clId="{AF8FD335-4393-45E8-9965-FFDD288A3F8E}" dt="2025-01-22T17:20:04.848" v="1" actId="2696"/>
        <pc:sldMkLst>
          <pc:docMk/>
          <pc:sldMk cId="3589868293" sldId="382"/>
        </pc:sldMkLst>
      </pc:sldChg>
      <pc:sldChg chg="del">
        <pc:chgData name="Eilidh McGregor (Green Ink)" userId="9cba41ee-7d70-4c23-afba-c2290bddaa61" providerId="ADAL" clId="{AF8FD335-4393-45E8-9965-FFDD288A3F8E}" dt="2025-01-22T17:20:04.848" v="1" actId="2696"/>
        <pc:sldMkLst>
          <pc:docMk/>
          <pc:sldMk cId="4011445393" sldId="383"/>
        </pc:sldMkLst>
      </pc:sldChg>
      <pc:sldChg chg="del">
        <pc:chgData name="Eilidh McGregor (Green Ink)" userId="9cba41ee-7d70-4c23-afba-c2290bddaa61" providerId="ADAL" clId="{AF8FD335-4393-45E8-9965-FFDD288A3F8E}" dt="2025-01-22T17:20:04.848" v="1" actId="2696"/>
        <pc:sldMkLst>
          <pc:docMk/>
          <pc:sldMk cId="2336240412" sldId="385"/>
        </pc:sldMkLst>
      </pc:sldChg>
      <pc:sldChg chg="del">
        <pc:chgData name="Eilidh McGregor (Green Ink)" userId="9cba41ee-7d70-4c23-afba-c2290bddaa61" providerId="ADAL" clId="{AF8FD335-4393-45E8-9965-FFDD288A3F8E}" dt="2025-01-22T17:20:04.848" v="1" actId="2696"/>
        <pc:sldMkLst>
          <pc:docMk/>
          <pc:sldMk cId="1156690852" sldId="386"/>
        </pc:sldMkLst>
      </pc:sldChg>
      <pc:sldChg chg="del">
        <pc:chgData name="Eilidh McGregor (Green Ink)" userId="9cba41ee-7d70-4c23-afba-c2290bddaa61" providerId="ADAL" clId="{AF8FD335-4393-45E8-9965-FFDD288A3F8E}" dt="2025-01-22T17:20:04.848" v="1" actId="2696"/>
        <pc:sldMkLst>
          <pc:docMk/>
          <pc:sldMk cId="4218647465" sldId="387"/>
        </pc:sldMkLst>
      </pc:sldChg>
      <pc:sldChg chg="del">
        <pc:chgData name="Eilidh McGregor (Green Ink)" userId="9cba41ee-7d70-4c23-afba-c2290bddaa61" providerId="ADAL" clId="{AF8FD335-4393-45E8-9965-FFDD288A3F8E}" dt="2025-01-22T17:20:04.848" v="1" actId="2696"/>
        <pc:sldMkLst>
          <pc:docMk/>
          <pc:sldMk cId="1917435598" sldId="388"/>
        </pc:sldMkLst>
      </pc:sldChg>
      <pc:sldChg chg="del">
        <pc:chgData name="Eilidh McGregor (Green Ink)" userId="9cba41ee-7d70-4c23-afba-c2290bddaa61" providerId="ADAL" clId="{AF8FD335-4393-45E8-9965-FFDD288A3F8E}" dt="2025-01-22T17:20:04.848" v="1" actId="2696"/>
        <pc:sldMkLst>
          <pc:docMk/>
          <pc:sldMk cId="2015603308" sldId="389"/>
        </pc:sldMkLst>
      </pc:sldChg>
      <pc:sldChg chg="del">
        <pc:chgData name="Eilidh McGregor (Green Ink)" userId="9cba41ee-7d70-4c23-afba-c2290bddaa61" providerId="ADAL" clId="{AF8FD335-4393-45E8-9965-FFDD288A3F8E}" dt="2025-01-22T17:20:04.848" v="1" actId="2696"/>
        <pc:sldMkLst>
          <pc:docMk/>
          <pc:sldMk cId="1171939171" sldId="390"/>
        </pc:sldMkLst>
      </pc:sldChg>
      <pc:sldChg chg="del">
        <pc:chgData name="Eilidh McGregor (Green Ink)" userId="9cba41ee-7d70-4c23-afba-c2290bddaa61" providerId="ADAL" clId="{AF8FD335-4393-45E8-9965-FFDD288A3F8E}" dt="2025-01-22T17:20:04.848" v="1" actId="2696"/>
        <pc:sldMkLst>
          <pc:docMk/>
          <pc:sldMk cId="1028910217" sldId="391"/>
        </pc:sldMkLst>
      </pc:sldChg>
      <pc:sldChg chg="del">
        <pc:chgData name="Eilidh McGregor (Green Ink)" userId="9cba41ee-7d70-4c23-afba-c2290bddaa61" providerId="ADAL" clId="{AF8FD335-4393-45E8-9965-FFDD288A3F8E}" dt="2025-01-22T17:20:04.848" v="1" actId="2696"/>
        <pc:sldMkLst>
          <pc:docMk/>
          <pc:sldMk cId="1127343658" sldId="392"/>
        </pc:sldMkLst>
      </pc:sldChg>
      <pc:sldChg chg="del">
        <pc:chgData name="Eilidh McGregor (Green Ink)" userId="9cba41ee-7d70-4c23-afba-c2290bddaa61" providerId="ADAL" clId="{AF8FD335-4393-45E8-9965-FFDD288A3F8E}" dt="2025-01-22T17:20:04.848" v="1" actId="2696"/>
        <pc:sldMkLst>
          <pc:docMk/>
          <pc:sldMk cId="2988284812" sldId="393"/>
        </pc:sldMkLst>
      </pc:sldChg>
      <pc:sldChg chg="del">
        <pc:chgData name="Eilidh McGregor (Green Ink)" userId="9cba41ee-7d70-4c23-afba-c2290bddaa61" providerId="ADAL" clId="{AF8FD335-4393-45E8-9965-FFDD288A3F8E}" dt="2025-01-22T17:20:04.848" v="1" actId="2696"/>
        <pc:sldMkLst>
          <pc:docMk/>
          <pc:sldMk cId="1822650153" sldId="394"/>
        </pc:sldMkLst>
      </pc:sldChg>
      <pc:sldChg chg="del">
        <pc:chgData name="Eilidh McGregor (Green Ink)" userId="9cba41ee-7d70-4c23-afba-c2290bddaa61" providerId="ADAL" clId="{AF8FD335-4393-45E8-9965-FFDD288A3F8E}" dt="2025-01-22T17:20:04.848" v="1" actId="2696"/>
        <pc:sldMkLst>
          <pc:docMk/>
          <pc:sldMk cId="4194480999" sldId="395"/>
        </pc:sldMkLst>
      </pc:sldChg>
      <pc:sldChg chg="del">
        <pc:chgData name="Eilidh McGregor (Green Ink)" userId="9cba41ee-7d70-4c23-afba-c2290bddaa61" providerId="ADAL" clId="{AF8FD335-4393-45E8-9965-FFDD288A3F8E}" dt="2025-01-22T17:20:04.848" v="1" actId="2696"/>
        <pc:sldMkLst>
          <pc:docMk/>
          <pc:sldMk cId="3538176018" sldId="396"/>
        </pc:sldMkLst>
      </pc:sldChg>
      <pc:sldChg chg="del">
        <pc:chgData name="Eilidh McGregor (Green Ink)" userId="9cba41ee-7d70-4c23-afba-c2290bddaa61" providerId="ADAL" clId="{AF8FD335-4393-45E8-9965-FFDD288A3F8E}" dt="2025-01-22T17:20:04.848" v="1" actId="2696"/>
        <pc:sldMkLst>
          <pc:docMk/>
          <pc:sldMk cId="3561387362" sldId="397"/>
        </pc:sldMkLst>
      </pc:sldChg>
      <pc:sldChg chg="del">
        <pc:chgData name="Eilidh McGregor (Green Ink)" userId="9cba41ee-7d70-4c23-afba-c2290bddaa61" providerId="ADAL" clId="{AF8FD335-4393-45E8-9965-FFDD288A3F8E}" dt="2025-01-22T17:20:04.848" v="1" actId="2696"/>
        <pc:sldMkLst>
          <pc:docMk/>
          <pc:sldMk cId="1954711701" sldId="399"/>
        </pc:sldMkLst>
      </pc:sldChg>
      <pc:sldChg chg="del">
        <pc:chgData name="Eilidh McGregor (Green Ink)" userId="9cba41ee-7d70-4c23-afba-c2290bddaa61" providerId="ADAL" clId="{AF8FD335-4393-45E8-9965-FFDD288A3F8E}" dt="2025-01-22T17:20:04.848" v="1" actId="2696"/>
        <pc:sldMkLst>
          <pc:docMk/>
          <pc:sldMk cId="3059605623" sldId="400"/>
        </pc:sldMkLst>
      </pc:sldChg>
      <pc:sldChg chg="del">
        <pc:chgData name="Eilidh McGregor (Green Ink)" userId="9cba41ee-7d70-4c23-afba-c2290bddaa61" providerId="ADAL" clId="{AF8FD335-4393-45E8-9965-FFDD288A3F8E}" dt="2025-01-22T17:20:04.848" v="1" actId="2696"/>
        <pc:sldMkLst>
          <pc:docMk/>
          <pc:sldMk cId="808780701" sldId="401"/>
        </pc:sldMkLst>
      </pc:sldChg>
      <pc:sldChg chg="del">
        <pc:chgData name="Eilidh McGregor (Green Ink)" userId="9cba41ee-7d70-4c23-afba-c2290bddaa61" providerId="ADAL" clId="{AF8FD335-4393-45E8-9965-FFDD288A3F8E}" dt="2025-01-22T17:20:04.848" v="1" actId="2696"/>
        <pc:sldMkLst>
          <pc:docMk/>
          <pc:sldMk cId="3368542220" sldId="402"/>
        </pc:sldMkLst>
      </pc:sldChg>
      <pc:sldChg chg="del">
        <pc:chgData name="Eilidh McGregor (Green Ink)" userId="9cba41ee-7d70-4c23-afba-c2290bddaa61" providerId="ADAL" clId="{AF8FD335-4393-45E8-9965-FFDD288A3F8E}" dt="2025-01-22T17:20:04.848" v="1" actId="2696"/>
        <pc:sldMkLst>
          <pc:docMk/>
          <pc:sldMk cId="2692575180" sldId="403"/>
        </pc:sldMkLst>
      </pc:sldChg>
      <pc:sldChg chg="del">
        <pc:chgData name="Eilidh McGregor (Green Ink)" userId="9cba41ee-7d70-4c23-afba-c2290bddaa61" providerId="ADAL" clId="{AF8FD335-4393-45E8-9965-FFDD288A3F8E}" dt="2025-01-22T17:20:04.848" v="1" actId="2696"/>
        <pc:sldMkLst>
          <pc:docMk/>
          <pc:sldMk cId="2493692021" sldId="404"/>
        </pc:sldMkLst>
      </pc:sldChg>
      <pc:sldChg chg="del">
        <pc:chgData name="Eilidh McGregor (Green Ink)" userId="9cba41ee-7d70-4c23-afba-c2290bddaa61" providerId="ADAL" clId="{AF8FD335-4393-45E8-9965-FFDD288A3F8E}" dt="2025-01-22T17:20:04.848" v="1" actId="2696"/>
        <pc:sldMkLst>
          <pc:docMk/>
          <pc:sldMk cId="1331180470" sldId="405"/>
        </pc:sldMkLst>
      </pc:sldChg>
      <pc:sldChg chg="del">
        <pc:chgData name="Eilidh McGregor (Green Ink)" userId="9cba41ee-7d70-4c23-afba-c2290bddaa61" providerId="ADAL" clId="{AF8FD335-4393-45E8-9965-FFDD288A3F8E}" dt="2025-01-22T17:20:04.848" v="1" actId="2696"/>
        <pc:sldMkLst>
          <pc:docMk/>
          <pc:sldMk cId="1722598437" sldId="406"/>
        </pc:sldMkLst>
      </pc:sldChg>
      <pc:sldChg chg="del">
        <pc:chgData name="Eilidh McGregor (Green Ink)" userId="9cba41ee-7d70-4c23-afba-c2290bddaa61" providerId="ADAL" clId="{AF8FD335-4393-45E8-9965-FFDD288A3F8E}" dt="2025-01-22T17:20:04.848" v="1" actId="2696"/>
        <pc:sldMkLst>
          <pc:docMk/>
          <pc:sldMk cId="2688503039" sldId="407"/>
        </pc:sldMkLst>
      </pc:sldChg>
      <pc:sldChg chg="del">
        <pc:chgData name="Eilidh McGregor (Green Ink)" userId="9cba41ee-7d70-4c23-afba-c2290bddaa61" providerId="ADAL" clId="{AF8FD335-4393-45E8-9965-FFDD288A3F8E}" dt="2025-01-22T17:20:04.848" v="1" actId="2696"/>
        <pc:sldMkLst>
          <pc:docMk/>
          <pc:sldMk cId="2853284006" sldId="408"/>
        </pc:sldMkLst>
      </pc:sldChg>
      <pc:sldChg chg="del">
        <pc:chgData name="Eilidh McGregor (Green Ink)" userId="9cba41ee-7d70-4c23-afba-c2290bddaa61" providerId="ADAL" clId="{AF8FD335-4393-45E8-9965-FFDD288A3F8E}" dt="2025-01-22T17:20:04.848" v="1" actId="2696"/>
        <pc:sldMkLst>
          <pc:docMk/>
          <pc:sldMk cId="21310276" sldId="409"/>
        </pc:sldMkLst>
      </pc:sldChg>
      <pc:sldChg chg="del">
        <pc:chgData name="Eilidh McGregor (Green Ink)" userId="9cba41ee-7d70-4c23-afba-c2290bddaa61" providerId="ADAL" clId="{AF8FD335-4393-45E8-9965-FFDD288A3F8E}" dt="2025-01-22T17:20:04.848" v="1" actId="2696"/>
        <pc:sldMkLst>
          <pc:docMk/>
          <pc:sldMk cId="2888543304" sldId="410"/>
        </pc:sldMkLst>
      </pc:sldChg>
      <pc:sldChg chg="del">
        <pc:chgData name="Eilidh McGregor (Green Ink)" userId="9cba41ee-7d70-4c23-afba-c2290bddaa61" providerId="ADAL" clId="{AF8FD335-4393-45E8-9965-FFDD288A3F8E}" dt="2025-01-22T17:20:04.848" v="1" actId="2696"/>
        <pc:sldMkLst>
          <pc:docMk/>
          <pc:sldMk cId="441904790" sldId="411"/>
        </pc:sldMkLst>
      </pc:sldChg>
      <pc:sldChg chg="del">
        <pc:chgData name="Eilidh McGregor (Green Ink)" userId="9cba41ee-7d70-4c23-afba-c2290bddaa61" providerId="ADAL" clId="{AF8FD335-4393-45E8-9965-FFDD288A3F8E}" dt="2025-01-22T17:20:04.848" v="1" actId="2696"/>
        <pc:sldMkLst>
          <pc:docMk/>
          <pc:sldMk cId="2199830253" sldId="412"/>
        </pc:sldMkLst>
      </pc:sldChg>
      <pc:sldChg chg="del">
        <pc:chgData name="Eilidh McGregor (Green Ink)" userId="9cba41ee-7d70-4c23-afba-c2290bddaa61" providerId="ADAL" clId="{AF8FD335-4393-45E8-9965-FFDD288A3F8E}" dt="2025-01-22T17:20:04.848" v="1" actId="2696"/>
        <pc:sldMkLst>
          <pc:docMk/>
          <pc:sldMk cId="3711404045" sldId="413"/>
        </pc:sldMkLst>
      </pc:sldChg>
      <pc:sldChg chg="del">
        <pc:chgData name="Eilidh McGregor (Green Ink)" userId="9cba41ee-7d70-4c23-afba-c2290bddaa61" providerId="ADAL" clId="{AF8FD335-4393-45E8-9965-FFDD288A3F8E}" dt="2025-01-22T17:20:04.848" v="1" actId="2696"/>
        <pc:sldMkLst>
          <pc:docMk/>
          <pc:sldMk cId="1015598433" sldId="414"/>
        </pc:sldMkLst>
      </pc:sldChg>
      <pc:sldChg chg="del">
        <pc:chgData name="Eilidh McGregor (Green Ink)" userId="9cba41ee-7d70-4c23-afba-c2290bddaa61" providerId="ADAL" clId="{AF8FD335-4393-45E8-9965-FFDD288A3F8E}" dt="2025-01-22T17:20:04.848" v="1" actId="2696"/>
        <pc:sldMkLst>
          <pc:docMk/>
          <pc:sldMk cId="2020397534" sldId="415"/>
        </pc:sldMkLst>
      </pc:sldChg>
      <pc:sldChg chg="del">
        <pc:chgData name="Eilidh McGregor (Green Ink)" userId="9cba41ee-7d70-4c23-afba-c2290bddaa61" providerId="ADAL" clId="{AF8FD335-4393-45E8-9965-FFDD288A3F8E}" dt="2025-01-22T17:20:04.848" v="1" actId="2696"/>
        <pc:sldMkLst>
          <pc:docMk/>
          <pc:sldMk cId="1847478965" sldId="416"/>
        </pc:sldMkLst>
      </pc:sldChg>
      <pc:sldChg chg="del">
        <pc:chgData name="Eilidh McGregor (Green Ink)" userId="9cba41ee-7d70-4c23-afba-c2290bddaa61" providerId="ADAL" clId="{AF8FD335-4393-45E8-9965-FFDD288A3F8E}" dt="2025-01-22T17:20:04.848" v="1" actId="2696"/>
        <pc:sldMkLst>
          <pc:docMk/>
          <pc:sldMk cId="3265652103" sldId="418"/>
        </pc:sldMkLst>
      </pc:sldChg>
      <pc:sldChg chg="del">
        <pc:chgData name="Eilidh McGregor (Green Ink)" userId="9cba41ee-7d70-4c23-afba-c2290bddaa61" providerId="ADAL" clId="{AF8FD335-4393-45E8-9965-FFDD288A3F8E}" dt="2025-01-22T17:20:04.848" v="1" actId="2696"/>
        <pc:sldMkLst>
          <pc:docMk/>
          <pc:sldMk cId="2899680230" sldId="419"/>
        </pc:sldMkLst>
      </pc:sldChg>
      <pc:sldChg chg="del">
        <pc:chgData name="Eilidh McGregor (Green Ink)" userId="9cba41ee-7d70-4c23-afba-c2290bddaa61" providerId="ADAL" clId="{AF8FD335-4393-45E8-9965-FFDD288A3F8E}" dt="2025-01-22T17:20:04.848" v="1" actId="2696"/>
        <pc:sldMkLst>
          <pc:docMk/>
          <pc:sldMk cId="3084289961" sldId="420"/>
        </pc:sldMkLst>
      </pc:sldChg>
      <pc:sldChg chg="del">
        <pc:chgData name="Eilidh McGregor (Green Ink)" userId="9cba41ee-7d70-4c23-afba-c2290bddaa61" providerId="ADAL" clId="{AF8FD335-4393-45E8-9965-FFDD288A3F8E}" dt="2025-01-22T17:20:04.848" v="1" actId="2696"/>
        <pc:sldMkLst>
          <pc:docMk/>
          <pc:sldMk cId="2966736274" sldId="421"/>
        </pc:sldMkLst>
      </pc:sldChg>
      <pc:sldChg chg="del">
        <pc:chgData name="Eilidh McGregor (Green Ink)" userId="9cba41ee-7d70-4c23-afba-c2290bddaa61" providerId="ADAL" clId="{AF8FD335-4393-45E8-9965-FFDD288A3F8E}" dt="2025-01-22T17:20:04.848" v="1" actId="2696"/>
        <pc:sldMkLst>
          <pc:docMk/>
          <pc:sldMk cId="1972875164" sldId="422"/>
        </pc:sldMkLst>
      </pc:sldChg>
      <pc:sldChg chg="del">
        <pc:chgData name="Eilidh McGregor (Green Ink)" userId="9cba41ee-7d70-4c23-afba-c2290bddaa61" providerId="ADAL" clId="{AF8FD335-4393-45E8-9965-FFDD288A3F8E}" dt="2025-01-22T17:20:04.848" v="1" actId="2696"/>
        <pc:sldMkLst>
          <pc:docMk/>
          <pc:sldMk cId="1457438846" sldId="423"/>
        </pc:sldMkLst>
      </pc:sldChg>
      <pc:sldChg chg="del">
        <pc:chgData name="Eilidh McGregor (Green Ink)" userId="9cba41ee-7d70-4c23-afba-c2290bddaa61" providerId="ADAL" clId="{AF8FD335-4393-45E8-9965-FFDD288A3F8E}" dt="2025-01-22T17:20:04.848" v="1" actId="2696"/>
        <pc:sldMkLst>
          <pc:docMk/>
          <pc:sldMk cId="588918854" sldId="424"/>
        </pc:sldMkLst>
      </pc:sldChg>
      <pc:sldChg chg="del">
        <pc:chgData name="Eilidh McGregor (Green Ink)" userId="9cba41ee-7d70-4c23-afba-c2290bddaa61" providerId="ADAL" clId="{AF8FD335-4393-45E8-9965-FFDD288A3F8E}" dt="2025-01-22T17:20:04.848" v="1" actId="2696"/>
        <pc:sldMkLst>
          <pc:docMk/>
          <pc:sldMk cId="968710743" sldId="425"/>
        </pc:sldMkLst>
      </pc:sldChg>
      <pc:sldChg chg="del">
        <pc:chgData name="Eilidh McGregor (Green Ink)" userId="9cba41ee-7d70-4c23-afba-c2290bddaa61" providerId="ADAL" clId="{AF8FD335-4393-45E8-9965-FFDD288A3F8E}" dt="2025-01-22T17:20:04.848" v="1" actId="2696"/>
        <pc:sldMkLst>
          <pc:docMk/>
          <pc:sldMk cId="147282105" sldId="426"/>
        </pc:sldMkLst>
      </pc:sldChg>
      <pc:sldChg chg="del">
        <pc:chgData name="Eilidh McGregor (Green Ink)" userId="9cba41ee-7d70-4c23-afba-c2290bddaa61" providerId="ADAL" clId="{AF8FD335-4393-45E8-9965-FFDD288A3F8E}" dt="2025-01-22T17:20:04.848" v="1" actId="2696"/>
        <pc:sldMkLst>
          <pc:docMk/>
          <pc:sldMk cId="4063641347" sldId="427"/>
        </pc:sldMkLst>
      </pc:sldChg>
      <pc:sldChg chg="del">
        <pc:chgData name="Eilidh McGregor (Green Ink)" userId="9cba41ee-7d70-4c23-afba-c2290bddaa61" providerId="ADAL" clId="{AF8FD335-4393-45E8-9965-FFDD288A3F8E}" dt="2025-01-22T17:20:04.848" v="1" actId="2696"/>
        <pc:sldMkLst>
          <pc:docMk/>
          <pc:sldMk cId="3250450290" sldId="428"/>
        </pc:sldMkLst>
      </pc:sldChg>
      <pc:sldChg chg="del">
        <pc:chgData name="Eilidh McGregor (Green Ink)" userId="9cba41ee-7d70-4c23-afba-c2290bddaa61" providerId="ADAL" clId="{AF8FD335-4393-45E8-9965-FFDD288A3F8E}" dt="2025-01-22T17:20:04.848" v="1" actId="2696"/>
        <pc:sldMkLst>
          <pc:docMk/>
          <pc:sldMk cId="708236150" sldId="429"/>
        </pc:sldMkLst>
      </pc:sldChg>
      <pc:sldChg chg="del">
        <pc:chgData name="Eilidh McGregor (Green Ink)" userId="9cba41ee-7d70-4c23-afba-c2290bddaa61" providerId="ADAL" clId="{AF8FD335-4393-45E8-9965-FFDD288A3F8E}" dt="2025-01-22T17:20:04.848" v="1" actId="2696"/>
        <pc:sldMkLst>
          <pc:docMk/>
          <pc:sldMk cId="1777860250" sldId="430"/>
        </pc:sldMkLst>
      </pc:sldChg>
      <pc:sldChg chg="del">
        <pc:chgData name="Eilidh McGregor (Green Ink)" userId="9cba41ee-7d70-4c23-afba-c2290bddaa61" providerId="ADAL" clId="{AF8FD335-4393-45E8-9965-FFDD288A3F8E}" dt="2025-01-22T17:20:04.848" v="1" actId="2696"/>
        <pc:sldMkLst>
          <pc:docMk/>
          <pc:sldMk cId="3879805485" sldId="431"/>
        </pc:sldMkLst>
      </pc:sldChg>
      <pc:sldChg chg="del">
        <pc:chgData name="Eilidh McGregor (Green Ink)" userId="9cba41ee-7d70-4c23-afba-c2290bddaa61" providerId="ADAL" clId="{AF8FD335-4393-45E8-9965-FFDD288A3F8E}" dt="2025-01-22T17:20:04.848" v="1" actId="2696"/>
        <pc:sldMkLst>
          <pc:docMk/>
          <pc:sldMk cId="2111588280" sldId="432"/>
        </pc:sldMkLst>
      </pc:sldChg>
      <pc:sldChg chg="del">
        <pc:chgData name="Eilidh McGregor (Green Ink)" userId="9cba41ee-7d70-4c23-afba-c2290bddaa61" providerId="ADAL" clId="{AF8FD335-4393-45E8-9965-FFDD288A3F8E}" dt="2025-01-22T17:20:04.848" v="1" actId="2696"/>
        <pc:sldMkLst>
          <pc:docMk/>
          <pc:sldMk cId="1060235616" sldId="433"/>
        </pc:sldMkLst>
      </pc:sldChg>
      <pc:sldChg chg="del">
        <pc:chgData name="Eilidh McGregor (Green Ink)" userId="9cba41ee-7d70-4c23-afba-c2290bddaa61" providerId="ADAL" clId="{AF8FD335-4393-45E8-9965-FFDD288A3F8E}" dt="2025-01-22T17:20:04.848" v="1" actId="2696"/>
        <pc:sldMkLst>
          <pc:docMk/>
          <pc:sldMk cId="3693223639" sldId="434"/>
        </pc:sldMkLst>
      </pc:sldChg>
      <pc:sldChg chg="del">
        <pc:chgData name="Eilidh McGregor (Green Ink)" userId="9cba41ee-7d70-4c23-afba-c2290bddaa61" providerId="ADAL" clId="{AF8FD335-4393-45E8-9965-FFDD288A3F8E}" dt="2025-01-22T17:20:04.848" v="1" actId="2696"/>
        <pc:sldMkLst>
          <pc:docMk/>
          <pc:sldMk cId="383238543" sldId="435"/>
        </pc:sldMkLst>
      </pc:sldChg>
      <pc:sldChg chg="del">
        <pc:chgData name="Eilidh McGregor (Green Ink)" userId="9cba41ee-7d70-4c23-afba-c2290bddaa61" providerId="ADAL" clId="{AF8FD335-4393-45E8-9965-FFDD288A3F8E}" dt="2025-01-22T17:20:04.848" v="1" actId="2696"/>
        <pc:sldMkLst>
          <pc:docMk/>
          <pc:sldMk cId="3846787701" sldId="436"/>
        </pc:sldMkLst>
      </pc:sldChg>
      <pc:sldChg chg="del">
        <pc:chgData name="Eilidh McGregor (Green Ink)" userId="9cba41ee-7d70-4c23-afba-c2290bddaa61" providerId="ADAL" clId="{AF8FD335-4393-45E8-9965-FFDD288A3F8E}" dt="2025-01-22T17:20:04.848" v="1" actId="2696"/>
        <pc:sldMkLst>
          <pc:docMk/>
          <pc:sldMk cId="658007478" sldId="437"/>
        </pc:sldMkLst>
      </pc:sldChg>
      <pc:sldChg chg="del">
        <pc:chgData name="Eilidh McGregor (Green Ink)" userId="9cba41ee-7d70-4c23-afba-c2290bddaa61" providerId="ADAL" clId="{AF8FD335-4393-45E8-9965-FFDD288A3F8E}" dt="2025-01-22T17:20:04.848" v="1" actId="2696"/>
        <pc:sldMkLst>
          <pc:docMk/>
          <pc:sldMk cId="1866775652" sldId="438"/>
        </pc:sldMkLst>
      </pc:sldChg>
      <pc:sldChg chg="del">
        <pc:chgData name="Eilidh McGregor (Green Ink)" userId="9cba41ee-7d70-4c23-afba-c2290bddaa61" providerId="ADAL" clId="{AF8FD335-4393-45E8-9965-FFDD288A3F8E}" dt="2025-01-22T17:20:04.848" v="1" actId="2696"/>
        <pc:sldMkLst>
          <pc:docMk/>
          <pc:sldMk cId="3640056953" sldId="439"/>
        </pc:sldMkLst>
      </pc:sldChg>
      <pc:sldChg chg="del">
        <pc:chgData name="Eilidh McGregor (Green Ink)" userId="9cba41ee-7d70-4c23-afba-c2290bddaa61" providerId="ADAL" clId="{AF8FD335-4393-45E8-9965-FFDD288A3F8E}" dt="2025-01-22T17:20:04.848" v="1" actId="2696"/>
        <pc:sldMkLst>
          <pc:docMk/>
          <pc:sldMk cId="2035660140" sldId="440"/>
        </pc:sldMkLst>
      </pc:sldChg>
      <pc:sldChg chg="del">
        <pc:chgData name="Eilidh McGregor (Green Ink)" userId="9cba41ee-7d70-4c23-afba-c2290bddaa61" providerId="ADAL" clId="{AF8FD335-4393-45E8-9965-FFDD288A3F8E}" dt="2025-01-22T17:20:04.848" v="1" actId="2696"/>
        <pc:sldMkLst>
          <pc:docMk/>
          <pc:sldMk cId="1605091778" sldId="441"/>
        </pc:sldMkLst>
      </pc:sldChg>
      <pc:sldChg chg="del">
        <pc:chgData name="Eilidh McGregor (Green Ink)" userId="9cba41ee-7d70-4c23-afba-c2290bddaa61" providerId="ADAL" clId="{AF8FD335-4393-45E8-9965-FFDD288A3F8E}" dt="2025-01-22T17:20:04.848" v="1" actId="2696"/>
        <pc:sldMkLst>
          <pc:docMk/>
          <pc:sldMk cId="4268944015" sldId="442"/>
        </pc:sldMkLst>
      </pc:sldChg>
      <pc:sldChg chg="del">
        <pc:chgData name="Eilidh McGregor (Green Ink)" userId="9cba41ee-7d70-4c23-afba-c2290bddaa61" providerId="ADAL" clId="{AF8FD335-4393-45E8-9965-FFDD288A3F8E}" dt="2025-01-22T17:20:04.848" v="1" actId="2696"/>
        <pc:sldMkLst>
          <pc:docMk/>
          <pc:sldMk cId="836644462" sldId="443"/>
        </pc:sldMkLst>
      </pc:sldChg>
      <pc:sldChg chg="del">
        <pc:chgData name="Eilidh McGregor (Green Ink)" userId="9cba41ee-7d70-4c23-afba-c2290bddaa61" providerId="ADAL" clId="{AF8FD335-4393-45E8-9965-FFDD288A3F8E}" dt="2025-01-22T17:20:04.848" v="1" actId="2696"/>
        <pc:sldMkLst>
          <pc:docMk/>
          <pc:sldMk cId="1624689300" sldId="444"/>
        </pc:sldMkLst>
      </pc:sldChg>
      <pc:sldChg chg="del">
        <pc:chgData name="Eilidh McGregor (Green Ink)" userId="9cba41ee-7d70-4c23-afba-c2290bddaa61" providerId="ADAL" clId="{AF8FD335-4393-45E8-9965-FFDD288A3F8E}" dt="2025-01-22T17:20:04.848" v="1" actId="2696"/>
        <pc:sldMkLst>
          <pc:docMk/>
          <pc:sldMk cId="3211565102" sldId="445"/>
        </pc:sldMkLst>
      </pc:sldChg>
      <pc:sldChg chg="del">
        <pc:chgData name="Eilidh McGregor (Green Ink)" userId="9cba41ee-7d70-4c23-afba-c2290bddaa61" providerId="ADAL" clId="{AF8FD335-4393-45E8-9965-FFDD288A3F8E}" dt="2025-01-22T17:20:04.848" v="1" actId="2696"/>
        <pc:sldMkLst>
          <pc:docMk/>
          <pc:sldMk cId="878336637" sldId="447"/>
        </pc:sldMkLst>
      </pc:sldChg>
      <pc:sldChg chg="del">
        <pc:chgData name="Eilidh McGregor (Green Ink)" userId="9cba41ee-7d70-4c23-afba-c2290bddaa61" providerId="ADAL" clId="{AF8FD335-4393-45E8-9965-FFDD288A3F8E}" dt="2025-01-22T17:20:04.848" v="1" actId="2696"/>
        <pc:sldMkLst>
          <pc:docMk/>
          <pc:sldMk cId="4138028408" sldId="448"/>
        </pc:sldMkLst>
      </pc:sldChg>
      <pc:sldChg chg="del">
        <pc:chgData name="Eilidh McGregor (Green Ink)" userId="9cba41ee-7d70-4c23-afba-c2290bddaa61" providerId="ADAL" clId="{AF8FD335-4393-45E8-9965-FFDD288A3F8E}" dt="2025-01-22T17:20:04.848" v="1" actId="2696"/>
        <pc:sldMkLst>
          <pc:docMk/>
          <pc:sldMk cId="953593568" sldId="449"/>
        </pc:sldMkLst>
      </pc:sldChg>
      <pc:sldChg chg="del">
        <pc:chgData name="Eilidh McGregor (Green Ink)" userId="9cba41ee-7d70-4c23-afba-c2290bddaa61" providerId="ADAL" clId="{AF8FD335-4393-45E8-9965-FFDD288A3F8E}" dt="2025-01-22T17:20:04.848" v="1" actId="2696"/>
        <pc:sldMkLst>
          <pc:docMk/>
          <pc:sldMk cId="3557499827" sldId="450"/>
        </pc:sldMkLst>
      </pc:sldChg>
      <pc:sldChg chg="del">
        <pc:chgData name="Eilidh McGregor (Green Ink)" userId="9cba41ee-7d70-4c23-afba-c2290bddaa61" providerId="ADAL" clId="{AF8FD335-4393-45E8-9965-FFDD288A3F8E}" dt="2025-01-22T17:20:04.848" v="1" actId="2696"/>
        <pc:sldMkLst>
          <pc:docMk/>
          <pc:sldMk cId="3435835886" sldId="451"/>
        </pc:sldMkLst>
      </pc:sldChg>
      <pc:sldChg chg="del">
        <pc:chgData name="Eilidh McGregor (Green Ink)" userId="9cba41ee-7d70-4c23-afba-c2290bddaa61" providerId="ADAL" clId="{AF8FD335-4393-45E8-9965-FFDD288A3F8E}" dt="2025-01-22T17:20:04.848" v="1" actId="2696"/>
        <pc:sldMkLst>
          <pc:docMk/>
          <pc:sldMk cId="3195388984" sldId="452"/>
        </pc:sldMkLst>
      </pc:sldChg>
      <pc:sldChg chg="del">
        <pc:chgData name="Eilidh McGregor (Green Ink)" userId="9cba41ee-7d70-4c23-afba-c2290bddaa61" providerId="ADAL" clId="{AF8FD335-4393-45E8-9965-FFDD288A3F8E}" dt="2025-01-22T17:20:04.848" v="1" actId="2696"/>
        <pc:sldMkLst>
          <pc:docMk/>
          <pc:sldMk cId="1969357477" sldId="453"/>
        </pc:sldMkLst>
      </pc:sldChg>
      <pc:sldChg chg="del">
        <pc:chgData name="Eilidh McGregor (Green Ink)" userId="9cba41ee-7d70-4c23-afba-c2290bddaa61" providerId="ADAL" clId="{AF8FD335-4393-45E8-9965-FFDD288A3F8E}" dt="2025-01-22T17:20:04.848" v="1" actId="2696"/>
        <pc:sldMkLst>
          <pc:docMk/>
          <pc:sldMk cId="2237964821" sldId="454"/>
        </pc:sldMkLst>
      </pc:sldChg>
      <pc:sldChg chg="del">
        <pc:chgData name="Eilidh McGregor (Green Ink)" userId="9cba41ee-7d70-4c23-afba-c2290bddaa61" providerId="ADAL" clId="{AF8FD335-4393-45E8-9965-FFDD288A3F8E}" dt="2025-01-22T17:20:04.848" v="1" actId="2696"/>
        <pc:sldMkLst>
          <pc:docMk/>
          <pc:sldMk cId="984639349" sldId="455"/>
        </pc:sldMkLst>
      </pc:sldChg>
      <pc:sldChg chg="del">
        <pc:chgData name="Eilidh McGregor (Green Ink)" userId="9cba41ee-7d70-4c23-afba-c2290bddaa61" providerId="ADAL" clId="{AF8FD335-4393-45E8-9965-FFDD288A3F8E}" dt="2025-01-22T17:20:04.848" v="1" actId="2696"/>
        <pc:sldMkLst>
          <pc:docMk/>
          <pc:sldMk cId="63581443" sldId="456"/>
        </pc:sldMkLst>
      </pc:sldChg>
      <pc:sldChg chg="del">
        <pc:chgData name="Eilidh McGregor (Green Ink)" userId="9cba41ee-7d70-4c23-afba-c2290bddaa61" providerId="ADAL" clId="{AF8FD335-4393-45E8-9965-FFDD288A3F8E}" dt="2025-01-22T17:20:04.848" v="1" actId="2696"/>
        <pc:sldMkLst>
          <pc:docMk/>
          <pc:sldMk cId="3577199260" sldId="457"/>
        </pc:sldMkLst>
      </pc:sldChg>
      <pc:sldChg chg="del">
        <pc:chgData name="Eilidh McGregor (Green Ink)" userId="9cba41ee-7d70-4c23-afba-c2290bddaa61" providerId="ADAL" clId="{AF8FD335-4393-45E8-9965-FFDD288A3F8E}" dt="2025-01-22T17:20:04.848" v="1" actId="2696"/>
        <pc:sldMkLst>
          <pc:docMk/>
          <pc:sldMk cId="3389280994" sldId="458"/>
        </pc:sldMkLst>
      </pc:sldChg>
      <pc:sldChg chg="del">
        <pc:chgData name="Eilidh McGregor (Green Ink)" userId="9cba41ee-7d70-4c23-afba-c2290bddaa61" providerId="ADAL" clId="{AF8FD335-4393-45E8-9965-FFDD288A3F8E}" dt="2025-01-22T17:20:04.848" v="1" actId="2696"/>
        <pc:sldMkLst>
          <pc:docMk/>
          <pc:sldMk cId="3920546283" sldId="459"/>
        </pc:sldMkLst>
      </pc:sldChg>
      <pc:sldChg chg="del">
        <pc:chgData name="Eilidh McGregor (Green Ink)" userId="9cba41ee-7d70-4c23-afba-c2290bddaa61" providerId="ADAL" clId="{AF8FD335-4393-45E8-9965-FFDD288A3F8E}" dt="2025-01-22T17:20:04.848" v="1" actId="2696"/>
        <pc:sldMkLst>
          <pc:docMk/>
          <pc:sldMk cId="1149370332" sldId="460"/>
        </pc:sldMkLst>
      </pc:sldChg>
      <pc:sldChg chg="del">
        <pc:chgData name="Eilidh McGregor (Green Ink)" userId="9cba41ee-7d70-4c23-afba-c2290bddaa61" providerId="ADAL" clId="{AF8FD335-4393-45E8-9965-FFDD288A3F8E}" dt="2025-01-22T17:20:04.848" v="1" actId="2696"/>
        <pc:sldMkLst>
          <pc:docMk/>
          <pc:sldMk cId="4190746743" sldId="461"/>
        </pc:sldMkLst>
      </pc:sldChg>
      <pc:sldChg chg="del">
        <pc:chgData name="Eilidh McGregor (Green Ink)" userId="9cba41ee-7d70-4c23-afba-c2290bddaa61" providerId="ADAL" clId="{AF8FD335-4393-45E8-9965-FFDD288A3F8E}" dt="2025-01-22T17:20:04.848" v="1" actId="2696"/>
        <pc:sldMkLst>
          <pc:docMk/>
          <pc:sldMk cId="1221260822" sldId="462"/>
        </pc:sldMkLst>
      </pc:sldChg>
      <pc:sldChg chg="del">
        <pc:chgData name="Eilidh McGregor (Green Ink)" userId="9cba41ee-7d70-4c23-afba-c2290bddaa61" providerId="ADAL" clId="{AF8FD335-4393-45E8-9965-FFDD288A3F8E}" dt="2025-01-22T17:20:04.848" v="1" actId="2696"/>
        <pc:sldMkLst>
          <pc:docMk/>
          <pc:sldMk cId="1073958280" sldId="463"/>
        </pc:sldMkLst>
      </pc:sldChg>
      <pc:sldChg chg="del">
        <pc:chgData name="Eilidh McGregor (Green Ink)" userId="9cba41ee-7d70-4c23-afba-c2290bddaa61" providerId="ADAL" clId="{AF8FD335-4393-45E8-9965-FFDD288A3F8E}" dt="2025-01-22T17:20:04.848" v="1" actId="2696"/>
        <pc:sldMkLst>
          <pc:docMk/>
          <pc:sldMk cId="3036945501" sldId="464"/>
        </pc:sldMkLst>
      </pc:sldChg>
      <pc:sldChg chg="del">
        <pc:chgData name="Eilidh McGregor (Green Ink)" userId="9cba41ee-7d70-4c23-afba-c2290bddaa61" providerId="ADAL" clId="{AF8FD335-4393-45E8-9965-FFDD288A3F8E}" dt="2025-01-22T17:20:04.848" v="1" actId="2696"/>
        <pc:sldMkLst>
          <pc:docMk/>
          <pc:sldMk cId="4277461874" sldId="466"/>
        </pc:sldMkLst>
      </pc:sldChg>
      <pc:sldChg chg="del">
        <pc:chgData name="Eilidh McGregor (Green Ink)" userId="9cba41ee-7d70-4c23-afba-c2290bddaa61" providerId="ADAL" clId="{AF8FD335-4393-45E8-9965-FFDD288A3F8E}" dt="2025-01-22T17:20:04.848" v="1" actId="2696"/>
        <pc:sldMkLst>
          <pc:docMk/>
          <pc:sldMk cId="2513149446" sldId="467"/>
        </pc:sldMkLst>
      </pc:sldChg>
      <pc:sldChg chg="del">
        <pc:chgData name="Eilidh McGregor (Green Ink)" userId="9cba41ee-7d70-4c23-afba-c2290bddaa61" providerId="ADAL" clId="{AF8FD335-4393-45E8-9965-FFDD288A3F8E}" dt="2025-01-22T17:20:04.848" v="1" actId="2696"/>
        <pc:sldMkLst>
          <pc:docMk/>
          <pc:sldMk cId="1553088747" sldId="468"/>
        </pc:sldMkLst>
      </pc:sldChg>
      <pc:sldChg chg="del">
        <pc:chgData name="Eilidh McGregor (Green Ink)" userId="9cba41ee-7d70-4c23-afba-c2290bddaa61" providerId="ADAL" clId="{AF8FD335-4393-45E8-9965-FFDD288A3F8E}" dt="2025-01-22T17:20:04.848" v="1" actId="2696"/>
        <pc:sldMkLst>
          <pc:docMk/>
          <pc:sldMk cId="4206548849" sldId="469"/>
        </pc:sldMkLst>
      </pc:sldChg>
      <pc:sldChg chg="del">
        <pc:chgData name="Eilidh McGregor (Green Ink)" userId="9cba41ee-7d70-4c23-afba-c2290bddaa61" providerId="ADAL" clId="{AF8FD335-4393-45E8-9965-FFDD288A3F8E}" dt="2025-01-22T17:20:04.848" v="1" actId="2696"/>
        <pc:sldMkLst>
          <pc:docMk/>
          <pc:sldMk cId="564785877" sldId="470"/>
        </pc:sldMkLst>
      </pc:sldChg>
      <pc:sldChg chg="del">
        <pc:chgData name="Eilidh McGregor (Green Ink)" userId="9cba41ee-7d70-4c23-afba-c2290bddaa61" providerId="ADAL" clId="{AF8FD335-4393-45E8-9965-FFDD288A3F8E}" dt="2025-01-22T17:20:04.848" v="1" actId="2696"/>
        <pc:sldMkLst>
          <pc:docMk/>
          <pc:sldMk cId="914278702" sldId="471"/>
        </pc:sldMkLst>
      </pc:sldChg>
      <pc:sldChg chg="del">
        <pc:chgData name="Eilidh McGregor (Green Ink)" userId="9cba41ee-7d70-4c23-afba-c2290bddaa61" providerId="ADAL" clId="{AF8FD335-4393-45E8-9965-FFDD288A3F8E}" dt="2025-01-22T17:20:04.848" v="1" actId="2696"/>
        <pc:sldMkLst>
          <pc:docMk/>
          <pc:sldMk cId="570678662" sldId="472"/>
        </pc:sldMkLst>
      </pc:sldChg>
      <pc:sldChg chg="del">
        <pc:chgData name="Eilidh McGregor (Green Ink)" userId="9cba41ee-7d70-4c23-afba-c2290bddaa61" providerId="ADAL" clId="{AF8FD335-4393-45E8-9965-FFDD288A3F8E}" dt="2025-01-22T17:20:04.848" v="1" actId="2696"/>
        <pc:sldMkLst>
          <pc:docMk/>
          <pc:sldMk cId="3411515881" sldId="473"/>
        </pc:sldMkLst>
      </pc:sldChg>
      <pc:sldChg chg="del">
        <pc:chgData name="Eilidh McGregor (Green Ink)" userId="9cba41ee-7d70-4c23-afba-c2290bddaa61" providerId="ADAL" clId="{AF8FD335-4393-45E8-9965-FFDD288A3F8E}" dt="2025-01-22T17:20:04.848" v="1" actId="2696"/>
        <pc:sldMkLst>
          <pc:docMk/>
          <pc:sldMk cId="3897835836" sldId="474"/>
        </pc:sldMkLst>
      </pc:sldChg>
      <pc:sldChg chg="del">
        <pc:chgData name="Eilidh McGregor (Green Ink)" userId="9cba41ee-7d70-4c23-afba-c2290bddaa61" providerId="ADAL" clId="{AF8FD335-4393-45E8-9965-FFDD288A3F8E}" dt="2025-01-22T17:20:04.848" v="1" actId="2696"/>
        <pc:sldMkLst>
          <pc:docMk/>
          <pc:sldMk cId="4067566897" sldId="475"/>
        </pc:sldMkLst>
      </pc:sldChg>
      <pc:sldChg chg="del">
        <pc:chgData name="Eilidh McGregor (Green Ink)" userId="9cba41ee-7d70-4c23-afba-c2290bddaa61" providerId="ADAL" clId="{AF8FD335-4393-45E8-9965-FFDD288A3F8E}" dt="2025-01-22T17:20:04.848" v="1" actId="2696"/>
        <pc:sldMkLst>
          <pc:docMk/>
          <pc:sldMk cId="2824503324" sldId="476"/>
        </pc:sldMkLst>
      </pc:sldChg>
      <pc:sldChg chg="del">
        <pc:chgData name="Eilidh McGregor (Green Ink)" userId="9cba41ee-7d70-4c23-afba-c2290bddaa61" providerId="ADAL" clId="{AF8FD335-4393-45E8-9965-FFDD288A3F8E}" dt="2025-01-22T17:20:04.848" v="1" actId="2696"/>
        <pc:sldMkLst>
          <pc:docMk/>
          <pc:sldMk cId="2101170238" sldId="477"/>
        </pc:sldMkLst>
      </pc:sldChg>
      <pc:sldChg chg="del">
        <pc:chgData name="Eilidh McGregor (Green Ink)" userId="9cba41ee-7d70-4c23-afba-c2290bddaa61" providerId="ADAL" clId="{AF8FD335-4393-45E8-9965-FFDD288A3F8E}" dt="2025-01-22T17:20:04.848" v="1" actId="2696"/>
        <pc:sldMkLst>
          <pc:docMk/>
          <pc:sldMk cId="3184517940" sldId="478"/>
        </pc:sldMkLst>
      </pc:sldChg>
      <pc:sldChg chg="del">
        <pc:chgData name="Eilidh McGregor (Green Ink)" userId="9cba41ee-7d70-4c23-afba-c2290bddaa61" providerId="ADAL" clId="{AF8FD335-4393-45E8-9965-FFDD288A3F8E}" dt="2025-01-22T17:20:04.848" v="1" actId="2696"/>
        <pc:sldMkLst>
          <pc:docMk/>
          <pc:sldMk cId="1944775028" sldId="479"/>
        </pc:sldMkLst>
      </pc:sldChg>
      <pc:sldChg chg="del">
        <pc:chgData name="Eilidh McGregor (Green Ink)" userId="9cba41ee-7d70-4c23-afba-c2290bddaa61" providerId="ADAL" clId="{AF8FD335-4393-45E8-9965-FFDD288A3F8E}" dt="2025-01-22T17:20:04.848" v="1" actId="2696"/>
        <pc:sldMkLst>
          <pc:docMk/>
          <pc:sldMk cId="2436485472" sldId="480"/>
        </pc:sldMkLst>
      </pc:sldChg>
      <pc:sldChg chg="del">
        <pc:chgData name="Eilidh McGregor (Green Ink)" userId="9cba41ee-7d70-4c23-afba-c2290bddaa61" providerId="ADAL" clId="{AF8FD335-4393-45E8-9965-FFDD288A3F8E}" dt="2025-01-22T17:20:04.848" v="1" actId="2696"/>
        <pc:sldMkLst>
          <pc:docMk/>
          <pc:sldMk cId="250980949" sldId="481"/>
        </pc:sldMkLst>
      </pc:sldChg>
      <pc:sldChg chg="del">
        <pc:chgData name="Eilidh McGregor (Green Ink)" userId="9cba41ee-7d70-4c23-afba-c2290bddaa61" providerId="ADAL" clId="{AF8FD335-4393-45E8-9965-FFDD288A3F8E}" dt="2025-01-22T17:20:04.848" v="1" actId="2696"/>
        <pc:sldMkLst>
          <pc:docMk/>
          <pc:sldMk cId="1428059581" sldId="482"/>
        </pc:sldMkLst>
      </pc:sldChg>
      <pc:sldChg chg="del">
        <pc:chgData name="Eilidh McGregor (Green Ink)" userId="9cba41ee-7d70-4c23-afba-c2290bddaa61" providerId="ADAL" clId="{AF8FD335-4393-45E8-9965-FFDD288A3F8E}" dt="2025-01-22T17:20:04.848" v="1" actId="2696"/>
        <pc:sldMkLst>
          <pc:docMk/>
          <pc:sldMk cId="2513338623" sldId="483"/>
        </pc:sldMkLst>
      </pc:sldChg>
      <pc:sldChg chg="del">
        <pc:chgData name="Eilidh McGregor (Green Ink)" userId="9cba41ee-7d70-4c23-afba-c2290bddaa61" providerId="ADAL" clId="{AF8FD335-4393-45E8-9965-FFDD288A3F8E}" dt="2025-01-22T17:20:04.848" v="1" actId="2696"/>
        <pc:sldMkLst>
          <pc:docMk/>
          <pc:sldMk cId="192575717" sldId="484"/>
        </pc:sldMkLst>
      </pc:sldChg>
      <pc:sldChg chg="del">
        <pc:chgData name="Eilidh McGregor (Green Ink)" userId="9cba41ee-7d70-4c23-afba-c2290bddaa61" providerId="ADAL" clId="{AF8FD335-4393-45E8-9965-FFDD288A3F8E}" dt="2025-01-22T17:20:04.848" v="1" actId="2696"/>
        <pc:sldMkLst>
          <pc:docMk/>
          <pc:sldMk cId="1930407470" sldId="485"/>
        </pc:sldMkLst>
      </pc:sldChg>
      <pc:sldChg chg="del">
        <pc:chgData name="Eilidh McGregor (Green Ink)" userId="9cba41ee-7d70-4c23-afba-c2290bddaa61" providerId="ADAL" clId="{AF8FD335-4393-45E8-9965-FFDD288A3F8E}" dt="2025-01-22T17:20:04.848" v="1" actId="2696"/>
        <pc:sldMkLst>
          <pc:docMk/>
          <pc:sldMk cId="626264679" sldId="486"/>
        </pc:sldMkLst>
      </pc:sldChg>
      <pc:sldChg chg="del">
        <pc:chgData name="Eilidh McGregor (Green Ink)" userId="9cba41ee-7d70-4c23-afba-c2290bddaa61" providerId="ADAL" clId="{AF8FD335-4393-45E8-9965-FFDD288A3F8E}" dt="2025-01-22T17:20:04.848" v="1" actId="2696"/>
        <pc:sldMkLst>
          <pc:docMk/>
          <pc:sldMk cId="1635358212" sldId="488"/>
        </pc:sldMkLst>
      </pc:sldChg>
      <pc:sldChg chg="del">
        <pc:chgData name="Eilidh McGregor (Green Ink)" userId="9cba41ee-7d70-4c23-afba-c2290bddaa61" providerId="ADAL" clId="{AF8FD335-4393-45E8-9965-FFDD288A3F8E}" dt="2025-01-22T17:20:04.848" v="1" actId="2696"/>
        <pc:sldMkLst>
          <pc:docMk/>
          <pc:sldMk cId="1887854444" sldId="489"/>
        </pc:sldMkLst>
      </pc:sldChg>
      <pc:sldChg chg="del">
        <pc:chgData name="Eilidh McGregor (Green Ink)" userId="9cba41ee-7d70-4c23-afba-c2290bddaa61" providerId="ADAL" clId="{AF8FD335-4393-45E8-9965-FFDD288A3F8E}" dt="2025-01-22T17:20:04.848" v="1" actId="2696"/>
        <pc:sldMkLst>
          <pc:docMk/>
          <pc:sldMk cId="1963412723" sldId="490"/>
        </pc:sldMkLst>
      </pc:sldChg>
      <pc:sldChg chg="del">
        <pc:chgData name="Eilidh McGregor (Green Ink)" userId="9cba41ee-7d70-4c23-afba-c2290bddaa61" providerId="ADAL" clId="{AF8FD335-4393-45E8-9965-FFDD288A3F8E}" dt="2025-01-22T17:20:04.848" v="1" actId="2696"/>
        <pc:sldMkLst>
          <pc:docMk/>
          <pc:sldMk cId="2712041305" sldId="491"/>
        </pc:sldMkLst>
      </pc:sldChg>
      <pc:sldChg chg="del">
        <pc:chgData name="Eilidh McGregor (Green Ink)" userId="9cba41ee-7d70-4c23-afba-c2290bddaa61" providerId="ADAL" clId="{AF8FD335-4393-45E8-9965-FFDD288A3F8E}" dt="2025-01-22T17:20:04.848" v="1" actId="2696"/>
        <pc:sldMkLst>
          <pc:docMk/>
          <pc:sldMk cId="60241425" sldId="492"/>
        </pc:sldMkLst>
      </pc:sldChg>
      <pc:sldChg chg="del">
        <pc:chgData name="Eilidh McGregor (Green Ink)" userId="9cba41ee-7d70-4c23-afba-c2290bddaa61" providerId="ADAL" clId="{AF8FD335-4393-45E8-9965-FFDD288A3F8E}" dt="2025-01-22T17:20:04.848" v="1" actId="2696"/>
        <pc:sldMkLst>
          <pc:docMk/>
          <pc:sldMk cId="892226930" sldId="493"/>
        </pc:sldMkLst>
      </pc:sldChg>
      <pc:sldChg chg="del">
        <pc:chgData name="Eilidh McGregor (Green Ink)" userId="9cba41ee-7d70-4c23-afba-c2290bddaa61" providerId="ADAL" clId="{AF8FD335-4393-45E8-9965-FFDD288A3F8E}" dt="2025-01-22T17:20:04.848" v="1" actId="2696"/>
        <pc:sldMkLst>
          <pc:docMk/>
          <pc:sldMk cId="3535472846" sldId="494"/>
        </pc:sldMkLst>
      </pc:sldChg>
      <pc:sldChg chg="del">
        <pc:chgData name="Eilidh McGregor (Green Ink)" userId="9cba41ee-7d70-4c23-afba-c2290bddaa61" providerId="ADAL" clId="{AF8FD335-4393-45E8-9965-FFDD288A3F8E}" dt="2025-01-22T17:20:04.848" v="1" actId="2696"/>
        <pc:sldMkLst>
          <pc:docMk/>
          <pc:sldMk cId="32059954" sldId="495"/>
        </pc:sldMkLst>
      </pc:sldChg>
      <pc:sldChg chg="del">
        <pc:chgData name="Eilidh McGregor (Green Ink)" userId="9cba41ee-7d70-4c23-afba-c2290bddaa61" providerId="ADAL" clId="{AF8FD335-4393-45E8-9965-FFDD288A3F8E}" dt="2025-01-22T17:20:04.848" v="1" actId="2696"/>
        <pc:sldMkLst>
          <pc:docMk/>
          <pc:sldMk cId="1216624615" sldId="496"/>
        </pc:sldMkLst>
      </pc:sldChg>
      <pc:sldChg chg="del">
        <pc:chgData name="Eilidh McGregor (Green Ink)" userId="9cba41ee-7d70-4c23-afba-c2290bddaa61" providerId="ADAL" clId="{AF8FD335-4393-45E8-9965-FFDD288A3F8E}" dt="2025-01-22T17:20:04.848" v="1" actId="2696"/>
        <pc:sldMkLst>
          <pc:docMk/>
          <pc:sldMk cId="669582613" sldId="498"/>
        </pc:sldMkLst>
      </pc:sldChg>
      <pc:sldChg chg="del">
        <pc:chgData name="Eilidh McGregor (Green Ink)" userId="9cba41ee-7d70-4c23-afba-c2290bddaa61" providerId="ADAL" clId="{AF8FD335-4393-45E8-9965-FFDD288A3F8E}" dt="2025-01-22T17:20:04.848" v="1" actId="2696"/>
        <pc:sldMkLst>
          <pc:docMk/>
          <pc:sldMk cId="2279994913" sldId="499"/>
        </pc:sldMkLst>
      </pc:sldChg>
      <pc:sldChg chg="del">
        <pc:chgData name="Eilidh McGregor (Green Ink)" userId="9cba41ee-7d70-4c23-afba-c2290bddaa61" providerId="ADAL" clId="{AF8FD335-4393-45E8-9965-FFDD288A3F8E}" dt="2025-01-22T17:20:04.848" v="1" actId="2696"/>
        <pc:sldMkLst>
          <pc:docMk/>
          <pc:sldMk cId="2703098110" sldId="501"/>
        </pc:sldMkLst>
      </pc:sldChg>
      <pc:sldChg chg="del">
        <pc:chgData name="Eilidh McGregor (Green Ink)" userId="9cba41ee-7d70-4c23-afba-c2290bddaa61" providerId="ADAL" clId="{AF8FD335-4393-45E8-9965-FFDD288A3F8E}" dt="2025-01-22T17:20:04.848" v="1" actId="2696"/>
        <pc:sldMkLst>
          <pc:docMk/>
          <pc:sldMk cId="1917566058" sldId="502"/>
        </pc:sldMkLst>
      </pc:sldChg>
      <pc:sldChg chg="del">
        <pc:chgData name="Eilidh McGregor (Green Ink)" userId="9cba41ee-7d70-4c23-afba-c2290bddaa61" providerId="ADAL" clId="{AF8FD335-4393-45E8-9965-FFDD288A3F8E}" dt="2025-01-22T17:20:04.848" v="1" actId="2696"/>
        <pc:sldMkLst>
          <pc:docMk/>
          <pc:sldMk cId="3835835597" sldId="503"/>
        </pc:sldMkLst>
      </pc:sldChg>
      <pc:sldChg chg="del">
        <pc:chgData name="Eilidh McGregor (Green Ink)" userId="9cba41ee-7d70-4c23-afba-c2290bddaa61" providerId="ADAL" clId="{AF8FD335-4393-45E8-9965-FFDD288A3F8E}" dt="2025-01-22T17:20:04.848" v="1" actId="2696"/>
        <pc:sldMkLst>
          <pc:docMk/>
          <pc:sldMk cId="516420185" sldId="504"/>
        </pc:sldMkLst>
      </pc:sldChg>
      <pc:sldChg chg="del">
        <pc:chgData name="Eilidh McGregor (Green Ink)" userId="9cba41ee-7d70-4c23-afba-c2290bddaa61" providerId="ADAL" clId="{AF8FD335-4393-45E8-9965-FFDD288A3F8E}" dt="2025-01-22T17:20:04.848" v="1" actId="2696"/>
        <pc:sldMkLst>
          <pc:docMk/>
          <pc:sldMk cId="2793079073" sldId="505"/>
        </pc:sldMkLst>
      </pc:sldChg>
      <pc:sldChg chg="del">
        <pc:chgData name="Eilidh McGregor (Green Ink)" userId="9cba41ee-7d70-4c23-afba-c2290bddaa61" providerId="ADAL" clId="{AF8FD335-4393-45E8-9965-FFDD288A3F8E}" dt="2025-01-22T17:20:04.848" v="1" actId="2696"/>
        <pc:sldMkLst>
          <pc:docMk/>
          <pc:sldMk cId="3455035072" sldId="506"/>
        </pc:sldMkLst>
      </pc:sldChg>
      <pc:sldChg chg="del">
        <pc:chgData name="Eilidh McGregor (Green Ink)" userId="9cba41ee-7d70-4c23-afba-c2290bddaa61" providerId="ADAL" clId="{AF8FD335-4393-45E8-9965-FFDD288A3F8E}" dt="2025-01-22T17:20:04.848" v="1" actId="2696"/>
        <pc:sldMkLst>
          <pc:docMk/>
          <pc:sldMk cId="2864550227" sldId="507"/>
        </pc:sldMkLst>
      </pc:sldChg>
      <pc:sldChg chg="del">
        <pc:chgData name="Eilidh McGregor (Green Ink)" userId="9cba41ee-7d70-4c23-afba-c2290bddaa61" providerId="ADAL" clId="{AF8FD335-4393-45E8-9965-FFDD288A3F8E}" dt="2025-01-22T17:20:04.848" v="1" actId="2696"/>
        <pc:sldMkLst>
          <pc:docMk/>
          <pc:sldMk cId="1372983916" sldId="508"/>
        </pc:sldMkLst>
      </pc:sldChg>
      <pc:sldChg chg="del">
        <pc:chgData name="Eilidh McGregor (Green Ink)" userId="9cba41ee-7d70-4c23-afba-c2290bddaa61" providerId="ADAL" clId="{AF8FD335-4393-45E8-9965-FFDD288A3F8E}" dt="2025-01-22T17:20:04.848" v="1" actId="2696"/>
        <pc:sldMkLst>
          <pc:docMk/>
          <pc:sldMk cId="2620479518" sldId="509"/>
        </pc:sldMkLst>
      </pc:sldChg>
      <pc:sldChg chg="del">
        <pc:chgData name="Eilidh McGregor (Green Ink)" userId="9cba41ee-7d70-4c23-afba-c2290bddaa61" providerId="ADAL" clId="{AF8FD335-4393-45E8-9965-FFDD288A3F8E}" dt="2025-01-22T17:20:04.848" v="1" actId="2696"/>
        <pc:sldMkLst>
          <pc:docMk/>
          <pc:sldMk cId="455493254" sldId="510"/>
        </pc:sldMkLst>
      </pc:sldChg>
      <pc:sldChg chg="del">
        <pc:chgData name="Eilidh McGregor (Green Ink)" userId="9cba41ee-7d70-4c23-afba-c2290bddaa61" providerId="ADAL" clId="{AF8FD335-4393-45E8-9965-FFDD288A3F8E}" dt="2025-01-22T17:20:04.848" v="1" actId="2696"/>
        <pc:sldMkLst>
          <pc:docMk/>
          <pc:sldMk cId="1741917319" sldId="511"/>
        </pc:sldMkLst>
      </pc:sldChg>
      <pc:sldChg chg="del">
        <pc:chgData name="Eilidh McGregor (Green Ink)" userId="9cba41ee-7d70-4c23-afba-c2290bddaa61" providerId="ADAL" clId="{AF8FD335-4393-45E8-9965-FFDD288A3F8E}" dt="2025-01-22T17:20:04.848" v="1" actId="2696"/>
        <pc:sldMkLst>
          <pc:docMk/>
          <pc:sldMk cId="290102901" sldId="512"/>
        </pc:sldMkLst>
      </pc:sldChg>
      <pc:sldChg chg="del">
        <pc:chgData name="Eilidh McGregor (Green Ink)" userId="9cba41ee-7d70-4c23-afba-c2290bddaa61" providerId="ADAL" clId="{AF8FD335-4393-45E8-9965-FFDD288A3F8E}" dt="2025-01-22T17:20:04.848" v="1" actId="2696"/>
        <pc:sldMkLst>
          <pc:docMk/>
          <pc:sldMk cId="9701064" sldId="513"/>
        </pc:sldMkLst>
      </pc:sldChg>
      <pc:sldChg chg="del">
        <pc:chgData name="Eilidh McGregor (Green Ink)" userId="9cba41ee-7d70-4c23-afba-c2290bddaa61" providerId="ADAL" clId="{AF8FD335-4393-45E8-9965-FFDD288A3F8E}" dt="2025-01-22T17:20:04.848" v="1" actId="2696"/>
        <pc:sldMkLst>
          <pc:docMk/>
          <pc:sldMk cId="1270264776" sldId="514"/>
        </pc:sldMkLst>
      </pc:sldChg>
      <pc:sldChg chg="del">
        <pc:chgData name="Eilidh McGregor (Green Ink)" userId="9cba41ee-7d70-4c23-afba-c2290bddaa61" providerId="ADAL" clId="{AF8FD335-4393-45E8-9965-FFDD288A3F8E}" dt="2025-01-22T17:20:04.848" v="1" actId="2696"/>
        <pc:sldMkLst>
          <pc:docMk/>
          <pc:sldMk cId="4163161739" sldId="515"/>
        </pc:sldMkLst>
      </pc:sldChg>
      <pc:sldChg chg="del">
        <pc:chgData name="Eilidh McGregor (Green Ink)" userId="9cba41ee-7d70-4c23-afba-c2290bddaa61" providerId="ADAL" clId="{AF8FD335-4393-45E8-9965-FFDD288A3F8E}" dt="2025-01-22T17:20:04.848" v="1" actId="2696"/>
        <pc:sldMkLst>
          <pc:docMk/>
          <pc:sldMk cId="1155460931" sldId="516"/>
        </pc:sldMkLst>
      </pc:sldChg>
      <pc:sldChg chg="del">
        <pc:chgData name="Eilidh McGregor (Green Ink)" userId="9cba41ee-7d70-4c23-afba-c2290bddaa61" providerId="ADAL" clId="{AF8FD335-4393-45E8-9965-FFDD288A3F8E}" dt="2025-01-22T17:20:04.848" v="1" actId="2696"/>
        <pc:sldMkLst>
          <pc:docMk/>
          <pc:sldMk cId="4043179754" sldId="517"/>
        </pc:sldMkLst>
      </pc:sldChg>
      <pc:sldChg chg="del">
        <pc:chgData name="Eilidh McGregor (Green Ink)" userId="9cba41ee-7d70-4c23-afba-c2290bddaa61" providerId="ADAL" clId="{AF8FD335-4393-45E8-9965-FFDD288A3F8E}" dt="2025-01-22T17:20:04.848" v="1" actId="2696"/>
        <pc:sldMkLst>
          <pc:docMk/>
          <pc:sldMk cId="261152892" sldId="518"/>
        </pc:sldMkLst>
      </pc:sldChg>
      <pc:sldChg chg="del">
        <pc:chgData name="Eilidh McGregor (Green Ink)" userId="9cba41ee-7d70-4c23-afba-c2290bddaa61" providerId="ADAL" clId="{AF8FD335-4393-45E8-9965-FFDD288A3F8E}" dt="2025-01-22T17:20:04.848" v="1" actId="2696"/>
        <pc:sldMkLst>
          <pc:docMk/>
          <pc:sldMk cId="4201634426" sldId="519"/>
        </pc:sldMkLst>
      </pc:sldChg>
      <pc:sldChg chg="del">
        <pc:chgData name="Eilidh McGregor (Green Ink)" userId="9cba41ee-7d70-4c23-afba-c2290bddaa61" providerId="ADAL" clId="{AF8FD335-4393-45E8-9965-FFDD288A3F8E}" dt="2025-01-22T17:20:04.848" v="1" actId="2696"/>
        <pc:sldMkLst>
          <pc:docMk/>
          <pc:sldMk cId="3363182507" sldId="520"/>
        </pc:sldMkLst>
      </pc:sldChg>
      <pc:sldChg chg="del">
        <pc:chgData name="Eilidh McGregor (Green Ink)" userId="9cba41ee-7d70-4c23-afba-c2290bddaa61" providerId="ADAL" clId="{AF8FD335-4393-45E8-9965-FFDD288A3F8E}" dt="2025-01-22T17:20:04.848" v="1" actId="2696"/>
        <pc:sldMkLst>
          <pc:docMk/>
          <pc:sldMk cId="4034244694" sldId="521"/>
        </pc:sldMkLst>
      </pc:sldChg>
      <pc:sldChg chg="del">
        <pc:chgData name="Eilidh McGregor (Green Ink)" userId="9cba41ee-7d70-4c23-afba-c2290bddaa61" providerId="ADAL" clId="{AF8FD335-4393-45E8-9965-FFDD288A3F8E}" dt="2025-01-22T17:20:04.848" v="1" actId="2696"/>
        <pc:sldMkLst>
          <pc:docMk/>
          <pc:sldMk cId="2916014845" sldId="522"/>
        </pc:sldMkLst>
      </pc:sldChg>
      <pc:sldChg chg="del">
        <pc:chgData name="Eilidh McGregor (Green Ink)" userId="9cba41ee-7d70-4c23-afba-c2290bddaa61" providerId="ADAL" clId="{AF8FD335-4393-45E8-9965-FFDD288A3F8E}" dt="2025-01-22T17:20:04.848" v="1" actId="2696"/>
        <pc:sldMkLst>
          <pc:docMk/>
          <pc:sldMk cId="3098079620" sldId="523"/>
        </pc:sldMkLst>
      </pc:sldChg>
      <pc:sldChg chg="del">
        <pc:chgData name="Eilidh McGregor (Green Ink)" userId="9cba41ee-7d70-4c23-afba-c2290bddaa61" providerId="ADAL" clId="{AF8FD335-4393-45E8-9965-FFDD288A3F8E}" dt="2025-01-22T17:20:04.848" v="1" actId="2696"/>
        <pc:sldMkLst>
          <pc:docMk/>
          <pc:sldMk cId="1698864919" sldId="524"/>
        </pc:sldMkLst>
      </pc:sldChg>
      <pc:sldChg chg="del">
        <pc:chgData name="Eilidh McGregor (Green Ink)" userId="9cba41ee-7d70-4c23-afba-c2290bddaa61" providerId="ADAL" clId="{AF8FD335-4393-45E8-9965-FFDD288A3F8E}" dt="2025-01-22T17:20:04.848" v="1" actId="2696"/>
        <pc:sldMkLst>
          <pc:docMk/>
          <pc:sldMk cId="104666613" sldId="525"/>
        </pc:sldMkLst>
      </pc:sldChg>
      <pc:sldChg chg="del">
        <pc:chgData name="Eilidh McGregor (Green Ink)" userId="9cba41ee-7d70-4c23-afba-c2290bddaa61" providerId="ADAL" clId="{AF8FD335-4393-45E8-9965-FFDD288A3F8E}" dt="2025-01-22T17:20:04.848" v="1" actId="2696"/>
        <pc:sldMkLst>
          <pc:docMk/>
          <pc:sldMk cId="1994937616" sldId="526"/>
        </pc:sldMkLst>
      </pc:sldChg>
      <pc:sldChg chg="del">
        <pc:chgData name="Eilidh McGregor (Green Ink)" userId="9cba41ee-7d70-4c23-afba-c2290bddaa61" providerId="ADAL" clId="{AF8FD335-4393-45E8-9965-FFDD288A3F8E}" dt="2025-01-22T17:20:04.848" v="1" actId="2696"/>
        <pc:sldMkLst>
          <pc:docMk/>
          <pc:sldMk cId="1038560813" sldId="527"/>
        </pc:sldMkLst>
      </pc:sldChg>
      <pc:sldChg chg="del">
        <pc:chgData name="Eilidh McGregor (Green Ink)" userId="9cba41ee-7d70-4c23-afba-c2290bddaa61" providerId="ADAL" clId="{AF8FD335-4393-45E8-9965-FFDD288A3F8E}" dt="2025-01-22T17:20:04.848" v="1" actId="2696"/>
        <pc:sldMkLst>
          <pc:docMk/>
          <pc:sldMk cId="3612673987" sldId="529"/>
        </pc:sldMkLst>
      </pc:sldChg>
      <pc:sldChg chg="del">
        <pc:chgData name="Eilidh McGregor (Green Ink)" userId="9cba41ee-7d70-4c23-afba-c2290bddaa61" providerId="ADAL" clId="{AF8FD335-4393-45E8-9965-FFDD288A3F8E}" dt="2025-01-22T17:20:04.848" v="1" actId="2696"/>
        <pc:sldMkLst>
          <pc:docMk/>
          <pc:sldMk cId="3962482384" sldId="530"/>
        </pc:sldMkLst>
      </pc:sldChg>
      <pc:sldChg chg="del">
        <pc:chgData name="Eilidh McGregor (Green Ink)" userId="9cba41ee-7d70-4c23-afba-c2290bddaa61" providerId="ADAL" clId="{AF8FD335-4393-45E8-9965-FFDD288A3F8E}" dt="2025-01-22T17:20:04.848" v="1" actId="2696"/>
        <pc:sldMkLst>
          <pc:docMk/>
          <pc:sldMk cId="2202465377" sldId="531"/>
        </pc:sldMkLst>
      </pc:sldChg>
      <pc:sldChg chg="del">
        <pc:chgData name="Eilidh McGregor (Green Ink)" userId="9cba41ee-7d70-4c23-afba-c2290bddaa61" providerId="ADAL" clId="{AF8FD335-4393-45E8-9965-FFDD288A3F8E}" dt="2025-01-22T17:20:04.848" v="1" actId="2696"/>
        <pc:sldMkLst>
          <pc:docMk/>
          <pc:sldMk cId="2896110165" sldId="532"/>
        </pc:sldMkLst>
      </pc:sldChg>
      <pc:sldChg chg="del">
        <pc:chgData name="Eilidh McGregor (Green Ink)" userId="9cba41ee-7d70-4c23-afba-c2290bddaa61" providerId="ADAL" clId="{AF8FD335-4393-45E8-9965-FFDD288A3F8E}" dt="2025-01-22T17:20:04.848" v="1" actId="2696"/>
        <pc:sldMkLst>
          <pc:docMk/>
          <pc:sldMk cId="2849063426" sldId="533"/>
        </pc:sldMkLst>
      </pc:sldChg>
      <pc:sldChg chg="del">
        <pc:chgData name="Eilidh McGregor (Green Ink)" userId="9cba41ee-7d70-4c23-afba-c2290bddaa61" providerId="ADAL" clId="{AF8FD335-4393-45E8-9965-FFDD288A3F8E}" dt="2025-01-22T17:20:04.848" v="1" actId="2696"/>
        <pc:sldMkLst>
          <pc:docMk/>
          <pc:sldMk cId="2535825104" sldId="534"/>
        </pc:sldMkLst>
      </pc:sldChg>
      <pc:sldChg chg="del">
        <pc:chgData name="Eilidh McGregor (Green Ink)" userId="9cba41ee-7d70-4c23-afba-c2290bddaa61" providerId="ADAL" clId="{AF8FD335-4393-45E8-9965-FFDD288A3F8E}" dt="2025-01-22T17:20:04.848" v="1" actId="2696"/>
        <pc:sldMkLst>
          <pc:docMk/>
          <pc:sldMk cId="1533371814" sldId="535"/>
        </pc:sldMkLst>
      </pc:sldChg>
      <pc:sldChg chg="del">
        <pc:chgData name="Eilidh McGregor (Green Ink)" userId="9cba41ee-7d70-4c23-afba-c2290bddaa61" providerId="ADAL" clId="{AF8FD335-4393-45E8-9965-FFDD288A3F8E}" dt="2025-01-22T17:20:04.848" v="1" actId="2696"/>
        <pc:sldMkLst>
          <pc:docMk/>
          <pc:sldMk cId="3126955785" sldId="536"/>
        </pc:sldMkLst>
      </pc:sldChg>
      <pc:sldChg chg="del">
        <pc:chgData name="Eilidh McGregor (Green Ink)" userId="9cba41ee-7d70-4c23-afba-c2290bddaa61" providerId="ADAL" clId="{AF8FD335-4393-45E8-9965-FFDD288A3F8E}" dt="2025-01-22T17:20:04.848" v="1" actId="2696"/>
        <pc:sldMkLst>
          <pc:docMk/>
          <pc:sldMk cId="3694554810" sldId="537"/>
        </pc:sldMkLst>
      </pc:sldChg>
      <pc:sldChg chg="del">
        <pc:chgData name="Eilidh McGregor (Green Ink)" userId="9cba41ee-7d70-4c23-afba-c2290bddaa61" providerId="ADAL" clId="{AF8FD335-4393-45E8-9965-FFDD288A3F8E}" dt="2025-01-22T17:20:04.848" v="1" actId="2696"/>
        <pc:sldMkLst>
          <pc:docMk/>
          <pc:sldMk cId="3143909663" sldId="538"/>
        </pc:sldMkLst>
      </pc:sldChg>
      <pc:sldChg chg="del">
        <pc:chgData name="Eilidh McGregor (Green Ink)" userId="9cba41ee-7d70-4c23-afba-c2290bddaa61" providerId="ADAL" clId="{AF8FD335-4393-45E8-9965-FFDD288A3F8E}" dt="2025-01-22T17:20:04.848" v="1" actId="2696"/>
        <pc:sldMkLst>
          <pc:docMk/>
          <pc:sldMk cId="3351721272" sldId="539"/>
        </pc:sldMkLst>
      </pc:sldChg>
      <pc:sldChg chg="del">
        <pc:chgData name="Eilidh McGregor (Green Ink)" userId="9cba41ee-7d70-4c23-afba-c2290bddaa61" providerId="ADAL" clId="{AF8FD335-4393-45E8-9965-FFDD288A3F8E}" dt="2025-01-22T17:20:04.848" v="1" actId="2696"/>
        <pc:sldMkLst>
          <pc:docMk/>
          <pc:sldMk cId="3281892448" sldId="540"/>
        </pc:sldMkLst>
      </pc:sldChg>
      <pc:sldChg chg="del">
        <pc:chgData name="Eilidh McGregor (Green Ink)" userId="9cba41ee-7d70-4c23-afba-c2290bddaa61" providerId="ADAL" clId="{AF8FD335-4393-45E8-9965-FFDD288A3F8E}" dt="2025-01-22T17:20:04.848" v="1" actId="2696"/>
        <pc:sldMkLst>
          <pc:docMk/>
          <pc:sldMk cId="2680329864" sldId="541"/>
        </pc:sldMkLst>
      </pc:sldChg>
      <pc:sldChg chg="del">
        <pc:chgData name="Eilidh McGregor (Green Ink)" userId="9cba41ee-7d70-4c23-afba-c2290bddaa61" providerId="ADAL" clId="{AF8FD335-4393-45E8-9965-FFDD288A3F8E}" dt="2025-01-22T17:20:04.848" v="1" actId="2696"/>
        <pc:sldMkLst>
          <pc:docMk/>
          <pc:sldMk cId="1083352733" sldId="542"/>
        </pc:sldMkLst>
      </pc:sldChg>
      <pc:sldChg chg="del">
        <pc:chgData name="Eilidh McGregor (Green Ink)" userId="9cba41ee-7d70-4c23-afba-c2290bddaa61" providerId="ADAL" clId="{AF8FD335-4393-45E8-9965-FFDD288A3F8E}" dt="2025-01-22T17:19:44.230" v="0" actId="2696"/>
        <pc:sldMkLst>
          <pc:docMk/>
          <pc:sldMk cId="2066501417" sldId="543"/>
        </pc:sldMkLst>
      </pc:sldChg>
      <pc:sldChg chg="del">
        <pc:chgData name="Eilidh McGregor (Green Ink)" userId="9cba41ee-7d70-4c23-afba-c2290bddaa61" providerId="ADAL" clId="{AF8FD335-4393-45E8-9965-FFDD288A3F8E}" dt="2025-01-22T17:19:44.230" v="0" actId="2696"/>
        <pc:sldMkLst>
          <pc:docMk/>
          <pc:sldMk cId="4194654886" sldId="544"/>
        </pc:sldMkLst>
      </pc:sldChg>
      <pc:sldChg chg="del">
        <pc:chgData name="Eilidh McGregor (Green Ink)" userId="9cba41ee-7d70-4c23-afba-c2290bddaa61" providerId="ADAL" clId="{AF8FD335-4393-45E8-9965-FFDD288A3F8E}" dt="2025-01-22T17:19:44.230" v="0" actId="2696"/>
        <pc:sldMkLst>
          <pc:docMk/>
          <pc:sldMk cId="691906105" sldId="545"/>
        </pc:sldMkLst>
      </pc:sldChg>
      <pc:sldChg chg="del">
        <pc:chgData name="Eilidh McGregor (Green Ink)" userId="9cba41ee-7d70-4c23-afba-c2290bddaa61" providerId="ADAL" clId="{AF8FD335-4393-45E8-9965-FFDD288A3F8E}" dt="2025-01-22T17:19:44.230" v="0" actId="2696"/>
        <pc:sldMkLst>
          <pc:docMk/>
          <pc:sldMk cId="1057054663" sldId="546"/>
        </pc:sldMkLst>
      </pc:sldChg>
      <pc:sldChg chg="del">
        <pc:chgData name="Eilidh McGregor (Green Ink)" userId="9cba41ee-7d70-4c23-afba-c2290bddaa61" providerId="ADAL" clId="{AF8FD335-4393-45E8-9965-FFDD288A3F8E}" dt="2025-01-22T17:19:44.230" v="0" actId="2696"/>
        <pc:sldMkLst>
          <pc:docMk/>
          <pc:sldMk cId="2792557584" sldId="547"/>
        </pc:sldMkLst>
      </pc:sldChg>
      <pc:sldChg chg="del">
        <pc:chgData name="Eilidh McGregor (Green Ink)" userId="9cba41ee-7d70-4c23-afba-c2290bddaa61" providerId="ADAL" clId="{AF8FD335-4393-45E8-9965-FFDD288A3F8E}" dt="2025-01-22T17:20:04.848" v="1" actId="2696"/>
        <pc:sldMkLst>
          <pc:docMk/>
          <pc:sldMk cId="4117553316" sldId="550"/>
        </pc:sldMkLst>
      </pc:sldChg>
      <pc:sldChg chg="del">
        <pc:chgData name="Eilidh McGregor (Green Ink)" userId="9cba41ee-7d70-4c23-afba-c2290bddaa61" providerId="ADAL" clId="{AF8FD335-4393-45E8-9965-FFDD288A3F8E}" dt="2025-01-22T17:20:04.848" v="1" actId="2696"/>
        <pc:sldMkLst>
          <pc:docMk/>
          <pc:sldMk cId="584985910" sldId="551"/>
        </pc:sldMkLst>
      </pc:sldChg>
      <pc:sldChg chg="del">
        <pc:chgData name="Eilidh McGregor (Green Ink)" userId="9cba41ee-7d70-4c23-afba-c2290bddaa61" providerId="ADAL" clId="{AF8FD335-4393-45E8-9965-FFDD288A3F8E}" dt="2025-01-22T17:20:04.848" v="1" actId="2696"/>
        <pc:sldMkLst>
          <pc:docMk/>
          <pc:sldMk cId="3093663083" sldId="552"/>
        </pc:sldMkLst>
      </pc:sldChg>
      <pc:sldChg chg="del">
        <pc:chgData name="Eilidh McGregor (Green Ink)" userId="9cba41ee-7d70-4c23-afba-c2290bddaa61" providerId="ADAL" clId="{AF8FD335-4393-45E8-9965-FFDD288A3F8E}" dt="2025-01-22T17:20:04.848" v="1" actId="2696"/>
        <pc:sldMkLst>
          <pc:docMk/>
          <pc:sldMk cId="2525699467" sldId="553"/>
        </pc:sldMkLst>
      </pc:sldChg>
      <pc:sldChg chg="del">
        <pc:chgData name="Eilidh McGregor (Green Ink)" userId="9cba41ee-7d70-4c23-afba-c2290bddaa61" providerId="ADAL" clId="{AF8FD335-4393-45E8-9965-FFDD288A3F8E}" dt="2025-01-22T17:20:04.848" v="1" actId="2696"/>
        <pc:sldMkLst>
          <pc:docMk/>
          <pc:sldMk cId="3557591569" sldId="554"/>
        </pc:sldMkLst>
      </pc:sldChg>
      <pc:sldChg chg="del">
        <pc:chgData name="Eilidh McGregor (Green Ink)" userId="9cba41ee-7d70-4c23-afba-c2290bddaa61" providerId="ADAL" clId="{AF8FD335-4393-45E8-9965-FFDD288A3F8E}" dt="2025-01-22T17:20:04.848" v="1" actId="2696"/>
        <pc:sldMkLst>
          <pc:docMk/>
          <pc:sldMk cId="1643354276" sldId="555"/>
        </pc:sldMkLst>
      </pc:sldChg>
      <pc:sldChg chg="del">
        <pc:chgData name="Eilidh McGregor (Green Ink)" userId="9cba41ee-7d70-4c23-afba-c2290bddaa61" providerId="ADAL" clId="{AF8FD335-4393-45E8-9965-FFDD288A3F8E}" dt="2025-01-22T17:20:04.848" v="1" actId="2696"/>
        <pc:sldMkLst>
          <pc:docMk/>
          <pc:sldMk cId="1298327133" sldId="556"/>
        </pc:sldMkLst>
      </pc:sldChg>
      <pc:sldChg chg="del">
        <pc:chgData name="Eilidh McGregor (Green Ink)" userId="9cba41ee-7d70-4c23-afba-c2290bddaa61" providerId="ADAL" clId="{AF8FD335-4393-45E8-9965-FFDD288A3F8E}" dt="2025-01-22T17:20:04.848" v="1" actId="2696"/>
        <pc:sldMkLst>
          <pc:docMk/>
          <pc:sldMk cId="3453521803" sldId="557"/>
        </pc:sldMkLst>
      </pc:sldChg>
      <pc:sldChg chg="del">
        <pc:chgData name="Eilidh McGregor (Green Ink)" userId="9cba41ee-7d70-4c23-afba-c2290bddaa61" providerId="ADAL" clId="{AF8FD335-4393-45E8-9965-FFDD288A3F8E}" dt="2025-01-22T17:20:04.848" v="1" actId="2696"/>
        <pc:sldMkLst>
          <pc:docMk/>
          <pc:sldMk cId="3656407505" sldId="558"/>
        </pc:sldMkLst>
      </pc:sldChg>
      <pc:sldChg chg="del">
        <pc:chgData name="Eilidh McGregor (Green Ink)" userId="9cba41ee-7d70-4c23-afba-c2290bddaa61" providerId="ADAL" clId="{AF8FD335-4393-45E8-9965-FFDD288A3F8E}" dt="2025-01-22T17:20:04.848" v="1" actId="2696"/>
        <pc:sldMkLst>
          <pc:docMk/>
          <pc:sldMk cId="1393477870" sldId="559"/>
        </pc:sldMkLst>
      </pc:sldChg>
      <pc:sldChg chg="del">
        <pc:chgData name="Eilidh McGregor (Green Ink)" userId="9cba41ee-7d70-4c23-afba-c2290bddaa61" providerId="ADAL" clId="{AF8FD335-4393-45E8-9965-FFDD288A3F8E}" dt="2025-01-22T17:20:04.848" v="1" actId="2696"/>
        <pc:sldMkLst>
          <pc:docMk/>
          <pc:sldMk cId="40989714" sldId="560"/>
        </pc:sldMkLst>
      </pc:sldChg>
      <pc:sldChg chg="del">
        <pc:chgData name="Eilidh McGregor (Green Ink)" userId="9cba41ee-7d70-4c23-afba-c2290bddaa61" providerId="ADAL" clId="{AF8FD335-4393-45E8-9965-FFDD288A3F8E}" dt="2025-01-22T17:20:04.848" v="1" actId="2696"/>
        <pc:sldMkLst>
          <pc:docMk/>
          <pc:sldMk cId="2996773268" sldId="561"/>
        </pc:sldMkLst>
      </pc:sldChg>
      <pc:sldChg chg="del">
        <pc:chgData name="Eilidh McGregor (Green Ink)" userId="9cba41ee-7d70-4c23-afba-c2290bddaa61" providerId="ADAL" clId="{AF8FD335-4393-45E8-9965-FFDD288A3F8E}" dt="2025-01-22T17:20:04.848" v="1" actId="2696"/>
        <pc:sldMkLst>
          <pc:docMk/>
          <pc:sldMk cId="1704946119" sldId="562"/>
        </pc:sldMkLst>
      </pc:sldChg>
      <pc:sldChg chg="del">
        <pc:chgData name="Eilidh McGregor (Green Ink)" userId="9cba41ee-7d70-4c23-afba-c2290bddaa61" providerId="ADAL" clId="{AF8FD335-4393-45E8-9965-FFDD288A3F8E}" dt="2025-01-22T17:20:04.848" v="1" actId="2696"/>
        <pc:sldMkLst>
          <pc:docMk/>
          <pc:sldMk cId="1740026120" sldId="563"/>
        </pc:sldMkLst>
      </pc:sldChg>
      <pc:sldChg chg="del">
        <pc:chgData name="Eilidh McGregor (Green Ink)" userId="9cba41ee-7d70-4c23-afba-c2290bddaa61" providerId="ADAL" clId="{AF8FD335-4393-45E8-9965-FFDD288A3F8E}" dt="2025-01-22T17:20:04.848" v="1" actId="2696"/>
        <pc:sldMkLst>
          <pc:docMk/>
          <pc:sldMk cId="2284976561" sldId="564"/>
        </pc:sldMkLst>
      </pc:sldChg>
      <pc:sldChg chg="del">
        <pc:chgData name="Eilidh McGregor (Green Ink)" userId="9cba41ee-7d70-4c23-afba-c2290bddaa61" providerId="ADAL" clId="{AF8FD335-4393-45E8-9965-FFDD288A3F8E}" dt="2025-01-22T17:20:04.848" v="1" actId="2696"/>
        <pc:sldMkLst>
          <pc:docMk/>
          <pc:sldMk cId="2980113983" sldId="565"/>
        </pc:sldMkLst>
      </pc:sldChg>
      <pc:sldChg chg="del">
        <pc:chgData name="Eilidh McGregor (Green Ink)" userId="9cba41ee-7d70-4c23-afba-c2290bddaa61" providerId="ADAL" clId="{AF8FD335-4393-45E8-9965-FFDD288A3F8E}" dt="2025-01-22T17:20:04.848" v="1" actId="2696"/>
        <pc:sldMkLst>
          <pc:docMk/>
          <pc:sldMk cId="2018139632" sldId="566"/>
        </pc:sldMkLst>
      </pc:sldChg>
      <pc:sldChg chg="del">
        <pc:chgData name="Eilidh McGregor (Green Ink)" userId="9cba41ee-7d70-4c23-afba-c2290bddaa61" providerId="ADAL" clId="{AF8FD335-4393-45E8-9965-FFDD288A3F8E}" dt="2025-01-22T17:20:04.848" v="1" actId="2696"/>
        <pc:sldMkLst>
          <pc:docMk/>
          <pc:sldMk cId="714378234" sldId="567"/>
        </pc:sldMkLst>
      </pc:sldChg>
      <pc:sldChg chg="del">
        <pc:chgData name="Eilidh McGregor (Green Ink)" userId="9cba41ee-7d70-4c23-afba-c2290bddaa61" providerId="ADAL" clId="{AF8FD335-4393-45E8-9965-FFDD288A3F8E}" dt="2025-01-22T17:20:04.848" v="1" actId="2696"/>
        <pc:sldMkLst>
          <pc:docMk/>
          <pc:sldMk cId="1175654923" sldId="568"/>
        </pc:sldMkLst>
      </pc:sldChg>
      <pc:sldChg chg="del">
        <pc:chgData name="Eilidh McGregor (Green Ink)" userId="9cba41ee-7d70-4c23-afba-c2290bddaa61" providerId="ADAL" clId="{AF8FD335-4393-45E8-9965-FFDD288A3F8E}" dt="2025-01-22T17:20:04.848" v="1" actId="2696"/>
        <pc:sldMkLst>
          <pc:docMk/>
          <pc:sldMk cId="3855224202" sldId="569"/>
        </pc:sldMkLst>
      </pc:sldChg>
      <pc:sldChg chg="del">
        <pc:chgData name="Eilidh McGregor (Green Ink)" userId="9cba41ee-7d70-4c23-afba-c2290bddaa61" providerId="ADAL" clId="{AF8FD335-4393-45E8-9965-FFDD288A3F8E}" dt="2025-01-22T17:20:04.848" v="1" actId="2696"/>
        <pc:sldMkLst>
          <pc:docMk/>
          <pc:sldMk cId="2643322511" sldId="570"/>
        </pc:sldMkLst>
      </pc:sldChg>
      <pc:sldChg chg="del">
        <pc:chgData name="Eilidh McGregor (Green Ink)" userId="9cba41ee-7d70-4c23-afba-c2290bddaa61" providerId="ADAL" clId="{AF8FD335-4393-45E8-9965-FFDD288A3F8E}" dt="2025-01-22T17:20:04.848" v="1" actId="2696"/>
        <pc:sldMkLst>
          <pc:docMk/>
          <pc:sldMk cId="1748309419" sldId="571"/>
        </pc:sldMkLst>
      </pc:sldChg>
      <pc:sldMasterChg chg="del delSldLayout">
        <pc:chgData name="Eilidh McGregor (Green Ink)" userId="9cba41ee-7d70-4c23-afba-c2290bddaa61" providerId="ADAL" clId="{AF8FD335-4393-45E8-9965-FFDD288A3F8E}" dt="2025-01-22T17:19:44.230" v="0" actId="2696"/>
        <pc:sldMasterMkLst>
          <pc:docMk/>
          <pc:sldMasterMk cId="3094766135" sldId="2147483648"/>
        </pc:sldMasterMkLst>
        <pc:sldLayoutChg chg="del">
          <pc:chgData name="Eilidh McGregor (Green Ink)" userId="9cba41ee-7d70-4c23-afba-c2290bddaa61" providerId="ADAL" clId="{AF8FD335-4393-45E8-9965-FFDD288A3F8E}" dt="2025-01-22T17:19:44.230" v="0" actId="2696"/>
          <pc:sldLayoutMkLst>
            <pc:docMk/>
            <pc:sldMasterMk cId="3094766135" sldId="2147483648"/>
            <pc:sldLayoutMk cId="3588208150" sldId="2147483649"/>
          </pc:sldLayoutMkLst>
        </pc:sldLayoutChg>
      </pc:sldMasterChg>
      <pc:sldMasterChg chg="delSldLayout">
        <pc:chgData name="Eilidh McGregor (Green Ink)" userId="9cba41ee-7d70-4c23-afba-c2290bddaa61" providerId="ADAL" clId="{AF8FD335-4393-45E8-9965-FFDD288A3F8E}" dt="2025-01-22T17:19:44.230" v="0" actId="2696"/>
        <pc:sldMasterMkLst>
          <pc:docMk/>
          <pc:sldMasterMk cId="3564903295" sldId="2147483676"/>
        </pc:sldMasterMkLst>
        <pc:sldLayoutChg chg="del">
          <pc:chgData name="Eilidh McGregor (Green Ink)" userId="9cba41ee-7d70-4c23-afba-c2290bddaa61" providerId="ADAL" clId="{AF8FD335-4393-45E8-9965-FFDD288A3F8E}" dt="2025-01-22T17:19:44.230" v="0" actId="2696"/>
          <pc:sldLayoutMkLst>
            <pc:docMk/>
            <pc:sldMasterMk cId="3564903295" sldId="2147483676"/>
            <pc:sldLayoutMk cId="4068904741" sldId="214748371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69A19-EF1D-1848-90DF-BA06F416EF31}" type="doc">
      <dgm:prSet loTypeId="urn:microsoft.com/office/officeart/2005/8/layout/process1" loCatId="" qsTypeId="urn:microsoft.com/office/officeart/2005/8/quickstyle/simple1" qsCatId="simple" csTypeId="urn:microsoft.com/office/officeart/2005/8/colors/colorful1" csCatId="colorful" phldr="1"/>
      <dgm:spPr/>
    </dgm:pt>
    <dgm:pt modelId="{8E095F31-6553-7E45-A45C-CB01D78634DA}">
      <dgm:prSet phldrT="[Text]"/>
      <dgm:spPr>
        <a:solidFill>
          <a:schemeClr val="accent2"/>
        </a:solidFill>
      </dgm:spPr>
      <dgm:t>
        <a:bodyPr/>
        <a:lstStyle/>
        <a:p>
          <a:r>
            <a:rPr lang="en-US" b="0" i="0" dirty="0">
              <a:latin typeface="Arial" panose="020B0604020202020204" pitchFamily="34" charset="0"/>
              <a:cs typeface="Arial" panose="020B0604020202020204" pitchFamily="34" charset="0"/>
            </a:rPr>
            <a:t>Non-specialist disclosure response</a:t>
          </a:r>
        </a:p>
      </dgm:t>
    </dgm:pt>
    <dgm:pt modelId="{A0A1A73E-5AAC-DA47-9E8A-CF51ABF90CE3}" type="parTrans" cxnId="{26021CAA-A3A8-F741-9707-EEF28821353B}">
      <dgm:prSet/>
      <dgm:spPr/>
      <dgm:t>
        <a:bodyPr/>
        <a:lstStyle/>
        <a:p>
          <a:endParaRPr lang="en-US"/>
        </a:p>
      </dgm:t>
    </dgm:pt>
    <dgm:pt modelId="{C36407F3-70F6-504E-837F-0F22777D3991}" type="sibTrans" cxnId="{26021CAA-A3A8-F741-9707-EEF28821353B}">
      <dgm:prSet/>
      <dgm:spPr/>
      <dgm:t>
        <a:bodyPr/>
        <a:lstStyle/>
        <a:p>
          <a:endParaRPr lang="en-US"/>
        </a:p>
      </dgm:t>
    </dgm:pt>
    <dgm:pt modelId="{2A4AA94A-DE64-1E43-B0D7-F921288B416B}">
      <dgm:prSet phldrT="[Text]"/>
      <dgm:spPr/>
      <dgm:t>
        <a:bodyPr/>
        <a:lstStyle/>
        <a:p>
          <a:r>
            <a:rPr lang="en-US" dirty="0"/>
            <a:t>Comprehensive, clinical, first-line support </a:t>
          </a:r>
        </a:p>
      </dgm:t>
    </dgm:pt>
    <dgm:pt modelId="{597418A2-7771-9048-8278-AA78E87C3C8A}" type="parTrans" cxnId="{BA193833-2290-F14B-A40A-46BE261699EC}">
      <dgm:prSet/>
      <dgm:spPr/>
      <dgm:t>
        <a:bodyPr/>
        <a:lstStyle/>
        <a:p>
          <a:endParaRPr lang="en-US"/>
        </a:p>
      </dgm:t>
    </dgm:pt>
    <dgm:pt modelId="{8F17743E-9ED6-B84F-89FB-2C7765BA8C0F}" type="sibTrans" cxnId="{BA193833-2290-F14B-A40A-46BE261699EC}">
      <dgm:prSet/>
      <dgm:spPr/>
      <dgm:t>
        <a:bodyPr/>
        <a:lstStyle/>
        <a:p>
          <a:endParaRPr lang="en-US"/>
        </a:p>
      </dgm:t>
    </dgm:pt>
    <dgm:pt modelId="{A9038D3D-72AB-3D4E-B2A6-0F5E9BF5599C}">
      <dgm:prSet phldrT="[Text]"/>
      <dgm:spPr>
        <a:solidFill>
          <a:schemeClr val="accent1"/>
        </a:solidFill>
      </dgm:spPr>
      <dgm:t>
        <a:bodyPr/>
        <a:lstStyle/>
        <a:p>
          <a:r>
            <a:rPr lang="en-US" b="0" i="0" dirty="0">
              <a:latin typeface="Arial" panose="020B0604020202020204" pitchFamily="34" charset="0"/>
              <a:cs typeface="Arial" panose="020B0604020202020204" pitchFamily="34" charset="0"/>
            </a:rPr>
            <a:t>Medico-legal response</a:t>
          </a:r>
        </a:p>
      </dgm:t>
    </dgm:pt>
    <dgm:pt modelId="{5BE6C0AA-5BE7-4646-AFC8-65F2D9AF6063}" type="parTrans" cxnId="{BF3F16FD-CC65-2F47-93B9-FC22A777A8F6}">
      <dgm:prSet/>
      <dgm:spPr/>
      <dgm:t>
        <a:bodyPr/>
        <a:lstStyle/>
        <a:p>
          <a:endParaRPr lang="en-US"/>
        </a:p>
      </dgm:t>
    </dgm:pt>
    <dgm:pt modelId="{1CEF7DAD-3656-BC47-B32B-7A02179E9448}" type="sibTrans" cxnId="{BF3F16FD-CC65-2F47-93B9-FC22A777A8F6}">
      <dgm:prSet/>
      <dgm:spPr/>
      <dgm:t>
        <a:bodyPr/>
        <a:lstStyle/>
        <a:p>
          <a:endParaRPr lang="en-US"/>
        </a:p>
      </dgm:t>
    </dgm:pt>
    <dgm:pt modelId="{1EAA94D8-1DEA-5248-8B2A-C963CD10A4AE}" type="pres">
      <dgm:prSet presAssocID="{4D569A19-EF1D-1848-90DF-BA06F416EF31}" presName="Name0" presStyleCnt="0">
        <dgm:presLayoutVars>
          <dgm:dir/>
          <dgm:resizeHandles val="exact"/>
        </dgm:presLayoutVars>
      </dgm:prSet>
      <dgm:spPr/>
    </dgm:pt>
    <dgm:pt modelId="{5B2CFDBA-E43D-594A-97BB-7CA28F41C82F}" type="pres">
      <dgm:prSet presAssocID="{8E095F31-6553-7E45-A45C-CB01D78634DA}" presName="node" presStyleLbl="node1" presStyleIdx="0" presStyleCnt="3">
        <dgm:presLayoutVars>
          <dgm:bulletEnabled val="1"/>
        </dgm:presLayoutVars>
      </dgm:prSet>
      <dgm:spPr/>
    </dgm:pt>
    <dgm:pt modelId="{FAE5EFB3-CA11-214A-8F75-CC1335AD7595}" type="pres">
      <dgm:prSet presAssocID="{C36407F3-70F6-504E-837F-0F22777D3991}" presName="sibTrans" presStyleLbl="sibTrans2D1" presStyleIdx="0" presStyleCnt="2"/>
      <dgm:spPr/>
    </dgm:pt>
    <dgm:pt modelId="{F80DA9EC-E26F-F345-88A5-2CDFCAB593EA}" type="pres">
      <dgm:prSet presAssocID="{C36407F3-70F6-504E-837F-0F22777D3991}" presName="connectorText" presStyleLbl="sibTrans2D1" presStyleIdx="0" presStyleCnt="2"/>
      <dgm:spPr/>
    </dgm:pt>
    <dgm:pt modelId="{F1933F85-F714-6E48-BBC0-E492E25E5992}" type="pres">
      <dgm:prSet presAssocID="{2A4AA94A-DE64-1E43-B0D7-F921288B416B}" presName="node" presStyleLbl="node1" presStyleIdx="1" presStyleCnt="3">
        <dgm:presLayoutVars>
          <dgm:bulletEnabled val="1"/>
        </dgm:presLayoutVars>
      </dgm:prSet>
      <dgm:spPr/>
    </dgm:pt>
    <dgm:pt modelId="{675A0F33-5F70-EC42-BE82-726CCA538212}" type="pres">
      <dgm:prSet presAssocID="{8F17743E-9ED6-B84F-89FB-2C7765BA8C0F}" presName="sibTrans" presStyleLbl="sibTrans2D1" presStyleIdx="1" presStyleCnt="2"/>
      <dgm:spPr/>
    </dgm:pt>
    <dgm:pt modelId="{040B678A-DC42-2B40-B9D8-4A88D1722665}" type="pres">
      <dgm:prSet presAssocID="{8F17743E-9ED6-B84F-89FB-2C7765BA8C0F}" presName="connectorText" presStyleLbl="sibTrans2D1" presStyleIdx="1" presStyleCnt="2"/>
      <dgm:spPr/>
    </dgm:pt>
    <dgm:pt modelId="{FDCEACCD-FB5B-EA4A-8526-CB7A838175C5}" type="pres">
      <dgm:prSet presAssocID="{A9038D3D-72AB-3D4E-B2A6-0F5E9BF5599C}" presName="node" presStyleLbl="node1" presStyleIdx="2" presStyleCnt="3">
        <dgm:presLayoutVars>
          <dgm:bulletEnabled val="1"/>
        </dgm:presLayoutVars>
      </dgm:prSet>
      <dgm:spPr/>
    </dgm:pt>
  </dgm:ptLst>
  <dgm:cxnLst>
    <dgm:cxn modelId="{BA193833-2290-F14B-A40A-46BE261699EC}" srcId="{4D569A19-EF1D-1848-90DF-BA06F416EF31}" destId="{2A4AA94A-DE64-1E43-B0D7-F921288B416B}" srcOrd="1" destOrd="0" parTransId="{597418A2-7771-9048-8278-AA78E87C3C8A}" sibTransId="{8F17743E-9ED6-B84F-89FB-2C7765BA8C0F}"/>
    <dgm:cxn modelId="{84786A3B-6D64-4A4F-AA17-0C98B7630CC7}" type="presOf" srcId="{C36407F3-70F6-504E-837F-0F22777D3991}" destId="{F80DA9EC-E26F-F345-88A5-2CDFCAB593EA}" srcOrd="1" destOrd="0" presId="urn:microsoft.com/office/officeart/2005/8/layout/process1"/>
    <dgm:cxn modelId="{96A80852-6496-194A-92F9-6B4102B54F6E}" type="presOf" srcId="{4D569A19-EF1D-1848-90DF-BA06F416EF31}" destId="{1EAA94D8-1DEA-5248-8B2A-C963CD10A4AE}" srcOrd="0" destOrd="0" presId="urn:microsoft.com/office/officeart/2005/8/layout/process1"/>
    <dgm:cxn modelId="{E939E874-284A-2A44-92E8-9053B59295A2}" type="presOf" srcId="{8F17743E-9ED6-B84F-89FB-2C7765BA8C0F}" destId="{040B678A-DC42-2B40-B9D8-4A88D1722665}" srcOrd="1" destOrd="0" presId="urn:microsoft.com/office/officeart/2005/8/layout/process1"/>
    <dgm:cxn modelId="{1F493C8A-C2AD-A94A-9BFF-F3FE59A68ECF}" type="presOf" srcId="{8E095F31-6553-7E45-A45C-CB01D78634DA}" destId="{5B2CFDBA-E43D-594A-97BB-7CA28F41C82F}" srcOrd="0" destOrd="0" presId="urn:microsoft.com/office/officeart/2005/8/layout/process1"/>
    <dgm:cxn modelId="{26021CAA-A3A8-F741-9707-EEF28821353B}" srcId="{4D569A19-EF1D-1848-90DF-BA06F416EF31}" destId="{8E095F31-6553-7E45-A45C-CB01D78634DA}" srcOrd="0" destOrd="0" parTransId="{A0A1A73E-5AAC-DA47-9E8A-CF51ABF90CE3}" sibTransId="{C36407F3-70F6-504E-837F-0F22777D3991}"/>
    <dgm:cxn modelId="{BF631DC2-17DF-4041-8CDB-39259291BDC1}" type="presOf" srcId="{A9038D3D-72AB-3D4E-B2A6-0F5E9BF5599C}" destId="{FDCEACCD-FB5B-EA4A-8526-CB7A838175C5}" srcOrd="0" destOrd="0" presId="urn:microsoft.com/office/officeart/2005/8/layout/process1"/>
    <dgm:cxn modelId="{159172C4-20BD-A344-99EA-BC583999AEA4}" type="presOf" srcId="{8F17743E-9ED6-B84F-89FB-2C7765BA8C0F}" destId="{675A0F33-5F70-EC42-BE82-726CCA538212}" srcOrd="0" destOrd="0" presId="urn:microsoft.com/office/officeart/2005/8/layout/process1"/>
    <dgm:cxn modelId="{B3B122DB-6296-E441-9B4E-8131428E1151}" type="presOf" srcId="{C36407F3-70F6-504E-837F-0F22777D3991}" destId="{FAE5EFB3-CA11-214A-8F75-CC1335AD7595}" srcOrd="0" destOrd="0" presId="urn:microsoft.com/office/officeart/2005/8/layout/process1"/>
    <dgm:cxn modelId="{CD4483F9-619E-9646-8988-DB9EEF84E1E0}" type="presOf" srcId="{2A4AA94A-DE64-1E43-B0D7-F921288B416B}" destId="{F1933F85-F714-6E48-BBC0-E492E25E5992}" srcOrd="0" destOrd="0" presId="urn:microsoft.com/office/officeart/2005/8/layout/process1"/>
    <dgm:cxn modelId="{BF3F16FD-CC65-2F47-93B9-FC22A777A8F6}" srcId="{4D569A19-EF1D-1848-90DF-BA06F416EF31}" destId="{A9038D3D-72AB-3D4E-B2A6-0F5E9BF5599C}" srcOrd="2" destOrd="0" parTransId="{5BE6C0AA-5BE7-4646-AFC8-65F2D9AF6063}" sibTransId="{1CEF7DAD-3656-BC47-B32B-7A02179E9448}"/>
    <dgm:cxn modelId="{B43CF764-BAC6-A24A-8BDE-E5E2D91DECE2}" type="presParOf" srcId="{1EAA94D8-1DEA-5248-8B2A-C963CD10A4AE}" destId="{5B2CFDBA-E43D-594A-97BB-7CA28F41C82F}" srcOrd="0" destOrd="0" presId="urn:microsoft.com/office/officeart/2005/8/layout/process1"/>
    <dgm:cxn modelId="{BF562044-16D2-B54A-AB8B-27576E6C2246}" type="presParOf" srcId="{1EAA94D8-1DEA-5248-8B2A-C963CD10A4AE}" destId="{FAE5EFB3-CA11-214A-8F75-CC1335AD7595}" srcOrd="1" destOrd="0" presId="urn:microsoft.com/office/officeart/2005/8/layout/process1"/>
    <dgm:cxn modelId="{E47D9C31-A3C7-7B41-91CB-4123027208F7}" type="presParOf" srcId="{FAE5EFB3-CA11-214A-8F75-CC1335AD7595}" destId="{F80DA9EC-E26F-F345-88A5-2CDFCAB593EA}" srcOrd="0" destOrd="0" presId="urn:microsoft.com/office/officeart/2005/8/layout/process1"/>
    <dgm:cxn modelId="{2A85658C-CBC5-3040-90C4-64DBB78AE39A}" type="presParOf" srcId="{1EAA94D8-1DEA-5248-8B2A-C963CD10A4AE}" destId="{F1933F85-F714-6E48-BBC0-E492E25E5992}" srcOrd="2" destOrd="0" presId="urn:microsoft.com/office/officeart/2005/8/layout/process1"/>
    <dgm:cxn modelId="{41386532-D380-AA4E-8CAC-8326FE715402}" type="presParOf" srcId="{1EAA94D8-1DEA-5248-8B2A-C963CD10A4AE}" destId="{675A0F33-5F70-EC42-BE82-726CCA538212}" srcOrd="3" destOrd="0" presId="urn:microsoft.com/office/officeart/2005/8/layout/process1"/>
    <dgm:cxn modelId="{92C4F0E2-3992-7748-8064-2C7CC97BEE29}" type="presParOf" srcId="{675A0F33-5F70-EC42-BE82-726CCA538212}" destId="{040B678A-DC42-2B40-B9D8-4A88D1722665}" srcOrd="0" destOrd="0" presId="urn:microsoft.com/office/officeart/2005/8/layout/process1"/>
    <dgm:cxn modelId="{6F193463-D0AE-4441-BF7E-F7D44D0F3881}" type="presParOf" srcId="{1EAA94D8-1DEA-5248-8B2A-C963CD10A4AE}" destId="{FDCEACCD-FB5B-EA4A-8526-CB7A838175C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CFDBA-E43D-594A-97BB-7CA28F41C82F}">
      <dsp:nvSpPr>
        <dsp:cNvPr id="0" name=""/>
        <dsp:cNvSpPr/>
      </dsp:nvSpPr>
      <dsp:spPr>
        <a:xfrm>
          <a:off x="7143" y="2068777"/>
          <a:ext cx="2135187" cy="1281112"/>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Non-specialist disclosure response</a:t>
          </a:r>
        </a:p>
      </dsp:txBody>
      <dsp:txXfrm>
        <a:off x="44665" y="2106299"/>
        <a:ext cx="2060143" cy="1206068"/>
      </dsp:txXfrm>
    </dsp:sp>
    <dsp:sp modelId="{FAE5EFB3-CA11-214A-8F75-CC1335AD7595}">
      <dsp:nvSpPr>
        <dsp:cNvPr id="0" name=""/>
        <dsp:cNvSpPr/>
      </dsp:nvSpPr>
      <dsp:spPr>
        <a:xfrm>
          <a:off x="2355850" y="2444570"/>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55850" y="2550475"/>
        <a:ext cx="316861" cy="317716"/>
      </dsp:txXfrm>
    </dsp:sp>
    <dsp:sp modelId="{F1933F85-F714-6E48-BBC0-E492E25E5992}">
      <dsp:nvSpPr>
        <dsp:cNvPr id="0" name=""/>
        <dsp:cNvSpPr/>
      </dsp:nvSpPr>
      <dsp:spPr>
        <a:xfrm>
          <a:off x="2996406" y="2068777"/>
          <a:ext cx="2135187" cy="128111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Comprehensive, clinical, first-line support </a:t>
          </a:r>
        </a:p>
      </dsp:txBody>
      <dsp:txXfrm>
        <a:off x="3033928" y="2106299"/>
        <a:ext cx="2060143" cy="1206068"/>
      </dsp:txXfrm>
    </dsp:sp>
    <dsp:sp modelId="{675A0F33-5F70-EC42-BE82-726CCA538212}">
      <dsp:nvSpPr>
        <dsp:cNvPr id="0" name=""/>
        <dsp:cNvSpPr/>
      </dsp:nvSpPr>
      <dsp:spPr>
        <a:xfrm>
          <a:off x="5345112" y="2444570"/>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45112" y="2550475"/>
        <a:ext cx="316861" cy="317716"/>
      </dsp:txXfrm>
    </dsp:sp>
    <dsp:sp modelId="{FDCEACCD-FB5B-EA4A-8526-CB7A838175C5}">
      <dsp:nvSpPr>
        <dsp:cNvPr id="0" name=""/>
        <dsp:cNvSpPr/>
      </dsp:nvSpPr>
      <dsp:spPr>
        <a:xfrm>
          <a:off x="5985668" y="2068777"/>
          <a:ext cx="2135187" cy="1281112"/>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Medico-legal response</a:t>
          </a:r>
        </a:p>
      </dsp:txBody>
      <dsp:txXfrm>
        <a:off x="6023190" y="2106299"/>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BFFA57CC-AB0A-46FA-AC2E-5F22813AE43B}" type="datetimeFigureOut">
              <a:rPr lang="en-GB" smtClean="0"/>
              <a:pPr/>
              <a:t>22/01/2025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6D8C5142-FFBC-4B00-B915-C6740283A33C}" type="slidenum">
              <a:rPr lang="en-GB" smtClean="0"/>
              <a:pPr/>
              <a:t>‹#›</a:t>
            </a:fld>
            <a:endParaRPr lang="en-GB" dirty="0"/>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BB602-A774-3582-BF53-67D03E8A8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B70BC-985B-7B42-FAAF-C77BF4581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CF1FD-A869-CE9C-3DC1-5298F4D1CFF0}"/>
              </a:ext>
            </a:extLst>
          </p:cNvPr>
          <p:cNvSpPr>
            <a:spLocks noGrp="1"/>
          </p:cNvSpPr>
          <p:nvPr>
            <p:ph type="body" idx="1"/>
          </p:nvPr>
        </p:nvSpPr>
        <p:spPr/>
        <p:txBody>
          <a:bodyPr/>
          <a:lstStyle/>
          <a:p>
            <a:r>
              <a:rPr lang="en-US" sz="1200" b="1" dirty="0">
                <a:effectLst/>
                <a:latin typeface="Aptos" panose="020B0004020202020204" pitchFamily="34" charset="0"/>
                <a:ea typeface="Aptos" panose="020B0004020202020204" pitchFamily="34" charset="0"/>
                <a:cs typeface="Aptos" panose="020B0004020202020204" pitchFamily="34" charset="0"/>
              </a:rPr>
              <a:t>Facilitator’s notes:</a:t>
            </a:r>
            <a:r>
              <a:rPr lang="en-US" sz="1200" dirty="0">
                <a:effectLst/>
                <a:latin typeface="Aptos" panose="020B0004020202020204" pitchFamily="34" charset="0"/>
                <a:ea typeface="Aptos" panose="020B0004020202020204" pitchFamily="34" charset="0"/>
                <a:cs typeface="Aptos" panose="020B0004020202020204" pitchFamily="34" charset="0"/>
              </a:rPr>
              <a:t> The </a:t>
            </a:r>
            <a:r>
              <a:rPr lang="en-US" sz="1200" b="1" dirty="0">
                <a:effectLst/>
                <a:latin typeface="Aptos" panose="020B0004020202020204" pitchFamily="34" charset="0"/>
                <a:ea typeface="Aptos" panose="020B0004020202020204" pitchFamily="34" charset="0"/>
                <a:cs typeface="Aptos" panose="020B0004020202020204" pitchFamily="34" charset="0"/>
              </a:rPr>
              <a:t>exclamation mark-in-a-triangle icon </a:t>
            </a:r>
            <a:r>
              <a:rPr lang="en-US" sz="1200" dirty="0">
                <a:effectLst/>
                <a:latin typeface="Aptos" panose="020B0004020202020204" pitchFamily="34" charset="0"/>
                <a:ea typeface="Aptos" panose="020B0004020202020204" pitchFamily="34" charset="0"/>
                <a:cs typeface="Aptos" panose="020B0004020202020204" pitchFamily="34" charset="0"/>
              </a:rPr>
              <a:t>highlights slides that require edits for contextual adaptation.</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200" dirty="0">
                <a:effectLst/>
                <a:latin typeface="Aptos" panose="020B0004020202020204" pitchFamily="34" charset="0"/>
                <a:ea typeface="Times New Roman" panose="02020603050405020304" pitchFamily="18" charset="0"/>
                <a:cs typeface="Aptos" panose="020B0004020202020204" pitchFamily="34" charset="0"/>
              </a:rPr>
              <a:t>Review the slide and make the necessary adjustments (e.g., updating examples, data, or language).</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200" b="1" dirty="0">
                <a:effectLst/>
                <a:latin typeface="Aptos" panose="020B0004020202020204" pitchFamily="34" charset="0"/>
                <a:ea typeface="Times New Roman" panose="02020603050405020304" pitchFamily="18" charset="0"/>
                <a:cs typeface="Aptos" panose="020B0004020202020204" pitchFamily="34" charset="0"/>
              </a:rPr>
              <a:t>Remove the icon</a:t>
            </a:r>
            <a:r>
              <a:rPr lang="en-US" sz="1200" dirty="0">
                <a:effectLst/>
                <a:latin typeface="Aptos" panose="020B0004020202020204" pitchFamily="34" charset="0"/>
                <a:ea typeface="Times New Roman" panose="02020603050405020304" pitchFamily="18" charset="0"/>
                <a:cs typeface="Aptos" panose="020B0004020202020204" pitchFamily="34" charset="0"/>
              </a:rPr>
              <a:t> once edits are complete </a:t>
            </a:r>
            <a:endParaRPr lang="en-GB" sz="1200" dirty="0">
              <a:effectLst/>
              <a:latin typeface="Aptos" panose="020B0004020202020204" pitchFamily="34" charset="0"/>
              <a:ea typeface="Aptos" panose="020B0004020202020204" pitchFamily="34" charset="0"/>
              <a:cs typeface="Aptos" panose="020B0004020202020204" pitchFamily="34" charset="0"/>
            </a:endParaRPr>
          </a:p>
          <a:p>
            <a:r>
              <a:rPr lang="en-US" sz="1200" dirty="0">
                <a:effectLst/>
                <a:latin typeface="Aptos" panose="020B0004020202020204" pitchFamily="34" charset="0"/>
                <a:ea typeface="Aptos" panose="020B0004020202020204" pitchFamily="34" charset="0"/>
                <a:cs typeface="Aptos" panose="020B0004020202020204" pitchFamily="34" charset="0"/>
              </a:rPr>
              <a:t> </a:t>
            </a:r>
            <a:endParaRPr lang="en-GB" sz="1200" dirty="0">
              <a:effectLst/>
              <a:latin typeface="Aptos" panose="020B0004020202020204" pitchFamily="34" charset="0"/>
              <a:ea typeface="Aptos" panose="020B0004020202020204" pitchFamily="34" charset="0"/>
              <a:cs typeface="Aptos" panose="020B0004020202020204" pitchFamily="34" charset="0"/>
            </a:endParaRPr>
          </a:p>
          <a:p>
            <a:r>
              <a:rPr lang="en-GB" noProof="0" dirty="0"/>
              <a:t>In the Notes, what you need to do is preceded by:</a:t>
            </a:r>
          </a:p>
          <a:p>
            <a:r>
              <a:rPr lang="en-GB" b="1" noProof="0" dirty="0">
                <a:latin typeface="Arial"/>
                <a:cs typeface="Arial"/>
                <a:sym typeface="Wingdings 3" panose="05040102010807070707" pitchFamily="18" charset="2"/>
              </a:rPr>
              <a:t></a:t>
            </a:r>
            <a:r>
              <a:rPr lang="en-GB" b="1" noProof="0" dirty="0">
                <a:latin typeface="Arial"/>
                <a:cs typeface="Arial"/>
              </a:rPr>
              <a:t>&gt; </a:t>
            </a:r>
            <a:r>
              <a:rPr lang="en-GB" b="1" noProof="0" dirty="0">
                <a:highlight>
                  <a:srgbClr val="FFFF00"/>
                </a:highlight>
                <a:latin typeface="Arial"/>
                <a:cs typeface="Arial"/>
              </a:rPr>
              <a:t>Facilitator Action:</a:t>
            </a:r>
            <a:endParaRPr lang="en-GB" noProof="0" dirty="0"/>
          </a:p>
        </p:txBody>
      </p:sp>
      <p:sp>
        <p:nvSpPr>
          <p:cNvPr id="4" name="Slide Number Placeholder 3">
            <a:extLst>
              <a:ext uri="{FF2B5EF4-FFF2-40B4-BE49-F238E27FC236}">
                <a16:creationId xmlns:a16="http://schemas.microsoft.com/office/drawing/2014/main" id="{DCCFD59C-9E05-F090-3D62-843FD74A3C75}"/>
              </a:ext>
            </a:extLst>
          </p:cNvPr>
          <p:cNvSpPr>
            <a:spLocks noGrp="1"/>
          </p:cNvSpPr>
          <p:nvPr>
            <p:ph type="sldNum" sz="quarter" idx="5"/>
          </p:nvPr>
        </p:nvSpPr>
        <p:spPr/>
        <p:txBody>
          <a:bodyPr/>
          <a:lstStyle/>
          <a:p>
            <a:fld id="{66082A69-CBED-43AE-B7C0-90C9CBF8E2AB}" type="slidenum">
              <a:rPr lang="en-GB" smtClean="0"/>
              <a:t>1</a:t>
            </a:fld>
            <a:endParaRPr lang="en-GB" dirty="0"/>
          </a:p>
        </p:txBody>
      </p:sp>
    </p:spTree>
    <p:extLst>
      <p:ext uri="{BB962C8B-B14F-4D97-AF65-F5344CB8AC3E}">
        <p14:creationId xmlns:p14="http://schemas.microsoft.com/office/powerpoint/2010/main" val="190613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9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p9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Facilitator’s notes:</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b="1" dirty="0">
                <a:sym typeface="Wingdings 3" panose="05040102010807070707" pitchFamily="18" charset="2"/>
              </a:rPr>
              <a:t>&gt; Facilitator Action: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You may add a final bullet point with context-specific mandatory reporting age threshold if participants need to be mindful of a specific age cut-off when this applies</a:t>
            </a:r>
            <a:r>
              <a:rPr lang="en-US" b="1" dirty="0"/>
              <a:t>. </a:t>
            </a:r>
          </a:p>
          <a:p>
            <a:pPr>
              <a:buSzPts val="1100"/>
            </a:pPr>
            <a:endParaRPr lang="fr" dirty="0"/>
          </a:p>
          <a:p>
            <a:pPr>
              <a:buSzPts val="1100"/>
            </a:pPr>
            <a:r>
              <a:rPr lang="fr" b="1" dirty="0"/>
              <a:t>Say: </a:t>
            </a:r>
            <a:r>
              <a:rPr lang="fr" dirty="0"/>
              <a:t>Comprehensive guidelines for caring for children and adolescents who have experienced sexual violence or abuse are available from WHO and can be accessed online. </a:t>
            </a:r>
            <a:endParaRPr dirty="0"/>
          </a:p>
          <a:p>
            <a:pPr>
              <a:buSzPts val="1100"/>
            </a:pPr>
            <a:endParaRPr dirty="0"/>
          </a:p>
          <a:p>
            <a:pPr>
              <a:buSzPts val="1100"/>
            </a:pPr>
            <a:r>
              <a:rPr lang="fr" dirty="0"/>
              <a:t>We’ll return to developmentally appropriate ways to involve younger survivors in decision-making in Session 8. </a:t>
            </a:r>
            <a:endParaRPr dirty="0"/>
          </a:p>
          <a:p>
            <a:pPr>
              <a:buSzPts val="1100"/>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9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2" name="Google Shape;692;p9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L="0" indent="0">
              <a:buSzPts val="1100"/>
              <a:buNone/>
            </a:pPr>
            <a:r>
              <a:rPr lang="fr" b="1" dirty="0"/>
              <a:t>Say:</a:t>
            </a:r>
          </a:p>
          <a:p>
            <a:pPr marL="181240" indent="-181240">
              <a:buSzPts val="1100"/>
              <a:buChar char="●"/>
            </a:pPr>
            <a:r>
              <a:rPr lang="fr" dirty="0"/>
              <a:t>There can be short- and long-term consequences for health and well-being. Note for participants that survivors may come to any of these clinical settings shortly after an incident of violence, or many weeks or even months after a specific incident.  </a:t>
            </a:r>
            <a:endParaRPr dirty="0"/>
          </a:p>
          <a:p>
            <a:pPr marL="181240" indent="-181240">
              <a:buSzPts val="1100"/>
              <a:buChar char="●"/>
            </a:pPr>
            <a:r>
              <a:rPr lang="fr" dirty="0"/>
              <a:t>While not disclosing abuse spontaneously, many women seek treatment for conditions or complications caused by violence. Of course, in addition to these health-sector entry points, survivors could come directly to a One Stop Centre or GBV centre and report violence immediately. </a:t>
            </a:r>
            <a:endParaRPr dirty="0"/>
          </a:p>
          <a:p>
            <a:pPr marL="181240" indent="-181240">
              <a:buSzPts val="1100"/>
              <a:buChar char="●"/>
            </a:pPr>
            <a:r>
              <a:rPr lang="fr" dirty="0"/>
              <a:t>Therefore, health-care providers have a central role to play in identifying and supporting survivors.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9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p9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Given the prevalence of GBV and the importance of the health sector’s role in response, it is normal to wonder about implementing universal screening programmes in health encounters. However, WHO does NOT recommend universal screening.  </a:t>
            </a:r>
            <a:endParaRPr dirty="0"/>
          </a:p>
          <a:p>
            <a:pPr>
              <a:buSzPts val="1100"/>
            </a:pPr>
            <a:endParaRPr dirty="0"/>
          </a:p>
          <a:p>
            <a:pPr>
              <a:buSzPts val="1100"/>
            </a:pPr>
            <a:r>
              <a:rPr lang="fr" dirty="0"/>
              <a:t>If you suspect violence but the patient has not disclosed it, it IS recommended that you offer general information about every person’s right to safety, the availability of support resources should they ever need such services, and a follow-up visit. Often, the trust built between the first and second visits enables a survivor to disclose during follow-up. </a:t>
            </a:r>
            <a:r>
              <a:rPr lang="fr" b="1" dirty="0">
                <a:solidFill>
                  <a:srgbClr val="C00000"/>
                </a:solidFill>
              </a:rPr>
              <a:t>Follow-up visits in cases of suspected GBV should be made with the same provider if at all possible</a:t>
            </a:r>
            <a:r>
              <a:rPr lang="fr" dirty="0"/>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9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p9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t>Say: </a:t>
            </a:r>
            <a:r>
              <a:rPr lang="en-GB" noProof="0" dirty="0"/>
              <a:t>There are three primary environments in which a health response to GBV must be provided:</a:t>
            </a:r>
          </a:p>
          <a:p>
            <a:pPr marL="241653" indent="-241653">
              <a:buSzPts val="1100"/>
              <a:buFont typeface="Arial"/>
              <a:buAutoNum type="arabicPeriod"/>
            </a:pPr>
            <a:r>
              <a:rPr lang="en-GB" noProof="0" dirty="0"/>
              <a:t>Settings with extremely limited or non-functioning health systems and NO providers trained in comprehensive response.</a:t>
            </a:r>
          </a:p>
          <a:p>
            <a:pPr marL="241653" indent="-241653">
              <a:buSzPts val="1100"/>
              <a:buFont typeface="Arial"/>
              <a:buAutoNum type="arabicPeriod"/>
            </a:pPr>
            <a:r>
              <a:rPr lang="en-GB" noProof="0" dirty="0"/>
              <a:t>Settings with trained providers and some reliable degree of health services (institutionalized health systems, or emergency response systems).</a:t>
            </a:r>
          </a:p>
          <a:p>
            <a:pPr marL="241653" indent="-241653">
              <a:buSzPts val="1100"/>
              <a:buFont typeface="Arial"/>
              <a:buAutoNum type="arabicPeriod"/>
            </a:pPr>
            <a:r>
              <a:rPr lang="en-GB" noProof="0" dirty="0"/>
              <a:t>Settings with robust multisectoral systems in place, including capacity to protect chains of evidence and to process forensic evidence.</a:t>
            </a:r>
          </a:p>
          <a:p>
            <a:pPr>
              <a:buSzPts val="1100"/>
            </a:pPr>
            <a:endParaRPr lang="en-GB" noProof="0" dirty="0"/>
          </a:p>
          <a:p>
            <a:pPr>
              <a:buSzPts val="1100"/>
            </a:pPr>
            <a:r>
              <a:rPr lang="en-GB" noProof="0" dirty="0">
                <a:latin typeface="Arial"/>
                <a:cs typeface="Arial"/>
              </a:rPr>
              <a:t>While medico-legal and forensic services are a vital piece of GBV response, they are rarely feasible during humanitarian emergencies. In Session 9 of this training we will cover key considerations for documentation, as well as basic information on how and why forensic evidence is collected and used. However, for the most part, the focus in humanitarian crises should be on providing a survivor-centred, comprehensive exam, and clear precise charting.</a:t>
            </a:r>
          </a:p>
          <a:p>
            <a:pPr>
              <a:buSzPts val="1100"/>
            </a:pPr>
            <a:endParaRPr lang="en-GB" noProof="0" dirty="0"/>
          </a:p>
          <a:p>
            <a:pPr>
              <a:buSzPts val="1100"/>
            </a:pPr>
            <a:r>
              <a:rPr lang="en-GB" noProof="0" dirty="0"/>
              <a:t>Core elements of first-line support that align with the guiding principles of survivor-centred care include five steps that can be remembered through a simple acronym: LIVES.</a:t>
            </a:r>
          </a:p>
          <a:p>
            <a:pPr>
              <a:buSzPts val="1100"/>
            </a:pPr>
            <a:endParaRPr lang="en-GB" noProof="0" dirty="0"/>
          </a:p>
          <a:p>
            <a:pPr>
              <a:buSzPts val="1100"/>
            </a:pPr>
            <a:r>
              <a:rPr lang="en-GB" b="1" noProof="0" dirty="0">
                <a:latin typeface="Arial"/>
                <a:cs typeface="Arial"/>
              </a:rPr>
              <a:t>If you are including Session 15 (supplemental), you can note that there will be a session on forensic evidence considerations towards the end of the training. </a:t>
            </a:r>
            <a:endParaRPr lang="en-GB" noProof="0" dirty="0">
              <a:latin typeface="Arial"/>
              <a:cs typeface="Arial"/>
            </a:endParaRPr>
          </a:p>
          <a:p>
            <a:pPr>
              <a:buSzPts val="1100"/>
            </a:pPr>
            <a:endParaRPr lang="en-GB" noProof="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9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p9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t>Say: </a:t>
            </a:r>
            <a:r>
              <a:rPr lang="en-GB" noProof="0" dirty="0"/>
              <a:t>The LIV(ES) pneumonic makes it simple to remember essential steps in first-line care for survivors. These can be provided in a wide range of settings by a wide range of provider cadres. Together with certain physical assessments and treatment for injuries and/or infections, these comprise first-line support.</a:t>
            </a:r>
          </a:p>
          <a:p>
            <a:pPr>
              <a:buSzPts val="1100"/>
            </a:pPr>
            <a:endParaRPr lang="en-GB" noProof="0" dirty="0"/>
          </a:p>
          <a:p>
            <a:pPr>
              <a:buSzPts val="1100"/>
            </a:pPr>
            <a:r>
              <a:rPr lang="en-GB" noProof="0" dirty="0"/>
              <a:t>The later steps of enhancing safety and supporting the survivor to access additional services can be delivered in most health-care settings but do require additional training and degrees of privacy. Upon completion of this training, you will be well prepared to provide all five steps of first-line support. We will go deeper into each step of LIVES and have time for skills practice during </a:t>
            </a:r>
            <a:r>
              <a:rPr lang="en-GB" b="1" noProof="0" dirty="0"/>
              <a:t>Sessions 7 and 8</a:t>
            </a:r>
            <a:r>
              <a:rPr lang="en-GB" noProof="0" dirty="0"/>
              <a:t>.  </a:t>
            </a:r>
          </a:p>
          <a:p>
            <a:pPr>
              <a:buSzPts val="1100"/>
            </a:pPr>
            <a:endParaRPr lang="en-GB" noProof="0" dirty="0"/>
          </a:p>
          <a:p>
            <a:pPr>
              <a:buSzPts val="1100"/>
            </a:pPr>
            <a:r>
              <a:rPr lang="en-GB" noProof="0" dirty="0">
                <a:latin typeface="Arial"/>
                <a:cs typeface="Arial"/>
              </a:rPr>
              <a:t>You will become VERY familiar with this by the end of the training. Direct participants to Job aid 3a – LIVES pocket card.  </a:t>
            </a:r>
          </a:p>
          <a:p>
            <a:pPr>
              <a:buSzPts val="1100"/>
            </a:pPr>
            <a:endParaRPr lang="en-GB" noProof="0" dirty="0"/>
          </a:p>
          <a:p>
            <a:pPr>
              <a:buSzPts val="1100"/>
            </a:pPr>
            <a:r>
              <a:rPr lang="en-GB" b="1" noProof="0" dirty="0"/>
              <a:t>IF YOU ARE DISTRIBUTING LAMINATED POCKET CARDS, DO SO NOW.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9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latin typeface="Arial"/>
                <a:cs typeface="Arial"/>
              </a:rPr>
              <a:t>Say: </a:t>
            </a:r>
            <a:r>
              <a:rPr lang="en-GB" noProof="0" dirty="0">
                <a:latin typeface="Arial"/>
                <a:cs typeface="Arial"/>
              </a:rPr>
              <a:t>We will cover skills to provide basic mental health and psychosocial support during Session 12. The types of interventions you can provide, such as stress-reduction techniques and strengthening positive coping mechanisms, are easy to deliver in a matter of minutes and can be integrated into a standard clinic visit.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10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6" name="Google Shape;756;p10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8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p8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8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8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L="0" marR="60315" indent="0">
              <a:lnSpc>
                <a:spcPct val="118000"/>
              </a:lnSpc>
              <a:buSzPts val="1100"/>
              <a:buNone/>
            </a:pPr>
            <a:r>
              <a:rPr lang="fr" b="1" dirty="0"/>
              <a:t>Say:</a:t>
            </a:r>
          </a:p>
          <a:p>
            <a:pPr marL="278158" marR="60315" indent="-278158">
              <a:lnSpc>
                <a:spcPct val="118000"/>
              </a:lnSpc>
              <a:buSzPts val="1100"/>
              <a:buChar char="●"/>
            </a:pPr>
            <a:r>
              <a:rPr lang="fr" dirty="0"/>
              <a:t>We now have a better understanding of why our beliefs and attitudes matter, as well as how we convey these things. </a:t>
            </a:r>
            <a:endParaRPr dirty="0"/>
          </a:p>
          <a:p>
            <a:pPr marL="278158" marR="60315" indent="-278158">
              <a:lnSpc>
                <a:spcPct val="118000"/>
              </a:lnSpc>
              <a:buSzPts val="1100"/>
              <a:buChar char="●"/>
            </a:pPr>
            <a:r>
              <a:rPr lang="fr" dirty="0"/>
              <a:t>How does one actually provide care in a way that centres the survivor and helps them take their agency and power back after experiencing GBV?</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8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8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L="97790" marR="683260">
              <a:lnSpc>
                <a:spcPct val="113000"/>
              </a:lnSpc>
              <a:buSzPts val="1100"/>
            </a:pPr>
            <a:r>
              <a:rPr lang="en-GB" sz="1200" b="1" noProof="0" dirty="0">
                <a:solidFill>
                  <a:srgbClr val="000000"/>
                </a:solidFill>
                <a:latin typeface="Arial"/>
                <a:ea typeface="Arial"/>
                <a:cs typeface="Arial"/>
                <a:sym typeface="Arial"/>
              </a:rPr>
              <a:t>Say: </a:t>
            </a:r>
            <a:r>
              <a:rPr lang="en-GB" sz="1200" noProof="0" dirty="0">
                <a:solidFill>
                  <a:srgbClr val="000000"/>
                </a:solidFill>
                <a:latin typeface="Arial"/>
                <a:ea typeface="Arial"/>
                <a:cs typeface="Arial"/>
                <a:sym typeface="Arial"/>
              </a:rPr>
              <a:t>The fundamental principles of survivor-centred care prioritize the rights, needs and wishes of the survivor. Survivor-centred care promotes the following survivors’ rights</a:t>
            </a:r>
            <a:r>
              <a:rPr lang="en-GB" noProof="0" dirty="0">
                <a:solidFill>
                  <a:srgbClr val="000000"/>
                </a:solidFill>
                <a:latin typeface="Arial"/>
                <a:ea typeface="Arial"/>
                <a:cs typeface="Arial"/>
                <a:sym typeface="Arial"/>
              </a:rPr>
              <a:t>... </a:t>
            </a:r>
            <a:endParaRPr lang="en-GB" sz="1200" noProof="0" dirty="0">
              <a:latin typeface="Arial"/>
              <a:ea typeface="Arial"/>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8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4" name="Google Shape;644;p8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Facilitator’s notes:</a:t>
            </a:r>
          </a:p>
          <a:p>
            <a:pPr>
              <a:buSzPts val="1100"/>
            </a:pPr>
            <a:r>
              <a:rPr lang="fr" b="0" dirty="0"/>
              <a:t>Safety caveat for humanitarian emergencies: You may not be able to get all of your clients into fully safe situations. You are in the midst of a humanitarian emergency! However, as with all care you provide, continuous risk assessment and prioritization of any conditions that are life-threatening is your primary concern. You also have a duty to affirm your clients’ </a:t>
            </a:r>
            <a:r>
              <a:rPr lang="fr" b="0" i="0" dirty="0"/>
              <a:t>right</a:t>
            </a:r>
            <a:r>
              <a:rPr lang="fr" b="1" i="0" dirty="0"/>
              <a:t> </a:t>
            </a:r>
            <a:r>
              <a:rPr lang="fr" b="0" i="0" dirty="0"/>
              <a:t>to a life free from fear and violence even if they are not able to realize that right in the present moment. </a:t>
            </a:r>
            <a:endParaRPr b="0" dirty="0"/>
          </a:p>
          <a:p>
            <a:pPr>
              <a:buSzPts val="1100"/>
            </a:pPr>
            <a:endParaRPr b="0" dirty="0"/>
          </a:p>
          <a:p>
            <a:pPr>
              <a:buSzPts val="1100"/>
            </a:pPr>
            <a:r>
              <a:rPr lang="fr" b="0" dirty="0"/>
              <a:t>Risk of self-harm or suicide, high risk of lethal violence by a partner, or life-threatening injuries require immediate and comprehensive action.  </a:t>
            </a:r>
            <a:endParaRPr dirty="0"/>
          </a:p>
          <a:p>
            <a:pPr>
              <a:buSzPts val="1100"/>
            </a:pPr>
            <a:r>
              <a:rPr lang="fr" b="0" dirty="0"/>
              <a:t>In future sessions, we will cover how to assess for these conditions and how to ensure referral when care is beyond your means or scope. </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9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9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We will continue to review and practise putting these principles into action throughout the training. When confronted with complex and, at times, horrific situations, particularly in the midst of an ongoing emergency, it can be very difficult to put these guidelines into action.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9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9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sz="1200" b="1" noProof="0" dirty="0"/>
              <a:t>Facilitator’s notes:</a:t>
            </a:r>
          </a:p>
          <a:p>
            <a:pPr>
              <a:buSzPts val="1100"/>
            </a:pPr>
            <a:r>
              <a:rPr lang="en-GB" sz="1200" noProof="0" dirty="0"/>
              <a:t>Important facts:</a:t>
            </a:r>
          </a:p>
          <a:p>
            <a:pPr marL="181240" indent="-181240">
              <a:buSzPts val="1100"/>
              <a:buChar char="●"/>
            </a:pPr>
            <a:r>
              <a:rPr lang="en-GB" sz="1200" noProof="0" dirty="0"/>
              <a:t>Sexual violence and IPV are rooted in unequal power between women and men (gender inequality).</a:t>
            </a:r>
          </a:p>
          <a:p>
            <a:pPr marL="181240" indent="-181240">
              <a:buSzPts val="1100"/>
              <a:buChar char="●"/>
            </a:pPr>
            <a:r>
              <a:rPr lang="en-GB" sz="1200" noProof="0" dirty="0">
                <a:latin typeface="Arial"/>
                <a:ea typeface="Arial"/>
                <a:cs typeface="Arial"/>
                <a:sym typeface="Arial"/>
              </a:rPr>
              <a:t>Gender inequality disadvantages women survivors, in particular. </a:t>
            </a:r>
            <a:endParaRPr lang="en-GB" sz="1200" noProof="0" dirty="0"/>
          </a:p>
          <a:p>
            <a:pPr marL="181240" indent="-181240">
              <a:buClr>
                <a:srgbClr val="000000"/>
              </a:buClr>
              <a:buSzPts val="1100"/>
              <a:buFont typeface="Arial"/>
              <a:buChar char="●"/>
            </a:pPr>
            <a:r>
              <a:rPr lang="en-GB" sz="1200" noProof="0" dirty="0"/>
              <a:t>Women may have less access than men to resources such as money, information </a:t>
            </a:r>
            <a:r>
              <a:rPr lang="en-GB" sz="1200" noProof="0" dirty="0">
                <a:latin typeface="Arial"/>
                <a:ea typeface="Arial"/>
                <a:cs typeface="Arial"/>
                <a:sym typeface="Arial"/>
              </a:rPr>
              <a:t>or literacy. </a:t>
            </a:r>
            <a:endParaRPr lang="en-GB" sz="1200" noProof="0" dirty="0"/>
          </a:p>
          <a:p>
            <a:pPr marL="181240" indent="-181240">
              <a:buSzPts val="1100"/>
              <a:buChar char="●"/>
            </a:pPr>
            <a:r>
              <a:rPr lang="en-GB" sz="1200" noProof="0" dirty="0"/>
              <a:t>Women may not have the freedom to make decisions for themselves, including about their health care (</a:t>
            </a:r>
            <a:r>
              <a:rPr lang="en-GB" sz="1200" noProof="0" dirty="0">
                <a:latin typeface="Arial"/>
                <a:ea typeface="Arial"/>
                <a:cs typeface="Arial"/>
                <a:sym typeface="Arial"/>
              </a:rPr>
              <a:t>e.g. in some settings, third-party consent from a spouse may be required for certain procedures)</a:t>
            </a:r>
            <a:r>
              <a:rPr lang="en-GB" sz="1200" noProof="0" dirty="0"/>
              <a:t>. </a:t>
            </a:r>
          </a:p>
          <a:p>
            <a:pPr marL="181240" indent="-181240">
              <a:buSzPts val="1100"/>
              <a:buChar char="●"/>
            </a:pPr>
            <a:r>
              <a:rPr lang="en-GB" sz="1200" noProof="0" dirty="0"/>
              <a:t>Women may face the risk of violence based on their health outcomes (e.g. if they acquire an STI or become pregnant); they may not be able to share information safely with others. </a:t>
            </a:r>
          </a:p>
          <a:p>
            <a:pPr marL="180975" indent="-180975">
              <a:buSzPts val="1100"/>
              <a:buChar char="●"/>
            </a:pPr>
            <a:r>
              <a:rPr lang="en-GB" sz="1200" noProof="0" dirty="0">
                <a:latin typeface="Arial"/>
                <a:cs typeface="Arial"/>
              </a:rPr>
              <a:t>Women may be blamed and stigmatized for violence they experience and may feel shame and low self-esteem as a result.  </a:t>
            </a:r>
            <a:endParaRPr lang="en-GB" noProof="0" dirty="0">
              <a:latin typeface="Arial"/>
              <a:cs typeface="Arial"/>
            </a:endParaRPr>
          </a:p>
          <a:p>
            <a:pPr marL="180975" indent="-180975">
              <a:buSzPts val="1100"/>
              <a:buChar char="●"/>
            </a:pPr>
            <a:r>
              <a:rPr lang="en-GB" sz="1200" noProof="0" dirty="0">
                <a:latin typeface="Arial"/>
                <a:ea typeface="Arial"/>
                <a:cs typeface="Arial"/>
                <a:sym typeface="Arial"/>
              </a:rPr>
              <a:t>As </a:t>
            </a:r>
            <a:r>
              <a:rPr lang="en-GB" noProof="0" dirty="0">
                <a:latin typeface="Arial"/>
                <a:ea typeface="Arial"/>
                <a:cs typeface="Arial"/>
                <a:sym typeface="Arial"/>
              </a:rPr>
              <a:t>a health</a:t>
            </a:r>
            <a:r>
              <a:rPr lang="en-GB" sz="1200" noProof="0" dirty="0">
                <a:latin typeface="Arial"/>
                <a:ea typeface="Arial"/>
                <a:cs typeface="Arial"/>
                <a:sym typeface="Arial"/>
              </a:rPr>
              <a:t> worker, in addition to being aware of these power dynamics, your role will be </a:t>
            </a:r>
            <a:r>
              <a:rPr lang="en-GB" noProof="0" dirty="0">
                <a:latin typeface="Arial"/>
                <a:ea typeface="Arial"/>
                <a:cs typeface="Arial"/>
                <a:sym typeface="Arial"/>
              </a:rPr>
              <a:t>to do</a:t>
            </a:r>
            <a:r>
              <a:rPr lang="en-GB" sz="1200" noProof="0" dirty="0">
                <a:latin typeface="Arial"/>
                <a:ea typeface="Arial"/>
                <a:cs typeface="Arial"/>
                <a:sym typeface="Arial"/>
              </a:rPr>
              <a:t> no harm and avoid putting her at further risk through your </a:t>
            </a:r>
            <a:r>
              <a:rPr lang="en-GB" noProof="0" dirty="0">
                <a:latin typeface="Arial"/>
                <a:ea typeface="Arial"/>
                <a:cs typeface="Arial"/>
                <a:sym typeface="Arial"/>
              </a:rPr>
              <a:t>actions.</a:t>
            </a:r>
          </a:p>
          <a:p>
            <a:pPr marL="180975" indent="-180975">
              <a:buSzPts val="1100"/>
              <a:buChar char="●"/>
            </a:pPr>
            <a:r>
              <a:rPr lang="en-GB" noProof="0" dirty="0">
                <a:latin typeface="Arial"/>
                <a:ea typeface="Arial"/>
                <a:cs typeface="Arial"/>
                <a:sym typeface="Arial"/>
              </a:rPr>
              <a:t>It</a:t>
            </a:r>
            <a:r>
              <a:rPr lang="en-GB" sz="1200" noProof="0" dirty="0">
                <a:latin typeface="Arial"/>
                <a:ea typeface="Arial"/>
                <a:cs typeface="Arial"/>
                <a:sym typeface="Arial"/>
              </a:rPr>
              <a:t> is important to listen to and believe the survivor and take their story seriously. </a:t>
            </a:r>
            <a:endParaRPr lang="en-GB" noProof="0" dirty="0">
              <a:latin typeface="Arial"/>
              <a:ea typeface="Arial"/>
              <a:cs typeface="Arial"/>
              <a:sym typeface="Arial"/>
            </a:endParaRPr>
          </a:p>
          <a:p>
            <a:pPr marL="180975" indent="-180975">
              <a:buSzPts val="1100"/>
              <a:buChar char="●"/>
            </a:pPr>
            <a:r>
              <a:rPr lang="en-GB" sz="1200" noProof="0" dirty="0">
                <a:latin typeface="Arial"/>
                <a:ea typeface="Arial"/>
                <a:cs typeface="Arial"/>
                <a:sym typeface="Arial"/>
              </a:rPr>
              <a:t>It is important that your words don’t blame or judge the survivor.</a:t>
            </a:r>
            <a:endParaRPr lang="en-GB" sz="1200" noProof="0" dirty="0">
              <a:latin typeface="Arial"/>
              <a:ea typeface="Arial"/>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9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p9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sz="1200" b="1" noProof="0" dirty="0">
                <a:latin typeface="Arial"/>
                <a:ea typeface="Arial"/>
                <a:cs typeface="Arial"/>
                <a:sym typeface="Arial"/>
              </a:rPr>
              <a:t>Say:</a:t>
            </a:r>
          </a:p>
          <a:p>
            <a:pPr>
              <a:buSzPts val="1100"/>
            </a:pPr>
            <a:r>
              <a:rPr lang="en-GB" sz="1200" noProof="0" dirty="0">
                <a:latin typeface="Arial"/>
                <a:ea typeface="Arial"/>
                <a:cs typeface="Arial"/>
                <a:sym typeface="Arial"/>
              </a:rPr>
              <a:t>Health-care providers should do their best to follow the foundational principles of survivor-centred care and, when in doubt, ask the individual patient, in a non-judgemental tone of voice, what they need or prefer.  </a:t>
            </a:r>
            <a:endParaRPr lang="en-GB" sz="1200" noProof="0" dirty="0">
              <a:cs typeface="Arial"/>
            </a:endParaRPr>
          </a:p>
          <a:p>
            <a:pPr>
              <a:buSzPts val="1100"/>
            </a:pPr>
            <a:endParaRPr lang="en-GB" sz="1200" noProof="0" dirty="0">
              <a:latin typeface="Arial"/>
              <a:ea typeface="Arial"/>
              <a:cs typeface="Arial"/>
              <a:sym typeface="Arial"/>
            </a:endParaRPr>
          </a:p>
          <a:p>
            <a:pPr>
              <a:buSzPts val="1100"/>
            </a:pPr>
            <a:r>
              <a:rPr lang="en-GB" sz="1200" noProof="0" dirty="0">
                <a:latin typeface="Arial"/>
                <a:ea typeface="Arial"/>
                <a:cs typeface="Arial"/>
                <a:sym typeface="Arial"/>
              </a:rPr>
              <a:t>For example, if based on the interactions held, you are unsure if the patient would be biologically able to become pregnant, simply ask them if they menstruate and/or if they have a uterus. This may be particularly relevant for older women, who are more likely to be post-menopausal and/or could have had a hysterectomy at some point in their life.  </a:t>
            </a:r>
            <a:endParaRPr lang="en-GB" sz="1200" noProof="0" dirty="0"/>
          </a:p>
          <a:p>
            <a:pPr>
              <a:buSzPts val="1100"/>
            </a:pPr>
            <a:endParaRPr lang="en-GB" sz="1200" noProof="0" dirty="0">
              <a:latin typeface="Arial"/>
              <a:ea typeface="Arial"/>
              <a:cs typeface="Arial"/>
              <a:sym typeface="Arial"/>
            </a:endParaRPr>
          </a:p>
          <a:p>
            <a:pPr>
              <a:buSzPts val="1100"/>
            </a:pPr>
            <a:r>
              <a:rPr lang="en-GB" sz="1200" b="1" noProof="0" dirty="0">
                <a:latin typeface="Arial"/>
                <a:ea typeface="Arial"/>
                <a:cs typeface="Arial"/>
                <a:sym typeface="Arial"/>
              </a:rPr>
              <a:t>Remember – empower the patient to be part of their care. Never assume you know what they need or want. </a:t>
            </a:r>
          </a:p>
          <a:p>
            <a:pPr>
              <a:buSzPts val="1100"/>
            </a:pPr>
            <a:endParaRPr lang="en-GB" sz="1200"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9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2" name="Google Shape;672;p9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Facilitator’s notes:</a:t>
            </a:r>
          </a:p>
          <a:p>
            <a:pPr>
              <a:buSzPts val="1100"/>
            </a:pPr>
            <a:r>
              <a:rPr lang="fr" dirty="0"/>
              <a:t>The patient experience flow was developed by WHO for a non-GBV, disability-inclusive health service training toolkit in 2020. While the barriers for an individual patient or subpopulation may not be related to wheelchairs, limited mobility or other physical impairments, the stages of patient experience apply to any marginalized group. Ask yourself whether your context, community, facility and/or personal manner and modality of care meet a wide range of needs and abilities. </a:t>
            </a:r>
            <a:endParaRPr dirty="0"/>
          </a:p>
          <a:p>
            <a:pPr>
              <a:buSzPts val="1100"/>
            </a:pPr>
            <a:endParaRPr dirty="0"/>
          </a:p>
          <a:p>
            <a:pPr>
              <a:buSzPts val="1100"/>
            </a:pPr>
            <a:r>
              <a:rPr lang="fr" dirty="0"/>
              <a:t>These questions can be applied to any group struggling to access services, including people with vision impairment, adolescents, male survivors of sexual violence, etc. </a:t>
            </a:r>
            <a:endParaRPr dirty="0"/>
          </a:p>
          <a:p>
            <a:pPr>
              <a:buSzPts val="1100"/>
            </a:pPr>
            <a:endParaRPr dirty="0"/>
          </a:p>
          <a:p>
            <a:pPr>
              <a:buSzPts val="1100"/>
            </a:pPr>
            <a:endParaRPr b="1" dirty="0"/>
          </a:p>
          <a:p>
            <a:pPr>
              <a:buSzPts val="1100"/>
            </a:pP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hord 27">
            <a:extLst>
              <a:ext uri="{FF2B5EF4-FFF2-40B4-BE49-F238E27FC236}">
                <a16:creationId xmlns:a16="http://schemas.microsoft.com/office/drawing/2014/main" id="{2A9FD3F8-9E37-D9C6-0E5F-DF2DBC3A41C1}"/>
              </a:ext>
            </a:extLst>
          </p:cNvPr>
          <p:cNvSpPr/>
          <p:nvPr userDrawn="1"/>
        </p:nvSpPr>
        <p:spPr>
          <a:xfrm rot="17558262">
            <a:off x="5024427" y="-1960871"/>
            <a:ext cx="1504841" cy="1495639"/>
          </a:xfrm>
          <a:prstGeom prst="chord">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pic>
        <p:nvPicPr>
          <p:cNvPr id="22" name="Picture 21" descr="A black and white world map&#10;&#10;Description automatically generated">
            <a:extLst>
              <a:ext uri="{FF2B5EF4-FFF2-40B4-BE49-F238E27FC236}">
                <a16:creationId xmlns:a16="http://schemas.microsoft.com/office/drawing/2014/main" id="{F1D476E7-5333-8769-54FB-7A8F2750F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65" y="123904"/>
            <a:ext cx="7363999" cy="5764192"/>
          </a:xfrm>
          <a:prstGeom prst="rect">
            <a:avLst/>
          </a:prstGeom>
        </p:spPr>
      </p:pic>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5AC74985-2799-7DD1-0520-ABDC830E03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
        <p:nvSpPr>
          <p:cNvPr id="3" name="TextBox 2">
            <a:extLst>
              <a:ext uri="{FF2B5EF4-FFF2-40B4-BE49-F238E27FC236}">
                <a16:creationId xmlns:a16="http://schemas.microsoft.com/office/drawing/2014/main" id="{ABA62A1C-F9D1-154F-6088-AA983C4DDC1F}"/>
              </a:ext>
            </a:extLst>
          </p:cNvPr>
          <p:cNvSpPr txBox="1"/>
          <p:nvPr userDrawn="1"/>
        </p:nvSpPr>
        <p:spPr>
          <a:xfrm>
            <a:off x="7500395" y="645867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29060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79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149337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79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7198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lang="en-US" dirty="0"/>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10;&#10;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image" Target="../media/image5.png"/><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image" Target="../media/image4.svg"/><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image" Target="../media/image8.sv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image" Target="../media/image2.svg"/><Relationship Id="rId28" Type="http://schemas.openxmlformats.org/officeDocument/2006/relationships/image" Target="../media/image7.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1.png"/><Relationship Id="rId27"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336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30" name="Group 29">
            <a:extLst>
              <a:ext uri="{FF2B5EF4-FFF2-40B4-BE49-F238E27FC236}">
                <a16:creationId xmlns:a16="http://schemas.microsoft.com/office/drawing/2014/main" id="{DC5F86CB-B01D-2FD2-F558-66671988CE5D}"/>
              </a:ext>
            </a:extLst>
          </p:cNvPr>
          <p:cNvGrpSpPr/>
          <p:nvPr userDrawn="1"/>
        </p:nvGrpSpPr>
        <p:grpSpPr>
          <a:xfrm>
            <a:off x="172203" y="6239098"/>
            <a:ext cx="5495163" cy="414703"/>
            <a:chOff x="838200" y="6304834"/>
            <a:chExt cx="5495163" cy="414703"/>
          </a:xfrm>
        </p:grpSpPr>
        <p:pic>
          <p:nvPicPr>
            <p:cNvPr id="23" name="Graphic 22">
              <a:extLst>
                <a:ext uri="{FF2B5EF4-FFF2-40B4-BE49-F238E27FC236}">
                  <a16:creationId xmlns:a16="http://schemas.microsoft.com/office/drawing/2014/main" id="{FD5D94CF-770B-F558-A25B-A0704274A1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 y="6311900"/>
              <a:ext cx="1314038" cy="407003"/>
            </a:xfrm>
            <a:prstGeom prst="rect">
              <a:avLst/>
            </a:prstGeom>
          </p:spPr>
        </p:pic>
        <p:pic>
          <p:nvPicPr>
            <p:cNvPr id="25" name="Graphic 24">
              <a:extLst>
                <a:ext uri="{FF2B5EF4-FFF2-40B4-BE49-F238E27FC236}">
                  <a16:creationId xmlns:a16="http://schemas.microsoft.com/office/drawing/2014/main" id="{5591DD80-B7CB-7EE1-7F46-9E3824FE4DD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359225" y="6307052"/>
              <a:ext cx="957553" cy="411851"/>
            </a:xfrm>
            <a:prstGeom prst="rect">
              <a:avLst/>
            </a:prstGeom>
          </p:spPr>
        </p:pic>
        <p:pic>
          <p:nvPicPr>
            <p:cNvPr id="27" name="Graphic 26">
              <a:extLst>
                <a:ext uri="{FF2B5EF4-FFF2-40B4-BE49-F238E27FC236}">
                  <a16:creationId xmlns:a16="http://schemas.microsoft.com/office/drawing/2014/main" id="{A5E5F31A-83D7-339F-E337-9D80FA02D17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523765" y="6304835"/>
              <a:ext cx="877824" cy="414068"/>
            </a:xfrm>
            <a:prstGeom prst="rect">
              <a:avLst/>
            </a:prstGeom>
          </p:spPr>
        </p:pic>
        <p:pic>
          <p:nvPicPr>
            <p:cNvPr id="29" name="Graphic 28">
              <a:extLst>
                <a:ext uri="{FF2B5EF4-FFF2-40B4-BE49-F238E27FC236}">
                  <a16:creationId xmlns:a16="http://schemas.microsoft.com/office/drawing/2014/main" id="{3135C8C0-12C5-8791-010E-65F0755553E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3564903295"/>
      </p:ext>
    </p:extLst>
  </p:cSld>
  <p:clrMap bg1="lt1" tx1="dk1" bg2="lt2" tx2="dk2" accent1="accent1" accent2="accent2" accent3="accent3" accent4="accent4" accent5="accent5" accent6="accent6" hlink="hlink" folHlink="folHlink"/>
  <p:sldLayoutIdLst>
    <p:sldLayoutId id="2147483677" r:id="rId1"/>
    <p:sldLayoutId id="2147483675" r:id="rId2"/>
  </p:sldLayoutIdLst>
  <p:txStyles>
    <p:titleStyle>
      <a:lvl1pPr algn="l" defTabSz="914400" rtl="0" eaLnBrk="1" latinLnBrk="0" hangingPunct="1">
        <a:lnSpc>
          <a:spcPct val="90000"/>
        </a:lnSpc>
        <a:spcBef>
          <a:spcPct val="0"/>
        </a:spcBef>
        <a:buNone/>
        <a:defRPr sz="3600" b="0" i="0" kern="1200">
          <a:solidFill>
            <a:srgbClr val="00206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7" name="Group 6">
            <a:extLst>
              <a:ext uri="{FF2B5EF4-FFF2-40B4-BE49-F238E27FC236}">
                <a16:creationId xmlns:a16="http://schemas.microsoft.com/office/drawing/2014/main" id="{8728F318-EC06-19F6-17CC-443FA24A8322}"/>
              </a:ext>
            </a:extLst>
          </p:cNvPr>
          <p:cNvGrpSpPr/>
          <p:nvPr userDrawn="1"/>
        </p:nvGrpSpPr>
        <p:grpSpPr>
          <a:xfrm>
            <a:off x="176232" y="6239098"/>
            <a:ext cx="5495163" cy="414703"/>
            <a:chOff x="838200" y="6304834"/>
            <a:chExt cx="5495163" cy="414703"/>
          </a:xfrm>
        </p:grpSpPr>
        <p:pic>
          <p:nvPicPr>
            <p:cNvPr id="9" name="Graphic 8">
              <a:extLst>
                <a:ext uri="{FF2B5EF4-FFF2-40B4-BE49-F238E27FC236}">
                  <a16:creationId xmlns:a16="http://schemas.microsoft.com/office/drawing/2014/main" id="{68024BBA-AA2F-CF85-6DA1-A038F982C72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8200" y="6311900"/>
              <a:ext cx="1314038" cy="407003"/>
            </a:xfrm>
            <a:prstGeom prst="rect">
              <a:avLst/>
            </a:prstGeom>
          </p:spPr>
        </p:pic>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359225" y="6307052"/>
              <a:ext cx="957553" cy="411851"/>
            </a:xfrm>
            <a:prstGeom prst="rect">
              <a:avLst/>
            </a:prstGeom>
          </p:spPr>
        </p:pic>
        <p:pic>
          <p:nvPicPr>
            <p:cNvPr id="25" name="Graphic 24">
              <a:extLst>
                <a:ext uri="{FF2B5EF4-FFF2-40B4-BE49-F238E27FC236}">
                  <a16:creationId xmlns:a16="http://schemas.microsoft.com/office/drawing/2014/main" id="{547C241E-8A29-17F0-5903-4622DFA61F3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523765" y="6304835"/>
              <a:ext cx="877824" cy="414068"/>
            </a:xfrm>
            <a:prstGeom prst="rect">
              <a:avLst/>
            </a:prstGeom>
          </p:spPr>
        </p:pic>
        <p:pic>
          <p:nvPicPr>
            <p:cNvPr id="26" name="Graphic 25">
              <a:extLst>
                <a:ext uri="{FF2B5EF4-FFF2-40B4-BE49-F238E27FC236}">
                  <a16:creationId xmlns:a16="http://schemas.microsoft.com/office/drawing/2014/main" id="{A557856A-4968-AC5B-2BDD-24B1B1B31604}"/>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pic>
        <p:nvPicPr>
          <p:cNvPr id="5" name="Graphic 4">
            <a:extLst>
              <a:ext uri="{FF2B5EF4-FFF2-40B4-BE49-F238E27FC236}">
                <a16:creationId xmlns:a16="http://schemas.microsoft.com/office/drawing/2014/main" id="{457407D0-AD8D-C374-6137-D2E6DB2D4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4846" y="6235600"/>
            <a:ext cx="1336627" cy="414000"/>
          </a:xfrm>
          <a:prstGeom prst="rect">
            <a:avLst/>
          </a:prstGeom>
        </p:spPr>
      </p:pic>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462E3-05A5-1153-86DD-0F6CE9EBCBF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DB8750-C108-7FF7-5C99-B2D9FDED8AAB}"/>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8A52EF2-C6D7-6463-B887-2BB300769CEC}"/>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ZoneTexte 6">
            <a:extLst>
              <a:ext uri="{FF2B5EF4-FFF2-40B4-BE49-F238E27FC236}">
                <a16:creationId xmlns:a16="http://schemas.microsoft.com/office/drawing/2014/main" id="{5E32AD55-0157-74B4-57AD-5B1BD912D063}"/>
              </a:ext>
            </a:extLst>
          </p:cNvPr>
          <p:cNvSpPr txBox="1"/>
          <p:nvPr/>
        </p:nvSpPr>
        <p:spPr>
          <a:xfrm>
            <a:off x="6719274" y="1736229"/>
            <a:ext cx="5138578" cy="1877437"/>
          </a:xfrm>
          <a:prstGeom prst="rect">
            <a:avLst/>
          </a:prstGeom>
          <a:noFill/>
          <a:ln>
            <a:noFill/>
          </a:ln>
        </p:spPr>
        <p:txBody>
          <a:bodyPr wrap="square" rtlCol="0">
            <a:spAutoFit/>
          </a:bodyPr>
          <a:lstStyle/>
          <a:p>
            <a:pPr>
              <a:spcAft>
                <a:spcPts val="600"/>
              </a:spcAft>
            </a:pPr>
            <a:r>
              <a:rPr lang="en-GB" sz="3000" b="1" dirty="0">
                <a:solidFill>
                  <a:schemeClr val="accent1"/>
                </a:solidFill>
                <a:latin typeface="Calibri" panose="020F0502020204030204" pitchFamily="34" charset="0"/>
                <a:cs typeface="Calibri" panose="020F0502020204030204" pitchFamily="34" charset="0"/>
              </a:rPr>
              <a:t>Clinical management of rape and intimate partner violence in emergencies </a:t>
            </a:r>
          </a:p>
          <a:p>
            <a:r>
              <a:rPr lang="en-GB" sz="2100" dirty="0">
                <a:solidFill>
                  <a:schemeClr val="accent2"/>
                </a:solidFill>
                <a:latin typeface="Calibri" panose="020F0502020204030204" pitchFamily="34" charset="0"/>
                <a:cs typeface="Calibri" panose="020F0502020204030204" pitchFamily="34" charset="0"/>
              </a:rPr>
              <a:t>Training curriculum for health workers</a:t>
            </a:r>
          </a:p>
        </p:txBody>
      </p:sp>
      <p:sp>
        <p:nvSpPr>
          <p:cNvPr id="6" name="Title 9">
            <a:extLst>
              <a:ext uri="{FF2B5EF4-FFF2-40B4-BE49-F238E27FC236}">
                <a16:creationId xmlns:a16="http://schemas.microsoft.com/office/drawing/2014/main" id="{7008AA4E-8287-0E7F-7EF4-5FBF052CEBE2}"/>
              </a:ext>
            </a:extLst>
          </p:cNvPr>
          <p:cNvSpPr>
            <a:spLocks noGrp="1"/>
          </p:cNvSpPr>
          <p:nvPr>
            <p:ph type="ctrTitle"/>
          </p:nvPr>
        </p:nvSpPr>
        <p:spPr>
          <a:xfrm>
            <a:off x="6712617" y="4792635"/>
            <a:ext cx="4825832" cy="541871"/>
          </a:xfrm>
        </p:spPr>
        <p:txBody>
          <a:bodyPr rtlCol="0" anchor="t">
            <a:noAutofit/>
          </a:bodyPr>
          <a:lstStyle>
            <a:lvl1pPr>
              <a:defRPr>
                <a:solidFill>
                  <a:schemeClr val="accent1">
                    <a:lumMod val="60000"/>
                    <a:lumOff val="40000"/>
                  </a:schemeClr>
                </a:solidFill>
              </a:defRPr>
            </a:lvl1pPr>
          </a:lstStyle>
          <a:p>
            <a:pPr rtl="0"/>
            <a:r>
              <a:rPr lang="en-GB" sz="2800" cap="all" dirty="0">
                <a:solidFill>
                  <a:schemeClr val="bg1"/>
                </a:solidFill>
                <a:latin typeface="Calibri" panose="020F0502020204030204" pitchFamily="34" charset="0"/>
                <a:cs typeface="Calibri" panose="020F0502020204030204" pitchFamily="34" charset="0"/>
              </a:rPr>
              <a:t>Presentation slides</a:t>
            </a:r>
          </a:p>
        </p:txBody>
      </p:sp>
      <p:sp>
        <p:nvSpPr>
          <p:cNvPr id="2" name="Rectangle 1">
            <a:extLst>
              <a:ext uri="{FF2B5EF4-FFF2-40B4-BE49-F238E27FC236}">
                <a16:creationId xmlns:a16="http://schemas.microsoft.com/office/drawing/2014/main" id="{A6B0D3EC-5685-A2F3-1479-6028F08A3A78}"/>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black and white world map&#10;&#10;Description automatically generated">
            <a:extLst>
              <a:ext uri="{FF2B5EF4-FFF2-40B4-BE49-F238E27FC236}">
                <a16:creationId xmlns:a16="http://schemas.microsoft.com/office/drawing/2014/main" id="{A513F3A6-B6BE-9615-100B-1E0204E3B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BCCDE396-53D2-0610-C930-A61539140A1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AC8C780E-1D4C-07B2-F858-69DA5DFFEED8}"/>
              </a:ext>
            </a:extLst>
          </p:cNvPr>
          <p:cNvGrpSpPr/>
          <p:nvPr/>
        </p:nvGrpSpPr>
        <p:grpSpPr>
          <a:xfrm>
            <a:off x="6766400" y="6018223"/>
            <a:ext cx="4739987" cy="415055"/>
            <a:chOff x="3414584" y="6180774"/>
            <a:chExt cx="5380825" cy="471170"/>
          </a:xfrm>
        </p:grpSpPr>
        <p:pic>
          <p:nvPicPr>
            <p:cNvPr id="23" name="Image 20">
              <a:extLst>
                <a:ext uri="{FF2B5EF4-FFF2-40B4-BE49-F238E27FC236}">
                  <a16:creationId xmlns:a16="http://schemas.microsoft.com/office/drawing/2014/main" id="{ADB2D373-F770-B2FC-8895-EA63C94BE493}"/>
                </a:ext>
              </a:extLst>
            </p:cNvPr>
            <p:cNvPicPr>
              <a:picLocks/>
            </p:cNvPicPr>
            <p:nvPr/>
          </p:nvPicPr>
          <p:blipFill>
            <a:blip r:embed="rId5" cstate="print"/>
            <a:stretch>
              <a:fillRect/>
            </a:stretch>
          </p:blipFill>
          <p:spPr>
            <a:xfrm>
              <a:off x="6440985" y="6199824"/>
              <a:ext cx="725170" cy="414020"/>
            </a:xfrm>
            <a:prstGeom prst="rect">
              <a:avLst/>
            </a:prstGeom>
          </p:spPr>
        </p:pic>
        <p:grpSp>
          <p:nvGrpSpPr>
            <p:cNvPr id="24" name="Group 23">
              <a:extLst>
                <a:ext uri="{FF2B5EF4-FFF2-40B4-BE49-F238E27FC236}">
                  <a16:creationId xmlns:a16="http://schemas.microsoft.com/office/drawing/2014/main" id="{E044242C-459C-D0B8-4376-F549E1E27FE3}"/>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80B8D8E8-5BD6-9A40-0229-AADEA709DB20}"/>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29" name="Graphic 23">
                <a:extLst>
                  <a:ext uri="{FF2B5EF4-FFF2-40B4-BE49-F238E27FC236}">
                    <a16:creationId xmlns:a16="http://schemas.microsoft.com/office/drawing/2014/main" id="{F52AB013-4B1B-CF87-D605-E237C5B42309}"/>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0" name="Graphic 24">
                <a:extLst>
                  <a:ext uri="{FF2B5EF4-FFF2-40B4-BE49-F238E27FC236}">
                    <a16:creationId xmlns:a16="http://schemas.microsoft.com/office/drawing/2014/main" id="{42980B53-A20E-2FE8-D404-552FFAAAC762}"/>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pic>
            <p:nvPicPr>
              <p:cNvPr id="31" name="Image 25">
                <a:extLst>
                  <a:ext uri="{FF2B5EF4-FFF2-40B4-BE49-F238E27FC236}">
                    <a16:creationId xmlns:a16="http://schemas.microsoft.com/office/drawing/2014/main" id="{95F5FD79-A0F3-EC67-D909-68CD063FEBF4}"/>
                  </a:ext>
                </a:extLst>
              </p:cNvPr>
              <p:cNvPicPr/>
              <p:nvPr/>
            </p:nvPicPr>
            <p:blipFill>
              <a:blip r:embed="rId6"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9CF41B4A-CDA4-A30A-EAE5-C138F490365F}"/>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3" name="Graphic 27">
                <a:extLst>
                  <a:ext uri="{FF2B5EF4-FFF2-40B4-BE49-F238E27FC236}">
                    <a16:creationId xmlns:a16="http://schemas.microsoft.com/office/drawing/2014/main" id="{BBC3E83E-FFB1-D40B-F30F-2F325F0A41CE}"/>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4" name="Graphic 28">
                <a:extLst>
                  <a:ext uri="{FF2B5EF4-FFF2-40B4-BE49-F238E27FC236}">
                    <a16:creationId xmlns:a16="http://schemas.microsoft.com/office/drawing/2014/main" id="{6E5DCE66-BF8A-51A0-8C2A-B2E43447E6A8}"/>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6" name="Graphic 29">
                <a:extLst>
                  <a:ext uri="{FF2B5EF4-FFF2-40B4-BE49-F238E27FC236}">
                    <a16:creationId xmlns:a16="http://schemas.microsoft.com/office/drawing/2014/main" id="{21F723BF-1DB5-1A4F-F938-DAB680C26A89}"/>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8" name="Graphic 30">
                <a:extLst>
                  <a:ext uri="{FF2B5EF4-FFF2-40B4-BE49-F238E27FC236}">
                    <a16:creationId xmlns:a16="http://schemas.microsoft.com/office/drawing/2014/main" id="{2A70B77E-A582-FA47-6DB3-5742EBC5E8C2}"/>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40" name="Graphic 31">
                <a:extLst>
                  <a:ext uri="{FF2B5EF4-FFF2-40B4-BE49-F238E27FC236}">
                    <a16:creationId xmlns:a16="http://schemas.microsoft.com/office/drawing/2014/main" id="{5AAB1792-B22F-195C-AB4A-7D87FDC8922F}"/>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grpSp>
        <p:pic>
          <p:nvPicPr>
            <p:cNvPr id="25" name="Image 32">
              <a:extLst>
                <a:ext uri="{FF2B5EF4-FFF2-40B4-BE49-F238E27FC236}">
                  <a16:creationId xmlns:a16="http://schemas.microsoft.com/office/drawing/2014/main" id="{8BEA266F-45F1-A047-D530-811AD8F84548}"/>
                </a:ext>
              </a:extLst>
            </p:cNvPr>
            <p:cNvPicPr>
              <a:picLocks/>
            </p:cNvPicPr>
            <p:nvPr/>
          </p:nvPicPr>
          <p:blipFill>
            <a:blip r:embed="rId7" cstate="print"/>
            <a:stretch>
              <a:fillRect/>
            </a:stretch>
          </p:blipFill>
          <p:spPr>
            <a:xfrm>
              <a:off x="5121785" y="6180774"/>
              <a:ext cx="470535" cy="471170"/>
            </a:xfrm>
            <a:prstGeom prst="rect">
              <a:avLst/>
            </a:prstGeom>
          </p:spPr>
        </p:pic>
        <p:pic>
          <p:nvPicPr>
            <p:cNvPr id="26" name="Image 33">
              <a:extLst>
                <a:ext uri="{FF2B5EF4-FFF2-40B4-BE49-F238E27FC236}">
                  <a16:creationId xmlns:a16="http://schemas.microsoft.com/office/drawing/2014/main" id="{8C23F929-CF1D-6C1D-8544-592E4AB4DE08}"/>
                </a:ext>
              </a:extLst>
            </p:cNvPr>
            <p:cNvPicPr>
              <a:picLocks/>
            </p:cNvPicPr>
            <p:nvPr/>
          </p:nvPicPr>
          <p:blipFill>
            <a:blip r:embed="rId8" cstate="print"/>
            <a:stretch>
              <a:fillRect/>
            </a:stretch>
          </p:blipFill>
          <p:spPr>
            <a:xfrm>
              <a:off x="3414584" y="6180774"/>
              <a:ext cx="1476375" cy="452120"/>
            </a:xfrm>
            <a:prstGeom prst="rect">
              <a:avLst/>
            </a:prstGeom>
          </p:spPr>
        </p:pic>
        <p:pic>
          <p:nvPicPr>
            <p:cNvPr id="27" name="Image 34">
              <a:extLst>
                <a:ext uri="{FF2B5EF4-FFF2-40B4-BE49-F238E27FC236}">
                  <a16:creationId xmlns:a16="http://schemas.microsoft.com/office/drawing/2014/main" id="{B6995366-6597-EBCD-9B96-DA9359F86276}"/>
                </a:ext>
              </a:extLst>
            </p:cNvPr>
            <p:cNvPicPr>
              <a:picLocks/>
            </p:cNvPicPr>
            <p:nvPr/>
          </p:nvPicPr>
          <p:blipFill>
            <a:blip r:embed="rId9" cstate="print"/>
            <a:stretch>
              <a:fillRect/>
            </a:stretch>
          </p:blipFill>
          <p:spPr>
            <a:xfrm>
              <a:off x="7369199" y="6191622"/>
              <a:ext cx="1426210" cy="414490"/>
            </a:xfrm>
            <a:prstGeom prst="rect">
              <a:avLst/>
            </a:prstGeom>
          </p:spPr>
        </p:pic>
      </p:grpSp>
      <p:sp>
        <p:nvSpPr>
          <p:cNvPr id="7" name="Rectangle 6">
            <a:extLst>
              <a:ext uri="{FF2B5EF4-FFF2-40B4-BE49-F238E27FC236}">
                <a16:creationId xmlns:a16="http://schemas.microsoft.com/office/drawing/2014/main" id="{19D31072-37EC-0F1C-2828-DB9735E62ECB}"/>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384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8" name="Google Shape;688;p94"/>
          <p:cNvSpPr txBox="1"/>
          <p:nvPr/>
        </p:nvSpPr>
        <p:spPr>
          <a:xfrm>
            <a:off x="175260" y="160021"/>
            <a:ext cx="11841480" cy="108585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Guiding principles for caring for children and adolescents</a:t>
            </a:r>
          </a:p>
        </p:txBody>
      </p:sp>
      <p:sp>
        <p:nvSpPr>
          <p:cNvPr id="689" name="Google Shape;689;p94"/>
          <p:cNvSpPr txBox="1"/>
          <p:nvPr/>
        </p:nvSpPr>
        <p:spPr>
          <a:xfrm>
            <a:off x="2036188" y="1568325"/>
            <a:ext cx="9801284" cy="3721349"/>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All core principles apply to survivors of any age.</a:t>
            </a:r>
            <a:endParaRPr lang="en-GB" sz="2200" dirty="0">
              <a:latin typeface="Arial" panose="020B0604020202020204" pitchFamily="34" charset="0"/>
            </a:endParaRPr>
          </a:p>
          <a:p>
            <a:pPr marL="457189" indent="-457189">
              <a:lnSpc>
                <a:spcPct val="108000"/>
              </a:lnSpc>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Pay attention to the best interests of children and adolescents. There may not be another adult looking out for the child’s best interest.</a:t>
            </a:r>
            <a:endParaRPr lang="en-GB" sz="2200" dirty="0">
              <a:latin typeface="Arial" panose="020B0604020202020204" pitchFamily="34" charset="0"/>
            </a:endParaRPr>
          </a:p>
          <a:p>
            <a:pPr marL="457189" indent="-457189">
              <a:lnSpc>
                <a:spcPct val="108000"/>
              </a:lnSpc>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Provide information and offer choices that are appropriate for their age: use communication tools and history-taking aids that are appropriate to the age and developmental stage of the survivor.</a:t>
            </a:r>
            <a:endParaRPr lang="en-GB" sz="2200" dirty="0">
              <a:latin typeface="Arial" panose="020B0604020202020204" pitchFamily="34" charset="0"/>
            </a:endParaRPr>
          </a:p>
          <a:p>
            <a:pPr marL="457189" indent="-457189">
              <a:lnSpc>
                <a:spcPct val="108000"/>
              </a:lnSpc>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Respect young people’s autonomy and agency even when they are younger than the legal age of consent; ensure the participation of children or adolescents in decisions that have implications for their lives.</a:t>
            </a:r>
            <a:endParaRPr lang="en-GB" sz="2200" dirty="0">
              <a:latin typeface="Arial" panose="020B0604020202020204" pitchFamily="34" charset="0"/>
            </a:endParaRPr>
          </a:p>
        </p:txBody>
      </p:sp>
      <p:pic>
        <p:nvPicPr>
          <p:cNvPr id="2" name="Graphic 1">
            <a:extLst>
              <a:ext uri="{FF2B5EF4-FFF2-40B4-BE49-F238E27FC236}">
                <a16:creationId xmlns:a16="http://schemas.microsoft.com/office/drawing/2014/main" id="{4E63D69B-5784-FB03-CD5D-2712A352D7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06345"/>
            <a:ext cx="2322655" cy="2322655"/>
          </a:xfrm>
          <a:prstGeom prst="rect">
            <a:avLst/>
          </a:prstGeom>
        </p:spPr>
      </p:pic>
      <p:sp>
        <p:nvSpPr>
          <p:cNvPr id="3" name="TextBox 2">
            <a:extLst>
              <a:ext uri="{FF2B5EF4-FFF2-40B4-BE49-F238E27FC236}">
                <a16:creationId xmlns:a16="http://schemas.microsoft.com/office/drawing/2014/main" id="{650E6483-9CD3-E47B-3111-CF745D14248E}"/>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3.10</a:t>
            </a:r>
          </a:p>
        </p:txBody>
      </p:sp>
      <p:pic>
        <p:nvPicPr>
          <p:cNvPr id="5" name="Graphic 4" descr="Warning with solid fill">
            <a:extLst>
              <a:ext uri="{FF2B5EF4-FFF2-40B4-BE49-F238E27FC236}">
                <a16:creationId xmlns:a16="http://schemas.microsoft.com/office/drawing/2014/main" id="{088D06B7-60C5-2B3A-72A4-90B8A16D75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3009" y="0"/>
            <a:ext cx="914400" cy="914400"/>
          </a:xfrm>
          <a:prstGeom prst="rect">
            <a:avLst/>
          </a:prstGeom>
        </p:spPr>
      </p:pic>
    </p:spTree>
    <p:extLst>
      <p:ext uri="{BB962C8B-B14F-4D97-AF65-F5344CB8AC3E}">
        <p14:creationId xmlns:p14="http://schemas.microsoft.com/office/powerpoint/2010/main" val="136589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5" name="Google Shape;695;p95"/>
          <p:cNvSpPr txBox="1"/>
          <p:nvPr/>
        </p:nvSpPr>
        <p:spPr>
          <a:xfrm>
            <a:off x="1717867" y="313701"/>
            <a:ext cx="8939600" cy="107520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endParaRPr lang="en-GB" sz="4000" dirty="0">
              <a:solidFill>
                <a:srgbClr val="000000"/>
              </a:solidFill>
              <a:latin typeface="Arial"/>
              <a:ea typeface="Arial"/>
              <a:cs typeface="Arial"/>
              <a:sym typeface="Arial"/>
            </a:endParaRPr>
          </a:p>
        </p:txBody>
      </p:sp>
      <p:sp>
        <p:nvSpPr>
          <p:cNvPr id="696" name="Google Shape;696;p95"/>
          <p:cNvSpPr txBox="1"/>
          <p:nvPr/>
        </p:nvSpPr>
        <p:spPr>
          <a:xfrm>
            <a:off x="548640" y="1786605"/>
            <a:ext cx="11082907" cy="3236729"/>
          </a:xfrm>
          <a:prstGeom prst="rect">
            <a:avLst/>
          </a:prstGeom>
          <a:noFill/>
          <a:ln>
            <a:noFill/>
          </a:ln>
        </p:spPr>
        <p:txBody>
          <a:bodyPr spcFirstLastPara="1" wrap="square" lIns="121900" tIns="60933" rIns="121900" bIns="60933" anchor="t" anchorCtr="0">
            <a:spAutoFit/>
          </a:bodyPr>
          <a:lstStyle/>
          <a:p>
            <a:pPr>
              <a:spcAft>
                <a:spcPts val="1800"/>
              </a:spcAft>
            </a:pPr>
            <a:r>
              <a:rPr lang="en-GB" sz="2200" dirty="0">
                <a:solidFill>
                  <a:schemeClr val="accent2"/>
                </a:solidFill>
                <a:latin typeface="Arial"/>
                <a:ea typeface="Arial"/>
                <a:cs typeface="Arial"/>
                <a:sym typeface="Arial"/>
              </a:rPr>
              <a:t>Health workers are likely to encounter survivors of sexual assault or IPV in a range of clinical settings, including:</a:t>
            </a:r>
          </a:p>
          <a:p>
            <a:pPr marL="456565" indent="-456565">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STI or HIV care</a:t>
            </a:r>
            <a:endParaRPr lang="en-GB" sz="2200" dirty="0">
              <a:latin typeface="Arial" panose="020B0604020202020204" pitchFamily="34" charset="0"/>
              <a:cs typeface="Arial" panose="020B0604020202020204" pitchFamily="34" charset="0"/>
            </a:endParaRPr>
          </a:p>
          <a:p>
            <a:pPr marL="456565" indent="-456565">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Child immunization</a:t>
            </a:r>
            <a:endParaRPr lang="en-GB" sz="2200" dirty="0">
              <a:latin typeface="Arial" panose="020B0604020202020204" pitchFamily="34" charset="0"/>
              <a:cs typeface="Arial" panose="020B0604020202020204" pitchFamily="34" charset="0"/>
            </a:endParaRPr>
          </a:p>
          <a:p>
            <a:pPr marL="456565" indent="-456565">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Child feeding programmes</a:t>
            </a:r>
            <a:endParaRPr lang="en-GB" sz="2200" dirty="0">
              <a:solidFill>
                <a:srgbClr val="000000"/>
              </a:solidFill>
              <a:latin typeface="Arial"/>
              <a:ea typeface="Arial"/>
              <a:cs typeface="Arial"/>
            </a:endParaRPr>
          </a:p>
          <a:p>
            <a:pPr marL="456565" indent="-456565">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Adolescent health</a:t>
            </a:r>
            <a:endParaRPr lang="en-GB" sz="2200" dirty="0">
              <a:latin typeface="Arial" panose="020B0604020202020204" pitchFamily="34" charset="0"/>
              <a:cs typeface="Arial" panose="020B0604020202020204" pitchFamily="34" charset="0"/>
            </a:endParaRPr>
          </a:p>
          <a:p>
            <a:pPr marL="456565" indent="-456565">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Mental health</a:t>
            </a:r>
            <a:endParaRPr lang="en-GB" sz="2200" dirty="0">
              <a:latin typeface="Arial" panose="020B0604020202020204" pitchFamily="34" charset="0"/>
              <a:cs typeface="Arial" panose="020B0604020202020204" pitchFamily="34" charset="0"/>
            </a:endParaRPr>
          </a:p>
        </p:txBody>
      </p:sp>
      <p:sp>
        <p:nvSpPr>
          <p:cNvPr id="697" name="Google Shape;697;p95"/>
          <p:cNvSpPr txBox="1"/>
          <p:nvPr/>
        </p:nvSpPr>
        <p:spPr>
          <a:xfrm>
            <a:off x="5760524" y="2694546"/>
            <a:ext cx="5779770" cy="2328788"/>
          </a:xfrm>
          <a:prstGeom prst="rect">
            <a:avLst/>
          </a:prstGeom>
          <a:noFill/>
          <a:ln>
            <a:noFill/>
          </a:ln>
        </p:spPr>
        <p:txBody>
          <a:bodyPr spcFirstLastPara="1" wrap="square" lIns="121900" tIns="60933" rIns="121900" bIns="60933" anchor="t" anchorCtr="0">
            <a:spAutoFit/>
          </a:bodyPr>
          <a:lstStyle/>
          <a:p>
            <a:pPr marL="456565" indent="-456565">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Abortion or post-abortion care</a:t>
            </a:r>
            <a:endParaRPr lang="en-GB" dirty="0"/>
          </a:p>
          <a:p>
            <a:pPr marL="456565" indent="-456565">
              <a:spcAft>
                <a:spcPts val="800"/>
              </a:spcAft>
              <a:buClr>
                <a:schemeClr val="accent2"/>
              </a:buClr>
              <a:buSzPct val="125000"/>
              <a:buFont typeface="Arial" panose="020B0604020202020204" pitchFamily="34" charset="0"/>
              <a:buChar char="•"/>
            </a:pPr>
            <a:r>
              <a:rPr lang="en-GB" sz="2200" dirty="0">
                <a:solidFill>
                  <a:srgbClr val="000000"/>
                </a:solidFill>
                <a:latin typeface="Arial"/>
                <a:cs typeface="Arial"/>
                <a:sym typeface="Arial"/>
              </a:rPr>
              <a:t>Maternal health (antenatal or postnatal)</a:t>
            </a:r>
            <a:endParaRPr lang="en-GB" sz="2200" dirty="0">
              <a:solidFill>
                <a:srgbClr val="000000"/>
              </a:solidFill>
              <a:latin typeface="Arial"/>
              <a:cs typeface="Arial"/>
            </a:endParaRPr>
          </a:p>
          <a:p>
            <a:pPr marL="456565" indent="-456565">
              <a:spcAft>
                <a:spcPts val="800"/>
              </a:spcAft>
              <a:buClr>
                <a:schemeClr val="accent2"/>
              </a:buClr>
              <a:buSzPct val="125000"/>
              <a:buFont typeface="Arial" panose="020B0604020202020204" pitchFamily="34" charset="0"/>
              <a:buChar char="•"/>
            </a:pPr>
            <a:r>
              <a:rPr lang="en-GB" sz="2200" dirty="0">
                <a:solidFill>
                  <a:srgbClr val="000000"/>
                </a:solidFill>
                <a:latin typeface="Arial"/>
                <a:cs typeface="Arial"/>
                <a:sym typeface="Arial"/>
              </a:rPr>
              <a:t>Family planning services</a:t>
            </a:r>
            <a:endParaRPr lang="en-GB" sz="2200" dirty="0">
              <a:solidFill>
                <a:srgbClr val="000000"/>
              </a:solidFill>
              <a:latin typeface="Arial"/>
              <a:cs typeface="Arial"/>
            </a:endParaRPr>
          </a:p>
          <a:p>
            <a:pPr marL="456565" indent="-456565">
              <a:spcAft>
                <a:spcPts val="800"/>
              </a:spcAft>
              <a:buClr>
                <a:schemeClr val="accent2"/>
              </a:buClr>
              <a:buSzPct val="125000"/>
              <a:buFont typeface="Arial" panose="020B0604020202020204" pitchFamily="34" charset="0"/>
              <a:buChar char="•"/>
            </a:pPr>
            <a:r>
              <a:rPr lang="en-GB" sz="2200" dirty="0">
                <a:solidFill>
                  <a:srgbClr val="000000"/>
                </a:solidFill>
                <a:latin typeface="Arial"/>
                <a:cs typeface="Arial"/>
                <a:sym typeface="Arial"/>
              </a:rPr>
              <a:t>Mobile outreach</a:t>
            </a:r>
            <a:endParaRPr lang="en-GB" sz="2200" dirty="0">
              <a:solidFill>
                <a:srgbClr val="000000"/>
              </a:solidFill>
              <a:latin typeface="Arial"/>
              <a:cs typeface="Arial"/>
            </a:endParaRPr>
          </a:p>
          <a:p>
            <a:pPr marL="456565" indent="-456565">
              <a:spcAft>
                <a:spcPts val="800"/>
              </a:spcAft>
              <a:buClr>
                <a:schemeClr val="accent2"/>
              </a:buClr>
              <a:buSzPct val="125000"/>
              <a:buFont typeface="Arial" panose="020B0604020202020204" pitchFamily="34" charset="0"/>
              <a:buChar char="•"/>
            </a:pPr>
            <a:r>
              <a:rPr lang="en-GB" sz="2200" dirty="0">
                <a:solidFill>
                  <a:srgbClr val="000000"/>
                </a:solidFill>
                <a:latin typeface="Arial"/>
                <a:cs typeface="Arial"/>
                <a:sym typeface="Arial"/>
              </a:rPr>
              <a:t>Emergency departments</a:t>
            </a:r>
            <a:endParaRPr lang="en-GB" sz="2200" dirty="0">
              <a:solidFill>
                <a:srgbClr val="000000"/>
              </a:solidFill>
              <a:latin typeface="Arial"/>
              <a:cs typeface="Arial"/>
            </a:endParaRPr>
          </a:p>
        </p:txBody>
      </p:sp>
      <p:sp>
        <p:nvSpPr>
          <p:cNvPr id="698" name="Google Shape;698;p95"/>
          <p:cNvSpPr txBox="1"/>
          <p:nvPr/>
        </p:nvSpPr>
        <p:spPr>
          <a:xfrm>
            <a:off x="297180" y="313701"/>
            <a:ext cx="11334367" cy="1107941"/>
          </a:xfrm>
          <a:prstGeom prst="rect">
            <a:avLst/>
          </a:prstGeom>
          <a:noFill/>
          <a:ln>
            <a:noFill/>
          </a:ln>
        </p:spPr>
        <p:txBody>
          <a:bodyPr spcFirstLastPara="1" wrap="square" lIns="121900" tIns="60933" rIns="121900" bIns="60933" anchor="t" anchorCtr="0">
            <a:spAutoFit/>
          </a:bodyPr>
          <a:lstStyle/>
          <a:p>
            <a:pPr algn="ctr">
              <a:buClr>
                <a:srgbClr val="000000"/>
              </a:buClr>
              <a:buSzPts val="2400"/>
            </a:pPr>
            <a:r>
              <a:rPr lang="en-GB" sz="3200" b="1" dirty="0">
                <a:solidFill>
                  <a:schemeClr val="accent3"/>
                </a:solidFill>
                <a:latin typeface="+mj-lt"/>
                <a:cs typeface="Arial"/>
                <a:sym typeface="Arial"/>
              </a:rPr>
              <a:t>Ensure survivor-centred, evidence-based responses regardless of the person’s initial reason for seeking care</a:t>
            </a:r>
            <a:endParaRPr lang="en-GB" sz="3200" b="1" dirty="0">
              <a:solidFill>
                <a:schemeClr val="accent3"/>
              </a:solidFill>
              <a:latin typeface="+mj-lt"/>
              <a:cs typeface="Arial"/>
            </a:endParaRPr>
          </a:p>
        </p:txBody>
      </p:sp>
      <p:cxnSp>
        <p:nvCxnSpPr>
          <p:cNvPr id="2" name="Straight Connector 1">
            <a:extLst>
              <a:ext uri="{FF2B5EF4-FFF2-40B4-BE49-F238E27FC236}">
                <a16:creationId xmlns:a16="http://schemas.microsoft.com/office/drawing/2014/main" id="{7D264D68-EB2B-5DF1-2B08-25779B324DD2}"/>
              </a:ext>
            </a:extLst>
          </p:cNvPr>
          <p:cNvCxnSpPr>
            <a:cxnSpLocks/>
          </p:cNvCxnSpPr>
          <p:nvPr/>
        </p:nvCxnSpPr>
        <p:spPr>
          <a:xfrm>
            <a:off x="5627802" y="2694546"/>
            <a:ext cx="0" cy="215083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D922345-FAD4-82D3-1692-369FEB416103}"/>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3.11</a:t>
            </a:r>
          </a:p>
        </p:txBody>
      </p:sp>
    </p:spTree>
    <p:extLst>
      <p:ext uri="{BB962C8B-B14F-4D97-AF65-F5344CB8AC3E}">
        <p14:creationId xmlns:p14="http://schemas.microsoft.com/office/powerpoint/2010/main" val="263815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96"/>
          <p:cNvSpPr txBox="1"/>
          <p:nvPr/>
        </p:nvSpPr>
        <p:spPr>
          <a:xfrm>
            <a:off x="0" y="0"/>
            <a:ext cx="12192000" cy="123444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a:solidFill>
                  <a:schemeClr val="accent3"/>
                </a:solidFill>
                <a:latin typeface="+mj-lt"/>
                <a:cs typeface="Arial"/>
                <a:sym typeface="Arial"/>
              </a:rPr>
              <a:t>Why not universal screening?</a:t>
            </a:r>
          </a:p>
        </p:txBody>
      </p:sp>
      <p:sp>
        <p:nvSpPr>
          <p:cNvPr id="705" name="Google Shape;705;p96"/>
          <p:cNvSpPr txBox="1"/>
          <p:nvPr/>
        </p:nvSpPr>
        <p:spPr>
          <a:xfrm>
            <a:off x="697230" y="1494846"/>
            <a:ext cx="10675620" cy="3458328"/>
          </a:xfrm>
          <a:prstGeom prst="rect">
            <a:avLst/>
          </a:prstGeom>
          <a:noFill/>
          <a:ln>
            <a:noFill/>
          </a:ln>
        </p:spPr>
        <p:txBody>
          <a:bodyPr spcFirstLastPara="1" wrap="square" lIns="121900" tIns="60933" rIns="121900" bIns="60933" anchor="t" anchorCtr="0">
            <a:spAutoFit/>
          </a:bodyPr>
          <a:lstStyle/>
          <a:p>
            <a:pPr marL="457189" indent="-457189">
              <a:lnSpc>
                <a:spcPct val="108000"/>
              </a:lnSpc>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It is rare for a health system to have capacity to respond to all people who have experienced violence. It can be harmful to bring up GBV without full-scope referral options in place. </a:t>
            </a:r>
            <a:endParaRPr sz="2200" dirty="0">
              <a:latin typeface="Arial" panose="020B0604020202020204" pitchFamily="34" charset="0"/>
            </a:endParaRPr>
          </a:p>
          <a:p>
            <a:pPr marL="457189" indent="-457189">
              <a:lnSpc>
                <a:spcPct val="108000"/>
              </a:lnSpc>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If given space, compassion and safe opportunity, survivors who want to disclose will do so.</a:t>
            </a:r>
            <a:endParaRPr sz="2200" dirty="0">
              <a:latin typeface="Arial" panose="020B0604020202020204" pitchFamily="34" charset="0"/>
            </a:endParaRPr>
          </a:p>
          <a:p>
            <a:pPr marL="457189" indent="-457189">
              <a:lnSpc>
                <a:spcPct val="108000"/>
              </a:lnSpc>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General messages about how GBV is never the survivor’s fault, available resources for survivors, and the provider’s availability to listen and offer support can be provided without a disclosure of violence. </a:t>
            </a:r>
            <a:endParaRPr sz="2200" dirty="0">
              <a:latin typeface="Arial" panose="020B0604020202020204" pitchFamily="34" charset="0"/>
            </a:endParaRPr>
          </a:p>
        </p:txBody>
      </p:sp>
      <p:sp>
        <p:nvSpPr>
          <p:cNvPr id="2" name="TextBox 1">
            <a:extLst>
              <a:ext uri="{FF2B5EF4-FFF2-40B4-BE49-F238E27FC236}">
                <a16:creationId xmlns:a16="http://schemas.microsoft.com/office/drawing/2014/main" id="{32BE9276-9B1F-886F-C13A-B80B20E5934B}"/>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3.12</a:t>
            </a:r>
          </a:p>
        </p:txBody>
      </p:sp>
    </p:spTree>
    <p:extLst>
      <p:ext uri="{BB962C8B-B14F-4D97-AF65-F5344CB8AC3E}">
        <p14:creationId xmlns:p14="http://schemas.microsoft.com/office/powerpoint/2010/main" val="136923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28" name="Google Shape;728;p97"/>
          <p:cNvSpPr txBox="1"/>
          <p:nvPr/>
        </p:nvSpPr>
        <p:spPr>
          <a:xfrm>
            <a:off x="1626200" y="176451"/>
            <a:ext cx="8939600" cy="107520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First-line support</a:t>
            </a:r>
            <a:endParaRPr lang="en-GB" sz="3400" b="1" dirty="0">
              <a:solidFill>
                <a:schemeClr val="accent3"/>
              </a:solidFill>
              <a:latin typeface="+mj-lt"/>
              <a:cs typeface="Arial"/>
            </a:endParaRPr>
          </a:p>
          <a:p>
            <a:pPr algn="ctr">
              <a:buClr>
                <a:srgbClr val="000000"/>
              </a:buClr>
              <a:buSzPts val="2400"/>
            </a:pPr>
            <a:r>
              <a:rPr lang="en-GB" sz="2400" b="1" dirty="0">
                <a:solidFill>
                  <a:schemeClr val="accent1"/>
                </a:solidFill>
                <a:latin typeface="Arial"/>
                <a:ea typeface="Arial"/>
                <a:cs typeface="Arial"/>
                <a:sym typeface="Arial"/>
              </a:rPr>
              <a:t>A continuum of health-sector services</a:t>
            </a:r>
            <a:endParaRPr lang="en-GB" sz="2400" dirty="0">
              <a:solidFill>
                <a:schemeClr val="accent1"/>
              </a:solidFill>
              <a:latin typeface="Arial"/>
              <a:ea typeface="Arial"/>
              <a:cs typeface="Arial"/>
              <a:sym typeface="Arial"/>
            </a:endParaRPr>
          </a:p>
        </p:txBody>
      </p:sp>
      <p:sp>
        <p:nvSpPr>
          <p:cNvPr id="729" name="Google Shape;729;p97" descr="alt"/>
          <p:cNvSpPr/>
          <p:nvPr/>
        </p:nvSpPr>
        <p:spPr>
          <a:xfrm>
            <a:off x="1842199" y="3252845"/>
            <a:ext cx="1889613" cy="2920967"/>
          </a:xfrm>
          <a:prstGeom prst="rect">
            <a:avLst/>
          </a:prstGeom>
          <a:noFill/>
          <a:ln>
            <a:noFill/>
          </a:ln>
        </p:spPr>
        <p:txBody>
          <a:bodyPr/>
          <a:lstStyle/>
          <a:p>
            <a:endParaRPr lang="en-GB" sz="2400" dirty="0">
              <a:latin typeface="Arial" panose="020B0604020202020204" pitchFamily="34" charset="0"/>
            </a:endParaRPr>
          </a:p>
        </p:txBody>
      </p:sp>
      <p:sp>
        <p:nvSpPr>
          <p:cNvPr id="730" name="Google Shape;730;p97"/>
          <p:cNvSpPr/>
          <p:nvPr/>
        </p:nvSpPr>
        <p:spPr>
          <a:xfrm>
            <a:off x="5369023" y="3252844"/>
            <a:ext cx="2073399" cy="2909445"/>
          </a:xfrm>
          <a:prstGeom prst="rect">
            <a:avLst/>
          </a:prstGeom>
          <a:noFill/>
          <a:ln>
            <a:noFill/>
          </a:ln>
        </p:spPr>
        <p:txBody>
          <a:bodyPr/>
          <a:lstStyle/>
          <a:p>
            <a:endParaRPr lang="en-GB" sz="2400" dirty="0">
              <a:latin typeface="Arial" panose="020B0604020202020204" pitchFamily="34" charset="0"/>
            </a:endParaRPr>
          </a:p>
        </p:txBody>
      </p:sp>
      <p:sp>
        <p:nvSpPr>
          <p:cNvPr id="731" name="Google Shape;731;p97"/>
          <p:cNvSpPr/>
          <p:nvPr/>
        </p:nvSpPr>
        <p:spPr>
          <a:xfrm>
            <a:off x="8898203" y="3229339"/>
            <a:ext cx="2073399" cy="2944472"/>
          </a:xfrm>
          <a:prstGeom prst="rect">
            <a:avLst/>
          </a:prstGeom>
          <a:noFill/>
          <a:ln>
            <a:noFill/>
          </a:ln>
        </p:spPr>
        <p:txBody>
          <a:bodyPr/>
          <a:lstStyle/>
          <a:p>
            <a:endParaRPr lang="en-GB" sz="2400" dirty="0">
              <a:latin typeface="Arial" panose="020B0604020202020204" pitchFamily="34" charset="0"/>
            </a:endParaRPr>
          </a:p>
        </p:txBody>
      </p:sp>
      <p:cxnSp>
        <p:nvCxnSpPr>
          <p:cNvPr id="732" name="Google Shape;732;p97"/>
          <p:cNvCxnSpPr>
            <a:cxnSpLocks/>
          </p:cNvCxnSpPr>
          <p:nvPr/>
        </p:nvCxnSpPr>
        <p:spPr>
          <a:xfrm>
            <a:off x="6092160" y="2270612"/>
            <a:ext cx="0" cy="376920"/>
          </a:xfrm>
          <a:prstGeom prst="straightConnector1">
            <a:avLst/>
          </a:prstGeom>
          <a:noFill/>
          <a:ln w="38100" cap="flat" cmpd="sng">
            <a:solidFill>
              <a:srgbClr val="EF8600"/>
            </a:solidFill>
            <a:prstDash val="solid"/>
            <a:round/>
            <a:headEnd type="none" w="sm" len="sm"/>
            <a:tailEnd type="triangle" w="med" len="med"/>
          </a:ln>
        </p:spPr>
      </p:cxnSp>
      <p:sp>
        <p:nvSpPr>
          <p:cNvPr id="733" name="Google Shape;733;p97"/>
          <p:cNvSpPr txBox="1"/>
          <p:nvPr/>
        </p:nvSpPr>
        <p:spPr>
          <a:xfrm>
            <a:off x="4344306" y="1860298"/>
            <a:ext cx="4122831" cy="410379"/>
          </a:xfrm>
          <a:prstGeom prst="rect">
            <a:avLst/>
          </a:prstGeom>
          <a:noFill/>
          <a:ln>
            <a:noFill/>
          </a:ln>
        </p:spPr>
        <p:txBody>
          <a:bodyPr spcFirstLastPara="1" wrap="square" lIns="121900" tIns="60933" rIns="121900" bIns="60933" anchor="t" anchorCtr="0">
            <a:spAutoFit/>
          </a:bodyPr>
          <a:lstStyle/>
          <a:p>
            <a:r>
              <a:rPr lang="en-GB" sz="1867" b="1" i="1" dirty="0">
                <a:solidFill>
                  <a:srgbClr val="EF8600"/>
                </a:solidFill>
                <a:latin typeface="Arial"/>
                <a:ea typeface="Arial"/>
                <a:cs typeface="Arial"/>
                <a:sym typeface="Arial"/>
              </a:rPr>
              <a:t>Primary focus of this training</a:t>
            </a:r>
            <a:endParaRPr lang="en-GB" sz="2400" dirty="0">
              <a:latin typeface="Arial" panose="020B0604020202020204" pitchFamily="34" charset="0"/>
            </a:endParaRPr>
          </a:p>
        </p:txBody>
      </p:sp>
      <p:graphicFrame>
        <p:nvGraphicFramePr>
          <p:cNvPr id="3" name="Diagram 2">
            <a:extLst>
              <a:ext uri="{FF2B5EF4-FFF2-40B4-BE49-F238E27FC236}">
                <a16:creationId xmlns:a16="http://schemas.microsoft.com/office/drawing/2014/main" id="{A4ACF23A-66AD-5206-2E6C-8E039A773C06}"/>
              </a:ext>
            </a:extLst>
          </p:cNvPr>
          <p:cNvGraphicFramePr/>
          <p:nvPr>
            <p:extLst>
              <p:ext uri="{D42A27DB-BD31-4B8C-83A1-F6EECF244321}">
                <p14:modId xmlns:p14="http://schemas.microsoft.com/office/powerpoint/2010/main" val="2233088287"/>
              </p:ext>
            </p:extLst>
          </p:nvPr>
        </p:nvGraphicFramePr>
        <p:xfrm>
          <a:off x="1737232" y="136109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4" name="Google Shape;734;p97"/>
          <p:cNvSpPr/>
          <p:nvPr/>
        </p:nvSpPr>
        <p:spPr>
          <a:xfrm>
            <a:off x="4629120" y="2680928"/>
            <a:ext cx="2926080" cy="2851761"/>
          </a:xfrm>
          <a:prstGeom prst="rect">
            <a:avLst/>
          </a:prstGeom>
          <a:solidFill>
            <a:srgbClr val="F6630D">
              <a:alpha val="4705"/>
            </a:srgbClr>
          </a:solidFill>
          <a:ln w="12600" cap="flat" cmpd="sng">
            <a:solidFill>
              <a:srgbClr val="F6630D"/>
            </a:solidFill>
            <a:prstDash val="solid"/>
            <a:round/>
            <a:headEnd type="none" w="sm" len="sm"/>
            <a:tailEnd type="none" w="sm" len="sm"/>
          </a:ln>
        </p:spPr>
        <p:txBody>
          <a:bodyPr spcFirstLastPara="1" wrap="square" lIns="121900" tIns="60933" rIns="121900" bIns="60933" anchor="ctr" anchorCtr="1">
            <a:noAutofit/>
          </a:bodyPr>
          <a:lstStyle/>
          <a:p>
            <a:endParaRPr lang="en-GB" sz="1867" dirty="0">
              <a:solidFill>
                <a:srgbClr val="F6630D"/>
              </a:solidFill>
              <a:latin typeface="Arial"/>
              <a:ea typeface="Arial"/>
              <a:cs typeface="Arial"/>
              <a:sym typeface="Arial"/>
            </a:endParaRPr>
          </a:p>
        </p:txBody>
      </p:sp>
      <p:sp>
        <p:nvSpPr>
          <p:cNvPr id="2" name="TextBox 1">
            <a:extLst>
              <a:ext uri="{FF2B5EF4-FFF2-40B4-BE49-F238E27FC236}">
                <a16:creationId xmlns:a16="http://schemas.microsoft.com/office/drawing/2014/main" id="{8B37A948-41BA-FD73-A0A5-6F0D1E3AAE7E}"/>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3.13</a:t>
            </a:r>
          </a:p>
        </p:txBody>
      </p:sp>
    </p:spTree>
    <p:extLst>
      <p:ext uri="{BB962C8B-B14F-4D97-AF65-F5344CB8AC3E}">
        <p14:creationId xmlns:p14="http://schemas.microsoft.com/office/powerpoint/2010/main" val="6075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1" name="Google Shape;741;p98"/>
          <p:cNvSpPr/>
          <p:nvPr/>
        </p:nvSpPr>
        <p:spPr>
          <a:xfrm>
            <a:off x="1070776" y="1145634"/>
            <a:ext cx="4611757" cy="4855909"/>
          </a:xfrm>
          <a:prstGeom prst="rect">
            <a:avLst/>
          </a:prstGeom>
          <a:noFill/>
          <a:ln>
            <a:noFill/>
          </a:ln>
        </p:spPr>
        <p:txBody>
          <a:bodyPr/>
          <a:lstStyle/>
          <a:p>
            <a:endParaRPr lang="en-GB" sz="2400" dirty="0">
              <a:latin typeface="Arial" panose="020B0604020202020204" pitchFamily="34" charset="0"/>
            </a:endParaRPr>
          </a:p>
        </p:txBody>
      </p:sp>
      <p:grpSp>
        <p:nvGrpSpPr>
          <p:cNvPr id="18" name="Group 17">
            <a:extLst>
              <a:ext uri="{FF2B5EF4-FFF2-40B4-BE49-F238E27FC236}">
                <a16:creationId xmlns:a16="http://schemas.microsoft.com/office/drawing/2014/main" id="{D35B8C34-812E-254A-D215-39D7A13F7D99}"/>
              </a:ext>
            </a:extLst>
          </p:cNvPr>
          <p:cNvGrpSpPr/>
          <p:nvPr/>
        </p:nvGrpSpPr>
        <p:grpSpPr>
          <a:xfrm>
            <a:off x="6400799" y="1541243"/>
            <a:ext cx="5323963" cy="4146402"/>
            <a:chOff x="6400799" y="1541243"/>
            <a:chExt cx="5323963" cy="4146402"/>
          </a:xfrm>
        </p:grpSpPr>
        <p:sp>
          <p:nvSpPr>
            <p:cNvPr id="742" name="Google Shape;742;p98"/>
            <p:cNvSpPr txBox="1"/>
            <p:nvPr/>
          </p:nvSpPr>
          <p:spPr>
            <a:xfrm>
              <a:off x="6445097" y="1541243"/>
              <a:ext cx="5279665" cy="4146402"/>
            </a:xfrm>
            <a:prstGeom prst="rect">
              <a:avLst/>
            </a:prstGeom>
            <a:noFill/>
            <a:ln>
              <a:noFill/>
            </a:ln>
          </p:spPr>
          <p:txBody>
            <a:bodyPr spcFirstLastPara="1" wrap="square" lIns="121900" tIns="60933" rIns="121900" bIns="60933" anchor="t" anchorCtr="0">
              <a:spAutoFit/>
            </a:bodyPr>
            <a:lstStyle/>
            <a:p>
              <a:pPr>
                <a:lnSpc>
                  <a:spcPct val="108000"/>
                </a:lnSpc>
                <a:spcAft>
                  <a:spcPts val="2400"/>
                </a:spcAft>
              </a:pPr>
              <a:r>
                <a:rPr lang="fr" sz="2400" dirty="0">
                  <a:solidFill>
                    <a:srgbClr val="000000"/>
                  </a:solidFill>
                  <a:latin typeface="Arial"/>
                  <a:ea typeface="Arial"/>
                  <a:cs typeface="Arial"/>
                  <a:sym typeface="Arial"/>
                </a:rPr>
                <a:t>Learn to listen with your:</a:t>
              </a:r>
              <a:endParaRPr sz="2400" dirty="0">
                <a:solidFill>
                  <a:srgbClr val="000000"/>
                </a:solidFill>
                <a:latin typeface="Arial"/>
                <a:ea typeface="Arial"/>
                <a:cs typeface="Arial"/>
                <a:sym typeface="Arial"/>
              </a:endParaRPr>
            </a:p>
            <a:p>
              <a:pPr>
                <a:lnSpc>
                  <a:spcPct val="108000"/>
                </a:lnSpc>
                <a:spcAft>
                  <a:spcPts val="2400"/>
                </a:spcAft>
              </a:pPr>
              <a:r>
                <a:rPr lang="fr" sz="2400" dirty="0">
                  <a:solidFill>
                    <a:srgbClr val="000000"/>
                  </a:solidFill>
                  <a:latin typeface="Arial"/>
                  <a:ea typeface="Arial"/>
                  <a:cs typeface="Arial"/>
                  <a:sym typeface="Arial"/>
                </a:rPr>
                <a:t>	Eyes – giving her your 	undivided attention</a:t>
              </a:r>
              <a:endParaRPr sz="2400" dirty="0">
                <a:solidFill>
                  <a:srgbClr val="000000"/>
                </a:solidFill>
                <a:latin typeface="Arial"/>
                <a:ea typeface="Arial"/>
                <a:cs typeface="Arial"/>
                <a:sym typeface="Arial"/>
              </a:endParaRPr>
            </a:p>
            <a:p>
              <a:pPr>
                <a:lnSpc>
                  <a:spcPct val="108000"/>
                </a:lnSpc>
                <a:spcAft>
                  <a:spcPts val="2400"/>
                </a:spcAft>
              </a:pPr>
              <a:r>
                <a:rPr lang="fr" sz="2400" dirty="0">
                  <a:solidFill>
                    <a:srgbClr val="000000"/>
                  </a:solidFill>
                  <a:latin typeface="Arial"/>
                  <a:ea typeface="Arial"/>
                  <a:cs typeface="Arial"/>
                  <a:sym typeface="Arial"/>
                </a:rPr>
                <a:t>	Ears – truly hearing her 	concerns and questions</a:t>
              </a:r>
              <a:endParaRPr sz="2400" dirty="0">
                <a:solidFill>
                  <a:srgbClr val="000000"/>
                </a:solidFill>
                <a:latin typeface="Arial"/>
                <a:ea typeface="Arial"/>
                <a:cs typeface="Arial"/>
                <a:sym typeface="Arial"/>
              </a:endParaRPr>
            </a:p>
            <a:p>
              <a:pPr>
                <a:lnSpc>
                  <a:spcPct val="108000"/>
                </a:lnSpc>
                <a:spcAft>
                  <a:spcPts val="2400"/>
                </a:spcAft>
              </a:pPr>
              <a:r>
                <a:rPr lang="fr" sz="2400" dirty="0">
                  <a:solidFill>
                    <a:srgbClr val="000000"/>
                  </a:solidFill>
                  <a:latin typeface="Arial"/>
                  <a:ea typeface="Arial"/>
                  <a:cs typeface="Arial"/>
                  <a:sym typeface="Arial"/>
                </a:rPr>
                <a:t>	Heart – hearing with caring 	and respect</a:t>
              </a:r>
              <a:endParaRPr sz="2400" dirty="0">
                <a:latin typeface="Arial" panose="020B0604020202020204" pitchFamily="34" charset="0"/>
              </a:endParaRPr>
            </a:p>
          </p:txBody>
        </p:sp>
        <p:pic>
          <p:nvPicPr>
            <p:cNvPr id="11" name="Graphic 13" descr="Ear outline">
              <a:extLst>
                <a:ext uri="{FF2B5EF4-FFF2-40B4-BE49-F238E27FC236}">
                  <a16:creationId xmlns:a16="http://schemas.microsoft.com/office/drawing/2014/main" id="{2D0C9C1F-F920-7C24-8E03-11DD10CBB3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0799" y="3274442"/>
              <a:ext cx="1007167" cy="1007167"/>
            </a:xfrm>
            <a:prstGeom prst="rect">
              <a:avLst/>
            </a:prstGeom>
          </p:spPr>
        </p:pic>
        <p:pic>
          <p:nvPicPr>
            <p:cNvPr id="15" name="Graphic 15" descr="Sparkling Heart outline">
              <a:extLst>
                <a:ext uri="{FF2B5EF4-FFF2-40B4-BE49-F238E27FC236}">
                  <a16:creationId xmlns:a16="http://schemas.microsoft.com/office/drawing/2014/main" id="{2E434A38-6197-BF47-9596-DD14456835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9110" y="4410309"/>
              <a:ext cx="906448" cy="906448"/>
            </a:xfrm>
            <a:prstGeom prst="rect">
              <a:avLst/>
            </a:prstGeom>
          </p:spPr>
        </p:pic>
        <p:pic>
          <p:nvPicPr>
            <p:cNvPr id="10" name="Graphic 11" descr="Eye with solid fill">
              <a:extLst>
                <a:ext uri="{FF2B5EF4-FFF2-40B4-BE49-F238E27FC236}">
                  <a16:creationId xmlns:a16="http://schemas.microsoft.com/office/drawing/2014/main" id="{59B58135-51B2-F5E3-2CA7-E70088205A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1159" y="2229438"/>
              <a:ext cx="906448" cy="906448"/>
            </a:xfrm>
            <a:prstGeom prst="rect">
              <a:avLst/>
            </a:prstGeom>
          </p:spPr>
        </p:pic>
      </p:grpSp>
      <p:sp>
        <p:nvSpPr>
          <p:cNvPr id="4" name="Google Shape;1101;p140">
            <a:extLst>
              <a:ext uri="{FF2B5EF4-FFF2-40B4-BE49-F238E27FC236}">
                <a16:creationId xmlns:a16="http://schemas.microsoft.com/office/drawing/2014/main" id="{1E07F42A-3AB9-B108-D7F1-DE5F0CDD1249}"/>
              </a:ext>
            </a:extLst>
          </p:cNvPr>
          <p:cNvSpPr/>
          <p:nvPr/>
        </p:nvSpPr>
        <p:spPr>
          <a:xfrm>
            <a:off x="1070776" y="1145634"/>
            <a:ext cx="4611757" cy="4855909"/>
          </a:xfrm>
          <a:prstGeom prst="rect">
            <a:avLst/>
          </a:prstGeom>
          <a:noFill/>
          <a:ln>
            <a:noFill/>
          </a:ln>
        </p:spPr>
        <p:txBody>
          <a:bodyPr/>
          <a:lstStyle/>
          <a:p>
            <a:endParaRPr lang="en-GB" sz="2400" dirty="0">
              <a:latin typeface="Arial" panose="020B0604020202020204" pitchFamily="34" charset="0"/>
            </a:endParaRPr>
          </a:p>
        </p:txBody>
      </p:sp>
      <p:pic>
        <p:nvPicPr>
          <p:cNvPr id="8" name="Picture 7">
            <a:extLst>
              <a:ext uri="{FF2B5EF4-FFF2-40B4-BE49-F238E27FC236}">
                <a16:creationId xmlns:a16="http://schemas.microsoft.com/office/drawing/2014/main" id="{19BC538E-7AA4-6247-855D-75A703492D45}"/>
              </a:ext>
            </a:extLst>
          </p:cNvPr>
          <p:cNvPicPr>
            <a:picLocks/>
          </p:cNvPicPr>
          <p:nvPr/>
        </p:nvPicPr>
        <p:blipFill>
          <a:blip r:embed="rId9"/>
          <a:stretch>
            <a:fillRect/>
          </a:stretch>
        </p:blipFill>
        <p:spPr>
          <a:xfrm>
            <a:off x="0" y="-42547"/>
            <a:ext cx="5741886" cy="6044090"/>
          </a:xfrm>
          <a:prstGeom prst="rect">
            <a:avLst/>
          </a:prstGeom>
        </p:spPr>
      </p:pic>
      <p:sp>
        <p:nvSpPr>
          <p:cNvPr id="16" name="Title 2">
            <a:extLst>
              <a:ext uri="{FF2B5EF4-FFF2-40B4-BE49-F238E27FC236}">
                <a16:creationId xmlns:a16="http://schemas.microsoft.com/office/drawing/2014/main" id="{9545DD58-5AC4-7AAA-227B-1FBE052B4B18}"/>
              </a:ext>
            </a:extLst>
          </p:cNvPr>
          <p:cNvSpPr>
            <a:spLocks noGrp="1"/>
          </p:cNvSpPr>
          <p:nvPr>
            <p:ph type="title"/>
          </p:nvPr>
        </p:nvSpPr>
        <p:spPr>
          <a:xfrm>
            <a:off x="6096000" y="288000"/>
            <a:ext cx="5741886" cy="1062508"/>
          </a:xfrm>
        </p:spPr>
        <p:txBody>
          <a:bodyPr/>
          <a:lstStyle/>
          <a:p>
            <a:pPr>
              <a:buNone/>
            </a:pPr>
            <a:r>
              <a:rPr lang="en-GB" sz="3400" b="1" dirty="0">
                <a:solidFill>
                  <a:schemeClr val="accent3"/>
                </a:solidFill>
                <a:latin typeface="+mj-lt"/>
                <a:cs typeface="Arial"/>
                <a:sym typeface="Arial"/>
              </a:rPr>
              <a:t>First-line support</a:t>
            </a:r>
            <a:endParaRPr lang="en-US" dirty="0"/>
          </a:p>
        </p:txBody>
      </p:sp>
      <p:sp>
        <p:nvSpPr>
          <p:cNvPr id="2" name="TextBox 1">
            <a:extLst>
              <a:ext uri="{FF2B5EF4-FFF2-40B4-BE49-F238E27FC236}">
                <a16:creationId xmlns:a16="http://schemas.microsoft.com/office/drawing/2014/main" id="{AF46F768-A5C3-3E5C-6791-5C4D2F5BF0A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3.14</a:t>
            </a:r>
          </a:p>
        </p:txBody>
      </p:sp>
    </p:spTree>
    <p:extLst>
      <p:ext uri="{BB962C8B-B14F-4D97-AF65-F5344CB8AC3E}">
        <p14:creationId xmlns:p14="http://schemas.microsoft.com/office/powerpoint/2010/main" val="164553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2" name="Google Shape;752;p99"/>
          <p:cNvSpPr/>
          <p:nvPr/>
        </p:nvSpPr>
        <p:spPr>
          <a:xfrm>
            <a:off x="1070776" y="1145634"/>
            <a:ext cx="4611757" cy="4855909"/>
          </a:xfrm>
          <a:prstGeom prst="rect">
            <a:avLst/>
          </a:prstGeom>
          <a:noFill/>
          <a:ln>
            <a:noFill/>
          </a:ln>
        </p:spPr>
        <p:txBody>
          <a:bodyPr/>
          <a:lstStyle/>
          <a:p>
            <a:endParaRPr lang="en-GB" sz="2400" dirty="0">
              <a:latin typeface="Arial" panose="020B0604020202020204" pitchFamily="34" charset="0"/>
            </a:endParaRPr>
          </a:p>
        </p:txBody>
      </p:sp>
      <p:sp>
        <p:nvSpPr>
          <p:cNvPr id="753" name="Google Shape;753;p99"/>
          <p:cNvSpPr txBox="1"/>
          <p:nvPr/>
        </p:nvSpPr>
        <p:spPr>
          <a:xfrm>
            <a:off x="5995447" y="1301165"/>
            <a:ext cx="5910607" cy="4470400"/>
          </a:xfrm>
          <a:prstGeom prst="rect">
            <a:avLst/>
          </a:prstGeom>
          <a:noFill/>
          <a:ln>
            <a:noFill/>
          </a:ln>
        </p:spPr>
        <p:txBody>
          <a:bodyPr spcFirstLastPara="1" wrap="square" lIns="121900" tIns="60933" rIns="121900" bIns="60933" anchor="t" anchorCtr="0">
            <a:spAutoFit/>
          </a:bodyPr>
          <a:lstStyle/>
          <a:p>
            <a:r>
              <a:rPr lang="fr" sz="2200" dirty="0">
                <a:solidFill>
                  <a:srgbClr val="000000"/>
                </a:solidFill>
                <a:latin typeface="Arial"/>
                <a:ea typeface="Arial"/>
                <a:cs typeface="Arial"/>
                <a:sym typeface="Arial"/>
              </a:rPr>
              <a:t>Supporting with basic psychosocial care means to:</a:t>
            </a:r>
            <a:endParaRPr sz="2200" dirty="0">
              <a:latin typeface="Arial" panose="020B0604020202020204" pitchFamily="34" charset="0"/>
            </a:endParaRPr>
          </a:p>
          <a:p>
            <a:pPr marL="457189" indent="-457189">
              <a:spcBef>
                <a:spcPts val="1067"/>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Help strengthen </a:t>
            </a:r>
            <a:r>
              <a:rPr lang="fr" sz="2200" b="1" dirty="0">
                <a:solidFill>
                  <a:schemeClr val="accent2"/>
                </a:solidFill>
                <a:latin typeface="Arial"/>
                <a:ea typeface="Arial"/>
                <a:cs typeface="Arial"/>
                <a:sym typeface="Arial"/>
              </a:rPr>
              <a:t>positive coping methods</a:t>
            </a:r>
            <a:endParaRPr sz="2200" dirty="0">
              <a:solidFill>
                <a:schemeClr val="accent2"/>
              </a:solidFill>
              <a:latin typeface="Arial" panose="020B0604020202020204" pitchFamily="34" charset="0"/>
            </a:endParaRPr>
          </a:p>
          <a:p>
            <a:pPr marL="457189" indent="-457189">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Explore availability of </a:t>
            </a:r>
            <a:r>
              <a:rPr lang="fr" sz="2200" b="1" dirty="0">
                <a:solidFill>
                  <a:schemeClr val="accent2"/>
                </a:solidFill>
                <a:latin typeface="Arial"/>
                <a:ea typeface="Arial"/>
                <a:cs typeface="Arial"/>
                <a:sym typeface="Arial"/>
              </a:rPr>
              <a:t>social support</a:t>
            </a:r>
            <a:endParaRPr sz="2200" dirty="0">
              <a:solidFill>
                <a:schemeClr val="accent2"/>
              </a:solidFill>
              <a:latin typeface="Arial" panose="020B0604020202020204" pitchFamily="34" charset="0"/>
            </a:endParaRPr>
          </a:p>
          <a:p>
            <a:pPr marL="457189" indent="-457189">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Teach </a:t>
            </a:r>
            <a:r>
              <a:rPr lang="fr" sz="2200" b="1" dirty="0">
                <a:solidFill>
                  <a:schemeClr val="accent2"/>
                </a:solidFill>
                <a:latin typeface="Arial"/>
                <a:ea typeface="Arial"/>
                <a:cs typeface="Arial"/>
                <a:sym typeface="Arial"/>
              </a:rPr>
              <a:t>stress-reduction</a:t>
            </a:r>
            <a:r>
              <a:rPr lang="fr" sz="2200" dirty="0">
                <a:solidFill>
                  <a:schemeClr val="accent2"/>
                </a:solidFill>
                <a:latin typeface="Arial"/>
                <a:ea typeface="Arial"/>
                <a:cs typeface="Arial"/>
                <a:sym typeface="Arial"/>
              </a:rPr>
              <a:t> </a:t>
            </a:r>
            <a:r>
              <a:rPr lang="fr" sz="2200" dirty="0">
                <a:solidFill>
                  <a:srgbClr val="000000"/>
                </a:solidFill>
                <a:latin typeface="Arial"/>
                <a:ea typeface="Arial"/>
                <a:cs typeface="Arial"/>
                <a:sym typeface="Arial"/>
              </a:rPr>
              <a:t>exercises</a:t>
            </a:r>
            <a:endParaRPr sz="2200" dirty="0">
              <a:latin typeface="Arial" panose="020B0604020202020204" pitchFamily="34" charset="0"/>
            </a:endParaRPr>
          </a:p>
          <a:p>
            <a:pPr marL="457189" indent="-457189">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Make regular </a:t>
            </a:r>
            <a:r>
              <a:rPr lang="fr" sz="2200" b="1" dirty="0">
                <a:solidFill>
                  <a:schemeClr val="accent2"/>
                </a:solidFill>
                <a:latin typeface="Arial"/>
                <a:ea typeface="Arial"/>
                <a:cs typeface="Arial"/>
                <a:sym typeface="Arial"/>
              </a:rPr>
              <a:t>follow-up</a:t>
            </a:r>
            <a:r>
              <a:rPr lang="fr" sz="2200" dirty="0">
                <a:solidFill>
                  <a:schemeClr val="accent2"/>
                </a:solidFill>
                <a:latin typeface="Arial"/>
                <a:ea typeface="Arial"/>
                <a:cs typeface="Arial"/>
                <a:sym typeface="Arial"/>
              </a:rPr>
              <a:t> </a:t>
            </a:r>
            <a:r>
              <a:rPr lang="fr" sz="2200" dirty="0">
                <a:solidFill>
                  <a:srgbClr val="000000"/>
                </a:solidFill>
                <a:latin typeface="Arial"/>
                <a:ea typeface="Arial"/>
                <a:cs typeface="Arial"/>
                <a:sym typeface="Arial"/>
              </a:rPr>
              <a:t>appointments</a:t>
            </a:r>
            <a:endParaRPr sz="2200" dirty="0">
              <a:latin typeface="Arial" panose="020B0604020202020204" pitchFamily="34" charset="0"/>
            </a:endParaRPr>
          </a:p>
          <a:p>
            <a:pPr marL="457189" indent="-457189">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Assess for moderate-to-severe </a:t>
            </a:r>
            <a:r>
              <a:rPr lang="fr" sz="2200" b="1" dirty="0">
                <a:solidFill>
                  <a:schemeClr val="accent2"/>
                </a:solidFill>
                <a:latin typeface="Arial"/>
                <a:ea typeface="Arial"/>
                <a:cs typeface="Arial"/>
                <a:sym typeface="Arial"/>
              </a:rPr>
              <a:t>depression or post-traumatic stress disorder (PTSD)</a:t>
            </a:r>
            <a:endParaRPr sz="2200" dirty="0">
              <a:solidFill>
                <a:schemeClr val="accent2"/>
              </a:solidFill>
              <a:latin typeface="Arial"/>
              <a:ea typeface="Arial"/>
              <a:cs typeface="Arial"/>
              <a:sym typeface="Arial"/>
            </a:endParaRPr>
          </a:p>
        </p:txBody>
      </p:sp>
      <p:pic>
        <p:nvPicPr>
          <p:cNvPr id="2" name="Picture 1">
            <a:extLst>
              <a:ext uri="{FF2B5EF4-FFF2-40B4-BE49-F238E27FC236}">
                <a16:creationId xmlns:a16="http://schemas.microsoft.com/office/drawing/2014/main" id="{90871730-332C-599D-D664-68B21909DEF0}"/>
              </a:ext>
            </a:extLst>
          </p:cNvPr>
          <p:cNvPicPr>
            <a:picLocks/>
          </p:cNvPicPr>
          <p:nvPr/>
        </p:nvPicPr>
        <p:blipFill>
          <a:blip r:embed="rId3"/>
          <a:stretch>
            <a:fillRect/>
          </a:stretch>
        </p:blipFill>
        <p:spPr>
          <a:xfrm>
            <a:off x="0" y="-42547"/>
            <a:ext cx="5741886" cy="6044090"/>
          </a:xfrm>
          <a:prstGeom prst="rect">
            <a:avLst/>
          </a:prstGeom>
        </p:spPr>
      </p:pic>
      <p:sp>
        <p:nvSpPr>
          <p:cNvPr id="8" name="Title 2">
            <a:extLst>
              <a:ext uri="{FF2B5EF4-FFF2-40B4-BE49-F238E27FC236}">
                <a16:creationId xmlns:a16="http://schemas.microsoft.com/office/drawing/2014/main" id="{8D6E1323-A7B4-10AA-B804-5CE32367453B}"/>
              </a:ext>
            </a:extLst>
          </p:cNvPr>
          <p:cNvSpPr>
            <a:spLocks noGrp="1"/>
          </p:cNvSpPr>
          <p:nvPr>
            <p:ph type="title"/>
          </p:nvPr>
        </p:nvSpPr>
        <p:spPr>
          <a:xfrm>
            <a:off x="6096000" y="288000"/>
            <a:ext cx="5810054" cy="819468"/>
          </a:xfrm>
        </p:spPr>
        <p:txBody>
          <a:bodyPr/>
          <a:lstStyle/>
          <a:p>
            <a:pPr>
              <a:buNone/>
            </a:pPr>
            <a:r>
              <a:rPr lang="en-GB" sz="3400" b="1" dirty="0">
                <a:solidFill>
                  <a:schemeClr val="accent3"/>
                </a:solidFill>
                <a:latin typeface="+mj-lt"/>
                <a:cs typeface="Arial"/>
                <a:sym typeface="Arial"/>
              </a:rPr>
              <a:t>First-line support</a:t>
            </a:r>
            <a:endParaRPr lang="en-US" dirty="0"/>
          </a:p>
        </p:txBody>
      </p:sp>
      <p:sp>
        <p:nvSpPr>
          <p:cNvPr id="3" name="TextBox 2">
            <a:extLst>
              <a:ext uri="{FF2B5EF4-FFF2-40B4-BE49-F238E27FC236}">
                <a16:creationId xmlns:a16="http://schemas.microsoft.com/office/drawing/2014/main" id="{7564E6D8-1202-8052-6CA1-F3AE2EF66C1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3.15</a:t>
            </a:r>
          </a:p>
        </p:txBody>
      </p:sp>
    </p:spTree>
    <p:extLst>
      <p:ext uri="{BB962C8B-B14F-4D97-AF65-F5344CB8AC3E}">
        <p14:creationId xmlns:p14="http://schemas.microsoft.com/office/powerpoint/2010/main" val="210502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9" name="Google Shape;759;p100"/>
          <p:cNvSpPr txBox="1"/>
          <p:nvPr/>
        </p:nvSpPr>
        <p:spPr>
          <a:xfrm>
            <a:off x="0" y="0"/>
            <a:ext cx="12192000" cy="1259174"/>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Session 3: That’s a wrap!</a:t>
            </a:r>
          </a:p>
        </p:txBody>
      </p:sp>
      <p:sp>
        <p:nvSpPr>
          <p:cNvPr id="760" name="Google Shape;760;p100"/>
          <p:cNvSpPr txBox="1"/>
          <p:nvPr/>
        </p:nvSpPr>
        <p:spPr>
          <a:xfrm>
            <a:off x="786535" y="1536311"/>
            <a:ext cx="10830841" cy="3560345"/>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16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The health system response should be based on respect for human rights and promotion of gender equality</a:t>
            </a:r>
            <a:endParaRPr lang="en-GB" sz="2400" dirty="0">
              <a:latin typeface="Arial" panose="020B0604020202020204" pitchFamily="34" charset="0"/>
            </a:endParaRPr>
          </a:p>
          <a:p>
            <a:pPr marL="457189" indent="-457189">
              <a:lnSpc>
                <a:spcPct val="108000"/>
              </a:lnSpc>
              <a:spcBef>
                <a:spcPts val="1600"/>
              </a:spcBef>
              <a:spcAft>
                <a:spcPts val="16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Children and adolescents will need additional considerations based on the principles of best interest and evolving capacities</a:t>
            </a:r>
            <a:endParaRPr lang="en-GB" sz="2400" dirty="0">
              <a:latin typeface="Arial" panose="020B0604020202020204" pitchFamily="34" charset="0"/>
            </a:endParaRPr>
          </a:p>
          <a:p>
            <a:pPr marL="457189" indent="-457189">
              <a:lnSpc>
                <a:spcPct val="108000"/>
              </a:lnSpc>
              <a:spcBef>
                <a:spcPts val="1600"/>
              </a:spcBef>
              <a:spcAft>
                <a:spcPts val="16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The </a:t>
            </a:r>
            <a:r>
              <a:rPr lang="en-GB" sz="2400" dirty="0">
                <a:latin typeface="Arial" panose="020B0604020202020204" pitchFamily="34" charset="0"/>
              </a:rPr>
              <a:t>training prepares qualified health workers to provide f</a:t>
            </a:r>
            <a:r>
              <a:rPr lang="en-GB" sz="2400" dirty="0">
                <a:solidFill>
                  <a:srgbClr val="000000"/>
                </a:solidFill>
                <a:latin typeface="Arial"/>
                <a:ea typeface="Arial"/>
                <a:cs typeface="Arial"/>
                <a:sym typeface="Arial"/>
              </a:rPr>
              <a:t>irst-line support and clinical care for survivors </a:t>
            </a:r>
            <a:r>
              <a:rPr lang="en-GB" sz="2400" dirty="0">
                <a:latin typeface="Arial" panose="020B0604020202020204" pitchFamily="34" charset="0"/>
              </a:rPr>
              <a:t>of sexual violence and IPV</a:t>
            </a:r>
          </a:p>
        </p:txBody>
      </p:sp>
      <p:sp>
        <p:nvSpPr>
          <p:cNvPr id="2" name="TextBox 1">
            <a:extLst>
              <a:ext uri="{FF2B5EF4-FFF2-40B4-BE49-F238E27FC236}">
                <a16:creationId xmlns:a16="http://schemas.microsoft.com/office/drawing/2014/main" id="{77717D50-8CA4-2A4D-A8CE-B127251A781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3.16</a:t>
            </a:r>
          </a:p>
        </p:txBody>
      </p:sp>
    </p:spTree>
    <p:extLst>
      <p:ext uri="{BB962C8B-B14F-4D97-AF65-F5344CB8AC3E}">
        <p14:creationId xmlns:p14="http://schemas.microsoft.com/office/powerpoint/2010/main" val="428726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F35AB-6E81-B586-3920-36CD4C668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28BE3-0542-B7AE-382F-69B96A67CAF0}"/>
              </a:ext>
            </a:extLst>
          </p:cNvPr>
          <p:cNvSpPr>
            <a:spLocks noGrp="1"/>
          </p:cNvSpPr>
          <p:nvPr>
            <p:ph type="title"/>
          </p:nvPr>
        </p:nvSpPr>
        <p:spPr/>
        <p:txBody>
          <a:bodyPr>
            <a:normAutofit/>
          </a:bodyPr>
          <a:lstStyle/>
          <a:p>
            <a:pPr algn="ctr"/>
            <a:r>
              <a:rPr lang="en-GB" sz="3400" b="1" dirty="0">
                <a:solidFill>
                  <a:schemeClr val="accent3"/>
                </a:solidFill>
              </a:rPr>
              <a:t>Reference</a:t>
            </a:r>
          </a:p>
        </p:txBody>
      </p:sp>
      <p:sp>
        <p:nvSpPr>
          <p:cNvPr id="3" name="Content Placeholder 2">
            <a:extLst>
              <a:ext uri="{FF2B5EF4-FFF2-40B4-BE49-F238E27FC236}">
                <a16:creationId xmlns:a16="http://schemas.microsoft.com/office/drawing/2014/main" id="{2436EC47-F20C-4A72-85A9-764CDD5929B0}"/>
              </a:ext>
            </a:extLst>
          </p:cNvPr>
          <p:cNvSpPr>
            <a:spLocks noGrp="1"/>
          </p:cNvSpPr>
          <p:nvPr>
            <p:ph idx="1"/>
          </p:nvPr>
        </p:nvSpPr>
        <p:spPr>
          <a:xfrm>
            <a:off x="838200" y="1623598"/>
            <a:ext cx="10515600" cy="4351338"/>
          </a:xfrm>
        </p:spPr>
        <p:txBody>
          <a:bodyPr>
            <a:normAutofit/>
          </a:bodyPr>
          <a:lstStyle/>
          <a:p>
            <a:pPr marL="457200" indent="-360000">
              <a:lnSpc>
                <a:spcPct val="110000"/>
              </a:lnSpc>
              <a:spcBef>
                <a:spcPts val="600"/>
              </a:spcBef>
              <a:buFont typeface="+mj-lt"/>
              <a:buAutoNum type="arabicPeriod"/>
            </a:pPr>
            <a:r>
              <a:rPr lang="en-US" sz="2000" dirty="0">
                <a:solidFill>
                  <a:schemeClr val="tx1"/>
                </a:solidFill>
                <a:ea typeface="Arial"/>
                <a:cs typeface="Arial" panose="020B0604020202020204" pitchFamily="34" charset="0"/>
                <a:sym typeface="Arial"/>
              </a:rPr>
              <a:t>Adapted from: Disability-inclusive health services toolkit: a resource for health facilities in the Western Pacific Region. Manila: World Health Organization Regional Office for the Western Pacific. 2020;11.</a:t>
            </a:r>
            <a:endParaRPr lang="en-GB" sz="2000" dirty="0">
              <a:solidFill>
                <a:schemeClr val="tx1"/>
              </a:solidFill>
              <a:cs typeface="Arial" panose="020B0604020202020204" pitchFamily="34" charset="0"/>
            </a:endParaRPr>
          </a:p>
        </p:txBody>
      </p:sp>
      <p:sp>
        <p:nvSpPr>
          <p:cNvPr id="4" name="Rectangle 3">
            <a:extLst>
              <a:ext uri="{FF2B5EF4-FFF2-40B4-BE49-F238E27FC236}">
                <a16:creationId xmlns:a16="http://schemas.microsoft.com/office/drawing/2014/main" id="{BBA96BF7-4F2D-0D5B-2A65-391800C0A507}"/>
              </a:ext>
            </a:extLst>
          </p:cNvPr>
          <p:cNvSpPr/>
          <p:nvPr/>
        </p:nvSpPr>
        <p:spPr>
          <a:xfrm>
            <a:off x="11483163"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720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6"/>
          <p:cNvSpPr txBox="1"/>
          <p:nvPr/>
        </p:nvSpPr>
        <p:spPr>
          <a:xfrm>
            <a:off x="7400" y="29434"/>
            <a:ext cx="12177200" cy="533504"/>
          </a:xfrm>
          <a:prstGeom prst="rect">
            <a:avLst/>
          </a:prstGeom>
          <a:noFill/>
          <a:ln>
            <a:noFill/>
          </a:ln>
        </p:spPr>
        <p:txBody>
          <a:bodyPr spcFirstLastPara="1" wrap="square" lIns="121900" tIns="121900" rIns="121900" bIns="121900" anchor="t" anchorCtr="0">
            <a:spAutoFit/>
          </a:bodyPr>
          <a:lstStyle/>
          <a:p>
            <a:pPr>
              <a:buClr>
                <a:srgbClr val="000000"/>
              </a:buClr>
              <a:buSzPts val="1400"/>
            </a:pPr>
            <a:endParaRPr sz="1867">
              <a:solidFill>
                <a:srgbClr val="000000"/>
              </a:solidFill>
              <a:latin typeface="Arial"/>
              <a:ea typeface="Arial"/>
              <a:cs typeface="Arial"/>
              <a:sym typeface="Arial"/>
            </a:endParaRPr>
          </a:p>
        </p:txBody>
      </p:sp>
      <p:sp>
        <p:nvSpPr>
          <p:cNvPr id="3" name="Text Placeholder 2">
            <a:extLst>
              <a:ext uri="{FF2B5EF4-FFF2-40B4-BE49-F238E27FC236}">
                <a16:creationId xmlns:a16="http://schemas.microsoft.com/office/drawing/2014/main" id="{8204B2BC-0BFE-0280-8661-2D0569A0C6EF}"/>
              </a:ext>
            </a:extLst>
          </p:cNvPr>
          <p:cNvSpPr>
            <a:spLocks noGrp="1"/>
          </p:cNvSpPr>
          <p:nvPr>
            <p:ph type="body" sz="quarter" idx="11"/>
          </p:nvPr>
        </p:nvSpPr>
        <p:spPr/>
        <p:txBody>
          <a:bodyPr/>
          <a:lstStyle/>
          <a:p>
            <a:r>
              <a:rPr lang="en-US" dirty="0"/>
              <a:t>Guiding principles for health response to sexual assault </a:t>
            </a:r>
            <a:br>
              <a:rPr lang="en-US" dirty="0"/>
            </a:br>
            <a:r>
              <a:rPr lang="en-US" dirty="0"/>
              <a:t>and IPV in emergencies</a:t>
            </a:r>
          </a:p>
          <a:p>
            <a:endParaRPr lang="en-US" dirty="0"/>
          </a:p>
          <a:p>
            <a:endParaRPr lang="en-US" dirty="0"/>
          </a:p>
        </p:txBody>
      </p:sp>
      <p:sp>
        <p:nvSpPr>
          <p:cNvPr id="2" name="Text Placeholder 1">
            <a:extLst>
              <a:ext uri="{FF2B5EF4-FFF2-40B4-BE49-F238E27FC236}">
                <a16:creationId xmlns:a16="http://schemas.microsoft.com/office/drawing/2014/main" id="{ABF40CD0-56A4-25A1-DBD5-E25C788CEA45}"/>
              </a:ext>
            </a:extLst>
          </p:cNvPr>
          <p:cNvSpPr>
            <a:spLocks noGrp="1"/>
          </p:cNvSpPr>
          <p:nvPr>
            <p:ph type="body" sz="quarter" idx="10"/>
          </p:nvPr>
        </p:nvSpPr>
        <p:spPr/>
        <p:txBody>
          <a:bodyPr/>
          <a:lstStyle/>
          <a:p>
            <a:r>
              <a:rPr lang="en-US" dirty="0"/>
              <a:t>Session 3.</a:t>
            </a:r>
          </a:p>
        </p:txBody>
      </p:sp>
      <p:pic>
        <p:nvPicPr>
          <p:cNvPr id="8" name="Google Shape;36;p34" descr="Mountain reflected in lake at sunset">
            <a:extLst>
              <a:ext uri="{FF2B5EF4-FFF2-40B4-BE49-F238E27FC236}">
                <a16:creationId xmlns:a16="http://schemas.microsoft.com/office/drawing/2014/main" id="{4AC7E159-56B1-32BF-A5ED-239633B78DA3}"/>
              </a:ext>
            </a:extLst>
          </p:cNvPr>
          <p:cNvPicPr preferRelativeResize="0">
            <a:picLocks noGrp="1"/>
          </p:cNvPicPr>
          <p:nvPr>
            <p:ph type="pic" sz="quarter" idx="12"/>
          </p:nvPr>
        </p:nvPicPr>
        <p:blipFill rotWithShape="1">
          <a:blip r:embed="rId3"/>
          <a:srcRect l="12525" r="12525"/>
          <a:stretch/>
        </p:blipFill>
        <p:spPr>
          <a:xfrm>
            <a:off x="0" y="0"/>
            <a:ext cx="6696000" cy="6012000"/>
          </a:xfrm>
          <a:prstGeom prst="rect">
            <a:avLst/>
          </a:prstGeom>
          <a:noFill/>
          <a:ln>
            <a:noFill/>
          </a:ln>
        </p:spPr>
      </p:pic>
      <p:sp>
        <p:nvSpPr>
          <p:cNvPr id="5" name="TextBox 4">
            <a:extLst>
              <a:ext uri="{FF2B5EF4-FFF2-40B4-BE49-F238E27FC236}">
                <a16:creationId xmlns:a16="http://schemas.microsoft.com/office/drawing/2014/main" id="{BFFC0956-DCAA-28E4-8A98-9D953FDBF3F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3.2</a:t>
            </a:r>
          </a:p>
        </p:txBody>
      </p:sp>
    </p:spTree>
    <p:extLst>
      <p:ext uri="{BB962C8B-B14F-4D97-AF65-F5344CB8AC3E}">
        <p14:creationId xmlns:p14="http://schemas.microsoft.com/office/powerpoint/2010/main" val="359270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30" name="Google Shape;630;p87" descr="Bullseye with solid fill"/>
          <p:cNvSpPr/>
          <p:nvPr/>
        </p:nvSpPr>
        <p:spPr>
          <a:xfrm>
            <a:off x="1068130" y="1275070"/>
            <a:ext cx="3876165" cy="3876165"/>
          </a:xfrm>
          <a:prstGeom prst="rect">
            <a:avLst/>
          </a:prstGeom>
          <a:noFill/>
          <a:ln>
            <a:noFill/>
          </a:ln>
        </p:spPr>
        <p:txBody>
          <a:bodyPr/>
          <a:lstStyle/>
          <a:p>
            <a:endParaRPr lang="en-GB" sz="2400" dirty="0">
              <a:latin typeface="Arial" panose="020B0604020202020204" pitchFamily="34" charset="0"/>
            </a:endParaRPr>
          </a:p>
        </p:txBody>
      </p:sp>
      <p:sp>
        <p:nvSpPr>
          <p:cNvPr id="3" name="Title 2">
            <a:extLst>
              <a:ext uri="{FF2B5EF4-FFF2-40B4-BE49-F238E27FC236}">
                <a16:creationId xmlns:a16="http://schemas.microsoft.com/office/drawing/2014/main" id="{806AE3AB-6878-45B0-19DB-1F8CA0C94336}"/>
              </a:ext>
            </a:extLst>
          </p:cNvPr>
          <p:cNvSpPr>
            <a:spLocks noGrp="1"/>
          </p:cNvSpPr>
          <p:nvPr>
            <p:ph type="title"/>
          </p:nvPr>
        </p:nvSpPr>
        <p:spPr/>
        <p:txBody>
          <a:bodyPr/>
          <a:lstStyle/>
          <a:p>
            <a:r>
              <a:rPr lang="en-US" dirty="0"/>
              <a:t>Session objectives</a:t>
            </a:r>
          </a:p>
        </p:txBody>
      </p:sp>
      <p:sp>
        <p:nvSpPr>
          <p:cNvPr id="2" name="TextBox 1">
            <a:extLst>
              <a:ext uri="{FF2B5EF4-FFF2-40B4-BE49-F238E27FC236}">
                <a16:creationId xmlns:a16="http://schemas.microsoft.com/office/drawing/2014/main" id="{B14E4AE7-2EFD-B06E-C9E1-840AC0AC1A4B}"/>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3.3</a:t>
            </a:r>
          </a:p>
        </p:txBody>
      </p:sp>
      <p:sp>
        <p:nvSpPr>
          <p:cNvPr id="4" name="Google Shape;631;p87">
            <a:extLst>
              <a:ext uri="{FF2B5EF4-FFF2-40B4-BE49-F238E27FC236}">
                <a16:creationId xmlns:a16="http://schemas.microsoft.com/office/drawing/2014/main" id="{41B451EA-3A3C-E1BF-5DA2-A22B72B27B31}"/>
              </a:ext>
            </a:extLst>
          </p:cNvPr>
          <p:cNvSpPr txBox="1"/>
          <p:nvPr/>
        </p:nvSpPr>
        <p:spPr>
          <a:xfrm>
            <a:off x="457200" y="1264371"/>
            <a:ext cx="10904219" cy="3707679"/>
          </a:xfrm>
          <a:prstGeom prst="rect">
            <a:avLst/>
          </a:prstGeom>
          <a:noFill/>
          <a:ln>
            <a:noFill/>
          </a:ln>
        </p:spPr>
        <p:txBody>
          <a:bodyPr spcFirstLastPara="1" wrap="square" lIns="121900" tIns="60933" rIns="121900" bIns="60933" anchor="t" anchorCtr="0">
            <a:noAutofit/>
          </a:bodyPr>
          <a:lstStyle/>
          <a:p>
            <a:pPr marR="118530">
              <a:lnSpc>
                <a:spcPct val="108000"/>
              </a:lnSpc>
              <a:spcBef>
                <a:spcPts val="800"/>
              </a:spcBef>
              <a:spcAft>
                <a:spcPts val="800"/>
              </a:spcAft>
            </a:pPr>
            <a:r>
              <a:rPr lang="en-GB" sz="2400" u="sng" dirty="0">
                <a:solidFill>
                  <a:schemeClr val="accent3"/>
                </a:solidFill>
                <a:latin typeface="Arial" panose="020B0604020202020204" pitchFamily="34" charset="0"/>
                <a:cs typeface="Arial" panose="020B0604020202020204" pitchFamily="34" charset="0"/>
                <a:sym typeface="Arial"/>
              </a:rPr>
              <a:t>Objective 2:</a:t>
            </a:r>
            <a:r>
              <a:rPr lang="en-GB" sz="2400" dirty="0">
                <a:solidFill>
                  <a:srgbClr val="00B0F0"/>
                </a:solidFill>
                <a:latin typeface="Arial" panose="020B0604020202020204" pitchFamily="34" charset="0"/>
                <a:sym typeface="Arial"/>
              </a:rPr>
              <a:t>	Demonstrate behaviours and understand values contributing to 		safe and supportive services</a:t>
            </a:r>
            <a:endParaRPr lang="en-GB" sz="2400" dirty="0">
              <a:solidFill>
                <a:srgbClr val="00B0F0"/>
              </a:solidFill>
              <a:latin typeface="Arial" panose="020B0604020202020204" pitchFamily="34" charset="0"/>
            </a:endParaRPr>
          </a:p>
          <a:p>
            <a:pPr marR="118530">
              <a:lnSpc>
                <a:spcPct val="108000"/>
              </a:lnSpc>
              <a:spcAft>
                <a:spcPts val="600"/>
              </a:spcAft>
            </a:pPr>
            <a:endParaRPr lang="en-GB" sz="1000" b="1" dirty="0">
              <a:solidFill>
                <a:schemeClr val="accent1"/>
              </a:solidFill>
              <a:latin typeface="Arial"/>
              <a:cs typeface="Arial"/>
              <a:sym typeface="Arial"/>
            </a:endParaRPr>
          </a:p>
          <a:p>
            <a:pPr marR="118530">
              <a:lnSpc>
                <a:spcPct val="108000"/>
              </a:lnSpc>
              <a:spcAft>
                <a:spcPts val="600"/>
              </a:spcAft>
            </a:pPr>
            <a:r>
              <a:rPr lang="en-GB" sz="2200" b="1" dirty="0">
                <a:solidFill>
                  <a:schemeClr val="accent1"/>
                </a:solidFill>
                <a:latin typeface="Arial"/>
                <a:cs typeface="Arial"/>
                <a:sym typeface="Arial"/>
              </a:rPr>
              <a:t>Competencies:</a:t>
            </a:r>
          </a:p>
          <a:p>
            <a:pPr marL="360000" marR="18626" indent="-360000">
              <a:lnSpc>
                <a:spcPct val="108000"/>
              </a:lnSpc>
              <a:spcAft>
                <a:spcPts val="18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Know the guiding principles of providing survivor-centred care in a culturally appropriate way</a:t>
            </a:r>
          </a:p>
          <a:p>
            <a:pPr marL="360000" marR="18626" indent="-360000">
              <a:lnSpc>
                <a:spcPct val="108000"/>
              </a:lnSpc>
              <a:spcAft>
                <a:spcPts val="18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Understand how to apply the guiding principles for survivor-centred care in your practice</a:t>
            </a:r>
            <a:endParaRPr lang="en-GB" sz="2000" dirty="0">
              <a:solidFill>
                <a:srgbClr val="000000"/>
              </a:solidFill>
              <a:latin typeface="Arial" panose="020B0604020202020204" pitchFamily="34" charset="0"/>
            </a:endParaRPr>
          </a:p>
          <a:p>
            <a:pPr marL="360000" marR="18626" indent="-360000">
              <a:lnSpc>
                <a:spcPct val="108000"/>
              </a:lnSpc>
              <a:spcAft>
                <a:spcPts val="18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Understand how first-line support, or LIVES, supports survivor-centred care</a:t>
            </a:r>
            <a:endParaRPr lang="en-GB"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64504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0" name="Google Shape;640;p88"/>
          <p:cNvSpPr txBox="1"/>
          <p:nvPr/>
        </p:nvSpPr>
        <p:spPr>
          <a:xfrm>
            <a:off x="0" y="1"/>
            <a:ext cx="12192000" cy="113157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a:solidFill>
                  <a:schemeClr val="accent3"/>
                </a:solidFill>
                <a:latin typeface="+mj-lt"/>
                <a:cs typeface="Arial"/>
                <a:sym typeface="Arial"/>
              </a:rPr>
              <a:t>Guiding principles I</a:t>
            </a:r>
          </a:p>
        </p:txBody>
      </p:sp>
      <p:sp>
        <p:nvSpPr>
          <p:cNvPr id="641" name="Google Shape;641;p88"/>
          <p:cNvSpPr txBox="1"/>
          <p:nvPr/>
        </p:nvSpPr>
        <p:spPr>
          <a:xfrm>
            <a:off x="2073897" y="1287460"/>
            <a:ext cx="9460794" cy="4715595"/>
          </a:xfrm>
          <a:prstGeom prst="rect">
            <a:avLst/>
          </a:prstGeom>
          <a:noFill/>
          <a:ln>
            <a:noFill/>
          </a:ln>
        </p:spPr>
        <p:txBody>
          <a:bodyPr spcFirstLastPara="1" wrap="square" lIns="121900" tIns="60933" rIns="121900" bIns="60933" anchor="t" anchorCtr="0">
            <a:spAutoFit/>
          </a:bodyPr>
          <a:lstStyle/>
          <a:p>
            <a:pPr marL="380990" indent="-380990">
              <a:lnSpc>
                <a:spcPct val="108000"/>
              </a:lnSpc>
              <a:spcAft>
                <a:spcPts val="400"/>
              </a:spcAft>
              <a:buClr>
                <a:schemeClr val="accent2"/>
              </a:buClr>
              <a:buSzPct val="125000"/>
              <a:buFont typeface="Arial" panose="020B0604020202020204" pitchFamily="34" charset="0"/>
              <a:buChar char="•"/>
            </a:pPr>
            <a:r>
              <a:rPr lang="fr" sz="2200" b="1" dirty="0">
                <a:solidFill>
                  <a:schemeClr val="accent3"/>
                </a:solidFill>
                <a:latin typeface="Arial"/>
                <a:ea typeface="Arial"/>
                <a:cs typeface="Arial"/>
                <a:sym typeface="Arial"/>
              </a:rPr>
              <a:t>Dignity and respect </a:t>
            </a:r>
            <a:r>
              <a:rPr lang="fr" sz="2200" dirty="0">
                <a:solidFill>
                  <a:srgbClr val="000000"/>
                </a:solidFill>
                <a:latin typeface="Arial"/>
                <a:ea typeface="Arial"/>
                <a:cs typeface="Arial"/>
                <a:sym typeface="Arial"/>
              </a:rPr>
              <a:t>–</a:t>
            </a:r>
            <a:r>
              <a:rPr lang="fr" sz="2200" b="1" dirty="0">
                <a:solidFill>
                  <a:srgbClr val="000000"/>
                </a:solidFill>
                <a:latin typeface="Arial"/>
                <a:ea typeface="Arial"/>
                <a:cs typeface="Arial"/>
                <a:sym typeface="Arial"/>
              </a:rPr>
              <a:t> </a:t>
            </a:r>
            <a:r>
              <a:rPr lang="fr" sz="2200" dirty="0">
                <a:solidFill>
                  <a:srgbClr val="000000"/>
                </a:solidFill>
                <a:latin typeface="Arial"/>
                <a:ea typeface="Arial"/>
                <a:cs typeface="Arial"/>
                <a:sym typeface="Arial"/>
              </a:rPr>
              <a:t>the right to be treated with dignity and respect, and not to be blamed for the violence perpetrated against them</a:t>
            </a:r>
            <a:endParaRPr sz="2200" dirty="0">
              <a:solidFill>
                <a:srgbClr val="000000"/>
              </a:solidFill>
              <a:latin typeface="Arial"/>
              <a:ea typeface="Arial"/>
              <a:cs typeface="Arial"/>
              <a:sym typeface="Arial"/>
            </a:endParaRPr>
          </a:p>
          <a:p>
            <a:pPr marL="380990" indent="-380990">
              <a:lnSpc>
                <a:spcPct val="108000"/>
              </a:lnSpc>
              <a:spcAft>
                <a:spcPts val="400"/>
              </a:spcAft>
              <a:buClr>
                <a:schemeClr val="accent2"/>
              </a:buClr>
              <a:buSzPct val="125000"/>
              <a:buFont typeface="Arial" panose="020B0604020202020204" pitchFamily="34" charset="0"/>
              <a:buChar char="•"/>
            </a:pPr>
            <a:r>
              <a:rPr lang="fr" sz="2200" b="1" dirty="0">
                <a:solidFill>
                  <a:schemeClr val="accent3"/>
                </a:solidFill>
                <a:latin typeface="Arial"/>
                <a:ea typeface="Arial"/>
                <a:cs typeface="Arial"/>
                <a:sym typeface="Arial"/>
              </a:rPr>
              <a:t>Privacy and confidentiality </a:t>
            </a:r>
            <a:r>
              <a:rPr lang="fr" sz="2200" b="1" dirty="0">
                <a:solidFill>
                  <a:srgbClr val="000000"/>
                </a:solidFill>
                <a:latin typeface="Arial"/>
                <a:ea typeface="Arial"/>
                <a:cs typeface="Arial"/>
                <a:sym typeface="Arial"/>
              </a:rPr>
              <a:t>– </a:t>
            </a:r>
            <a:r>
              <a:rPr lang="fr" sz="2200" dirty="0">
                <a:solidFill>
                  <a:srgbClr val="000000"/>
                </a:solidFill>
                <a:latin typeface="Arial"/>
                <a:ea typeface="Arial"/>
                <a:cs typeface="Arial"/>
                <a:sym typeface="Arial"/>
              </a:rPr>
              <a:t>survivors always have the right to choose to whom they will or will not tell their story; any information should only be shared with the survivor’s informed consent</a:t>
            </a:r>
            <a:endParaRPr sz="2200" b="1" dirty="0">
              <a:solidFill>
                <a:srgbClr val="000000"/>
              </a:solidFill>
              <a:latin typeface="Arial"/>
              <a:ea typeface="Arial"/>
              <a:cs typeface="Arial"/>
              <a:sym typeface="Arial"/>
            </a:endParaRPr>
          </a:p>
          <a:p>
            <a:pPr marL="380990" indent="-380990">
              <a:lnSpc>
                <a:spcPct val="108000"/>
              </a:lnSpc>
              <a:spcAft>
                <a:spcPts val="400"/>
              </a:spcAft>
              <a:buClr>
                <a:schemeClr val="accent2"/>
              </a:buClr>
              <a:buSzPct val="125000"/>
              <a:buFont typeface="Arial" panose="020B0604020202020204" pitchFamily="34" charset="0"/>
              <a:buChar char="•"/>
            </a:pPr>
            <a:r>
              <a:rPr lang="fr" sz="2200" b="1" dirty="0">
                <a:solidFill>
                  <a:schemeClr val="accent3"/>
                </a:solidFill>
                <a:latin typeface="Arial"/>
                <a:ea typeface="Arial"/>
                <a:cs typeface="Arial"/>
                <a:sym typeface="Arial"/>
              </a:rPr>
              <a:t>Self-determination </a:t>
            </a:r>
            <a:r>
              <a:rPr lang="fr" sz="2200" dirty="0">
                <a:solidFill>
                  <a:srgbClr val="000000"/>
                </a:solidFill>
                <a:latin typeface="Arial"/>
                <a:ea typeface="Arial"/>
                <a:cs typeface="Arial"/>
                <a:sym typeface="Arial"/>
              </a:rPr>
              <a:t>–</a:t>
            </a:r>
            <a:r>
              <a:rPr lang="fr" sz="2200" b="1" dirty="0">
                <a:solidFill>
                  <a:srgbClr val="000000"/>
                </a:solidFill>
                <a:latin typeface="Arial"/>
                <a:ea typeface="Arial"/>
                <a:cs typeface="Arial"/>
                <a:sym typeface="Arial"/>
              </a:rPr>
              <a:t> </a:t>
            </a:r>
            <a:r>
              <a:rPr lang="fr" sz="2200" dirty="0">
                <a:solidFill>
                  <a:srgbClr val="000000"/>
                </a:solidFill>
                <a:latin typeface="Arial"/>
                <a:ea typeface="Arial"/>
                <a:cs typeface="Arial"/>
                <a:sym typeface="Arial"/>
              </a:rPr>
              <a:t> the right to make one’s own decisions, including sexual and reproductive decisions; to refuse medical procedures and/or take legal action; and to choose the course of action</a:t>
            </a:r>
            <a:endParaRPr sz="2200" b="1" dirty="0">
              <a:solidFill>
                <a:srgbClr val="000000"/>
              </a:solidFill>
              <a:latin typeface="Arial"/>
              <a:ea typeface="Arial"/>
              <a:cs typeface="Arial"/>
              <a:sym typeface="Arial"/>
            </a:endParaRPr>
          </a:p>
          <a:p>
            <a:pPr marL="380990" indent="-380990">
              <a:lnSpc>
                <a:spcPct val="108000"/>
              </a:lnSpc>
              <a:spcAft>
                <a:spcPts val="400"/>
              </a:spcAft>
              <a:buClr>
                <a:schemeClr val="accent2"/>
              </a:buClr>
              <a:buSzPct val="125000"/>
              <a:buFont typeface="Arial" panose="020B0604020202020204" pitchFamily="34" charset="0"/>
              <a:buChar char="•"/>
            </a:pPr>
            <a:r>
              <a:rPr lang="fr" sz="2200" b="1" dirty="0">
                <a:solidFill>
                  <a:schemeClr val="accent3"/>
                </a:solidFill>
                <a:latin typeface="Arial"/>
                <a:ea typeface="Arial"/>
                <a:cs typeface="Arial"/>
                <a:sym typeface="Arial"/>
              </a:rPr>
              <a:t>Non-discrimination</a:t>
            </a:r>
            <a:r>
              <a:rPr lang="fr" sz="2200" dirty="0">
                <a:solidFill>
                  <a:schemeClr val="accent3"/>
                </a:solidFill>
                <a:latin typeface="Arial"/>
                <a:ea typeface="Arial"/>
                <a:cs typeface="Arial"/>
                <a:sym typeface="Arial"/>
              </a:rPr>
              <a:t> </a:t>
            </a:r>
            <a:r>
              <a:rPr lang="fr" sz="2200" dirty="0">
                <a:solidFill>
                  <a:srgbClr val="000000"/>
                </a:solidFill>
                <a:latin typeface="Arial"/>
                <a:ea typeface="Arial"/>
                <a:cs typeface="Arial"/>
                <a:sym typeface="Arial"/>
              </a:rPr>
              <a:t>– survivors should receive equal and fair treatment regardless of their age, impairments, gender identity, sexual orientation, religion, nationality, ethnicity, employment or any other characteristic</a:t>
            </a:r>
            <a:endParaRPr sz="2200" b="1" dirty="0">
              <a:solidFill>
                <a:srgbClr val="000000"/>
              </a:solidFill>
              <a:latin typeface="Arial"/>
              <a:ea typeface="Arial"/>
              <a:cs typeface="Arial"/>
              <a:sym typeface="Arial"/>
            </a:endParaRPr>
          </a:p>
        </p:txBody>
      </p:sp>
      <p:pic>
        <p:nvPicPr>
          <p:cNvPr id="2" name="Graphic 1">
            <a:extLst>
              <a:ext uri="{FF2B5EF4-FFF2-40B4-BE49-F238E27FC236}">
                <a16:creationId xmlns:a16="http://schemas.microsoft.com/office/drawing/2014/main" id="{83A4DB0D-9F3C-BF4B-89BB-FA71FA1373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06345"/>
            <a:ext cx="2322655" cy="2322655"/>
          </a:xfrm>
          <a:prstGeom prst="rect">
            <a:avLst/>
          </a:prstGeom>
        </p:spPr>
      </p:pic>
      <p:sp>
        <p:nvSpPr>
          <p:cNvPr id="3" name="TextBox 2">
            <a:extLst>
              <a:ext uri="{FF2B5EF4-FFF2-40B4-BE49-F238E27FC236}">
                <a16:creationId xmlns:a16="http://schemas.microsoft.com/office/drawing/2014/main" id="{4D05AD40-008F-5CC7-87EE-A18CDD77BA26}"/>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3.4</a:t>
            </a:r>
          </a:p>
        </p:txBody>
      </p:sp>
    </p:spTree>
    <p:extLst>
      <p:ext uri="{BB962C8B-B14F-4D97-AF65-F5344CB8AC3E}">
        <p14:creationId xmlns:p14="http://schemas.microsoft.com/office/powerpoint/2010/main" val="245927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8" name="Google Shape;648;p89"/>
          <p:cNvSpPr txBox="1"/>
          <p:nvPr/>
        </p:nvSpPr>
        <p:spPr>
          <a:xfrm>
            <a:off x="1989056" y="1508761"/>
            <a:ext cx="9715264" cy="3177290"/>
          </a:xfrm>
          <a:prstGeom prst="rect">
            <a:avLst/>
          </a:prstGeom>
          <a:noFill/>
          <a:ln>
            <a:noFill/>
          </a:ln>
        </p:spPr>
        <p:txBody>
          <a:bodyPr spcFirstLastPara="1" wrap="square" lIns="121900" tIns="60933" rIns="121900" bIns="60933" anchor="t" anchorCtr="0">
            <a:spAutoFit/>
          </a:bodyPr>
          <a:lstStyle/>
          <a:p>
            <a:pPr>
              <a:lnSpc>
                <a:spcPct val="108000"/>
              </a:lnSpc>
              <a:spcAft>
                <a:spcPts val="2400"/>
              </a:spcAft>
            </a:pPr>
            <a:r>
              <a:rPr lang="en-GB" sz="2400" b="1" dirty="0">
                <a:solidFill>
                  <a:schemeClr val="accent2"/>
                </a:solidFill>
                <a:latin typeface="Arial"/>
                <a:ea typeface="Arial"/>
                <a:cs typeface="Arial"/>
                <a:sym typeface="Arial"/>
              </a:rPr>
              <a:t>Survivor-centred care further promotes the following</a:t>
            </a:r>
          </a:p>
          <a:p>
            <a:pPr marL="380990" indent="-380990">
              <a:lnSpc>
                <a:spcPct val="108000"/>
              </a:lnSpc>
              <a:spcAft>
                <a:spcPts val="400"/>
              </a:spcAft>
              <a:buClr>
                <a:schemeClr val="accent2"/>
              </a:buClr>
              <a:buSzPct val="125000"/>
              <a:buFont typeface="Arial" panose="020B0604020202020204" pitchFamily="34" charset="0"/>
              <a:buChar char="•"/>
            </a:pPr>
            <a:r>
              <a:rPr lang="en-GB" sz="2200" b="1" dirty="0">
                <a:solidFill>
                  <a:schemeClr val="accent3"/>
                </a:solidFill>
                <a:latin typeface="Arial"/>
                <a:cs typeface="Arial"/>
                <a:sym typeface="Arial"/>
              </a:rPr>
              <a:t>Life</a:t>
            </a:r>
            <a:r>
              <a:rPr lang="en-GB" sz="2200" b="1" dirty="0">
                <a:solidFill>
                  <a:schemeClr val="accent2"/>
                </a:solidFill>
                <a:latin typeface="Arial"/>
                <a:cs typeface="Arial"/>
                <a:sym typeface="Arial"/>
              </a:rPr>
              <a:t> </a:t>
            </a:r>
            <a:r>
              <a:rPr lang="en-GB" sz="2200" dirty="0">
                <a:latin typeface="Arial"/>
                <a:cs typeface="Arial"/>
                <a:sym typeface="Arial"/>
              </a:rPr>
              <a:t>– the right to a life free from fear and violence</a:t>
            </a:r>
          </a:p>
          <a:p>
            <a:pPr marL="380990" indent="-380990">
              <a:lnSpc>
                <a:spcPct val="108000"/>
              </a:lnSpc>
              <a:spcAft>
                <a:spcPts val="400"/>
              </a:spcAft>
              <a:buClr>
                <a:schemeClr val="accent2"/>
              </a:buClr>
              <a:buSzPct val="125000"/>
              <a:buFont typeface="Arial" panose="020B0604020202020204" pitchFamily="34" charset="0"/>
              <a:buChar char="•"/>
            </a:pPr>
            <a:r>
              <a:rPr lang="en-GB" sz="2200" b="1" dirty="0">
                <a:solidFill>
                  <a:schemeClr val="accent3"/>
                </a:solidFill>
                <a:latin typeface="Arial"/>
                <a:cs typeface="Arial"/>
                <a:sym typeface="Arial"/>
              </a:rPr>
              <a:t>The highest attainable standard of health </a:t>
            </a:r>
            <a:r>
              <a:rPr lang="en-GB" sz="2200" dirty="0">
                <a:latin typeface="Arial"/>
                <a:cs typeface="Arial"/>
                <a:sym typeface="Arial"/>
              </a:rPr>
              <a:t>– the right to health-care services of good quality, that are available, accessible and acceptable</a:t>
            </a:r>
          </a:p>
          <a:p>
            <a:pPr marL="380990" indent="-380990">
              <a:lnSpc>
                <a:spcPct val="108000"/>
              </a:lnSpc>
              <a:spcAft>
                <a:spcPts val="400"/>
              </a:spcAft>
              <a:buClr>
                <a:schemeClr val="accent2"/>
              </a:buClr>
              <a:buSzPct val="125000"/>
              <a:buFont typeface="Arial" panose="020B0604020202020204" pitchFamily="34" charset="0"/>
              <a:buChar char="•"/>
            </a:pPr>
            <a:r>
              <a:rPr lang="en-GB" sz="2200" b="1" dirty="0">
                <a:solidFill>
                  <a:schemeClr val="accent3"/>
                </a:solidFill>
                <a:latin typeface="Arial"/>
                <a:cs typeface="Arial"/>
                <a:sym typeface="Arial"/>
              </a:rPr>
              <a:t>Information</a:t>
            </a:r>
            <a:r>
              <a:rPr lang="en-GB" sz="2200" b="1" dirty="0">
                <a:solidFill>
                  <a:schemeClr val="accent2"/>
                </a:solidFill>
                <a:latin typeface="Arial"/>
                <a:cs typeface="Arial"/>
                <a:sym typeface="Arial"/>
              </a:rPr>
              <a:t> </a:t>
            </a:r>
            <a:r>
              <a:rPr lang="en-GB" sz="2200" dirty="0">
                <a:latin typeface="Arial"/>
                <a:cs typeface="Arial"/>
                <a:sym typeface="Arial"/>
              </a:rPr>
              <a:t>– the right to know what information has been collected about one’s health and to have access to this information, including medical records</a:t>
            </a:r>
            <a:endParaRPr lang="en-GB" sz="2200" dirty="0">
              <a:latin typeface="Arial"/>
              <a:cs typeface="Arial"/>
            </a:endParaRPr>
          </a:p>
        </p:txBody>
      </p:sp>
      <p:sp>
        <p:nvSpPr>
          <p:cNvPr id="4" name="Google Shape;640;p88">
            <a:extLst>
              <a:ext uri="{FF2B5EF4-FFF2-40B4-BE49-F238E27FC236}">
                <a16:creationId xmlns:a16="http://schemas.microsoft.com/office/drawing/2014/main" id="{98BB4496-6544-8B78-00B3-311DB428330B}"/>
              </a:ext>
            </a:extLst>
          </p:cNvPr>
          <p:cNvSpPr txBox="1"/>
          <p:nvPr/>
        </p:nvSpPr>
        <p:spPr>
          <a:xfrm>
            <a:off x="0" y="1"/>
            <a:ext cx="12192000" cy="113157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Guiding principles II</a:t>
            </a:r>
          </a:p>
        </p:txBody>
      </p:sp>
      <p:pic>
        <p:nvPicPr>
          <p:cNvPr id="2" name="Graphic 1">
            <a:extLst>
              <a:ext uri="{FF2B5EF4-FFF2-40B4-BE49-F238E27FC236}">
                <a16:creationId xmlns:a16="http://schemas.microsoft.com/office/drawing/2014/main" id="{F40A9BF9-8798-0CE2-8B17-6CA7B560F0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06345"/>
            <a:ext cx="2322655" cy="2322655"/>
          </a:xfrm>
          <a:prstGeom prst="rect">
            <a:avLst/>
          </a:prstGeom>
        </p:spPr>
      </p:pic>
      <p:sp>
        <p:nvSpPr>
          <p:cNvPr id="3" name="TextBox 2">
            <a:extLst>
              <a:ext uri="{FF2B5EF4-FFF2-40B4-BE49-F238E27FC236}">
                <a16:creationId xmlns:a16="http://schemas.microsoft.com/office/drawing/2014/main" id="{F967590A-8729-EA4D-F109-ABADC3552718}"/>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3.5</a:t>
            </a:r>
          </a:p>
        </p:txBody>
      </p:sp>
    </p:spTree>
    <p:extLst>
      <p:ext uri="{BB962C8B-B14F-4D97-AF65-F5344CB8AC3E}">
        <p14:creationId xmlns:p14="http://schemas.microsoft.com/office/powerpoint/2010/main" val="40592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4" name="Google Shape;654;p90"/>
          <p:cNvSpPr txBox="1"/>
          <p:nvPr/>
        </p:nvSpPr>
        <p:spPr>
          <a:xfrm>
            <a:off x="0" y="86528"/>
            <a:ext cx="12192000" cy="1102191"/>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Guiding principles in practice</a:t>
            </a:r>
          </a:p>
        </p:txBody>
      </p:sp>
      <p:sp>
        <p:nvSpPr>
          <p:cNvPr id="655" name="Google Shape;655;p90"/>
          <p:cNvSpPr txBox="1"/>
          <p:nvPr/>
        </p:nvSpPr>
        <p:spPr>
          <a:xfrm>
            <a:off x="2139884" y="1571780"/>
            <a:ext cx="9461565" cy="3016156"/>
          </a:xfrm>
          <a:prstGeom prst="rect">
            <a:avLst/>
          </a:prstGeom>
          <a:noFill/>
          <a:ln>
            <a:noFill/>
          </a:ln>
        </p:spPr>
        <p:txBody>
          <a:bodyPr spcFirstLastPara="1" wrap="square" lIns="121900" tIns="60933" rIns="121900" bIns="60933" anchor="t" anchorCtr="0">
            <a:spAutoFit/>
          </a:bodyPr>
          <a:lstStyle/>
          <a:p>
            <a:pPr marL="342900" indent="-342900">
              <a:spcAft>
                <a:spcPts val="400"/>
              </a:spcAft>
              <a:buClr>
                <a:schemeClr val="accent2"/>
              </a:buClr>
              <a:buSzPct val="125000"/>
              <a:buFont typeface="Arial" panose="020B0604020202020204" pitchFamily="34" charset="0"/>
              <a:buChar char="•"/>
            </a:pPr>
            <a:r>
              <a:rPr lang="en-GB" sz="2400" dirty="0">
                <a:solidFill>
                  <a:srgbClr val="000000"/>
                </a:solidFill>
                <a:latin typeface="Arial"/>
                <a:ea typeface="Arial"/>
                <a:cs typeface="Arial"/>
                <a:sym typeface="Arial"/>
              </a:rPr>
              <a:t>A survivor’s wishes determine the care that you give</a:t>
            </a:r>
            <a:endParaRPr lang="en-GB" sz="2400" dirty="0">
              <a:latin typeface="Arial" panose="020B0604020202020204" pitchFamily="34" charset="0"/>
            </a:endParaRPr>
          </a:p>
          <a:p>
            <a:pPr marL="342900" indent="-342900">
              <a:spcAft>
                <a:spcPts val="400"/>
              </a:spcAft>
              <a:buClr>
                <a:schemeClr val="accent2"/>
              </a:buClr>
              <a:buSzPct val="125000"/>
              <a:buFont typeface="Arial" panose="020B0604020202020204" pitchFamily="34" charset="0"/>
              <a:buChar char="•"/>
            </a:pPr>
            <a:r>
              <a:rPr lang="en-GB" sz="2400" dirty="0">
                <a:solidFill>
                  <a:srgbClr val="000000"/>
                </a:solidFill>
                <a:latin typeface="Arial"/>
                <a:ea typeface="Arial"/>
                <a:cs typeface="Arial"/>
                <a:sym typeface="Arial"/>
              </a:rPr>
              <a:t>Do not blame or judge</a:t>
            </a:r>
            <a:endParaRPr lang="en-GB" sz="2400" dirty="0">
              <a:latin typeface="Arial" panose="020B0604020202020204" pitchFamily="34" charset="0"/>
            </a:endParaRPr>
          </a:p>
          <a:p>
            <a:pPr marL="342900" indent="-342900">
              <a:buClr>
                <a:schemeClr val="accent2"/>
              </a:buClr>
              <a:buSzPct val="125000"/>
              <a:buFont typeface="Arial" panose="020B0604020202020204" pitchFamily="34" charset="0"/>
              <a:buChar char="•"/>
            </a:pPr>
            <a:r>
              <a:rPr lang="en-GB" sz="2400" dirty="0">
                <a:solidFill>
                  <a:srgbClr val="000000"/>
                </a:solidFill>
                <a:latin typeface="Arial"/>
                <a:ea typeface="Arial"/>
                <a:cs typeface="Arial"/>
                <a:sym typeface="Arial"/>
              </a:rPr>
              <a:t>Do no harm by:</a:t>
            </a:r>
            <a:endParaRPr lang="en-GB" sz="2400" dirty="0">
              <a:latin typeface="Arial" panose="020B0604020202020204" pitchFamily="34" charset="0"/>
            </a:endParaRPr>
          </a:p>
          <a:p>
            <a:pPr marL="912244" lvl="1" indent="-380990">
              <a:spcBef>
                <a:spcPts val="400"/>
              </a:spcBef>
              <a:buClr>
                <a:schemeClr val="accent2"/>
              </a:buClr>
              <a:buSzPct val="100000"/>
              <a:buFont typeface="Arial" panose="020B0604020202020204" pitchFamily="34" charset="0"/>
              <a:buChar char="•"/>
            </a:pPr>
            <a:r>
              <a:rPr lang="en-GB" sz="2400" b="1" dirty="0">
                <a:solidFill>
                  <a:schemeClr val="accent3"/>
                </a:solidFill>
                <a:latin typeface="Arial"/>
                <a:ea typeface="Arial"/>
                <a:cs typeface="Arial"/>
                <a:sym typeface="Arial"/>
              </a:rPr>
              <a:t>limiting actions to a context</a:t>
            </a:r>
            <a:r>
              <a:rPr lang="en-GB" sz="2400" dirty="0">
                <a:solidFill>
                  <a:srgbClr val="002060"/>
                </a:solidFill>
                <a:latin typeface="Arial"/>
                <a:ea typeface="Arial"/>
                <a:cs typeface="Arial"/>
                <a:sym typeface="Arial"/>
              </a:rPr>
              <a:t>-</a:t>
            </a:r>
            <a:r>
              <a:rPr lang="en-GB" sz="2400" dirty="0">
                <a:solidFill>
                  <a:srgbClr val="000000"/>
                </a:solidFill>
                <a:latin typeface="Arial"/>
                <a:ea typeface="Arial"/>
                <a:cs typeface="Arial"/>
                <a:sym typeface="Arial"/>
              </a:rPr>
              <a:t>appropriate scope</a:t>
            </a:r>
            <a:endParaRPr lang="en-GB" sz="2400" dirty="0">
              <a:latin typeface="Arial" panose="020B0604020202020204" pitchFamily="34" charset="0"/>
            </a:endParaRPr>
          </a:p>
          <a:p>
            <a:pPr marL="912244" lvl="1" indent="-380990">
              <a:spcBef>
                <a:spcPts val="400"/>
              </a:spcBef>
              <a:buClr>
                <a:schemeClr val="accent2"/>
              </a:buClr>
              <a:buSzPct val="100000"/>
              <a:buFont typeface="Arial" panose="020B0604020202020204" pitchFamily="34" charset="0"/>
              <a:buChar char="•"/>
            </a:pPr>
            <a:r>
              <a:rPr lang="en-GB" sz="2400" dirty="0">
                <a:solidFill>
                  <a:srgbClr val="000000"/>
                </a:solidFill>
                <a:latin typeface="Arial"/>
                <a:ea typeface="Arial"/>
                <a:cs typeface="Arial"/>
                <a:sym typeface="Arial"/>
              </a:rPr>
              <a:t>respecting </a:t>
            </a:r>
            <a:r>
              <a:rPr lang="en-GB" sz="2400" b="1" dirty="0">
                <a:solidFill>
                  <a:schemeClr val="accent3"/>
                </a:solidFill>
                <a:latin typeface="Arial"/>
                <a:ea typeface="Arial"/>
                <a:cs typeface="Arial"/>
                <a:sym typeface="Arial"/>
              </a:rPr>
              <a:t>human rights</a:t>
            </a:r>
            <a:endParaRPr lang="en-GB" sz="2400" dirty="0">
              <a:solidFill>
                <a:schemeClr val="accent3"/>
              </a:solidFill>
              <a:latin typeface="Arial" panose="020B0604020202020204" pitchFamily="34" charset="0"/>
            </a:endParaRPr>
          </a:p>
          <a:p>
            <a:pPr marL="912244" lvl="1" indent="-380990">
              <a:spcBef>
                <a:spcPts val="400"/>
              </a:spcBef>
              <a:buClr>
                <a:schemeClr val="accent2"/>
              </a:buClr>
              <a:buSzPct val="100000"/>
              <a:buFont typeface="Arial" panose="020B0604020202020204" pitchFamily="34" charset="0"/>
              <a:buChar char="•"/>
            </a:pPr>
            <a:r>
              <a:rPr lang="en-GB" sz="2400" dirty="0">
                <a:solidFill>
                  <a:srgbClr val="000000"/>
                </a:solidFill>
                <a:latin typeface="Arial"/>
                <a:ea typeface="Arial"/>
                <a:cs typeface="Arial"/>
                <a:sym typeface="Arial"/>
              </a:rPr>
              <a:t>promoting </a:t>
            </a:r>
            <a:r>
              <a:rPr lang="en-GB" sz="2400" b="1" dirty="0">
                <a:solidFill>
                  <a:schemeClr val="accent3"/>
                </a:solidFill>
                <a:latin typeface="Arial"/>
                <a:ea typeface="Arial"/>
                <a:cs typeface="Arial"/>
                <a:sym typeface="Arial"/>
              </a:rPr>
              <a:t>gender equality</a:t>
            </a:r>
            <a:endParaRPr lang="en-GB" sz="2400" dirty="0">
              <a:solidFill>
                <a:schemeClr val="accent3"/>
              </a:solidFill>
              <a:latin typeface="Arial" panose="020B0604020202020204" pitchFamily="34" charset="0"/>
            </a:endParaRPr>
          </a:p>
          <a:p>
            <a:pPr marL="912244" lvl="1" indent="-380990">
              <a:spcBef>
                <a:spcPts val="400"/>
              </a:spcBef>
              <a:buClr>
                <a:schemeClr val="accent2"/>
              </a:buClr>
              <a:buSzPct val="100000"/>
              <a:buFont typeface="Arial" panose="020B0604020202020204" pitchFamily="34" charset="0"/>
              <a:buChar char="•"/>
            </a:pPr>
            <a:r>
              <a:rPr lang="en-GB" sz="2400" dirty="0">
                <a:solidFill>
                  <a:srgbClr val="000000"/>
                </a:solidFill>
                <a:latin typeface="Arial"/>
                <a:ea typeface="Arial"/>
                <a:cs typeface="Arial"/>
                <a:sym typeface="Arial"/>
              </a:rPr>
              <a:t>always ensuring </a:t>
            </a:r>
            <a:r>
              <a:rPr lang="en-GB" sz="2400" b="1" dirty="0">
                <a:solidFill>
                  <a:schemeClr val="accent3"/>
                </a:solidFill>
                <a:latin typeface="Arial"/>
                <a:ea typeface="Arial"/>
                <a:cs typeface="Arial"/>
                <a:sym typeface="Arial"/>
              </a:rPr>
              <a:t>confidentiality</a:t>
            </a:r>
            <a:endParaRPr lang="en-GB" sz="2400" dirty="0">
              <a:solidFill>
                <a:schemeClr val="accent3"/>
              </a:solidFill>
              <a:latin typeface="Arial" panose="020B0604020202020204" pitchFamily="34" charset="0"/>
            </a:endParaRPr>
          </a:p>
        </p:txBody>
      </p:sp>
      <p:pic>
        <p:nvPicPr>
          <p:cNvPr id="2" name="Graphic 1">
            <a:extLst>
              <a:ext uri="{FF2B5EF4-FFF2-40B4-BE49-F238E27FC236}">
                <a16:creationId xmlns:a16="http://schemas.microsoft.com/office/drawing/2014/main" id="{2171B9B5-C165-D764-BDEF-FB35913922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06345"/>
            <a:ext cx="2322655" cy="2322655"/>
          </a:xfrm>
          <a:prstGeom prst="rect">
            <a:avLst/>
          </a:prstGeom>
        </p:spPr>
      </p:pic>
      <p:sp>
        <p:nvSpPr>
          <p:cNvPr id="3" name="TextBox 2">
            <a:extLst>
              <a:ext uri="{FF2B5EF4-FFF2-40B4-BE49-F238E27FC236}">
                <a16:creationId xmlns:a16="http://schemas.microsoft.com/office/drawing/2014/main" id="{B7EF4AD9-D072-3A75-3B20-84FE4BFFE6F4}"/>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3.6</a:t>
            </a:r>
          </a:p>
        </p:txBody>
      </p:sp>
    </p:spTree>
    <p:extLst>
      <p:ext uri="{BB962C8B-B14F-4D97-AF65-F5344CB8AC3E}">
        <p14:creationId xmlns:p14="http://schemas.microsoft.com/office/powerpoint/2010/main" val="21511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Google Shape;661;p91"/>
          <p:cNvSpPr txBox="1"/>
          <p:nvPr/>
        </p:nvSpPr>
        <p:spPr>
          <a:xfrm>
            <a:off x="0" y="80011"/>
            <a:ext cx="12192000" cy="1177692"/>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Promoting gender equality</a:t>
            </a:r>
          </a:p>
        </p:txBody>
      </p:sp>
      <p:sp>
        <p:nvSpPr>
          <p:cNvPr id="662" name="Google Shape;662;p91"/>
          <p:cNvSpPr txBox="1"/>
          <p:nvPr/>
        </p:nvSpPr>
        <p:spPr>
          <a:xfrm>
            <a:off x="1162323" y="1745786"/>
            <a:ext cx="9900183" cy="3322522"/>
          </a:xfrm>
          <a:prstGeom prst="rect">
            <a:avLst/>
          </a:prstGeom>
          <a:noFill/>
          <a:ln>
            <a:noFill/>
          </a:ln>
        </p:spPr>
        <p:txBody>
          <a:bodyPr spcFirstLastPara="1" wrap="square" lIns="121900" tIns="60933" rIns="121900" bIns="60933" anchor="t" anchorCtr="0">
            <a:spAutoFit/>
          </a:bodyPr>
          <a:lstStyle/>
          <a:p>
            <a:pPr>
              <a:lnSpc>
                <a:spcPct val="108000"/>
              </a:lnSpc>
              <a:spcAft>
                <a:spcPts val="600"/>
              </a:spcAft>
              <a:buClr>
                <a:schemeClr val="accent2"/>
              </a:buClr>
              <a:buSzPct val="125000"/>
            </a:pPr>
            <a:r>
              <a:rPr lang="en-GB" sz="2000" b="1" dirty="0">
                <a:latin typeface="Arial"/>
                <a:ea typeface="Arial"/>
                <a:cs typeface="Arial"/>
                <a:sym typeface="Arial"/>
              </a:rPr>
              <a:t>Health workers must promote women’s autonomy and dignity</a:t>
            </a:r>
            <a:endParaRPr lang="en-GB" sz="2200" dirty="0">
              <a:latin typeface="Arial"/>
              <a:ea typeface="Arial"/>
              <a:cs typeface="Arial"/>
              <a:sym typeface="Arial"/>
            </a:endParaRPr>
          </a:p>
          <a:p>
            <a:pPr marL="457189" indent="-457189">
              <a:lnSpc>
                <a:spcPct val="108000"/>
              </a:lnSpc>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Be aware of the power dynamics and norms that perpetuate GBV and how these may affect a survivor’s ability to safely access and continue to receive health care</a:t>
            </a:r>
            <a:endParaRPr lang="en-GB" sz="2200" dirty="0">
              <a:latin typeface="Arial" panose="020B0604020202020204" pitchFamily="34" charset="0"/>
            </a:endParaRPr>
          </a:p>
          <a:p>
            <a:pPr marL="457189" indent="-457189">
              <a:lnSpc>
                <a:spcPct val="108000"/>
              </a:lnSpc>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Be careful not to put the survivor at further risk through your actions or recommendations</a:t>
            </a:r>
            <a:endParaRPr lang="en-GB" sz="2200" dirty="0">
              <a:latin typeface="Arial" panose="020B0604020202020204" pitchFamily="34" charset="0"/>
            </a:endParaRPr>
          </a:p>
          <a:p>
            <a:pPr marL="457189" indent="-457189">
              <a:lnSpc>
                <a:spcPct val="108000"/>
              </a:lnSpc>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Provide information and counselling that helps the survivor make their own decisions</a:t>
            </a:r>
            <a:endParaRPr lang="en-GB" sz="2200" dirty="0">
              <a:latin typeface="Arial" panose="020B0604020202020204" pitchFamily="34" charset="0"/>
            </a:endParaRPr>
          </a:p>
        </p:txBody>
      </p:sp>
      <p:sp>
        <p:nvSpPr>
          <p:cNvPr id="2" name="TextBox 1">
            <a:extLst>
              <a:ext uri="{FF2B5EF4-FFF2-40B4-BE49-F238E27FC236}">
                <a16:creationId xmlns:a16="http://schemas.microsoft.com/office/drawing/2014/main" id="{B28FE723-87DD-7BEB-AF98-8D2B5EB48548}"/>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3.7</a:t>
            </a:r>
          </a:p>
        </p:txBody>
      </p:sp>
    </p:spTree>
    <p:extLst>
      <p:ext uri="{BB962C8B-B14F-4D97-AF65-F5344CB8AC3E}">
        <p14:creationId xmlns:p14="http://schemas.microsoft.com/office/powerpoint/2010/main" val="30044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8" name="Google Shape;668;p92"/>
          <p:cNvSpPr txBox="1"/>
          <p:nvPr/>
        </p:nvSpPr>
        <p:spPr>
          <a:xfrm>
            <a:off x="1739071" y="212259"/>
            <a:ext cx="8939600" cy="107520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Equity in access and care</a:t>
            </a:r>
          </a:p>
        </p:txBody>
      </p:sp>
      <p:sp>
        <p:nvSpPr>
          <p:cNvPr id="669" name="Google Shape;669;p92"/>
          <p:cNvSpPr txBox="1"/>
          <p:nvPr/>
        </p:nvSpPr>
        <p:spPr>
          <a:xfrm>
            <a:off x="2244235" y="2350974"/>
            <a:ext cx="9251582" cy="1649628"/>
          </a:xfrm>
          <a:prstGeom prst="rect">
            <a:avLst/>
          </a:prstGeom>
          <a:noFill/>
          <a:ln>
            <a:noFill/>
          </a:ln>
        </p:spPr>
        <p:txBody>
          <a:bodyPr spcFirstLastPara="1" wrap="square" lIns="121900" tIns="60933" rIns="121900" bIns="60933" anchor="t" anchorCtr="0">
            <a:spAutoFit/>
          </a:bodyPr>
          <a:lstStyle/>
          <a:p>
            <a:pPr marL="456565" indent="-456565">
              <a:lnSpc>
                <a:spcPct val="120000"/>
              </a:lnSpc>
              <a:spcAft>
                <a:spcPts val="1200"/>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Never assume you know what a patient needs or wants. Instead, empower the patient to be part of their care by asking first. </a:t>
            </a:r>
            <a:endParaRPr lang="en-GB" sz="2200" dirty="0">
              <a:latin typeface="Arial" panose="020B0604020202020204" pitchFamily="34" charset="0"/>
              <a:cs typeface="Arial" panose="020B0604020202020204" pitchFamily="34" charset="0"/>
            </a:endParaRPr>
          </a:p>
          <a:p>
            <a:pPr marL="456565" indent="-456565">
              <a:lnSpc>
                <a:spcPct val="120000"/>
              </a:lnSpc>
              <a:spcAft>
                <a:spcPts val="1200"/>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Remember, a </a:t>
            </a:r>
            <a:r>
              <a:rPr lang="en-GB" sz="2200" b="1" dirty="0">
                <a:solidFill>
                  <a:schemeClr val="accent3"/>
                </a:solidFill>
                <a:latin typeface="Arial"/>
                <a:ea typeface="Arial"/>
                <a:cs typeface="Arial"/>
                <a:sym typeface="Arial"/>
              </a:rPr>
              <a:t>survivor’s wishes </a:t>
            </a:r>
            <a:r>
              <a:rPr lang="en-GB" sz="2200" dirty="0">
                <a:solidFill>
                  <a:srgbClr val="000000"/>
                </a:solidFill>
                <a:latin typeface="Arial"/>
                <a:ea typeface="Arial"/>
                <a:cs typeface="Arial"/>
                <a:sym typeface="Arial"/>
              </a:rPr>
              <a:t>determine the care that you give.</a:t>
            </a:r>
            <a:endParaRPr lang="en-GB" sz="2200" dirty="0">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BFDF6FEC-3B5E-DFE0-7B3F-368A1F5BFB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356" y="2012780"/>
            <a:ext cx="2050173" cy="2050173"/>
          </a:xfrm>
          <a:prstGeom prst="rect">
            <a:avLst/>
          </a:prstGeom>
        </p:spPr>
      </p:pic>
      <p:sp>
        <p:nvSpPr>
          <p:cNvPr id="2" name="TextBox 1">
            <a:extLst>
              <a:ext uri="{FF2B5EF4-FFF2-40B4-BE49-F238E27FC236}">
                <a16:creationId xmlns:a16="http://schemas.microsoft.com/office/drawing/2014/main" id="{4D3E9C07-551F-830F-0532-2AD03585693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3.8</a:t>
            </a:r>
          </a:p>
        </p:txBody>
      </p:sp>
    </p:spTree>
    <p:extLst>
      <p:ext uri="{BB962C8B-B14F-4D97-AF65-F5344CB8AC3E}">
        <p14:creationId xmlns:p14="http://schemas.microsoft.com/office/powerpoint/2010/main" val="401696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5" name="Google Shape;675;p93"/>
          <p:cNvSpPr txBox="1"/>
          <p:nvPr/>
        </p:nvSpPr>
        <p:spPr>
          <a:xfrm>
            <a:off x="-2" y="15040"/>
            <a:ext cx="12191999" cy="106299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Equity in access and care</a:t>
            </a:r>
            <a:r>
              <a:rPr lang="en-GB" sz="3400" b="1" baseline="30000" dirty="0">
                <a:solidFill>
                  <a:schemeClr val="accent3"/>
                </a:solidFill>
                <a:latin typeface="+mj-lt"/>
                <a:cs typeface="Arial"/>
                <a:sym typeface="Arial"/>
              </a:rPr>
              <a:t>1</a:t>
            </a:r>
            <a:endParaRPr lang="en-GB" sz="3400" b="1" dirty="0">
              <a:solidFill>
                <a:schemeClr val="accent3"/>
              </a:solidFill>
              <a:latin typeface="+mj-lt"/>
              <a:cs typeface="Arial"/>
              <a:sym typeface="Arial"/>
            </a:endParaRPr>
          </a:p>
        </p:txBody>
      </p:sp>
      <p:pic>
        <p:nvPicPr>
          <p:cNvPr id="10" name="Picture 9">
            <a:extLst>
              <a:ext uri="{FF2B5EF4-FFF2-40B4-BE49-F238E27FC236}">
                <a16:creationId xmlns:a16="http://schemas.microsoft.com/office/drawing/2014/main" id="{21D2D088-10C4-ECC3-CBD7-278DD3BEB0FE}"/>
              </a:ext>
            </a:extLst>
          </p:cNvPr>
          <p:cNvPicPr>
            <a:picLocks noChangeAspect="1"/>
          </p:cNvPicPr>
          <p:nvPr/>
        </p:nvPicPr>
        <p:blipFill>
          <a:blip r:embed="rId3"/>
          <a:stretch>
            <a:fillRect/>
          </a:stretch>
        </p:blipFill>
        <p:spPr>
          <a:xfrm>
            <a:off x="1895667" y="1973535"/>
            <a:ext cx="8400664" cy="3133979"/>
          </a:xfrm>
          <a:prstGeom prst="rect">
            <a:avLst/>
          </a:prstGeom>
        </p:spPr>
      </p:pic>
      <p:sp>
        <p:nvSpPr>
          <p:cNvPr id="11" name="Google Shape;677;p93"/>
          <p:cNvSpPr/>
          <p:nvPr/>
        </p:nvSpPr>
        <p:spPr>
          <a:xfrm flipH="1">
            <a:off x="179108" y="1020193"/>
            <a:ext cx="1894787" cy="1355534"/>
          </a:xfrm>
          <a:prstGeom prst="roundRect">
            <a:avLst/>
          </a:prstGeom>
          <a:solidFill>
            <a:srgbClr val="EF8600"/>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r"/>
            <a:r>
              <a:rPr lang="en-GB" sz="1400" dirty="0">
                <a:solidFill>
                  <a:schemeClr val="lt1"/>
                </a:solidFill>
                <a:latin typeface="Arial" panose="020B0604020202020204" pitchFamily="34" charset="0"/>
                <a:sym typeface="Arial"/>
              </a:rPr>
              <a:t>Does the person have access to information they can understand and relate to?</a:t>
            </a:r>
            <a:endParaRPr lang="en-GB" sz="1400" dirty="0">
              <a:latin typeface="Arial" panose="020B0604020202020204" pitchFamily="34" charset="0"/>
            </a:endParaRPr>
          </a:p>
        </p:txBody>
      </p:sp>
      <p:sp>
        <p:nvSpPr>
          <p:cNvPr id="12" name="Google Shape;679;p93"/>
          <p:cNvSpPr/>
          <p:nvPr/>
        </p:nvSpPr>
        <p:spPr>
          <a:xfrm flipH="1" flipV="1">
            <a:off x="179106" y="3831347"/>
            <a:ext cx="1894786" cy="1455455"/>
          </a:xfrm>
          <a:prstGeom prst="roundRect">
            <a:avLst/>
          </a:prstGeom>
          <a:solidFill>
            <a:srgbClr val="EF8600"/>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lang="en-GB" sz="1400" dirty="0">
              <a:latin typeface="Arial" panose="020B0604020202020204" pitchFamily="34" charset="0"/>
            </a:endParaRPr>
          </a:p>
        </p:txBody>
      </p:sp>
      <p:sp>
        <p:nvSpPr>
          <p:cNvPr id="13" name="Google Shape;678;p93"/>
          <p:cNvSpPr/>
          <p:nvPr/>
        </p:nvSpPr>
        <p:spPr>
          <a:xfrm>
            <a:off x="10053588" y="1020193"/>
            <a:ext cx="1777051" cy="1355534"/>
          </a:xfrm>
          <a:prstGeom prst="roundRect">
            <a:avLst/>
          </a:prstGeom>
          <a:solidFill>
            <a:srgbClr val="EF8600"/>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r>
              <a:rPr lang="en-GB" sz="1400" dirty="0">
                <a:solidFill>
                  <a:schemeClr val="lt1"/>
                </a:solidFill>
                <a:latin typeface="Arial" panose="020B0604020202020204" pitchFamily="34" charset="0"/>
                <a:sym typeface="Arial"/>
              </a:rPr>
              <a:t>Does the patient need additional support to access services?</a:t>
            </a:r>
            <a:endParaRPr lang="en-GB" sz="1400" dirty="0">
              <a:latin typeface="Arial" panose="020B0604020202020204" pitchFamily="34" charset="0"/>
            </a:endParaRPr>
          </a:p>
        </p:txBody>
      </p:sp>
      <p:sp>
        <p:nvSpPr>
          <p:cNvPr id="14" name="Google Shape;680;p93"/>
          <p:cNvSpPr/>
          <p:nvPr/>
        </p:nvSpPr>
        <p:spPr>
          <a:xfrm flipV="1">
            <a:off x="9492792" y="3831347"/>
            <a:ext cx="2403835" cy="1455458"/>
          </a:xfrm>
          <a:prstGeom prst="roundRect">
            <a:avLst/>
          </a:prstGeom>
          <a:solidFill>
            <a:srgbClr val="EF8600"/>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lang="en-GB" sz="1600" dirty="0">
              <a:latin typeface="Arial" panose="020B0604020202020204" pitchFamily="34" charset="0"/>
            </a:endParaRPr>
          </a:p>
        </p:txBody>
      </p:sp>
      <p:sp>
        <p:nvSpPr>
          <p:cNvPr id="4" name="TextBox 3">
            <a:extLst>
              <a:ext uri="{FF2B5EF4-FFF2-40B4-BE49-F238E27FC236}">
                <a16:creationId xmlns:a16="http://schemas.microsoft.com/office/drawing/2014/main" id="{F9A5EDB1-90E5-03FE-BB60-DD81D5D0899D}"/>
              </a:ext>
            </a:extLst>
          </p:cNvPr>
          <p:cNvSpPr txBox="1"/>
          <p:nvPr/>
        </p:nvSpPr>
        <p:spPr>
          <a:xfrm>
            <a:off x="9647267" y="3950764"/>
            <a:ext cx="2249360" cy="1171280"/>
          </a:xfrm>
          <a:prstGeom prst="rect">
            <a:avLst/>
          </a:prstGeom>
          <a:noFill/>
        </p:spPr>
        <p:txBody>
          <a:bodyPr wrap="square">
            <a:spAutoFit/>
          </a:bodyPr>
          <a:lstStyle/>
          <a:p>
            <a:r>
              <a:rPr lang="en-GB" sz="1400" dirty="0">
                <a:solidFill>
                  <a:schemeClr val="lt1"/>
                </a:solidFill>
                <a:latin typeface="Arial" panose="020B0604020202020204" pitchFamily="34" charset="0"/>
                <a:sym typeface="Arial"/>
              </a:rPr>
              <a:t>Are treatment guidance and referral options delivered in a communication style that works for the patient?</a:t>
            </a:r>
            <a:endParaRPr lang="en-GB" sz="1400" dirty="0">
              <a:latin typeface="Arial" panose="020B0604020202020204" pitchFamily="34" charset="0"/>
            </a:endParaRPr>
          </a:p>
        </p:txBody>
      </p:sp>
      <p:sp>
        <p:nvSpPr>
          <p:cNvPr id="6" name="TextBox 5">
            <a:extLst>
              <a:ext uri="{FF2B5EF4-FFF2-40B4-BE49-F238E27FC236}">
                <a16:creationId xmlns:a16="http://schemas.microsoft.com/office/drawing/2014/main" id="{D16D710D-FCB2-E040-CD54-953D40E559AD}"/>
              </a:ext>
            </a:extLst>
          </p:cNvPr>
          <p:cNvSpPr txBox="1"/>
          <p:nvPr/>
        </p:nvSpPr>
        <p:spPr>
          <a:xfrm>
            <a:off x="173695" y="3973640"/>
            <a:ext cx="1810459" cy="1162934"/>
          </a:xfrm>
          <a:prstGeom prst="rect">
            <a:avLst/>
          </a:prstGeom>
          <a:noFill/>
        </p:spPr>
        <p:txBody>
          <a:bodyPr wrap="square">
            <a:spAutoFit/>
          </a:bodyPr>
          <a:lstStyle/>
          <a:p>
            <a:pPr algn="r"/>
            <a:r>
              <a:rPr lang="en-GB" sz="1400" dirty="0">
                <a:solidFill>
                  <a:schemeClr val="lt1"/>
                </a:solidFill>
                <a:latin typeface="Arial" panose="020B0604020202020204" pitchFamily="34" charset="0"/>
                <a:sym typeface="Arial"/>
              </a:rPr>
              <a:t>Do signage, entryways and facility flow welcome and accommodate the patient’s needs?</a:t>
            </a:r>
            <a:endParaRPr lang="en-GB" sz="1400" dirty="0">
              <a:latin typeface="Arial" panose="020B0604020202020204" pitchFamily="34" charset="0"/>
            </a:endParaRPr>
          </a:p>
        </p:txBody>
      </p:sp>
      <p:sp>
        <p:nvSpPr>
          <p:cNvPr id="2" name="TextBox 1">
            <a:extLst>
              <a:ext uri="{FF2B5EF4-FFF2-40B4-BE49-F238E27FC236}">
                <a16:creationId xmlns:a16="http://schemas.microsoft.com/office/drawing/2014/main" id="{69EE61A9-A66B-1096-20B4-623619E7C59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3.9</a:t>
            </a:r>
          </a:p>
        </p:txBody>
      </p:sp>
    </p:spTree>
    <p:extLst>
      <p:ext uri="{BB962C8B-B14F-4D97-AF65-F5344CB8AC3E}">
        <p14:creationId xmlns:p14="http://schemas.microsoft.com/office/powerpoint/2010/main" val="1819681962"/>
      </p:ext>
    </p:extLst>
  </p:cSld>
  <p:clrMapOvr>
    <a:masterClrMapping/>
  </p:clrMapOvr>
</p:sld>
</file>

<file path=ppt/theme/theme1.xml><?xml version="1.0" encoding="utf-8"?>
<a:theme xmlns:a="http://schemas.openxmlformats.org/drawingml/2006/main" name="Office Theme 1">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38BC797FB8841A9F0CD35402662DF" ma:contentTypeVersion="15" ma:contentTypeDescription="Create a new document." ma:contentTypeScope="" ma:versionID="99ced07fb5afd8f3080f0dbb565623de">
  <xsd:schema xmlns:xsd="http://www.w3.org/2001/XMLSchema" xmlns:xs="http://www.w3.org/2001/XMLSchema" xmlns:p="http://schemas.microsoft.com/office/2006/metadata/properties" xmlns:ns2="378195d7-c3f9-40f6-b052-ccfdcaa7f5e8" xmlns:ns3="95a69525-d3a7-4da9-92b2-a924b10b2f63" targetNamespace="http://schemas.microsoft.com/office/2006/metadata/properties" ma:root="true" ma:fieldsID="49b72808d499569d2c22931c840e3c90" ns2:_="" ns3:_="">
    <xsd:import namespace="378195d7-c3f9-40f6-b052-ccfdcaa7f5e8"/>
    <xsd:import namespace="95a69525-d3a7-4da9-92b2-a924b10b2f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195d7-c3f9-40f6-b052-ccfdcaa7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a69525-d3a7-4da9-92b2-a924b10b2f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85f84-c2dd-47f7-9666-a0759b6a09ac}" ma:internalName="TaxCatchAll" ma:showField="CatchAllData" ma:web="95a69525-d3a7-4da9-92b2-a924b10b2f6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a69525-d3a7-4da9-92b2-a924b10b2f63" xsi:nil="true"/>
    <lcf76f155ced4ddcb4097134ff3c332f xmlns="378195d7-c3f9-40f6-b052-ccfdcaa7f5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4DAA4B-9552-4AEA-B31C-B5458FA2978E}"/>
</file>

<file path=customXml/itemProps2.xml><?xml version="1.0" encoding="utf-8"?>
<ds:datastoreItem xmlns:ds="http://schemas.openxmlformats.org/officeDocument/2006/customXml" ds:itemID="{B7BD6CC8-2DD6-4445-898A-0AB3CC241CA4}"/>
</file>

<file path=customXml/itemProps3.xml><?xml version="1.0" encoding="utf-8"?>
<ds:datastoreItem xmlns:ds="http://schemas.openxmlformats.org/officeDocument/2006/customXml" ds:itemID="{C3860969-B45F-4439-BEC8-61DE9A052DEC}"/>
</file>

<file path=docProps/app.xml><?xml version="1.0" encoding="utf-8"?>
<Properties xmlns="http://schemas.openxmlformats.org/officeDocument/2006/extended-properties" xmlns:vt="http://schemas.openxmlformats.org/officeDocument/2006/docPropsVTypes">
  <TotalTime>21414</TotalTime>
  <Words>2503</Words>
  <Application>Microsoft Office PowerPoint</Application>
  <PresentationFormat>Widescreen</PresentationFormat>
  <Paragraphs>173</Paragraphs>
  <Slides>17</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Aptos</vt:lpstr>
      <vt:lpstr>Arial</vt:lpstr>
      <vt:lpstr>Calibri</vt:lpstr>
      <vt:lpstr>Symbol</vt:lpstr>
      <vt:lpstr>Wingdings</vt:lpstr>
      <vt:lpstr>Wingdings 3</vt:lpstr>
      <vt:lpstr>Office Theme 1</vt:lpstr>
      <vt:lpstr>1_Office Theme 4 - WHO</vt:lpstr>
      <vt:lpstr>1_Office Theme 5</vt:lpstr>
      <vt:lpstr>Presentation slides</vt:lpstr>
      <vt:lpstr>PowerPoint Presentation</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First-line support</vt:lpstr>
      <vt:lpstr>First-line support</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editor</cp:lastModifiedBy>
  <cp:revision>687</cp:revision>
  <cp:lastPrinted>2024-11-29T14:13:27Z</cp:lastPrinted>
  <dcterms:created xsi:type="dcterms:W3CDTF">2024-07-22T16:05:02Z</dcterms:created>
  <dcterms:modified xsi:type="dcterms:W3CDTF">2025-01-22T17:20:05Z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0x0101000BF38BC797FB8841A9F0CD35402662DF</vt:lpwstr>
  </property>
</Properties>
</file>