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18"/>
  </p:notesMasterIdLst>
  <p:sldIdLst>
    <p:sldId id="547"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96A64858-568A-449F-953B-E48391FA8734}"/>
    <pc:docChg chg="delSld delMainMaster">
      <pc:chgData name="Eilidh McGregor (Green Ink)" userId="9cba41ee-7d70-4c23-afba-c2290bddaa61" providerId="ADAL" clId="{96A64858-568A-449F-953B-E48391FA8734}" dt="2025-01-22T17:18:40.355" v="1" actId="2696"/>
      <pc:docMkLst>
        <pc:docMk/>
      </pc:docMkLst>
      <pc:sldChg chg="del">
        <pc:chgData name="Eilidh McGregor (Green Ink)" userId="9cba41ee-7d70-4c23-afba-c2290bddaa61" providerId="ADAL" clId="{96A64858-568A-449F-953B-E48391FA8734}" dt="2025-01-22T17:18:17.799" v="0" actId="2696"/>
        <pc:sldMkLst>
          <pc:docMk/>
          <pc:sldMk cId="0" sldId="257"/>
        </pc:sldMkLst>
      </pc:sldChg>
      <pc:sldChg chg="del">
        <pc:chgData name="Eilidh McGregor (Green Ink)" userId="9cba41ee-7d70-4c23-afba-c2290bddaa61" providerId="ADAL" clId="{96A64858-568A-449F-953B-E48391FA8734}" dt="2025-01-22T17:18:17.799" v="0" actId="2696"/>
        <pc:sldMkLst>
          <pc:docMk/>
          <pc:sldMk cId="0" sldId="258"/>
        </pc:sldMkLst>
      </pc:sldChg>
      <pc:sldChg chg="del">
        <pc:chgData name="Eilidh McGregor (Green Ink)" userId="9cba41ee-7d70-4c23-afba-c2290bddaa61" providerId="ADAL" clId="{96A64858-568A-449F-953B-E48391FA8734}" dt="2025-01-22T17:18:17.799" v="0" actId="2696"/>
        <pc:sldMkLst>
          <pc:docMk/>
          <pc:sldMk cId="0" sldId="259"/>
        </pc:sldMkLst>
      </pc:sldChg>
      <pc:sldChg chg="del">
        <pc:chgData name="Eilidh McGregor (Green Ink)" userId="9cba41ee-7d70-4c23-afba-c2290bddaa61" providerId="ADAL" clId="{96A64858-568A-449F-953B-E48391FA8734}" dt="2025-01-22T17:18:17.799" v="0" actId="2696"/>
        <pc:sldMkLst>
          <pc:docMk/>
          <pc:sldMk cId="0" sldId="260"/>
        </pc:sldMkLst>
      </pc:sldChg>
      <pc:sldChg chg="del">
        <pc:chgData name="Eilidh McGregor (Green Ink)" userId="9cba41ee-7d70-4c23-afba-c2290bddaa61" providerId="ADAL" clId="{96A64858-568A-449F-953B-E48391FA8734}" dt="2025-01-22T17:18:17.799" v="0" actId="2696"/>
        <pc:sldMkLst>
          <pc:docMk/>
          <pc:sldMk cId="0" sldId="261"/>
        </pc:sldMkLst>
      </pc:sldChg>
      <pc:sldChg chg="del">
        <pc:chgData name="Eilidh McGregor (Green Ink)" userId="9cba41ee-7d70-4c23-afba-c2290bddaa61" providerId="ADAL" clId="{96A64858-568A-449F-953B-E48391FA8734}" dt="2025-01-22T17:18:17.799" v="0" actId="2696"/>
        <pc:sldMkLst>
          <pc:docMk/>
          <pc:sldMk cId="0" sldId="262"/>
        </pc:sldMkLst>
      </pc:sldChg>
      <pc:sldChg chg="del">
        <pc:chgData name="Eilidh McGregor (Green Ink)" userId="9cba41ee-7d70-4c23-afba-c2290bddaa61" providerId="ADAL" clId="{96A64858-568A-449F-953B-E48391FA8734}" dt="2025-01-22T17:18:17.799" v="0" actId="2696"/>
        <pc:sldMkLst>
          <pc:docMk/>
          <pc:sldMk cId="0" sldId="263"/>
        </pc:sldMkLst>
      </pc:sldChg>
      <pc:sldChg chg="del">
        <pc:chgData name="Eilidh McGregor (Green Ink)" userId="9cba41ee-7d70-4c23-afba-c2290bddaa61" providerId="ADAL" clId="{96A64858-568A-449F-953B-E48391FA8734}" dt="2025-01-22T17:18:17.799" v="0" actId="2696"/>
        <pc:sldMkLst>
          <pc:docMk/>
          <pc:sldMk cId="0" sldId="264"/>
        </pc:sldMkLst>
      </pc:sldChg>
      <pc:sldChg chg="del">
        <pc:chgData name="Eilidh McGregor (Green Ink)" userId="9cba41ee-7d70-4c23-afba-c2290bddaa61" providerId="ADAL" clId="{96A64858-568A-449F-953B-E48391FA8734}" dt="2025-01-22T17:18:17.799" v="0" actId="2696"/>
        <pc:sldMkLst>
          <pc:docMk/>
          <pc:sldMk cId="0" sldId="265"/>
        </pc:sldMkLst>
      </pc:sldChg>
      <pc:sldChg chg="del">
        <pc:chgData name="Eilidh McGregor (Green Ink)" userId="9cba41ee-7d70-4c23-afba-c2290bddaa61" providerId="ADAL" clId="{96A64858-568A-449F-953B-E48391FA8734}" dt="2025-01-22T17:18:17.799" v="0" actId="2696"/>
        <pc:sldMkLst>
          <pc:docMk/>
          <pc:sldMk cId="0" sldId="268"/>
        </pc:sldMkLst>
      </pc:sldChg>
      <pc:sldChg chg="del">
        <pc:chgData name="Eilidh McGregor (Green Ink)" userId="9cba41ee-7d70-4c23-afba-c2290bddaa61" providerId="ADAL" clId="{96A64858-568A-449F-953B-E48391FA8734}" dt="2025-01-22T17:18:17.799" v="0" actId="2696"/>
        <pc:sldMkLst>
          <pc:docMk/>
          <pc:sldMk cId="0" sldId="269"/>
        </pc:sldMkLst>
      </pc:sldChg>
      <pc:sldChg chg="del">
        <pc:chgData name="Eilidh McGregor (Green Ink)" userId="9cba41ee-7d70-4c23-afba-c2290bddaa61" providerId="ADAL" clId="{96A64858-568A-449F-953B-E48391FA8734}" dt="2025-01-22T17:18:17.799" v="0" actId="2696"/>
        <pc:sldMkLst>
          <pc:docMk/>
          <pc:sldMk cId="0" sldId="270"/>
        </pc:sldMkLst>
      </pc:sldChg>
      <pc:sldChg chg="del">
        <pc:chgData name="Eilidh McGregor (Green Ink)" userId="9cba41ee-7d70-4c23-afba-c2290bddaa61" providerId="ADAL" clId="{96A64858-568A-449F-953B-E48391FA8734}" dt="2025-01-22T17:18:17.799" v="0" actId="2696"/>
        <pc:sldMkLst>
          <pc:docMk/>
          <pc:sldMk cId="0" sldId="271"/>
        </pc:sldMkLst>
      </pc:sldChg>
      <pc:sldChg chg="del">
        <pc:chgData name="Eilidh McGregor (Green Ink)" userId="9cba41ee-7d70-4c23-afba-c2290bddaa61" providerId="ADAL" clId="{96A64858-568A-449F-953B-E48391FA8734}" dt="2025-01-22T17:18:17.799" v="0" actId="2696"/>
        <pc:sldMkLst>
          <pc:docMk/>
          <pc:sldMk cId="0" sldId="272"/>
        </pc:sldMkLst>
      </pc:sldChg>
      <pc:sldChg chg="del">
        <pc:chgData name="Eilidh McGregor (Green Ink)" userId="9cba41ee-7d70-4c23-afba-c2290bddaa61" providerId="ADAL" clId="{96A64858-568A-449F-953B-E48391FA8734}" dt="2025-01-22T17:18:17.799" v="0" actId="2696"/>
        <pc:sldMkLst>
          <pc:docMk/>
          <pc:sldMk cId="0" sldId="273"/>
        </pc:sldMkLst>
      </pc:sldChg>
      <pc:sldChg chg="del">
        <pc:chgData name="Eilidh McGregor (Green Ink)" userId="9cba41ee-7d70-4c23-afba-c2290bddaa61" providerId="ADAL" clId="{96A64858-568A-449F-953B-E48391FA8734}" dt="2025-01-22T17:18:17.799" v="0" actId="2696"/>
        <pc:sldMkLst>
          <pc:docMk/>
          <pc:sldMk cId="0" sldId="274"/>
        </pc:sldMkLst>
      </pc:sldChg>
      <pc:sldChg chg="del">
        <pc:chgData name="Eilidh McGregor (Green Ink)" userId="9cba41ee-7d70-4c23-afba-c2290bddaa61" providerId="ADAL" clId="{96A64858-568A-449F-953B-E48391FA8734}" dt="2025-01-22T17:18:17.799" v="0" actId="2696"/>
        <pc:sldMkLst>
          <pc:docMk/>
          <pc:sldMk cId="2325324675" sldId="276"/>
        </pc:sldMkLst>
      </pc:sldChg>
      <pc:sldChg chg="del">
        <pc:chgData name="Eilidh McGregor (Green Ink)" userId="9cba41ee-7d70-4c23-afba-c2290bddaa61" providerId="ADAL" clId="{96A64858-568A-449F-953B-E48391FA8734}" dt="2025-01-22T17:18:17.799" v="0" actId="2696"/>
        <pc:sldMkLst>
          <pc:docMk/>
          <pc:sldMk cId="1137728767" sldId="277"/>
        </pc:sldMkLst>
      </pc:sldChg>
      <pc:sldChg chg="del">
        <pc:chgData name="Eilidh McGregor (Green Ink)" userId="9cba41ee-7d70-4c23-afba-c2290bddaa61" providerId="ADAL" clId="{96A64858-568A-449F-953B-E48391FA8734}" dt="2025-01-22T17:18:17.799" v="0" actId="2696"/>
        <pc:sldMkLst>
          <pc:docMk/>
          <pc:sldMk cId="156287223" sldId="278"/>
        </pc:sldMkLst>
      </pc:sldChg>
      <pc:sldChg chg="del">
        <pc:chgData name="Eilidh McGregor (Green Ink)" userId="9cba41ee-7d70-4c23-afba-c2290bddaa61" providerId="ADAL" clId="{96A64858-568A-449F-953B-E48391FA8734}" dt="2025-01-22T17:18:17.799" v="0" actId="2696"/>
        <pc:sldMkLst>
          <pc:docMk/>
          <pc:sldMk cId="487998334" sldId="279"/>
        </pc:sldMkLst>
      </pc:sldChg>
      <pc:sldChg chg="del">
        <pc:chgData name="Eilidh McGregor (Green Ink)" userId="9cba41ee-7d70-4c23-afba-c2290bddaa61" providerId="ADAL" clId="{96A64858-568A-449F-953B-E48391FA8734}" dt="2025-01-22T17:18:17.799" v="0" actId="2696"/>
        <pc:sldMkLst>
          <pc:docMk/>
          <pc:sldMk cId="2105561284" sldId="280"/>
        </pc:sldMkLst>
      </pc:sldChg>
      <pc:sldChg chg="del">
        <pc:chgData name="Eilidh McGregor (Green Ink)" userId="9cba41ee-7d70-4c23-afba-c2290bddaa61" providerId="ADAL" clId="{96A64858-568A-449F-953B-E48391FA8734}" dt="2025-01-22T17:18:17.799" v="0" actId="2696"/>
        <pc:sldMkLst>
          <pc:docMk/>
          <pc:sldMk cId="44598553" sldId="281"/>
        </pc:sldMkLst>
      </pc:sldChg>
      <pc:sldChg chg="del">
        <pc:chgData name="Eilidh McGregor (Green Ink)" userId="9cba41ee-7d70-4c23-afba-c2290bddaa61" providerId="ADAL" clId="{96A64858-568A-449F-953B-E48391FA8734}" dt="2025-01-22T17:18:17.799" v="0" actId="2696"/>
        <pc:sldMkLst>
          <pc:docMk/>
          <pc:sldMk cId="1578025308" sldId="282"/>
        </pc:sldMkLst>
      </pc:sldChg>
      <pc:sldChg chg="del">
        <pc:chgData name="Eilidh McGregor (Green Ink)" userId="9cba41ee-7d70-4c23-afba-c2290bddaa61" providerId="ADAL" clId="{96A64858-568A-449F-953B-E48391FA8734}" dt="2025-01-22T17:18:17.799" v="0" actId="2696"/>
        <pc:sldMkLst>
          <pc:docMk/>
          <pc:sldMk cId="2402466503" sldId="283"/>
        </pc:sldMkLst>
      </pc:sldChg>
      <pc:sldChg chg="del">
        <pc:chgData name="Eilidh McGregor (Green Ink)" userId="9cba41ee-7d70-4c23-afba-c2290bddaa61" providerId="ADAL" clId="{96A64858-568A-449F-953B-E48391FA8734}" dt="2025-01-22T17:18:17.799" v="0" actId="2696"/>
        <pc:sldMkLst>
          <pc:docMk/>
          <pc:sldMk cId="2856298819" sldId="284"/>
        </pc:sldMkLst>
      </pc:sldChg>
      <pc:sldChg chg="del">
        <pc:chgData name="Eilidh McGregor (Green Ink)" userId="9cba41ee-7d70-4c23-afba-c2290bddaa61" providerId="ADAL" clId="{96A64858-568A-449F-953B-E48391FA8734}" dt="2025-01-22T17:18:17.799" v="0" actId="2696"/>
        <pc:sldMkLst>
          <pc:docMk/>
          <pc:sldMk cId="3595759619" sldId="285"/>
        </pc:sldMkLst>
      </pc:sldChg>
      <pc:sldChg chg="del">
        <pc:chgData name="Eilidh McGregor (Green Ink)" userId="9cba41ee-7d70-4c23-afba-c2290bddaa61" providerId="ADAL" clId="{96A64858-568A-449F-953B-E48391FA8734}" dt="2025-01-22T17:18:17.799" v="0" actId="2696"/>
        <pc:sldMkLst>
          <pc:docMk/>
          <pc:sldMk cId="3483525006" sldId="286"/>
        </pc:sldMkLst>
      </pc:sldChg>
      <pc:sldChg chg="del">
        <pc:chgData name="Eilidh McGregor (Green Ink)" userId="9cba41ee-7d70-4c23-afba-c2290bddaa61" providerId="ADAL" clId="{96A64858-568A-449F-953B-E48391FA8734}" dt="2025-01-22T17:18:17.799" v="0" actId="2696"/>
        <pc:sldMkLst>
          <pc:docMk/>
          <pc:sldMk cId="1127691587" sldId="287"/>
        </pc:sldMkLst>
      </pc:sldChg>
      <pc:sldChg chg="del">
        <pc:chgData name="Eilidh McGregor (Green Ink)" userId="9cba41ee-7d70-4c23-afba-c2290bddaa61" providerId="ADAL" clId="{96A64858-568A-449F-953B-E48391FA8734}" dt="2025-01-22T17:18:17.799" v="0" actId="2696"/>
        <pc:sldMkLst>
          <pc:docMk/>
          <pc:sldMk cId="3760288944" sldId="288"/>
        </pc:sldMkLst>
      </pc:sldChg>
      <pc:sldChg chg="del">
        <pc:chgData name="Eilidh McGregor (Green Ink)" userId="9cba41ee-7d70-4c23-afba-c2290bddaa61" providerId="ADAL" clId="{96A64858-568A-449F-953B-E48391FA8734}" dt="2025-01-22T17:18:17.799" v="0" actId="2696"/>
        <pc:sldMkLst>
          <pc:docMk/>
          <pc:sldMk cId="2088804391" sldId="289"/>
        </pc:sldMkLst>
      </pc:sldChg>
      <pc:sldChg chg="del">
        <pc:chgData name="Eilidh McGregor (Green Ink)" userId="9cba41ee-7d70-4c23-afba-c2290bddaa61" providerId="ADAL" clId="{96A64858-568A-449F-953B-E48391FA8734}" dt="2025-01-22T17:18:17.799" v="0" actId="2696"/>
        <pc:sldMkLst>
          <pc:docMk/>
          <pc:sldMk cId="2536136086" sldId="290"/>
        </pc:sldMkLst>
      </pc:sldChg>
      <pc:sldChg chg="del">
        <pc:chgData name="Eilidh McGregor (Green Ink)" userId="9cba41ee-7d70-4c23-afba-c2290bddaa61" providerId="ADAL" clId="{96A64858-568A-449F-953B-E48391FA8734}" dt="2025-01-22T17:18:17.799" v="0" actId="2696"/>
        <pc:sldMkLst>
          <pc:docMk/>
          <pc:sldMk cId="2948403408" sldId="291"/>
        </pc:sldMkLst>
      </pc:sldChg>
      <pc:sldChg chg="del">
        <pc:chgData name="Eilidh McGregor (Green Ink)" userId="9cba41ee-7d70-4c23-afba-c2290bddaa61" providerId="ADAL" clId="{96A64858-568A-449F-953B-E48391FA8734}" dt="2025-01-22T17:18:17.799" v="0" actId="2696"/>
        <pc:sldMkLst>
          <pc:docMk/>
          <pc:sldMk cId="3190309418" sldId="292"/>
        </pc:sldMkLst>
      </pc:sldChg>
      <pc:sldChg chg="del">
        <pc:chgData name="Eilidh McGregor (Green Ink)" userId="9cba41ee-7d70-4c23-afba-c2290bddaa61" providerId="ADAL" clId="{96A64858-568A-449F-953B-E48391FA8734}" dt="2025-01-22T17:18:17.799" v="0" actId="2696"/>
        <pc:sldMkLst>
          <pc:docMk/>
          <pc:sldMk cId="4008065995" sldId="293"/>
        </pc:sldMkLst>
      </pc:sldChg>
      <pc:sldChg chg="del">
        <pc:chgData name="Eilidh McGregor (Green Ink)" userId="9cba41ee-7d70-4c23-afba-c2290bddaa61" providerId="ADAL" clId="{96A64858-568A-449F-953B-E48391FA8734}" dt="2025-01-22T17:18:17.799" v="0" actId="2696"/>
        <pc:sldMkLst>
          <pc:docMk/>
          <pc:sldMk cId="2273748839" sldId="294"/>
        </pc:sldMkLst>
      </pc:sldChg>
      <pc:sldChg chg="del">
        <pc:chgData name="Eilidh McGregor (Green Ink)" userId="9cba41ee-7d70-4c23-afba-c2290bddaa61" providerId="ADAL" clId="{96A64858-568A-449F-953B-E48391FA8734}" dt="2025-01-22T17:18:17.799" v="0" actId="2696"/>
        <pc:sldMkLst>
          <pc:docMk/>
          <pc:sldMk cId="506637727" sldId="295"/>
        </pc:sldMkLst>
      </pc:sldChg>
      <pc:sldChg chg="del">
        <pc:chgData name="Eilidh McGregor (Green Ink)" userId="9cba41ee-7d70-4c23-afba-c2290bddaa61" providerId="ADAL" clId="{96A64858-568A-449F-953B-E48391FA8734}" dt="2025-01-22T17:18:17.799" v="0" actId="2696"/>
        <pc:sldMkLst>
          <pc:docMk/>
          <pc:sldMk cId="2167027896" sldId="296"/>
        </pc:sldMkLst>
      </pc:sldChg>
      <pc:sldChg chg="del">
        <pc:chgData name="Eilidh McGregor (Green Ink)" userId="9cba41ee-7d70-4c23-afba-c2290bddaa61" providerId="ADAL" clId="{96A64858-568A-449F-953B-E48391FA8734}" dt="2025-01-22T17:18:17.799" v="0" actId="2696"/>
        <pc:sldMkLst>
          <pc:docMk/>
          <pc:sldMk cId="638909572" sldId="297"/>
        </pc:sldMkLst>
      </pc:sldChg>
      <pc:sldChg chg="del">
        <pc:chgData name="Eilidh McGregor (Green Ink)" userId="9cba41ee-7d70-4c23-afba-c2290bddaa61" providerId="ADAL" clId="{96A64858-568A-449F-953B-E48391FA8734}" dt="2025-01-22T17:18:17.799" v="0" actId="2696"/>
        <pc:sldMkLst>
          <pc:docMk/>
          <pc:sldMk cId="2532305775" sldId="298"/>
        </pc:sldMkLst>
      </pc:sldChg>
      <pc:sldChg chg="del">
        <pc:chgData name="Eilidh McGregor (Green Ink)" userId="9cba41ee-7d70-4c23-afba-c2290bddaa61" providerId="ADAL" clId="{96A64858-568A-449F-953B-E48391FA8734}" dt="2025-01-22T17:18:17.799" v="0" actId="2696"/>
        <pc:sldMkLst>
          <pc:docMk/>
          <pc:sldMk cId="2589981433" sldId="299"/>
        </pc:sldMkLst>
      </pc:sldChg>
      <pc:sldChg chg="del">
        <pc:chgData name="Eilidh McGregor (Green Ink)" userId="9cba41ee-7d70-4c23-afba-c2290bddaa61" providerId="ADAL" clId="{96A64858-568A-449F-953B-E48391FA8734}" dt="2025-01-22T17:18:17.799" v="0" actId="2696"/>
        <pc:sldMkLst>
          <pc:docMk/>
          <pc:sldMk cId="3062596167" sldId="300"/>
        </pc:sldMkLst>
      </pc:sldChg>
      <pc:sldChg chg="del">
        <pc:chgData name="Eilidh McGregor (Green Ink)" userId="9cba41ee-7d70-4c23-afba-c2290bddaa61" providerId="ADAL" clId="{96A64858-568A-449F-953B-E48391FA8734}" dt="2025-01-22T17:18:40.355" v="1" actId="2696"/>
        <pc:sldMkLst>
          <pc:docMk/>
          <pc:sldMk cId="3592705895" sldId="315"/>
        </pc:sldMkLst>
      </pc:sldChg>
      <pc:sldChg chg="del">
        <pc:chgData name="Eilidh McGregor (Green Ink)" userId="9cba41ee-7d70-4c23-afba-c2290bddaa61" providerId="ADAL" clId="{96A64858-568A-449F-953B-E48391FA8734}" dt="2025-01-22T17:18:40.355" v="1" actId="2696"/>
        <pc:sldMkLst>
          <pc:docMk/>
          <pc:sldMk cId="645047903" sldId="316"/>
        </pc:sldMkLst>
      </pc:sldChg>
      <pc:sldChg chg="del">
        <pc:chgData name="Eilidh McGregor (Green Ink)" userId="9cba41ee-7d70-4c23-afba-c2290bddaa61" providerId="ADAL" clId="{96A64858-568A-449F-953B-E48391FA8734}" dt="2025-01-22T17:18:40.355" v="1" actId="2696"/>
        <pc:sldMkLst>
          <pc:docMk/>
          <pc:sldMk cId="2459270932" sldId="317"/>
        </pc:sldMkLst>
      </pc:sldChg>
      <pc:sldChg chg="del">
        <pc:chgData name="Eilidh McGregor (Green Ink)" userId="9cba41ee-7d70-4c23-afba-c2290bddaa61" providerId="ADAL" clId="{96A64858-568A-449F-953B-E48391FA8734}" dt="2025-01-22T17:18:40.355" v="1" actId="2696"/>
        <pc:sldMkLst>
          <pc:docMk/>
          <pc:sldMk cId="405924900" sldId="318"/>
        </pc:sldMkLst>
      </pc:sldChg>
      <pc:sldChg chg="del">
        <pc:chgData name="Eilidh McGregor (Green Ink)" userId="9cba41ee-7d70-4c23-afba-c2290bddaa61" providerId="ADAL" clId="{96A64858-568A-449F-953B-E48391FA8734}" dt="2025-01-22T17:18:40.355" v="1" actId="2696"/>
        <pc:sldMkLst>
          <pc:docMk/>
          <pc:sldMk cId="215115266" sldId="319"/>
        </pc:sldMkLst>
      </pc:sldChg>
      <pc:sldChg chg="del">
        <pc:chgData name="Eilidh McGregor (Green Ink)" userId="9cba41ee-7d70-4c23-afba-c2290bddaa61" providerId="ADAL" clId="{96A64858-568A-449F-953B-E48391FA8734}" dt="2025-01-22T17:18:40.355" v="1" actId="2696"/>
        <pc:sldMkLst>
          <pc:docMk/>
          <pc:sldMk cId="300440845" sldId="320"/>
        </pc:sldMkLst>
      </pc:sldChg>
      <pc:sldChg chg="del">
        <pc:chgData name="Eilidh McGregor (Green Ink)" userId="9cba41ee-7d70-4c23-afba-c2290bddaa61" providerId="ADAL" clId="{96A64858-568A-449F-953B-E48391FA8734}" dt="2025-01-22T17:18:40.355" v="1" actId="2696"/>
        <pc:sldMkLst>
          <pc:docMk/>
          <pc:sldMk cId="4016960346" sldId="321"/>
        </pc:sldMkLst>
      </pc:sldChg>
      <pc:sldChg chg="del">
        <pc:chgData name="Eilidh McGregor (Green Ink)" userId="9cba41ee-7d70-4c23-afba-c2290bddaa61" providerId="ADAL" clId="{96A64858-568A-449F-953B-E48391FA8734}" dt="2025-01-22T17:18:40.355" v="1" actId="2696"/>
        <pc:sldMkLst>
          <pc:docMk/>
          <pc:sldMk cId="1819681962" sldId="322"/>
        </pc:sldMkLst>
      </pc:sldChg>
      <pc:sldChg chg="del">
        <pc:chgData name="Eilidh McGregor (Green Ink)" userId="9cba41ee-7d70-4c23-afba-c2290bddaa61" providerId="ADAL" clId="{96A64858-568A-449F-953B-E48391FA8734}" dt="2025-01-22T17:18:40.355" v="1" actId="2696"/>
        <pc:sldMkLst>
          <pc:docMk/>
          <pc:sldMk cId="1365899413" sldId="323"/>
        </pc:sldMkLst>
      </pc:sldChg>
      <pc:sldChg chg="del">
        <pc:chgData name="Eilidh McGregor (Green Ink)" userId="9cba41ee-7d70-4c23-afba-c2290bddaa61" providerId="ADAL" clId="{96A64858-568A-449F-953B-E48391FA8734}" dt="2025-01-22T17:18:40.355" v="1" actId="2696"/>
        <pc:sldMkLst>
          <pc:docMk/>
          <pc:sldMk cId="2638156766" sldId="324"/>
        </pc:sldMkLst>
      </pc:sldChg>
      <pc:sldChg chg="del">
        <pc:chgData name="Eilidh McGregor (Green Ink)" userId="9cba41ee-7d70-4c23-afba-c2290bddaa61" providerId="ADAL" clId="{96A64858-568A-449F-953B-E48391FA8734}" dt="2025-01-22T17:18:40.355" v="1" actId="2696"/>
        <pc:sldMkLst>
          <pc:docMk/>
          <pc:sldMk cId="1369234350" sldId="325"/>
        </pc:sldMkLst>
      </pc:sldChg>
      <pc:sldChg chg="del">
        <pc:chgData name="Eilidh McGregor (Green Ink)" userId="9cba41ee-7d70-4c23-afba-c2290bddaa61" providerId="ADAL" clId="{96A64858-568A-449F-953B-E48391FA8734}" dt="2025-01-22T17:18:40.355" v="1" actId="2696"/>
        <pc:sldMkLst>
          <pc:docMk/>
          <pc:sldMk cId="60754089" sldId="326"/>
        </pc:sldMkLst>
      </pc:sldChg>
      <pc:sldChg chg="del">
        <pc:chgData name="Eilidh McGregor (Green Ink)" userId="9cba41ee-7d70-4c23-afba-c2290bddaa61" providerId="ADAL" clId="{96A64858-568A-449F-953B-E48391FA8734}" dt="2025-01-22T17:18:40.355" v="1" actId="2696"/>
        <pc:sldMkLst>
          <pc:docMk/>
          <pc:sldMk cId="1645537383" sldId="327"/>
        </pc:sldMkLst>
      </pc:sldChg>
      <pc:sldChg chg="del">
        <pc:chgData name="Eilidh McGregor (Green Ink)" userId="9cba41ee-7d70-4c23-afba-c2290bddaa61" providerId="ADAL" clId="{96A64858-568A-449F-953B-E48391FA8734}" dt="2025-01-22T17:18:40.355" v="1" actId="2696"/>
        <pc:sldMkLst>
          <pc:docMk/>
          <pc:sldMk cId="2105024719" sldId="328"/>
        </pc:sldMkLst>
      </pc:sldChg>
      <pc:sldChg chg="del">
        <pc:chgData name="Eilidh McGregor (Green Ink)" userId="9cba41ee-7d70-4c23-afba-c2290bddaa61" providerId="ADAL" clId="{96A64858-568A-449F-953B-E48391FA8734}" dt="2025-01-22T17:18:40.355" v="1" actId="2696"/>
        <pc:sldMkLst>
          <pc:docMk/>
          <pc:sldMk cId="4287269881" sldId="329"/>
        </pc:sldMkLst>
      </pc:sldChg>
      <pc:sldChg chg="del">
        <pc:chgData name="Eilidh McGregor (Green Ink)" userId="9cba41ee-7d70-4c23-afba-c2290bddaa61" providerId="ADAL" clId="{96A64858-568A-449F-953B-E48391FA8734}" dt="2025-01-22T17:18:40.355" v="1" actId="2696"/>
        <pc:sldMkLst>
          <pc:docMk/>
          <pc:sldMk cId="2282169624" sldId="331"/>
        </pc:sldMkLst>
      </pc:sldChg>
      <pc:sldChg chg="del">
        <pc:chgData name="Eilidh McGregor (Green Ink)" userId="9cba41ee-7d70-4c23-afba-c2290bddaa61" providerId="ADAL" clId="{96A64858-568A-449F-953B-E48391FA8734}" dt="2025-01-22T17:18:40.355" v="1" actId="2696"/>
        <pc:sldMkLst>
          <pc:docMk/>
          <pc:sldMk cId="3640792935" sldId="332"/>
        </pc:sldMkLst>
      </pc:sldChg>
      <pc:sldChg chg="del">
        <pc:chgData name="Eilidh McGregor (Green Ink)" userId="9cba41ee-7d70-4c23-afba-c2290bddaa61" providerId="ADAL" clId="{96A64858-568A-449F-953B-E48391FA8734}" dt="2025-01-22T17:18:40.355" v="1" actId="2696"/>
        <pc:sldMkLst>
          <pc:docMk/>
          <pc:sldMk cId="3389520788" sldId="333"/>
        </pc:sldMkLst>
      </pc:sldChg>
      <pc:sldChg chg="del">
        <pc:chgData name="Eilidh McGregor (Green Ink)" userId="9cba41ee-7d70-4c23-afba-c2290bddaa61" providerId="ADAL" clId="{96A64858-568A-449F-953B-E48391FA8734}" dt="2025-01-22T17:18:40.355" v="1" actId="2696"/>
        <pc:sldMkLst>
          <pc:docMk/>
          <pc:sldMk cId="2260159668" sldId="334"/>
        </pc:sldMkLst>
      </pc:sldChg>
      <pc:sldChg chg="del">
        <pc:chgData name="Eilidh McGregor (Green Ink)" userId="9cba41ee-7d70-4c23-afba-c2290bddaa61" providerId="ADAL" clId="{96A64858-568A-449F-953B-E48391FA8734}" dt="2025-01-22T17:18:40.355" v="1" actId="2696"/>
        <pc:sldMkLst>
          <pc:docMk/>
          <pc:sldMk cId="503172891" sldId="335"/>
        </pc:sldMkLst>
      </pc:sldChg>
      <pc:sldChg chg="del">
        <pc:chgData name="Eilidh McGregor (Green Ink)" userId="9cba41ee-7d70-4c23-afba-c2290bddaa61" providerId="ADAL" clId="{96A64858-568A-449F-953B-E48391FA8734}" dt="2025-01-22T17:18:40.355" v="1" actId="2696"/>
        <pc:sldMkLst>
          <pc:docMk/>
          <pc:sldMk cId="189337088" sldId="336"/>
        </pc:sldMkLst>
      </pc:sldChg>
      <pc:sldChg chg="del">
        <pc:chgData name="Eilidh McGregor (Green Ink)" userId="9cba41ee-7d70-4c23-afba-c2290bddaa61" providerId="ADAL" clId="{96A64858-568A-449F-953B-E48391FA8734}" dt="2025-01-22T17:18:40.355" v="1" actId="2696"/>
        <pc:sldMkLst>
          <pc:docMk/>
          <pc:sldMk cId="2349944705" sldId="338"/>
        </pc:sldMkLst>
      </pc:sldChg>
      <pc:sldChg chg="del">
        <pc:chgData name="Eilidh McGregor (Green Ink)" userId="9cba41ee-7d70-4c23-afba-c2290bddaa61" providerId="ADAL" clId="{96A64858-568A-449F-953B-E48391FA8734}" dt="2025-01-22T17:18:40.355" v="1" actId="2696"/>
        <pc:sldMkLst>
          <pc:docMk/>
          <pc:sldMk cId="608429785" sldId="339"/>
        </pc:sldMkLst>
      </pc:sldChg>
      <pc:sldChg chg="del">
        <pc:chgData name="Eilidh McGregor (Green Ink)" userId="9cba41ee-7d70-4c23-afba-c2290bddaa61" providerId="ADAL" clId="{96A64858-568A-449F-953B-E48391FA8734}" dt="2025-01-22T17:18:40.355" v="1" actId="2696"/>
        <pc:sldMkLst>
          <pc:docMk/>
          <pc:sldMk cId="2610938113" sldId="340"/>
        </pc:sldMkLst>
      </pc:sldChg>
      <pc:sldChg chg="del">
        <pc:chgData name="Eilidh McGregor (Green Ink)" userId="9cba41ee-7d70-4c23-afba-c2290bddaa61" providerId="ADAL" clId="{96A64858-568A-449F-953B-E48391FA8734}" dt="2025-01-22T17:18:40.355" v="1" actId="2696"/>
        <pc:sldMkLst>
          <pc:docMk/>
          <pc:sldMk cId="2203998842" sldId="341"/>
        </pc:sldMkLst>
      </pc:sldChg>
      <pc:sldChg chg="del">
        <pc:chgData name="Eilidh McGregor (Green Ink)" userId="9cba41ee-7d70-4c23-afba-c2290bddaa61" providerId="ADAL" clId="{96A64858-568A-449F-953B-E48391FA8734}" dt="2025-01-22T17:18:40.355" v="1" actId="2696"/>
        <pc:sldMkLst>
          <pc:docMk/>
          <pc:sldMk cId="1858194508" sldId="342"/>
        </pc:sldMkLst>
      </pc:sldChg>
      <pc:sldChg chg="del">
        <pc:chgData name="Eilidh McGregor (Green Ink)" userId="9cba41ee-7d70-4c23-afba-c2290bddaa61" providerId="ADAL" clId="{96A64858-568A-449F-953B-E48391FA8734}" dt="2025-01-22T17:18:40.355" v="1" actId="2696"/>
        <pc:sldMkLst>
          <pc:docMk/>
          <pc:sldMk cId="3591334104" sldId="343"/>
        </pc:sldMkLst>
      </pc:sldChg>
      <pc:sldChg chg="del">
        <pc:chgData name="Eilidh McGregor (Green Ink)" userId="9cba41ee-7d70-4c23-afba-c2290bddaa61" providerId="ADAL" clId="{96A64858-568A-449F-953B-E48391FA8734}" dt="2025-01-22T17:18:40.355" v="1" actId="2696"/>
        <pc:sldMkLst>
          <pc:docMk/>
          <pc:sldMk cId="1685860822" sldId="344"/>
        </pc:sldMkLst>
      </pc:sldChg>
      <pc:sldChg chg="del">
        <pc:chgData name="Eilidh McGregor (Green Ink)" userId="9cba41ee-7d70-4c23-afba-c2290bddaa61" providerId="ADAL" clId="{96A64858-568A-449F-953B-E48391FA8734}" dt="2025-01-22T17:18:40.355" v="1" actId="2696"/>
        <pc:sldMkLst>
          <pc:docMk/>
          <pc:sldMk cId="1115174239" sldId="345"/>
        </pc:sldMkLst>
      </pc:sldChg>
      <pc:sldChg chg="del">
        <pc:chgData name="Eilidh McGregor (Green Ink)" userId="9cba41ee-7d70-4c23-afba-c2290bddaa61" providerId="ADAL" clId="{96A64858-568A-449F-953B-E48391FA8734}" dt="2025-01-22T17:18:40.355" v="1" actId="2696"/>
        <pc:sldMkLst>
          <pc:docMk/>
          <pc:sldMk cId="3520038041" sldId="346"/>
        </pc:sldMkLst>
      </pc:sldChg>
      <pc:sldChg chg="del">
        <pc:chgData name="Eilidh McGregor (Green Ink)" userId="9cba41ee-7d70-4c23-afba-c2290bddaa61" providerId="ADAL" clId="{96A64858-568A-449F-953B-E48391FA8734}" dt="2025-01-22T17:18:40.355" v="1" actId="2696"/>
        <pc:sldMkLst>
          <pc:docMk/>
          <pc:sldMk cId="2308235034" sldId="347"/>
        </pc:sldMkLst>
      </pc:sldChg>
      <pc:sldChg chg="del">
        <pc:chgData name="Eilidh McGregor (Green Ink)" userId="9cba41ee-7d70-4c23-afba-c2290bddaa61" providerId="ADAL" clId="{96A64858-568A-449F-953B-E48391FA8734}" dt="2025-01-22T17:18:40.355" v="1" actId="2696"/>
        <pc:sldMkLst>
          <pc:docMk/>
          <pc:sldMk cId="3936956838" sldId="348"/>
        </pc:sldMkLst>
      </pc:sldChg>
      <pc:sldChg chg="del">
        <pc:chgData name="Eilidh McGregor (Green Ink)" userId="9cba41ee-7d70-4c23-afba-c2290bddaa61" providerId="ADAL" clId="{96A64858-568A-449F-953B-E48391FA8734}" dt="2025-01-22T17:18:40.355" v="1" actId="2696"/>
        <pc:sldMkLst>
          <pc:docMk/>
          <pc:sldMk cId="3291694893" sldId="349"/>
        </pc:sldMkLst>
      </pc:sldChg>
      <pc:sldChg chg="del">
        <pc:chgData name="Eilidh McGregor (Green Ink)" userId="9cba41ee-7d70-4c23-afba-c2290bddaa61" providerId="ADAL" clId="{96A64858-568A-449F-953B-E48391FA8734}" dt="2025-01-22T17:18:40.355" v="1" actId="2696"/>
        <pc:sldMkLst>
          <pc:docMk/>
          <pc:sldMk cId="3624528765" sldId="350"/>
        </pc:sldMkLst>
      </pc:sldChg>
      <pc:sldChg chg="del">
        <pc:chgData name="Eilidh McGregor (Green Ink)" userId="9cba41ee-7d70-4c23-afba-c2290bddaa61" providerId="ADAL" clId="{96A64858-568A-449F-953B-E48391FA8734}" dt="2025-01-22T17:18:40.355" v="1" actId="2696"/>
        <pc:sldMkLst>
          <pc:docMk/>
          <pc:sldMk cId="2547595142" sldId="351"/>
        </pc:sldMkLst>
      </pc:sldChg>
      <pc:sldChg chg="del">
        <pc:chgData name="Eilidh McGregor (Green Ink)" userId="9cba41ee-7d70-4c23-afba-c2290bddaa61" providerId="ADAL" clId="{96A64858-568A-449F-953B-E48391FA8734}" dt="2025-01-22T17:18:40.355" v="1" actId="2696"/>
        <pc:sldMkLst>
          <pc:docMk/>
          <pc:sldMk cId="3035615297" sldId="352"/>
        </pc:sldMkLst>
      </pc:sldChg>
      <pc:sldChg chg="del">
        <pc:chgData name="Eilidh McGregor (Green Ink)" userId="9cba41ee-7d70-4c23-afba-c2290bddaa61" providerId="ADAL" clId="{96A64858-568A-449F-953B-E48391FA8734}" dt="2025-01-22T17:18:40.355" v="1" actId="2696"/>
        <pc:sldMkLst>
          <pc:docMk/>
          <pc:sldMk cId="3473095637" sldId="353"/>
        </pc:sldMkLst>
      </pc:sldChg>
      <pc:sldChg chg="del">
        <pc:chgData name="Eilidh McGregor (Green Ink)" userId="9cba41ee-7d70-4c23-afba-c2290bddaa61" providerId="ADAL" clId="{96A64858-568A-449F-953B-E48391FA8734}" dt="2025-01-22T17:18:40.355" v="1" actId="2696"/>
        <pc:sldMkLst>
          <pc:docMk/>
          <pc:sldMk cId="2944623996" sldId="354"/>
        </pc:sldMkLst>
      </pc:sldChg>
      <pc:sldChg chg="del">
        <pc:chgData name="Eilidh McGregor (Green Ink)" userId="9cba41ee-7d70-4c23-afba-c2290bddaa61" providerId="ADAL" clId="{96A64858-568A-449F-953B-E48391FA8734}" dt="2025-01-22T17:18:40.355" v="1" actId="2696"/>
        <pc:sldMkLst>
          <pc:docMk/>
          <pc:sldMk cId="2691747382" sldId="355"/>
        </pc:sldMkLst>
      </pc:sldChg>
      <pc:sldChg chg="del">
        <pc:chgData name="Eilidh McGregor (Green Ink)" userId="9cba41ee-7d70-4c23-afba-c2290bddaa61" providerId="ADAL" clId="{96A64858-568A-449F-953B-E48391FA8734}" dt="2025-01-22T17:18:40.355" v="1" actId="2696"/>
        <pc:sldMkLst>
          <pc:docMk/>
          <pc:sldMk cId="4185511180" sldId="356"/>
        </pc:sldMkLst>
      </pc:sldChg>
      <pc:sldChg chg="del">
        <pc:chgData name="Eilidh McGregor (Green Ink)" userId="9cba41ee-7d70-4c23-afba-c2290bddaa61" providerId="ADAL" clId="{96A64858-568A-449F-953B-E48391FA8734}" dt="2025-01-22T17:18:40.355" v="1" actId="2696"/>
        <pc:sldMkLst>
          <pc:docMk/>
          <pc:sldMk cId="1111653470" sldId="357"/>
        </pc:sldMkLst>
      </pc:sldChg>
      <pc:sldChg chg="del">
        <pc:chgData name="Eilidh McGregor (Green Ink)" userId="9cba41ee-7d70-4c23-afba-c2290bddaa61" providerId="ADAL" clId="{96A64858-568A-449F-953B-E48391FA8734}" dt="2025-01-22T17:18:40.355" v="1" actId="2696"/>
        <pc:sldMkLst>
          <pc:docMk/>
          <pc:sldMk cId="3487666049" sldId="358"/>
        </pc:sldMkLst>
      </pc:sldChg>
      <pc:sldChg chg="del">
        <pc:chgData name="Eilidh McGregor (Green Ink)" userId="9cba41ee-7d70-4c23-afba-c2290bddaa61" providerId="ADAL" clId="{96A64858-568A-449F-953B-E48391FA8734}" dt="2025-01-22T17:18:40.355" v="1" actId="2696"/>
        <pc:sldMkLst>
          <pc:docMk/>
          <pc:sldMk cId="2286267831" sldId="359"/>
        </pc:sldMkLst>
      </pc:sldChg>
      <pc:sldChg chg="del">
        <pc:chgData name="Eilidh McGregor (Green Ink)" userId="9cba41ee-7d70-4c23-afba-c2290bddaa61" providerId="ADAL" clId="{96A64858-568A-449F-953B-E48391FA8734}" dt="2025-01-22T17:18:40.355" v="1" actId="2696"/>
        <pc:sldMkLst>
          <pc:docMk/>
          <pc:sldMk cId="808584332" sldId="360"/>
        </pc:sldMkLst>
      </pc:sldChg>
      <pc:sldChg chg="del">
        <pc:chgData name="Eilidh McGregor (Green Ink)" userId="9cba41ee-7d70-4c23-afba-c2290bddaa61" providerId="ADAL" clId="{96A64858-568A-449F-953B-E48391FA8734}" dt="2025-01-22T17:18:40.355" v="1" actId="2696"/>
        <pc:sldMkLst>
          <pc:docMk/>
          <pc:sldMk cId="2053373606" sldId="361"/>
        </pc:sldMkLst>
      </pc:sldChg>
      <pc:sldChg chg="del">
        <pc:chgData name="Eilidh McGregor (Green Ink)" userId="9cba41ee-7d70-4c23-afba-c2290bddaa61" providerId="ADAL" clId="{96A64858-568A-449F-953B-E48391FA8734}" dt="2025-01-22T17:18:40.355" v="1" actId="2696"/>
        <pc:sldMkLst>
          <pc:docMk/>
          <pc:sldMk cId="381938884" sldId="362"/>
        </pc:sldMkLst>
      </pc:sldChg>
      <pc:sldChg chg="del">
        <pc:chgData name="Eilidh McGregor (Green Ink)" userId="9cba41ee-7d70-4c23-afba-c2290bddaa61" providerId="ADAL" clId="{96A64858-568A-449F-953B-E48391FA8734}" dt="2025-01-22T17:18:40.355" v="1" actId="2696"/>
        <pc:sldMkLst>
          <pc:docMk/>
          <pc:sldMk cId="2997695657" sldId="363"/>
        </pc:sldMkLst>
      </pc:sldChg>
      <pc:sldChg chg="del">
        <pc:chgData name="Eilidh McGregor (Green Ink)" userId="9cba41ee-7d70-4c23-afba-c2290bddaa61" providerId="ADAL" clId="{96A64858-568A-449F-953B-E48391FA8734}" dt="2025-01-22T17:18:40.355" v="1" actId="2696"/>
        <pc:sldMkLst>
          <pc:docMk/>
          <pc:sldMk cId="2502400184" sldId="364"/>
        </pc:sldMkLst>
      </pc:sldChg>
      <pc:sldChg chg="del">
        <pc:chgData name="Eilidh McGregor (Green Ink)" userId="9cba41ee-7d70-4c23-afba-c2290bddaa61" providerId="ADAL" clId="{96A64858-568A-449F-953B-E48391FA8734}" dt="2025-01-22T17:18:40.355" v="1" actId="2696"/>
        <pc:sldMkLst>
          <pc:docMk/>
          <pc:sldMk cId="450505083" sldId="365"/>
        </pc:sldMkLst>
      </pc:sldChg>
      <pc:sldChg chg="del">
        <pc:chgData name="Eilidh McGregor (Green Ink)" userId="9cba41ee-7d70-4c23-afba-c2290bddaa61" providerId="ADAL" clId="{96A64858-568A-449F-953B-E48391FA8734}" dt="2025-01-22T17:18:40.355" v="1" actId="2696"/>
        <pc:sldMkLst>
          <pc:docMk/>
          <pc:sldMk cId="2910822156" sldId="366"/>
        </pc:sldMkLst>
      </pc:sldChg>
      <pc:sldChg chg="del">
        <pc:chgData name="Eilidh McGregor (Green Ink)" userId="9cba41ee-7d70-4c23-afba-c2290bddaa61" providerId="ADAL" clId="{96A64858-568A-449F-953B-E48391FA8734}" dt="2025-01-22T17:18:40.355" v="1" actId="2696"/>
        <pc:sldMkLst>
          <pc:docMk/>
          <pc:sldMk cId="3930788228" sldId="367"/>
        </pc:sldMkLst>
      </pc:sldChg>
      <pc:sldChg chg="del">
        <pc:chgData name="Eilidh McGregor (Green Ink)" userId="9cba41ee-7d70-4c23-afba-c2290bddaa61" providerId="ADAL" clId="{96A64858-568A-449F-953B-E48391FA8734}" dt="2025-01-22T17:18:40.355" v="1" actId="2696"/>
        <pc:sldMkLst>
          <pc:docMk/>
          <pc:sldMk cId="3960158483" sldId="368"/>
        </pc:sldMkLst>
      </pc:sldChg>
      <pc:sldChg chg="del">
        <pc:chgData name="Eilidh McGregor (Green Ink)" userId="9cba41ee-7d70-4c23-afba-c2290bddaa61" providerId="ADAL" clId="{96A64858-568A-449F-953B-E48391FA8734}" dt="2025-01-22T17:18:40.355" v="1" actId="2696"/>
        <pc:sldMkLst>
          <pc:docMk/>
          <pc:sldMk cId="2664659621" sldId="369"/>
        </pc:sldMkLst>
      </pc:sldChg>
      <pc:sldChg chg="del">
        <pc:chgData name="Eilidh McGregor (Green Ink)" userId="9cba41ee-7d70-4c23-afba-c2290bddaa61" providerId="ADAL" clId="{96A64858-568A-449F-953B-E48391FA8734}" dt="2025-01-22T17:18:40.355" v="1" actId="2696"/>
        <pc:sldMkLst>
          <pc:docMk/>
          <pc:sldMk cId="3331365431" sldId="370"/>
        </pc:sldMkLst>
      </pc:sldChg>
      <pc:sldChg chg="del">
        <pc:chgData name="Eilidh McGregor (Green Ink)" userId="9cba41ee-7d70-4c23-afba-c2290bddaa61" providerId="ADAL" clId="{96A64858-568A-449F-953B-E48391FA8734}" dt="2025-01-22T17:18:40.355" v="1" actId="2696"/>
        <pc:sldMkLst>
          <pc:docMk/>
          <pc:sldMk cId="1380650648" sldId="371"/>
        </pc:sldMkLst>
      </pc:sldChg>
      <pc:sldChg chg="del">
        <pc:chgData name="Eilidh McGregor (Green Ink)" userId="9cba41ee-7d70-4c23-afba-c2290bddaa61" providerId="ADAL" clId="{96A64858-568A-449F-953B-E48391FA8734}" dt="2025-01-22T17:18:40.355" v="1" actId="2696"/>
        <pc:sldMkLst>
          <pc:docMk/>
          <pc:sldMk cId="1476635638" sldId="372"/>
        </pc:sldMkLst>
      </pc:sldChg>
      <pc:sldChg chg="del">
        <pc:chgData name="Eilidh McGregor (Green Ink)" userId="9cba41ee-7d70-4c23-afba-c2290bddaa61" providerId="ADAL" clId="{96A64858-568A-449F-953B-E48391FA8734}" dt="2025-01-22T17:18:40.355" v="1" actId="2696"/>
        <pc:sldMkLst>
          <pc:docMk/>
          <pc:sldMk cId="518623373" sldId="373"/>
        </pc:sldMkLst>
      </pc:sldChg>
      <pc:sldChg chg="del">
        <pc:chgData name="Eilidh McGregor (Green Ink)" userId="9cba41ee-7d70-4c23-afba-c2290bddaa61" providerId="ADAL" clId="{96A64858-568A-449F-953B-E48391FA8734}" dt="2025-01-22T17:18:40.355" v="1" actId="2696"/>
        <pc:sldMkLst>
          <pc:docMk/>
          <pc:sldMk cId="1337207779" sldId="374"/>
        </pc:sldMkLst>
      </pc:sldChg>
      <pc:sldChg chg="del">
        <pc:chgData name="Eilidh McGregor (Green Ink)" userId="9cba41ee-7d70-4c23-afba-c2290bddaa61" providerId="ADAL" clId="{96A64858-568A-449F-953B-E48391FA8734}" dt="2025-01-22T17:18:40.355" v="1" actId="2696"/>
        <pc:sldMkLst>
          <pc:docMk/>
          <pc:sldMk cId="903554842" sldId="375"/>
        </pc:sldMkLst>
      </pc:sldChg>
      <pc:sldChg chg="del">
        <pc:chgData name="Eilidh McGregor (Green Ink)" userId="9cba41ee-7d70-4c23-afba-c2290bddaa61" providerId="ADAL" clId="{96A64858-568A-449F-953B-E48391FA8734}" dt="2025-01-22T17:18:40.355" v="1" actId="2696"/>
        <pc:sldMkLst>
          <pc:docMk/>
          <pc:sldMk cId="3698560307" sldId="376"/>
        </pc:sldMkLst>
      </pc:sldChg>
      <pc:sldChg chg="del">
        <pc:chgData name="Eilidh McGregor (Green Ink)" userId="9cba41ee-7d70-4c23-afba-c2290bddaa61" providerId="ADAL" clId="{96A64858-568A-449F-953B-E48391FA8734}" dt="2025-01-22T17:18:40.355" v="1" actId="2696"/>
        <pc:sldMkLst>
          <pc:docMk/>
          <pc:sldMk cId="1354297752" sldId="377"/>
        </pc:sldMkLst>
      </pc:sldChg>
      <pc:sldChg chg="del">
        <pc:chgData name="Eilidh McGregor (Green Ink)" userId="9cba41ee-7d70-4c23-afba-c2290bddaa61" providerId="ADAL" clId="{96A64858-568A-449F-953B-E48391FA8734}" dt="2025-01-22T17:18:40.355" v="1" actId="2696"/>
        <pc:sldMkLst>
          <pc:docMk/>
          <pc:sldMk cId="2107535238" sldId="378"/>
        </pc:sldMkLst>
      </pc:sldChg>
      <pc:sldChg chg="del">
        <pc:chgData name="Eilidh McGregor (Green Ink)" userId="9cba41ee-7d70-4c23-afba-c2290bddaa61" providerId="ADAL" clId="{96A64858-568A-449F-953B-E48391FA8734}" dt="2025-01-22T17:18:40.355" v="1" actId="2696"/>
        <pc:sldMkLst>
          <pc:docMk/>
          <pc:sldMk cId="3009497168" sldId="379"/>
        </pc:sldMkLst>
      </pc:sldChg>
      <pc:sldChg chg="del">
        <pc:chgData name="Eilidh McGregor (Green Ink)" userId="9cba41ee-7d70-4c23-afba-c2290bddaa61" providerId="ADAL" clId="{96A64858-568A-449F-953B-E48391FA8734}" dt="2025-01-22T17:18:40.355" v="1" actId="2696"/>
        <pc:sldMkLst>
          <pc:docMk/>
          <pc:sldMk cId="931857856" sldId="380"/>
        </pc:sldMkLst>
      </pc:sldChg>
      <pc:sldChg chg="del">
        <pc:chgData name="Eilidh McGregor (Green Ink)" userId="9cba41ee-7d70-4c23-afba-c2290bddaa61" providerId="ADAL" clId="{96A64858-568A-449F-953B-E48391FA8734}" dt="2025-01-22T17:18:40.355" v="1" actId="2696"/>
        <pc:sldMkLst>
          <pc:docMk/>
          <pc:sldMk cId="3185709460" sldId="381"/>
        </pc:sldMkLst>
      </pc:sldChg>
      <pc:sldChg chg="del">
        <pc:chgData name="Eilidh McGregor (Green Ink)" userId="9cba41ee-7d70-4c23-afba-c2290bddaa61" providerId="ADAL" clId="{96A64858-568A-449F-953B-E48391FA8734}" dt="2025-01-22T17:18:40.355" v="1" actId="2696"/>
        <pc:sldMkLst>
          <pc:docMk/>
          <pc:sldMk cId="3589868293" sldId="382"/>
        </pc:sldMkLst>
      </pc:sldChg>
      <pc:sldChg chg="del">
        <pc:chgData name="Eilidh McGregor (Green Ink)" userId="9cba41ee-7d70-4c23-afba-c2290bddaa61" providerId="ADAL" clId="{96A64858-568A-449F-953B-E48391FA8734}" dt="2025-01-22T17:18:40.355" v="1" actId="2696"/>
        <pc:sldMkLst>
          <pc:docMk/>
          <pc:sldMk cId="4011445393" sldId="383"/>
        </pc:sldMkLst>
      </pc:sldChg>
      <pc:sldChg chg="del">
        <pc:chgData name="Eilidh McGregor (Green Ink)" userId="9cba41ee-7d70-4c23-afba-c2290bddaa61" providerId="ADAL" clId="{96A64858-568A-449F-953B-E48391FA8734}" dt="2025-01-22T17:18:40.355" v="1" actId="2696"/>
        <pc:sldMkLst>
          <pc:docMk/>
          <pc:sldMk cId="2336240412" sldId="385"/>
        </pc:sldMkLst>
      </pc:sldChg>
      <pc:sldChg chg="del">
        <pc:chgData name="Eilidh McGregor (Green Ink)" userId="9cba41ee-7d70-4c23-afba-c2290bddaa61" providerId="ADAL" clId="{96A64858-568A-449F-953B-E48391FA8734}" dt="2025-01-22T17:18:40.355" v="1" actId="2696"/>
        <pc:sldMkLst>
          <pc:docMk/>
          <pc:sldMk cId="1156690852" sldId="386"/>
        </pc:sldMkLst>
      </pc:sldChg>
      <pc:sldChg chg="del">
        <pc:chgData name="Eilidh McGregor (Green Ink)" userId="9cba41ee-7d70-4c23-afba-c2290bddaa61" providerId="ADAL" clId="{96A64858-568A-449F-953B-E48391FA8734}" dt="2025-01-22T17:18:40.355" v="1" actId="2696"/>
        <pc:sldMkLst>
          <pc:docMk/>
          <pc:sldMk cId="4218647465" sldId="387"/>
        </pc:sldMkLst>
      </pc:sldChg>
      <pc:sldChg chg="del">
        <pc:chgData name="Eilidh McGregor (Green Ink)" userId="9cba41ee-7d70-4c23-afba-c2290bddaa61" providerId="ADAL" clId="{96A64858-568A-449F-953B-E48391FA8734}" dt="2025-01-22T17:18:40.355" v="1" actId="2696"/>
        <pc:sldMkLst>
          <pc:docMk/>
          <pc:sldMk cId="1917435598" sldId="388"/>
        </pc:sldMkLst>
      </pc:sldChg>
      <pc:sldChg chg="del">
        <pc:chgData name="Eilidh McGregor (Green Ink)" userId="9cba41ee-7d70-4c23-afba-c2290bddaa61" providerId="ADAL" clId="{96A64858-568A-449F-953B-E48391FA8734}" dt="2025-01-22T17:18:40.355" v="1" actId="2696"/>
        <pc:sldMkLst>
          <pc:docMk/>
          <pc:sldMk cId="2015603308" sldId="389"/>
        </pc:sldMkLst>
      </pc:sldChg>
      <pc:sldChg chg="del">
        <pc:chgData name="Eilidh McGregor (Green Ink)" userId="9cba41ee-7d70-4c23-afba-c2290bddaa61" providerId="ADAL" clId="{96A64858-568A-449F-953B-E48391FA8734}" dt="2025-01-22T17:18:40.355" v="1" actId="2696"/>
        <pc:sldMkLst>
          <pc:docMk/>
          <pc:sldMk cId="1171939171" sldId="390"/>
        </pc:sldMkLst>
      </pc:sldChg>
      <pc:sldChg chg="del">
        <pc:chgData name="Eilidh McGregor (Green Ink)" userId="9cba41ee-7d70-4c23-afba-c2290bddaa61" providerId="ADAL" clId="{96A64858-568A-449F-953B-E48391FA8734}" dt="2025-01-22T17:18:40.355" v="1" actId="2696"/>
        <pc:sldMkLst>
          <pc:docMk/>
          <pc:sldMk cId="1028910217" sldId="391"/>
        </pc:sldMkLst>
      </pc:sldChg>
      <pc:sldChg chg="del">
        <pc:chgData name="Eilidh McGregor (Green Ink)" userId="9cba41ee-7d70-4c23-afba-c2290bddaa61" providerId="ADAL" clId="{96A64858-568A-449F-953B-E48391FA8734}" dt="2025-01-22T17:18:40.355" v="1" actId="2696"/>
        <pc:sldMkLst>
          <pc:docMk/>
          <pc:sldMk cId="1127343658" sldId="392"/>
        </pc:sldMkLst>
      </pc:sldChg>
      <pc:sldChg chg="del">
        <pc:chgData name="Eilidh McGregor (Green Ink)" userId="9cba41ee-7d70-4c23-afba-c2290bddaa61" providerId="ADAL" clId="{96A64858-568A-449F-953B-E48391FA8734}" dt="2025-01-22T17:18:40.355" v="1" actId="2696"/>
        <pc:sldMkLst>
          <pc:docMk/>
          <pc:sldMk cId="2988284812" sldId="393"/>
        </pc:sldMkLst>
      </pc:sldChg>
      <pc:sldChg chg="del">
        <pc:chgData name="Eilidh McGregor (Green Ink)" userId="9cba41ee-7d70-4c23-afba-c2290bddaa61" providerId="ADAL" clId="{96A64858-568A-449F-953B-E48391FA8734}" dt="2025-01-22T17:18:40.355" v="1" actId="2696"/>
        <pc:sldMkLst>
          <pc:docMk/>
          <pc:sldMk cId="1822650153" sldId="394"/>
        </pc:sldMkLst>
      </pc:sldChg>
      <pc:sldChg chg="del">
        <pc:chgData name="Eilidh McGregor (Green Ink)" userId="9cba41ee-7d70-4c23-afba-c2290bddaa61" providerId="ADAL" clId="{96A64858-568A-449F-953B-E48391FA8734}" dt="2025-01-22T17:18:40.355" v="1" actId="2696"/>
        <pc:sldMkLst>
          <pc:docMk/>
          <pc:sldMk cId="4194480999" sldId="395"/>
        </pc:sldMkLst>
      </pc:sldChg>
      <pc:sldChg chg="del">
        <pc:chgData name="Eilidh McGregor (Green Ink)" userId="9cba41ee-7d70-4c23-afba-c2290bddaa61" providerId="ADAL" clId="{96A64858-568A-449F-953B-E48391FA8734}" dt="2025-01-22T17:18:40.355" v="1" actId="2696"/>
        <pc:sldMkLst>
          <pc:docMk/>
          <pc:sldMk cId="3538176018" sldId="396"/>
        </pc:sldMkLst>
      </pc:sldChg>
      <pc:sldChg chg="del">
        <pc:chgData name="Eilidh McGregor (Green Ink)" userId="9cba41ee-7d70-4c23-afba-c2290bddaa61" providerId="ADAL" clId="{96A64858-568A-449F-953B-E48391FA8734}" dt="2025-01-22T17:18:40.355" v="1" actId="2696"/>
        <pc:sldMkLst>
          <pc:docMk/>
          <pc:sldMk cId="3561387362" sldId="397"/>
        </pc:sldMkLst>
      </pc:sldChg>
      <pc:sldChg chg="del">
        <pc:chgData name="Eilidh McGregor (Green Ink)" userId="9cba41ee-7d70-4c23-afba-c2290bddaa61" providerId="ADAL" clId="{96A64858-568A-449F-953B-E48391FA8734}" dt="2025-01-22T17:18:40.355" v="1" actId="2696"/>
        <pc:sldMkLst>
          <pc:docMk/>
          <pc:sldMk cId="1954711701" sldId="399"/>
        </pc:sldMkLst>
      </pc:sldChg>
      <pc:sldChg chg="del">
        <pc:chgData name="Eilidh McGregor (Green Ink)" userId="9cba41ee-7d70-4c23-afba-c2290bddaa61" providerId="ADAL" clId="{96A64858-568A-449F-953B-E48391FA8734}" dt="2025-01-22T17:18:40.355" v="1" actId="2696"/>
        <pc:sldMkLst>
          <pc:docMk/>
          <pc:sldMk cId="3059605623" sldId="400"/>
        </pc:sldMkLst>
      </pc:sldChg>
      <pc:sldChg chg="del">
        <pc:chgData name="Eilidh McGregor (Green Ink)" userId="9cba41ee-7d70-4c23-afba-c2290bddaa61" providerId="ADAL" clId="{96A64858-568A-449F-953B-E48391FA8734}" dt="2025-01-22T17:18:40.355" v="1" actId="2696"/>
        <pc:sldMkLst>
          <pc:docMk/>
          <pc:sldMk cId="808780701" sldId="401"/>
        </pc:sldMkLst>
      </pc:sldChg>
      <pc:sldChg chg="del">
        <pc:chgData name="Eilidh McGregor (Green Ink)" userId="9cba41ee-7d70-4c23-afba-c2290bddaa61" providerId="ADAL" clId="{96A64858-568A-449F-953B-E48391FA8734}" dt="2025-01-22T17:18:40.355" v="1" actId="2696"/>
        <pc:sldMkLst>
          <pc:docMk/>
          <pc:sldMk cId="3368542220" sldId="402"/>
        </pc:sldMkLst>
      </pc:sldChg>
      <pc:sldChg chg="del">
        <pc:chgData name="Eilidh McGregor (Green Ink)" userId="9cba41ee-7d70-4c23-afba-c2290bddaa61" providerId="ADAL" clId="{96A64858-568A-449F-953B-E48391FA8734}" dt="2025-01-22T17:18:40.355" v="1" actId="2696"/>
        <pc:sldMkLst>
          <pc:docMk/>
          <pc:sldMk cId="2692575180" sldId="403"/>
        </pc:sldMkLst>
      </pc:sldChg>
      <pc:sldChg chg="del">
        <pc:chgData name="Eilidh McGregor (Green Ink)" userId="9cba41ee-7d70-4c23-afba-c2290bddaa61" providerId="ADAL" clId="{96A64858-568A-449F-953B-E48391FA8734}" dt="2025-01-22T17:18:40.355" v="1" actId="2696"/>
        <pc:sldMkLst>
          <pc:docMk/>
          <pc:sldMk cId="2493692021" sldId="404"/>
        </pc:sldMkLst>
      </pc:sldChg>
      <pc:sldChg chg="del">
        <pc:chgData name="Eilidh McGregor (Green Ink)" userId="9cba41ee-7d70-4c23-afba-c2290bddaa61" providerId="ADAL" clId="{96A64858-568A-449F-953B-E48391FA8734}" dt="2025-01-22T17:18:40.355" v="1" actId="2696"/>
        <pc:sldMkLst>
          <pc:docMk/>
          <pc:sldMk cId="1331180470" sldId="405"/>
        </pc:sldMkLst>
      </pc:sldChg>
      <pc:sldChg chg="del">
        <pc:chgData name="Eilidh McGregor (Green Ink)" userId="9cba41ee-7d70-4c23-afba-c2290bddaa61" providerId="ADAL" clId="{96A64858-568A-449F-953B-E48391FA8734}" dt="2025-01-22T17:18:40.355" v="1" actId="2696"/>
        <pc:sldMkLst>
          <pc:docMk/>
          <pc:sldMk cId="1722598437" sldId="406"/>
        </pc:sldMkLst>
      </pc:sldChg>
      <pc:sldChg chg="del">
        <pc:chgData name="Eilidh McGregor (Green Ink)" userId="9cba41ee-7d70-4c23-afba-c2290bddaa61" providerId="ADAL" clId="{96A64858-568A-449F-953B-E48391FA8734}" dt="2025-01-22T17:18:40.355" v="1" actId="2696"/>
        <pc:sldMkLst>
          <pc:docMk/>
          <pc:sldMk cId="2688503039" sldId="407"/>
        </pc:sldMkLst>
      </pc:sldChg>
      <pc:sldChg chg="del">
        <pc:chgData name="Eilidh McGregor (Green Ink)" userId="9cba41ee-7d70-4c23-afba-c2290bddaa61" providerId="ADAL" clId="{96A64858-568A-449F-953B-E48391FA8734}" dt="2025-01-22T17:18:40.355" v="1" actId="2696"/>
        <pc:sldMkLst>
          <pc:docMk/>
          <pc:sldMk cId="2853284006" sldId="408"/>
        </pc:sldMkLst>
      </pc:sldChg>
      <pc:sldChg chg="del">
        <pc:chgData name="Eilidh McGregor (Green Ink)" userId="9cba41ee-7d70-4c23-afba-c2290bddaa61" providerId="ADAL" clId="{96A64858-568A-449F-953B-E48391FA8734}" dt="2025-01-22T17:18:40.355" v="1" actId="2696"/>
        <pc:sldMkLst>
          <pc:docMk/>
          <pc:sldMk cId="21310276" sldId="409"/>
        </pc:sldMkLst>
      </pc:sldChg>
      <pc:sldChg chg="del">
        <pc:chgData name="Eilidh McGregor (Green Ink)" userId="9cba41ee-7d70-4c23-afba-c2290bddaa61" providerId="ADAL" clId="{96A64858-568A-449F-953B-E48391FA8734}" dt="2025-01-22T17:18:40.355" v="1" actId="2696"/>
        <pc:sldMkLst>
          <pc:docMk/>
          <pc:sldMk cId="2888543304" sldId="410"/>
        </pc:sldMkLst>
      </pc:sldChg>
      <pc:sldChg chg="del">
        <pc:chgData name="Eilidh McGregor (Green Ink)" userId="9cba41ee-7d70-4c23-afba-c2290bddaa61" providerId="ADAL" clId="{96A64858-568A-449F-953B-E48391FA8734}" dt="2025-01-22T17:18:40.355" v="1" actId="2696"/>
        <pc:sldMkLst>
          <pc:docMk/>
          <pc:sldMk cId="441904790" sldId="411"/>
        </pc:sldMkLst>
      </pc:sldChg>
      <pc:sldChg chg="del">
        <pc:chgData name="Eilidh McGregor (Green Ink)" userId="9cba41ee-7d70-4c23-afba-c2290bddaa61" providerId="ADAL" clId="{96A64858-568A-449F-953B-E48391FA8734}" dt="2025-01-22T17:18:40.355" v="1" actId="2696"/>
        <pc:sldMkLst>
          <pc:docMk/>
          <pc:sldMk cId="2199830253" sldId="412"/>
        </pc:sldMkLst>
      </pc:sldChg>
      <pc:sldChg chg="del">
        <pc:chgData name="Eilidh McGregor (Green Ink)" userId="9cba41ee-7d70-4c23-afba-c2290bddaa61" providerId="ADAL" clId="{96A64858-568A-449F-953B-E48391FA8734}" dt="2025-01-22T17:18:40.355" v="1" actId="2696"/>
        <pc:sldMkLst>
          <pc:docMk/>
          <pc:sldMk cId="3711404045" sldId="413"/>
        </pc:sldMkLst>
      </pc:sldChg>
      <pc:sldChg chg="del">
        <pc:chgData name="Eilidh McGregor (Green Ink)" userId="9cba41ee-7d70-4c23-afba-c2290bddaa61" providerId="ADAL" clId="{96A64858-568A-449F-953B-E48391FA8734}" dt="2025-01-22T17:18:40.355" v="1" actId="2696"/>
        <pc:sldMkLst>
          <pc:docMk/>
          <pc:sldMk cId="1015598433" sldId="414"/>
        </pc:sldMkLst>
      </pc:sldChg>
      <pc:sldChg chg="del">
        <pc:chgData name="Eilidh McGregor (Green Ink)" userId="9cba41ee-7d70-4c23-afba-c2290bddaa61" providerId="ADAL" clId="{96A64858-568A-449F-953B-E48391FA8734}" dt="2025-01-22T17:18:40.355" v="1" actId="2696"/>
        <pc:sldMkLst>
          <pc:docMk/>
          <pc:sldMk cId="2020397534" sldId="415"/>
        </pc:sldMkLst>
      </pc:sldChg>
      <pc:sldChg chg="del">
        <pc:chgData name="Eilidh McGregor (Green Ink)" userId="9cba41ee-7d70-4c23-afba-c2290bddaa61" providerId="ADAL" clId="{96A64858-568A-449F-953B-E48391FA8734}" dt="2025-01-22T17:18:40.355" v="1" actId="2696"/>
        <pc:sldMkLst>
          <pc:docMk/>
          <pc:sldMk cId="1847478965" sldId="416"/>
        </pc:sldMkLst>
      </pc:sldChg>
      <pc:sldChg chg="del">
        <pc:chgData name="Eilidh McGregor (Green Ink)" userId="9cba41ee-7d70-4c23-afba-c2290bddaa61" providerId="ADAL" clId="{96A64858-568A-449F-953B-E48391FA8734}" dt="2025-01-22T17:18:40.355" v="1" actId="2696"/>
        <pc:sldMkLst>
          <pc:docMk/>
          <pc:sldMk cId="3265652103" sldId="418"/>
        </pc:sldMkLst>
      </pc:sldChg>
      <pc:sldChg chg="del">
        <pc:chgData name="Eilidh McGregor (Green Ink)" userId="9cba41ee-7d70-4c23-afba-c2290bddaa61" providerId="ADAL" clId="{96A64858-568A-449F-953B-E48391FA8734}" dt="2025-01-22T17:18:40.355" v="1" actId="2696"/>
        <pc:sldMkLst>
          <pc:docMk/>
          <pc:sldMk cId="2899680230" sldId="419"/>
        </pc:sldMkLst>
      </pc:sldChg>
      <pc:sldChg chg="del">
        <pc:chgData name="Eilidh McGregor (Green Ink)" userId="9cba41ee-7d70-4c23-afba-c2290bddaa61" providerId="ADAL" clId="{96A64858-568A-449F-953B-E48391FA8734}" dt="2025-01-22T17:18:40.355" v="1" actId="2696"/>
        <pc:sldMkLst>
          <pc:docMk/>
          <pc:sldMk cId="3084289961" sldId="420"/>
        </pc:sldMkLst>
      </pc:sldChg>
      <pc:sldChg chg="del">
        <pc:chgData name="Eilidh McGregor (Green Ink)" userId="9cba41ee-7d70-4c23-afba-c2290bddaa61" providerId="ADAL" clId="{96A64858-568A-449F-953B-E48391FA8734}" dt="2025-01-22T17:18:40.355" v="1" actId="2696"/>
        <pc:sldMkLst>
          <pc:docMk/>
          <pc:sldMk cId="2966736274" sldId="421"/>
        </pc:sldMkLst>
      </pc:sldChg>
      <pc:sldChg chg="del">
        <pc:chgData name="Eilidh McGregor (Green Ink)" userId="9cba41ee-7d70-4c23-afba-c2290bddaa61" providerId="ADAL" clId="{96A64858-568A-449F-953B-E48391FA8734}" dt="2025-01-22T17:18:40.355" v="1" actId="2696"/>
        <pc:sldMkLst>
          <pc:docMk/>
          <pc:sldMk cId="1972875164" sldId="422"/>
        </pc:sldMkLst>
      </pc:sldChg>
      <pc:sldChg chg="del">
        <pc:chgData name="Eilidh McGregor (Green Ink)" userId="9cba41ee-7d70-4c23-afba-c2290bddaa61" providerId="ADAL" clId="{96A64858-568A-449F-953B-E48391FA8734}" dt="2025-01-22T17:18:40.355" v="1" actId="2696"/>
        <pc:sldMkLst>
          <pc:docMk/>
          <pc:sldMk cId="1457438846" sldId="423"/>
        </pc:sldMkLst>
      </pc:sldChg>
      <pc:sldChg chg="del">
        <pc:chgData name="Eilidh McGregor (Green Ink)" userId="9cba41ee-7d70-4c23-afba-c2290bddaa61" providerId="ADAL" clId="{96A64858-568A-449F-953B-E48391FA8734}" dt="2025-01-22T17:18:40.355" v="1" actId="2696"/>
        <pc:sldMkLst>
          <pc:docMk/>
          <pc:sldMk cId="588918854" sldId="424"/>
        </pc:sldMkLst>
      </pc:sldChg>
      <pc:sldChg chg="del">
        <pc:chgData name="Eilidh McGregor (Green Ink)" userId="9cba41ee-7d70-4c23-afba-c2290bddaa61" providerId="ADAL" clId="{96A64858-568A-449F-953B-E48391FA8734}" dt="2025-01-22T17:18:40.355" v="1" actId="2696"/>
        <pc:sldMkLst>
          <pc:docMk/>
          <pc:sldMk cId="968710743" sldId="425"/>
        </pc:sldMkLst>
      </pc:sldChg>
      <pc:sldChg chg="del">
        <pc:chgData name="Eilidh McGregor (Green Ink)" userId="9cba41ee-7d70-4c23-afba-c2290bddaa61" providerId="ADAL" clId="{96A64858-568A-449F-953B-E48391FA8734}" dt="2025-01-22T17:18:40.355" v="1" actId="2696"/>
        <pc:sldMkLst>
          <pc:docMk/>
          <pc:sldMk cId="147282105" sldId="426"/>
        </pc:sldMkLst>
      </pc:sldChg>
      <pc:sldChg chg="del">
        <pc:chgData name="Eilidh McGregor (Green Ink)" userId="9cba41ee-7d70-4c23-afba-c2290bddaa61" providerId="ADAL" clId="{96A64858-568A-449F-953B-E48391FA8734}" dt="2025-01-22T17:18:40.355" v="1" actId="2696"/>
        <pc:sldMkLst>
          <pc:docMk/>
          <pc:sldMk cId="4063641347" sldId="427"/>
        </pc:sldMkLst>
      </pc:sldChg>
      <pc:sldChg chg="del">
        <pc:chgData name="Eilidh McGregor (Green Ink)" userId="9cba41ee-7d70-4c23-afba-c2290bddaa61" providerId="ADAL" clId="{96A64858-568A-449F-953B-E48391FA8734}" dt="2025-01-22T17:18:40.355" v="1" actId="2696"/>
        <pc:sldMkLst>
          <pc:docMk/>
          <pc:sldMk cId="3250450290" sldId="428"/>
        </pc:sldMkLst>
      </pc:sldChg>
      <pc:sldChg chg="del">
        <pc:chgData name="Eilidh McGregor (Green Ink)" userId="9cba41ee-7d70-4c23-afba-c2290bddaa61" providerId="ADAL" clId="{96A64858-568A-449F-953B-E48391FA8734}" dt="2025-01-22T17:18:40.355" v="1" actId="2696"/>
        <pc:sldMkLst>
          <pc:docMk/>
          <pc:sldMk cId="708236150" sldId="429"/>
        </pc:sldMkLst>
      </pc:sldChg>
      <pc:sldChg chg="del">
        <pc:chgData name="Eilidh McGregor (Green Ink)" userId="9cba41ee-7d70-4c23-afba-c2290bddaa61" providerId="ADAL" clId="{96A64858-568A-449F-953B-E48391FA8734}" dt="2025-01-22T17:18:40.355" v="1" actId="2696"/>
        <pc:sldMkLst>
          <pc:docMk/>
          <pc:sldMk cId="1777860250" sldId="430"/>
        </pc:sldMkLst>
      </pc:sldChg>
      <pc:sldChg chg="del">
        <pc:chgData name="Eilidh McGregor (Green Ink)" userId="9cba41ee-7d70-4c23-afba-c2290bddaa61" providerId="ADAL" clId="{96A64858-568A-449F-953B-E48391FA8734}" dt="2025-01-22T17:18:40.355" v="1" actId="2696"/>
        <pc:sldMkLst>
          <pc:docMk/>
          <pc:sldMk cId="3879805485" sldId="431"/>
        </pc:sldMkLst>
      </pc:sldChg>
      <pc:sldChg chg="del">
        <pc:chgData name="Eilidh McGregor (Green Ink)" userId="9cba41ee-7d70-4c23-afba-c2290bddaa61" providerId="ADAL" clId="{96A64858-568A-449F-953B-E48391FA8734}" dt="2025-01-22T17:18:40.355" v="1" actId="2696"/>
        <pc:sldMkLst>
          <pc:docMk/>
          <pc:sldMk cId="2111588280" sldId="432"/>
        </pc:sldMkLst>
      </pc:sldChg>
      <pc:sldChg chg="del">
        <pc:chgData name="Eilidh McGregor (Green Ink)" userId="9cba41ee-7d70-4c23-afba-c2290bddaa61" providerId="ADAL" clId="{96A64858-568A-449F-953B-E48391FA8734}" dt="2025-01-22T17:18:40.355" v="1" actId="2696"/>
        <pc:sldMkLst>
          <pc:docMk/>
          <pc:sldMk cId="1060235616" sldId="433"/>
        </pc:sldMkLst>
      </pc:sldChg>
      <pc:sldChg chg="del">
        <pc:chgData name="Eilidh McGregor (Green Ink)" userId="9cba41ee-7d70-4c23-afba-c2290bddaa61" providerId="ADAL" clId="{96A64858-568A-449F-953B-E48391FA8734}" dt="2025-01-22T17:18:40.355" v="1" actId="2696"/>
        <pc:sldMkLst>
          <pc:docMk/>
          <pc:sldMk cId="3693223639" sldId="434"/>
        </pc:sldMkLst>
      </pc:sldChg>
      <pc:sldChg chg="del">
        <pc:chgData name="Eilidh McGregor (Green Ink)" userId="9cba41ee-7d70-4c23-afba-c2290bddaa61" providerId="ADAL" clId="{96A64858-568A-449F-953B-E48391FA8734}" dt="2025-01-22T17:18:40.355" v="1" actId="2696"/>
        <pc:sldMkLst>
          <pc:docMk/>
          <pc:sldMk cId="383238543" sldId="435"/>
        </pc:sldMkLst>
      </pc:sldChg>
      <pc:sldChg chg="del">
        <pc:chgData name="Eilidh McGregor (Green Ink)" userId="9cba41ee-7d70-4c23-afba-c2290bddaa61" providerId="ADAL" clId="{96A64858-568A-449F-953B-E48391FA8734}" dt="2025-01-22T17:18:40.355" v="1" actId="2696"/>
        <pc:sldMkLst>
          <pc:docMk/>
          <pc:sldMk cId="3846787701" sldId="436"/>
        </pc:sldMkLst>
      </pc:sldChg>
      <pc:sldChg chg="del">
        <pc:chgData name="Eilidh McGregor (Green Ink)" userId="9cba41ee-7d70-4c23-afba-c2290bddaa61" providerId="ADAL" clId="{96A64858-568A-449F-953B-E48391FA8734}" dt="2025-01-22T17:18:40.355" v="1" actId="2696"/>
        <pc:sldMkLst>
          <pc:docMk/>
          <pc:sldMk cId="658007478" sldId="437"/>
        </pc:sldMkLst>
      </pc:sldChg>
      <pc:sldChg chg="del">
        <pc:chgData name="Eilidh McGregor (Green Ink)" userId="9cba41ee-7d70-4c23-afba-c2290bddaa61" providerId="ADAL" clId="{96A64858-568A-449F-953B-E48391FA8734}" dt="2025-01-22T17:18:40.355" v="1" actId="2696"/>
        <pc:sldMkLst>
          <pc:docMk/>
          <pc:sldMk cId="1866775652" sldId="438"/>
        </pc:sldMkLst>
      </pc:sldChg>
      <pc:sldChg chg="del">
        <pc:chgData name="Eilidh McGregor (Green Ink)" userId="9cba41ee-7d70-4c23-afba-c2290bddaa61" providerId="ADAL" clId="{96A64858-568A-449F-953B-E48391FA8734}" dt="2025-01-22T17:18:40.355" v="1" actId="2696"/>
        <pc:sldMkLst>
          <pc:docMk/>
          <pc:sldMk cId="3640056953" sldId="439"/>
        </pc:sldMkLst>
      </pc:sldChg>
      <pc:sldChg chg="del">
        <pc:chgData name="Eilidh McGregor (Green Ink)" userId="9cba41ee-7d70-4c23-afba-c2290bddaa61" providerId="ADAL" clId="{96A64858-568A-449F-953B-E48391FA8734}" dt="2025-01-22T17:18:40.355" v="1" actId="2696"/>
        <pc:sldMkLst>
          <pc:docMk/>
          <pc:sldMk cId="2035660140" sldId="440"/>
        </pc:sldMkLst>
      </pc:sldChg>
      <pc:sldChg chg="del">
        <pc:chgData name="Eilidh McGregor (Green Ink)" userId="9cba41ee-7d70-4c23-afba-c2290bddaa61" providerId="ADAL" clId="{96A64858-568A-449F-953B-E48391FA8734}" dt="2025-01-22T17:18:40.355" v="1" actId="2696"/>
        <pc:sldMkLst>
          <pc:docMk/>
          <pc:sldMk cId="1605091778" sldId="441"/>
        </pc:sldMkLst>
      </pc:sldChg>
      <pc:sldChg chg="del">
        <pc:chgData name="Eilidh McGregor (Green Ink)" userId="9cba41ee-7d70-4c23-afba-c2290bddaa61" providerId="ADAL" clId="{96A64858-568A-449F-953B-E48391FA8734}" dt="2025-01-22T17:18:40.355" v="1" actId="2696"/>
        <pc:sldMkLst>
          <pc:docMk/>
          <pc:sldMk cId="4268944015" sldId="442"/>
        </pc:sldMkLst>
      </pc:sldChg>
      <pc:sldChg chg="del">
        <pc:chgData name="Eilidh McGregor (Green Ink)" userId="9cba41ee-7d70-4c23-afba-c2290bddaa61" providerId="ADAL" clId="{96A64858-568A-449F-953B-E48391FA8734}" dt="2025-01-22T17:18:40.355" v="1" actId="2696"/>
        <pc:sldMkLst>
          <pc:docMk/>
          <pc:sldMk cId="836644462" sldId="443"/>
        </pc:sldMkLst>
      </pc:sldChg>
      <pc:sldChg chg="del">
        <pc:chgData name="Eilidh McGregor (Green Ink)" userId="9cba41ee-7d70-4c23-afba-c2290bddaa61" providerId="ADAL" clId="{96A64858-568A-449F-953B-E48391FA8734}" dt="2025-01-22T17:18:40.355" v="1" actId="2696"/>
        <pc:sldMkLst>
          <pc:docMk/>
          <pc:sldMk cId="1624689300" sldId="444"/>
        </pc:sldMkLst>
      </pc:sldChg>
      <pc:sldChg chg="del">
        <pc:chgData name="Eilidh McGregor (Green Ink)" userId="9cba41ee-7d70-4c23-afba-c2290bddaa61" providerId="ADAL" clId="{96A64858-568A-449F-953B-E48391FA8734}" dt="2025-01-22T17:18:40.355" v="1" actId="2696"/>
        <pc:sldMkLst>
          <pc:docMk/>
          <pc:sldMk cId="3211565102" sldId="445"/>
        </pc:sldMkLst>
      </pc:sldChg>
      <pc:sldChg chg="del">
        <pc:chgData name="Eilidh McGregor (Green Ink)" userId="9cba41ee-7d70-4c23-afba-c2290bddaa61" providerId="ADAL" clId="{96A64858-568A-449F-953B-E48391FA8734}" dt="2025-01-22T17:18:40.355" v="1" actId="2696"/>
        <pc:sldMkLst>
          <pc:docMk/>
          <pc:sldMk cId="878336637" sldId="447"/>
        </pc:sldMkLst>
      </pc:sldChg>
      <pc:sldChg chg="del">
        <pc:chgData name="Eilidh McGregor (Green Ink)" userId="9cba41ee-7d70-4c23-afba-c2290bddaa61" providerId="ADAL" clId="{96A64858-568A-449F-953B-E48391FA8734}" dt="2025-01-22T17:18:40.355" v="1" actId="2696"/>
        <pc:sldMkLst>
          <pc:docMk/>
          <pc:sldMk cId="4138028408" sldId="448"/>
        </pc:sldMkLst>
      </pc:sldChg>
      <pc:sldChg chg="del">
        <pc:chgData name="Eilidh McGregor (Green Ink)" userId="9cba41ee-7d70-4c23-afba-c2290bddaa61" providerId="ADAL" clId="{96A64858-568A-449F-953B-E48391FA8734}" dt="2025-01-22T17:18:40.355" v="1" actId="2696"/>
        <pc:sldMkLst>
          <pc:docMk/>
          <pc:sldMk cId="953593568" sldId="449"/>
        </pc:sldMkLst>
      </pc:sldChg>
      <pc:sldChg chg="del">
        <pc:chgData name="Eilidh McGregor (Green Ink)" userId="9cba41ee-7d70-4c23-afba-c2290bddaa61" providerId="ADAL" clId="{96A64858-568A-449F-953B-E48391FA8734}" dt="2025-01-22T17:18:40.355" v="1" actId="2696"/>
        <pc:sldMkLst>
          <pc:docMk/>
          <pc:sldMk cId="3557499827" sldId="450"/>
        </pc:sldMkLst>
      </pc:sldChg>
      <pc:sldChg chg="del">
        <pc:chgData name="Eilidh McGregor (Green Ink)" userId="9cba41ee-7d70-4c23-afba-c2290bddaa61" providerId="ADAL" clId="{96A64858-568A-449F-953B-E48391FA8734}" dt="2025-01-22T17:18:40.355" v="1" actId="2696"/>
        <pc:sldMkLst>
          <pc:docMk/>
          <pc:sldMk cId="3435835886" sldId="451"/>
        </pc:sldMkLst>
      </pc:sldChg>
      <pc:sldChg chg="del">
        <pc:chgData name="Eilidh McGregor (Green Ink)" userId="9cba41ee-7d70-4c23-afba-c2290bddaa61" providerId="ADAL" clId="{96A64858-568A-449F-953B-E48391FA8734}" dt="2025-01-22T17:18:40.355" v="1" actId="2696"/>
        <pc:sldMkLst>
          <pc:docMk/>
          <pc:sldMk cId="3195388984" sldId="452"/>
        </pc:sldMkLst>
      </pc:sldChg>
      <pc:sldChg chg="del">
        <pc:chgData name="Eilidh McGregor (Green Ink)" userId="9cba41ee-7d70-4c23-afba-c2290bddaa61" providerId="ADAL" clId="{96A64858-568A-449F-953B-E48391FA8734}" dt="2025-01-22T17:18:40.355" v="1" actId="2696"/>
        <pc:sldMkLst>
          <pc:docMk/>
          <pc:sldMk cId="1969357477" sldId="453"/>
        </pc:sldMkLst>
      </pc:sldChg>
      <pc:sldChg chg="del">
        <pc:chgData name="Eilidh McGregor (Green Ink)" userId="9cba41ee-7d70-4c23-afba-c2290bddaa61" providerId="ADAL" clId="{96A64858-568A-449F-953B-E48391FA8734}" dt="2025-01-22T17:18:40.355" v="1" actId="2696"/>
        <pc:sldMkLst>
          <pc:docMk/>
          <pc:sldMk cId="2237964821" sldId="454"/>
        </pc:sldMkLst>
      </pc:sldChg>
      <pc:sldChg chg="del">
        <pc:chgData name="Eilidh McGregor (Green Ink)" userId="9cba41ee-7d70-4c23-afba-c2290bddaa61" providerId="ADAL" clId="{96A64858-568A-449F-953B-E48391FA8734}" dt="2025-01-22T17:18:40.355" v="1" actId="2696"/>
        <pc:sldMkLst>
          <pc:docMk/>
          <pc:sldMk cId="984639349" sldId="455"/>
        </pc:sldMkLst>
      </pc:sldChg>
      <pc:sldChg chg="del">
        <pc:chgData name="Eilidh McGregor (Green Ink)" userId="9cba41ee-7d70-4c23-afba-c2290bddaa61" providerId="ADAL" clId="{96A64858-568A-449F-953B-E48391FA8734}" dt="2025-01-22T17:18:40.355" v="1" actId="2696"/>
        <pc:sldMkLst>
          <pc:docMk/>
          <pc:sldMk cId="63581443" sldId="456"/>
        </pc:sldMkLst>
      </pc:sldChg>
      <pc:sldChg chg="del">
        <pc:chgData name="Eilidh McGregor (Green Ink)" userId="9cba41ee-7d70-4c23-afba-c2290bddaa61" providerId="ADAL" clId="{96A64858-568A-449F-953B-E48391FA8734}" dt="2025-01-22T17:18:40.355" v="1" actId="2696"/>
        <pc:sldMkLst>
          <pc:docMk/>
          <pc:sldMk cId="3577199260" sldId="457"/>
        </pc:sldMkLst>
      </pc:sldChg>
      <pc:sldChg chg="del">
        <pc:chgData name="Eilidh McGregor (Green Ink)" userId="9cba41ee-7d70-4c23-afba-c2290bddaa61" providerId="ADAL" clId="{96A64858-568A-449F-953B-E48391FA8734}" dt="2025-01-22T17:18:40.355" v="1" actId="2696"/>
        <pc:sldMkLst>
          <pc:docMk/>
          <pc:sldMk cId="3389280994" sldId="458"/>
        </pc:sldMkLst>
      </pc:sldChg>
      <pc:sldChg chg="del">
        <pc:chgData name="Eilidh McGregor (Green Ink)" userId="9cba41ee-7d70-4c23-afba-c2290bddaa61" providerId="ADAL" clId="{96A64858-568A-449F-953B-E48391FA8734}" dt="2025-01-22T17:18:40.355" v="1" actId="2696"/>
        <pc:sldMkLst>
          <pc:docMk/>
          <pc:sldMk cId="3920546283" sldId="459"/>
        </pc:sldMkLst>
      </pc:sldChg>
      <pc:sldChg chg="del">
        <pc:chgData name="Eilidh McGregor (Green Ink)" userId="9cba41ee-7d70-4c23-afba-c2290bddaa61" providerId="ADAL" clId="{96A64858-568A-449F-953B-E48391FA8734}" dt="2025-01-22T17:18:40.355" v="1" actId="2696"/>
        <pc:sldMkLst>
          <pc:docMk/>
          <pc:sldMk cId="1149370332" sldId="460"/>
        </pc:sldMkLst>
      </pc:sldChg>
      <pc:sldChg chg="del">
        <pc:chgData name="Eilidh McGregor (Green Ink)" userId="9cba41ee-7d70-4c23-afba-c2290bddaa61" providerId="ADAL" clId="{96A64858-568A-449F-953B-E48391FA8734}" dt="2025-01-22T17:18:40.355" v="1" actId="2696"/>
        <pc:sldMkLst>
          <pc:docMk/>
          <pc:sldMk cId="4190746743" sldId="461"/>
        </pc:sldMkLst>
      </pc:sldChg>
      <pc:sldChg chg="del">
        <pc:chgData name="Eilidh McGregor (Green Ink)" userId="9cba41ee-7d70-4c23-afba-c2290bddaa61" providerId="ADAL" clId="{96A64858-568A-449F-953B-E48391FA8734}" dt="2025-01-22T17:18:40.355" v="1" actId="2696"/>
        <pc:sldMkLst>
          <pc:docMk/>
          <pc:sldMk cId="1221260822" sldId="462"/>
        </pc:sldMkLst>
      </pc:sldChg>
      <pc:sldChg chg="del">
        <pc:chgData name="Eilidh McGregor (Green Ink)" userId="9cba41ee-7d70-4c23-afba-c2290bddaa61" providerId="ADAL" clId="{96A64858-568A-449F-953B-E48391FA8734}" dt="2025-01-22T17:18:40.355" v="1" actId="2696"/>
        <pc:sldMkLst>
          <pc:docMk/>
          <pc:sldMk cId="1073958280" sldId="463"/>
        </pc:sldMkLst>
      </pc:sldChg>
      <pc:sldChg chg="del">
        <pc:chgData name="Eilidh McGregor (Green Ink)" userId="9cba41ee-7d70-4c23-afba-c2290bddaa61" providerId="ADAL" clId="{96A64858-568A-449F-953B-E48391FA8734}" dt="2025-01-22T17:18:40.355" v="1" actId="2696"/>
        <pc:sldMkLst>
          <pc:docMk/>
          <pc:sldMk cId="3036945501" sldId="464"/>
        </pc:sldMkLst>
      </pc:sldChg>
      <pc:sldChg chg="del">
        <pc:chgData name="Eilidh McGregor (Green Ink)" userId="9cba41ee-7d70-4c23-afba-c2290bddaa61" providerId="ADAL" clId="{96A64858-568A-449F-953B-E48391FA8734}" dt="2025-01-22T17:18:40.355" v="1" actId="2696"/>
        <pc:sldMkLst>
          <pc:docMk/>
          <pc:sldMk cId="4277461874" sldId="466"/>
        </pc:sldMkLst>
      </pc:sldChg>
      <pc:sldChg chg="del">
        <pc:chgData name="Eilidh McGregor (Green Ink)" userId="9cba41ee-7d70-4c23-afba-c2290bddaa61" providerId="ADAL" clId="{96A64858-568A-449F-953B-E48391FA8734}" dt="2025-01-22T17:18:40.355" v="1" actId="2696"/>
        <pc:sldMkLst>
          <pc:docMk/>
          <pc:sldMk cId="2513149446" sldId="467"/>
        </pc:sldMkLst>
      </pc:sldChg>
      <pc:sldChg chg="del">
        <pc:chgData name="Eilidh McGregor (Green Ink)" userId="9cba41ee-7d70-4c23-afba-c2290bddaa61" providerId="ADAL" clId="{96A64858-568A-449F-953B-E48391FA8734}" dt="2025-01-22T17:18:40.355" v="1" actId="2696"/>
        <pc:sldMkLst>
          <pc:docMk/>
          <pc:sldMk cId="1553088747" sldId="468"/>
        </pc:sldMkLst>
      </pc:sldChg>
      <pc:sldChg chg="del">
        <pc:chgData name="Eilidh McGregor (Green Ink)" userId="9cba41ee-7d70-4c23-afba-c2290bddaa61" providerId="ADAL" clId="{96A64858-568A-449F-953B-E48391FA8734}" dt="2025-01-22T17:18:40.355" v="1" actId="2696"/>
        <pc:sldMkLst>
          <pc:docMk/>
          <pc:sldMk cId="4206548849" sldId="469"/>
        </pc:sldMkLst>
      </pc:sldChg>
      <pc:sldChg chg="del">
        <pc:chgData name="Eilidh McGregor (Green Ink)" userId="9cba41ee-7d70-4c23-afba-c2290bddaa61" providerId="ADAL" clId="{96A64858-568A-449F-953B-E48391FA8734}" dt="2025-01-22T17:18:40.355" v="1" actId="2696"/>
        <pc:sldMkLst>
          <pc:docMk/>
          <pc:sldMk cId="564785877" sldId="470"/>
        </pc:sldMkLst>
      </pc:sldChg>
      <pc:sldChg chg="del">
        <pc:chgData name="Eilidh McGregor (Green Ink)" userId="9cba41ee-7d70-4c23-afba-c2290bddaa61" providerId="ADAL" clId="{96A64858-568A-449F-953B-E48391FA8734}" dt="2025-01-22T17:18:40.355" v="1" actId="2696"/>
        <pc:sldMkLst>
          <pc:docMk/>
          <pc:sldMk cId="914278702" sldId="471"/>
        </pc:sldMkLst>
      </pc:sldChg>
      <pc:sldChg chg="del">
        <pc:chgData name="Eilidh McGregor (Green Ink)" userId="9cba41ee-7d70-4c23-afba-c2290bddaa61" providerId="ADAL" clId="{96A64858-568A-449F-953B-E48391FA8734}" dt="2025-01-22T17:18:40.355" v="1" actId="2696"/>
        <pc:sldMkLst>
          <pc:docMk/>
          <pc:sldMk cId="570678662" sldId="472"/>
        </pc:sldMkLst>
      </pc:sldChg>
      <pc:sldChg chg="del">
        <pc:chgData name="Eilidh McGregor (Green Ink)" userId="9cba41ee-7d70-4c23-afba-c2290bddaa61" providerId="ADAL" clId="{96A64858-568A-449F-953B-E48391FA8734}" dt="2025-01-22T17:18:40.355" v="1" actId="2696"/>
        <pc:sldMkLst>
          <pc:docMk/>
          <pc:sldMk cId="3411515881" sldId="473"/>
        </pc:sldMkLst>
      </pc:sldChg>
      <pc:sldChg chg="del">
        <pc:chgData name="Eilidh McGregor (Green Ink)" userId="9cba41ee-7d70-4c23-afba-c2290bddaa61" providerId="ADAL" clId="{96A64858-568A-449F-953B-E48391FA8734}" dt="2025-01-22T17:18:40.355" v="1" actId="2696"/>
        <pc:sldMkLst>
          <pc:docMk/>
          <pc:sldMk cId="3897835836" sldId="474"/>
        </pc:sldMkLst>
      </pc:sldChg>
      <pc:sldChg chg="del">
        <pc:chgData name="Eilidh McGregor (Green Ink)" userId="9cba41ee-7d70-4c23-afba-c2290bddaa61" providerId="ADAL" clId="{96A64858-568A-449F-953B-E48391FA8734}" dt="2025-01-22T17:18:40.355" v="1" actId="2696"/>
        <pc:sldMkLst>
          <pc:docMk/>
          <pc:sldMk cId="4067566897" sldId="475"/>
        </pc:sldMkLst>
      </pc:sldChg>
      <pc:sldChg chg="del">
        <pc:chgData name="Eilidh McGregor (Green Ink)" userId="9cba41ee-7d70-4c23-afba-c2290bddaa61" providerId="ADAL" clId="{96A64858-568A-449F-953B-E48391FA8734}" dt="2025-01-22T17:18:40.355" v="1" actId="2696"/>
        <pc:sldMkLst>
          <pc:docMk/>
          <pc:sldMk cId="2824503324" sldId="476"/>
        </pc:sldMkLst>
      </pc:sldChg>
      <pc:sldChg chg="del">
        <pc:chgData name="Eilidh McGregor (Green Ink)" userId="9cba41ee-7d70-4c23-afba-c2290bddaa61" providerId="ADAL" clId="{96A64858-568A-449F-953B-E48391FA8734}" dt="2025-01-22T17:18:40.355" v="1" actId="2696"/>
        <pc:sldMkLst>
          <pc:docMk/>
          <pc:sldMk cId="2101170238" sldId="477"/>
        </pc:sldMkLst>
      </pc:sldChg>
      <pc:sldChg chg="del">
        <pc:chgData name="Eilidh McGregor (Green Ink)" userId="9cba41ee-7d70-4c23-afba-c2290bddaa61" providerId="ADAL" clId="{96A64858-568A-449F-953B-E48391FA8734}" dt="2025-01-22T17:18:40.355" v="1" actId="2696"/>
        <pc:sldMkLst>
          <pc:docMk/>
          <pc:sldMk cId="3184517940" sldId="478"/>
        </pc:sldMkLst>
      </pc:sldChg>
      <pc:sldChg chg="del">
        <pc:chgData name="Eilidh McGregor (Green Ink)" userId="9cba41ee-7d70-4c23-afba-c2290bddaa61" providerId="ADAL" clId="{96A64858-568A-449F-953B-E48391FA8734}" dt="2025-01-22T17:18:40.355" v="1" actId="2696"/>
        <pc:sldMkLst>
          <pc:docMk/>
          <pc:sldMk cId="1944775028" sldId="479"/>
        </pc:sldMkLst>
      </pc:sldChg>
      <pc:sldChg chg="del">
        <pc:chgData name="Eilidh McGregor (Green Ink)" userId="9cba41ee-7d70-4c23-afba-c2290bddaa61" providerId="ADAL" clId="{96A64858-568A-449F-953B-E48391FA8734}" dt="2025-01-22T17:18:40.355" v="1" actId="2696"/>
        <pc:sldMkLst>
          <pc:docMk/>
          <pc:sldMk cId="2436485472" sldId="480"/>
        </pc:sldMkLst>
      </pc:sldChg>
      <pc:sldChg chg="del">
        <pc:chgData name="Eilidh McGregor (Green Ink)" userId="9cba41ee-7d70-4c23-afba-c2290bddaa61" providerId="ADAL" clId="{96A64858-568A-449F-953B-E48391FA8734}" dt="2025-01-22T17:18:40.355" v="1" actId="2696"/>
        <pc:sldMkLst>
          <pc:docMk/>
          <pc:sldMk cId="250980949" sldId="481"/>
        </pc:sldMkLst>
      </pc:sldChg>
      <pc:sldChg chg="del">
        <pc:chgData name="Eilidh McGregor (Green Ink)" userId="9cba41ee-7d70-4c23-afba-c2290bddaa61" providerId="ADAL" clId="{96A64858-568A-449F-953B-E48391FA8734}" dt="2025-01-22T17:18:40.355" v="1" actId="2696"/>
        <pc:sldMkLst>
          <pc:docMk/>
          <pc:sldMk cId="1428059581" sldId="482"/>
        </pc:sldMkLst>
      </pc:sldChg>
      <pc:sldChg chg="del">
        <pc:chgData name="Eilidh McGregor (Green Ink)" userId="9cba41ee-7d70-4c23-afba-c2290bddaa61" providerId="ADAL" clId="{96A64858-568A-449F-953B-E48391FA8734}" dt="2025-01-22T17:18:40.355" v="1" actId="2696"/>
        <pc:sldMkLst>
          <pc:docMk/>
          <pc:sldMk cId="2513338623" sldId="483"/>
        </pc:sldMkLst>
      </pc:sldChg>
      <pc:sldChg chg="del">
        <pc:chgData name="Eilidh McGregor (Green Ink)" userId="9cba41ee-7d70-4c23-afba-c2290bddaa61" providerId="ADAL" clId="{96A64858-568A-449F-953B-E48391FA8734}" dt="2025-01-22T17:18:40.355" v="1" actId="2696"/>
        <pc:sldMkLst>
          <pc:docMk/>
          <pc:sldMk cId="192575717" sldId="484"/>
        </pc:sldMkLst>
      </pc:sldChg>
      <pc:sldChg chg="del">
        <pc:chgData name="Eilidh McGregor (Green Ink)" userId="9cba41ee-7d70-4c23-afba-c2290bddaa61" providerId="ADAL" clId="{96A64858-568A-449F-953B-E48391FA8734}" dt="2025-01-22T17:18:40.355" v="1" actId="2696"/>
        <pc:sldMkLst>
          <pc:docMk/>
          <pc:sldMk cId="1930407470" sldId="485"/>
        </pc:sldMkLst>
      </pc:sldChg>
      <pc:sldChg chg="del">
        <pc:chgData name="Eilidh McGregor (Green Ink)" userId="9cba41ee-7d70-4c23-afba-c2290bddaa61" providerId="ADAL" clId="{96A64858-568A-449F-953B-E48391FA8734}" dt="2025-01-22T17:18:40.355" v="1" actId="2696"/>
        <pc:sldMkLst>
          <pc:docMk/>
          <pc:sldMk cId="626264679" sldId="486"/>
        </pc:sldMkLst>
      </pc:sldChg>
      <pc:sldChg chg="del">
        <pc:chgData name="Eilidh McGregor (Green Ink)" userId="9cba41ee-7d70-4c23-afba-c2290bddaa61" providerId="ADAL" clId="{96A64858-568A-449F-953B-E48391FA8734}" dt="2025-01-22T17:18:40.355" v="1" actId="2696"/>
        <pc:sldMkLst>
          <pc:docMk/>
          <pc:sldMk cId="1635358212" sldId="488"/>
        </pc:sldMkLst>
      </pc:sldChg>
      <pc:sldChg chg="del">
        <pc:chgData name="Eilidh McGregor (Green Ink)" userId="9cba41ee-7d70-4c23-afba-c2290bddaa61" providerId="ADAL" clId="{96A64858-568A-449F-953B-E48391FA8734}" dt="2025-01-22T17:18:40.355" v="1" actId="2696"/>
        <pc:sldMkLst>
          <pc:docMk/>
          <pc:sldMk cId="1887854444" sldId="489"/>
        </pc:sldMkLst>
      </pc:sldChg>
      <pc:sldChg chg="del">
        <pc:chgData name="Eilidh McGregor (Green Ink)" userId="9cba41ee-7d70-4c23-afba-c2290bddaa61" providerId="ADAL" clId="{96A64858-568A-449F-953B-E48391FA8734}" dt="2025-01-22T17:18:40.355" v="1" actId="2696"/>
        <pc:sldMkLst>
          <pc:docMk/>
          <pc:sldMk cId="1963412723" sldId="490"/>
        </pc:sldMkLst>
      </pc:sldChg>
      <pc:sldChg chg="del">
        <pc:chgData name="Eilidh McGregor (Green Ink)" userId="9cba41ee-7d70-4c23-afba-c2290bddaa61" providerId="ADAL" clId="{96A64858-568A-449F-953B-E48391FA8734}" dt="2025-01-22T17:18:40.355" v="1" actId="2696"/>
        <pc:sldMkLst>
          <pc:docMk/>
          <pc:sldMk cId="2712041305" sldId="491"/>
        </pc:sldMkLst>
      </pc:sldChg>
      <pc:sldChg chg="del">
        <pc:chgData name="Eilidh McGregor (Green Ink)" userId="9cba41ee-7d70-4c23-afba-c2290bddaa61" providerId="ADAL" clId="{96A64858-568A-449F-953B-E48391FA8734}" dt="2025-01-22T17:18:40.355" v="1" actId="2696"/>
        <pc:sldMkLst>
          <pc:docMk/>
          <pc:sldMk cId="60241425" sldId="492"/>
        </pc:sldMkLst>
      </pc:sldChg>
      <pc:sldChg chg="del">
        <pc:chgData name="Eilidh McGregor (Green Ink)" userId="9cba41ee-7d70-4c23-afba-c2290bddaa61" providerId="ADAL" clId="{96A64858-568A-449F-953B-E48391FA8734}" dt="2025-01-22T17:18:40.355" v="1" actId="2696"/>
        <pc:sldMkLst>
          <pc:docMk/>
          <pc:sldMk cId="892226930" sldId="493"/>
        </pc:sldMkLst>
      </pc:sldChg>
      <pc:sldChg chg="del">
        <pc:chgData name="Eilidh McGregor (Green Ink)" userId="9cba41ee-7d70-4c23-afba-c2290bddaa61" providerId="ADAL" clId="{96A64858-568A-449F-953B-E48391FA8734}" dt="2025-01-22T17:18:40.355" v="1" actId="2696"/>
        <pc:sldMkLst>
          <pc:docMk/>
          <pc:sldMk cId="3535472846" sldId="494"/>
        </pc:sldMkLst>
      </pc:sldChg>
      <pc:sldChg chg="del">
        <pc:chgData name="Eilidh McGregor (Green Ink)" userId="9cba41ee-7d70-4c23-afba-c2290bddaa61" providerId="ADAL" clId="{96A64858-568A-449F-953B-E48391FA8734}" dt="2025-01-22T17:18:40.355" v="1" actId="2696"/>
        <pc:sldMkLst>
          <pc:docMk/>
          <pc:sldMk cId="32059954" sldId="495"/>
        </pc:sldMkLst>
      </pc:sldChg>
      <pc:sldChg chg="del">
        <pc:chgData name="Eilidh McGregor (Green Ink)" userId="9cba41ee-7d70-4c23-afba-c2290bddaa61" providerId="ADAL" clId="{96A64858-568A-449F-953B-E48391FA8734}" dt="2025-01-22T17:18:40.355" v="1" actId="2696"/>
        <pc:sldMkLst>
          <pc:docMk/>
          <pc:sldMk cId="1216624615" sldId="496"/>
        </pc:sldMkLst>
      </pc:sldChg>
      <pc:sldChg chg="del">
        <pc:chgData name="Eilidh McGregor (Green Ink)" userId="9cba41ee-7d70-4c23-afba-c2290bddaa61" providerId="ADAL" clId="{96A64858-568A-449F-953B-E48391FA8734}" dt="2025-01-22T17:18:40.355" v="1" actId="2696"/>
        <pc:sldMkLst>
          <pc:docMk/>
          <pc:sldMk cId="669582613" sldId="498"/>
        </pc:sldMkLst>
      </pc:sldChg>
      <pc:sldChg chg="del">
        <pc:chgData name="Eilidh McGregor (Green Ink)" userId="9cba41ee-7d70-4c23-afba-c2290bddaa61" providerId="ADAL" clId="{96A64858-568A-449F-953B-E48391FA8734}" dt="2025-01-22T17:18:40.355" v="1" actId="2696"/>
        <pc:sldMkLst>
          <pc:docMk/>
          <pc:sldMk cId="2279994913" sldId="499"/>
        </pc:sldMkLst>
      </pc:sldChg>
      <pc:sldChg chg="del">
        <pc:chgData name="Eilidh McGregor (Green Ink)" userId="9cba41ee-7d70-4c23-afba-c2290bddaa61" providerId="ADAL" clId="{96A64858-568A-449F-953B-E48391FA8734}" dt="2025-01-22T17:18:40.355" v="1" actId="2696"/>
        <pc:sldMkLst>
          <pc:docMk/>
          <pc:sldMk cId="2703098110" sldId="501"/>
        </pc:sldMkLst>
      </pc:sldChg>
      <pc:sldChg chg="del">
        <pc:chgData name="Eilidh McGregor (Green Ink)" userId="9cba41ee-7d70-4c23-afba-c2290bddaa61" providerId="ADAL" clId="{96A64858-568A-449F-953B-E48391FA8734}" dt="2025-01-22T17:18:40.355" v="1" actId="2696"/>
        <pc:sldMkLst>
          <pc:docMk/>
          <pc:sldMk cId="1917566058" sldId="502"/>
        </pc:sldMkLst>
      </pc:sldChg>
      <pc:sldChg chg="del">
        <pc:chgData name="Eilidh McGregor (Green Ink)" userId="9cba41ee-7d70-4c23-afba-c2290bddaa61" providerId="ADAL" clId="{96A64858-568A-449F-953B-E48391FA8734}" dt="2025-01-22T17:18:40.355" v="1" actId="2696"/>
        <pc:sldMkLst>
          <pc:docMk/>
          <pc:sldMk cId="3835835597" sldId="503"/>
        </pc:sldMkLst>
      </pc:sldChg>
      <pc:sldChg chg="del">
        <pc:chgData name="Eilidh McGregor (Green Ink)" userId="9cba41ee-7d70-4c23-afba-c2290bddaa61" providerId="ADAL" clId="{96A64858-568A-449F-953B-E48391FA8734}" dt="2025-01-22T17:18:40.355" v="1" actId="2696"/>
        <pc:sldMkLst>
          <pc:docMk/>
          <pc:sldMk cId="516420185" sldId="504"/>
        </pc:sldMkLst>
      </pc:sldChg>
      <pc:sldChg chg="del">
        <pc:chgData name="Eilidh McGregor (Green Ink)" userId="9cba41ee-7d70-4c23-afba-c2290bddaa61" providerId="ADAL" clId="{96A64858-568A-449F-953B-E48391FA8734}" dt="2025-01-22T17:18:40.355" v="1" actId="2696"/>
        <pc:sldMkLst>
          <pc:docMk/>
          <pc:sldMk cId="2793079073" sldId="505"/>
        </pc:sldMkLst>
      </pc:sldChg>
      <pc:sldChg chg="del">
        <pc:chgData name="Eilidh McGregor (Green Ink)" userId="9cba41ee-7d70-4c23-afba-c2290bddaa61" providerId="ADAL" clId="{96A64858-568A-449F-953B-E48391FA8734}" dt="2025-01-22T17:18:40.355" v="1" actId="2696"/>
        <pc:sldMkLst>
          <pc:docMk/>
          <pc:sldMk cId="3455035072" sldId="506"/>
        </pc:sldMkLst>
      </pc:sldChg>
      <pc:sldChg chg="del">
        <pc:chgData name="Eilidh McGregor (Green Ink)" userId="9cba41ee-7d70-4c23-afba-c2290bddaa61" providerId="ADAL" clId="{96A64858-568A-449F-953B-E48391FA8734}" dt="2025-01-22T17:18:40.355" v="1" actId="2696"/>
        <pc:sldMkLst>
          <pc:docMk/>
          <pc:sldMk cId="2864550227" sldId="507"/>
        </pc:sldMkLst>
      </pc:sldChg>
      <pc:sldChg chg="del">
        <pc:chgData name="Eilidh McGregor (Green Ink)" userId="9cba41ee-7d70-4c23-afba-c2290bddaa61" providerId="ADAL" clId="{96A64858-568A-449F-953B-E48391FA8734}" dt="2025-01-22T17:18:40.355" v="1" actId="2696"/>
        <pc:sldMkLst>
          <pc:docMk/>
          <pc:sldMk cId="1372983916" sldId="508"/>
        </pc:sldMkLst>
      </pc:sldChg>
      <pc:sldChg chg="del">
        <pc:chgData name="Eilidh McGregor (Green Ink)" userId="9cba41ee-7d70-4c23-afba-c2290bddaa61" providerId="ADAL" clId="{96A64858-568A-449F-953B-E48391FA8734}" dt="2025-01-22T17:18:40.355" v="1" actId="2696"/>
        <pc:sldMkLst>
          <pc:docMk/>
          <pc:sldMk cId="2620479518" sldId="509"/>
        </pc:sldMkLst>
      </pc:sldChg>
      <pc:sldChg chg="del">
        <pc:chgData name="Eilidh McGregor (Green Ink)" userId="9cba41ee-7d70-4c23-afba-c2290bddaa61" providerId="ADAL" clId="{96A64858-568A-449F-953B-E48391FA8734}" dt="2025-01-22T17:18:40.355" v="1" actId="2696"/>
        <pc:sldMkLst>
          <pc:docMk/>
          <pc:sldMk cId="455493254" sldId="510"/>
        </pc:sldMkLst>
      </pc:sldChg>
      <pc:sldChg chg="del">
        <pc:chgData name="Eilidh McGregor (Green Ink)" userId="9cba41ee-7d70-4c23-afba-c2290bddaa61" providerId="ADAL" clId="{96A64858-568A-449F-953B-E48391FA8734}" dt="2025-01-22T17:18:40.355" v="1" actId="2696"/>
        <pc:sldMkLst>
          <pc:docMk/>
          <pc:sldMk cId="1741917319" sldId="511"/>
        </pc:sldMkLst>
      </pc:sldChg>
      <pc:sldChg chg="del">
        <pc:chgData name="Eilidh McGregor (Green Ink)" userId="9cba41ee-7d70-4c23-afba-c2290bddaa61" providerId="ADAL" clId="{96A64858-568A-449F-953B-E48391FA8734}" dt="2025-01-22T17:18:40.355" v="1" actId="2696"/>
        <pc:sldMkLst>
          <pc:docMk/>
          <pc:sldMk cId="290102901" sldId="512"/>
        </pc:sldMkLst>
      </pc:sldChg>
      <pc:sldChg chg="del">
        <pc:chgData name="Eilidh McGregor (Green Ink)" userId="9cba41ee-7d70-4c23-afba-c2290bddaa61" providerId="ADAL" clId="{96A64858-568A-449F-953B-E48391FA8734}" dt="2025-01-22T17:18:40.355" v="1" actId="2696"/>
        <pc:sldMkLst>
          <pc:docMk/>
          <pc:sldMk cId="9701064" sldId="513"/>
        </pc:sldMkLst>
      </pc:sldChg>
      <pc:sldChg chg="del">
        <pc:chgData name="Eilidh McGregor (Green Ink)" userId="9cba41ee-7d70-4c23-afba-c2290bddaa61" providerId="ADAL" clId="{96A64858-568A-449F-953B-E48391FA8734}" dt="2025-01-22T17:18:40.355" v="1" actId="2696"/>
        <pc:sldMkLst>
          <pc:docMk/>
          <pc:sldMk cId="1270264776" sldId="514"/>
        </pc:sldMkLst>
      </pc:sldChg>
      <pc:sldChg chg="del">
        <pc:chgData name="Eilidh McGregor (Green Ink)" userId="9cba41ee-7d70-4c23-afba-c2290bddaa61" providerId="ADAL" clId="{96A64858-568A-449F-953B-E48391FA8734}" dt="2025-01-22T17:18:40.355" v="1" actId="2696"/>
        <pc:sldMkLst>
          <pc:docMk/>
          <pc:sldMk cId="4163161739" sldId="515"/>
        </pc:sldMkLst>
      </pc:sldChg>
      <pc:sldChg chg="del">
        <pc:chgData name="Eilidh McGregor (Green Ink)" userId="9cba41ee-7d70-4c23-afba-c2290bddaa61" providerId="ADAL" clId="{96A64858-568A-449F-953B-E48391FA8734}" dt="2025-01-22T17:18:40.355" v="1" actId="2696"/>
        <pc:sldMkLst>
          <pc:docMk/>
          <pc:sldMk cId="1155460931" sldId="516"/>
        </pc:sldMkLst>
      </pc:sldChg>
      <pc:sldChg chg="del">
        <pc:chgData name="Eilidh McGregor (Green Ink)" userId="9cba41ee-7d70-4c23-afba-c2290bddaa61" providerId="ADAL" clId="{96A64858-568A-449F-953B-E48391FA8734}" dt="2025-01-22T17:18:40.355" v="1" actId="2696"/>
        <pc:sldMkLst>
          <pc:docMk/>
          <pc:sldMk cId="4043179754" sldId="517"/>
        </pc:sldMkLst>
      </pc:sldChg>
      <pc:sldChg chg="del">
        <pc:chgData name="Eilidh McGregor (Green Ink)" userId="9cba41ee-7d70-4c23-afba-c2290bddaa61" providerId="ADAL" clId="{96A64858-568A-449F-953B-E48391FA8734}" dt="2025-01-22T17:18:40.355" v="1" actId="2696"/>
        <pc:sldMkLst>
          <pc:docMk/>
          <pc:sldMk cId="261152892" sldId="518"/>
        </pc:sldMkLst>
      </pc:sldChg>
      <pc:sldChg chg="del">
        <pc:chgData name="Eilidh McGregor (Green Ink)" userId="9cba41ee-7d70-4c23-afba-c2290bddaa61" providerId="ADAL" clId="{96A64858-568A-449F-953B-E48391FA8734}" dt="2025-01-22T17:18:40.355" v="1" actId="2696"/>
        <pc:sldMkLst>
          <pc:docMk/>
          <pc:sldMk cId="4201634426" sldId="519"/>
        </pc:sldMkLst>
      </pc:sldChg>
      <pc:sldChg chg="del">
        <pc:chgData name="Eilidh McGregor (Green Ink)" userId="9cba41ee-7d70-4c23-afba-c2290bddaa61" providerId="ADAL" clId="{96A64858-568A-449F-953B-E48391FA8734}" dt="2025-01-22T17:18:40.355" v="1" actId="2696"/>
        <pc:sldMkLst>
          <pc:docMk/>
          <pc:sldMk cId="3363182507" sldId="520"/>
        </pc:sldMkLst>
      </pc:sldChg>
      <pc:sldChg chg="del">
        <pc:chgData name="Eilidh McGregor (Green Ink)" userId="9cba41ee-7d70-4c23-afba-c2290bddaa61" providerId="ADAL" clId="{96A64858-568A-449F-953B-E48391FA8734}" dt="2025-01-22T17:18:40.355" v="1" actId="2696"/>
        <pc:sldMkLst>
          <pc:docMk/>
          <pc:sldMk cId="4034244694" sldId="521"/>
        </pc:sldMkLst>
      </pc:sldChg>
      <pc:sldChg chg="del">
        <pc:chgData name="Eilidh McGregor (Green Ink)" userId="9cba41ee-7d70-4c23-afba-c2290bddaa61" providerId="ADAL" clId="{96A64858-568A-449F-953B-E48391FA8734}" dt="2025-01-22T17:18:40.355" v="1" actId="2696"/>
        <pc:sldMkLst>
          <pc:docMk/>
          <pc:sldMk cId="2916014845" sldId="522"/>
        </pc:sldMkLst>
      </pc:sldChg>
      <pc:sldChg chg="del">
        <pc:chgData name="Eilidh McGregor (Green Ink)" userId="9cba41ee-7d70-4c23-afba-c2290bddaa61" providerId="ADAL" clId="{96A64858-568A-449F-953B-E48391FA8734}" dt="2025-01-22T17:18:40.355" v="1" actId="2696"/>
        <pc:sldMkLst>
          <pc:docMk/>
          <pc:sldMk cId="3098079620" sldId="523"/>
        </pc:sldMkLst>
      </pc:sldChg>
      <pc:sldChg chg="del">
        <pc:chgData name="Eilidh McGregor (Green Ink)" userId="9cba41ee-7d70-4c23-afba-c2290bddaa61" providerId="ADAL" clId="{96A64858-568A-449F-953B-E48391FA8734}" dt="2025-01-22T17:18:40.355" v="1" actId="2696"/>
        <pc:sldMkLst>
          <pc:docMk/>
          <pc:sldMk cId="1698864919" sldId="524"/>
        </pc:sldMkLst>
      </pc:sldChg>
      <pc:sldChg chg="del">
        <pc:chgData name="Eilidh McGregor (Green Ink)" userId="9cba41ee-7d70-4c23-afba-c2290bddaa61" providerId="ADAL" clId="{96A64858-568A-449F-953B-E48391FA8734}" dt="2025-01-22T17:18:40.355" v="1" actId="2696"/>
        <pc:sldMkLst>
          <pc:docMk/>
          <pc:sldMk cId="104666613" sldId="525"/>
        </pc:sldMkLst>
      </pc:sldChg>
      <pc:sldChg chg="del">
        <pc:chgData name="Eilidh McGregor (Green Ink)" userId="9cba41ee-7d70-4c23-afba-c2290bddaa61" providerId="ADAL" clId="{96A64858-568A-449F-953B-E48391FA8734}" dt="2025-01-22T17:18:40.355" v="1" actId="2696"/>
        <pc:sldMkLst>
          <pc:docMk/>
          <pc:sldMk cId="1994937616" sldId="526"/>
        </pc:sldMkLst>
      </pc:sldChg>
      <pc:sldChg chg="del">
        <pc:chgData name="Eilidh McGregor (Green Ink)" userId="9cba41ee-7d70-4c23-afba-c2290bddaa61" providerId="ADAL" clId="{96A64858-568A-449F-953B-E48391FA8734}" dt="2025-01-22T17:18:40.355" v="1" actId="2696"/>
        <pc:sldMkLst>
          <pc:docMk/>
          <pc:sldMk cId="1038560813" sldId="527"/>
        </pc:sldMkLst>
      </pc:sldChg>
      <pc:sldChg chg="del">
        <pc:chgData name="Eilidh McGregor (Green Ink)" userId="9cba41ee-7d70-4c23-afba-c2290bddaa61" providerId="ADAL" clId="{96A64858-568A-449F-953B-E48391FA8734}" dt="2025-01-22T17:18:40.355" v="1" actId="2696"/>
        <pc:sldMkLst>
          <pc:docMk/>
          <pc:sldMk cId="3612673987" sldId="529"/>
        </pc:sldMkLst>
      </pc:sldChg>
      <pc:sldChg chg="del">
        <pc:chgData name="Eilidh McGregor (Green Ink)" userId="9cba41ee-7d70-4c23-afba-c2290bddaa61" providerId="ADAL" clId="{96A64858-568A-449F-953B-E48391FA8734}" dt="2025-01-22T17:18:40.355" v="1" actId="2696"/>
        <pc:sldMkLst>
          <pc:docMk/>
          <pc:sldMk cId="3962482384" sldId="530"/>
        </pc:sldMkLst>
      </pc:sldChg>
      <pc:sldChg chg="del">
        <pc:chgData name="Eilidh McGregor (Green Ink)" userId="9cba41ee-7d70-4c23-afba-c2290bddaa61" providerId="ADAL" clId="{96A64858-568A-449F-953B-E48391FA8734}" dt="2025-01-22T17:18:40.355" v="1" actId="2696"/>
        <pc:sldMkLst>
          <pc:docMk/>
          <pc:sldMk cId="2202465377" sldId="531"/>
        </pc:sldMkLst>
      </pc:sldChg>
      <pc:sldChg chg="del">
        <pc:chgData name="Eilidh McGregor (Green Ink)" userId="9cba41ee-7d70-4c23-afba-c2290bddaa61" providerId="ADAL" clId="{96A64858-568A-449F-953B-E48391FA8734}" dt="2025-01-22T17:18:40.355" v="1" actId="2696"/>
        <pc:sldMkLst>
          <pc:docMk/>
          <pc:sldMk cId="2896110165" sldId="532"/>
        </pc:sldMkLst>
      </pc:sldChg>
      <pc:sldChg chg="del">
        <pc:chgData name="Eilidh McGregor (Green Ink)" userId="9cba41ee-7d70-4c23-afba-c2290bddaa61" providerId="ADAL" clId="{96A64858-568A-449F-953B-E48391FA8734}" dt="2025-01-22T17:18:40.355" v="1" actId="2696"/>
        <pc:sldMkLst>
          <pc:docMk/>
          <pc:sldMk cId="2849063426" sldId="533"/>
        </pc:sldMkLst>
      </pc:sldChg>
      <pc:sldChg chg="del">
        <pc:chgData name="Eilidh McGregor (Green Ink)" userId="9cba41ee-7d70-4c23-afba-c2290bddaa61" providerId="ADAL" clId="{96A64858-568A-449F-953B-E48391FA8734}" dt="2025-01-22T17:18:40.355" v="1" actId="2696"/>
        <pc:sldMkLst>
          <pc:docMk/>
          <pc:sldMk cId="2535825104" sldId="534"/>
        </pc:sldMkLst>
      </pc:sldChg>
      <pc:sldChg chg="del">
        <pc:chgData name="Eilidh McGregor (Green Ink)" userId="9cba41ee-7d70-4c23-afba-c2290bddaa61" providerId="ADAL" clId="{96A64858-568A-449F-953B-E48391FA8734}" dt="2025-01-22T17:18:40.355" v="1" actId="2696"/>
        <pc:sldMkLst>
          <pc:docMk/>
          <pc:sldMk cId="1533371814" sldId="535"/>
        </pc:sldMkLst>
      </pc:sldChg>
      <pc:sldChg chg="del">
        <pc:chgData name="Eilidh McGregor (Green Ink)" userId="9cba41ee-7d70-4c23-afba-c2290bddaa61" providerId="ADAL" clId="{96A64858-568A-449F-953B-E48391FA8734}" dt="2025-01-22T17:18:40.355" v="1" actId="2696"/>
        <pc:sldMkLst>
          <pc:docMk/>
          <pc:sldMk cId="3126955785" sldId="536"/>
        </pc:sldMkLst>
      </pc:sldChg>
      <pc:sldChg chg="del">
        <pc:chgData name="Eilidh McGregor (Green Ink)" userId="9cba41ee-7d70-4c23-afba-c2290bddaa61" providerId="ADAL" clId="{96A64858-568A-449F-953B-E48391FA8734}" dt="2025-01-22T17:18:40.355" v="1" actId="2696"/>
        <pc:sldMkLst>
          <pc:docMk/>
          <pc:sldMk cId="3694554810" sldId="537"/>
        </pc:sldMkLst>
      </pc:sldChg>
      <pc:sldChg chg="del">
        <pc:chgData name="Eilidh McGregor (Green Ink)" userId="9cba41ee-7d70-4c23-afba-c2290bddaa61" providerId="ADAL" clId="{96A64858-568A-449F-953B-E48391FA8734}" dt="2025-01-22T17:18:40.355" v="1" actId="2696"/>
        <pc:sldMkLst>
          <pc:docMk/>
          <pc:sldMk cId="3143909663" sldId="538"/>
        </pc:sldMkLst>
      </pc:sldChg>
      <pc:sldChg chg="del">
        <pc:chgData name="Eilidh McGregor (Green Ink)" userId="9cba41ee-7d70-4c23-afba-c2290bddaa61" providerId="ADAL" clId="{96A64858-568A-449F-953B-E48391FA8734}" dt="2025-01-22T17:18:40.355" v="1" actId="2696"/>
        <pc:sldMkLst>
          <pc:docMk/>
          <pc:sldMk cId="3351721272" sldId="539"/>
        </pc:sldMkLst>
      </pc:sldChg>
      <pc:sldChg chg="del">
        <pc:chgData name="Eilidh McGregor (Green Ink)" userId="9cba41ee-7d70-4c23-afba-c2290bddaa61" providerId="ADAL" clId="{96A64858-568A-449F-953B-E48391FA8734}" dt="2025-01-22T17:18:40.355" v="1" actId="2696"/>
        <pc:sldMkLst>
          <pc:docMk/>
          <pc:sldMk cId="3281892448" sldId="540"/>
        </pc:sldMkLst>
      </pc:sldChg>
      <pc:sldChg chg="del">
        <pc:chgData name="Eilidh McGregor (Green Ink)" userId="9cba41ee-7d70-4c23-afba-c2290bddaa61" providerId="ADAL" clId="{96A64858-568A-449F-953B-E48391FA8734}" dt="2025-01-22T17:18:40.355" v="1" actId="2696"/>
        <pc:sldMkLst>
          <pc:docMk/>
          <pc:sldMk cId="2680329864" sldId="541"/>
        </pc:sldMkLst>
      </pc:sldChg>
      <pc:sldChg chg="del">
        <pc:chgData name="Eilidh McGregor (Green Ink)" userId="9cba41ee-7d70-4c23-afba-c2290bddaa61" providerId="ADAL" clId="{96A64858-568A-449F-953B-E48391FA8734}" dt="2025-01-22T17:18:40.355" v="1" actId="2696"/>
        <pc:sldMkLst>
          <pc:docMk/>
          <pc:sldMk cId="1083352733" sldId="542"/>
        </pc:sldMkLst>
      </pc:sldChg>
      <pc:sldChg chg="del">
        <pc:chgData name="Eilidh McGregor (Green Ink)" userId="9cba41ee-7d70-4c23-afba-c2290bddaa61" providerId="ADAL" clId="{96A64858-568A-449F-953B-E48391FA8734}" dt="2025-01-22T17:18:17.799" v="0" actId="2696"/>
        <pc:sldMkLst>
          <pc:docMk/>
          <pc:sldMk cId="2066501417" sldId="543"/>
        </pc:sldMkLst>
      </pc:sldChg>
      <pc:sldChg chg="del">
        <pc:chgData name="Eilidh McGregor (Green Ink)" userId="9cba41ee-7d70-4c23-afba-c2290bddaa61" providerId="ADAL" clId="{96A64858-568A-449F-953B-E48391FA8734}" dt="2025-01-22T17:18:17.799" v="0" actId="2696"/>
        <pc:sldMkLst>
          <pc:docMk/>
          <pc:sldMk cId="4194654886" sldId="544"/>
        </pc:sldMkLst>
      </pc:sldChg>
      <pc:sldChg chg="del">
        <pc:chgData name="Eilidh McGregor (Green Ink)" userId="9cba41ee-7d70-4c23-afba-c2290bddaa61" providerId="ADAL" clId="{96A64858-568A-449F-953B-E48391FA8734}" dt="2025-01-22T17:18:17.799" v="0" actId="2696"/>
        <pc:sldMkLst>
          <pc:docMk/>
          <pc:sldMk cId="691906105" sldId="545"/>
        </pc:sldMkLst>
      </pc:sldChg>
      <pc:sldChg chg="del">
        <pc:chgData name="Eilidh McGregor (Green Ink)" userId="9cba41ee-7d70-4c23-afba-c2290bddaa61" providerId="ADAL" clId="{96A64858-568A-449F-953B-E48391FA8734}" dt="2025-01-22T17:18:17.799" v="0" actId="2696"/>
        <pc:sldMkLst>
          <pc:docMk/>
          <pc:sldMk cId="1057054663" sldId="546"/>
        </pc:sldMkLst>
      </pc:sldChg>
      <pc:sldChg chg="del">
        <pc:chgData name="Eilidh McGregor (Green Ink)" userId="9cba41ee-7d70-4c23-afba-c2290bddaa61" providerId="ADAL" clId="{96A64858-568A-449F-953B-E48391FA8734}" dt="2025-01-22T17:18:40.355" v="1" actId="2696"/>
        <pc:sldMkLst>
          <pc:docMk/>
          <pc:sldMk cId="3673841498" sldId="548"/>
        </pc:sldMkLst>
      </pc:sldChg>
      <pc:sldChg chg="del">
        <pc:chgData name="Eilidh McGregor (Green Ink)" userId="9cba41ee-7d70-4c23-afba-c2290bddaa61" providerId="ADAL" clId="{96A64858-568A-449F-953B-E48391FA8734}" dt="2025-01-22T17:18:40.355" v="1" actId="2696"/>
        <pc:sldMkLst>
          <pc:docMk/>
          <pc:sldMk cId="2317205828" sldId="549"/>
        </pc:sldMkLst>
      </pc:sldChg>
      <pc:sldChg chg="del">
        <pc:chgData name="Eilidh McGregor (Green Ink)" userId="9cba41ee-7d70-4c23-afba-c2290bddaa61" providerId="ADAL" clId="{96A64858-568A-449F-953B-E48391FA8734}" dt="2025-01-22T17:18:40.355" v="1" actId="2696"/>
        <pc:sldMkLst>
          <pc:docMk/>
          <pc:sldMk cId="4117553316" sldId="550"/>
        </pc:sldMkLst>
      </pc:sldChg>
      <pc:sldChg chg="del">
        <pc:chgData name="Eilidh McGregor (Green Ink)" userId="9cba41ee-7d70-4c23-afba-c2290bddaa61" providerId="ADAL" clId="{96A64858-568A-449F-953B-E48391FA8734}" dt="2025-01-22T17:18:40.355" v="1" actId="2696"/>
        <pc:sldMkLst>
          <pc:docMk/>
          <pc:sldMk cId="584985910" sldId="551"/>
        </pc:sldMkLst>
      </pc:sldChg>
      <pc:sldChg chg="del">
        <pc:chgData name="Eilidh McGregor (Green Ink)" userId="9cba41ee-7d70-4c23-afba-c2290bddaa61" providerId="ADAL" clId="{96A64858-568A-449F-953B-E48391FA8734}" dt="2025-01-22T17:18:40.355" v="1" actId="2696"/>
        <pc:sldMkLst>
          <pc:docMk/>
          <pc:sldMk cId="3093663083" sldId="552"/>
        </pc:sldMkLst>
      </pc:sldChg>
      <pc:sldChg chg="del">
        <pc:chgData name="Eilidh McGregor (Green Ink)" userId="9cba41ee-7d70-4c23-afba-c2290bddaa61" providerId="ADAL" clId="{96A64858-568A-449F-953B-E48391FA8734}" dt="2025-01-22T17:18:40.355" v="1" actId="2696"/>
        <pc:sldMkLst>
          <pc:docMk/>
          <pc:sldMk cId="2525699467" sldId="553"/>
        </pc:sldMkLst>
      </pc:sldChg>
      <pc:sldChg chg="del">
        <pc:chgData name="Eilidh McGregor (Green Ink)" userId="9cba41ee-7d70-4c23-afba-c2290bddaa61" providerId="ADAL" clId="{96A64858-568A-449F-953B-E48391FA8734}" dt="2025-01-22T17:18:40.355" v="1" actId="2696"/>
        <pc:sldMkLst>
          <pc:docMk/>
          <pc:sldMk cId="3557591569" sldId="554"/>
        </pc:sldMkLst>
      </pc:sldChg>
      <pc:sldChg chg="del">
        <pc:chgData name="Eilidh McGregor (Green Ink)" userId="9cba41ee-7d70-4c23-afba-c2290bddaa61" providerId="ADAL" clId="{96A64858-568A-449F-953B-E48391FA8734}" dt="2025-01-22T17:18:40.355" v="1" actId="2696"/>
        <pc:sldMkLst>
          <pc:docMk/>
          <pc:sldMk cId="1643354276" sldId="555"/>
        </pc:sldMkLst>
      </pc:sldChg>
      <pc:sldChg chg="del">
        <pc:chgData name="Eilidh McGregor (Green Ink)" userId="9cba41ee-7d70-4c23-afba-c2290bddaa61" providerId="ADAL" clId="{96A64858-568A-449F-953B-E48391FA8734}" dt="2025-01-22T17:18:40.355" v="1" actId="2696"/>
        <pc:sldMkLst>
          <pc:docMk/>
          <pc:sldMk cId="1298327133" sldId="556"/>
        </pc:sldMkLst>
      </pc:sldChg>
      <pc:sldChg chg="del">
        <pc:chgData name="Eilidh McGregor (Green Ink)" userId="9cba41ee-7d70-4c23-afba-c2290bddaa61" providerId="ADAL" clId="{96A64858-568A-449F-953B-E48391FA8734}" dt="2025-01-22T17:18:40.355" v="1" actId="2696"/>
        <pc:sldMkLst>
          <pc:docMk/>
          <pc:sldMk cId="3453521803" sldId="557"/>
        </pc:sldMkLst>
      </pc:sldChg>
      <pc:sldChg chg="del">
        <pc:chgData name="Eilidh McGregor (Green Ink)" userId="9cba41ee-7d70-4c23-afba-c2290bddaa61" providerId="ADAL" clId="{96A64858-568A-449F-953B-E48391FA8734}" dt="2025-01-22T17:18:40.355" v="1" actId="2696"/>
        <pc:sldMkLst>
          <pc:docMk/>
          <pc:sldMk cId="3656407505" sldId="558"/>
        </pc:sldMkLst>
      </pc:sldChg>
      <pc:sldChg chg="del">
        <pc:chgData name="Eilidh McGregor (Green Ink)" userId="9cba41ee-7d70-4c23-afba-c2290bddaa61" providerId="ADAL" clId="{96A64858-568A-449F-953B-E48391FA8734}" dt="2025-01-22T17:18:40.355" v="1" actId="2696"/>
        <pc:sldMkLst>
          <pc:docMk/>
          <pc:sldMk cId="1393477870" sldId="559"/>
        </pc:sldMkLst>
      </pc:sldChg>
      <pc:sldChg chg="del">
        <pc:chgData name="Eilidh McGregor (Green Ink)" userId="9cba41ee-7d70-4c23-afba-c2290bddaa61" providerId="ADAL" clId="{96A64858-568A-449F-953B-E48391FA8734}" dt="2025-01-22T17:18:40.355" v="1" actId="2696"/>
        <pc:sldMkLst>
          <pc:docMk/>
          <pc:sldMk cId="40989714" sldId="560"/>
        </pc:sldMkLst>
      </pc:sldChg>
      <pc:sldChg chg="del">
        <pc:chgData name="Eilidh McGregor (Green Ink)" userId="9cba41ee-7d70-4c23-afba-c2290bddaa61" providerId="ADAL" clId="{96A64858-568A-449F-953B-E48391FA8734}" dt="2025-01-22T17:18:40.355" v="1" actId="2696"/>
        <pc:sldMkLst>
          <pc:docMk/>
          <pc:sldMk cId="2996773268" sldId="561"/>
        </pc:sldMkLst>
      </pc:sldChg>
      <pc:sldChg chg="del">
        <pc:chgData name="Eilidh McGregor (Green Ink)" userId="9cba41ee-7d70-4c23-afba-c2290bddaa61" providerId="ADAL" clId="{96A64858-568A-449F-953B-E48391FA8734}" dt="2025-01-22T17:18:40.355" v="1" actId="2696"/>
        <pc:sldMkLst>
          <pc:docMk/>
          <pc:sldMk cId="1704946119" sldId="562"/>
        </pc:sldMkLst>
      </pc:sldChg>
      <pc:sldChg chg="del">
        <pc:chgData name="Eilidh McGregor (Green Ink)" userId="9cba41ee-7d70-4c23-afba-c2290bddaa61" providerId="ADAL" clId="{96A64858-568A-449F-953B-E48391FA8734}" dt="2025-01-22T17:18:40.355" v="1" actId="2696"/>
        <pc:sldMkLst>
          <pc:docMk/>
          <pc:sldMk cId="1740026120" sldId="563"/>
        </pc:sldMkLst>
      </pc:sldChg>
      <pc:sldChg chg="del">
        <pc:chgData name="Eilidh McGregor (Green Ink)" userId="9cba41ee-7d70-4c23-afba-c2290bddaa61" providerId="ADAL" clId="{96A64858-568A-449F-953B-E48391FA8734}" dt="2025-01-22T17:18:40.355" v="1" actId="2696"/>
        <pc:sldMkLst>
          <pc:docMk/>
          <pc:sldMk cId="2284976561" sldId="564"/>
        </pc:sldMkLst>
      </pc:sldChg>
      <pc:sldChg chg="del">
        <pc:chgData name="Eilidh McGregor (Green Ink)" userId="9cba41ee-7d70-4c23-afba-c2290bddaa61" providerId="ADAL" clId="{96A64858-568A-449F-953B-E48391FA8734}" dt="2025-01-22T17:18:40.355" v="1" actId="2696"/>
        <pc:sldMkLst>
          <pc:docMk/>
          <pc:sldMk cId="2980113983" sldId="565"/>
        </pc:sldMkLst>
      </pc:sldChg>
      <pc:sldChg chg="del">
        <pc:chgData name="Eilidh McGregor (Green Ink)" userId="9cba41ee-7d70-4c23-afba-c2290bddaa61" providerId="ADAL" clId="{96A64858-568A-449F-953B-E48391FA8734}" dt="2025-01-22T17:18:40.355" v="1" actId="2696"/>
        <pc:sldMkLst>
          <pc:docMk/>
          <pc:sldMk cId="2018139632" sldId="566"/>
        </pc:sldMkLst>
      </pc:sldChg>
      <pc:sldChg chg="del">
        <pc:chgData name="Eilidh McGregor (Green Ink)" userId="9cba41ee-7d70-4c23-afba-c2290bddaa61" providerId="ADAL" clId="{96A64858-568A-449F-953B-E48391FA8734}" dt="2025-01-22T17:18:40.355" v="1" actId="2696"/>
        <pc:sldMkLst>
          <pc:docMk/>
          <pc:sldMk cId="714378234" sldId="567"/>
        </pc:sldMkLst>
      </pc:sldChg>
      <pc:sldChg chg="del">
        <pc:chgData name="Eilidh McGregor (Green Ink)" userId="9cba41ee-7d70-4c23-afba-c2290bddaa61" providerId="ADAL" clId="{96A64858-568A-449F-953B-E48391FA8734}" dt="2025-01-22T17:18:40.355" v="1" actId="2696"/>
        <pc:sldMkLst>
          <pc:docMk/>
          <pc:sldMk cId="1175654923" sldId="568"/>
        </pc:sldMkLst>
      </pc:sldChg>
      <pc:sldChg chg="del">
        <pc:chgData name="Eilidh McGregor (Green Ink)" userId="9cba41ee-7d70-4c23-afba-c2290bddaa61" providerId="ADAL" clId="{96A64858-568A-449F-953B-E48391FA8734}" dt="2025-01-22T17:18:40.355" v="1" actId="2696"/>
        <pc:sldMkLst>
          <pc:docMk/>
          <pc:sldMk cId="3855224202" sldId="569"/>
        </pc:sldMkLst>
      </pc:sldChg>
      <pc:sldChg chg="del">
        <pc:chgData name="Eilidh McGregor (Green Ink)" userId="9cba41ee-7d70-4c23-afba-c2290bddaa61" providerId="ADAL" clId="{96A64858-568A-449F-953B-E48391FA8734}" dt="2025-01-22T17:18:40.355" v="1" actId="2696"/>
        <pc:sldMkLst>
          <pc:docMk/>
          <pc:sldMk cId="2643322511" sldId="570"/>
        </pc:sldMkLst>
      </pc:sldChg>
      <pc:sldChg chg="del">
        <pc:chgData name="Eilidh McGregor (Green Ink)" userId="9cba41ee-7d70-4c23-afba-c2290bddaa61" providerId="ADAL" clId="{96A64858-568A-449F-953B-E48391FA8734}" dt="2025-01-22T17:18:40.355" v="1" actId="2696"/>
        <pc:sldMkLst>
          <pc:docMk/>
          <pc:sldMk cId="1748309419" sldId="571"/>
        </pc:sldMkLst>
      </pc:sldChg>
      <pc:sldMasterChg chg="del delSldLayout">
        <pc:chgData name="Eilidh McGregor (Green Ink)" userId="9cba41ee-7d70-4c23-afba-c2290bddaa61" providerId="ADAL" clId="{96A64858-568A-449F-953B-E48391FA8734}" dt="2025-01-22T17:18:17.799" v="0" actId="2696"/>
        <pc:sldMasterMkLst>
          <pc:docMk/>
          <pc:sldMasterMk cId="3094766135" sldId="2147483648"/>
        </pc:sldMasterMkLst>
        <pc:sldLayoutChg chg="del">
          <pc:chgData name="Eilidh McGregor (Green Ink)" userId="9cba41ee-7d70-4c23-afba-c2290bddaa61" providerId="ADAL" clId="{96A64858-568A-449F-953B-E48391FA8734}" dt="2025-01-22T17:18:17.799"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96A64858-568A-449F-953B-E48391FA8734}" dt="2025-01-22T17:18:40.355" v="1" actId="2696"/>
        <pc:sldMasterMkLst>
          <pc:docMk/>
          <pc:sldMasterMk cId="3564903295" sldId="2147483676"/>
        </pc:sldMasterMkLst>
        <pc:sldLayoutChg chg="del">
          <pc:chgData name="Eilidh McGregor (Green Ink)" userId="9cba41ee-7d70-4c23-afba-c2290bddaa61" providerId="ADAL" clId="{96A64858-568A-449F-953B-E48391FA8734}" dt="2025-01-22T17:18:40.355" v="1" actId="2696"/>
          <pc:sldLayoutMkLst>
            <pc:docMk/>
            <pc:sldMasterMk cId="3564903295" sldId="2147483676"/>
            <pc:sldLayoutMk cId="3714933738" sldId="2147483675"/>
          </pc:sldLayoutMkLst>
        </pc:sldLayoutChg>
        <pc:sldLayoutChg chg="del">
          <pc:chgData name="Eilidh McGregor (Green Ink)" userId="9cba41ee-7d70-4c23-afba-c2290bddaa61" providerId="ADAL" clId="{96A64858-568A-449F-953B-E48391FA8734}" dt="2025-01-22T17:18:40.355" v="1" actId="2696"/>
          <pc:sldLayoutMkLst>
            <pc:docMk/>
            <pc:sldMasterMk cId="3564903295" sldId="2147483676"/>
            <pc:sldLayoutMk cId="2429060909" sldId="2147483677"/>
          </pc:sldLayoutMkLst>
        </pc:sldLayoutChg>
        <pc:sldLayoutChg chg="del">
          <pc:chgData name="Eilidh McGregor (Green Ink)" userId="9cba41ee-7d70-4c23-afba-c2290bddaa61" providerId="ADAL" clId="{96A64858-568A-449F-953B-E48391FA8734}" dt="2025-01-22T17:18:17.799" v="0" actId="2696"/>
          <pc:sldLayoutMkLst>
            <pc:docMk/>
            <pc:sldMasterMk cId="3564903295" sldId="2147483676"/>
            <pc:sldLayoutMk cId="4068904741" sldId="2147483714"/>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pChg chg="mod">
          <ac:chgData name="Guy Manners (Green Ink)" userId="0f72d4e3-0f22-40ba-bc66-f2cb0e17addf" providerId="ADAL" clId="{E05E9454-51C9-47B8-93D4-4781BE52407A}" dt="2025-01-20T09:00:17.755" v="501"/>
          <ac:spMkLst>
            <pc:docMk/>
            <pc:sldMk cId="503172891" sldId="335"/>
            <ac:spMk id="9" creationId="{C4EB4F1A-B3EB-32C2-EB48-C1BA98F62464}"/>
          </ac:spMkLst>
        </pc:spChg>
        <pc:spChg chg="add mod">
          <ac:chgData name="Guy Manners (Green Ink)" userId="0f72d4e3-0f22-40ba-bc66-f2cb0e17addf" providerId="ADAL" clId="{E05E9454-51C9-47B8-93D4-4781BE52407A}" dt="2025-01-20T09:00:37.930" v="505" actId="6549"/>
          <ac:spMkLst>
            <pc:docMk/>
            <pc:sldMk cId="503172891" sldId="335"/>
            <ac:spMk id="11" creationId="{E22E2BA9-932D-2FEF-B95A-1DB792CC3E3E}"/>
          </ac:spMkLst>
        </pc:spChg>
        <pc:spChg chg="mod">
          <ac:chgData name="Guy Manners (Green Ink)" userId="0f72d4e3-0f22-40ba-bc66-f2cb0e17addf" providerId="ADAL" clId="{E05E9454-51C9-47B8-93D4-4781BE52407A}" dt="2025-01-20T09:00:16.076" v="500" actId="1036"/>
          <ac:spMkLst>
            <pc:docMk/>
            <pc:sldMk cId="503172891" sldId="335"/>
            <ac:spMk id="812" creationId="{00000000-0000-0000-0000-000000000000}"/>
          </ac:spMkLst>
        </pc:spChg>
        <pc:spChg chg="mod">
          <ac:chgData name="Guy Manners (Green Ink)" userId="0f72d4e3-0f22-40ba-bc66-f2cb0e17addf" providerId="ADAL" clId="{E05E9454-51C9-47B8-93D4-4781BE52407A}" dt="2025-01-20T09:00:48.437" v="522" actId="1035"/>
          <ac:spMkLst>
            <pc:docMk/>
            <pc:sldMk cId="503172891" sldId="335"/>
            <ac:spMk id="813" creationId="{00000000-0000-0000-0000-000000000000}"/>
          </ac:spMkLst>
        </pc:spChg>
        <pc:grpChg chg="add mod">
          <ac:chgData name="Guy Manners (Green Ink)" userId="0f72d4e3-0f22-40ba-bc66-f2cb0e17addf" providerId="ADAL" clId="{E05E9454-51C9-47B8-93D4-4781BE52407A}" dt="2025-01-20T09:00:17.755" v="501"/>
          <ac:grpSpMkLst>
            <pc:docMk/>
            <pc:sldMk cId="503172891" sldId="335"/>
            <ac:grpSpMk id="8" creationId="{9A8A2B04-FBB5-CDCA-D92B-D2980EFDFC1B}"/>
          </ac:grpSpMkLst>
        </pc:grpChg>
        <pc:picChg chg="mod">
          <ac:chgData name="Guy Manners (Green Ink)" userId="0f72d4e3-0f22-40ba-bc66-f2cb0e17addf" providerId="ADAL" clId="{E05E9454-51C9-47B8-93D4-4781BE52407A}" dt="2025-01-20T09:00:48.437" v="522" actId="1035"/>
          <ac:picMkLst>
            <pc:docMk/>
            <pc:sldMk cId="503172891" sldId="335"/>
            <ac:picMk id="2" creationId="{9CD5AE65-28BD-B943-9B2E-32B599A5688C}"/>
          </ac:picMkLst>
        </pc:picChg>
        <pc:picChg chg="mod">
          <ac:chgData name="Guy Manners (Green Ink)" userId="0f72d4e3-0f22-40ba-bc66-f2cb0e17addf" providerId="ADAL" clId="{E05E9454-51C9-47B8-93D4-4781BE52407A}" dt="2025-01-20T09:00:17.755" v="501"/>
          <ac:picMkLst>
            <pc:docMk/>
            <pc:sldMk cId="503172891" sldId="335"/>
            <ac:picMk id="10" creationId="{78D64071-9CEC-6208-DEB4-9A011F9883E5}"/>
          </ac:picMkLst>
        </pc:picChg>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spChg chg="mod">
          <ac:chgData name="Guy Manners (Green Ink)" userId="0f72d4e3-0f22-40ba-bc66-f2cb0e17addf" providerId="ADAL" clId="{E05E9454-51C9-47B8-93D4-4781BE52407A}" dt="2025-01-20T09:03:20.446" v="523" actId="20577"/>
          <ac:spMkLst>
            <pc:docMk/>
            <pc:sldMk cId="2997695657" sldId="363"/>
            <ac:spMk id="1050" creationId="{00000000-0000-0000-0000-000000000000}"/>
          </ac:spMkLst>
        </pc:spChg>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pChg chg="mod">
          <ac:chgData name="Guy Manners (Green Ink)" userId="0f72d4e3-0f22-40ba-bc66-f2cb0e17addf" providerId="ADAL" clId="{E05E9454-51C9-47B8-93D4-4781BE52407A}" dt="2025-01-20T09:08:52.665" v="678" actId="6549"/>
          <ac:spMkLst>
            <pc:docMk/>
            <pc:sldMk cId="3557591569" sldId="554"/>
            <ac:spMk id="3" creationId="{3DD24D23-242A-B36C-7B34-DF9A62C6AFAD}"/>
          </ac:spMkLst>
        </pc:spChg>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289F4-C702-E7EA-79FD-2C0EB861F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CBD42-3791-B078-FEE7-196CBF5C7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5C4FE-0259-C295-94CA-ADA534338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F5A9AA-2F6F-472C-1BE5-299E3051A0EB}"/>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24385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8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8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p8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 notes:</a:t>
            </a:r>
          </a:p>
          <a:p>
            <a:pPr>
              <a:buSzPts val="1100"/>
            </a:pPr>
            <a:r>
              <a:rPr lang="fr" dirty="0"/>
              <a:t>Highlight the following if not raised by participants during discussion:</a:t>
            </a:r>
            <a:endParaRPr dirty="0"/>
          </a:p>
          <a:p>
            <a:pPr marL="191589" indent="-191589">
              <a:buSzPts val="1100"/>
              <a:buChar char="●"/>
            </a:pPr>
            <a:r>
              <a:rPr lang="fr" dirty="0"/>
              <a:t>Every word matters! We will continue to explore and reflect on this throughout this session. </a:t>
            </a:r>
            <a:endParaRPr dirty="0"/>
          </a:p>
          <a:p>
            <a:pPr marL="191589" indent="-191589">
              <a:buSzPts val="1100"/>
              <a:buChar char="●"/>
            </a:pPr>
            <a:r>
              <a:rPr lang="fr" dirty="0"/>
              <a:t>Your response is also about body language, what you don’t say and do, and the energy and mood you bring to the encounter.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8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Facilitator’s notes:</a:t>
            </a:r>
          </a:p>
          <a:p>
            <a:pPr>
              <a:buSzPts val="1100"/>
            </a:pPr>
            <a:r>
              <a:rPr lang="en-GB" noProof="0" dirty="0">
                <a:latin typeface="Arial"/>
                <a:cs typeface="Arial"/>
              </a:rPr>
              <a:t>Explain the instructions for Exercise 2.1b and use the prompts provided in the Facilitator guide pp. 21 and 22 to lead participants through this self-reflection exercise.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p8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8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8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i="0" noProof="0" dirty="0">
                <a:latin typeface="Arial"/>
                <a:cs typeface="Arial"/>
              </a:rPr>
              <a:t>Facilitator’s notes:</a:t>
            </a:r>
          </a:p>
          <a:p>
            <a:pPr>
              <a:buSzPts val="1100"/>
            </a:pPr>
            <a:r>
              <a:rPr lang="en-GB" i="0" noProof="0" dirty="0">
                <a:latin typeface="Arial"/>
                <a:cs typeface="Arial"/>
              </a:rPr>
              <a:t>When giving your participant volunteers their cue cards, be sure to remind them to read the storyline before reading the </a:t>
            </a:r>
            <a:r>
              <a:rPr lang="en-GB" noProof="0" dirty="0">
                <a:latin typeface="Arial"/>
                <a:cs typeface="Arial"/>
              </a:rPr>
              <a:t>statement to</a:t>
            </a:r>
            <a:r>
              <a:rPr lang="en-GB" i="0" noProof="0" dirty="0">
                <a:latin typeface="Arial"/>
                <a:cs typeface="Arial"/>
              </a:rPr>
              <a:t> Maya.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8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8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7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7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7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sz="1200" b="1" noProof="0" dirty="0">
                <a:solidFill>
                  <a:schemeClr val="dk1"/>
                </a:solidFill>
              </a:rPr>
              <a:t>Say: </a:t>
            </a:r>
            <a:r>
              <a:rPr lang="en-GB" sz="1200" noProof="0" dirty="0">
                <a:solidFill>
                  <a:schemeClr val="dk1"/>
                </a:solidFill>
              </a:rPr>
              <a:t>Understanding matters – your beliefs and values affect the care you give.</a:t>
            </a:r>
            <a:endParaRPr lang="en-GB" sz="1200" b="0" noProof="0" dirty="0"/>
          </a:p>
          <a:p>
            <a:pPr>
              <a:buSzPts val="1100"/>
            </a:pPr>
            <a:endParaRPr lang="en-GB" sz="1200" b="1" noProof="0" dirty="0">
              <a:solidFill>
                <a:schemeClr val="dk1"/>
              </a:solidFill>
            </a:endParaRPr>
          </a:p>
          <a:p>
            <a:pPr marL="361950" marR="59690" indent="-361950">
              <a:lnSpc>
                <a:spcPct val="118000"/>
              </a:lnSpc>
              <a:buSzPts val="1100"/>
              <a:buChar char="●"/>
            </a:pPr>
            <a:r>
              <a:rPr lang="en-GB" sz="1200" noProof="0" dirty="0">
                <a:latin typeface="Arial"/>
                <a:ea typeface="Arial"/>
                <a:cs typeface="Arial"/>
                <a:sym typeface="Arial"/>
              </a:rPr>
              <a:t>Our values, beliefs and attitudes may affect how we provide care, as well as our ability to empathize with survivors’ experiences of seeking help. These beliefs and values are often shaped by the same societal norms that lead to the stigmatization of women subjected to violence. </a:t>
            </a:r>
            <a:r>
              <a:rPr lang="en-GB" sz="1200" b="1" noProof="0" dirty="0">
                <a:latin typeface="Arial"/>
                <a:ea typeface="Arial"/>
                <a:cs typeface="Arial"/>
                <a:sym typeface="Arial"/>
              </a:rPr>
              <a:t>Remind</a:t>
            </a:r>
            <a:r>
              <a:rPr lang="en-GB" sz="1200" noProof="0" dirty="0">
                <a:latin typeface="Arial"/>
                <a:ea typeface="Arial"/>
                <a:cs typeface="Arial"/>
                <a:sym typeface="Arial"/>
              </a:rPr>
              <a:t> </a:t>
            </a:r>
            <a:r>
              <a:rPr lang="en-GB" sz="1200" b="1" noProof="0" dirty="0">
                <a:latin typeface="Arial"/>
                <a:ea typeface="Arial"/>
                <a:cs typeface="Arial"/>
                <a:sym typeface="Arial"/>
              </a:rPr>
              <a:t>participants</a:t>
            </a:r>
            <a:r>
              <a:rPr lang="en-GB" sz="1200" noProof="0" dirty="0">
                <a:latin typeface="Arial"/>
                <a:ea typeface="Arial"/>
                <a:cs typeface="Arial"/>
                <a:sym typeface="Arial"/>
              </a:rPr>
              <a:t> that they are shaped by gender role norms and attitudes just as any other person is.</a:t>
            </a:r>
            <a:endParaRPr lang="en-GB" sz="1200" noProof="0" dirty="0">
              <a:latin typeface="Arial"/>
              <a:ea typeface="Arial"/>
              <a:cs typeface="Arial"/>
            </a:endParaRPr>
          </a:p>
          <a:p>
            <a:pPr marL="362480" marR="60315" indent="-362480">
              <a:lnSpc>
                <a:spcPct val="118000"/>
              </a:lnSpc>
              <a:buSzPts val="1100"/>
              <a:buChar char="●"/>
            </a:pPr>
            <a:r>
              <a:rPr lang="en-GB" sz="1200" noProof="0" dirty="0">
                <a:latin typeface="Arial"/>
                <a:ea typeface="Arial"/>
                <a:cs typeface="Arial"/>
                <a:sym typeface="Arial"/>
              </a:rPr>
              <a:t>The activities in this session help participants to critically reflect on these beliefs and values, and the underlying norms that shape them, by recognizing common myths and beliefs about violence against women, understanding survivors’ experience of seeking help, and clarifying the way our beliefs can/may affect the care we give.</a:t>
            </a:r>
          </a:p>
          <a:p>
            <a:pPr marL="362480" marR="60315" indent="-362480">
              <a:lnSpc>
                <a:spcPct val="118000"/>
              </a:lnSpc>
              <a:buSzPts val="1100"/>
              <a:buChar char="●"/>
            </a:pPr>
            <a:r>
              <a:rPr lang="en-GB" sz="1200" noProof="0" dirty="0">
                <a:latin typeface="Arial"/>
                <a:ea typeface="Arial"/>
                <a:cs typeface="Arial"/>
                <a:sym typeface="Arial"/>
              </a:rPr>
              <a:t>It is important to remember that in emergencies, health workers are often not from the same community as their patients. When caring for IDPs or refugees, or serving as a member of a humanitarian response team, your values and beliefs may not be the same as the patient you are caring for. It is important to always let the survivor lead.</a:t>
            </a:r>
            <a:endParaRPr lang="en-GB" sz="1200"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7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7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 notes: </a:t>
            </a:r>
          </a:p>
          <a:p>
            <a:pPr>
              <a:buSzPts val="1100"/>
            </a:pPr>
            <a:r>
              <a:rPr lang="fr" dirty="0"/>
              <a:t>Highlight the following if not raised by participants during discussion:</a:t>
            </a:r>
            <a:endParaRPr dirty="0"/>
          </a:p>
          <a:p>
            <a:pPr marL="191589" indent="-191589">
              <a:buSzPts val="1100"/>
              <a:buChar char="●"/>
            </a:pPr>
            <a:r>
              <a:rPr lang="fr" dirty="0"/>
              <a:t>It does not matter if a person is flirting, yelling, dressed in a way that is perceived to be suggestive, or has failed to live up to the perpetrator’s expectations. NOTHING justifies using violence to put someone “in their place”.</a:t>
            </a:r>
            <a:endParaRPr dirty="0"/>
          </a:p>
          <a:p>
            <a:pPr marL="191589" indent="-191589">
              <a:buSzPts val="1100"/>
              <a:buChar char="●"/>
            </a:pPr>
            <a:r>
              <a:rPr lang="fr" dirty="0"/>
              <a:t>As a provider, be honest with yourself. If you ever feel like the person coming for care did something to “deserve” what they have endured, you should not be caring for them. Call on another provider if at all possible.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7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7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7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latin typeface="Arial"/>
                <a:cs typeface="Arial"/>
              </a:rPr>
              <a:t>Facilitator’s notes:</a:t>
            </a:r>
          </a:p>
          <a:p>
            <a:pPr>
              <a:buSzPts val="1100"/>
            </a:pPr>
            <a:r>
              <a:rPr lang="fr" dirty="0">
                <a:latin typeface="Arial"/>
                <a:cs typeface="Arial"/>
              </a:rPr>
              <a:t>Direct participants to Job aid 2a. </a:t>
            </a:r>
          </a:p>
          <a:p>
            <a:pPr>
              <a:buSzPts val="1100"/>
            </a:pPr>
            <a:endParaRPr dirty="0"/>
          </a:p>
          <a:p>
            <a:pPr>
              <a:buSzPts val="1100"/>
            </a:pPr>
            <a:r>
              <a:rPr lang="fr" dirty="0"/>
              <a:t>Highlight the following if not raised by participants during discussion:</a:t>
            </a:r>
            <a:endParaRPr dirty="0"/>
          </a:p>
          <a:p>
            <a:pPr marL="191589" indent="-191589">
              <a:buSzPts val="1100"/>
              <a:buChar char="●"/>
            </a:pPr>
            <a:r>
              <a:rPr lang="fr" dirty="0"/>
              <a:t>There are many barriers preventing women from leaving a violent relationship. These include financial dependence on the abuser for the survival of herself and/or her children, pressure from society and family to maintain the relationship, and a lack of options regarding where to go. </a:t>
            </a:r>
            <a:endParaRPr dirty="0"/>
          </a:p>
          <a:p>
            <a:pPr marL="191589" indent="-191589">
              <a:buSzPts val="1100"/>
              <a:buChar char="●"/>
            </a:pPr>
            <a:r>
              <a:rPr lang="fr" dirty="0"/>
              <a:t>Women living with domestic violence or IPV are at significant risk of losing custody of their children and of increased severity of physical violence, or they have been coerced and manipulated into believing the violence is their fault. </a:t>
            </a:r>
            <a:endParaRPr dirty="0"/>
          </a:p>
          <a:p>
            <a:pPr marL="191589" indent="-191589">
              <a:buSzPts val="1100"/>
              <a:buChar char="●"/>
            </a:pPr>
            <a:r>
              <a:rPr lang="fr" dirty="0"/>
              <a:t>Violence often continues and may even increase after a woman leaves her partner. </a:t>
            </a:r>
            <a:r>
              <a:rPr lang="fr" b="1" dirty="0"/>
              <a:t>In fact, a woman’s risk of being murdered is greatest immediately after separation.</a:t>
            </a:r>
            <a:r>
              <a:rPr lang="fr" dirty="0"/>
              <a:t> </a:t>
            </a:r>
            <a:r>
              <a:rPr lang="fr" b="1" dirty="0"/>
              <a:t>Many people living with IPV know this risk intuitively and mitigate the risk of severe harm or death by managing their abuser’s moods and spaces. </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7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7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7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7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 notes:</a:t>
            </a:r>
          </a:p>
          <a:p>
            <a:pPr>
              <a:buSzPts val="1100"/>
            </a:pPr>
            <a:r>
              <a:rPr lang="fr" dirty="0"/>
              <a:t>Highlight the following if not raised by participants during discussion:</a:t>
            </a:r>
            <a:endParaRPr dirty="0"/>
          </a:p>
          <a:p>
            <a:pPr marL="191589" indent="-191589">
              <a:buSzPts val="1100"/>
              <a:buChar char="●"/>
            </a:pPr>
            <a:r>
              <a:rPr lang="fr" dirty="0"/>
              <a:t>Men, including soldiers, are able to control their actions and behaviours when they choose to. Perpetrating sexual harassment, assault or rape is a choice and should never be excused.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50FC6-9E02-2963-43BA-4688E05FCF3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710A72-A75C-2BE6-C500-F2DB830863FE}"/>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EA9E465-B40D-7846-0350-37AE10DB0F73}"/>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E062C0A8-1C32-AF1D-08B1-8FBA23C83FFF}"/>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34E40F9F-DBB9-4E62-B264-456704EB55BB}"/>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39A451A6-EF11-581A-3189-8C04C406F2A5}"/>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D6F1A250-DBD0-38A0-1F7E-43735E9F3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84741C4D-A15E-83F8-6C10-05D4029282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B73ECEC8-DA10-1852-C5E2-6E5585C9B197}"/>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5B8E4025-D676-F118-EF3F-4F7AE1E0E3EC}"/>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DDE9168B-A8F3-5114-1E57-0A501E0476F7}"/>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6D826139-E7F5-C37D-86EF-3AE852C30D6D}"/>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54C65C28-BBD7-5ABB-52FF-3AD4A6A45C46}"/>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B6369B0D-33AD-2417-DCA2-52313CBD323F}"/>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A6C7C836-D690-CAFC-C7AF-77CF525AA95D}"/>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C3582FB9-5D30-05E8-6F57-D9635AB18757}"/>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6AC96325-BE12-5362-E8B2-C410A70BE9CA}"/>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BACAF4C4-4FDD-8FC2-73AC-4779C536E9A5}"/>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B242EAE3-C248-16BE-983D-B02D62FBAD9E}"/>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3B0E0AD8-856B-3367-EE5F-47183023ED4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FE6380AF-7ABB-CBD4-F897-487850F46530}"/>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D80C351A-1E09-CB17-C69A-5D5B6922AA8C}"/>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1CB10505-EF11-532C-3916-F7C92742B211}"/>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F139BE1D-C6EA-276F-4680-D303369B4429}"/>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8877FA07-216F-77A0-CFF0-90ED89641329}"/>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255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80"/>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Myth or fact?</a:t>
            </a:r>
          </a:p>
        </p:txBody>
      </p:sp>
      <p:sp>
        <p:nvSpPr>
          <p:cNvPr id="579" name="Google Shape;579;p80"/>
          <p:cNvSpPr txBox="1"/>
          <p:nvPr/>
        </p:nvSpPr>
        <p:spPr>
          <a:xfrm>
            <a:off x="1687398" y="1929516"/>
            <a:ext cx="8710367" cy="1765791"/>
          </a:xfrm>
          <a:prstGeom prst="rect">
            <a:avLst/>
          </a:prstGeom>
          <a:noFill/>
          <a:ln>
            <a:noFill/>
          </a:ln>
        </p:spPr>
        <p:txBody>
          <a:bodyPr spcFirstLastPara="1" wrap="square" lIns="121900" tIns="60933" rIns="121900" bIns="60933" anchor="t" anchorCtr="0">
            <a:spAutoFit/>
          </a:bodyPr>
          <a:lstStyle/>
          <a:p>
            <a:r>
              <a:rPr lang="en-GB" sz="2667" dirty="0">
                <a:solidFill>
                  <a:srgbClr val="000000"/>
                </a:solidFill>
                <a:latin typeface="Arial"/>
                <a:ea typeface="Arial"/>
                <a:cs typeface="Arial"/>
                <a:sym typeface="Arial"/>
              </a:rPr>
              <a:t>How GBV responders speak with and talk to survivors makes a difference in short- and long-term recovery as well as the mental health sequelae a survivor may experience.</a:t>
            </a:r>
            <a:endParaRPr lang="en-GB" sz="2400" dirty="0">
              <a:latin typeface="Arial" panose="020B0604020202020204" pitchFamily="34" charset="0"/>
            </a:endParaRPr>
          </a:p>
        </p:txBody>
      </p:sp>
      <p:sp>
        <p:nvSpPr>
          <p:cNvPr id="2" name="TextBox 1">
            <a:extLst>
              <a:ext uri="{FF2B5EF4-FFF2-40B4-BE49-F238E27FC236}">
                <a16:creationId xmlns:a16="http://schemas.microsoft.com/office/drawing/2014/main" id="{50450C14-96A4-926C-E7A5-7AA2BE4A174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2.10</a:t>
            </a:r>
          </a:p>
        </p:txBody>
      </p:sp>
    </p:spTree>
    <p:extLst>
      <p:ext uri="{BB962C8B-B14F-4D97-AF65-F5344CB8AC3E}">
        <p14:creationId xmlns:p14="http://schemas.microsoft.com/office/powerpoint/2010/main" val="170270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3" name="Rectangle 2">
            <a:extLst>
              <a:ext uri="{FF2B5EF4-FFF2-40B4-BE49-F238E27FC236}">
                <a16:creationId xmlns:a16="http://schemas.microsoft.com/office/drawing/2014/main" id="{A66C9D5D-49E6-6ED2-C82A-7E6F3C36F8B3}"/>
              </a:ext>
            </a:extLst>
          </p:cNvPr>
          <p:cNvSpPr/>
          <p:nvPr/>
        </p:nvSpPr>
        <p:spPr>
          <a:xfrm>
            <a:off x="659756" y="3052248"/>
            <a:ext cx="10867680" cy="2266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Google Shape;572;p79">
            <a:extLst>
              <a:ext uri="{FF2B5EF4-FFF2-40B4-BE49-F238E27FC236}">
                <a16:creationId xmlns:a16="http://schemas.microsoft.com/office/drawing/2014/main" id="{18F5EAFF-10BA-F349-1104-6C18F014413E}"/>
              </a:ext>
            </a:extLst>
          </p:cNvPr>
          <p:cNvSpPr txBox="1"/>
          <p:nvPr/>
        </p:nvSpPr>
        <p:spPr>
          <a:xfrm>
            <a:off x="1384872" y="3305371"/>
            <a:ext cx="9842572" cy="1968177"/>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en-GB" sz="2667" b="1" dirty="0">
                <a:solidFill>
                  <a:schemeClr val="accent3"/>
                </a:solidFill>
                <a:latin typeface="Arial"/>
                <a:ea typeface="Arial"/>
                <a:cs typeface="Arial"/>
                <a:sym typeface="Arial"/>
              </a:rPr>
              <a:t>This is a fact! </a:t>
            </a:r>
            <a:endParaRPr lang="en-GB" sz="2400" b="1" dirty="0">
              <a:solidFill>
                <a:schemeClr val="accent3"/>
              </a:solidFill>
              <a:latin typeface="Arial" panose="020B0604020202020204" pitchFamily="34" charset="0"/>
            </a:endParaRPr>
          </a:p>
          <a:p>
            <a:pPr>
              <a:lnSpc>
                <a:spcPct val="108000"/>
              </a:lnSpc>
              <a:spcAft>
                <a:spcPts val="800"/>
              </a:spcAft>
            </a:pPr>
            <a:r>
              <a:rPr lang="en-GB" sz="2400" dirty="0">
                <a:solidFill>
                  <a:schemeClr val="bg1"/>
                </a:solidFill>
                <a:latin typeface="Arial"/>
                <a:ea typeface="Arial"/>
                <a:cs typeface="Arial"/>
                <a:sym typeface="Arial"/>
              </a:rPr>
              <a:t>The response a survivor gets when disclosing what has happened to them will significantly impact their psychological recovery and will influence whether they continue to seek services and support.</a:t>
            </a:r>
            <a:endParaRPr lang="en-GB" sz="2400" dirty="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630B13B6-B444-98DD-4D58-FFA3A075706E}"/>
              </a:ext>
            </a:extLst>
          </p:cNvPr>
          <p:cNvSpPr/>
          <p:nvPr/>
        </p:nvSpPr>
        <p:spPr>
          <a:xfrm>
            <a:off x="659754"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6" name="Google Shape;586;p81"/>
          <p:cNvSpPr txBox="1"/>
          <p:nvPr/>
        </p:nvSpPr>
        <p:spPr>
          <a:xfrm>
            <a:off x="659754" y="1539318"/>
            <a:ext cx="10347770" cy="1231052"/>
          </a:xfrm>
          <a:prstGeom prst="rect">
            <a:avLst/>
          </a:prstGeom>
          <a:noFill/>
          <a:ln>
            <a:noFill/>
          </a:ln>
        </p:spPr>
        <p:txBody>
          <a:bodyPr spcFirstLastPara="1" wrap="square" lIns="121900" tIns="60933" rIns="121900" bIns="60933" anchor="t" anchorCtr="0">
            <a:spAutoFit/>
          </a:bodyPr>
          <a:lstStyle/>
          <a:p>
            <a:r>
              <a:rPr lang="en-GB" sz="2400" dirty="0">
                <a:solidFill>
                  <a:srgbClr val="000000"/>
                </a:solidFill>
                <a:latin typeface="Arial"/>
                <a:ea typeface="Arial"/>
                <a:cs typeface="Arial"/>
                <a:sym typeface="Arial"/>
              </a:rPr>
              <a:t>How GBV responders speak with and talk to survivors makes a difference in short- and long-term recovery as well as the mental health sequelae a survivor may experience.  </a:t>
            </a:r>
            <a:endParaRPr lang="en-GB" sz="2400" dirty="0">
              <a:latin typeface="Arial" panose="020B0604020202020204" pitchFamily="34" charset="0"/>
            </a:endParaRPr>
          </a:p>
        </p:txBody>
      </p:sp>
      <p:sp>
        <p:nvSpPr>
          <p:cNvPr id="4" name="Google Shape;578;p80">
            <a:extLst>
              <a:ext uri="{FF2B5EF4-FFF2-40B4-BE49-F238E27FC236}">
                <a16:creationId xmlns:a16="http://schemas.microsoft.com/office/drawing/2014/main" id="{3D46959A-8FF7-E5C0-52EE-E837304B42EA}"/>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Myth or fact?</a:t>
            </a:r>
          </a:p>
        </p:txBody>
      </p:sp>
      <p:sp>
        <p:nvSpPr>
          <p:cNvPr id="2" name="TextBox 1">
            <a:extLst>
              <a:ext uri="{FF2B5EF4-FFF2-40B4-BE49-F238E27FC236}">
                <a16:creationId xmlns:a16="http://schemas.microsoft.com/office/drawing/2014/main" id="{B6427039-3A2D-7EE2-C1B1-C64398BDB402}"/>
              </a:ext>
            </a:extLst>
          </p:cNvPr>
          <p:cNvSpPr txBox="1"/>
          <p:nvPr/>
        </p:nvSpPr>
        <p:spPr>
          <a:xfrm>
            <a:off x="1159689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2.11</a:t>
            </a:r>
          </a:p>
        </p:txBody>
      </p:sp>
    </p:spTree>
    <p:extLst>
      <p:ext uri="{BB962C8B-B14F-4D97-AF65-F5344CB8AC3E}">
        <p14:creationId xmlns:p14="http://schemas.microsoft.com/office/powerpoint/2010/main" val="330965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82"/>
          <p:cNvSpPr txBox="1"/>
          <p:nvPr/>
        </p:nvSpPr>
        <p:spPr>
          <a:xfrm>
            <a:off x="1141263" y="2603205"/>
            <a:ext cx="10116152" cy="2446064"/>
          </a:xfrm>
          <a:prstGeom prst="rect">
            <a:avLst/>
          </a:prstGeom>
          <a:noFill/>
          <a:ln>
            <a:noFill/>
          </a:ln>
        </p:spPr>
        <p:txBody>
          <a:bodyPr spcFirstLastPara="1" wrap="square" lIns="121900" tIns="60933" rIns="121900" bIns="60933" anchor="t" anchorCtr="0">
            <a:spAutoFit/>
          </a:bodyPr>
          <a:lstStyle/>
          <a:p>
            <a:pPr marL="342900" indent="-342900">
              <a:lnSpc>
                <a:spcPct val="108000"/>
              </a:lnSpc>
              <a:spcAft>
                <a:spcPts val="1200"/>
              </a:spcAft>
              <a:buClr>
                <a:schemeClr val="accent2"/>
              </a:buClr>
              <a:buSzPct val="120000"/>
              <a:buFont typeface="Arial" panose="020B0604020202020204" pitchFamily="34" charset="0"/>
              <a:buChar char="•"/>
            </a:pPr>
            <a:r>
              <a:rPr lang="en-GB" sz="2200" dirty="0">
                <a:solidFill>
                  <a:srgbClr val="000000"/>
                </a:solidFill>
                <a:latin typeface="Arial"/>
                <a:ea typeface="Arial"/>
                <a:cs typeface="Arial"/>
                <a:sym typeface="Arial"/>
              </a:rPr>
              <a:t>Be honest with yourself. Remember that this training is a safe space to reflect on and discuss difficult topics and ideas.</a:t>
            </a:r>
            <a:endParaRPr lang="en-GB" sz="2200" dirty="0">
              <a:latin typeface="Arial" panose="020B0604020202020204" pitchFamily="34" charset="0"/>
            </a:endParaRPr>
          </a:p>
          <a:p>
            <a:pPr marL="342900" indent="-342900">
              <a:lnSpc>
                <a:spcPct val="108000"/>
              </a:lnSpc>
              <a:spcAft>
                <a:spcPts val="1200"/>
              </a:spcAft>
              <a:buClr>
                <a:schemeClr val="accent2"/>
              </a:buClr>
              <a:buSzPct val="120000"/>
              <a:buFont typeface="Arial" panose="020B0604020202020204" pitchFamily="34" charset="0"/>
              <a:buChar char="•"/>
            </a:pPr>
            <a:r>
              <a:rPr lang="en-GB" sz="2200" dirty="0">
                <a:solidFill>
                  <a:srgbClr val="000000"/>
                </a:solidFill>
                <a:latin typeface="Arial"/>
                <a:ea typeface="Arial"/>
                <a:cs typeface="Arial"/>
                <a:sym typeface="Arial"/>
              </a:rPr>
              <a:t>It is OK to be somewhere in the middle. </a:t>
            </a:r>
            <a:endParaRPr lang="en-GB" sz="2200" dirty="0">
              <a:latin typeface="Arial" panose="020B0604020202020204" pitchFamily="34" charset="0"/>
            </a:endParaRPr>
          </a:p>
          <a:p>
            <a:pPr marL="342900" indent="-342900">
              <a:lnSpc>
                <a:spcPct val="108000"/>
              </a:lnSpc>
              <a:spcAft>
                <a:spcPts val="1200"/>
              </a:spcAft>
              <a:buClr>
                <a:schemeClr val="accent2"/>
              </a:buClr>
              <a:buSzPct val="120000"/>
              <a:buFont typeface="Arial" panose="020B0604020202020204" pitchFamily="34" charset="0"/>
              <a:buChar char="•"/>
            </a:pPr>
            <a:r>
              <a:rPr lang="en-GB" sz="2200" dirty="0">
                <a:solidFill>
                  <a:srgbClr val="000000"/>
                </a:solidFill>
                <a:latin typeface="Arial"/>
                <a:ea typeface="Arial"/>
                <a:cs typeface="Arial"/>
                <a:sym typeface="Arial"/>
              </a:rPr>
              <a:t>Remember our ground rules. Be respectful of other participants’ points of view. Do not interrupt.</a:t>
            </a:r>
            <a:r>
              <a:rPr lang="en-GB" sz="2400" dirty="0">
                <a:solidFill>
                  <a:srgbClr val="000000"/>
                </a:solidFill>
                <a:latin typeface="Arial"/>
                <a:ea typeface="Arial"/>
                <a:cs typeface="Arial"/>
                <a:sym typeface="Arial"/>
              </a:rPr>
              <a:t> </a:t>
            </a:r>
            <a:endParaRPr lang="en-GB" sz="2400" dirty="0">
              <a:latin typeface="Arial" panose="020B0604020202020204" pitchFamily="34" charset="0"/>
            </a:endParaRPr>
          </a:p>
        </p:txBody>
      </p:sp>
      <p:sp>
        <p:nvSpPr>
          <p:cNvPr id="5" name="Title 4">
            <a:extLst>
              <a:ext uri="{FF2B5EF4-FFF2-40B4-BE49-F238E27FC236}">
                <a16:creationId xmlns:a16="http://schemas.microsoft.com/office/drawing/2014/main" id="{D1954866-3A5E-BB8A-4204-076EABE0243B}"/>
              </a:ext>
            </a:extLst>
          </p:cNvPr>
          <p:cNvSpPr>
            <a:spLocks noGrp="1"/>
          </p:cNvSpPr>
          <p:nvPr>
            <p:ph type="title"/>
          </p:nvPr>
        </p:nvSpPr>
        <p:spPr/>
        <p:txBody>
          <a:bodyPr/>
          <a:lstStyle/>
          <a:p>
            <a:r>
              <a:rPr lang="en-GB" dirty="0"/>
              <a:t>Vote with your feet</a:t>
            </a:r>
          </a:p>
        </p:txBody>
      </p:sp>
      <p:sp>
        <p:nvSpPr>
          <p:cNvPr id="6" name="Text Placeholder 5">
            <a:extLst>
              <a:ext uri="{FF2B5EF4-FFF2-40B4-BE49-F238E27FC236}">
                <a16:creationId xmlns:a16="http://schemas.microsoft.com/office/drawing/2014/main" id="{EE4404B7-05BA-33BF-E4B6-573D7DFCA8FF}"/>
              </a:ext>
            </a:extLst>
          </p:cNvPr>
          <p:cNvSpPr>
            <a:spLocks noGrp="1"/>
          </p:cNvSpPr>
          <p:nvPr>
            <p:ph type="body" sz="quarter" idx="10"/>
          </p:nvPr>
        </p:nvSpPr>
        <p:spPr/>
        <p:txBody>
          <a:bodyPr/>
          <a:lstStyle/>
          <a:p>
            <a:r>
              <a:rPr lang="en-GB" b="1" dirty="0">
                <a:latin typeface="+mj-lt"/>
                <a:ea typeface="Arial"/>
                <a:cs typeface="Arial"/>
                <a:sym typeface="Arial"/>
              </a:rPr>
              <a:t>Exercise 2.1b</a:t>
            </a:r>
            <a:endParaRPr lang="en-GB" dirty="0">
              <a:latin typeface="+mj-lt"/>
            </a:endParaRPr>
          </a:p>
          <a:p>
            <a:endParaRPr lang="en-GB" dirty="0"/>
          </a:p>
        </p:txBody>
      </p:sp>
      <p:sp>
        <p:nvSpPr>
          <p:cNvPr id="2" name="TextBox 1">
            <a:extLst>
              <a:ext uri="{FF2B5EF4-FFF2-40B4-BE49-F238E27FC236}">
                <a16:creationId xmlns:a16="http://schemas.microsoft.com/office/drawing/2014/main" id="{0F16FE16-1BB1-50AB-031F-1B462DCCA6A4}"/>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2.12</a:t>
            </a:r>
          </a:p>
        </p:txBody>
      </p:sp>
    </p:spTree>
    <p:extLst>
      <p:ext uri="{BB962C8B-B14F-4D97-AF65-F5344CB8AC3E}">
        <p14:creationId xmlns:p14="http://schemas.microsoft.com/office/powerpoint/2010/main" val="242593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83"/>
          <p:cNvSpPr txBox="1"/>
          <p:nvPr/>
        </p:nvSpPr>
        <p:spPr>
          <a:xfrm>
            <a:off x="0" y="0"/>
            <a:ext cx="12192000" cy="111009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fr" sz="3200" b="1" dirty="0">
                <a:solidFill>
                  <a:schemeClr val="accent3"/>
                </a:solidFill>
                <a:latin typeface="+mj-lt"/>
                <a:cs typeface="Arial"/>
                <a:sym typeface="Arial"/>
              </a:rPr>
              <a:t>Learning points</a:t>
            </a:r>
            <a:endParaRPr sz="3200" b="1" dirty="0">
              <a:solidFill>
                <a:schemeClr val="accent3"/>
              </a:solidFill>
              <a:latin typeface="+mj-lt"/>
              <a:cs typeface="Arial"/>
              <a:sym typeface="Arial"/>
            </a:endParaRPr>
          </a:p>
        </p:txBody>
      </p:sp>
      <p:sp>
        <p:nvSpPr>
          <p:cNvPr id="601" name="Google Shape;601;p83"/>
          <p:cNvSpPr txBox="1"/>
          <p:nvPr/>
        </p:nvSpPr>
        <p:spPr>
          <a:xfrm>
            <a:off x="903767" y="1317268"/>
            <a:ext cx="10450997" cy="4111969"/>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chemeClr val="accent2"/>
              </a:buClr>
              <a:buSzPct val="120000"/>
              <a:buFont typeface="Arial" panose="020B0604020202020204" pitchFamily="34" charset="0"/>
              <a:buChar char="•"/>
            </a:pPr>
            <a:r>
              <a:rPr lang="fr" sz="2400" dirty="0">
                <a:solidFill>
                  <a:srgbClr val="000000"/>
                </a:solidFill>
                <a:latin typeface="Arial"/>
                <a:ea typeface="Arial"/>
                <a:cs typeface="Arial"/>
                <a:sym typeface="Arial"/>
              </a:rPr>
              <a:t>Our beliefs and attitudes often reflect the norms and values of the societies we live in. </a:t>
            </a:r>
            <a:r>
              <a:rPr lang="fr" sz="2400" dirty="0">
                <a:solidFill>
                  <a:srgbClr val="00B0F0"/>
                </a:solidFill>
                <a:latin typeface="Arial"/>
                <a:ea typeface="Arial"/>
                <a:cs typeface="Arial"/>
                <a:sym typeface="Arial"/>
              </a:rPr>
              <a:t>It is important to reflect on these norms and whether they might harm survivors. </a:t>
            </a:r>
            <a:endParaRPr sz="2400" dirty="0">
              <a:solidFill>
                <a:srgbClr val="00B0F0"/>
              </a:solidFill>
              <a:latin typeface="Arial" panose="020B0604020202020204" pitchFamily="34" charset="0"/>
            </a:endParaRPr>
          </a:p>
          <a:p>
            <a:pPr marL="465655" indent="-380990">
              <a:lnSpc>
                <a:spcPct val="108000"/>
              </a:lnSpc>
              <a:buClr>
                <a:schemeClr val="accent2"/>
              </a:buClr>
              <a:buSzPct val="120000"/>
              <a:buFont typeface="Arial" panose="020B0604020202020204" pitchFamily="34" charset="0"/>
              <a:buChar char="•"/>
            </a:pPr>
            <a:endParaRPr sz="2400" dirty="0">
              <a:solidFill>
                <a:srgbClr val="000000"/>
              </a:solidFill>
              <a:latin typeface="Arial"/>
              <a:ea typeface="Arial"/>
              <a:cs typeface="Arial"/>
              <a:sym typeface="Arial"/>
            </a:endParaRPr>
          </a:p>
          <a:p>
            <a:pPr marL="457189" indent="-457189">
              <a:lnSpc>
                <a:spcPct val="108000"/>
              </a:lnSpc>
              <a:buClr>
                <a:schemeClr val="accent2"/>
              </a:buClr>
              <a:buSzPct val="120000"/>
              <a:buFont typeface="Arial" panose="020B0604020202020204" pitchFamily="34" charset="0"/>
              <a:buChar char="•"/>
            </a:pPr>
            <a:r>
              <a:rPr lang="fr" sz="2400" dirty="0">
                <a:latin typeface="Arial"/>
                <a:ea typeface="Arial"/>
                <a:cs typeface="Arial"/>
                <a:sym typeface="Arial"/>
              </a:rPr>
              <a:t>Your job as a health worker is to </a:t>
            </a:r>
            <a:r>
              <a:rPr lang="fr" sz="2400" dirty="0">
                <a:solidFill>
                  <a:schemeClr val="accent2"/>
                </a:solidFill>
                <a:latin typeface="Arial"/>
                <a:ea typeface="Arial"/>
                <a:cs typeface="Arial"/>
                <a:sym typeface="Arial"/>
              </a:rPr>
              <a:t>provide care and treatment</a:t>
            </a:r>
            <a:r>
              <a:rPr lang="fr" sz="2400" dirty="0">
                <a:latin typeface="Arial"/>
                <a:ea typeface="Arial"/>
                <a:cs typeface="Arial"/>
                <a:sym typeface="Arial"/>
              </a:rPr>
              <a:t>. It is NOT your job to share or preach your values to clients. </a:t>
            </a:r>
            <a:endParaRPr sz="2400" dirty="0">
              <a:latin typeface="Arial" panose="020B0604020202020204" pitchFamily="34" charset="0"/>
            </a:endParaRPr>
          </a:p>
          <a:p>
            <a:pPr marL="465655" indent="-380990">
              <a:lnSpc>
                <a:spcPct val="108000"/>
              </a:lnSpc>
              <a:buClr>
                <a:schemeClr val="accent2"/>
              </a:buClr>
              <a:buSzPct val="120000"/>
              <a:buFont typeface="Arial" panose="020B0604020202020204" pitchFamily="34" charset="0"/>
              <a:buChar char="•"/>
            </a:pPr>
            <a:endParaRPr sz="2400" dirty="0">
              <a:solidFill>
                <a:srgbClr val="000000"/>
              </a:solidFill>
              <a:latin typeface="Arial"/>
              <a:ea typeface="Arial"/>
              <a:cs typeface="Arial"/>
              <a:sym typeface="Arial"/>
            </a:endParaRPr>
          </a:p>
          <a:p>
            <a:pPr marL="457189" indent="-457189">
              <a:lnSpc>
                <a:spcPct val="108000"/>
              </a:lnSpc>
              <a:buClr>
                <a:schemeClr val="accent2"/>
              </a:buClr>
              <a:buSzPct val="120000"/>
              <a:buFont typeface="Arial" panose="020B0604020202020204" pitchFamily="34" charset="0"/>
              <a:buChar char="•"/>
            </a:pPr>
            <a:r>
              <a:rPr lang="fr" sz="2400" dirty="0">
                <a:solidFill>
                  <a:srgbClr val="000000"/>
                </a:solidFill>
                <a:latin typeface="Arial"/>
                <a:ea typeface="Arial"/>
                <a:cs typeface="Arial"/>
                <a:sym typeface="Arial"/>
              </a:rPr>
              <a:t>Changing mindsets takes time. However, it is possible to change our beliefs and attitudes, and </a:t>
            </a:r>
            <a:r>
              <a:rPr lang="fr" sz="2400" dirty="0">
                <a:solidFill>
                  <a:srgbClr val="00B0F0"/>
                </a:solidFill>
                <a:latin typeface="Arial"/>
                <a:ea typeface="Arial"/>
                <a:cs typeface="Arial"/>
                <a:sym typeface="Arial"/>
              </a:rPr>
              <a:t>it is healthy to examine and adjust them if necessary</a:t>
            </a:r>
            <a:r>
              <a:rPr lang="fr" sz="2400" dirty="0">
                <a:solidFill>
                  <a:srgbClr val="00B0F0"/>
                </a:solidFill>
                <a:latin typeface="Arial"/>
                <a:cs typeface="Arial"/>
                <a:sym typeface="Arial"/>
              </a:rPr>
              <a:t>.</a:t>
            </a:r>
            <a:endParaRPr sz="2400" dirty="0">
              <a:solidFill>
                <a:srgbClr val="00B0F0"/>
              </a:solidFill>
              <a:latin typeface="Arial"/>
              <a:cs typeface="Arial"/>
              <a:sym typeface="Arial"/>
            </a:endParaRPr>
          </a:p>
        </p:txBody>
      </p:sp>
      <p:sp>
        <p:nvSpPr>
          <p:cNvPr id="2" name="TextBox 1">
            <a:extLst>
              <a:ext uri="{FF2B5EF4-FFF2-40B4-BE49-F238E27FC236}">
                <a16:creationId xmlns:a16="http://schemas.microsoft.com/office/drawing/2014/main" id="{589C14E8-509A-2CB7-4A04-3ED7D764DF0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2.13</a:t>
            </a:r>
          </a:p>
        </p:txBody>
      </p:sp>
    </p:spTree>
    <p:extLst>
      <p:ext uri="{BB962C8B-B14F-4D97-AF65-F5344CB8AC3E}">
        <p14:creationId xmlns:p14="http://schemas.microsoft.com/office/powerpoint/2010/main" val="273576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8" name="Google Shape;608;p84"/>
          <p:cNvSpPr txBox="1"/>
          <p:nvPr/>
        </p:nvSpPr>
        <p:spPr>
          <a:xfrm>
            <a:off x="2870522" y="2273378"/>
            <a:ext cx="8368496" cy="3539376"/>
          </a:xfrm>
          <a:prstGeom prst="rect">
            <a:avLst/>
          </a:prstGeom>
          <a:noFill/>
          <a:ln>
            <a:noFill/>
          </a:ln>
        </p:spPr>
        <p:txBody>
          <a:bodyPr spcFirstLastPara="1" wrap="square" lIns="121900" tIns="60933" rIns="121900" bIns="60933" anchor="t" anchorCtr="0">
            <a:spAutoFit/>
          </a:bodyPr>
          <a:lstStyle/>
          <a:p>
            <a:pPr marL="342900" indent="-342900">
              <a:spcAft>
                <a:spcPts val="1200"/>
              </a:spcAft>
              <a:buClr>
                <a:schemeClr val="accent2"/>
              </a:buClr>
              <a:buSzPct val="120000"/>
              <a:buFont typeface="Arial" panose="020B0604020202020204" pitchFamily="34" charset="0"/>
              <a:buChar char="•"/>
            </a:pPr>
            <a:r>
              <a:rPr lang="en-GB" sz="2400" dirty="0">
                <a:solidFill>
                  <a:srgbClr val="000000"/>
                </a:solidFill>
                <a:latin typeface="Arial"/>
                <a:ea typeface="Arial"/>
                <a:cs typeface="Arial"/>
                <a:sym typeface="Arial"/>
              </a:rPr>
              <a:t>Empathy requires understanding. This exercise helps us witness how responses to a disclosure of violence can impact the survivor’s experience and well-being. </a:t>
            </a:r>
          </a:p>
          <a:p>
            <a:pPr marL="342900" indent="-342900">
              <a:spcAft>
                <a:spcPts val="1200"/>
              </a:spcAft>
              <a:buClr>
                <a:schemeClr val="accent2"/>
              </a:buClr>
              <a:buSzPct val="120000"/>
              <a:buFont typeface="Arial" panose="020B0604020202020204" pitchFamily="34" charset="0"/>
              <a:buChar char="•"/>
            </a:pPr>
            <a:r>
              <a:rPr lang="en-GB" sz="2400" dirty="0">
                <a:solidFill>
                  <a:srgbClr val="000000"/>
                </a:solidFill>
                <a:latin typeface="Arial"/>
                <a:ea typeface="Arial"/>
                <a:cs typeface="Arial"/>
                <a:sym typeface="Arial"/>
              </a:rPr>
              <a:t>Observers will be asked to share reflections following </a:t>
            </a:r>
            <a:br>
              <a:rPr lang="en-GB" sz="2400" dirty="0">
                <a:solidFill>
                  <a:srgbClr val="000000"/>
                </a:solidFill>
                <a:latin typeface="Arial"/>
                <a:ea typeface="Arial"/>
                <a:cs typeface="Arial"/>
                <a:sym typeface="Arial"/>
              </a:rPr>
            </a:br>
            <a:r>
              <a:rPr lang="en-GB" sz="2400" dirty="0">
                <a:solidFill>
                  <a:srgbClr val="000000"/>
                </a:solidFill>
                <a:latin typeface="Arial"/>
                <a:ea typeface="Arial"/>
                <a:cs typeface="Arial"/>
                <a:sym typeface="Arial"/>
              </a:rPr>
              <a:t>the exercise. You will still participate even if you choose </a:t>
            </a:r>
            <a:br>
              <a:rPr lang="en-GB" sz="2400" dirty="0">
                <a:solidFill>
                  <a:srgbClr val="000000"/>
                </a:solidFill>
                <a:latin typeface="Arial"/>
                <a:ea typeface="Arial"/>
                <a:cs typeface="Arial"/>
                <a:sym typeface="Arial"/>
              </a:rPr>
            </a:br>
            <a:r>
              <a:rPr lang="en-GB" sz="2400" dirty="0">
                <a:solidFill>
                  <a:srgbClr val="000000"/>
                </a:solidFill>
                <a:latin typeface="Arial"/>
                <a:ea typeface="Arial"/>
                <a:cs typeface="Arial"/>
                <a:sym typeface="Arial"/>
              </a:rPr>
              <a:t>not to volunteer for one of the active roles. </a:t>
            </a:r>
          </a:p>
          <a:p>
            <a:pPr marL="342900" indent="-342900">
              <a:spcAft>
                <a:spcPts val="1200"/>
              </a:spcAft>
              <a:buClr>
                <a:schemeClr val="accent2"/>
              </a:buClr>
              <a:buSzPct val="120000"/>
              <a:buFont typeface="Arial" panose="020B0604020202020204" pitchFamily="34" charset="0"/>
              <a:buChar char="•"/>
            </a:pPr>
            <a:r>
              <a:rPr lang="en-GB" sz="2400" dirty="0">
                <a:solidFill>
                  <a:srgbClr val="000000"/>
                </a:solidFill>
                <a:latin typeface="Arial"/>
                <a:ea typeface="Arial"/>
                <a:cs typeface="Arial"/>
                <a:sym typeface="Arial"/>
              </a:rPr>
              <a:t>Please be quiet throughout the exercise. We’ll have time to discuss and debrief afterward. </a:t>
            </a:r>
            <a:endParaRPr lang="en-GB" sz="2400" dirty="0">
              <a:latin typeface="Arial" panose="020B0604020202020204" pitchFamily="34" charset="0"/>
            </a:endParaRPr>
          </a:p>
        </p:txBody>
      </p:sp>
      <p:sp>
        <p:nvSpPr>
          <p:cNvPr id="2" name="Title 1">
            <a:extLst>
              <a:ext uri="{FF2B5EF4-FFF2-40B4-BE49-F238E27FC236}">
                <a16:creationId xmlns:a16="http://schemas.microsoft.com/office/drawing/2014/main" id="{3DD9037C-39B1-2EC5-F2E4-83C1EAA45A1C}"/>
              </a:ext>
            </a:extLst>
          </p:cNvPr>
          <p:cNvSpPr>
            <a:spLocks noGrp="1"/>
          </p:cNvSpPr>
          <p:nvPr>
            <p:ph type="title"/>
          </p:nvPr>
        </p:nvSpPr>
        <p:spPr/>
        <p:txBody>
          <a:bodyPr/>
          <a:lstStyle/>
          <a:p>
            <a:r>
              <a:rPr lang="en-GB" sz="3600" b="1" dirty="0">
                <a:latin typeface="+mj-lt"/>
                <a:ea typeface="Arial"/>
                <a:cs typeface="Arial"/>
                <a:sym typeface="Arial"/>
              </a:rPr>
              <a:t>Blanketed by blame</a:t>
            </a:r>
            <a:endParaRPr lang="en-GB" dirty="0">
              <a:latin typeface="+mj-lt"/>
            </a:endParaRPr>
          </a:p>
        </p:txBody>
      </p:sp>
      <p:sp>
        <p:nvSpPr>
          <p:cNvPr id="3" name="Text Placeholder 2">
            <a:extLst>
              <a:ext uri="{FF2B5EF4-FFF2-40B4-BE49-F238E27FC236}">
                <a16:creationId xmlns:a16="http://schemas.microsoft.com/office/drawing/2014/main" id="{17CB01E5-DC65-1E55-4918-321E5F9E0AB2}"/>
              </a:ext>
            </a:extLst>
          </p:cNvPr>
          <p:cNvSpPr>
            <a:spLocks noGrp="1"/>
          </p:cNvSpPr>
          <p:nvPr>
            <p:ph type="body" sz="quarter" idx="10"/>
          </p:nvPr>
        </p:nvSpPr>
        <p:spPr/>
        <p:txBody>
          <a:bodyPr/>
          <a:lstStyle/>
          <a:p>
            <a:r>
              <a:rPr lang="en-GB" b="1" dirty="0">
                <a:latin typeface="+mj-lt"/>
                <a:ea typeface="Arial"/>
                <a:cs typeface="Arial"/>
                <a:sym typeface="Arial"/>
              </a:rPr>
              <a:t>Exercise 2.2</a:t>
            </a:r>
            <a:endParaRPr lang="en-GB" dirty="0">
              <a:latin typeface="+mj-lt"/>
            </a:endParaRPr>
          </a:p>
          <a:p>
            <a:endParaRPr lang="en-GB" dirty="0"/>
          </a:p>
        </p:txBody>
      </p:sp>
      <p:pic>
        <p:nvPicPr>
          <p:cNvPr id="15" name="Graphic 14">
            <a:extLst>
              <a:ext uri="{FF2B5EF4-FFF2-40B4-BE49-F238E27FC236}">
                <a16:creationId xmlns:a16="http://schemas.microsoft.com/office/drawing/2014/main" id="{EE2089F5-3736-FF32-728F-F5457E862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170" y="2369075"/>
            <a:ext cx="1415848" cy="1415848"/>
          </a:xfrm>
          <a:prstGeom prst="rect">
            <a:avLst/>
          </a:prstGeom>
        </p:spPr>
      </p:pic>
      <p:sp>
        <p:nvSpPr>
          <p:cNvPr id="4" name="TextBox 3">
            <a:extLst>
              <a:ext uri="{FF2B5EF4-FFF2-40B4-BE49-F238E27FC236}">
                <a16:creationId xmlns:a16="http://schemas.microsoft.com/office/drawing/2014/main" id="{83CB816E-E0AC-2CD8-084A-CF79E81CAFD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2.14</a:t>
            </a:r>
          </a:p>
        </p:txBody>
      </p:sp>
    </p:spTree>
    <p:extLst>
      <p:ext uri="{BB962C8B-B14F-4D97-AF65-F5344CB8AC3E}">
        <p14:creationId xmlns:p14="http://schemas.microsoft.com/office/powerpoint/2010/main" val="3174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4" name="Google Shape;614;p85"/>
          <p:cNvSpPr txBox="1"/>
          <p:nvPr/>
        </p:nvSpPr>
        <p:spPr>
          <a:xfrm>
            <a:off x="0" y="65268"/>
            <a:ext cx="121920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Session 2: That’s a wrap!</a:t>
            </a:r>
          </a:p>
        </p:txBody>
      </p:sp>
      <p:sp>
        <p:nvSpPr>
          <p:cNvPr id="615" name="Google Shape;615;p85"/>
          <p:cNvSpPr txBox="1"/>
          <p:nvPr/>
        </p:nvSpPr>
        <p:spPr>
          <a:xfrm>
            <a:off x="654151" y="1264684"/>
            <a:ext cx="9923227" cy="4328631"/>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chemeClr val="accent3"/>
              </a:buClr>
              <a:buSzPct val="125000"/>
              <a:buFont typeface="Wingdings" pitchFamily="2" charset="2"/>
              <a:buChar char="Ø"/>
            </a:pPr>
            <a:r>
              <a:rPr lang="en-GB" sz="2400" dirty="0">
                <a:solidFill>
                  <a:srgbClr val="000000"/>
                </a:solidFill>
                <a:latin typeface="Arial"/>
                <a:ea typeface="Arial"/>
                <a:cs typeface="Arial"/>
                <a:sym typeface="Arial"/>
              </a:rPr>
              <a:t>By putting ourselves in the shoes of the survivor, we can empathize and better understand their situations.</a:t>
            </a:r>
          </a:p>
          <a:p>
            <a:pPr marL="457189" indent="-457189">
              <a:lnSpc>
                <a:spcPct val="108000"/>
              </a:lnSpc>
              <a:spcBef>
                <a:spcPts val="1600"/>
              </a:spcBef>
              <a:buClr>
                <a:schemeClr val="accent3"/>
              </a:buClr>
              <a:buSzPct val="125000"/>
              <a:buFont typeface="Wingdings" pitchFamily="2" charset="2"/>
              <a:buChar char="Ø"/>
            </a:pPr>
            <a:r>
              <a:rPr lang="en-GB" sz="2400" dirty="0">
                <a:solidFill>
                  <a:srgbClr val="000000"/>
                </a:solidFill>
                <a:latin typeface="Arial"/>
                <a:ea typeface="Arial"/>
                <a:cs typeface="Arial"/>
                <a:sym typeface="Arial"/>
              </a:rPr>
              <a:t>As providers, it is important to reflect on our own values and beliefs and how we may convey these to our patients. It is important NEVER to place any kind of blame on the survivor. </a:t>
            </a:r>
            <a:endParaRPr lang="en-GB" sz="2400" dirty="0">
              <a:latin typeface="Arial" panose="020B0604020202020204" pitchFamily="34" charset="0"/>
            </a:endParaRPr>
          </a:p>
          <a:p>
            <a:pPr marL="457189" indent="-457189">
              <a:lnSpc>
                <a:spcPct val="108000"/>
              </a:lnSpc>
              <a:spcBef>
                <a:spcPts val="1600"/>
              </a:spcBef>
              <a:buClr>
                <a:schemeClr val="accent3"/>
              </a:buClr>
              <a:buSzPct val="125000"/>
              <a:buFont typeface="Wingdings" pitchFamily="2" charset="2"/>
              <a:buChar char="Ø"/>
            </a:pPr>
            <a:r>
              <a:rPr lang="en-GB" sz="2400" dirty="0">
                <a:solidFill>
                  <a:srgbClr val="000000"/>
                </a:solidFill>
                <a:latin typeface="Arial"/>
                <a:ea typeface="Arial"/>
                <a:cs typeface="Arial"/>
                <a:sym typeface="Arial"/>
              </a:rPr>
              <a:t>Safety is the long-term goal. Disclosing abuse or leaving an abusive partner may not be right for every survivor. </a:t>
            </a:r>
            <a:endParaRPr lang="en-GB" sz="2400" dirty="0">
              <a:latin typeface="Arial" panose="020B0604020202020204" pitchFamily="34" charset="0"/>
            </a:endParaRPr>
          </a:p>
          <a:p>
            <a:pPr marL="457189" indent="-457189">
              <a:lnSpc>
                <a:spcPct val="108000"/>
              </a:lnSpc>
              <a:spcBef>
                <a:spcPts val="1600"/>
              </a:spcBef>
              <a:buClr>
                <a:schemeClr val="accent3"/>
              </a:buClr>
              <a:buSzPct val="125000"/>
              <a:buFont typeface="Wingdings" pitchFamily="2" charset="2"/>
              <a:buChar char="Ø"/>
            </a:pPr>
            <a:r>
              <a:rPr lang="en-GB" sz="2400" dirty="0">
                <a:solidFill>
                  <a:srgbClr val="000000"/>
                </a:solidFill>
                <a:latin typeface="Arial"/>
                <a:ea typeface="Arial"/>
                <a:cs typeface="Arial"/>
                <a:sym typeface="Arial"/>
              </a:rPr>
              <a:t>Always encourage survivors to look for options in their lives and support them to choose what they believe is right for them.</a:t>
            </a:r>
          </a:p>
        </p:txBody>
      </p:sp>
      <p:sp>
        <p:nvSpPr>
          <p:cNvPr id="2" name="TextBox 1">
            <a:extLst>
              <a:ext uri="{FF2B5EF4-FFF2-40B4-BE49-F238E27FC236}">
                <a16:creationId xmlns:a16="http://schemas.microsoft.com/office/drawing/2014/main" id="{D3066278-F732-F46B-19F3-A5A50CC9E28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2.15</a:t>
            </a:r>
          </a:p>
        </p:txBody>
      </p:sp>
    </p:spTree>
    <p:extLst>
      <p:ext uri="{BB962C8B-B14F-4D97-AF65-F5344CB8AC3E}">
        <p14:creationId xmlns:p14="http://schemas.microsoft.com/office/powerpoint/2010/main" val="370375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6" name="Google Shape;516;p72" descr="Mountain reflected in lake at sunset"/>
          <p:cNvSpPr/>
          <p:nvPr/>
        </p:nvSpPr>
        <p:spPr>
          <a:xfrm>
            <a:off x="72300" y="47506"/>
            <a:ext cx="6091400" cy="6704121"/>
          </a:xfrm>
          <a:prstGeom prst="rect">
            <a:avLst/>
          </a:prstGeom>
          <a:noFill/>
          <a:ln>
            <a:noFill/>
          </a:ln>
        </p:spPr>
        <p:txBody>
          <a:bodyPr/>
          <a:lstStyle/>
          <a:p>
            <a:endParaRPr lang="en-GB" sz="2400" dirty="0">
              <a:latin typeface="Arial" panose="020B0604020202020204" pitchFamily="34" charset="0"/>
            </a:endParaRPr>
          </a:p>
        </p:txBody>
      </p:sp>
      <p:sp>
        <p:nvSpPr>
          <p:cNvPr id="3" name="Text Placeholder 2">
            <a:extLst>
              <a:ext uri="{FF2B5EF4-FFF2-40B4-BE49-F238E27FC236}">
                <a16:creationId xmlns:a16="http://schemas.microsoft.com/office/drawing/2014/main" id="{7F6C6A4E-6CEF-0B8E-6159-83F0432A0779}"/>
              </a:ext>
            </a:extLst>
          </p:cNvPr>
          <p:cNvSpPr>
            <a:spLocks noGrp="1"/>
          </p:cNvSpPr>
          <p:nvPr>
            <p:ph type="body" sz="quarter" idx="11"/>
          </p:nvPr>
        </p:nvSpPr>
        <p:spPr/>
        <p:txBody>
          <a:bodyPr/>
          <a:lstStyle/>
          <a:p>
            <a:r>
              <a:rPr lang="en-US" dirty="0"/>
              <a:t>Increasing awareness and understanding of the survivor experience</a:t>
            </a:r>
          </a:p>
          <a:p>
            <a:endParaRPr lang="en-US" dirty="0"/>
          </a:p>
          <a:p>
            <a:endParaRPr lang="en-US" dirty="0"/>
          </a:p>
        </p:txBody>
      </p:sp>
      <p:sp>
        <p:nvSpPr>
          <p:cNvPr id="2" name="Text Placeholder 1">
            <a:extLst>
              <a:ext uri="{FF2B5EF4-FFF2-40B4-BE49-F238E27FC236}">
                <a16:creationId xmlns:a16="http://schemas.microsoft.com/office/drawing/2014/main" id="{6A416B61-7D2C-F6A2-BBDC-0922BEBAF709}"/>
              </a:ext>
            </a:extLst>
          </p:cNvPr>
          <p:cNvSpPr>
            <a:spLocks noGrp="1"/>
          </p:cNvSpPr>
          <p:nvPr>
            <p:ph type="body" sz="quarter" idx="10"/>
          </p:nvPr>
        </p:nvSpPr>
        <p:spPr/>
        <p:txBody>
          <a:bodyPr anchor="t" anchorCtr="0">
            <a:normAutofit/>
          </a:bodyPr>
          <a:lstStyle/>
          <a:p>
            <a:r>
              <a:rPr lang="en-US" dirty="0"/>
              <a:t>Session 2.</a:t>
            </a:r>
          </a:p>
        </p:txBody>
      </p:sp>
      <p:pic>
        <p:nvPicPr>
          <p:cNvPr id="7" name="Google Shape;36;p34" descr="Mountain reflected in lake at sunset">
            <a:extLst>
              <a:ext uri="{FF2B5EF4-FFF2-40B4-BE49-F238E27FC236}">
                <a16:creationId xmlns:a16="http://schemas.microsoft.com/office/drawing/2014/main" id="{3840B830-C820-99E7-C1A5-A49C70EE1324}"/>
              </a:ext>
            </a:extLst>
          </p:cNvPr>
          <p:cNvPicPr preferRelativeResize="0">
            <a:picLocks noGrp="1"/>
          </p:cNvPicPr>
          <p:nvPr>
            <p:ph type="pic" sz="quarter" idx="12"/>
          </p:nvPr>
        </p:nvPicPr>
        <p:blipFill rotWithShape="1">
          <a:blip r:embed="rId3"/>
          <a:srcRect l="12525" r="12525"/>
          <a:stretch/>
        </p:blipFill>
        <p:spPr>
          <a:xfrm>
            <a:off x="0" y="0"/>
            <a:ext cx="6696000" cy="6012000"/>
          </a:xfrm>
          <a:prstGeom prst="rect">
            <a:avLst/>
          </a:prstGeom>
          <a:noFill/>
          <a:ln>
            <a:noFill/>
          </a:ln>
        </p:spPr>
      </p:pic>
      <p:sp>
        <p:nvSpPr>
          <p:cNvPr id="4" name="TextBox 3">
            <a:extLst>
              <a:ext uri="{FF2B5EF4-FFF2-40B4-BE49-F238E27FC236}">
                <a16:creationId xmlns:a16="http://schemas.microsoft.com/office/drawing/2014/main" id="{6E2D9DF2-BED2-B070-4274-73603ED8DE1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2.2</a:t>
            </a:r>
          </a:p>
        </p:txBody>
      </p:sp>
    </p:spTree>
    <p:extLst>
      <p:ext uri="{BB962C8B-B14F-4D97-AF65-F5344CB8AC3E}">
        <p14:creationId xmlns:p14="http://schemas.microsoft.com/office/powerpoint/2010/main" val="169204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Google Shape;523;p73" descr="Bullseye with solid fill"/>
          <p:cNvSpPr/>
          <p:nvPr/>
        </p:nvSpPr>
        <p:spPr>
          <a:xfrm>
            <a:off x="1068130" y="1275070"/>
            <a:ext cx="3876165" cy="3876165"/>
          </a:xfrm>
          <a:prstGeom prst="rect">
            <a:avLst/>
          </a:prstGeom>
          <a:noFill/>
          <a:ln>
            <a:noFill/>
          </a:ln>
        </p:spPr>
        <p:txBody>
          <a:bodyPr/>
          <a:lstStyle/>
          <a:p>
            <a:endParaRPr lang="en-GB" sz="2400" dirty="0">
              <a:latin typeface="Arial" panose="020B0604020202020204" pitchFamily="34" charset="0"/>
            </a:endParaRPr>
          </a:p>
        </p:txBody>
      </p:sp>
      <p:sp>
        <p:nvSpPr>
          <p:cNvPr id="524" name="Google Shape;524;p73"/>
          <p:cNvSpPr txBox="1"/>
          <p:nvPr/>
        </p:nvSpPr>
        <p:spPr>
          <a:xfrm>
            <a:off x="1078800" y="1800000"/>
            <a:ext cx="10033200" cy="3590707"/>
          </a:xfrm>
          <a:prstGeom prst="rect">
            <a:avLst/>
          </a:prstGeom>
          <a:noFill/>
          <a:ln>
            <a:noFill/>
          </a:ln>
        </p:spPr>
        <p:txBody>
          <a:bodyPr spcFirstLastPara="1" wrap="square" lIns="121900" tIns="60933" rIns="121900" bIns="60933" anchor="t" anchorCtr="0">
            <a:noAutofit/>
          </a:bodyPr>
          <a:lstStyle/>
          <a:p>
            <a:pPr marR="118530">
              <a:lnSpc>
                <a:spcPct val="108000"/>
              </a:lnSpc>
            </a:pPr>
            <a:r>
              <a:rPr lang="en-GB" sz="2400" u="sng" dirty="0">
                <a:solidFill>
                  <a:schemeClr val="accent3"/>
                </a:solidFill>
                <a:latin typeface="Arial" panose="020B0604020202020204" pitchFamily="34" charset="0"/>
                <a:cs typeface="Arial" panose="020B0604020202020204" pitchFamily="34" charset="0"/>
                <a:sym typeface="Arial"/>
              </a:rPr>
              <a:t>Objective 2:</a:t>
            </a:r>
            <a:r>
              <a:rPr lang="en-GB" sz="2400" dirty="0">
                <a:solidFill>
                  <a:schemeClr val="accent3"/>
                </a:solidFill>
                <a:latin typeface="Arial" panose="020B0604020202020204" pitchFamily="34" charset="0"/>
                <a:cs typeface="Arial" panose="020B0604020202020204" pitchFamily="34" charset="0"/>
                <a:sym typeface="Arial"/>
              </a:rPr>
              <a:t>	</a:t>
            </a:r>
            <a:r>
              <a:rPr lang="en-GB" sz="2400" dirty="0">
                <a:solidFill>
                  <a:schemeClr val="accent2"/>
                </a:solidFill>
                <a:latin typeface="Arial" panose="020B0604020202020204" pitchFamily="34" charset="0"/>
                <a:cs typeface="Arial" panose="020B0604020202020204" pitchFamily="34" charset="0"/>
                <a:sym typeface="Arial"/>
              </a:rPr>
              <a:t>Demonstrate behaviours and understand values</a:t>
            </a:r>
          </a:p>
          <a:p>
            <a:pPr marR="118530">
              <a:lnSpc>
                <a:spcPct val="108000"/>
              </a:lnSpc>
              <a:spcAft>
                <a:spcPts val="2400"/>
              </a:spcAft>
            </a:pPr>
            <a:r>
              <a:rPr lang="en-GB" sz="2400" dirty="0">
                <a:solidFill>
                  <a:schemeClr val="accent2"/>
                </a:solidFill>
                <a:latin typeface="Arial" panose="020B0604020202020204" pitchFamily="34" charset="0"/>
                <a:cs typeface="Arial" panose="020B0604020202020204" pitchFamily="34" charset="0"/>
                <a:sym typeface="Arial"/>
              </a:rPr>
              <a:t>		contributing to safe and supportive services</a:t>
            </a:r>
            <a:endParaRPr lang="en-GB" sz="2400" dirty="0">
              <a:solidFill>
                <a:schemeClr val="accent2"/>
              </a:solidFill>
              <a:latin typeface="Arial" panose="020B0604020202020204" pitchFamily="34" charset="0"/>
              <a:cs typeface="Arial" panose="020B0604020202020204" pitchFamily="34" charset="0"/>
            </a:endParaRPr>
          </a:p>
          <a:p>
            <a:pPr marR="118530">
              <a:lnSpc>
                <a:spcPct val="108000"/>
              </a:lnSpc>
              <a:spcAft>
                <a:spcPts val="600"/>
              </a:spcAft>
            </a:pPr>
            <a:r>
              <a:rPr lang="en-GB" sz="2200" b="1" dirty="0">
                <a:solidFill>
                  <a:schemeClr val="accent1"/>
                </a:solidFill>
                <a:latin typeface="Arial"/>
                <a:cs typeface="Arial"/>
                <a:sym typeface="Arial"/>
              </a:rPr>
              <a:t>Competencies:</a:t>
            </a:r>
          </a:p>
          <a:p>
            <a:pPr marL="360000" marR="309871" indent="-360000">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Demonstrate awareness of one’s own beliefs, assumptions, potential biases and emotional responses, which can affect interactions with survivors</a:t>
            </a:r>
            <a:endParaRPr lang="en-GB" sz="2000" dirty="0">
              <a:solidFill>
                <a:srgbClr val="000000"/>
              </a:solidFill>
              <a:latin typeface="Arial" panose="020B0604020202020204" pitchFamily="34" charset="0"/>
            </a:endParaRPr>
          </a:p>
          <a:p>
            <a:pPr marL="360000" marR="309871" indent="-360000">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Understand the circumstances and the barriers that survivors face in seeking support   </a:t>
            </a:r>
            <a:endParaRPr lang="en-GB" sz="2000" dirty="0">
              <a:solidFill>
                <a:srgbClr val="000000"/>
              </a:solidFill>
              <a:latin typeface="Arial" panose="020B0604020202020204" pitchFamily="34" charset="0"/>
            </a:endParaRPr>
          </a:p>
          <a:p>
            <a:pPr marL="360000" marR="309871" indent="-360000">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Recognize the importance of having empathy with survivors</a:t>
            </a:r>
            <a:endParaRPr lang="en-GB" sz="200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5381C43D-850A-08D5-CD94-1943540D69F2}"/>
              </a:ext>
            </a:extLst>
          </p:cNvPr>
          <p:cNvSpPr>
            <a:spLocks noGrp="1"/>
          </p:cNvSpPr>
          <p:nvPr>
            <p:ph type="title"/>
          </p:nvPr>
        </p:nvSpPr>
        <p:spPr/>
        <p:txBody>
          <a:bodyPr/>
          <a:lstStyle/>
          <a:p>
            <a:r>
              <a:rPr lang="en-GB" dirty="0"/>
              <a:t>Session objectives</a:t>
            </a:r>
          </a:p>
        </p:txBody>
      </p:sp>
      <p:sp>
        <p:nvSpPr>
          <p:cNvPr id="2" name="TextBox 1">
            <a:extLst>
              <a:ext uri="{FF2B5EF4-FFF2-40B4-BE49-F238E27FC236}">
                <a16:creationId xmlns:a16="http://schemas.microsoft.com/office/drawing/2014/main" id="{410F906D-EFDF-F05F-C868-E529D0BA784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2.3</a:t>
            </a:r>
          </a:p>
        </p:txBody>
      </p:sp>
    </p:spTree>
    <p:extLst>
      <p:ext uri="{BB962C8B-B14F-4D97-AF65-F5344CB8AC3E}">
        <p14:creationId xmlns:p14="http://schemas.microsoft.com/office/powerpoint/2010/main" val="426284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4" name="Google Shape;534;p74"/>
          <p:cNvSpPr txBox="1"/>
          <p:nvPr/>
        </p:nvSpPr>
        <p:spPr>
          <a:xfrm>
            <a:off x="2290713" y="2628835"/>
            <a:ext cx="7956223" cy="1415718"/>
          </a:xfrm>
          <a:prstGeom prst="rect">
            <a:avLst/>
          </a:prstGeom>
          <a:noFill/>
          <a:ln>
            <a:noFill/>
          </a:ln>
        </p:spPr>
        <p:txBody>
          <a:bodyPr spcFirstLastPara="1" wrap="square" lIns="121900" tIns="60933" rIns="121900" bIns="60933" anchor="t" anchorCtr="0">
            <a:spAutoFit/>
          </a:bodyPr>
          <a:lstStyle/>
          <a:p>
            <a:r>
              <a:rPr lang="en-GB" sz="2800" dirty="0">
                <a:solidFill>
                  <a:srgbClr val="000000"/>
                </a:solidFill>
                <a:latin typeface="Arial"/>
                <a:ea typeface="Arial"/>
                <a:cs typeface="Arial"/>
                <a:sym typeface="Arial"/>
              </a:rPr>
              <a:t>GBV can be prevented. The survivor could have done something or behaved differently to stop the violence from occurring. </a:t>
            </a:r>
            <a:endParaRPr lang="en-GB" sz="2800" dirty="0">
              <a:latin typeface="Arial" panose="020B0604020202020204" pitchFamily="34" charset="0"/>
            </a:endParaRPr>
          </a:p>
        </p:txBody>
      </p:sp>
      <p:sp>
        <p:nvSpPr>
          <p:cNvPr id="2" name="Title 1">
            <a:extLst>
              <a:ext uri="{FF2B5EF4-FFF2-40B4-BE49-F238E27FC236}">
                <a16:creationId xmlns:a16="http://schemas.microsoft.com/office/drawing/2014/main" id="{06692EF5-B301-0D9E-C5DA-5CA889EE8E8B}"/>
              </a:ext>
            </a:extLst>
          </p:cNvPr>
          <p:cNvSpPr>
            <a:spLocks noGrp="1"/>
          </p:cNvSpPr>
          <p:nvPr>
            <p:ph type="title"/>
          </p:nvPr>
        </p:nvSpPr>
        <p:spPr/>
        <p:txBody>
          <a:bodyPr/>
          <a:lstStyle/>
          <a:p>
            <a:r>
              <a:rPr lang="en-GB" b="1" dirty="0">
                <a:latin typeface="+mj-lt"/>
                <a:ea typeface="Arial"/>
                <a:cs typeface="Arial"/>
                <a:sym typeface="Arial"/>
              </a:rPr>
              <a:t>Myth or fact?</a:t>
            </a:r>
            <a:endParaRPr lang="en-GB" dirty="0">
              <a:latin typeface="+mj-lt"/>
            </a:endParaRPr>
          </a:p>
        </p:txBody>
      </p:sp>
      <p:sp>
        <p:nvSpPr>
          <p:cNvPr id="3" name="Text Placeholder 2">
            <a:extLst>
              <a:ext uri="{FF2B5EF4-FFF2-40B4-BE49-F238E27FC236}">
                <a16:creationId xmlns:a16="http://schemas.microsoft.com/office/drawing/2014/main" id="{6ABF7C2D-21FD-7440-442B-889DF01FD03D}"/>
              </a:ext>
            </a:extLst>
          </p:cNvPr>
          <p:cNvSpPr>
            <a:spLocks noGrp="1"/>
          </p:cNvSpPr>
          <p:nvPr>
            <p:ph type="body" sz="quarter" idx="10"/>
          </p:nvPr>
        </p:nvSpPr>
        <p:spPr/>
        <p:txBody>
          <a:bodyPr>
            <a:normAutofit/>
          </a:bodyPr>
          <a:lstStyle/>
          <a:p>
            <a:r>
              <a:rPr lang="en-GB" b="1" dirty="0">
                <a:latin typeface="+mj-lt"/>
                <a:ea typeface="Arial"/>
                <a:cs typeface="Arial"/>
                <a:sym typeface="Arial"/>
              </a:rPr>
              <a:t>Exercise 2.1a</a:t>
            </a:r>
            <a:endParaRPr lang="en-GB" dirty="0">
              <a:latin typeface="+mj-lt"/>
            </a:endParaRPr>
          </a:p>
        </p:txBody>
      </p:sp>
      <p:sp>
        <p:nvSpPr>
          <p:cNvPr id="4" name="TextBox 3">
            <a:extLst>
              <a:ext uri="{FF2B5EF4-FFF2-40B4-BE49-F238E27FC236}">
                <a16:creationId xmlns:a16="http://schemas.microsoft.com/office/drawing/2014/main" id="{6F4B3E5E-55F0-0F15-D3B6-F26D4FF3865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2.4</a:t>
            </a:r>
          </a:p>
        </p:txBody>
      </p:sp>
    </p:spTree>
    <p:extLst>
      <p:ext uri="{BB962C8B-B14F-4D97-AF65-F5344CB8AC3E}">
        <p14:creationId xmlns:p14="http://schemas.microsoft.com/office/powerpoint/2010/main" val="88042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1" name="Google Shape;541;p75"/>
          <p:cNvSpPr txBox="1"/>
          <p:nvPr/>
        </p:nvSpPr>
        <p:spPr>
          <a:xfrm>
            <a:off x="639581" y="1706496"/>
            <a:ext cx="10992786" cy="861720"/>
          </a:xfrm>
          <a:prstGeom prst="rect">
            <a:avLst/>
          </a:prstGeom>
          <a:noFill/>
          <a:ln>
            <a:noFill/>
          </a:ln>
        </p:spPr>
        <p:txBody>
          <a:bodyPr spcFirstLastPara="1" wrap="square" lIns="121900" tIns="60933" rIns="121900" bIns="60933" anchor="t" anchorCtr="0">
            <a:spAutoFit/>
          </a:bodyPr>
          <a:lstStyle/>
          <a:p>
            <a:r>
              <a:rPr lang="fr" sz="2400" dirty="0">
                <a:solidFill>
                  <a:srgbClr val="000000"/>
                </a:solidFill>
                <a:latin typeface="Arial"/>
                <a:ea typeface="Arial"/>
                <a:cs typeface="Arial"/>
                <a:sym typeface="Arial"/>
              </a:rPr>
              <a:t>GBV can be prevented. The survivor could have done something or behaved differently to stop the violence from occurring. </a:t>
            </a:r>
            <a:endParaRPr sz="2400" dirty="0">
              <a:latin typeface="Arial" panose="020B0604020202020204" pitchFamily="34" charset="0"/>
            </a:endParaRPr>
          </a:p>
        </p:txBody>
      </p:sp>
      <p:sp>
        <p:nvSpPr>
          <p:cNvPr id="4" name="Google Shape;578;p80">
            <a:extLst>
              <a:ext uri="{FF2B5EF4-FFF2-40B4-BE49-F238E27FC236}">
                <a16:creationId xmlns:a16="http://schemas.microsoft.com/office/drawing/2014/main" id="{FD794015-67CB-805F-9AD3-EC058280D0AE}"/>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Myth or fact?</a:t>
            </a:r>
          </a:p>
        </p:txBody>
      </p:sp>
      <p:sp>
        <p:nvSpPr>
          <p:cNvPr id="8" name="Rectangle 7">
            <a:extLst>
              <a:ext uri="{FF2B5EF4-FFF2-40B4-BE49-F238E27FC236}">
                <a16:creationId xmlns:a16="http://schemas.microsoft.com/office/drawing/2014/main" id="{5AC173C7-C49C-FDD2-9ECC-ED18E101FC19}"/>
              </a:ext>
            </a:extLst>
          </p:cNvPr>
          <p:cNvSpPr/>
          <p:nvPr/>
        </p:nvSpPr>
        <p:spPr>
          <a:xfrm>
            <a:off x="659756" y="3052248"/>
            <a:ext cx="10872490" cy="204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572;p79">
            <a:extLst>
              <a:ext uri="{FF2B5EF4-FFF2-40B4-BE49-F238E27FC236}">
                <a16:creationId xmlns:a16="http://schemas.microsoft.com/office/drawing/2014/main" id="{B06AD434-33FA-9A9A-23B2-E1123F7570A7}"/>
              </a:ext>
            </a:extLst>
          </p:cNvPr>
          <p:cNvSpPr txBox="1"/>
          <p:nvPr/>
        </p:nvSpPr>
        <p:spPr>
          <a:xfrm>
            <a:off x="1384872" y="3305371"/>
            <a:ext cx="9842572" cy="1671878"/>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fr" sz="2667" b="1" dirty="0">
                <a:solidFill>
                  <a:schemeClr val="accent3"/>
                </a:solidFill>
                <a:latin typeface="Arial"/>
                <a:ea typeface="Arial"/>
                <a:cs typeface="Arial"/>
                <a:sym typeface="Arial"/>
              </a:rPr>
              <a:t>This is a myth! </a:t>
            </a:r>
            <a:endParaRPr sz="2400" b="1" dirty="0">
              <a:solidFill>
                <a:schemeClr val="accent3"/>
              </a:solidFill>
              <a:latin typeface="Arial" panose="020B0604020202020204" pitchFamily="34" charset="0"/>
            </a:endParaRPr>
          </a:p>
          <a:p>
            <a:pPr>
              <a:lnSpc>
                <a:spcPct val="108000"/>
              </a:lnSpc>
              <a:spcAft>
                <a:spcPts val="800"/>
              </a:spcAft>
            </a:pPr>
            <a:r>
              <a:rPr lang="en-GB" sz="2400" dirty="0">
                <a:solidFill>
                  <a:schemeClr val="bg1"/>
                </a:solidFill>
                <a:latin typeface="Arial"/>
                <a:ea typeface="Arial"/>
                <a:cs typeface="Arial"/>
                <a:sym typeface="Arial"/>
              </a:rPr>
              <a:t>GBV is inherently rooted in power imbalance </a:t>
            </a:r>
          </a:p>
          <a:p>
            <a:pPr>
              <a:lnSpc>
                <a:spcPct val="108000"/>
              </a:lnSpc>
              <a:spcAft>
                <a:spcPts val="800"/>
              </a:spcAft>
            </a:pPr>
            <a:r>
              <a:rPr lang="en-GB" sz="2400" dirty="0">
                <a:solidFill>
                  <a:schemeClr val="bg1"/>
                </a:solidFill>
                <a:latin typeface="Arial"/>
                <a:ea typeface="Arial"/>
                <a:cs typeface="Arial"/>
                <a:sym typeface="Arial"/>
              </a:rPr>
              <a:t>Those experiencing violence are never at fault  </a:t>
            </a:r>
            <a:endParaRPr lang="en-GB" sz="2400" dirty="0">
              <a:solidFill>
                <a:schemeClr val="bg1"/>
              </a:solidFill>
              <a:latin typeface="Arial" panose="020B0604020202020204" pitchFamily="34" charset="0"/>
            </a:endParaRPr>
          </a:p>
        </p:txBody>
      </p:sp>
      <p:sp>
        <p:nvSpPr>
          <p:cNvPr id="10" name="Right Arrow 9">
            <a:extLst>
              <a:ext uri="{FF2B5EF4-FFF2-40B4-BE49-F238E27FC236}">
                <a16:creationId xmlns:a16="http://schemas.microsoft.com/office/drawing/2014/main" id="{60412A89-E0E5-0E68-526F-AC2A19D62023}"/>
              </a:ext>
            </a:extLst>
          </p:cNvPr>
          <p:cNvSpPr/>
          <p:nvPr/>
        </p:nvSpPr>
        <p:spPr>
          <a:xfrm>
            <a:off x="659754"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B558DB-5399-32D9-557F-5D625E2F471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2.5</a:t>
            </a:r>
          </a:p>
        </p:txBody>
      </p:sp>
    </p:spTree>
    <p:extLst>
      <p:ext uri="{BB962C8B-B14F-4D97-AF65-F5344CB8AC3E}">
        <p14:creationId xmlns:p14="http://schemas.microsoft.com/office/powerpoint/2010/main" val="122722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76"/>
          <p:cNvSpPr txBox="1"/>
          <p:nvPr/>
        </p:nvSpPr>
        <p:spPr>
          <a:xfrm>
            <a:off x="2554663" y="1929516"/>
            <a:ext cx="7833675" cy="1519208"/>
          </a:xfrm>
          <a:prstGeom prst="rect">
            <a:avLst/>
          </a:prstGeom>
          <a:noFill/>
          <a:ln>
            <a:noFill/>
          </a:ln>
        </p:spPr>
        <p:txBody>
          <a:bodyPr spcFirstLastPara="1" wrap="square" lIns="121900" tIns="60933" rIns="121900" bIns="60933" anchor="t" anchorCtr="0">
            <a:spAutoFit/>
          </a:bodyPr>
          <a:lstStyle/>
          <a:p>
            <a:pPr>
              <a:lnSpc>
                <a:spcPct val="108000"/>
              </a:lnSpc>
            </a:pPr>
            <a:r>
              <a:rPr lang="fr" sz="2800" dirty="0">
                <a:solidFill>
                  <a:srgbClr val="000000"/>
                </a:solidFill>
                <a:latin typeface="Arial"/>
                <a:ea typeface="Arial"/>
                <a:cs typeface="Arial"/>
                <a:sym typeface="Arial"/>
              </a:rPr>
              <a:t>Survivors who choose not to leave a living situation in which they are experiencing GBV don’t mind the violence. It can’t be that bad.  </a:t>
            </a:r>
            <a:endParaRPr sz="2800" dirty="0">
              <a:latin typeface="Arial" panose="020B0604020202020204" pitchFamily="34" charset="0"/>
            </a:endParaRPr>
          </a:p>
        </p:txBody>
      </p:sp>
      <p:sp>
        <p:nvSpPr>
          <p:cNvPr id="4" name="Google Shape;578;p80">
            <a:extLst>
              <a:ext uri="{FF2B5EF4-FFF2-40B4-BE49-F238E27FC236}">
                <a16:creationId xmlns:a16="http://schemas.microsoft.com/office/drawing/2014/main" id="{A678B58F-F13F-889E-2208-7089F5D7C776}"/>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Myth or fact?</a:t>
            </a:r>
          </a:p>
        </p:txBody>
      </p:sp>
      <p:sp>
        <p:nvSpPr>
          <p:cNvPr id="2" name="TextBox 1">
            <a:extLst>
              <a:ext uri="{FF2B5EF4-FFF2-40B4-BE49-F238E27FC236}">
                <a16:creationId xmlns:a16="http://schemas.microsoft.com/office/drawing/2014/main" id="{9D3E678F-6D93-B2F5-A3C4-2BDD7C61ADC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2.6</a:t>
            </a:r>
          </a:p>
        </p:txBody>
      </p:sp>
    </p:spTree>
    <p:extLst>
      <p:ext uri="{BB962C8B-B14F-4D97-AF65-F5344CB8AC3E}">
        <p14:creationId xmlns:p14="http://schemas.microsoft.com/office/powerpoint/2010/main" val="375199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77"/>
          <p:cNvSpPr txBox="1"/>
          <p:nvPr/>
        </p:nvSpPr>
        <p:spPr>
          <a:xfrm>
            <a:off x="1384870" y="1457578"/>
            <a:ext cx="10147375" cy="861720"/>
          </a:xfrm>
          <a:prstGeom prst="rect">
            <a:avLst/>
          </a:prstGeom>
          <a:noFill/>
          <a:ln>
            <a:noFill/>
          </a:ln>
        </p:spPr>
        <p:txBody>
          <a:bodyPr spcFirstLastPara="1" wrap="square" lIns="121900" tIns="60933" rIns="121900" bIns="60933" anchor="t" anchorCtr="0">
            <a:spAutoFit/>
          </a:bodyPr>
          <a:lstStyle/>
          <a:p>
            <a:r>
              <a:rPr lang="fr" sz="2400" dirty="0">
                <a:solidFill>
                  <a:srgbClr val="000000"/>
                </a:solidFill>
                <a:latin typeface="Arial"/>
                <a:ea typeface="Arial"/>
                <a:cs typeface="Arial"/>
                <a:sym typeface="Arial"/>
              </a:rPr>
              <a:t>Survivors who choose not to leave a living situation in which they are experiencing GBV don’t mind the violence. It can’t be that bad.  </a:t>
            </a:r>
            <a:endParaRPr sz="2400" dirty="0">
              <a:latin typeface="Arial" panose="020B0604020202020204" pitchFamily="34" charset="0"/>
            </a:endParaRPr>
          </a:p>
        </p:txBody>
      </p:sp>
      <p:sp>
        <p:nvSpPr>
          <p:cNvPr id="4" name="Google Shape;578;p80">
            <a:extLst>
              <a:ext uri="{FF2B5EF4-FFF2-40B4-BE49-F238E27FC236}">
                <a16:creationId xmlns:a16="http://schemas.microsoft.com/office/drawing/2014/main" id="{107306CE-823D-136E-1F46-C109A52FD4D4}"/>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Myth or fact?</a:t>
            </a:r>
          </a:p>
        </p:txBody>
      </p:sp>
      <p:sp>
        <p:nvSpPr>
          <p:cNvPr id="3" name="Rectangle 2">
            <a:extLst>
              <a:ext uri="{FF2B5EF4-FFF2-40B4-BE49-F238E27FC236}">
                <a16:creationId xmlns:a16="http://schemas.microsoft.com/office/drawing/2014/main" id="{9396468F-8907-6D32-EB9D-611886CAA6A9}"/>
              </a:ext>
            </a:extLst>
          </p:cNvPr>
          <p:cNvSpPr/>
          <p:nvPr/>
        </p:nvSpPr>
        <p:spPr>
          <a:xfrm>
            <a:off x="659756" y="2797605"/>
            <a:ext cx="10872490" cy="253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572;p79">
            <a:extLst>
              <a:ext uri="{FF2B5EF4-FFF2-40B4-BE49-F238E27FC236}">
                <a16:creationId xmlns:a16="http://schemas.microsoft.com/office/drawing/2014/main" id="{FC311317-6AF2-32A1-FC71-E60A99DE0A50}"/>
              </a:ext>
            </a:extLst>
          </p:cNvPr>
          <p:cNvSpPr txBox="1"/>
          <p:nvPr/>
        </p:nvSpPr>
        <p:spPr>
          <a:xfrm>
            <a:off x="1384872" y="3050728"/>
            <a:ext cx="9842572" cy="2173361"/>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fr" sz="2667" b="1" dirty="0">
                <a:solidFill>
                  <a:schemeClr val="accent3"/>
                </a:solidFill>
                <a:latin typeface="Arial"/>
                <a:ea typeface="Arial"/>
                <a:cs typeface="Arial"/>
                <a:sym typeface="Arial"/>
              </a:rPr>
              <a:t>This is a myth! </a:t>
            </a:r>
            <a:endParaRPr sz="2400" b="1" dirty="0">
              <a:solidFill>
                <a:schemeClr val="accent3"/>
              </a:solidFill>
              <a:latin typeface="Arial" panose="020B0604020202020204" pitchFamily="34" charset="0"/>
            </a:endParaRPr>
          </a:p>
          <a:p>
            <a:pPr>
              <a:lnSpc>
                <a:spcPct val="108000"/>
              </a:lnSpc>
              <a:spcAft>
                <a:spcPts val="800"/>
              </a:spcAft>
            </a:pPr>
            <a:r>
              <a:rPr lang="en-GB" sz="2400" dirty="0">
                <a:solidFill>
                  <a:schemeClr val="bg1"/>
                </a:solidFill>
                <a:latin typeface="Arial"/>
                <a:ea typeface="Arial"/>
                <a:cs typeface="Arial"/>
                <a:sym typeface="Arial"/>
              </a:rPr>
              <a:t>There are many reasons an individual stays in a violent household </a:t>
            </a:r>
          </a:p>
          <a:p>
            <a:pPr>
              <a:lnSpc>
                <a:spcPct val="108000"/>
              </a:lnSpc>
              <a:spcAft>
                <a:spcPts val="800"/>
              </a:spcAft>
            </a:pPr>
            <a:r>
              <a:rPr lang="en-GB" sz="2400" dirty="0">
                <a:solidFill>
                  <a:schemeClr val="bg1"/>
                </a:solidFill>
                <a:latin typeface="Arial"/>
                <a:ea typeface="Arial"/>
                <a:cs typeface="Arial"/>
                <a:sym typeface="Arial"/>
              </a:rPr>
              <a:t>It may be the safest option for her at that moment in time </a:t>
            </a:r>
          </a:p>
          <a:p>
            <a:pPr>
              <a:lnSpc>
                <a:spcPct val="108000"/>
              </a:lnSpc>
              <a:spcAft>
                <a:spcPts val="800"/>
              </a:spcAft>
            </a:pPr>
            <a:r>
              <a:rPr lang="en-GB" sz="2400" dirty="0">
                <a:solidFill>
                  <a:schemeClr val="bg1"/>
                </a:solidFill>
                <a:latin typeface="Arial"/>
                <a:ea typeface="Arial"/>
                <a:cs typeface="Arial"/>
                <a:sym typeface="Arial"/>
              </a:rPr>
              <a:t>Long-term domestic or intimate partner violence can be severe   </a:t>
            </a:r>
            <a:endParaRPr lang="en-GB" sz="2400" dirty="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AF547271-174C-6875-6A2F-6558BAC09EA8}"/>
              </a:ext>
            </a:extLst>
          </p:cNvPr>
          <p:cNvSpPr/>
          <p:nvPr/>
        </p:nvSpPr>
        <p:spPr>
          <a:xfrm>
            <a:off x="659754" y="3138916"/>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3AC66DE-B951-FCD5-1277-0E9FFAC49E7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2.7</a:t>
            </a:r>
          </a:p>
        </p:txBody>
      </p:sp>
    </p:spTree>
    <p:extLst>
      <p:ext uri="{BB962C8B-B14F-4D97-AF65-F5344CB8AC3E}">
        <p14:creationId xmlns:p14="http://schemas.microsoft.com/office/powerpoint/2010/main" val="161731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4" name="Google Shape;564;p78"/>
          <p:cNvSpPr txBox="1"/>
          <p:nvPr/>
        </p:nvSpPr>
        <p:spPr>
          <a:xfrm>
            <a:off x="2102177" y="2274287"/>
            <a:ext cx="7937369" cy="1415718"/>
          </a:xfrm>
          <a:prstGeom prst="rect">
            <a:avLst/>
          </a:prstGeom>
          <a:noFill/>
          <a:ln>
            <a:noFill/>
          </a:ln>
        </p:spPr>
        <p:txBody>
          <a:bodyPr spcFirstLastPara="1" wrap="square" lIns="121900" tIns="60933" rIns="121900" bIns="60933" anchor="t" anchorCtr="0">
            <a:spAutoFit/>
          </a:bodyPr>
          <a:lstStyle/>
          <a:p>
            <a:r>
              <a:rPr lang="fr" sz="2800" dirty="0">
                <a:solidFill>
                  <a:srgbClr val="000000"/>
                </a:solidFill>
                <a:latin typeface="Arial"/>
                <a:ea typeface="Arial"/>
                <a:cs typeface="Arial"/>
                <a:sym typeface="Arial"/>
              </a:rPr>
              <a:t>Men are naturally violent. Fighting increases sexual urges, and soldiers can’t stop themselves from forcing women to fill these needs.  </a:t>
            </a:r>
            <a:endParaRPr sz="2800" dirty="0">
              <a:latin typeface="Arial" panose="020B0604020202020204" pitchFamily="34" charset="0"/>
            </a:endParaRPr>
          </a:p>
        </p:txBody>
      </p:sp>
      <p:sp>
        <p:nvSpPr>
          <p:cNvPr id="4" name="Google Shape;578;p80">
            <a:extLst>
              <a:ext uri="{FF2B5EF4-FFF2-40B4-BE49-F238E27FC236}">
                <a16:creationId xmlns:a16="http://schemas.microsoft.com/office/drawing/2014/main" id="{2BE94107-DC79-E14A-BB49-5BB34A815495}"/>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Myth or fact?</a:t>
            </a:r>
          </a:p>
        </p:txBody>
      </p:sp>
      <p:sp>
        <p:nvSpPr>
          <p:cNvPr id="2" name="TextBox 1">
            <a:extLst>
              <a:ext uri="{FF2B5EF4-FFF2-40B4-BE49-F238E27FC236}">
                <a16:creationId xmlns:a16="http://schemas.microsoft.com/office/drawing/2014/main" id="{5981AFB8-9A5E-06C6-1699-8DC076810EA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2.8</a:t>
            </a:r>
          </a:p>
        </p:txBody>
      </p:sp>
    </p:spTree>
    <p:extLst>
      <p:ext uri="{BB962C8B-B14F-4D97-AF65-F5344CB8AC3E}">
        <p14:creationId xmlns:p14="http://schemas.microsoft.com/office/powerpoint/2010/main" val="94165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3" name="Rectangle 2">
            <a:extLst>
              <a:ext uri="{FF2B5EF4-FFF2-40B4-BE49-F238E27FC236}">
                <a16:creationId xmlns:a16="http://schemas.microsoft.com/office/drawing/2014/main" id="{07669E4E-8DB9-697A-D176-E3856BE906CC}"/>
              </a:ext>
            </a:extLst>
          </p:cNvPr>
          <p:cNvSpPr/>
          <p:nvPr/>
        </p:nvSpPr>
        <p:spPr>
          <a:xfrm>
            <a:off x="659756" y="3052248"/>
            <a:ext cx="10872490" cy="204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1" name="Google Shape;571;p79"/>
          <p:cNvSpPr txBox="1"/>
          <p:nvPr/>
        </p:nvSpPr>
        <p:spPr>
          <a:xfrm>
            <a:off x="1508289" y="1642962"/>
            <a:ext cx="9719156" cy="861720"/>
          </a:xfrm>
          <a:prstGeom prst="rect">
            <a:avLst/>
          </a:prstGeom>
          <a:noFill/>
          <a:ln>
            <a:noFill/>
          </a:ln>
        </p:spPr>
        <p:txBody>
          <a:bodyPr spcFirstLastPara="1" wrap="square" lIns="121900" tIns="60933" rIns="121900" bIns="60933" anchor="t" anchorCtr="0">
            <a:spAutoFit/>
          </a:bodyPr>
          <a:lstStyle/>
          <a:p>
            <a:r>
              <a:rPr lang="fr" sz="2400" dirty="0">
                <a:solidFill>
                  <a:srgbClr val="000000"/>
                </a:solidFill>
                <a:latin typeface="Arial"/>
                <a:ea typeface="Arial"/>
                <a:cs typeface="Arial"/>
                <a:sym typeface="Arial"/>
              </a:rPr>
              <a:t>Men are naturally violent. Fighting increases sexual urges, and soldiers can’t stop themselves from forcing women to fill these needs.  </a:t>
            </a:r>
            <a:endParaRPr sz="2400" dirty="0">
              <a:latin typeface="Arial" panose="020B0604020202020204" pitchFamily="34" charset="0"/>
            </a:endParaRPr>
          </a:p>
        </p:txBody>
      </p:sp>
      <p:sp>
        <p:nvSpPr>
          <p:cNvPr id="572" name="Google Shape;572;p79"/>
          <p:cNvSpPr txBox="1"/>
          <p:nvPr/>
        </p:nvSpPr>
        <p:spPr>
          <a:xfrm>
            <a:off x="1384872" y="3305371"/>
            <a:ext cx="9842572" cy="1569286"/>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fr" sz="2667" b="1" dirty="0">
                <a:solidFill>
                  <a:schemeClr val="accent3"/>
                </a:solidFill>
                <a:latin typeface="Arial"/>
                <a:ea typeface="Arial"/>
                <a:cs typeface="Arial"/>
                <a:sym typeface="Arial"/>
              </a:rPr>
              <a:t>This is a myth! </a:t>
            </a:r>
            <a:endParaRPr sz="2400" b="1" dirty="0">
              <a:solidFill>
                <a:schemeClr val="accent3"/>
              </a:solidFill>
              <a:latin typeface="Arial" panose="020B0604020202020204" pitchFamily="34" charset="0"/>
            </a:endParaRPr>
          </a:p>
          <a:p>
            <a:pPr>
              <a:lnSpc>
                <a:spcPct val="108000"/>
              </a:lnSpc>
              <a:spcAft>
                <a:spcPts val="800"/>
              </a:spcAft>
            </a:pPr>
            <a:r>
              <a:rPr lang="fr" sz="2400" dirty="0">
                <a:solidFill>
                  <a:schemeClr val="bg1"/>
                </a:solidFill>
                <a:latin typeface="Arial"/>
                <a:ea typeface="Arial"/>
                <a:cs typeface="Arial"/>
                <a:sym typeface="Arial"/>
              </a:rPr>
              <a:t>Violent tendencies and sexual control are not biologically rooted in genetic sex </a:t>
            </a:r>
            <a:endParaRPr sz="2400" dirty="0">
              <a:solidFill>
                <a:schemeClr val="bg1"/>
              </a:solidFill>
              <a:latin typeface="Arial" panose="020B0604020202020204" pitchFamily="34" charset="0"/>
            </a:endParaRPr>
          </a:p>
        </p:txBody>
      </p:sp>
      <p:sp>
        <p:nvSpPr>
          <p:cNvPr id="4" name="Google Shape;578;p80">
            <a:extLst>
              <a:ext uri="{FF2B5EF4-FFF2-40B4-BE49-F238E27FC236}">
                <a16:creationId xmlns:a16="http://schemas.microsoft.com/office/drawing/2014/main" id="{69FF4D06-32ED-7772-E7D7-86963B5CA64E}"/>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Myth or fact?</a:t>
            </a:r>
          </a:p>
        </p:txBody>
      </p:sp>
      <p:sp>
        <p:nvSpPr>
          <p:cNvPr id="5" name="Right Arrow 4">
            <a:extLst>
              <a:ext uri="{FF2B5EF4-FFF2-40B4-BE49-F238E27FC236}">
                <a16:creationId xmlns:a16="http://schemas.microsoft.com/office/drawing/2014/main" id="{E3F16559-A20A-D701-65E1-3E88005206CE}"/>
              </a:ext>
            </a:extLst>
          </p:cNvPr>
          <p:cNvSpPr/>
          <p:nvPr/>
        </p:nvSpPr>
        <p:spPr>
          <a:xfrm>
            <a:off x="659754"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17F18E-3C26-B042-B68D-DF2C2FE4BF0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2.9</a:t>
            </a:r>
          </a:p>
        </p:txBody>
      </p:sp>
    </p:spTree>
    <p:extLst>
      <p:ext uri="{BB962C8B-B14F-4D97-AF65-F5344CB8AC3E}">
        <p14:creationId xmlns:p14="http://schemas.microsoft.com/office/powerpoint/2010/main" val="2976818819"/>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A90485-64A2-4475-B4C6-FCE1D28D4D13}"/>
</file>

<file path=customXml/itemProps2.xml><?xml version="1.0" encoding="utf-8"?>
<ds:datastoreItem xmlns:ds="http://schemas.openxmlformats.org/officeDocument/2006/customXml" ds:itemID="{F66706C8-6CC8-416C-B907-98517B18CC2A}"/>
</file>

<file path=customXml/itemProps3.xml><?xml version="1.0" encoding="utf-8"?>
<ds:datastoreItem xmlns:ds="http://schemas.openxmlformats.org/officeDocument/2006/customXml" ds:itemID="{9D09CAAF-98C7-4744-AC69-D6C0B1E44B75}"/>
</file>

<file path=docProps/app.xml><?xml version="1.0" encoding="utf-8"?>
<Properties xmlns="http://schemas.openxmlformats.org/officeDocument/2006/extended-properties" xmlns:vt="http://schemas.openxmlformats.org/officeDocument/2006/docPropsVTypes">
  <TotalTime>21414</TotalTime>
  <Words>1425</Words>
  <Application>Microsoft Office PowerPoint</Application>
  <PresentationFormat>Widescreen</PresentationFormat>
  <Paragraphs>103</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Aptos</vt:lpstr>
      <vt:lpstr>Arial</vt:lpstr>
      <vt:lpstr>Calibri</vt:lpstr>
      <vt:lpstr>Wingdings</vt:lpstr>
      <vt:lpstr>1_Office Theme 4 - WHO</vt:lpstr>
      <vt:lpstr>1_Office Theme 5</vt:lpstr>
      <vt:lpstr>Presentation slides</vt:lpstr>
      <vt:lpstr>PowerPoint Presentation</vt:lpstr>
      <vt:lpstr>Session objectives</vt:lpstr>
      <vt:lpstr>Myth or fact?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Vote with your feet</vt:lpstr>
      <vt:lpstr>PowerPoint Presentation</vt:lpstr>
      <vt:lpstr>Blanketed by blame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