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9"/>
  </p:notesMasterIdLst>
  <p:sldIdLst>
    <p:sldId id="565" r:id="rId3"/>
    <p:sldId id="542" r:id="rId4"/>
    <p:sldId id="529" r:id="rId5"/>
    <p:sldId id="530" r:id="rId6"/>
    <p:sldId id="531" r:id="rId7"/>
    <p:sldId id="571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9" autoAdjust="0"/>
    <p:restoredTop sz="91525" autoAdjust="0"/>
  </p:normalViewPr>
  <p:slideViewPr>
    <p:cSldViewPr snapToGrid="0">
      <p:cViewPr varScale="1">
        <p:scale>
          <a:sx n="75" d="100"/>
          <a:sy n="75" d="100"/>
        </p:scale>
        <p:origin x="109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idh McGregor (Green Ink)" userId="9cba41ee-7d70-4c23-afba-c2290bddaa61" providerId="ADAL" clId="{7CA60876-99FC-4BC8-9FF7-FA1F3986882B}"/>
    <pc:docChg chg="delSld delMainMaster">
      <pc:chgData name="Eilidh McGregor (Green Ink)" userId="9cba41ee-7d70-4c23-afba-c2290bddaa61" providerId="ADAL" clId="{7CA60876-99FC-4BC8-9FF7-FA1F3986882B}" dt="2025-01-22T17:55:43.358" v="0" actId="2696"/>
      <pc:docMkLst>
        <pc:docMk/>
      </pc:docMkLst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5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5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5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6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6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6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6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6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6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6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6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7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7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7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7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0" sldId="27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325324675" sldId="27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137728767" sldId="27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56287223" sldId="27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87998334" sldId="27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105561284" sldId="28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4598553" sldId="28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578025308" sldId="28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402466503" sldId="28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856298819" sldId="28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595759619" sldId="28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483525006" sldId="28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127691587" sldId="28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760288944" sldId="28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088804391" sldId="28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536136086" sldId="29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948403408" sldId="29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190309418" sldId="29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008065995" sldId="29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273748839" sldId="29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506637727" sldId="29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167027896" sldId="29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638909572" sldId="29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532305775" sldId="29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589981433" sldId="29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062596167" sldId="30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692043370" sldId="30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262841150" sldId="30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880424807" sldId="30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227228117" sldId="30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751994093" sldId="30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617310243" sldId="30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941654747" sldId="30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976818819" sldId="30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702705720" sldId="30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309654041" sldId="31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425938701" sldId="31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735761718" sldId="31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1742039" sldId="31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703753277" sldId="31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592705895" sldId="31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645047903" sldId="31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459270932" sldId="31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05924900" sldId="31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15115266" sldId="31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00440845" sldId="32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016960346" sldId="32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819681962" sldId="32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365899413" sldId="32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638156766" sldId="32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369234350" sldId="32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60754089" sldId="32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645537383" sldId="32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105024719" sldId="32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287269881" sldId="32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282169624" sldId="33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640792935" sldId="33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389520788" sldId="33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260159668" sldId="33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503172891" sldId="33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89337088" sldId="33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349944705" sldId="33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608429785" sldId="33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610938113" sldId="34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203998842" sldId="34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858194508" sldId="34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591334104" sldId="34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685860822" sldId="34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115174239" sldId="34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520038041" sldId="34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308235034" sldId="34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936956838" sldId="34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291694893" sldId="34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624528765" sldId="35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547595142" sldId="35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035615297" sldId="35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473095637" sldId="35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944623996" sldId="35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691747382" sldId="35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185511180" sldId="35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111653470" sldId="35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487666049" sldId="35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286267831" sldId="35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808584332" sldId="36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053373606" sldId="36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81938884" sldId="36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997695657" sldId="36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502400184" sldId="36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50505083" sldId="36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910822156" sldId="36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930788228" sldId="36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960158483" sldId="36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664659621" sldId="36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331365431" sldId="37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380650648" sldId="37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476635638" sldId="37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518623373" sldId="37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337207779" sldId="37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903554842" sldId="37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698560307" sldId="37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354297752" sldId="37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107535238" sldId="37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009497168" sldId="37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931857856" sldId="38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185709460" sldId="38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589868293" sldId="38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011445393" sldId="38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336240412" sldId="38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156690852" sldId="38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218647465" sldId="38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917435598" sldId="38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015603308" sldId="38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171939171" sldId="39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028910217" sldId="39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127343658" sldId="39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988284812" sldId="39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822650153" sldId="39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194480999" sldId="39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538176018" sldId="39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561387362" sldId="39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954711701" sldId="39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059605623" sldId="40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808780701" sldId="40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368542220" sldId="40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692575180" sldId="40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493692021" sldId="40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331180470" sldId="40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722598437" sldId="40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688503039" sldId="40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853284006" sldId="40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1310276" sldId="40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888543304" sldId="41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41904790" sldId="41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199830253" sldId="41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711404045" sldId="41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015598433" sldId="41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020397534" sldId="41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847478965" sldId="41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265652103" sldId="41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899680230" sldId="41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084289961" sldId="42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966736274" sldId="42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972875164" sldId="42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457438846" sldId="42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588918854" sldId="42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968710743" sldId="42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47282105" sldId="42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063641347" sldId="42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250450290" sldId="42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708236150" sldId="42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777860250" sldId="43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879805485" sldId="43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111588280" sldId="43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060235616" sldId="43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693223639" sldId="43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83238543" sldId="43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846787701" sldId="43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658007478" sldId="43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866775652" sldId="43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640056953" sldId="43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035660140" sldId="44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605091778" sldId="44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268944015" sldId="44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836644462" sldId="44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624689300" sldId="44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211565102" sldId="44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878336637" sldId="44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138028408" sldId="44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953593568" sldId="44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557499827" sldId="45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435835886" sldId="45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195388984" sldId="45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969357477" sldId="45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237964821" sldId="45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984639349" sldId="45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63581443" sldId="45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577199260" sldId="45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389280994" sldId="45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920546283" sldId="45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149370332" sldId="46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190746743" sldId="46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221260822" sldId="46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073958280" sldId="46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036945501" sldId="46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277461874" sldId="46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513149446" sldId="46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553088747" sldId="46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206548849" sldId="46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564785877" sldId="47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914278702" sldId="47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570678662" sldId="47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411515881" sldId="47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897835836" sldId="47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067566897" sldId="47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824503324" sldId="47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101170238" sldId="47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184517940" sldId="47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944775028" sldId="47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436485472" sldId="48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50980949" sldId="48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428059581" sldId="48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513338623" sldId="48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92575717" sldId="48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930407470" sldId="48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626264679" sldId="48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635358212" sldId="48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887854444" sldId="48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963412723" sldId="49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712041305" sldId="49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60241425" sldId="49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892226930" sldId="49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535472846" sldId="49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2059954" sldId="49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216624615" sldId="49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669582613" sldId="49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279994913" sldId="49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703098110" sldId="50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917566058" sldId="50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835835597" sldId="50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516420185" sldId="50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793079073" sldId="50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455035072" sldId="50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864550227" sldId="50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372983916" sldId="50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620479518" sldId="50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55493254" sldId="51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741917319" sldId="51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90102901" sldId="51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9701064" sldId="51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270264776" sldId="51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163161739" sldId="51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155460931" sldId="51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043179754" sldId="51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61152892" sldId="51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201634426" sldId="51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363182507" sldId="52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034244694" sldId="52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916014845" sldId="52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098079620" sldId="52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698864919" sldId="52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04666613" sldId="52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994937616" sldId="52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038560813" sldId="52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896110165" sldId="53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849063426" sldId="53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535825104" sldId="53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533371814" sldId="53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126955785" sldId="53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694554810" sldId="53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143909663" sldId="53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351721272" sldId="53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281892448" sldId="54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680329864" sldId="54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066501417" sldId="54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194654886" sldId="54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691906105" sldId="54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057054663" sldId="54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792557584" sldId="54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673841498" sldId="54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317205828" sldId="54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117553316" sldId="55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584985910" sldId="55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093663083" sldId="55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525699467" sldId="55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557591569" sldId="55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643354276" sldId="555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298327133" sldId="55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453521803" sldId="55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656407505" sldId="55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393477870" sldId="55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40989714" sldId="560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996773268" sldId="561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704946119" sldId="562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740026120" sldId="563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284976561" sldId="564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018139632" sldId="566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714378234" sldId="567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1175654923" sldId="568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3855224202" sldId="569"/>
        </pc:sldMkLst>
      </pc:sldChg>
      <pc:sldChg chg="del">
        <pc:chgData name="Eilidh McGregor (Green Ink)" userId="9cba41ee-7d70-4c23-afba-c2290bddaa61" providerId="ADAL" clId="{7CA60876-99FC-4BC8-9FF7-FA1F3986882B}" dt="2025-01-22T17:55:43.358" v="0" actId="2696"/>
        <pc:sldMkLst>
          <pc:docMk/>
          <pc:sldMk cId="2643322511" sldId="570"/>
        </pc:sldMkLst>
      </pc:sldChg>
      <pc:sldMasterChg chg="del delSldLayout">
        <pc:chgData name="Eilidh McGregor (Green Ink)" userId="9cba41ee-7d70-4c23-afba-c2290bddaa61" providerId="ADAL" clId="{7CA60876-99FC-4BC8-9FF7-FA1F3986882B}" dt="2025-01-22T17:55:43.358" v="0" actId="2696"/>
        <pc:sldMasterMkLst>
          <pc:docMk/>
          <pc:sldMasterMk cId="3094766135" sldId="2147483648"/>
        </pc:sldMasterMkLst>
        <pc:sldLayoutChg chg="del">
          <pc:chgData name="Eilidh McGregor (Green Ink)" userId="9cba41ee-7d70-4c23-afba-c2290bddaa61" providerId="ADAL" clId="{7CA60876-99FC-4BC8-9FF7-FA1F3986882B}" dt="2025-01-22T17:55:43.358" v="0" actId="2696"/>
          <pc:sldLayoutMkLst>
            <pc:docMk/>
            <pc:sldMasterMk cId="3094766135" sldId="2147483648"/>
            <pc:sldLayoutMk cId="3588208150" sldId="2147483649"/>
          </pc:sldLayoutMkLst>
        </pc:sldLayoutChg>
      </pc:sldMasterChg>
      <pc:sldMasterChg chg="del delSldLayout">
        <pc:chgData name="Eilidh McGregor (Green Ink)" userId="9cba41ee-7d70-4c23-afba-c2290bddaa61" providerId="ADAL" clId="{7CA60876-99FC-4BC8-9FF7-FA1F3986882B}" dt="2025-01-22T17:55:43.358" v="0" actId="2696"/>
        <pc:sldMasterMkLst>
          <pc:docMk/>
          <pc:sldMasterMk cId="3564903295" sldId="2147483676"/>
        </pc:sldMasterMkLst>
        <pc:sldLayoutChg chg="del">
          <pc:chgData name="Eilidh McGregor (Green Ink)" userId="9cba41ee-7d70-4c23-afba-c2290bddaa61" providerId="ADAL" clId="{7CA60876-99FC-4BC8-9FF7-FA1F3986882B}" dt="2025-01-22T17:55:43.358" v="0" actId="2696"/>
          <pc:sldLayoutMkLst>
            <pc:docMk/>
            <pc:sldMasterMk cId="3564903295" sldId="2147483676"/>
            <pc:sldLayoutMk cId="3714933738" sldId="2147483675"/>
          </pc:sldLayoutMkLst>
        </pc:sldLayoutChg>
        <pc:sldLayoutChg chg="del">
          <pc:chgData name="Eilidh McGregor (Green Ink)" userId="9cba41ee-7d70-4c23-afba-c2290bddaa61" providerId="ADAL" clId="{7CA60876-99FC-4BC8-9FF7-FA1F3986882B}" dt="2025-01-22T17:55:43.358" v="0" actId="2696"/>
          <pc:sldLayoutMkLst>
            <pc:docMk/>
            <pc:sldMasterMk cId="3564903295" sldId="2147483676"/>
            <pc:sldLayoutMk cId="2429060909" sldId="2147483677"/>
          </pc:sldLayoutMkLst>
        </pc:sldLayoutChg>
        <pc:sldLayoutChg chg="del">
          <pc:chgData name="Eilidh McGregor (Green Ink)" userId="9cba41ee-7d70-4c23-afba-c2290bddaa61" providerId="ADAL" clId="{7CA60876-99FC-4BC8-9FF7-FA1F3986882B}" dt="2025-01-22T17:55:43.358" v="0" actId="2696"/>
          <pc:sldLayoutMkLst>
            <pc:docMk/>
            <pc:sldMasterMk cId="3564903295" sldId="2147483676"/>
            <pc:sldLayoutMk cId="4068904741" sldId="2147483714"/>
          </pc:sldLayoutMkLst>
        </pc:sldLayoutChg>
      </pc:sldMasterChg>
    </pc:docChg>
  </pc:docChgLst>
  <pc:docChgLst>
    <pc:chgData name="Guy Manners (Green Ink)" userId="0f72d4e3-0f22-40ba-bc66-f2cb0e17addf" providerId="ADAL" clId="{E05E9454-51C9-47B8-93D4-4781BE52407A}"/>
    <pc:docChg chg="undo custSel modSld">
      <pc:chgData name="Guy Manners (Green Ink)" userId="0f72d4e3-0f22-40ba-bc66-f2cb0e17addf" providerId="ADAL" clId="{E05E9454-51C9-47B8-93D4-4781BE52407A}" dt="2025-01-20T10:30:41.453" v="783" actId="1038"/>
      <pc:docMkLst>
        <pc:docMk/>
      </pc:docMkLst>
      <pc:sldChg chg="modNotesTx">
        <pc:chgData name="Guy Manners (Green Ink)" userId="0f72d4e3-0f22-40ba-bc66-f2cb0e17addf" providerId="ADAL" clId="{E05E9454-51C9-47B8-93D4-4781BE52407A}" dt="2025-01-20T09:12:57.663" v="687" actId="13926"/>
        <pc:sldMkLst>
          <pc:docMk/>
          <pc:sldMk cId="0" sldId="270"/>
        </pc:sldMkLst>
      </pc:sldChg>
      <pc:sldChg chg="modNotesTx">
        <pc:chgData name="Guy Manners (Green Ink)" userId="0f72d4e3-0f22-40ba-bc66-f2cb0e17addf" providerId="ADAL" clId="{E05E9454-51C9-47B8-93D4-4781BE52407A}" dt="2025-01-20T09:46:46.271" v="728"/>
        <pc:sldMkLst>
          <pc:docMk/>
          <pc:sldMk cId="2325324675" sldId="276"/>
        </pc:sldMkLst>
      </pc:sldChg>
      <pc:sldChg chg="modNotesTx">
        <pc:chgData name="Guy Manners (Green Ink)" userId="0f72d4e3-0f22-40ba-bc66-f2cb0e17addf" providerId="ADAL" clId="{E05E9454-51C9-47B8-93D4-4781BE52407A}" dt="2025-01-20T09:12:44.959" v="686" actId="13926"/>
        <pc:sldMkLst>
          <pc:docMk/>
          <pc:sldMk cId="3190309418" sldId="292"/>
        </pc:sldMkLst>
      </pc:sldChg>
      <pc:sldChg chg="modNotesTx">
        <pc:chgData name="Guy Manners (Green Ink)" userId="0f72d4e3-0f22-40ba-bc66-f2cb0e17addf" providerId="ADAL" clId="{E05E9454-51C9-47B8-93D4-4781BE52407A}" dt="2025-01-20T10:03:18.217" v="734" actId="13926"/>
        <pc:sldMkLst>
          <pc:docMk/>
          <pc:sldMk cId="405924900" sldId="318"/>
        </pc:sldMkLst>
      </pc:sldChg>
      <pc:sldChg chg="modNotesTx">
        <pc:chgData name="Guy Manners (Green Ink)" userId="0f72d4e3-0f22-40ba-bc66-f2cb0e17addf" providerId="ADAL" clId="{E05E9454-51C9-47B8-93D4-4781BE52407A}" dt="2025-01-20T08:46:18.368" v="365" actId="20577"/>
        <pc:sldMkLst>
          <pc:docMk/>
          <pc:sldMk cId="1365899413" sldId="323"/>
        </pc:sldMkLst>
      </pc:sldChg>
      <pc:sldChg chg="addSp modSp mod">
        <pc:chgData name="Guy Manners (Green Ink)" userId="0f72d4e3-0f22-40ba-bc66-f2cb0e17addf" providerId="ADAL" clId="{E05E9454-51C9-47B8-93D4-4781BE52407A}" dt="2025-01-20T09:00:48.437" v="522" actId="1035"/>
        <pc:sldMkLst>
          <pc:docMk/>
          <pc:sldMk cId="503172891" sldId="335"/>
        </pc:sldMkLst>
      </pc:sldChg>
      <pc:sldChg chg="modNotesTx">
        <pc:chgData name="Guy Manners (Green Ink)" userId="0f72d4e3-0f22-40ba-bc66-f2cb0e17addf" providerId="ADAL" clId="{E05E9454-51C9-47B8-93D4-4781BE52407A}" dt="2025-01-20T09:12:23.047" v="685" actId="13926"/>
        <pc:sldMkLst>
          <pc:docMk/>
          <pc:sldMk cId="3591334104" sldId="343"/>
        </pc:sldMkLst>
      </pc:sldChg>
      <pc:sldChg chg="modNotesTx">
        <pc:chgData name="Guy Manners (Green Ink)" userId="0f72d4e3-0f22-40ba-bc66-f2cb0e17addf" providerId="ADAL" clId="{E05E9454-51C9-47B8-93D4-4781BE52407A}" dt="2025-01-20T09:12:11.823" v="684" actId="13926"/>
        <pc:sldMkLst>
          <pc:docMk/>
          <pc:sldMk cId="1115174239" sldId="345"/>
        </pc:sldMkLst>
      </pc:sldChg>
      <pc:sldChg chg="modNotesTx">
        <pc:chgData name="Guy Manners (Green Ink)" userId="0f72d4e3-0f22-40ba-bc66-f2cb0e17addf" providerId="ADAL" clId="{E05E9454-51C9-47B8-93D4-4781BE52407A}" dt="2025-01-20T09:12:04.463" v="683" actId="13926"/>
        <pc:sldMkLst>
          <pc:docMk/>
          <pc:sldMk cId="3936956838" sldId="348"/>
        </pc:sldMkLst>
      </pc:sldChg>
      <pc:sldChg chg="modSp mod modCm">
        <pc:chgData name="Guy Manners (Green Ink)" userId="0f72d4e3-0f22-40ba-bc66-f2cb0e17addf" providerId="ADAL" clId="{E05E9454-51C9-47B8-93D4-4781BE52407A}" dt="2025-01-20T09:03:20.446" v="523" actId="20577"/>
        <pc:sldMkLst>
          <pc:docMk/>
          <pc:sldMk cId="2997695657" sldId="3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y Manners (Green Ink)" userId="0f72d4e3-0f22-40ba-bc66-f2cb0e17addf" providerId="ADAL" clId="{E05E9454-51C9-47B8-93D4-4781BE52407A}" dt="2025-01-20T09:03:20.446" v="523" actId="20577"/>
              <pc2:cmMkLst xmlns:pc2="http://schemas.microsoft.com/office/powerpoint/2019/9/main/command">
                <pc:docMk/>
                <pc:sldMk cId="2997695657" sldId="363"/>
                <pc2:cmMk id="{062F6FD9-9BFB-461D-9421-4580186D36A5}"/>
              </pc2:cmMkLst>
            </pc226:cmChg>
          </p:ext>
        </pc:extLst>
      </pc:sldChg>
      <pc:sldChg chg="modSp mod modNotesTx">
        <pc:chgData name="Guy Manners (Green Ink)" userId="0f72d4e3-0f22-40ba-bc66-f2cb0e17addf" providerId="ADAL" clId="{E05E9454-51C9-47B8-93D4-4781BE52407A}" dt="2025-01-20T08:58:33.787" v="455" actId="20577"/>
        <pc:sldMkLst>
          <pc:docMk/>
          <pc:sldMk cId="1156690852" sldId="386"/>
        </pc:sldMkLst>
      </pc:sldChg>
      <pc:sldChg chg="modAnim">
        <pc:chgData name="Guy Manners (Green Ink)" userId="0f72d4e3-0f22-40ba-bc66-f2cb0e17addf" providerId="ADAL" clId="{E05E9454-51C9-47B8-93D4-4781BE52407A}" dt="2025-01-20T08:57:18.195" v="428"/>
        <pc:sldMkLst>
          <pc:docMk/>
          <pc:sldMk cId="2692575180" sldId="403"/>
        </pc:sldMkLst>
      </pc:sldChg>
      <pc:sldChg chg="modAnim">
        <pc:chgData name="Guy Manners (Green Ink)" userId="0f72d4e3-0f22-40ba-bc66-f2cb0e17addf" providerId="ADAL" clId="{E05E9454-51C9-47B8-93D4-4781BE52407A}" dt="2025-01-20T08:57:03.634" v="427"/>
        <pc:sldMkLst>
          <pc:docMk/>
          <pc:sldMk cId="2966736274" sldId="421"/>
        </pc:sldMkLst>
      </pc:sldChg>
      <pc:sldChg chg="modAnim">
        <pc:chgData name="Guy Manners (Green Ink)" userId="0f72d4e3-0f22-40ba-bc66-f2cb0e17addf" providerId="ADAL" clId="{E05E9454-51C9-47B8-93D4-4781BE52407A}" dt="2025-01-20T08:56:55.072" v="426"/>
        <pc:sldMkLst>
          <pc:docMk/>
          <pc:sldMk cId="968710743" sldId="425"/>
        </pc:sldMkLst>
      </pc:sldChg>
      <pc:sldChg chg="addSp modSp mod">
        <pc:chgData name="Guy Manners (Green Ink)" userId="0f72d4e3-0f22-40ba-bc66-f2cb0e17addf" providerId="ADAL" clId="{E05E9454-51C9-47B8-93D4-4781BE52407A}" dt="2025-01-20T08:56:22.305" v="424" actId="1076"/>
        <pc:sldMkLst>
          <pc:docMk/>
          <pc:sldMk cId="708236150" sldId="429"/>
        </pc:sldMkLst>
      </pc:sldChg>
      <pc:sldChg chg="modAnim">
        <pc:chgData name="Guy Manners (Green Ink)" userId="0f72d4e3-0f22-40ba-bc66-f2cb0e17addf" providerId="ADAL" clId="{E05E9454-51C9-47B8-93D4-4781BE52407A}" dt="2025-01-20T08:55:49.400" v="422"/>
        <pc:sldMkLst>
          <pc:docMk/>
          <pc:sldMk cId="4268944015" sldId="442"/>
        </pc:sldMkLst>
      </pc:sldChg>
      <pc:sldChg chg="addSp delSp modSp mod">
        <pc:chgData name="Guy Manners (Green Ink)" userId="0f72d4e3-0f22-40ba-bc66-f2cb0e17addf" providerId="ADAL" clId="{E05E9454-51C9-47B8-93D4-4781BE52407A}" dt="2025-01-20T10:29:35.827" v="736"/>
        <pc:sldMkLst>
          <pc:docMk/>
          <pc:sldMk cId="4138028408" sldId="448"/>
        </pc:sldMkLst>
      </pc:sldChg>
      <pc:sldChg chg="addSp delSp modSp mod modNotesTx">
        <pc:chgData name="Guy Manners (Green Ink)" userId="0f72d4e3-0f22-40ba-bc66-f2cb0e17addf" providerId="ADAL" clId="{E05E9454-51C9-47B8-93D4-4781BE52407A}" dt="2025-01-20T10:30:41.453" v="783" actId="1038"/>
        <pc:sldMkLst>
          <pc:docMk/>
          <pc:sldMk cId="4190746743" sldId="461"/>
        </pc:sldMkLst>
      </pc:sldChg>
      <pc:sldChg chg="modNotesTx">
        <pc:chgData name="Guy Manners (Green Ink)" userId="0f72d4e3-0f22-40ba-bc66-f2cb0e17addf" providerId="ADAL" clId="{E05E9454-51C9-47B8-93D4-4781BE52407A}" dt="2025-01-20T09:11:24.599" v="681" actId="13926"/>
        <pc:sldMkLst>
          <pc:docMk/>
          <pc:sldMk cId="2101170238" sldId="477"/>
        </pc:sldMkLst>
      </pc:sldChg>
      <pc:sldChg chg="modAnim">
        <pc:chgData name="Guy Manners (Green Ink)" userId="0f72d4e3-0f22-40ba-bc66-f2cb0e17addf" providerId="ADAL" clId="{E05E9454-51C9-47B8-93D4-4781BE52407A}" dt="2025-01-20T08:53:17.755" v="418"/>
        <pc:sldMkLst>
          <pc:docMk/>
          <pc:sldMk cId="1944775028" sldId="479"/>
        </pc:sldMkLst>
      </pc:sldChg>
      <pc:sldChg chg="modNotesTx">
        <pc:chgData name="Guy Manners (Green Ink)" userId="0f72d4e3-0f22-40ba-bc66-f2cb0e17addf" providerId="ADAL" clId="{E05E9454-51C9-47B8-93D4-4781BE52407A}" dt="2025-01-20T09:11:15.335" v="680" actId="13926"/>
        <pc:sldMkLst>
          <pc:docMk/>
          <pc:sldMk cId="2436485472" sldId="480"/>
        </pc:sldMkLst>
      </pc:sldChg>
      <pc:sldChg chg="modAnim modNotesTx">
        <pc:chgData name="Guy Manners (Green Ink)" userId="0f72d4e3-0f22-40ba-bc66-f2cb0e17addf" providerId="ADAL" clId="{E05E9454-51C9-47B8-93D4-4781BE52407A}" dt="2025-01-20T09:11:08.596" v="679" actId="13926"/>
        <pc:sldMkLst>
          <pc:docMk/>
          <pc:sldMk cId="250980949" sldId="481"/>
        </pc:sldMkLst>
      </pc:sldChg>
      <pc:sldChg chg="modNotesTx">
        <pc:chgData name="Guy Manners (Green Ink)" userId="0f72d4e3-0f22-40ba-bc66-f2cb0e17addf" providerId="ADAL" clId="{E05E9454-51C9-47B8-93D4-4781BE52407A}" dt="2025-01-20T08:50:20.582" v="414"/>
        <pc:sldMkLst>
          <pc:docMk/>
          <pc:sldMk cId="516420185" sldId="504"/>
        </pc:sldMkLst>
      </pc:sldChg>
      <pc:sldChg chg="modNotesTx">
        <pc:chgData name="Guy Manners (Green Ink)" userId="0f72d4e3-0f22-40ba-bc66-f2cb0e17addf" providerId="ADAL" clId="{E05E9454-51C9-47B8-93D4-4781BE52407A}" dt="2025-01-20T08:50:28.019" v="415"/>
        <pc:sldMkLst>
          <pc:docMk/>
          <pc:sldMk cId="2793079073" sldId="505"/>
        </pc:sldMkLst>
      </pc:sldChg>
      <pc:sldChg chg="addSp delSp modSp mod modNotesTx">
        <pc:chgData name="Guy Manners (Green Ink)" userId="0f72d4e3-0f22-40ba-bc66-f2cb0e17addf" providerId="ADAL" clId="{E05E9454-51C9-47B8-93D4-4781BE52407A}" dt="2025-01-20T09:46:27.034" v="727" actId="113"/>
        <pc:sldMkLst>
          <pc:docMk/>
          <pc:sldMk cId="691906105" sldId="545"/>
        </pc:sldMkLst>
      </pc:sldChg>
      <pc:sldChg chg="modNotesTx">
        <pc:chgData name="Guy Manners (Green Ink)" userId="0f72d4e3-0f22-40ba-bc66-f2cb0e17addf" providerId="ADAL" clId="{E05E9454-51C9-47B8-93D4-4781BE52407A}" dt="2025-01-20T09:47:04.110" v="729"/>
        <pc:sldMkLst>
          <pc:docMk/>
          <pc:sldMk cId="3673841498" sldId="548"/>
        </pc:sldMkLst>
      </pc:sldChg>
      <pc:sldChg chg="modNotesTx">
        <pc:chgData name="Guy Manners (Green Ink)" userId="0f72d4e3-0f22-40ba-bc66-f2cb0e17addf" providerId="ADAL" clId="{E05E9454-51C9-47B8-93D4-4781BE52407A}" dt="2025-01-20T09:47:20.650" v="730"/>
        <pc:sldMkLst>
          <pc:docMk/>
          <pc:sldMk cId="584985910" sldId="551"/>
        </pc:sldMkLst>
      </pc:sldChg>
      <pc:sldChg chg="modSp mod">
        <pc:chgData name="Guy Manners (Green Ink)" userId="0f72d4e3-0f22-40ba-bc66-f2cb0e17addf" providerId="ADAL" clId="{E05E9454-51C9-47B8-93D4-4781BE52407A}" dt="2025-01-20T09:08:52.665" v="678" actId="6549"/>
        <pc:sldMkLst>
          <pc:docMk/>
          <pc:sldMk cId="3557591569" sldId="554"/>
        </pc:sldMkLst>
      </pc:sldChg>
      <pc:sldChg chg="modNotesTx">
        <pc:chgData name="Guy Manners (Green Ink)" userId="0f72d4e3-0f22-40ba-bc66-f2cb0e17addf" providerId="ADAL" clId="{E05E9454-51C9-47B8-93D4-4781BE52407A}" dt="2025-01-20T09:48:04.732" v="731"/>
        <pc:sldMkLst>
          <pc:docMk/>
          <pc:sldMk cId="40989714" sldId="560"/>
        </pc:sldMkLst>
      </pc:sldChg>
      <pc:sldChg chg="modNotesTx">
        <pc:chgData name="Guy Manners (Green Ink)" userId="0f72d4e3-0f22-40ba-bc66-f2cb0e17addf" providerId="ADAL" clId="{E05E9454-51C9-47B8-93D4-4781BE52407A}" dt="2025-01-20T09:48:21.024" v="732"/>
        <pc:sldMkLst>
          <pc:docMk/>
          <pc:sldMk cId="2996773268" sldId="561"/>
        </pc:sldMkLst>
      </pc:sldChg>
      <pc:sldChg chg="modNotesTx">
        <pc:chgData name="Guy Manners (Green Ink)" userId="0f72d4e3-0f22-40ba-bc66-f2cb0e17addf" providerId="ADAL" clId="{E05E9454-51C9-47B8-93D4-4781BE52407A}" dt="2025-01-20T09:48:42.181" v="733"/>
        <pc:sldMkLst>
          <pc:docMk/>
          <pc:sldMk cId="1740026120" sldId="5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BFFA57CC-AB0A-46FA-AC2E-5F22813AE43B}" type="datetimeFigureOut">
              <a:rPr lang="en-GB" smtClean="0"/>
              <a:pPr/>
              <a:t>22/01/2025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6D8C5142-FFBC-4B00-B915-C6740283A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6CDB5-5508-5F5F-E3A0-6815D56CB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A9DB0-99CD-02ED-28C9-0163034A2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2A790-C278-B0A4-F578-E35532C29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36DB3-776C-C523-CB3A-413794C6D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82A69-CBED-43AE-B7C0-90C9CBF8E2A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51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13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88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p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2" name="Google Shape;2622;p295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26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2" name="Google Shape;2632;p296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1" name="Google Shape;2641;p297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r>
              <a:rPr lang="fr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Facilitator’s notes:</a:t>
            </a:r>
          </a:p>
          <a:p>
            <a:pPr>
              <a:buSzPts val="1100"/>
            </a:pPr>
            <a:r>
              <a:rPr lang="f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Emphasize the importance of selecting actionable goals. </a:t>
            </a:r>
            <a:endParaRPr sz="1200" dirty="0"/>
          </a:p>
          <a:p>
            <a:pPr>
              <a:buSzPts val="1100"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100"/>
            </a:pPr>
            <a:r>
              <a:rPr lang="f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Encourage a diversity of goals that touch on difference aspects of survivor-centred care. </a:t>
            </a:r>
            <a:endParaRPr sz="1200" dirty="0"/>
          </a:p>
          <a:p>
            <a:pPr>
              <a:buSzPts val="1100"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100"/>
            </a:pPr>
            <a:r>
              <a:rPr lang="f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Walk through a line of the worksheet using an example goal. </a:t>
            </a:r>
            <a:endParaRPr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3">
          <a:extLst>
            <a:ext uri="{FF2B5EF4-FFF2-40B4-BE49-F238E27FC236}">
              <a16:creationId xmlns:a16="http://schemas.microsoft.com/office/drawing/2014/main" id="{0FACC563-2621-827E-2D4D-C1C8E57D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Google Shape;2614;p294:notes">
            <a:extLst>
              <a:ext uri="{FF2B5EF4-FFF2-40B4-BE49-F238E27FC236}">
                <a16:creationId xmlns:a16="http://schemas.microsoft.com/office/drawing/2014/main" id="{864BED24-7193-B897-900F-58619FFB87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5" name="Google Shape;2615;p294:notes">
            <a:extLst>
              <a:ext uri="{FF2B5EF4-FFF2-40B4-BE49-F238E27FC236}">
                <a16:creationId xmlns:a16="http://schemas.microsoft.com/office/drawing/2014/main" id="{E7CD9A3E-B16D-E709-9BC1-AD97E4B2C2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 lang="en-GB" sz="1200" noProof="0" dirty="0"/>
          </a:p>
        </p:txBody>
      </p:sp>
    </p:spTree>
    <p:extLst>
      <p:ext uri="{BB962C8B-B14F-4D97-AF65-F5344CB8AC3E}">
        <p14:creationId xmlns:p14="http://schemas.microsoft.com/office/powerpoint/2010/main" val="188135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2933" y="2782383"/>
            <a:ext cx="3780000" cy="241615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933" y="1918364"/>
            <a:ext cx="3780000" cy="397032"/>
          </a:xfrm>
        </p:spPr>
        <p:txBody>
          <a:bodyPr>
            <a:sp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Session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6960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8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&#10;&#10;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3564226" y="432000"/>
            <a:ext cx="4410541" cy="720000"/>
            <a:chOff x="3564226" y="288000"/>
            <a:chExt cx="4410541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048226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Exercise </a:t>
            </a:r>
            <a:r>
              <a:rPr lang="en-GB" dirty="0" err="1"/>
              <a:t>x.x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29938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28F318-EC06-19F6-17CC-443FA24A8322}"/>
              </a:ext>
            </a:extLst>
          </p:cNvPr>
          <p:cNvGrpSpPr/>
          <p:nvPr userDrawn="1"/>
        </p:nvGrpSpPr>
        <p:grpSpPr>
          <a:xfrm>
            <a:off x="176232" y="6239098"/>
            <a:ext cx="5495163" cy="414703"/>
            <a:chOff x="838200" y="6304834"/>
            <a:chExt cx="5495163" cy="41470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8024BBA-AA2F-CF85-6DA1-A038F982C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8200" y="6311900"/>
              <a:ext cx="1314038" cy="40700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0A783D73-6DC7-966A-2B15-5EADC1A6E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359225" y="6307052"/>
              <a:ext cx="957553" cy="411851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47C241E-8A29-17F0-5903-4622DFA61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523765" y="6304835"/>
              <a:ext cx="877824" cy="414068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A557856A-4968-AC5B-2BDD-24B1B1B31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608576" y="6304834"/>
              <a:ext cx="1724787" cy="414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3651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57407D0-AD8D-C374-6137-D2E6DB2D43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846" y="6235600"/>
            <a:ext cx="1336627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8FB0F-C33F-D927-3067-D744C178F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C2DE0-6569-4B0B-364E-0C9D9D9F6D1E}"/>
              </a:ext>
            </a:extLst>
          </p:cNvPr>
          <p:cNvSpPr/>
          <p:nvPr/>
        </p:nvSpPr>
        <p:spPr>
          <a:xfrm>
            <a:off x="609600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B977E-474D-1DF5-5C16-E416873DF421}"/>
              </a:ext>
            </a:extLst>
          </p:cNvPr>
          <p:cNvSpPr/>
          <p:nvPr/>
        </p:nvSpPr>
        <p:spPr>
          <a:xfrm>
            <a:off x="609600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7DBE46E7-9512-722D-EFAB-8096C5B51C6F}"/>
              </a:ext>
            </a:extLst>
          </p:cNvPr>
          <p:cNvSpPr txBox="1"/>
          <p:nvPr/>
        </p:nvSpPr>
        <p:spPr>
          <a:xfrm>
            <a:off x="6719274" y="1736229"/>
            <a:ext cx="5138578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management of rape and intimate partner violence in emergencies </a:t>
            </a:r>
          </a:p>
          <a:p>
            <a:r>
              <a:rPr lang="en-GB" sz="2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curriculum for health workers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2273C68E-5C35-1BFD-8DC8-58F3CA661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617" y="4792635"/>
            <a:ext cx="4825832" cy="541871"/>
          </a:xfrm>
        </p:spPr>
        <p:txBody>
          <a:bodyPr rtlCol="0" anchor="t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sz="2800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slides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02D2E3-0015-FC32-A562-0AB8F32DA67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 descr="A black and white world map&#10;&#10;Description automatically generated">
            <a:extLst>
              <a:ext uri="{FF2B5EF4-FFF2-40B4-BE49-F238E27FC236}">
                <a16:creationId xmlns:a16="http://schemas.microsoft.com/office/drawing/2014/main" id="{307304B6-72B8-871C-07C5-C8133F8C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26C05B1-264D-6978-9C54-07E5B6503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64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5FB3D0-37F9-A663-3D25-3B3E0A9A2197}"/>
              </a:ext>
            </a:extLst>
          </p:cNvPr>
          <p:cNvGrpSpPr/>
          <p:nvPr/>
        </p:nvGrpSpPr>
        <p:grpSpPr>
          <a:xfrm>
            <a:off x="6766400" y="6018223"/>
            <a:ext cx="4739987" cy="415055"/>
            <a:chOff x="3414584" y="6180774"/>
            <a:chExt cx="5380825" cy="471170"/>
          </a:xfrm>
        </p:grpSpPr>
        <p:pic>
          <p:nvPicPr>
            <p:cNvPr id="23" name="Image 20">
              <a:extLst>
                <a:ext uri="{FF2B5EF4-FFF2-40B4-BE49-F238E27FC236}">
                  <a16:creationId xmlns:a16="http://schemas.microsoft.com/office/drawing/2014/main" id="{DE04A845-45BD-C7BC-A910-A8E901577BF1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0985" y="6199824"/>
              <a:ext cx="725170" cy="41402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C75530C-B132-0079-8FC3-D4B844407742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A6AE7D6A-B1B4-6031-82CA-A8ACD1B04DAD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57CEBF81-8162-F553-7396-EAB953042089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89EB154E-3A15-7B8A-11CF-936E80CA9EED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55ADA444-5CD9-5585-DD9E-E67EE6EEBD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FE29D8FA-EF15-64F1-6A84-244FBB081D11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9910F463-F161-86FF-BDFB-A2464EDC797F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3849DFE0-85C3-2702-544B-34330A88B561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4D0DA664-C989-0BCD-BEFA-F990119AFA77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91AD9EE4-A636-78F8-5565-8F5BD115ADCB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3A125C9E-E21B-3915-1AAE-07F3EA915991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E850F6E0-99BF-42FD-76E8-44D52540AA31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  <p:pic>
          <p:nvPicPr>
            <p:cNvPr id="26" name="Image 33">
              <a:extLst>
                <a:ext uri="{FF2B5EF4-FFF2-40B4-BE49-F238E27FC236}">
                  <a16:creationId xmlns:a16="http://schemas.microsoft.com/office/drawing/2014/main" id="{2EBE5255-5990-7D65-9895-9C38662E2D77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4584" y="6180774"/>
              <a:ext cx="1476375" cy="452120"/>
            </a:xfrm>
            <a:prstGeom prst="rect">
              <a:avLst/>
            </a:prstGeom>
          </p:spPr>
        </p:pic>
        <p:pic>
          <p:nvPicPr>
            <p:cNvPr id="27" name="Image 34">
              <a:extLst>
                <a:ext uri="{FF2B5EF4-FFF2-40B4-BE49-F238E27FC236}">
                  <a16:creationId xmlns:a16="http://schemas.microsoft.com/office/drawing/2014/main" id="{369374ED-36E8-1540-EC7F-29A98E1F2351}"/>
                </a:ext>
              </a:extLst>
            </p:cNvPr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9199" y="6191622"/>
              <a:ext cx="1426210" cy="41449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6715B97-ECA4-2080-BB25-7BAB72631B76}"/>
              </a:ext>
            </a:extLst>
          </p:cNvPr>
          <p:cNvSpPr/>
          <p:nvPr/>
        </p:nvSpPr>
        <p:spPr>
          <a:xfrm>
            <a:off x="11538449" y="6279542"/>
            <a:ext cx="638805" cy="49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1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38" descr="Close-up of two people holding hands"/>
          <p:cNvSpPr/>
          <p:nvPr/>
        </p:nvSpPr>
        <p:spPr>
          <a:xfrm>
            <a:off x="7400" y="-14717"/>
            <a:ext cx="6221201" cy="68285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2400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617D-0473-AC11-B810-4BE73A488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1DBBA-688F-3282-09DB-4DB5EEE93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Session 16.</a:t>
            </a:r>
          </a:p>
        </p:txBody>
      </p:sp>
      <p:pic>
        <p:nvPicPr>
          <p:cNvPr id="9" name="Google Shape;180;p8">
            <a:extLst>
              <a:ext uri="{FF2B5EF4-FFF2-40B4-BE49-F238E27FC236}">
                <a16:creationId xmlns:a16="http://schemas.microsoft.com/office/drawing/2014/main" id="{43578AC0-989D-2DCF-9492-03C96E4A0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720" r="16101"/>
          <a:stretch/>
        </p:blipFill>
        <p:spPr>
          <a:xfrm>
            <a:off x="0" y="0"/>
            <a:ext cx="66960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38;p296">
            <a:extLst>
              <a:ext uri="{FF2B5EF4-FFF2-40B4-BE49-F238E27FC236}">
                <a16:creationId xmlns:a16="http://schemas.microsoft.com/office/drawing/2014/main" id="{654746B4-11C8-586C-3540-85560C49F7C8}"/>
              </a:ext>
            </a:extLst>
          </p:cNvPr>
          <p:cNvSpPr txBox="1"/>
          <p:nvPr/>
        </p:nvSpPr>
        <p:spPr>
          <a:xfrm>
            <a:off x="5193749" y="5703476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/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UNFPA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A7707-7A2E-96AB-3516-05EF42617285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16.2</a:t>
            </a:r>
          </a:p>
        </p:txBody>
      </p:sp>
    </p:spTree>
    <p:extLst>
      <p:ext uri="{BB962C8B-B14F-4D97-AF65-F5344CB8AC3E}">
        <p14:creationId xmlns:p14="http://schemas.microsoft.com/office/powerpoint/2010/main" val="108335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95"/>
          <p:cNvSpPr/>
          <p:nvPr/>
        </p:nvSpPr>
        <p:spPr>
          <a:xfrm>
            <a:off x="0" y="21000"/>
            <a:ext cx="6937976" cy="613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2400" dirty="0"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020A0D-4818-7FE3-2DAD-0062E6D8C5C2}"/>
              </a:ext>
            </a:extLst>
          </p:cNvPr>
          <p:cNvGrpSpPr/>
          <p:nvPr/>
        </p:nvGrpSpPr>
        <p:grpSpPr>
          <a:xfrm>
            <a:off x="6609145" y="343648"/>
            <a:ext cx="5582855" cy="5303372"/>
            <a:chOff x="6620720" y="369536"/>
            <a:chExt cx="5582855" cy="5303372"/>
          </a:xfrm>
        </p:grpSpPr>
        <p:sp>
          <p:nvSpPr>
            <p:cNvPr id="2625" name="Google Shape;2625;p295"/>
            <p:cNvSpPr txBox="1"/>
            <p:nvPr/>
          </p:nvSpPr>
          <p:spPr>
            <a:xfrm>
              <a:off x="6620720" y="369536"/>
              <a:ext cx="5377029" cy="2655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457189" lvl="1" indent="-457189">
                <a:lnSpc>
                  <a:spcPct val="108000"/>
                </a:lnSpc>
                <a:spcAft>
                  <a:spcPts val="800"/>
                </a:spcAft>
                <a:buClr>
                  <a:srgbClr val="00B0F0"/>
                </a:buClr>
                <a:buSzPct val="100000"/>
                <a:buFont typeface="Arial"/>
                <a:buChar char="■"/>
              </a:pPr>
              <a:r>
                <a:rPr lang="fr" sz="2000">
                  <a:latin typeface="Arial" panose="020B0604020202020204" pitchFamily="34" charset="0"/>
                </a:rPr>
                <a:t>As front-line health workers, you have a critical role to play in responding to GBV and beginning to restore power to survivors </a:t>
              </a:r>
              <a:endParaRPr sz="2000" dirty="0">
                <a:latin typeface="Arial" panose="020B0604020202020204" pitchFamily="34" charset="0"/>
              </a:endParaRPr>
            </a:p>
            <a:p>
              <a:pPr marL="457189" lvl="1" indent="-457189">
                <a:lnSpc>
                  <a:spcPct val="108000"/>
                </a:lnSpc>
                <a:spcAft>
                  <a:spcPts val="800"/>
                </a:spcAft>
                <a:buClr>
                  <a:srgbClr val="00B0F0"/>
                </a:buClr>
                <a:buSzPct val="100000"/>
                <a:buFont typeface="Arial"/>
                <a:buChar char="■"/>
              </a:pPr>
              <a:r>
                <a:rPr lang="fr" sz="2000">
                  <a:latin typeface="Arial" panose="020B0604020202020204" pitchFamily="34" charset="0"/>
                </a:rPr>
                <a:t>This training is just a beginning. Learning and skill-building is an ongoing process. Look for opportunities to: </a:t>
              </a:r>
              <a:endParaRPr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295"/>
            <p:cNvSpPr/>
            <p:nvPr/>
          </p:nvSpPr>
          <p:spPr>
            <a:xfrm>
              <a:off x="7093251" y="2838340"/>
              <a:ext cx="5110324" cy="2834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spAutoFit/>
            </a:bodyPr>
            <a:lstStyle/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fr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Take refresher training on challenging skills and topics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fr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Participate in clinical case reviews </a:t>
              </a:r>
              <a:endParaRPr sz="2000" dirty="0">
                <a:latin typeface="Arial" panose="020B0604020202020204" pitchFamily="34" charset="0"/>
              </a:endParaRPr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fr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 job aids as references and reminders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fr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Continue self-directed study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fr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Seek experienced clinicians as mentors</a:t>
              </a:r>
              <a:r>
                <a:rPr lang="fr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lang="fr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E4386C-C155-8C44-9A3C-32FC0C15126E}"/>
              </a:ext>
            </a:extLst>
          </p:cNvPr>
          <p:cNvGrpSpPr/>
          <p:nvPr/>
        </p:nvGrpSpPr>
        <p:grpSpPr>
          <a:xfrm>
            <a:off x="0" y="-10830"/>
            <a:ext cx="6384290" cy="5979666"/>
            <a:chOff x="289251" y="0"/>
            <a:chExt cx="6384290" cy="5979666"/>
          </a:xfrm>
        </p:grpSpPr>
        <p:sp>
          <p:nvSpPr>
            <p:cNvPr id="5" name="Google Shape;2638;p296">
              <a:extLst>
                <a:ext uri="{FF2B5EF4-FFF2-40B4-BE49-F238E27FC236}">
                  <a16:creationId xmlns:a16="http://schemas.microsoft.com/office/drawing/2014/main" id="{99A0662C-8AD3-E1D4-C73D-88BBFDF28ED2}"/>
                </a:ext>
              </a:extLst>
            </p:cNvPr>
            <p:cNvSpPr txBox="1"/>
            <p:nvPr/>
          </p:nvSpPr>
          <p:spPr>
            <a:xfrm>
              <a:off x="5193749" y="5671944"/>
              <a:ext cx="1479792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r"/>
              <a:r>
                <a:rPr lang="f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© UNFPA</a:t>
              </a:r>
              <a:endParaRPr sz="2400" dirty="0">
                <a:latin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01ECD3-4725-F46E-ECB3-487D6C58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251" y="0"/>
              <a:ext cx="6384290" cy="5657850"/>
            </a:xfrm>
            <a:prstGeom prst="rect">
              <a:avLst/>
            </a:prstGeom>
          </p:spPr>
        </p:pic>
        <p:sp>
          <p:nvSpPr>
            <p:cNvPr id="7" name="Google Shape;2637;p296">
              <a:extLst>
                <a:ext uri="{FF2B5EF4-FFF2-40B4-BE49-F238E27FC236}">
                  <a16:creationId xmlns:a16="http://schemas.microsoft.com/office/drawing/2014/main" id="{67B7DEC7-8CA5-13CB-445E-3EC4FCFA937C}"/>
                </a:ext>
              </a:extLst>
            </p:cNvPr>
            <p:cNvSpPr txBox="1"/>
            <p:nvPr/>
          </p:nvSpPr>
          <p:spPr>
            <a:xfrm>
              <a:off x="1414778" y="2655572"/>
              <a:ext cx="4133236" cy="10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fr" sz="4800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Final thoughts</a:t>
              </a:r>
              <a:endParaRPr sz="4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12F96E-011D-83C3-CF12-8F0DCA9DD321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16.3</a:t>
            </a:r>
          </a:p>
        </p:txBody>
      </p:sp>
    </p:spTree>
    <p:extLst>
      <p:ext uri="{BB962C8B-B14F-4D97-AF65-F5344CB8AC3E}">
        <p14:creationId xmlns:p14="http://schemas.microsoft.com/office/powerpoint/2010/main" val="361267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96"/>
          <p:cNvSpPr txBox="1"/>
          <p:nvPr/>
        </p:nvSpPr>
        <p:spPr>
          <a:xfrm>
            <a:off x="6667018" y="531567"/>
            <a:ext cx="5046566" cy="3396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lvl="1" indent="-457189">
              <a:lnSpc>
                <a:spcPct val="108000"/>
              </a:lnSpc>
              <a:spcAft>
                <a:spcPts val="1400"/>
              </a:spcAft>
              <a:buClr>
                <a:srgbClr val="00B0F0"/>
              </a:buClr>
              <a:buSzPct val="100000"/>
              <a:buFont typeface="Arial"/>
              <a:buChar char="■"/>
            </a:pPr>
            <a:r>
              <a:rPr lang="fr" sz="2000" dirty="0">
                <a:latin typeface="Arial" panose="020B0604020202020204" pitchFamily="34" charset="0"/>
              </a:rPr>
              <a:t>Do not underestimate the importance of LIV(ES) in survivor recovery and healing. It is an essential component of the clinical care package.</a:t>
            </a:r>
            <a:endParaRPr sz="2000" dirty="0">
              <a:latin typeface="Arial" panose="020B0604020202020204" pitchFamily="34" charset="0"/>
            </a:endParaRPr>
          </a:p>
          <a:p>
            <a:pPr marL="457189" lvl="1" indent="-457189">
              <a:lnSpc>
                <a:spcPct val="108000"/>
              </a:lnSpc>
              <a:spcAft>
                <a:spcPts val="800"/>
              </a:spcAft>
              <a:buClr>
                <a:srgbClr val="00B0F0"/>
              </a:buClr>
              <a:buSzPct val="100000"/>
              <a:buFont typeface="Arial"/>
              <a:buChar char="■"/>
            </a:pPr>
            <a:r>
              <a:rPr lang="fr" sz="2000" dirty="0">
                <a:latin typeface="Arial" panose="020B0604020202020204" pitchFamily="34" charset="0"/>
              </a:rPr>
              <a:t>WHO and IASC guidelines, national protocols and agency job aids are frequently updated to reflect the latest evidence and treatment standards. They are valuable resources. 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636" name="Google Shape;2636;p296"/>
          <p:cNvSpPr/>
          <p:nvPr/>
        </p:nvSpPr>
        <p:spPr>
          <a:xfrm>
            <a:off x="0" y="0"/>
            <a:ext cx="6937976" cy="613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2400" dirty="0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A1EB0A-898D-F373-F61A-9F98AA196903}"/>
              </a:ext>
            </a:extLst>
          </p:cNvPr>
          <p:cNvGrpSpPr/>
          <p:nvPr/>
        </p:nvGrpSpPr>
        <p:grpSpPr>
          <a:xfrm>
            <a:off x="0" y="0"/>
            <a:ext cx="6384290" cy="5979666"/>
            <a:chOff x="289251" y="0"/>
            <a:chExt cx="6384290" cy="5979666"/>
          </a:xfrm>
        </p:grpSpPr>
        <p:sp>
          <p:nvSpPr>
            <p:cNvPr id="2638" name="Google Shape;2638;p296"/>
            <p:cNvSpPr txBox="1"/>
            <p:nvPr/>
          </p:nvSpPr>
          <p:spPr>
            <a:xfrm>
              <a:off x="5193749" y="5671944"/>
              <a:ext cx="1479792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r"/>
              <a:r>
                <a:rPr lang="f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© UNFPA</a:t>
              </a:r>
              <a:endParaRPr sz="2400" dirty="0">
                <a:latin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8D915F-A61A-DD37-4A80-ADDFF0F7D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251" y="0"/>
              <a:ext cx="6384290" cy="5657850"/>
            </a:xfrm>
            <a:prstGeom prst="rect">
              <a:avLst/>
            </a:prstGeom>
          </p:spPr>
        </p:pic>
        <p:sp>
          <p:nvSpPr>
            <p:cNvPr id="8" name="Google Shape;2637;p296"/>
            <p:cNvSpPr txBox="1"/>
            <p:nvPr/>
          </p:nvSpPr>
          <p:spPr>
            <a:xfrm>
              <a:off x="1414778" y="2655572"/>
              <a:ext cx="4133236" cy="10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fr" sz="4800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Final thoughts</a:t>
              </a:r>
              <a:endParaRPr sz="4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9A594B-A290-BEBB-5A0C-56269882B2DB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16.4</a:t>
            </a:r>
          </a:p>
        </p:txBody>
      </p:sp>
    </p:spTree>
    <p:extLst>
      <p:ext uri="{BB962C8B-B14F-4D97-AF65-F5344CB8AC3E}">
        <p14:creationId xmlns:p14="http://schemas.microsoft.com/office/powerpoint/2010/main" val="396248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297"/>
          <p:cNvSpPr txBox="1"/>
          <p:nvPr/>
        </p:nvSpPr>
        <p:spPr>
          <a:xfrm>
            <a:off x="1327697" y="1778246"/>
            <a:ext cx="10375940" cy="394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R="85511">
              <a:lnSpc>
                <a:spcPct val="108000"/>
              </a:lnSpc>
              <a:spcAft>
                <a:spcPts val="800"/>
              </a:spcAft>
            </a:pPr>
            <a:r>
              <a:rPr lang="en-GB" sz="2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</a:p>
          <a:p>
            <a:pPr marR="85511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ts val="1800"/>
            </a:pPr>
            <a:r>
              <a:rPr lang="en-GB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specific goals that will strengthen your personal response and/or care for survivors of sexual assault and IPV.  </a:t>
            </a:r>
            <a:endParaRPr lang="en-GB" sz="2400" dirty="0">
              <a:latin typeface="Arial" panose="020B0604020202020204" pitchFamily="34" charset="0"/>
            </a:endParaRPr>
          </a:p>
          <a:p>
            <a:pPr marR="85511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ts val="1800"/>
            </a:pPr>
            <a:r>
              <a:rPr lang="en-GB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Job aid16a (Post-training action plan) to record your goals. These may be the same as for other members of your group, and/or you may record goals unique to yourself. </a:t>
            </a:r>
            <a:endParaRPr lang="en-GB" sz="2400" dirty="0">
              <a:latin typeface="Arial" panose="020B0604020202020204" pitchFamily="34" charset="0"/>
            </a:endParaRPr>
          </a:p>
          <a:p>
            <a:pPr marR="85511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ts val="1800"/>
            </a:pPr>
            <a:r>
              <a:rPr lang="en-GB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goals for which you can take actions that are </a:t>
            </a:r>
            <a:br>
              <a:rPr lang="en-GB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within your control.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13158-38E9-0528-7EA0-7D72625BB1AB}"/>
              </a:ext>
            </a:extLst>
          </p:cNvPr>
          <p:cNvGrpSpPr>
            <a:grpSpLocks noChangeAspect="1"/>
          </p:cNvGrpSpPr>
          <p:nvPr/>
        </p:nvGrpSpPr>
        <p:grpSpPr>
          <a:xfrm>
            <a:off x="1415665" y="2514294"/>
            <a:ext cx="720000" cy="720000"/>
            <a:chOff x="1045653" y="2435838"/>
            <a:chExt cx="720000" cy="72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07E9E6-B350-33A2-63AB-5385DBEDA707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92EC0C-2823-7877-F192-8A87921B2FA0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F280FE-6DF1-2787-6253-4EDAEAFF6795}"/>
              </a:ext>
            </a:extLst>
          </p:cNvPr>
          <p:cNvGrpSpPr/>
          <p:nvPr/>
        </p:nvGrpSpPr>
        <p:grpSpPr>
          <a:xfrm>
            <a:off x="1415665" y="3438803"/>
            <a:ext cx="720000" cy="720000"/>
            <a:chOff x="1045653" y="2435838"/>
            <a:chExt cx="720000" cy="72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C18E9D-1FF4-BEB5-47FD-37D44A72B78F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B60487-1FDA-20D5-1A06-08C70A1D2D93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433011-71BD-13EC-E9C0-C2F94796FC36}"/>
              </a:ext>
            </a:extLst>
          </p:cNvPr>
          <p:cNvGrpSpPr/>
          <p:nvPr/>
        </p:nvGrpSpPr>
        <p:grpSpPr>
          <a:xfrm>
            <a:off x="1429867" y="4770948"/>
            <a:ext cx="720000" cy="720000"/>
            <a:chOff x="1045653" y="2435838"/>
            <a:chExt cx="720000" cy="72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4DD8511-05C2-8524-B291-9F6483FA8595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A3A3BD-F3D2-9C4A-829D-2629BFCE2B33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B09055-EEFA-0071-061A-022638CF0547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16.5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D5D64E-CBA7-4CDE-BB05-516FE47B207D}"/>
              </a:ext>
            </a:extLst>
          </p:cNvPr>
          <p:cNvGrpSpPr/>
          <p:nvPr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B07007-AAA5-96F1-3C96-E2C7E36FE72E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44606C0-2397-8CB8-C1CC-53988A59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2645" name="Google Shape;2645;p297"/>
          <p:cNvSpPr txBox="1"/>
          <p:nvPr/>
        </p:nvSpPr>
        <p:spPr>
          <a:xfrm>
            <a:off x="0" y="432001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-GB" sz="34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Exercise 16.1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DC1379-5ECF-E8B7-802F-DBCE5CF6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</p:spPr>
        <p:txBody>
          <a:bodyPr/>
          <a:lstStyle/>
          <a:p>
            <a:pPr algn="ctr">
              <a:buClr>
                <a:srgbClr val="000000"/>
              </a:buClr>
              <a:buSzPts val="2400"/>
            </a:pPr>
            <a:r>
              <a:rPr lang="en-GB" sz="3400" b="1" dirty="0">
                <a:solidFill>
                  <a:schemeClr val="accent3"/>
                </a:solidFill>
                <a:latin typeface="+mj-lt"/>
                <a:ea typeface="Arial"/>
                <a:cs typeface="Arial"/>
                <a:sym typeface="Arial"/>
              </a:rPr>
              <a:t>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220246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6">
          <a:extLst>
            <a:ext uri="{FF2B5EF4-FFF2-40B4-BE49-F238E27FC236}">
              <a16:creationId xmlns:a16="http://schemas.microsoft.com/office/drawing/2014/main" id="{455FD707-9581-31F5-DE0B-F8DEF00CA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294">
            <a:extLst>
              <a:ext uri="{FF2B5EF4-FFF2-40B4-BE49-F238E27FC236}">
                <a16:creationId xmlns:a16="http://schemas.microsoft.com/office/drawing/2014/main" id="{3A355338-825F-C891-0BE4-0186D3E55E51}"/>
              </a:ext>
            </a:extLst>
          </p:cNvPr>
          <p:cNvSpPr txBox="1"/>
          <p:nvPr/>
        </p:nvSpPr>
        <p:spPr>
          <a:xfrm>
            <a:off x="0" y="0"/>
            <a:ext cx="12192000" cy="125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fr" sz="32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Session 16: That’s a wrap!</a:t>
            </a:r>
            <a:endParaRPr sz="3200" b="1" dirty="0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99A36-1A71-7D3A-E5AA-49100E97A25C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endParaRPr lang="en-GB" sz="1000" dirty="0"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1FD64-8AA7-99FD-7745-62182C53B3C7}"/>
              </a:ext>
            </a:extLst>
          </p:cNvPr>
          <p:cNvSpPr txBox="1"/>
          <p:nvPr/>
        </p:nvSpPr>
        <p:spPr>
          <a:xfrm>
            <a:off x="1078787" y="2260313"/>
            <a:ext cx="10048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7483094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38BC797FB8841A9F0CD35402662DF" ma:contentTypeVersion="15" ma:contentTypeDescription="Create a new document." ma:contentTypeScope="" ma:versionID="99ced07fb5afd8f3080f0dbb565623de">
  <xsd:schema xmlns:xsd="http://www.w3.org/2001/XMLSchema" xmlns:xs="http://www.w3.org/2001/XMLSchema" xmlns:p="http://schemas.microsoft.com/office/2006/metadata/properties" xmlns:ns2="378195d7-c3f9-40f6-b052-ccfdcaa7f5e8" xmlns:ns3="95a69525-d3a7-4da9-92b2-a924b10b2f63" targetNamespace="http://schemas.microsoft.com/office/2006/metadata/properties" ma:root="true" ma:fieldsID="49b72808d499569d2c22931c840e3c90" ns2:_="" ns3:_="">
    <xsd:import namespace="378195d7-c3f9-40f6-b052-ccfdcaa7f5e8"/>
    <xsd:import namespace="95a69525-d3a7-4da9-92b2-a924b10b2f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195d7-c3f9-40f6-b052-ccfdcaa7f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9525-d3a7-4da9-92b2-a924b10b2f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285f84-c2dd-47f7-9666-a0759b6a09ac}" ma:internalName="TaxCatchAll" ma:showField="CatchAllData" ma:web="95a69525-d3a7-4da9-92b2-a924b10b2f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a69525-d3a7-4da9-92b2-a924b10b2f63" xsi:nil="true"/>
    <lcf76f155ced4ddcb4097134ff3c332f xmlns="378195d7-c3f9-40f6-b052-ccfdcaa7f5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761EDC-C6FA-4FE0-BAD4-E5F2C29EB1FC}"/>
</file>

<file path=customXml/itemProps2.xml><?xml version="1.0" encoding="utf-8"?>
<ds:datastoreItem xmlns:ds="http://schemas.openxmlformats.org/officeDocument/2006/customXml" ds:itemID="{70B6034C-A0C0-4E5D-8F37-DAA686DFB2E1}"/>
</file>

<file path=customXml/itemProps3.xml><?xml version="1.0" encoding="utf-8"?>
<ds:datastoreItem xmlns:ds="http://schemas.openxmlformats.org/officeDocument/2006/customXml" ds:itemID="{3769508E-CFE5-459A-8869-C6BA901D9365}"/>
</file>

<file path=docProps/app.xml><?xml version="1.0" encoding="utf-8"?>
<Properties xmlns="http://schemas.openxmlformats.org/officeDocument/2006/extended-properties" xmlns:vt="http://schemas.openxmlformats.org/officeDocument/2006/docPropsVTypes">
  <TotalTime>21414</TotalTime>
  <Words>291</Words>
  <Application>Microsoft Office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Wingdings</vt:lpstr>
      <vt:lpstr>1_Office Theme 4 - WHO</vt:lpstr>
      <vt:lpstr>1_Office Theme 5</vt:lpstr>
      <vt:lpstr>Presentation slides</vt:lpstr>
      <vt:lpstr>PowerPoint Presentation</vt:lpstr>
      <vt:lpstr>PowerPoint Presentation</vt:lpstr>
      <vt:lpstr>PowerPoint Presentation</vt:lpstr>
      <vt:lpstr>Action planning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editor</cp:lastModifiedBy>
  <cp:revision>687</cp:revision>
  <cp:lastPrinted>2024-11-29T14:13:27Z</cp:lastPrinted>
  <dcterms:created xsi:type="dcterms:W3CDTF">2024-07-22T16:05:02Z</dcterms:created>
  <dcterms:modified xsi:type="dcterms:W3CDTF">2025-01-22T17:55:52Z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0x0101000BF38BC797FB8841A9F0CD35402662DF</vt:lpwstr>
  </property>
</Properties>
</file>