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704" r:id="rId2"/>
  </p:sldMasterIdLst>
  <p:notesMasterIdLst>
    <p:notesMasterId r:id="rId33"/>
  </p:notesMasterIdLst>
  <p:sldIdLst>
    <p:sldId id="563" r:id="rId3"/>
    <p:sldId id="541" r:id="rId4"/>
    <p:sldId id="501" r:id="rId5"/>
    <p:sldId id="502" r:id="rId6"/>
    <p:sldId id="503" r:id="rId7"/>
    <p:sldId id="504" r:id="rId8"/>
    <p:sldId id="505" r:id="rId9"/>
    <p:sldId id="506" r:id="rId10"/>
    <p:sldId id="507" r:id="rId11"/>
    <p:sldId id="508" r:id="rId12"/>
    <p:sldId id="509" r:id="rId13"/>
    <p:sldId id="510" r:id="rId14"/>
    <p:sldId id="511" r:id="rId15"/>
    <p:sldId id="512" r:id="rId16"/>
    <p:sldId id="513" r:id="rId17"/>
    <p:sldId id="514" r:id="rId18"/>
    <p:sldId id="515" r:id="rId19"/>
    <p:sldId id="516" r:id="rId20"/>
    <p:sldId id="517" r:id="rId21"/>
    <p:sldId id="518" r:id="rId22"/>
    <p:sldId id="519" r:id="rId23"/>
    <p:sldId id="520" r:id="rId24"/>
    <p:sldId id="521" r:id="rId25"/>
    <p:sldId id="522" r:id="rId26"/>
    <p:sldId id="523" r:id="rId27"/>
    <p:sldId id="524" r:id="rId28"/>
    <p:sldId id="525" r:id="rId29"/>
    <p:sldId id="526" r:id="rId30"/>
    <p:sldId id="527" r:id="rId31"/>
    <p:sldId id="570" r:id="rId3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65EF49-D4E8-9AD8-5744-69CAC975FEB0}" name="Guy Manners (Green Ink)" initials="GM" userId="S::g.manners@greenink.co.uk::0f72d4e3-0f22-40ba-bc66-f2cb0e17addf" providerId="AD"/>
  <p188:author id="{86D53262-4EFE-F458-67A1-2E1A19B4A1C2}" name="editor" initials="a" userId="editor" providerId="None"/>
  <p188:author id="{5655B198-2CE9-2BBB-862A-F491036D1447}" name="zarivs@who.int" initials="za" userId="S::urn:spo:guest#zarivs@who.int::"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1E7"/>
    <a:srgbClr val="EBF1FA"/>
    <a:srgbClr val="EDEDEE"/>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49" autoAdjust="0"/>
    <p:restoredTop sz="91525" autoAdjust="0"/>
  </p:normalViewPr>
  <p:slideViewPr>
    <p:cSldViewPr snapToGrid="0">
      <p:cViewPr varScale="1">
        <p:scale>
          <a:sx n="75" d="100"/>
          <a:sy n="75" d="100"/>
        </p:scale>
        <p:origin x="1099"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17736"/>
    </p:cViewPr>
  </p:sorterViewPr>
  <p:notesViewPr>
    <p:cSldViewPr snapToGrid="0">
      <p:cViewPr varScale="1">
        <p:scale>
          <a:sx n="82" d="100"/>
          <a:sy n="82" d="100"/>
        </p:scale>
        <p:origin x="266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8/10/relationships/authors" Target="authors.xml"/><Relationship Id="rId21" Type="http://schemas.openxmlformats.org/officeDocument/2006/relationships/slide" Target="slides/slide19.xml"/><Relationship Id="rId34" Type="http://schemas.openxmlformats.org/officeDocument/2006/relationships/presProps" Target="presProps.xml"/><Relationship Id="rId42"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40"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y Manners (Green Ink)" userId="0f72d4e3-0f22-40ba-bc66-f2cb0e17addf" providerId="ADAL" clId="{E05E9454-51C9-47B8-93D4-4781BE52407A}"/>
    <pc:docChg chg="undo custSel modSld">
      <pc:chgData name="Guy Manners (Green Ink)" userId="0f72d4e3-0f22-40ba-bc66-f2cb0e17addf" providerId="ADAL" clId="{E05E9454-51C9-47B8-93D4-4781BE52407A}" dt="2025-01-20T10:30:41.453" v="783" actId="1038"/>
      <pc:docMkLst>
        <pc:docMk/>
      </pc:docMkLst>
      <pc:sldChg chg="modNotesTx">
        <pc:chgData name="Guy Manners (Green Ink)" userId="0f72d4e3-0f22-40ba-bc66-f2cb0e17addf" providerId="ADAL" clId="{E05E9454-51C9-47B8-93D4-4781BE52407A}" dt="2025-01-20T09:12:57.663" v="687" actId="13926"/>
        <pc:sldMkLst>
          <pc:docMk/>
          <pc:sldMk cId="0" sldId="270"/>
        </pc:sldMkLst>
      </pc:sldChg>
      <pc:sldChg chg="modNotesTx">
        <pc:chgData name="Guy Manners (Green Ink)" userId="0f72d4e3-0f22-40ba-bc66-f2cb0e17addf" providerId="ADAL" clId="{E05E9454-51C9-47B8-93D4-4781BE52407A}" dt="2025-01-20T09:46:46.271" v="728"/>
        <pc:sldMkLst>
          <pc:docMk/>
          <pc:sldMk cId="2325324675" sldId="276"/>
        </pc:sldMkLst>
      </pc:sldChg>
      <pc:sldChg chg="modNotesTx">
        <pc:chgData name="Guy Manners (Green Ink)" userId="0f72d4e3-0f22-40ba-bc66-f2cb0e17addf" providerId="ADAL" clId="{E05E9454-51C9-47B8-93D4-4781BE52407A}" dt="2025-01-20T09:12:44.959" v="686" actId="13926"/>
        <pc:sldMkLst>
          <pc:docMk/>
          <pc:sldMk cId="3190309418" sldId="292"/>
        </pc:sldMkLst>
      </pc:sldChg>
      <pc:sldChg chg="modNotesTx">
        <pc:chgData name="Guy Manners (Green Ink)" userId="0f72d4e3-0f22-40ba-bc66-f2cb0e17addf" providerId="ADAL" clId="{E05E9454-51C9-47B8-93D4-4781BE52407A}" dt="2025-01-20T10:03:18.217" v="734" actId="13926"/>
        <pc:sldMkLst>
          <pc:docMk/>
          <pc:sldMk cId="405924900" sldId="318"/>
        </pc:sldMkLst>
      </pc:sldChg>
      <pc:sldChg chg="modNotesTx">
        <pc:chgData name="Guy Manners (Green Ink)" userId="0f72d4e3-0f22-40ba-bc66-f2cb0e17addf" providerId="ADAL" clId="{E05E9454-51C9-47B8-93D4-4781BE52407A}" dt="2025-01-20T08:46:18.368" v="365" actId="20577"/>
        <pc:sldMkLst>
          <pc:docMk/>
          <pc:sldMk cId="1365899413" sldId="323"/>
        </pc:sldMkLst>
      </pc:sldChg>
      <pc:sldChg chg="addSp modSp mod">
        <pc:chgData name="Guy Manners (Green Ink)" userId="0f72d4e3-0f22-40ba-bc66-f2cb0e17addf" providerId="ADAL" clId="{E05E9454-51C9-47B8-93D4-4781BE52407A}" dt="2025-01-20T09:00:48.437" v="522" actId="1035"/>
        <pc:sldMkLst>
          <pc:docMk/>
          <pc:sldMk cId="503172891" sldId="335"/>
        </pc:sldMkLst>
      </pc:sldChg>
      <pc:sldChg chg="modNotesTx">
        <pc:chgData name="Guy Manners (Green Ink)" userId="0f72d4e3-0f22-40ba-bc66-f2cb0e17addf" providerId="ADAL" clId="{E05E9454-51C9-47B8-93D4-4781BE52407A}" dt="2025-01-20T09:12:23.047" v="685" actId="13926"/>
        <pc:sldMkLst>
          <pc:docMk/>
          <pc:sldMk cId="3591334104" sldId="343"/>
        </pc:sldMkLst>
      </pc:sldChg>
      <pc:sldChg chg="modNotesTx">
        <pc:chgData name="Guy Manners (Green Ink)" userId="0f72d4e3-0f22-40ba-bc66-f2cb0e17addf" providerId="ADAL" clId="{E05E9454-51C9-47B8-93D4-4781BE52407A}" dt="2025-01-20T09:12:11.823" v="684" actId="13926"/>
        <pc:sldMkLst>
          <pc:docMk/>
          <pc:sldMk cId="1115174239" sldId="345"/>
        </pc:sldMkLst>
      </pc:sldChg>
      <pc:sldChg chg="modNotesTx">
        <pc:chgData name="Guy Manners (Green Ink)" userId="0f72d4e3-0f22-40ba-bc66-f2cb0e17addf" providerId="ADAL" clId="{E05E9454-51C9-47B8-93D4-4781BE52407A}" dt="2025-01-20T09:12:04.463" v="683" actId="13926"/>
        <pc:sldMkLst>
          <pc:docMk/>
          <pc:sldMk cId="3936956838" sldId="348"/>
        </pc:sldMkLst>
      </pc:sldChg>
      <pc:sldChg chg="modSp mod modCm">
        <pc:chgData name="Guy Manners (Green Ink)" userId="0f72d4e3-0f22-40ba-bc66-f2cb0e17addf" providerId="ADAL" clId="{E05E9454-51C9-47B8-93D4-4781BE52407A}" dt="2025-01-20T09:03:20.446" v="523" actId="20577"/>
        <pc:sldMkLst>
          <pc:docMk/>
          <pc:sldMk cId="2997695657" sldId="363"/>
        </pc:sldMkLst>
        <pc:extLst>
          <p:ext xmlns:p="http://schemas.openxmlformats.org/presentationml/2006/main" uri="{D6D511B9-2390-475A-947B-AFAB55BFBCF1}">
            <pc226:cmChg xmlns:pc226="http://schemas.microsoft.com/office/powerpoint/2022/06/main/command" chg="mod">
              <pc226:chgData name="Guy Manners (Green Ink)" userId="0f72d4e3-0f22-40ba-bc66-f2cb0e17addf" providerId="ADAL" clId="{E05E9454-51C9-47B8-93D4-4781BE52407A}" dt="2025-01-20T09:03:20.446" v="523" actId="20577"/>
              <pc2:cmMkLst xmlns:pc2="http://schemas.microsoft.com/office/powerpoint/2019/9/main/command">
                <pc:docMk/>
                <pc:sldMk cId="2997695657" sldId="363"/>
                <pc2:cmMk id="{062F6FD9-9BFB-461D-9421-4580186D36A5}"/>
              </pc2:cmMkLst>
            </pc226:cmChg>
          </p:ext>
        </pc:extLst>
      </pc:sldChg>
      <pc:sldChg chg="modSp mod modNotesTx">
        <pc:chgData name="Guy Manners (Green Ink)" userId="0f72d4e3-0f22-40ba-bc66-f2cb0e17addf" providerId="ADAL" clId="{E05E9454-51C9-47B8-93D4-4781BE52407A}" dt="2025-01-20T08:58:33.787" v="455" actId="20577"/>
        <pc:sldMkLst>
          <pc:docMk/>
          <pc:sldMk cId="1156690852" sldId="386"/>
        </pc:sldMkLst>
      </pc:sldChg>
      <pc:sldChg chg="modAnim">
        <pc:chgData name="Guy Manners (Green Ink)" userId="0f72d4e3-0f22-40ba-bc66-f2cb0e17addf" providerId="ADAL" clId="{E05E9454-51C9-47B8-93D4-4781BE52407A}" dt="2025-01-20T08:57:18.195" v="428"/>
        <pc:sldMkLst>
          <pc:docMk/>
          <pc:sldMk cId="2692575180" sldId="403"/>
        </pc:sldMkLst>
      </pc:sldChg>
      <pc:sldChg chg="modAnim">
        <pc:chgData name="Guy Manners (Green Ink)" userId="0f72d4e3-0f22-40ba-bc66-f2cb0e17addf" providerId="ADAL" clId="{E05E9454-51C9-47B8-93D4-4781BE52407A}" dt="2025-01-20T08:57:03.634" v="427"/>
        <pc:sldMkLst>
          <pc:docMk/>
          <pc:sldMk cId="2966736274" sldId="421"/>
        </pc:sldMkLst>
      </pc:sldChg>
      <pc:sldChg chg="modAnim">
        <pc:chgData name="Guy Manners (Green Ink)" userId="0f72d4e3-0f22-40ba-bc66-f2cb0e17addf" providerId="ADAL" clId="{E05E9454-51C9-47B8-93D4-4781BE52407A}" dt="2025-01-20T08:56:55.072" v="426"/>
        <pc:sldMkLst>
          <pc:docMk/>
          <pc:sldMk cId="968710743" sldId="425"/>
        </pc:sldMkLst>
      </pc:sldChg>
      <pc:sldChg chg="addSp modSp mod">
        <pc:chgData name="Guy Manners (Green Ink)" userId="0f72d4e3-0f22-40ba-bc66-f2cb0e17addf" providerId="ADAL" clId="{E05E9454-51C9-47B8-93D4-4781BE52407A}" dt="2025-01-20T08:56:22.305" v="424" actId="1076"/>
        <pc:sldMkLst>
          <pc:docMk/>
          <pc:sldMk cId="708236150" sldId="429"/>
        </pc:sldMkLst>
      </pc:sldChg>
      <pc:sldChg chg="modAnim">
        <pc:chgData name="Guy Manners (Green Ink)" userId="0f72d4e3-0f22-40ba-bc66-f2cb0e17addf" providerId="ADAL" clId="{E05E9454-51C9-47B8-93D4-4781BE52407A}" dt="2025-01-20T08:55:49.400" v="422"/>
        <pc:sldMkLst>
          <pc:docMk/>
          <pc:sldMk cId="4268944015" sldId="442"/>
        </pc:sldMkLst>
      </pc:sldChg>
      <pc:sldChg chg="addSp delSp modSp mod">
        <pc:chgData name="Guy Manners (Green Ink)" userId="0f72d4e3-0f22-40ba-bc66-f2cb0e17addf" providerId="ADAL" clId="{E05E9454-51C9-47B8-93D4-4781BE52407A}" dt="2025-01-20T10:29:35.827" v="736"/>
        <pc:sldMkLst>
          <pc:docMk/>
          <pc:sldMk cId="4138028408" sldId="448"/>
        </pc:sldMkLst>
      </pc:sldChg>
      <pc:sldChg chg="addSp delSp modSp mod modNotesTx">
        <pc:chgData name="Guy Manners (Green Ink)" userId="0f72d4e3-0f22-40ba-bc66-f2cb0e17addf" providerId="ADAL" clId="{E05E9454-51C9-47B8-93D4-4781BE52407A}" dt="2025-01-20T10:30:41.453" v="783" actId="1038"/>
        <pc:sldMkLst>
          <pc:docMk/>
          <pc:sldMk cId="4190746743" sldId="461"/>
        </pc:sldMkLst>
      </pc:sldChg>
      <pc:sldChg chg="modNotesTx">
        <pc:chgData name="Guy Manners (Green Ink)" userId="0f72d4e3-0f22-40ba-bc66-f2cb0e17addf" providerId="ADAL" clId="{E05E9454-51C9-47B8-93D4-4781BE52407A}" dt="2025-01-20T09:11:24.599" v="681" actId="13926"/>
        <pc:sldMkLst>
          <pc:docMk/>
          <pc:sldMk cId="2101170238" sldId="477"/>
        </pc:sldMkLst>
      </pc:sldChg>
      <pc:sldChg chg="modAnim">
        <pc:chgData name="Guy Manners (Green Ink)" userId="0f72d4e3-0f22-40ba-bc66-f2cb0e17addf" providerId="ADAL" clId="{E05E9454-51C9-47B8-93D4-4781BE52407A}" dt="2025-01-20T08:53:17.755" v="418"/>
        <pc:sldMkLst>
          <pc:docMk/>
          <pc:sldMk cId="1944775028" sldId="479"/>
        </pc:sldMkLst>
      </pc:sldChg>
      <pc:sldChg chg="modNotesTx">
        <pc:chgData name="Guy Manners (Green Ink)" userId="0f72d4e3-0f22-40ba-bc66-f2cb0e17addf" providerId="ADAL" clId="{E05E9454-51C9-47B8-93D4-4781BE52407A}" dt="2025-01-20T09:11:15.335" v="680" actId="13926"/>
        <pc:sldMkLst>
          <pc:docMk/>
          <pc:sldMk cId="2436485472" sldId="480"/>
        </pc:sldMkLst>
      </pc:sldChg>
      <pc:sldChg chg="modAnim modNotesTx">
        <pc:chgData name="Guy Manners (Green Ink)" userId="0f72d4e3-0f22-40ba-bc66-f2cb0e17addf" providerId="ADAL" clId="{E05E9454-51C9-47B8-93D4-4781BE52407A}" dt="2025-01-20T09:11:08.596" v="679" actId="13926"/>
        <pc:sldMkLst>
          <pc:docMk/>
          <pc:sldMk cId="250980949" sldId="481"/>
        </pc:sldMkLst>
      </pc:sldChg>
      <pc:sldChg chg="modNotesTx">
        <pc:chgData name="Guy Manners (Green Ink)" userId="0f72d4e3-0f22-40ba-bc66-f2cb0e17addf" providerId="ADAL" clId="{E05E9454-51C9-47B8-93D4-4781BE52407A}" dt="2025-01-20T08:50:20.582" v="414"/>
        <pc:sldMkLst>
          <pc:docMk/>
          <pc:sldMk cId="516420185" sldId="504"/>
        </pc:sldMkLst>
      </pc:sldChg>
      <pc:sldChg chg="modNotesTx">
        <pc:chgData name="Guy Manners (Green Ink)" userId="0f72d4e3-0f22-40ba-bc66-f2cb0e17addf" providerId="ADAL" clId="{E05E9454-51C9-47B8-93D4-4781BE52407A}" dt="2025-01-20T08:50:28.019" v="415"/>
        <pc:sldMkLst>
          <pc:docMk/>
          <pc:sldMk cId="2793079073" sldId="505"/>
        </pc:sldMkLst>
      </pc:sldChg>
      <pc:sldChg chg="addSp delSp modSp mod modNotesTx">
        <pc:chgData name="Guy Manners (Green Ink)" userId="0f72d4e3-0f22-40ba-bc66-f2cb0e17addf" providerId="ADAL" clId="{E05E9454-51C9-47B8-93D4-4781BE52407A}" dt="2025-01-20T09:46:27.034" v="727" actId="113"/>
        <pc:sldMkLst>
          <pc:docMk/>
          <pc:sldMk cId="691906105" sldId="545"/>
        </pc:sldMkLst>
      </pc:sldChg>
      <pc:sldChg chg="modNotesTx">
        <pc:chgData name="Guy Manners (Green Ink)" userId="0f72d4e3-0f22-40ba-bc66-f2cb0e17addf" providerId="ADAL" clId="{E05E9454-51C9-47B8-93D4-4781BE52407A}" dt="2025-01-20T09:47:04.110" v="729"/>
        <pc:sldMkLst>
          <pc:docMk/>
          <pc:sldMk cId="3673841498" sldId="548"/>
        </pc:sldMkLst>
      </pc:sldChg>
      <pc:sldChg chg="modNotesTx">
        <pc:chgData name="Guy Manners (Green Ink)" userId="0f72d4e3-0f22-40ba-bc66-f2cb0e17addf" providerId="ADAL" clId="{E05E9454-51C9-47B8-93D4-4781BE52407A}" dt="2025-01-20T09:47:20.650" v="730"/>
        <pc:sldMkLst>
          <pc:docMk/>
          <pc:sldMk cId="584985910" sldId="551"/>
        </pc:sldMkLst>
      </pc:sldChg>
      <pc:sldChg chg="modSp mod">
        <pc:chgData name="Guy Manners (Green Ink)" userId="0f72d4e3-0f22-40ba-bc66-f2cb0e17addf" providerId="ADAL" clId="{E05E9454-51C9-47B8-93D4-4781BE52407A}" dt="2025-01-20T09:08:52.665" v="678" actId="6549"/>
        <pc:sldMkLst>
          <pc:docMk/>
          <pc:sldMk cId="3557591569" sldId="554"/>
        </pc:sldMkLst>
      </pc:sldChg>
      <pc:sldChg chg="modNotesTx">
        <pc:chgData name="Guy Manners (Green Ink)" userId="0f72d4e3-0f22-40ba-bc66-f2cb0e17addf" providerId="ADAL" clId="{E05E9454-51C9-47B8-93D4-4781BE52407A}" dt="2025-01-20T09:48:04.732" v="731"/>
        <pc:sldMkLst>
          <pc:docMk/>
          <pc:sldMk cId="40989714" sldId="560"/>
        </pc:sldMkLst>
      </pc:sldChg>
      <pc:sldChg chg="modNotesTx">
        <pc:chgData name="Guy Manners (Green Ink)" userId="0f72d4e3-0f22-40ba-bc66-f2cb0e17addf" providerId="ADAL" clId="{E05E9454-51C9-47B8-93D4-4781BE52407A}" dt="2025-01-20T09:48:21.024" v="732"/>
        <pc:sldMkLst>
          <pc:docMk/>
          <pc:sldMk cId="2996773268" sldId="561"/>
        </pc:sldMkLst>
      </pc:sldChg>
      <pc:sldChg chg="modNotesTx">
        <pc:chgData name="Guy Manners (Green Ink)" userId="0f72d4e3-0f22-40ba-bc66-f2cb0e17addf" providerId="ADAL" clId="{E05E9454-51C9-47B8-93D4-4781BE52407A}" dt="2025-01-20T09:48:42.181" v="733"/>
        <pc:sldMkLst>
          <pc:docMk/>
          <pc:sldMk cId="1740026120" sldId="563"/>
        </pc:sldMkLst>
      </pc:sldChg>
    </pc:docChg>
  </pc:docChgLst>
  <pc:docChgLst>
    <pc:chgData name="Eilidh McGregor (Green Ink)" userId="9cba41ee-7d70-4c23-afba-c2290bddaa61" providerId="ADAL" clId="{D944737D-35AD-4533-AC43-DFD8069BEA6A}"/>
    <pc:docChg chg="delSld delMainMaster">
      <pc:chgData name="Eilidh McGregor (Green Ink)" userId="9cba41ee-7d70-4c23-afba-c2290bddaa61" providerId="ADAL" clId="{D944737D-35AD-4533-AC43-DFD8069BEA6A}" dt="2025-01-22T17:54:34.833" v="1" actId="2696"/>
      <pc:docMkLst>
        <pc:docMk/>
      </pc:docMkLst>
      <pc:sldChg chg="del">
        <pc:chgData name="Eilidh McGregor (Green Ink)" userId="9cba41ee-7d70-4c23-afba-c2290bddaa61" providerId="ADAL" clId="{D944737D-35AD-4533-AC43-DFD8069BEA6A}" dt="2025-01-22T17:54:18.063" v="0" actId="2696"/>
        <pc:sldMkLst>
          <pc:docMk/>
          <pc:sldMk cId="0" sldId="257"/>
        </pc:sldMkLst>
      </pc:sldChg>
      <pc:sldChg chg="del">
        <pc:chgData name="Eilidh McGregor (Green Ink)" userId="9cba41ee-7d70-4c23-afba-c2290bddaa61" providerId="ADAL" clId="{D944737D-35AD-4533-AC43-DFD8069BEA6A}" dt="2025-01-22T17:54:18.063" v="0" actId="2696"/>
        <pc:sldMkLst>
          <pc:docMk/>
          <pc:sldMk cId="0" sldId="258"/>
        </pc:sldMkLst>
      </pc:sldChg>
      <pc:sldChg chg="del">
        <pc:chgData name="Eilidh McGregor (Green Ink)" userId="9cba41ee-7d70-4c23-afba-c2290bddaa61" providerId="ADAL" clId="{D944737D-35AD-4533-AC43-DFD8069BEA6A}" dt="2025-01-22T17:54:18.063" v="0" actId="2696"/>
        <pc:sldMkLst>
          <pc:docMk/>
          <pc:sldMk cId="0" sldId="259"/>
        </pc:sldMkLst>
      </pc:sldChg>
      <pc:sldChg chg="del">
        <pc:chgData name="Eilidh McGregor (Green Ink)" userId="9cba41ee-7d70-4c23-afba-c2290bddaa61" providerId="ADAL" clId="{D944737D-35AD-4533-AC43-DFD8069BEA6A}" dt="2025-01-22T17:54:18.063" v="0" actId="2696"/>
        <pc:sldMkLst>
          <pc:docMk/>
          <pc:sldMk cId="0" sldId="260"/>
        </pc:sldMkLst>
      </pc:sldChg>
      <pc:sldChg chg="del">
        <pc:chgData name="Eilidh McGregor (Green Ink)" userId="9cba41ee-7d70-4c23-afba-c2290bddaa61" providerId="ADAL" clId="{D944737D-35AD-4533-AC43-DFD8069BEA6A}" dt="2025-01-22T17:54:18.063" v="0" actId="2696"/>
        <pc:sldMkLst>
          <pc:docMk/>
          <pc:sldMk cId="0" sldId="261"/>
        </pc:sldMkLst>
      </pc:sldChg>
      <pc:sldChg chg="del">
        <pc:chgData name="Eilidh McGregor (Green Ink)" userId="9cba41ee-7d70-4c23-afba-c2290bddaa61" providerId="ADAL" clId="{D944737D-35AD-4533-AC43-DFD8069BEA6A}" dt="2025-01-22T17:54:18.063" v="0" actId="2696"/>
        <pc:sldMkLst>
          <pc:docMk/>
          <pc:sldMk cId="0" sldId="262"/>
        </pc:sldMkLst>
      </pc:sldChg>
      <pc:sldChg chg="del">
        <pc:chgData name="Eilidh McGregor (Green Ink)" userId="9cba41ee-7d70-4c23-afba-c2290bddaa61" providerId="ADAL" clId="{D944737D-35AD-4533-AC43-DFD8069BEA6A}" dt="2025-01-22T17:54:18.063" v="0" actId="2696"/>
        <pc:sldMkLst>
          <pc:docMk/>
          <pc:sldMk cId="0" sldId="263"/>
        </pc:sldMkLst>
      </pc:sldChg>
      <pc:sldChg chg="del">
        <pc:chgData name="Eilidh McGregor (Green Ink)" userId="9cba41ee-7d70-4c23-afba-c2290bddaa61" providerId="ADAL" clId="{D944737D-35AD-4533-AC43-DFD8069BEA6A}" dt="2025-01-22T17:54:18.063" v="0" actId="2696"/>
        <pc:sldMkLst>
          <pc:docMk/>
          <pc:sldMk cId="0" sldId="264"/>
        </pc:sldMkLst>
      </pc:sldChg>
      <pc:sldChg chg="del">
        <pc:chgData name="Eilidh McGregor (Green Ink)" userId="9cba41ee-7d70-4c23-afba-c2290bddaa61" providerId="ADAL" clId="{D944737D-35AD-4533-AC43-DFD8069BEA6A}" dt="2025-01-22T17:54:18.063" v="0" actId="2696"/>
        <pc:sldMkLst>
          <pc:docMk/>
          <pc:sldMk cId="0" sldId="265"/>
        </pc:sldMkLst>
      </pc:sldChg>
      <pc:sldChg chg="del">
        <pc:chgData name="Eilidh McGregor (Green Ink)" userId="9cba41ee-7d70-4c23-afba-c2290bddaa61" providerId="ADAL" clId="{D944737D-35AD-4533-AC43-DFD8069BEA6A}" dt="2025-01-22T17:54:18.063" v="0" actId="2696"/>
        <pc:sldMkLst>
          <pc:docMk/>
          <pc:sldMk cId="0" sldId="268"/>
        </pc:sldMkLst>
      </pc:sldChg>
      <pc:sldChg chg="del">
        <pc:chgData name="Eilidh McGregor (Green Ink)" userId="9cba41ee-7d70-4c23-afba-c2290bddaa61" providerId="ADAL" clId="{D944737D-35AD-4533-AC43-DFD8069BEA6A}" dt="2025-01-22T17:54:18.063" v="0" actId="2696"/>
        <pc:sldMkLst>
          <pc:docMk/>
          <pc:sldMk cId="0" sldId="269"/>
        </pc:sldMkLst>
      </pc:sldChg>
      <pc:sldChg chg="del">
        <pc:chgData name="Eilidh McGregor (Green Ink)" userId="9cba41ee-7d70-4c23-afba-c2290bddaa61" providerId="ADAL" clId="{D944737D-35AD-4533-AC43-DFD8069BEA6A}" dt="2025-01-22T17:54:18.063" v="0" actId="2696"/>
        <pc:sldMkLst>
          <pc:docMk/>
          <pc:sldMk cId="0" sldId="270"/>
        </pc:sldMkLst>
      </pc:sldChg>
      <pc:sldChg chg="del">
        <pc:chgData name="Eilidh McGregor (Green Ink)" userId="9cba41ee-7d70-4c23-afba-c2290bddaa61" providerId="ADAL" clId="{D944737D-35AD-4533-AC43-DFD8069BEA6A}" dt="2025-01-22T17:54:18.063" v="0" actId="2696"/>
        <pc:sldMkLst>
          <pc:docMk/>
          <pc:sldMk cId="0" sldId="271"/>
        </pc:sldMkLst>
      </pc:sldChg>
      <pc:sldChg chg="del">
        <pc:chgData name="Eilidh McGregor (Green Ink)" userId="9cba41ee-7d70-4c23-afba-c2290bddaa61" providerId="ADAL" clId="{D944737D-35AD-4533-AC43-DFD8069BEA6A}" dt="2025-01-22T17:54:18.063" v="0" actId="2696"/>
        <pc:sldMkLst>
          <pc:docMk/>
          <pc:sldMk cId="0" sldId="272"/>
        </pc:sldMkLst>
      </pc:sldChg>
      <pc:sldChg chg="del">
        <pc:chgData name="Eilidh McGregor (Green Ink)" userId="9cba41ee-7d70-4c23-afba-c2290bddaa61" providerId="ADAL" clId="{D944737D-35AD-4533-AC43-DFD8069BEA6A}" dt="2025-01-22T17:54:18.063" v="0" actId="2696"/>
        <pc:sldMkLst>
          <pc:docMk/>
          <pc:sldMk cId="0" sldId="273"/>
        </pc:sldMkLst>
      </pc:sldChg>
      <pc:sldChg chg="del">
        <pc:chgData name="Eilidh McGregor (Green Ink)" userId="9cba41ee-7d70-4c23-afba-c2290bddaa61" providerId="ADAL" clId="{D944737D-35AD-4533-AC43-DFD8069BEA6A}" dt="2025-01-22T17:54:18.063" v="0" actId="2696"/>
        <pc:sldMkLst>
          <pc:docMk/>
          <pc:sldMk cId="0" sldId="274"/>
        </pc:sldMkLst>
      </pc:sldChg>
      <pc:sldChg chg="del">
        <pc:chgData name="Eilidh McGregor (Green Ink)" userId="9cba41ee-7d70-4c23-afba-c2290bddaa61" providerId="ADAL" clId="{D944737D-35AD-4533-AC43-DFD8069BEA6A}" dt="2025-01-22T17:54:18.063" v="0" actId="2696"/>
        <pc:sldMkLst>
          <pc:docMk/>
          <pc:sldMk cId="2325324675" sldId="276"/>
        </pc:sldMkLst>
      </pc:sldChg>
      <pc:sldChg chg="del">
        <pc:chgData name="Eilidh McGregor (Green Ink)" userId="9cba41ee-7d70-4c23-afba-c2290bddaa61" providerId="ADAL" clId="{D944737D-35AD-4533-AC43-DFD8069BEA6A}" dt="2025-01-22T17:54:18.063" v="0" actId="2696"/>
        <pc:sldMkLst>
          <pc:docMk/>
          <pc:sldMk cId="1137728767" sldId="277"/>
        </pc:sldMkLst>
      </pc:sldChg>
      <pc:sldChg chg="del">
        <pc:chgData name="Eilidh McGregor (Green Ink)" userId="9cba41ee-7d70-4c23-afba-c2290bddaa61" providerId="ADAL" clId="{D944737D-35AD-4533-AC43-DFD8069BEA6A}" dt="2025-01-22T17:54:18.063" v="0" actId="2696"/>
        <pc:sldMkLst>
          <pc:docMk/>
          <pc:sldMk cId="156287223" sldId="278"/>
        </pc:sldMkLst>
      </pc:sldChg>
      <pc:sldChg chg="del">
        <pc:chgData name="Eilidh McGregor (Green Ink)" userId="9cba41ee-7d70-4c23-afba-c2290bddaa61" providerId="ADAL" clId="{D944737D-35AD-4533-AC43-DFD8069BEA6A}" dt="2025-01-22T17:54:18.063" v="0" actId="2696"/>
        <pc:sldMkLst>
          <pc:docMk/>
          <pc:sldMk cId="487998334" sldId="279"/>
        </pc:sldMkLst>
      </pc:sldChg>
      <pc:sldChg chg="del">
        <pc:chgData name="Eilidh McGregor (Green Ink)" userId="9cba41ee-7d70-4c23-afba-c2290bddaa61" providerId="ADAL" clId="{D944737D-35AD-4533-AC43-DFD8069BEA6A}" dt="2025-01-22T17:54:18.063" v="0" actId="2696"/>
        <pc:sldMkLst>
          <pc:docMk/>
          <pc:sldMk cId="2105561284" sldId="280"/>
        </pc:sldMkLst>
      </pc:sldChg>
      <pc:sldChg chg="del">
        <pc:chgData name="Eilidh McGregor (Green Ink)" userId="9cba41ee-7d70-4c23-afba-c2290bddaa61" providerId="ADAL" clId="{D944737D-35AD-4533-AC43-DFD8069BEA6A}" dt="2025-01-22T17:54:18.063" v="0" actId="2696"/>
        <pc:sldMkLst>
          <pc:docMk/>
          <pc:sldMk cId="44598553" sldId="281"/>
        </pc:sldMkLst>
      </pc:sldChg>
      <pc:sldChg chg="del">
        <pc:chgData name="Eilidh McGregor (Green Ink)" userId="9cba41ee-7d70-4c23-afba-c2290bddaa61" providerId="ADAL" clId="{D944737D-35AD-4533-AC43-DFD8069BEA6A}" dt="2025-01-22T17:54:18.063" v="0" actId="2696"/>
        <pc:sldMkLst>
          <pc:docMk/>
          <pc:sldMk cId="1578025308" sldId="282"/>
        </pc:sldMkLst>
      </pc:sldChg>
      <pc:sldChg chg="del">
        <pc:chgData name="Eilidh McGregor (Green Ink)" userId="9cba41ee-7d70-4c23-afba-c2290bddaa61" providerId="ADAL" clId="{D944737D-35AD-4533-AC43-DFD8069BEA6A}" dt="2025-01-22T17:54:18.063" v="0" actId="2696"/>
        <pc:sldMkLst>
          <pc:docMk/>
          <pc:sldMk cId="2402466503" sldId="283"/>
        </pc:sldMkLst>
      </pc:sldChg>
      <pc:sldChg chg="del">
        <pc:chgData name="Eilidh McGregor (Green Ink)" userId="9cba41ee-7d70-4c23-afba-c2290bddaa61" providerId="ADAL" clId="{D944737D-35AD-4533-AC43-DFD8069BEA6A}" dt="2025-01-22T17:54:18.063" v="0" actId="2696"/>
        <pc:sldMkLst>
          <pc:docMk/>
          <pc:sldMk cId="2856298819" sldId="284"/>
        </pc:sldMkLst>
      </pc:sldChg>
      <pc:sldChg chg="del">
        <pc:chgData name="Eilidh McGregor (Green Ink)" userId="9cba41ee-7d70-4c23-afba-c2290bddaa61" providerId="ADAL" clId="{D944737D-35AD-4533-AC43-DFD8069BEA6A}" dt="2025-01-22T17:54:18.063" v="0" actId="2696"/>
        <pc:sldMkLst>
          <pc:docMk/>
          <pc:sldMk cId="3595759619" sldId="285"/>
        </pc:sldMkLst>
      </pc:sldChg>
      <pc:sldChg chg="del">
        <pc:chgData name="Eilidh McGregor (Green Ink)" userId="9cba41ee-7d70-4c23-afba-c2290bddaa61" providerId="ADAL" clId="{D944737D-35AD-4533-AC43-DFD8069BEA6A}" dt="2025-01-22T17:54:18.063" v="0" actId="2696"/>
        <pc:sldMkLst>
          <pc:docMk/>
          <pc:sldMk cId="3483525006" sldId="286"/>
        </pc:sldMkLst>
      </pc:sldChg>
      <pc:sldChg chg="del">
        <pc:chgData name="Eilidh McGregor (Green Ink)" userId="9cba41ee-7d70-4c23-afba-c2290bddaa61" providerId="ADAL" clId="{D944737D-35AD-4533-AC43-DFD8069BEA6A}" dt="2025-01-22T17:54:18.063" v="0" actId="2696"/>
        <pc:sldMkLst>
          <pc:docMk/>
          <pc:sldMk cId="1127691587" sldId="287"/>
        </pc:sldMkLst>
      </pc:sldChg>
      <pc:sldChg chg="del">
        <pc:chgData name="Eilidh McGregor (Green Ink)" userId="9cba41ee-7d70-4c23-afba-c2290bddaa61" providerId="ADAL" clId="{D944737D-35AD-4533-AC43-DFD8069BEA6A}" dt="2025-01-22T17:54:18.063" v="0" actId="2696"/>
        <pc:sldMkLst>
          <pc:docMk/>
          <pc:sldMk cId="3760288944" sldId="288"/>
        </pc:sldMkLst>
      </pc:sldChg>
      <pc:sldChg chg="del">
        <pc:chgData name="Eilidh McGregor (Green Ink)" userId="9cba41ee-7d70-4c23-afba-c2290bddaa61" providerId="ADAL" clId="{D944737D-35AD-4533-AC43-DFD8069BEA6A}" dt="2025-01-22T17:54:18.063" v="0" actId="2696"/>
        <pc:sldMkLst>
          <pc:docMk/>
          <pc:sldMk cId="2088804391" sldId="289"/>
        </pc:sldMkLst>
      </pc:sldChg>
      <pc:sldChg chg="del">
        <pc:chgData name="Eilidh McGregor (Green Ink)" userId="9cba41ee-7d70-4c23-afba-c2290bddaa61" providerId="ADAL" clId="{D944737D-35AD-4533-AC43-DFD8069BEA6A}" dt="2025-01-22T17:54:18.063" v="0" actId="2696"/>
        <pc:sldMkLst>
          <pc:docMk/>
          <pc:sldMk cId="2536136086" sldId="290"/>
        </pc:sldMkLst>
      </pc:sldChg>
      <pc:sldChg chg="del">
        <pc:chgData name="Eilidh McGregor (Green Ink)" userId="9cba41ee-7d70-4c23-afba-c2290bddaa61" providerId="ADAL" clId="{D944737D-35AD-4533-AC43-DFD8069BEA6A}" dt="2025-01-22T17:54:18.063" v="0" actId="2696"/>
        <pc:sldMkLst>
          <pc:docMk/>
          <pc:sldMk cId="2948403408" sldId="291"/>
        </pc:sldMkLst>
      </pc:sldChg>
      <pc:sldChg chg="del">
        <pc:chgData name="Eilidh McGregor (Green Ink)" userId="9cba41ee-7d70-4c23-afba-c2290bddaa61" providerId="ADAL" clId="{D944737D-35AD-4533-AC43-DFD8069BEA6A}" dt="2025-01-22T17:54:18.063" v="0" actId="2696"/>
        <pc:sldMkLst>
          <pc:docMk/>
          <pc:sldMk cId="3190309418" sldId="292"/>
        </pc:sldMkLst>
      </pc:sldChg>
      <pc:sldChg chg="del">
        <pc:chgData name="Eilidh McGregor (Green Ink)" userId="9cba41ee-7d70-4c23-afba-c2290bddaa61" providerId="ADAL" clId="{D944737D-35AD-4533-AC43-DFD8069BEA6A}" dt="2025-01-22T17:54:18.063" v="0" actId="2696"/>
        <pc:sldMkLst>
          <pc:docMk/>
          <pc:sldMk cId="4008065995" sldId="293"/>
        </pc:sldMkLst>
      </pc:sldChg>
      <pc:sldChg chg="del">
        <pc:chgData name="Eilidh McGregor (Green Ink)" userId="9cba41ee-7d70-4c23-afba-c2290bddaa61" providerId="ADAL" clId="{D944737D-35AD-4533-AC43-DFD8069BEA6A}" dt="2025-01-22T17:54:18.063" v="0" actId="2696"/>
        <pc:sldMkLst>
          <pc:docMk/>
          <pc:sldMk cId="2273748839" sldId="294"/>
        </pc:sldMkLst>
      </pc:sldChg>
      <pc:sldChg chg="del">
        <pc:chgData name="Eilidh McGregor (Green Ink)" userId="9cba41ee-7d70-4c23-afba-c2290bddaa61" providerId="ADAL" clId="{D944737D-35AD-4533-AC43-DFD8069BEA6A}" dt="2025-01-22T17:54:18.063" v="0" actId="2696"/>
        <pc:sldMkLst>
          <pc:docMk/>
          <pc:sldMk cId="506637727" sldId="295"/>
        </pc:sldMkLst>
      </pc:sldChg>
      <pc:sldChg chg="del">
        <pc:chgData name="Eilidh McGregor (Green Ink)" userId="9cba41ee-7d70-4c23-afba-c2290bddaa61" providerId="ADAL" clId="{D944737D-35AD-4533-AC43-DFD8069BEA6A}" dt="2025-01-22T17:54:18.063" v="0" actId="2696"/>
        <pc:sldMkLst>
          <pc:docMk/>
          <pc:sldMk cId="2167027896" sldId="296"/>
        </pc:sldMkLst>
      </pc:sldChg>
      <pc:sldChg chg="del">
        <pc:chgData name="Eilidh McGregor (Green Ink)" userId="9cba41ee-7d70-4c23-afba-c2290bddaa61" providerId="ADAL" clId="{D944737D-35AD-4533-AC43-DFD8069BEA6A}" dt="2025-01-22T17:54:18.063" v="0" actId="2696"/>
        <pc:sldMkLst>
          <pc:docMk/>
          <pc:sldMk cId="638909572" sldId="297"/>
        </pc:sldMkLst>
      </pc:sldChg>
      <pc:sldChg chg="del">
        <pc:chgData name="Eilidh McGregor (Green Ink)" userId="9cba41ee-7d70-4c23-afba-c2290bddaa61" providerId="ADAL" clId="{D944737D-35AD-4533-AC43-DFD8069BEA6A}" dt="2025-01-22T17:54:18.063" v="0" actId="2696"/>
        <pc:sldMkLst>
          <pc:docMk/>
          <pc:sldMk cId="2532305775" sldId="298"/>
        </pc:sldMkLst>
      </pc:sldChg>
      <pc:sldChg chg="del">
        <pc:chgData name="Eilidh McGregor (Green Ink)" userId="9cba41ee-7d70-4c23-afba-c2290bddaa61" providerId="ADAL" clId="{D944737D-35AD-4533-AC43-DFD8069BEA6A}" dt="2025-01-22T17:54:18.063" v="0" actId="2696"/>
        <pc:sldMkLst>
          <pc:docMk/>
          <pc:sldMk cId="2589981433" sldId="299"/>
        </pc:sldMkLst>
      </pc:sldChg>
      <pc:sldChg chg="del">
        <pc:chgData name="Eilidh McGregor (Green Ink)" userId="9cba41ee-7d70-4c23-afba-c2290bddaa61" providerId="ADAL" clId="{D944737D-35AD-4533-AC43-DFD8069BEA6A}" dt="2025-01-22T17:54:18.063" v="0" actId="2696"/>
        <pc:sldMkLst>
          <pc:docMk/>
          <pc:sldMk cId="3062596167" sldId="300"/>
        </pc:sldMkLst>
      </pc:sldChg>
      <pc:sldChg chg="del">
        <pc:chgData name="Eilidh McGregor (Green Ink)" userId="9cba41ee-7d70-4c23-afba-c2290bddaa61" providerId="ADAL" clId="{D944737D-35AD-4533-AC43-DFD8069BEA6A}" dt="2025-01-22T17:54:18.063" v="0" actId="2696"/>
        <pc:sldMkLst>
          <pc:docMk/>
          <pc:sldMk cId="1692043370" sldId="301"/>
        </pc:sldMkLst>
      </pc:sldChg>
      <pc:sldChg chg="del">
        <pc:chgData name="Eilidh McGregor (Green Ink)" userId="9cba41ee-7d70-4c23-afba-c2290bddaa61" providerId="ADAL" clId="{D944737D-35AD-4533-AC43-DFD8069BEA6A}" dt="2025-01-22T17:54:18.063" v="0" actId="2696"/>
        <pc:sldMkLst>
          <pc:docMk/>
          <pc:sldMk cId="4262841150" sldId="302"/>
        </pc:sldMkLst>
      </pc:sldChg>
      <pc:sldChg chg="del">
        <pc:chgData name="Eilidh McGregor (Green Ink)" userId="9cba41ee-7d70-4c23-afba-c2290bddaa61" providerId="ADAL" clId="{D944737D-35AD-4533-AC43-DFD8069BEA6A}" dt="2025-01-22T17:54:18.063" v="0" actId="2696"/>
        <pc:sldMkLst>
          <pc:docMk/>
          <pc:sldMk cId="880424807" sldId="303"/>
        </pc:sldMkLst>
      </pc:sldChg>
      <pc:sldChg chg="del">
        <pc:chgData name="Eilidh McGregor (Green Ink)" userId="9cba41ee-7d70-4c23-afba-c2290bddaa61" providerId="ADAL" clId="{D944737D-35AD-4533-AC43-DFD8069BEA6A}" dt="2025-01-22T17:54:18.063" v="0" actId="2696"/>
        <pc:sldMkLst>
          <pc:docMk/>
          <pc:sldMk cId="1227228117" sldId="304"/>
        </pc:sldMkLst>
      </pc:sldChg>
      <pc:sldChg chg="del">
        <pc:chgData name="Eilidh McGregor (Green Ink)" userId="9cba41ee-7d70-4c23-afba-c2290bddaa61" providerId="ADAL" clId="{D944737D-35AD-4533-AC43-DFD8069BEA6A}" dt="2025-01-22T17:54:18.063" v="0" actId="2696"/>
        <pc:sldMkLst>
          <pc:docMk/>
          <pc:sldMk cId="3751994093" sldId="305"/>
        </pc:sldMkLst>
      </pc:sldChg>
      <pc:sldChg chg="del">
        <pc:chgData name="Eilidh McGregor (Green Ink)" userId="9cba41ee-7d70-4c23-afba-c2290bddaa61" providerId="ADAL" clId="{D944737D-35AD-4533-AC43-DFD8069BEA6A}" dt="2025-01-22T17:54:18.063" v="0" actId="2696"/>
        <pc:sldMkLst>
          <pc:docMk/>
          <pc:sldMk cId="1617310243" sldId="306"/>
        </pc:sldMkLst>
      </pc:sldChg>
      <pc:sldChg chg="del">
        <pc:chgData name="Eilidh McGregor (Green Ink)" userId="9cba41ee-7d70-4c23-afba-c2290bddaa61" providerId="ADAL" clId="{D944737D-35AD-4533-AC43-DFD8069BEA6A}" dt="2025-01-22T17:54:18.063" v="0" actId="2696"/>
        <pc:sldMkLst>
          <pc:docMk/>
          <pc:sldMk cId="941654747" sldId="307"/>
        </pc:sldMkLst>
      </pc:sldChg>
      <pc:sldChg chg="del">
        <pc:chgData name="Eilidh McGregor (Green Ink)" userId="9cba41ee-7d70-4c23-afba-c2290bddaa61" providerId="ADAL" clId="{D944737D-35AD-4533-AC43-DFD8069BEA6A}" dt="2025-01-22T17:54:18.063" v="0" actId="2696"/>
        <pc:sldMkLst>
          <pc:docMk/>
          <pc:sldMk cId="2976818819" sldId="308"/>
        </pc:sldMkLst>
      </pc:sldChg>
      <pc:sldChg chg="del">
        <pc:chgData name="Eilidh McGregor (Green Ink)" userId="9cba41ee-7d70-4c23-afba-c2290bddaa61" providerId="ADAL" clId="{D944737D-35AD-4533-AC43-DFD8069BEA6A}" dt="2025-01-22T17:54:18.063" v="0" actId="2696"/>
        <pc:sldMkLst>
          <pc:docMk/>
          <pc:sldMk cId="1702705720" sldId="309"/>
        </pc:sldMkLst>
      </pc:sldChg>
      <pc:sldChg chg="del">
        <pc:chgData name="Eilidh McGregor (Green Ink)" userId="9cba41ee-7d70-4c23-afba-c2290bddaa61" providerId="ADAL" clId="{D944737D-35AD-4533-AC43-DFD8069BEA6A}" dt="2025-01-22T17:54:18.063" v="0" actId="2696"/>
        <pc:sldMkLst>
          <pc:docMk/>
          <pc:sldMk cId="3309654041" sldId="310"/>
        </pc:sldMkLst>
      </pc:sldChg>
      <pc:sldChg chg="del">
        <pc:chgData name="Eilidh McGregor (Green Ink)" userId="9cba41ee-7d70-4c23-afba-c2290bddaa61" providerId="ADAL" clId="{D944737D-35AD-4533-AC43-DFD8069BEA6A}" dt="2025-01-22T17:54:18.063" v="0" actId="2696"/>
        <pc:sldMkLst>
          <pc:docMk/>
          <pc:sldMk cId="2425938701" sldId="311"/>
        </pc:sldMkLst>
      </pc:sldChg>
      <pc:sldChg chg="del">
        <pc:chgData name="Eilidh McGregor (Green Ink)" userId="9cba41ee-7d70-4c23-afba-c2290bddaa61" providerId="ADAL" clId="{D944737D-35AD-4533-AC43-DFD8069BEA6A}" dt="2025-01-22T17:54:18.063" v="0" actId="2696"/>
        <pc:sldMkLst>
          <pc:docMk/>
          <pc:sldMk cId="2735761718" sldId="312"/>
        </pc:sldMkLst>
      </pc:sldChg>
      <pc:sldChg chg="del">
        <pc:chgData name="Eilidh McGregor (Green Ink)" userId="9cba41ee-7d70-4c23-afba-c2290bddaa61" providerId="ADAL" clId="{D944737D-35AD-4533-AC43-DFD8069BEA6A}" dt="2025-01-22T17:54:18.063" v="0" actId="2696"/>
        <pc:sldMkLst>
          <pc:docMk/>
          <pc:sldMk cId="31742039" sldId="313"/>
        </pc:sldMkLst>
      </pc:sldChg>
      <pc:sldChg chg="del">
        <pc:chgData name="Eilidh McGregor (Green Ink)" userId="9cba41ee-7d70-4c23-afba-c2290bddaa61" providerId="ADAL" clId="{D944737D-35AD-4533-AC43-DFD8069BEA6A}" dt="2025-01-22T17:54:18.063" v="0" actId="2696"/>
        <pc:sldMkLst>
          <pc:docMk/>
          <pc:sldMk cId="3703753277" sldId="314"/>
        </pc:sldMkLst>
      </pc:sldChg>
      <pc:sldChg chg="del">
        <pc:chgData name="Eilidh McGregor (Green Ink)" userId="9cba41ee-7d70-4c23-afba-c2290bddaa61" providerId="ADAL" clId="{D944737D-35AD-4533-AC43-DFD8069BEA6A}" dt="2025-01-22T17:54:18.063" v="0" actId="2696"/>
        <pc:sldMkLst>
          <pc:docMk/>
          <pc:sldMk cId="3592705895" sldId="315"/>
        </pc:sldMkLst>
      </pc:sldChg>
      <pc:sldChg chg="del">
        <pc:chgData name="Eilidh McGregor (Green Ink)" userId="9cba41ee-7d70-4c23-afba-c2290bddaa61" providerId="ADAL" clId="{D944737D-35AD-4533-AC43-DFD8069BEA6A}" dt="2025-01-22T17:54:18.063" v="0" actId="2696"/>
        <pc:sldMkLst>
          <pc:docMk/>
          <pc:sldMk cId="645047903" sldId="316"/>
        </pc:sldMkLst>
      </pc:sldChg>
      <pc:sldChg chg="del">
        <pc:chgData name="Eilidh McGregor (Green Ink)" userId="9cba41ee-7d70-4c23-afba-c2290bddaa61" providerId="ADAL" clId="{D944737D-35AD-4533-AC43-DFD8069BEA6A}" dt="2025-01-22T17:54:18.063" v="0" actId="2696"/>
        <pc:sldMkLst>
          <pc:docMk/>
          <pc:sldMk cId="2459270932" sldId="317"/>
        </pc:sldMkLst>
      </pc:sldChg>
      <pc:sldChg chg="del">
        <pc:chgData name="Eilidh McGregor (Green Ink)" userId="9cba41ee-7d70-4c23-afba-c2290bddaa61" providerId="ADAL" clId="{D944737D-35AD-4533-AC43-DFD8069BEA6A}" dt="2025-01-22T17:54:18.063" v="0" actId="2696"/>
        <pc:sldMkLst>
          <pc:docMk/>
          <pc:sldMk cId="405924900" sldId="318"/>
        </pc:sldMkLst>
      </pc:sldChg>
      <pc:sldChg chg="del">
        <pc:chgData name="Eilidh McGregor (Green Ink)" userId="9cba41ee-7d70-4c23-afba-c2290bddaa61" providerId="ADAL" clId="{D944737D-35AD-4533-AC43-DFD8069BEA6A}" dt="2025-01-22T17:54:18.063" v="0" actId="2696"/>
        <pc:sldMkLst>
          <pc:docMk/>
          <pc:sldMk cId="215115266" sldId="319"/>
        </pc:sldMkLst>
      </pc:sldChg>
      <pc:sldChg chg="del">
        <pc:chgData name="Eilidh McGregor (Green Ink)" userId="9cba41ee-7d70-4c23-afba-c2290bddaa61" providerId="ADAL" clId="{D944737D-35AD-4533-AC43-DFD8069BEA6A}" dt="2025-01-22T17:54:18.063" v="0" actId="2696"/>
        <pc:sldMkLst>
          <pc:docMk/>
          <pc:sldMk cId="300440845" sldId="320"/>
        </pc:sldMkLst>
      </pc:sldChg>
      <pc:sldChg chg="del">
        <pc:chgData name="Eilidh McGregor (Green Ink)" userId="9cba41ee-7d70-4c23-afba-c2290bddaa61" providerId="ADAL" clId="{D944737D-35AD-4533-AC43-DFD8069BEA6A}" dt="2025-01-22T17:54:18.063" v="0" actId="2696"/>
        <pc:sldMkLst>
          <pc:docMk/>
          <pc:sldMk cId="4016960346" sldId="321"/>
        </pc:sldMkLst>
      </pc:sldChg>
      <pc:sldChg chg="del">
        <pc:chgData name="Eilidh McGregor (Green Ink)" userId="9cba41ee-7d70-4c23-afba-c2290bddaa61" providerId="ADAL" clId="{D944737D-35AD-4533-AC43-DFD8069BEA6A}" dt="2025-01-22T17:54:18.063" v="0" actId="2696"/>
        <pc:sldMkLst>
          <pc:docMk/>
          <pc:sldMk cId="1819681962" sldId="322"/>
        </pc:sldMkLst>
      </pc:sldChg>
      <pc:sldChg chg="del">
        <pc:chgData name="Eilidh McGregor (Green Ink)" userId="9cba41ee-7d70-4c23-afba-c2290bddaa61" providerId="ADAL" clId="{D944737D-35AD-4533-AC43-DFD8069BEA6A}" dt="2025-01-22T17:54:18.063" v="0" actId="2696"/>
        <pc:sldMkLst>
          <pc:docMk/>
          <pc:sldMk cId="1365899413" sldId="323"/>
        </pc:sldMkLst>
      </pc:sldChg>
      <pc:sldChg chg="del">
        <pc:chgData name="Eilidh McGregor (Green Ink)" userId="9cba41ee-7d70-4c23-afba-c2290bddaa61" providerId="ADAL" clId="{D944737D-35AD-4533-AC43-DFD8069BEA6A}" dt="2025-01-22T17:54:18.063" v="0" actId="2696"/>
        <pc:sldMkLst>
          <pc:docMk/>
          <pc:sldMk cId="2638156766" sldId="324"/>
        </pc:sldMkLst>
      </pc:sldChg>
      <pc:sldChg chg="del">
        <pc:chgData name="Eilidh McGregor (Green Ink)" userId="9cba41ee-7d70-4c23-afba-c2290bddaa61" providerId="ADAL" clId="{D944737D-35AD-4533-AC43-DFD8069BEA6A}" dt="2025-01-22T17:54:18.063" v="0" actId="2696"/>
        <pc:sldMkLst>
          <pc:docMk/>
          <pc:sldMk cId="1369234350" sldId="325"/>
        </pc:sldMkLst>
      </pc:sldChg>
      <pc:sldChg chg="del">
        <pc:chgData name="Eilidh McGregor (Green Ink)" userId="9cba41ee-7d70-4c23-afba-c2290bddaa61" providerId="ADAL" clId="{D944737D-35AD-4533-AC43-DFD8069BEA6A}" dt="2025-01-22T17:54:18.063" v="0" actId="2696"/>
        <pc:sldMkLst>
          <pc:docMk/>
          <pc:sldMk cId="60754089" sldId="326"/>
        </pc:sldMkLst>
      </pc:sldChg>
      <pc:sldChg chg="del">
        <pc:chgData name="Eilidh McGregor (Green Ink)" userId="9cba41ee-7d70-4c23-afba-c2290bddaa61" providerId="ADAL" clId="{D944737D-35AD-4533-AC43-DFD8069BEA6A}" dt="2025-01-22T17:54:18.063" v="0" actId="2696"/>
        <pc:sldMkLst>
          <pc:docMk/>
          <pc:sldMk cId="1645537383" sldId="327"/>
        </pc:sldMkLst>
      </pc:sldChg>
      <pc:sldChg chg="del">
        <pc:chgData name="Eilidh McGregor (Green Ink)" userId="9cba41ee-7d70-4c23-afba-c2290bddaa61" providerId="ADAL" clId="{D944737D-35AD-4533-AC43-DFD8069BEA6A}" dt="2025-01-22T17:54:18.063" v="0" actId="2696"/>
        <pc:sldMkLst>
          <pc:docMk/>
          <pc:sldMk cId="2105024719" sldId="328"/>
        </pc:sldMkLst>
      </pc:sldChg>
      <pc:sldChg chg="del">
        <pc:chgData name="Eilidh McGregor (Green Ink)" userId="9cba41ee-7d70-4c23-afba-c2290bddaa61" providerId="ADAL" clId="{D944737D-35AD-4533-AC43-DFD8069BEA6A}" dt="2025-01-22T17:54:18.063" v="0" actId="2696"/>
        <pc:sldMkLst>
          <pc:docMk/>
          <pc:sldMk cId="4287269881" sldId="329"/>
        </pc:sldMkLst>
      </pc:sldChg>
      <pc:sldChg chg="del">
        <pc:chgData name="Eilidh McGregor (Green Ink)" userId="9cba41ee-7d70-4c23-afba-c2290bddaa61" providerId="ADAL" clId="{D944737D-35AD-4533-AC43-DFD8069BEA6A}" dt="2025-01-22T17:54:18.063" v="0" actId="2696"/>
        <pc:sldMkLst>
          <pc:docMk/>
          <pc:sldMk cId="2282169624" sldId="331"/>
        </pc:sldMkLst>
      </pc:sldChg>
      <pc:sldChg chg="del">
        <pc:chgData name="Eilidh McGregor (Green Ink)" userId="9cba41ee-7d70-4c23-afba-c2290bddaa61" providerId="ADAL" clId="{D944737D-35AD-4533-AC43-DFD8069BEA6A}" dt="2025-01-22T17:54:18.063" v="0" actId="2696"/>
        <pc:sldMkLst>
          <pc:docMk/>
          <pc:sldMk cId="3640792935" sldId="332"/>
        </pc:sldMkLst>
      </pc:sldChg>
      <pc:sldChg chg="del">
        <pc:chgData name="Eilidh McGregor (Green Ink)" userId="9cba41ee-7d70-4c23-afba-c2290bddaa61" providerId="ADAL" clId="{D944737D-35AD-4533-AC43-DFD8069BEA6A}" dt="2025-01-22T17:54:18.063" v="0" actId="2696"/>
        <pc:sldMkLst>
          <pc:docMk/>
          <pc:sldMk cId="3389520788" sldId="333"/>
        </pc:sldMkLst>
      </pc:sldChg>
      <pc:sldChg chg="del">
        <pc:chgData name="Eilidh McGregor (Green Ink)" userId="9cba41ee-7d70-4c23-afba-c2290bddaa61" providerId="ADAL" clId="{D944737D-35AD-4533-AC43-DFD8069BEA6A}" dt="2025-01-22T17:54:18.063" v="0" actId="2696"/>
        <pc:sldMkLst>
          <pc:docMk/>
          <pc:sldMk cId="2260159668" sldId="334"/>
        </pc:sldMkLst>
      </pc:sldChg>
      <pc:sldChg chg="del">
        <pc:chgData name="Eilidh McGregor (Green Ink)" userId="9cba41ee-7d70-4c23-afba-c2290bddaa61" providerId="ADAL" clId="{D944737D-35AD-4533-AC43-DFD8069BEA6A}" dt="2025-01-22T17:54:18.063" v="0" actId="2696"/>
        <pc:sldMkLst>
          <pc:docMk/>
          <pc:sldMk cId="503172891" sldId="335"/>
        </pc:sldMkLst>
      </pc:sldChg>
      <pc:sldChg chg="del">
        <pc:chgData name="Eilidh McGregor (Green Ink)" userId="9cba41ee-7d70-4c23-afba-c2290bddaa61" providerId="ADAL" clId="{D944737D-35AD-4533-AC43-DFD8069BEA6A}" dt="2025-01-22T17:54:18.063" v="0" actId="2696"/>
        <pc:sldMkLst>
          <pc:docMk/>
          <pc:sldMk cId="189337088" sldId="336"/>
        </pc:sldMkLst>
      </pc:sldChg>
      <pc:sldChg chg="del">
        <pc:chgData name="Eilidh McGregor (Green Ink)" userId="9cba41ee-7d70-4c23-afba-c2290bddaa61" providerId="ADAL" clId="{D944737D-35AD-4533-AC43-DFD8069BEA6A}" dt="2025-01-22T17:54:18.063" v="0" actId="2696"/>
        <pc:sldMkLst>
          <pc:docMk/>
          <pc:sldMk cId="2349944705" sldId="338"/>
        </pc:sldMkLst>
      </pc:sldChg>
      <pc:sldChg chg="del">
        <pc:chgData name="Eilidh McGregor (Green Ink)" userId="9cba41ee-7d70-4c23-afba-c2290bddaa61" providerId="ADAL" clId="{D944737D-35AD-4533-AC43-DFD8069BEA6A}" dt="2025-01-22T17:54:18.063" v="0" actId="2696"/>
        <pc:sldMkLst>
          <pc:docMk/>
          <pc:sldMk cId="608429785" sldId="339"/>
        </pc:sldMkLst>
      </pc:sldChg>
      <pc:sldChg chg="del">
        <pc:chgData name="Eilidh McGregor (Green Ink)" userId="9cba41ee-7d70-4c23-afba-c2290bddaa61" providerId="ADAL" clId="{D944737D-35AD-4533-AC43-DFD8069BEA6A}" dt="2025-01-22T17:54:18.063" v="0" actId="2696"/>
        <pc:sldMkLst>
          <pc:docMk/>
          <pc:sldMk cId="2610938113" sldId="340"/>
        </pc:sldMkLst>
      </pc:sldChg>
      <pc:sldChg chg="del">
        <pc:chgData name="Eilidh McGregor (Green Ink)" userId="9cba41ee-7d70-4c23-afba-c2290bddaa61" providerId="ADAL" clId="{D944737D-35AD-4533-AC43-DFD8069BEA6A}" dt="2025-01-22T17:54:18.063" v="0" actId="2696"/>
        <pc:sldMkLst>
          <pc:docMk/>
          <pc:sldMk cId="2203998842" sldId="341"/>
        </pc:sldMkLst>
      </pc:sldChg>
      <pc:sldChg chg="del">
        <pc:chgData name="Eilidh McGregor (Green Ink)" userId="9cba41ee-7d70-4c23-afba-c2290bddaa61" providerId="ADAL" clId="{D944737D-35AD-4533-AC43-DFD8069BEA6A}" dt="2025-01-22T17:54:18.063" v="0" actId="2696"/>
        <pc:sldMkLst>
          <pc:docMk/>
          <pc:sldMk cId="1858194508" sldId="342"/>
        </pc:sldMkLst>
      </pc:sldChg>
      <pc:sldChg chg="del">
        <pc:chgData name="Eilidh McGregor (Green Ink)" userId="9cba41ee-7d70-4c23-afba-c2290bddaa61" providerId="ADAL" clId="{D944737D-35AD-4533-AC43-DFD8069BEA6A}" dt="2025-01-22T17:54:18.063" v="0" actId="2696"/>
        <pc:sldMkLst>
          <pc:docMk/>
          <pc:sldMk cId="3591334104" sldId="343"/>
        </pc:sldMkLst>
      </pc:sldChg>
      <pc:sldChg chg="del">
        <pc:chgData name="Eilidh McGregor (Green Ink)" userId="9cba41ee-7d70-4c23-afba-c2290bddaa61" providerId="ADAL" clId="{D944737D-35AD-4533-AC43-DFD8069BEA6A}" dt="2025-01-22T17:54:18.063" v="0" actId="2696"/>
        <pc:sldMkLst>
          <pc:docMk/>
          <pc:sldMk cId="1685860822" sldId="344"/>
        </pc:sldMkLst>
      </pc:sldChg>
      <pc:sldChg chg="del">
        <pc:chgData name="Eilidh McGregor (Green Ink)" userId="9cba41ee-7d70-4c23-afba-c2290bddaa61" providerId="ADAL" clId="{D944737D-35AD-4533-AC43-DFD8069BEA6A}" dt="2025-01-22T17:54:18.063" v="0" actId="2696"/>
        <pc:sldMkLst>
          <pc:docMk/>
          <pc:sldMk cId="1115174239" sldId="345"/>
        </pc:sldMkLst>
      </pc:sldChg>
      <pc:sldChg chg="del">
        <pc:chgData name="Eilidh McGregor (Green Ink)" userId="9cba41ee-7d70-4c23-afba-c2290bddaa61" providerId="ADAL" clId="{D944737D-35AD-4533-AC43-DFD8069BEA6A}" dt="2025-01-22T17:54:18.063" v="0" actId="2696"/>
        <pc:sldMkLst>
          <pc:docMk/>
          <pc:sldMk cId="3520038041" sldId="346"/>
        </pc:sldMkLst>
      </pc:sldChg>
      <pc:sldChg chg="del">
        <pc:chgData name="Eilidh McGregor (Green Ink)" userId="9cba41ee-7d70-4c23-afba-c2290bddaa61" providerId="ADAL" clId="{D944737D-35AD-4533-AC43-DFD8069BEA6A}" dt="2025-01-22T17:54:18.063" v="0" actId="2696"/>
        <pc:sldMkLst>
          <pc:docMk/>
          <pc:sldMk cId="2308235034" sldId="347"/>
        </pc:sldMkLst>
      </pc:sldChg>
      <pc:sldChg chg="del">
        <pc:chgData name="Eilidh McGregor (Green Ink)" userId="9cba41ee-7d70-4c23-afba-c2290bddaa61" providerId="ADAL" clId="{D944737D-35AD-4533-AC43-DFD8069BEA6A}" dt="2025-01-22T17:54:18.063" v="0" actId="2696"/>
        <pc:sldMkLst>
          <pc:docMk/>
          <pc:sldMk cId="3936956838" sldId="348"/>
        </pc:sldMkLst>
      </pc:sldChg>
      <pc:sldChg chg="del">
        <pc:chgData name="Eilidh McGregor (Green Ink)" userId="9cba41ee-7d70-4c23-afba-c2290bddaa61" providerId="ADAL" clId="{D944737D-35AD-4533-AC43-DFD8069BEA6A}" dt="2025-01-22T17:54:18.063" v="0" actId="2696"/>
        <pc:sldMkLst>
          <pc:docMk/>
          <pc:sldMk cId="3291694893" sldId="349"/>
        </pc:sldMkLst>
      </pc:sldChg>
      <pc:sldChg chg="del">
        <pc:chgData name="Eilidh McGregor (Green Ink)" userId="9cba41ee-7d70-4c23-afba-c2290bddaa61" providerId="ADAL" clId="{D944737D-35AD-4533-AC43-DFD8069BEA6A}" dt="2025-01-22T17:54:18.063" v="0" actId="2696"/>
        <pc:sldMkLst>
          <pc:docMk/>
          <pc:sldMk cId="3624528765" sldId="350"/>
        </pc:sldMkLst>
      </pc:sldChg>
      <pc:sldChg chg="del">
        <pc:chgData name="Eilidh McGregor (Green Ink)" userId="9cba41ee-7d70-4c23-afba-c2290bddaa61" providerId="ADAL" clId="{D944737D-35AD-4533-AC43-DFD8069BEA6A}" dt="2025-01-22T17:54:18.063" v="0" actId="2696"/>
        <pc:sldMkLst>
          <pc:docMk/>
          <pc:sldMk cId="2547595142" sldId="351"/>
        </pc:sldMkLst>
      </pc:sldChg>
      <pc:sldChg chg="del">
        <pc:chgData name="Eilidh McGregor (Green Ink)" userId="9cba41ee-7d70-4c23-afba-c2290bddaa61" providerId="ADAL" clId="{D944737D-35AD-4533-AC43-DFD8069BEA6A}" dt="2025-01-22T17:54:18.063" v="0" actId="2696"/>
        <pc:sldMkLst>
          <pc:docMk/>
          <pc:sldMk cId="3035615297" sldId="352"/>
        </pc:sldMkLst>
      </pc:sldChg>
      <pc:sldChg chg="del">
        <pc:chgData name="Eilidh McGregor (Green Ink)" userId="9cba41ee-7d70-4c23-afba-c2290bddaa61" providerId="ADAL" clId="{D944737D-35AD-4533-AC43-DFD8069BEA6A}" dt="2025-01-22T17:54:18.063" v="0" actId="2696"/>
        <pc:sldMkLst>
          <pc:docMk/>
          <pc:sldMk cId="3473095637" sldId="353"/>
        </pc:sldMkLst>
      </pc:sldChg>
      <pc:sldChg chg="del">
        <pc:chgData name="Eilidh McGregor (Green Ink)" userId="9cba41ee-7d70-4c23-afba-c2290bddaa61" providerId="ADAL" clId="{D944737D-35AD-4533-AC43-DFD8069BEA6A}" dt="2025-01-22T17:54:18.063" v="0" actId="2696"/>
        <pc:sldMkLst>
          <pc:docMk/>
          <pc:sldMk cId="2944623996" sldId="354"/>
        </pc:sldMkLst>
      </pc:sldChg>
      <pc:sldChg chg="del">
        <pc:chgData name="Eilidh McGregor (Green Ink)" userId="9cba41ee-7d70-4c23-afba-c2290bddaa61" providerId="ADAL" clId="{D944737D-35AD-4533-AC43-DFD8069BEA6A}" dt="2025-01-22T17:54:18.063" v="0" actId="2696"/>
        <pc:sldMkLst>
          <pc:docMk/>
          <pc:sldMk cId="2691747382" sldId="355"/>
        </pc:sldMkLst>
      </pc:sldChg>
      <pc:sldChg chg="del">
        <pc:chgData name="Eilidh McGregor (Green Ink)" userId="9cba41ee-7d70-4c23-afba-c2290bddaa61" providerId="ADAL" clId="{D944737D-35AD-4533-AC43-DFD8069BEA6A}" dt="2025-01-22T17:54:18.063" v="0" actId="2696"/>
        <pc:sldMkLst>
          <pc:docMk/>
          <pc:sldMk cId="4185511180" sldId="356"/>
        </pc:sldMkLst>
      </pc:sldChg>
      <pc:sldChg chg="del">
        <pc:chgData name="Eilidh McGregor (Green Ink)" userId="9cba41ee-7d70-4c23-afba-c2290bddaa61" providerId="ADAL" clId="{D944737D-35AD-4533-AC43-DFD8069BEA6A}" dt="2025-01-22T17:54:18.063" v="0" actId="2696"/>
        <pc:sldMkLst>
          <pc:docMk/>
          <pc:sldMk cId="1111653470" sldId="357"/>
        </pc:sldMkLst>
      </pc:sldChg>
      <pc:sldChg chg="del">
        <pc:chgData name="Eilidh McGregor (Green Ink)" userId="9cba41ee-7d70-4c23-afba-c2290bddaa61" providerId="ADAL" clId="{D944737D-35AD-4533-AC43-DFD8069BEA6A}" dt="2025-01-22T17:54:18.063" v="0" actId="2696"/>
        <pc:sldMkLst>
          <pc:docMk/>
          <pc:sldMk cId="3487666049" sldId="358"/>
        </pc:sldMkLst>
      </pc:sldChg>
      <pc:sldChg chg="del">
        <pc:chgData name="Eilidh McGregor (Green Ink)" userId="9cba41ee-7d70-4c23-afba-c2290bddaa61" providerId="ADAL" clId="{D944737D-35AD-4533-AC43-DFD8069BEA6A}" dt="2025-01-22T17:54:18.063" v="0" actId="2696"/>
        <pc:sldMkLst>
          <pc:docMk/>
          <pc:sldMk cId="2286267831" sldId="359"/>
        </pc:sldMkLst>
      </pc:sldChg>
      <pc:sldChg chg="del">
        <pc:chgData name="Eilidh McGregor (Green Ink)" userId="9cba41ee-7d70-4c23-afba-c2290bddaa61" providerId="ADAL" clId="{D944737D-35AD-4533-AC43-DFD8069BEA6A}" dt="2025-01-22T17:54:18.063" v="0" actId="2696"/>
        <pc:sldMkLst>
          <pc:docMk/>
          <pc:sldMk cId="808584332" sldId="360"/>
        </pc:sldMkLst>
      </pc:sldChg>
      <pc:sldChg chg="del">
        <pc:chgData name="Eilidh McGregor (Green Ink)" userId="9cba41ee-7d70-4c23-afba-c2290bddaa61" providerId="ADAL" clId="{D944737D-35AD-4533-AC43-DFD8069BEA6A}" dt="2025-01-22T17:54:18.063" v="0" actId="2696"/>
        <pc:sldMkLst>
          <pc:docMk/>
          <pc:sldMk cId="2053373606" sldId="361"/>
        </pc:sldMkLst>
      </pc:sldChg>
      <pc:sldChg chg="del">
        <pc:chgData name="Eilidh McGregor (Green Ink)" userId="9cba41ee-7d70-4c23-afba-c2290bddaa61" providerId="ADAL" clId="{D944737D-35AD-4533-AC43-DFD8069BEA6A}" dt="2025-01-22T17:54:18.063" v="0" actId="2696"/>
        <pc:sldMkLst>
          <pc:docMk/>
          <pc:sldMk cId="381938884" sldId="362"/>
        </pc:sldMkLst>
      </pc:sldChg>
      <pc:sldChg chg="del">
        <pc:chgData name="Eilidh McGregor (Green Ink)" userId="9cba41ee-7d70-4c23-afba-c2290bddaa61" providerId="ADAL" clId="{D944737D-35AD-4533-AC43-DFD8069BEA6A}" dt="2025-01-22T17:54:18.063" v="0" actId="2696"/>
        <pc:sldMkLst>
          <pc:docMk/>
          <pc:sldMk cId="2997695657" sldId="363"/>
        </pc:sldMkLst>
      </pc:sldChg>
      <pc:sldChg chg="del">
        <pc:chgData name="Eilidh McGregor (Green Ink)" userId="9cba41ee-7d70-4c23-afba-c2290bddaa61" providerId="ADAL" clId="{D944737D-35AD-4533-AC43-DFD8069BEA6A}" dt="2025-01-22T17:54:18.063" v="0" actId="2696"/>
        <pc:sldMkLst>
          <pc:docMk/>
          <pc:sldMk cId="2502400184" sldId="364"/>
        </pc:sldMkLst>
      </pc:sldChg>
      <pc:sldChg chg="del">
        <pc:chgData name="Eilidh McGregor (Green Ink)" userId="9cba41ee-7d70-4c23-afba-c2290bddaa61" providerId="ADAL" clId="{D944737D-35AD-4533-AC43-DFD8069BEA6A}" dt="2025-01-22T17:54:18.063" v="0" actId="2696"/>
        <pc:sldMkLst>
          <pc:docMk/>
          <pc:sldMk cId="450505083" sldId="365"/>
        </pc:sldMkLst>
      </pc:sldChg>
      <pc:sldChg chg="del">
        <pc:chgData name="Eilidh McGregor (Green Ink)" userId="9cba41ee-7d70-4c23-afba-c2290bddaa61" providerId="ADAL" clId="{D944737D-35AD-4533-AC43-DFD8069BEA6A}" dt="2025-01-22T17:54:18.063" v="0" actId="2696"/>
        <pc:sldMkLst>
          <pc:docMk/>
          <pc:sldMk cId="2910822156" sldId="366"/>
        </pc:sldMkLst>
      </pc:sldChg>
      <pc:sldChg chg="del">
        <pc:chgData name="Eilidh McGregor (Green Ink)" userId="9cba41ee-7d70-4c23-afba-c2290bddaa61" providerId="ADAL" clId="{D944737D-35AD-4533-AC43-DFD8069BEA6A}" dt="2025-01-22T17:54:18.063" v="0" actId="2696"/>
        <pc:sldMkLst>
          <pc:docMk/>
          <pc:sldMk cId="3930788228" sldId="367"/>
        </pc:sldMkLst>
      </pc:sldChg>
      <pc:sldChg chg="del">
        <pc:chgData name="Eilidh McGregor (Green Ink)" userId="9cba41ee-7d70-4c23-afba-c2290bddaa61" providerId="ADAL" clId="{D944737D-35AD-4533-AC43-DFD8069BEA6A}" dt="2025-01-22T17:54:18.063" v="0" actId="2696"/>
        <pc:sldMkLst>
          <pc:docMk/>
          <pc:sldMk cId="3960158483" sldId="368"/>
        </pc:sldMkLst>
      </pc:sldChg>
      <pc:sldChg chg="del">
        <pc:chgData name="Eilidh McGregor (Green Ink)" userId="9cba41ee-7d70-4c23-afba-c2290bddaa61" providerId="ADAL" clId="{D944737D-35AD-4533-AC43-DFD8069BEA6A}" dt="2025-01-22T17:54:18.063" v="0" actId="2696"/>
        <pc:sldMkLst>
          <pc:docMk/>
          <pc:sldMk cId="2664659621" sldId="369"/>
        </pc:sldMkLst>
      </pc:sldChg>
      <pc:sldChg chg="del">
        <pc:chgData name="Eilidh McGregor (Green Ink)" userId="9cba41ee-7d70-4c23-afba-c2290bddaa61" providerId="ADAL" clId="{D944737D-35AD-4533-AC43-DFD8069BEA6A}" dt="2025-01-22T17:54:18.063" v="0" actId="2696"/>
        <pc:sldMkLst>
          <pc:docMk/>
          <pc:sldMk cId="3331365431" sldId="370"/>
        </pc:sldMkLst>
      </pc:sldChg>
      <pc:sldChg chg="del">
        <pc:chgData name="Eilidh McGregor (Green Ink)" userId="9cba41ee-7d70-4c23-afba-c2290bddaa61" providerId="ADAL" clId="{D944737D-35AD-4533-AC43-DFD8069BEA6A}" dt="2025-01-22T17:54:18.063" v="0" actId="2696"/>
        <pc:sldMkLst>
          <pc:docMk/>
          <pc:sldMk cId="1380650648" sldId="371"/>
        </pc:sldMkLst>
      </pc:sldChg>
      <pc:sldChg chg="del">
        <pc:chgData name="Eilidh McGregor (Green Ink)" userId="9cba41ee-7d70-4c23-afba-c2290bddaa61" providerId="ADAL" clId="{D944737D-35AD-4533-AC43-DFD8069BEA6A}" dt="2025-01-22T17:54:18.063" v="0" actId="2696"/>
        <pc:sldMkLst>
          <pc:docMk/>
          <pc:sldMk cId="1476635638" sldId="372"/>
        </pc:sldMkLst>
      </pc:sldChg>
      <pc:sldChg chg="del">
        <pc:chgData name="Eilidh McGregor (Green Ink)" userId="9cba41ee-7d70-4c23-afba-c2290bddaa61" providerId="ADAL" clId="{D944737D-35AD-4533-AC43-DFD8069BEA6A}" dt="2025-01-22T17:54:18.063" v="0" actId="2696"/>
        <pc:sldMkLst>
          <pc:docMk/>
          <pc:sldMk cId="518623373" sldId="373"/>
        </pc:sldMkLst>
      </pc:sldChg>
      <pc:sldChg chg="del">
        <pc:chgData name="Eilidh McGregor (Green Ink)" userId="9cba41ee-7d70-4c23-afba-c2290bddaa61" providerId="ADAL" clId="{D944737D-35AD-4533-AC43-DFD8069BEA6A}" dt="2025-01-22T17:54:18.063" v="0" actId="2696"/>
        <pc:sldMkLst>
          <pc:docMk/>
          <pc:sldMk cId="1337207779" sldId="374"/>
        </pc:sldMkLst>
      </pc:sldChg>
      <pc:sldChg chg="del">
        <pc:chgData name="Eilidh McGregor (Green Ink)" userId="9cba41ee-7d70-4c23-afba-c2290bddaa61" providerId="ADAL" clId="{D944737D-35AD-4533-AC43-DFD8069BEA6A}" dt="2025-01-22T17:54:18.063" v="0" actId="2696"/>
        <pc:sldMkLst>
          <pc:docMk/>
          <pc:sldMk cId="903554842" sldId="375"/>
        </pc:sldMkLst>
      </pc:sldChg>
      <pc:sldChg chg="del">
        <pc:chgData name="Eilidh McGregor (Green Ink)" userId="9cba41ee-7d70-4c23-afba-c2290bddaa61" providerId="ADAL" clId="{D944737D-35AD-4533-AC43-DFD8069BEA6A}" dt="2025-01-22T17:54:18.063" v="0" actId="2696"/>
        <pc:sldMkLst>
          <pc:docMk/>
          <pc:sldMk cId="3698560307" sldId="376"/>
        </pc:sldMkLst>
      </pc:sldChg>
      <pc:sldChg chg="del">
        <pc:chgData name="Eilidh McGregor (Green Ink)" userId="9cba41ee-7d70-4c23-afba-c2290bddaa61" providerId="ADAL" clId="{D944737D-35AD-4533-AC43-DFD8069BEA6A}" dt="2025-01-22T17:54:18.063" v="0" actId="2696"/>
        <pc:sldMkLst>
          <pc:docMk/>
          <pc:sldMk cId="1354297752" sldId="377"/>
        </pc:sldMkLst>
      </pc:sldChg>
      <pc:sldChg chg="del">
        <pc:chgData name="Eilidh McGregor (Green Ink)" userId="9cba41ee-7d70-4c23-afba-c2290bddaa61" providerId="ADAL" clId="{D944737D-35AD-4533-AC43-DFD8069BEA6A}" dt="2025-01-22T17:54:18.063" v="0" actId="2696"/>
        <pc:sldMkLst>
          <pc:docMk/>
          <pc:sldMk cId="2107535238" sldId="378"/>
        </pc:sldMkLst>
      </pc:sldChg>
      <pc:sldChg chg="del">
        <pc:chgData name="Eilidh McGregor (Green Ink)" userId="9cba41ee-7d70-4c23-afba-c2290bddaa61" providerId="ADAL" clId="{D944737D-35AD-4533-AC43-DFD8069BEA6A}" dt="2025-01-22T17:54:18.063" v="0" actId="2696"/>
        <pc:sldMkLst>
          <pc:docMk/>
          <pc:sldMk cId="3009497168" sldId="379"/>
        </pc:sldMkLst>
      </pc:sldChg>
      <pc:sldChg chg="del">
        <pc:chgData name="Eilidh McGregor (Green Ink)" userId="9cba41ee-7d70-4c23-afba-c2290bddaa61" providerId="ADAL" clId="{D944737D-35AD-4533-AC43-DFD8069BEA6A}" dt="2025-01-22T17:54:18.063" v="0" actId="2696"/>
        <pc:sldMkLst>
          <pc:docMk/>
          <pc:sldMk cId="931857856" sldId="380"/>
        </pc:sldMkLst>
      </pc:sldChg>
      <pc:sldChg chg="del">
        <pc:chgData name="Eilidh McGregor (Green Ink)" userId="9cba41ee-7d70-4c23-afba-c2290bddaa61" providerId="ADAL" clId="{D944737D-35AD-4533-AC43-DFD8069BEA6A}" dt="2025-01-22T17:54:18.063" v="0" actId="2696"/>
        <pc:sldMkLst>
          <pc:docMk/>
          <pc:sldMk cId="3185709460" sldId="381"/>
        </pc:sldMkLst>
      </pc:sldChg>
      <pc:sldChg chg="del">
        <pc:chgData name="Eilidh McGregor (Green Ink)" userId="9cba41ee-7d70-4c23-afba-c2290bddaa61" providerId="ADAL" clId="{D944737D-35AD-4533-AC43-DFD8069BEA6A}" dt="2025-01-22T17:54:18.063" v="0" actId="2696"/>
        <pc:sldMkLst>
          <pc:docMk/>
          <pc:sldMk cId="3589868293" sldId="382"/>
        </pc:sldMkLst>
      </pc:sldChg>
      <pc:sldChg chg="del">
        <pc:chgData name="Eilidh McGregor (Green Ink)" userId="9cba41ee-7d70-4c23-afba-c2290bddaa61" providerId="ADAL" clId="{D944737D-35AD-4533-AC43-DFD8069BEA6A}" dt="2025-01-22T17:54:18.063" v="0" actId="2696"/>
        <pc:sldMkLst>
          <pc:docMk/>
          <pc:sldMk cId="4011445393" sldId="383"/>
        </pc:sldMkLst>
      </pc:sldChg>
      <pc:sldChg chg="del">
        <pc:chgData name="Eilidh McGregor (Green Ink)" userId="9cba41ee-7d70-4c23-afba-c2290bddaa61" providerId="ADAL" clId="{D944737D-35AD-4533-AC43-DFD8069BEA6A}" dt="2025-01-22T17:54:18.063" v="0" actId="2696"/>
        <pc:sldMkLst>
          <pc:docMk/>
          <pc:sldMk cId="2336240412" sldId="385"/>
        </pc:sldMkLst>
      </pc:sldChg>
      <pc:sldChg chg="del">
        <pc:chgData name="Eilidh McGregor (Green Ink)" userId="9cba41ee-7d70-4c23-afba-c2290bddaa61" providerId="ADAL" clId="{D944737D-35AD-4533-AC43-DFD8069BEA6A}" dt="2025-01-22T17:54:18.063" v="0" actId="2696"/>
        <pc:sldMkLst>
          <pc:docMk/>
          <pc:sldMk cId="1156690852" sldId="386"/>
        </pc:sldMkLst>
      </pc:sldChg>
      <pc:sldChg chg="del">
        <pc:chgData name="Eilidh McGregor (Green Ink)" userId="9cba41ee-7d70-4c23-afba-c2290bddaa61" providerId="ADAL" clId="{D944737D-35AD-4533-AC43-DFD8069BEA6A}" dt="2025-01-22T17:54:18.063" v="0" actId="2696"/>
        <pc:sldMkLst>
          <pc:docMk/>
          <pc:sldMk cId="4218647465" sldId="387"/>
        </pc:sldMkLst>
      </pc:sldChg>
      <pc:sldChg chg="del">
        <pc:chgData name="Eilidh McGregor (Green Ink)" userId="9cba41ee-7d70-4c23-afba-c2290bddaa61" providerId="ADAL" clId="{D944737D-35AD-4533-AC43-DFD8069BEA6A}" dt="2025-01-22T17:54:18.063" v="0" actId="2696"/>
        <pc:sldMkLst>
          <pc:docMk/>
          <pc:sldMk cId="1917435598" sldId="388"/>
        </pc:sldMkLst>
      </pc:sldChg>
      <pc:sldChg chg="del">
        <pc:chgData name="Eilidh McGregor (Green Ink)" userId="9cba41ee-7d70-4c23-afba-c2290bddaa61" providerId="ADAL" clId="{D944737D-35AD-4533-AC43-DFD8069BEA6A}" dt="2025-01-22T17:54:18.063" v="0" actId="2696"/>
        <pc:sldMkLst>
          <pc:docMk/>
          <pc:sldMk cId="2015603308" sldId="389"/>
        </pc:sldMkLst>
      </pc:sldChg>
      <pc:sldChg chg="del">
        <pc:chgData name="Eilidh McGregor (Green Ink)" userId="9cba41ee-7d70-4c23-afba-c2290bddaa61" providerId="ADAL" clId="{D944737D-35AD-4533-AC43-DFD8069BEA6A}" dt="2025-01-22T17:54:18.063" v="0" actId="2696"/>
        <pc:sldMkLst>
          <pc:docMk/>
          <pc:sldMk cId="1171939171" sldId="390"/>
        </pc:sldMkLst>
      </pc:sldChg>
      <pc:sldChg chg="del">
        <pc:chgData name="Eilidh McGregor (Green Ink)" userId="9cba41ee-7d70-4c23-afba-c2290bddaa61" providerId="ADAL" clId="{D944737D-35AD-4533-AC43-DFD8069BEA6A}" dt="2025-01-22T17:54:18.063" v="0" actId="2696"/>
        <pc:sldMkLst>
          <pc:docMk/>
          <pc:sldMk cId="1028910217" sldId="391"/>
        </pc:sldMkLst>
      </pc:sldChg>
      <pc:sldChg chg="del">
        <pc:chgData name="Eilidh McGregor (Green Ink)" userId="9cba41ee-7d70-4c23-afba-c2290bddaa61" providerId="ADAL" clId="{D944737D-35AD-4533-AC43-DFD8069BEA6A}" dt="2025-01-22T17:54:18.063" v="0" actId="2696"/>
        <pc:sldMkLst>
          <pc:docMk/>
          <pc:sldMk cId="1127343658" sldId="392"/>
        </pc:sldMkLst>
      </pc:sldChg>
      <pc:sldChg chg="del">
        <pc:chgData name="Eilidh McGregor (Green Ink)" userId="9cba41ee-7d70-4c23-afba-c2290bddaa61" providerId="ADAL" clId="{D944737D-35AD-4533-AC43-DFD8069BEA6A}" dt="2025-01-22T17:54:18.063" v="0" actId="2696"/>
        <pc:sldMkLst>
          <pc:docMk/>
          <pc:sldMk cId="2988284812" sldId="393"/>
        </pc:sldMkLst>
      </pc:sldChg>
      <pc:sldChg chg="del">
        <pc:chgData name="Eilidh McGregor (Green Ink)" userId="9cba41ee-7d70-4c23-afba-c2290bddaa61" providerId="ADAL" clId="{D944737D-35AD-4533-AC43-DFD8069BEA6A}" dt="2025-01-22T17:54:18.063" v="0" actId="2696"/>
        <pc:sldMkLst>
          <pc:docMk/>
          <pc:sldMk cId="1822650153" sldId="394"/>
        </pc:sldMkLst>
      </pc:sldChg>
      <pc:sldChg chg="del">
        <pc:chgData name="Eilidh McGregor (Green Ink)" userId="9cba41ee-7d70-4c23-afba-c2290bddaa61" providerId="ADAL" clId="{D944737D-35AD-4533-AC43-DFD8069BEA6A}" dt="2025-01-22T17:54:18.063" v="0" actId="2696"/>
        <pc:sldMkLst>
          <pc:docMk/>
          <pc:sldMk cId="4194480999" sldId="395"/>
        </pc:sldMkLst>
      </pc:sldChg>
      <pc:sldChg chg="del">
        <pc:chgData name="Eilidh McGregor (Green Ink)" userId="9cba41ee-7d70-4c23-afba-c2290bddaa61" providerId="ADAL" clId="{D944737D-35AD-4533-AC43-DFD8069BEA6A}" dt="2025-01-22T17:54:18.063" v="0" actId="2696"/>
        <pc:sldMkLst>
          <pc:docMk/>
          <pc:sldMk cId="3538176018" sldId="396"/>
        </pc:sldMkLst>
      </pc:sldChg>
      <pc:sldChg chg="del">
        <pc:chgData name="Eilidh McGregor (Green Ink)" userId="9cba41ee-7d70-4c23-afba-c2290bddaa61" providerId="ADAL" clId="{D944737D-35AD-4533-AC43-DFD8069BEA6A}" dt="2025-01-22T17:54:18.063" v="0" actId="2696"/>
        <pc:sldMkLst>
          <pc:docMk/>
          <pc:sldMk cId="3561387362" sldId="397"/>
        </pc:sldMkLst>
      </pc:sldChg>
      <pc:sldChg chg="del">
        <pc:chgData name="Eilidh McGregor (Green Ink)" userId="9cba41ee-7d70-4c23-afba-c2290bddaa61" providerId="ADAL" clId="{D944737D-35AD-4533-AC43-DFD8069BEA6A}" dt="2025-01-22T17:54:18.063" v="0" actId="2696"/>
        <pc:sldMkLst>
          <pc:docMk/>
          <pc:sldMk cId="1954711701" sldId="399"/>
        </pc:sldMkLst>
      </pc:sldChg>
      <pc:sldChg chg="del">
        <pc:chgData name="Eilidh McGregor (Green Ink)" userId="9cba41ee-7d70-4c23-afba-c2290bddaa61" providerId="ADAL" clId="{D944737D-35AD-4533-AC43-DFD8069BEA6A}" dt="2025-01-22T17:54:18.063" v="0" actId="2696"/>
        <pc:sldMkLst>
          <pc:docMk/>
          <pc:sldMk cId="3059605623" sldId="400"/>
        </pc:sldMkLst>
      </pc:sldChg>
      <pc:sldChg chg="del">
        <pc:chgData name="Eilidh McGregor (Green Ink)" userId="9cba41ee-7d70-4c23-afba-c2290bddaa61" providerId="ADAL" clId="{D944737D-35AD-4533-AC43-DFD8069BEA6A}" dt="2025-01-22T17:54:18.063" v="0" actId="2696"/>
        <pc:sldMkLst>
          <pc:docMk/>
          <pc:sldMk cId="808780701" sldId="401"/>
        </pc:sldMkLst>
      </pc:sldChg>
      <pc:sldChg chg="del">
        <pc:chgData name="Eilidh McGregor (Green Ink)" userId="9cba41ee-7d70-4c23-afba-c2290bddaa61" providerId="ADAL" clId="{D944737D-35AD-4533-AC43-DFD8069BEA6A}" dt="2025-01-22T17:54:18.063" v="0" actId="2696"/>
        <pc:sldMkLst>
          <pc:docMk/>
          <pc:sldMk cId="3368542220" sldId="402"/>
        </pc:sldMkLst>
      </pc:sldChg>
      <pc:sldChg chg="del">
        <pc:chgData name="Eilidh McGregor (Green Ink)" userId="9cba41ee-7d70-4c23-afba-c2290bddaa61" providerId="ADAL" clId="{D944737D-35AD-4533-AC43-DFD8069BEA6A}" dt="2025-01-22T17:54:18.063" v="0" actId="2696"/>
        <pc:sldMkLst>
          <pc:docMk/>
          <pc:sldMk cId="2692575180" sldId="403"/>
        </pc:sldMkLst>
      </pc:sldChg>
      <pc:sldChg chg="del">
        <pc:chgData name="Eilidh McGregor (Green Ink)" userId="9cba41ee-7d70-4c23-afba-c2290bddaa61" providerId="ADAL" clId="{D944737D-35AD-4533-AC43-DFD8069BEA6A}" dt="2025-01-22T17:54:18.063" v="0" actId="2696"/>
        <pc:sldMkLst>
          <pc:docMk/>
          <pc:sldMk cId="2493692021" sldId="404"/>
        </pc:sldMkLst>
      </pc:sldChg>
      <pc:sldChg chg="del">
        <pc:chgData name="Eilidh McGregor (Green Ink)" userId="9cba41ee-7d70-4c23-afba-c2290bddaa61" providerId="ADAL" clId="{D944737D-35AD-4533-AC43-DFD8069BEA6A}" dt="2025-01-22T17:54:18.063" v="0" actId="2696"/>
        <pc:sldMkLst>
          <pc:docMk/>
          <pc:sldMk cId="1331180470" sldId="405"/>
        </pc:sldMkLst>
      </pc:sldChg>
      <pc:sldChg chg="del">
        <pc:chgData name="Eilidh McGregor (Green Ink)" userId="9cba41ee-7d70-4c23-afba-c2290bddaa61" providerId="ADAL" clId="{D944737D-35AD-4533-AC43-DFD8069BEA6A}" dt="2025-01-22T17:54:18.063" v="0" actId="2696"/>
        <pc:sldMkLst>
          <pc:docMk/>
          <pc:sldMk cId="1722598437" sldId="406"/>
        </pc:sldMkLst>
      </pc:sldChg>
      <pc:sldChg chg="del">
        <pc:chgData name="Eilidh McGregor (Green Ink)" userId="9cba41ee-7d70-4c23-afba-c2290bddaa61" providerId="ADAL" clId="{D944737D-35AD-4533-AC43-DFD8069BEA6A}" dt="2025-01-22T17:54:18.063" v="0" actId="2696"/>
        <pc:sldMkLst>
          <pc:docMk/>
          <pc:sldMk cId="2688503039" sldId="407"/>
        </pc:sldMkLst>
      </pc:sldChg>
      <pc:sldChg chg="del">
        <pc:chgData name="Eilidh McGregor (Green Ink)" userId="9cba41ee-7d70-4c23-afba-c2290bddaa61" providerId="ADAL" clId="{D944737D-35AD-4533-AC43-DFD8069BEA6A}" dt="2025-01-22T17:54:18.063" v="0" actId="2696"/>
        <pc:sldMkLst>
          <pc:docMk/>
          <pc:sldMk cId="2853284006" sldId="408"/>
        </pc:sldMkLst>
      </pc:sldChg>
      <pc:sldChg chg="del">
        <pc:chgData name="Eilidh McGregor (Green Ink)" userId="9cba41ee-7d70-4c23-afba-c2290bddaa61" providerId="ADAL" clId="{D944737D-35AD-4533-AC43-DFD8069BEA6A}" dt="2025-01-22T17:54:18.063" v="0" actId="2696"/>
        <pc:sldMkLst>
          <pc:docMk/>
          <pc:sldMk cId="21310276" sldId="409"/>
        </pc:sldMkLst>
      </pc:sldChg>
      <pc:sldChg chg="del">
        <pc:chgData name="Eilidh McGregor (Green Ink)" userId="9cba41ee-7d70-4c23-afba-c2290bddaa61" providerId="ADAL" clId="{D944737D-35AD-4533-AC43-DFD8069BEA6A}" dt="2025-01-22T17:54:18.063" v="0" actId="2696"/>
        <pc:sldMkLst>
          <pc:docMk/>
          <pc:sldMk cId="2888543304" sldId="410"/>
        </pc:sldMkLst>
      </pc:sldChg>
      <pc:sldChg chg="del">
        <pc:chgData name="Eilidh McGregor (Green Ink)" userId="9cba41ee-7d70-4c23-afba-c2290bddaa61" providerId="ADAL" clId="{D944737D-35AD-4533-AC43-DFD8069BEA6A}" dt="2025-01-22T17:54:18.063" v="0" actId="2696"/>
        <pc:sldMkLst>
          <pc:docMk/>
          <pc:sldMk cId="441904790" sldId="411"/>
        </pc:sldMkLst>
      </pc:sldChg>
      <pc:sldChg chg="del">
        <pc:chgData name="Eilidh McGregor (Green Ink)" userId="9cba41ee-7d70-4c23-afba-c2290bddaa61" providerId="ADAL" clId="{D944737D-35AD-4533-AC43-DFD8069BEA6A}" dt="2025-01-22T17:54:18.063" v="0" actId="2696"/>
        <pc:sldMkLst>
          <pc:docMk/>
          <pc:sldMk cId="2199830253" sldId="412"/>
        </pc:sldMkLst>
      </pc:sldChg>
      <pc:sldChg chg="del">
        <pc:chgData name="Eilidh McGregor (Green Ink)" userId="9cba41ee-7d70-4c23-afba-c2290bddaa61" providerId="ADAL" clId="{D944737D-35AD-4533-AC43-DFD8069BEA6A}" dt="2025-01-22T17:54:18.063" v="0" actId="2696"/>
        <pc:sldMkLst>
          <pc:docMk/>
          <pc:sldMk cId="3711404045" sldId="413"/>
        </pc:sldMkLst>
      </pc:sldChg>
      <pc:sldChg chg="del">
        <pc:chgData name="Eilidh McGregor (Green Ink)" userId="9cba41ee-7d70-4c23-afba-c2290bddaa61" providerId="ADAL" clId="{D944737D-35AD-4533-AC43-DFD8069BEA6A}" dt="2025-01-22T17:54:18.063" v="0" actId="2696"/>
        <pc:sldMkLst>
          <pc:docMk/>
          <pc:sldMk cId="1015598433" sldId="414"/>
        </pc:sldMkLst>
      </pc:sldChg>
      <pc:sldChg chg="del">
        <pc:chgData name="Eilidh McGregor (Green Ink)" userId="9cba41ee-7d70-4c23-afba-c2290bddaa61" providerId="ADAL" clId="{D944737D-35AD-4533-AC43-DFD8069BEA6A}" dt="2025-01-22T17:54:18.063" v="0" actId="2696"/>
        <pc:sldMkLst>
          <pc:docMk/>
          <pc:sldMk cId="2020397534" sldId="415"/>
        </pc:sldMkLst>
      </pc:sldChg>
      <pc:sldChg chg="del">
        <pc:chgData name="Eilidh McGregor (Green Ink)" userId="9cba41ee-7d70-4c23-afba-c2290bddaa61" providerId="ADAL" clId="{D944737D-35AD-4533-AC43-DFD8069BEA6A}" dt="2025-01-22T17:54:18.063" v="0" actId="2696"/>
        <pc:sldMkLst>
          <pc:docMk/>
          <pc:sldMk cId="1847478965" sldId="416"/>
        </pc:sldMkLst>
      </pc:sldChg>
      <pc:sldChg chg="del">
        <pc:chgData name="Eilidh McGregor (Green Ink)" userId="9cba41ee-7d70-4c23-afba-c2290bddaa61" providerId="ADAL" clId="{D944737D-35AD-4533-AC43-DFD8069BEA6A}" dt="2025-01-22T17:54:18.063" v="0" actId="2696"/>
        <pc:sldMkLst>
          <pc:docMk/>
          <pc:sldMk cId="3265652103" sldId="418"/>
        </pc:sldMkLst>
      </pc:sldChg>
      <pc:sldChg chg="del">
        <pc:chgData name="Eilidh McGregor (Green Ink)" userId="9cba41ee-7d70-4c23-afba-c2290bddaa61" providerId="ADAL" clId="{D944737D-35AD-4533-AC43-DFD8069BEA6A}" dt="2025-01-22T17:54:18.063" v="0" actId="2696"/>
        <pc:sldMkLst>
          <pc:docMk/>
          <pc:sldMk cId="2899680230" sldId="419"/>
        </pc:sldMkLst>
      </pc:sldChg>
      <pc:sldChg chg="del">
        <pc:chgData name="Eilidh McGregor (Green Ink)" userId="9cba41ee-7d70-4c23-afba-c2290bddaa61" providerId="ADAL" clId="{D944737D-35AD-4533-AC43-DFD8069BEA6A}" dt="2025-01-22T17:54:18.063" v="0" actId="2696"/>
        <pc:sldMkLst>
          <pc:docMk/>
          <pc:sldMk cId="3084289961" sldId="420"/>
        </pc:sldMkLst>
      </pc:sldChg>
      <pc:sldChg chg="del">
        <pc:chgData name="Eilidh McGregor (Green Ink)" userId="9cba41ee-7d70-4c23-afba-c2290bddaa61" providerId="ADAL" clId="{D944737D-35AD-4533-AC43-DFD8069BEA6A}" dt="2025-01-22T17:54:18.063" v="0" actId="2696"/>
        <pc:sldMkLst>
          <pc:docMk/>
          <pc:sldMk cId="2966736274" sldId="421"/>
        </pc:sldMkLst>
      </pc:sldChg>
      <pc:sldChg chg="del">
        <pc:chgData name="Eilidh McGregor (Green Ink)" userId="9cba41ee-7d70-4c23-afba-c2290bddaa61" providerId="ADAL" clId="{D944737D-35AD-4533-AC43-DFD8069BEA6A}" dt="2025-01-22T17:54:18.063" v="0" actId="2696"/>
        <pc:sldMkLst>
          <pc:docMk/>
          <pc:sldMk cId="1972875164" sldId="422"/>
        </pc:sldMkLst>
      </pc:sldChg>
      <pc:sldChg chg="del">
        <pc:chgData name="Eilidh McGregor (Green Ink)" userId="9cba41ee-7d70-4c23-afba-c2290bddaa61" providerId="ADAL" clId="{D944737D-35AD-4533-AC43-DFD8069BEA6A}" dt="2025-01-22T17:54:18.063" v="0" actId="2696"/>
        <pc:sldMkLst>
          <pc:docMk/>
          <pc:sldMk cId="1457438846" sldId="423"/>
        </pc:sldMkLst>
      </pc:sldChg>
      <pc:sldChg chg="del">
        <pc:chgData name="Eilidh McGregor (Green Ink)" userId="9cba41ee-7d70-4c23-afba-c2290bddaa61" providerId="ADAL" clId="{D944737D-35AD-4533-AC43-DFD8069BEA6A}" dt="2025-01-22T17:54:18.063" v="0" actId="2696"/>
        <pc:sldMkLst>
          <pc:docMk/>
          <pc:sldMk cId="588918854" sldId="424"/>
        </pc:sldMkLst>
      </pc:sldChg>
      <pc:sldChg chg="del">
        <pc:chgData name="Eilidh McGregor (Green Ink)" userId="9cba41ee-7d70-4c23-afba-c2290bddaa61" providerId="ADAL" clId="{D944737D-35AD-4533-AC43-DFD8069BEA6A}" dt="2025-01-22T17:54:18.063" v="0" actId="2696"/>
        <pc:sldMkLst>
          <pc:docMk/>
          <pc:sldMk cId="968710743" sldId="425"/>
        </pc:sldMkLst>
      </pc:sldChg>
      <pc:sldChg chg="del">
        <pc:chgData name="Eilidh McGregor (Green Ink)" userId="9cba41ee-7d70-4c23-afba-c2290bddaa61" providerId="ADAL" clId="{D944737D-35AD-4533-AC43-DFD8069BEA6A}" dt="2025-01-22T17:54:18.063" v="0" actId="2696"/>
        <pc:sldMkLst>
          <pc:docMk/>
          <pc:sldMk cId="147282105" sldId="426"/>
        </pc:sldMkLst>
      </pc:sldChg>
      <pc:sldChg chg="del">
        <pc:chgData name="Eilidh McGregor (Green Ink)" userId="9cba41ee-7d70-4c23-afba-c2290bddaa61" providerId="ADAL" clId="{D944737D-35AD-4533-AC43-DFD8069BEA6A}" dt="2025-01-22T17:54:18.063" v="0" actId="2696"/>
        <pc:sldMkLst>
          <pc:docMk/>
          <pc:sldMk cId="4063641347" sldId="427"/>
        </pc:sldMkLst>
      </pc:sldChg>
      <pc:sldChg chg="del">
        <pc:chgData name="Eilidh McGregor (Green Ink)" userId="9cba41ee-7d70-4c23-afba-c2290bddaa61" providerId="ADAL" clId="{D944737D-35AD-4533-AC43-DFD8069BEA6A}" dt="2025-01-22T17:54:18.063" v="0" actId="2696"/>
        <pc:sldMkLst>
          <pc:docMk/>
          <pc:sldMk cId="3250450290" sldId="428"/>
        </pc:sldMkLst>
      </pc:sldChg>
      <pc:sldChg chg="del">
        <pc:chgData name="Eilidh McGregor (Green Ink)" userId="9cba41ee-7d70-4c23-afba-c2290bddaa61" providerId="ADAL" clId="{D944737D-35AD-4533-AC43-DFD8069BEA6A}" dt="2025-01-22T17:54:18.063" v="0" actId="2696"/>
        <pc:sldMkLst>
          <pc:docMk/>
          <pc:sldMk cId="708236150" sldId="429"/>
        </pc:sldMkLst>
      </pc:sldChg>
      <pc:sldChg chg="del">
        <pc:chgData name="Eilidh McGregor (Green Ink)" userId="9cba41ee-7d70-4c23-afba-c2290bddaa61" providerId="ADAL" clId="{D944737D-35AD-4533-AC43-DFD8069BEA6A}" dt="2025-01-22T17:54:18.063" v="0" actId="2696"/>
        <pc:sldMkLst>
          <pc:docMk/>
          <pc:sldMk cId="1777860250" sldId="430"/>
        </pc:sldMkLst>
      </pc:sldChg>
      <pc:sldChg chg="del">
        <pc:chgData name="Eilidh McGregor (Green Ink)" userId="9cba41ee-7d70-4c23-afba-c2290bddaa61" providerId="ADAL" clId="{D944737D-35AD-4533-AC43-DFD8069BEA6A}" dt="2025-01-22T17:54:18.063" v="0" actId="2696"/>
        <pc:sldMkLst>
          <pc:docMk/>
          <pc:sldMk cId="3879805485" sldId="431"/>
        </pc:sldMkLst>
      </pc:sldChg>
      <pc:sldChg chg="del">
        <pc:chgData name="Eilidh McGregor (Green Ink)" userId="9cba41ee-7d70-4c23-afba-c2290bddaa61" providerId="ADAL" clId="{D944737D-35AD-4533-AC43-DFD8069BEA6A}" dt="2025-01-22T17:54:18.063" v="0" actId="2696"/>
        <pc:sldMkLst>
          <pc:docMk/>
          <pc:sldMk cId="2111588280" sldId="432"/>
        </pc:sldMkLst>
      </pc:sldChg>
      <pc:sldChg chg="del">
        <pc:chgData name="Eilidh McGregor (Green Ink)" userId="9cba41ee-7d70-4c23-afba-c2290bddaa61" providerId="ADAL" clId="{D944737D-35AD-4533-AC43-DFD8069BEA6A}" dt="2025-01-22T17:54:18.063" v="0" actId="2696"/>
        <pc:sldMkLst>
          <pc:docMk/>
          <pc:sldMk cId="1060235616" sldId="433"/>
        </pc:sldMkLst>
      </pc:sldChg>
      <pc:sldChg chg="del">
        <pc:chgData name="Eilidh McGregor (Green Ink)" userId="9cba41ee-7d70-4c23-afba-c2290bddaa61" providerId="ADAL" clId="{D944737D-35AD-4533-AC43-DFD8069BEA6A}" dt="2025-01-22T17:54:18.063" v="0" actId="2696"/>
        <pc:sldMkLst>
          <pc:docMk/>
          <pc:sldMk cId="3693223639" sldId="434"/>
        </pc:sldMkLst>
      </pc:sldChg>
      <pc:sldChg chg="del">
        <pc:chgData name="Eilidh McGregor (Green Ink)" userId="9cba41ee-7d70-4c23-afba-c2290bddaa61" providerId="ADAL" clId="{D944737D-35AD-4533-AC43-DFD8069BEA6A}" dt="2025-01-22T17:54:18.063" v="0" actId="2696"/>
        <pc:sldMkLst>
          <pc:docMk/>
          <pc:sldMk cId="383238543" sldId="435"/>
        </pc:sldMkLst>
      </pc:sldChg>
      <pc:sldChg chg="del">
        <pc:chgData name="Eilidh McGregor (Green Ink)" userId="9cba41ee-7d70-4c23-afba-c2290bddaa61" providerId="ADAL" clId="{D944737D-35AD-4533-AC43-DFD8069BEA6A}" dt="2025-01-22T17:54:18.063" v="0" actId="2696"/>
        <pc:sldMkLst>
          <pc:docMk/>
          <pc:sldMk cId="3846787701" sldId="436"/>
        </pc:sldMkLst>
      </pc:sldChg>
      <pc:sldChg chg="del">
        <pc:chgData name="Eilidh McGregor (Green Ink)" userId="9cba41ee-7d70-4c23-afba-c2290bddaa61" providerId="ADAL" clId="{D944737D-35AD-4533-AC43-DFD8069BEA6A}" dt="2025-01-22T17:54:18.063" v="0" actId="2696"/>
        <pc:sldMkLst>
          <pc:docMk/>
          <pc:sldMk cId="658007478" sldId="437"/>
        </pc:sldMkLst>
      </pc:sldChg>
      <pc:sldChg chg="del">
        <pc:chgData name="Eilidh McGregor (Green Ink)" userId="9cba41ee-7d70-4c23-afba-c2290bddaa61" providerId="ADAL" clId="{D944737D-35AD-4533-AC43-DFD8069BEA6A}" dt="2025-01-22T17:54:18.063" v="0" actId="2696"/>
        <pc:sldMkLst>
          <pc:docMk/>
          <pc:sldMk cId="1866775652" sldId="438"/>
        </pc:sldMkLst>
      </pc:sldChg>
      <pc:sldChg chg="del">
        <pc:chgData name="Eilidh McGregor (Green Ink)" userId="9cba41ee-7d70-4c23-afba-c2290bddaa61" providerId="ADAL" clId="{D944737D-35AD-4533-AC43-DFD8069BEA6A}" dt="2025-01-22T17:54:18.063" v="0" actId="2696"/>
        <pc:sldMkLst>
          <pc:docMk/>
          <pc:sldMk cId="3640056953" sldId="439"/>
        </pc:sldMkLst>
      </pc:sldChg>
      <pc:sldChg chg="del">
        <pc:chgData name="Eilidh McGregor (Green Ink)" userId="9cba41ee-7d70-4c23-afba-c2290bddaa61" providerId="ADAL" clId="{D944737D-35AD-4533-AC43-DFD8069BEA6A}" dt="2025-01-22T17:54:18.063" v="0" actId="2696"/>
        <pc:sldMkLst>
          <pc:docMk/>
          <pc:sldMk cId="2035660140" sldId="440"/>
        </pc:sldMkLst>
      </pc:sldChg>
      <pc:sldChg chg="del">
        <pc:chgData name="Eilidh McGregor (Green Ink)" userId="9cba41ee-7d70-4c23-afba-c2290bddaa61" providerId="ADAL" clId="{D944737D-35AD-4533-AC43-DFD8069BEA6A}" dt="2025-01-22T17:54:18.063" v="0" actId="2696"/>
        <pc:sldMkLst>
          <pc:docMk/>
          <pc:sldMk cId="1605091778" sldId="441"/>
        </pc:sldMkLst>
      </pc:sldChg>
      <pc:sldChg chg="del">
        <pc:chgData name="Eilidh McGregor (Green Ink)" userId="9cba41ee-7d70-4c23-afba-c2290bddaa61" providerId="ADAL" clId="{D944737D-35AD-4533-AC43-DFD8069BEA6A}" dt="2025-01-22T17:54:18.063" v="0" actId="2696"/>
        <pc:sldMkLst>
          <pc:docMk/>
          <pc:sldMk cId="4268944015" sldId="442"/>
        </pc:sldMkLst>
      </pc:sldChg>
      <pc:sldChg chg="del">
        <pc:chgData name="Eilidh McGregor (Green Ink)" userId="9cba41ee-7d70-4c23-afba-c2290bddaa61" providerId="ADAL" clId="{D944737D-35AD-4533-AC43-DFD8069BEA6A}" dt="2025-01-22T17:54:18.063" v="0" actId="2696"/>
        <pc:sldMkLst>
          <pc:docMk/>
          <pc:sldMk cId="836644462" sldId="443"/>
        </pc:sldMkLst>
      </pc:sldChg>
      <pc:sldChg chg="del">
        <pc:chgData name="Eilidh McGregor (Green Ink)" userId="9cba41ee-7d70-4c23-afba-c2290bddaa61" providerId="ADAL" clId="{D944737D-35AD-4533-AC43-DFD8069BEA6A}" dt="2025-01-22T17:54:18.063" v="0" actId="2696"/>
        <pc:sldMkLst>
          <pc:docMk/>
          <pc:sldMk cId="1624689300" sldId="444"/>
        </pc:sldMkLst>
      </pc:sldChg>
      <pc:sldChg chg="del">
        <pc:chgData name="Eilidh McGregor (Green Ink)" userId="9cba41ee-7d70-4c23-afba-c2290bddaa61" providerId="ADAL" clId="{D944737D-35AD-4533-AC43-DFD8069BEA6A}" dt="2025-01-22T17:54:18.063" v="0" actId="2696"/>
        <pc:sldMkLst>
          <pc:docMk/>
          <pc:sldMk cId="3211565102" sldId="445"/>
        </pc:sldMkLst>
      </pc:sldChg>
      <pc:sldChg chg="del">
        <pc:chgData name="Eilidh McGregor (Green Ink)" userId="9cba41ee-7d70-4c23-afba-c2290bddaa61" providerId="ADAL" clId="{D944737D-35AD-4533-AC43-DFD8069BEA6A}" dt="2025-01-22T17:54:18.063" v="0" actId="2696"/>
        <pc:sldMkLst>
          <pc:docMk/>
          <pc:sldMk cId="878336637" sldId="447"/>
        </pc:sldMkLst>
      </pc:sldChg>
      <pc:sldChg chg="del">
        <pc:chgData name="Eilidh McGregor (Green Ink)" userId="9cba41ee-7d70-4c23-afba-c2290bddaa61" providerId="ADAL" clId="{D944737D-35AD-4533-AC43-DFD8069BEA6A}" dt="2025-01-22T17:54:18.063" v="0" actId="2696"/>
        <pc:sldMkLst>
          <pc:docMk/>
          <pc:sldMk cId="4138028408" sldId="448"/>
        </pc:sldMkLst>
      </pc:sldChg>
      <pc:sldChg chg="del">
        <pc:chgData name="Eilidh McGregor (Green Ink)" userId="9cba41ee-7d70-4c23-afba-c2290bddaa61" providerId="ADAL" clId="{D944737D-35AD-4533-AC43-DFD8069BEA6A}" dt="2025-01-22T17:54:18.063" v="0" actId="2696"/>
        <pc:sldMkLst>
          <pc:docMk/>
          <pc:sldMk cId="953593568" sldId="449"/>
        </pc:sldMkLst>
      </pc:sldChg>
      <pc:sldChg chg="del">
        <pc:chgData name="Eilidh McGregor (Green Ink)" userId="9cba41ee-7d70-4c23-afba-c2290bddaa61" providerId="ADAL" clId="{D944737D-35AD-4533-AC43-DFD8069BEA6A}" dt="2025-01-22T17:54:18.063" v="0" actId="2696"/>
        <pc:sldMkLst>
          <pc:docMk/>
          <pc:sldMk cId="3557499827" sldId="450"/>
        </pc:sldMkLst>
      </pc:sldChg>
      <pc:sldChg chg="del">
        <pc:chgData name="Eilidh McGregor (Green Ink)" userId="9cba41ee-7d70-4c23-afba-c2290bddaa61" providerId="ADAL" clId="{D944737D-35AD-4533-AC43-DFD8069BEA6A}" dt="2025-01-22T17:54:18.063" v="0" actId="2696"/>
        <pc:sldMkLst>
          <pc:docMk/>
          <pc:sldMk cId="3435835886" sldId="451"/>
        </pc:sldMkLst>
      </pc:sldChg>
      <pc:sldChg chg="del">
        <pc:chgData name="Eilidh McGregor (Green Ink)" userId="9cba41ee-7d70-4c23-afba-c2290bddaa61" providerId="ADAL" clId="{D944737D-35AD-4533-AC43-DFD8069BEA6A}" dt="2025-01-22T17:54:18.063" v="0" actId="2696"/>
        <pc:sldMkLst>
          <pc:docMk/>
          <pc:sldMk cId="3195388984" sldId="452"/>
        </pc:sldMkLst>
      </pc:sldChg>
      <pc:sldChg chg="del">
        <pc:chgData name="Eilidh McGregor (Green Ink)" userId="9cba41ee-7d70-4c23-afba-c2290bddaa61" providerId="ADAL" clId="{D944737D-35AD-4533-AC43-DFD8069BEA6A}" dt="2025-01-22T17:54:18.063" v="0" actId="2696"/>
        <pc:sldMkLst>
          <pc:docMk/>
          <pc:sldMk cId="1969357477" sldId="453"/>
        </pc:sldMkLst>
      </pc:sldChg>
      <pc:sldChg chg="del">
        <pc:chgData name="Eilidh McGregor (Green Ink)" userId="9cba41ee-7d70-4c23-afba-c2290bddaa61" providerId="ADAL" clId="{D944737D-35AD-4533-AC43-DFD8069BEA6A}" dt="2025-01-22T17:54:18.063" v="0" actId="2696"/>
        <pc:sldMkLst>
          <pc:docMk/>
          <pc:sldMk cId="2237964821" sldId="454"/>
        </pc:sldMkLst>
      </pc:sldChg>
      <pc:sldChg chg="del">
        <pc:chgData name="Eilidh McGregor (Green Ink)" userId="9cba41ee-7d70-4c23-afba-c2290bddaa61" providerId="ADAL" clId="{D944737D-35AD-4533-AC43-DFD8069BEA6A}" dt="2025-01-22T17:54:18.063" v="0" actId="2696"/>
        <pc:sldMkLst>
          <pc:docMk/>
          <pc:sldMk cId="984639349" sldId="455"/>
        </pc:sldMkLst>
      </pc:sldChg>
      <pc:sldChg chg="del">
        <pc:chgData name="Eilidh McGregor (Green Ink)" userId="9cba41ee-7d70-4c23-afba-c2290bddaa61" providerId="ADAL" clId="{D944737D-35AD-4533-AC43-DFD8069BEA6A}" dt="2025-01-22T17:54:18.063" v="0" actId="2696"/>
        <pc:sldMkLst>
          <pc:docMk/>
          <pc:sldMk cId="63581443" sldId="456"/>
        </pc:sldMkLst>
      </pc:sldChg>
      <pc:sldChg chg="del">
        <pc:chgData name="Eilidh McGregor (Green Ink)" userId="9cba41ee-7d70-4c23-afba-c2290bddaa61" providerId="ADAL" clId="{D944737D-35AD-4533-AC43-DFD8069BEA6A}" dt="2025-01-22T17:54:18.063" v="0" actId="2696"/>
        <pc:sldMkLst>
          <pc:docMk/>
          <pc:sldMk cId="3577199260" sldId="457"/>
        </pc:sldMkLst>
      </pc:sldChg>
      <pc:sldChg chg="del">
        <pc:chgData name="Eilidh McGregor (Green Ink)" userId="9cba41ee-7d70-4c23-afba-c2290bddaa61" providerId="ADAL" clId="{D944737D-35AD-4533-AC43-DFD8069BEA6A}" dt="2025-01-22T17:54:18.063" v="0" actId="2696"/>
        <pc:sldMkLst>
          <pc:docMk/>
          <pc:sldMk cId="3389280994" sldId="458"/>
        </pc:sldMkLst>
      </pc:sldChg>
      <pc:sldChg chg="del">
        <pc:chgData name="Eilidh McGregor (Green Ink)" userId="9cba41ee-7d70-4c23-afba-c2290bddaa61" providerId="ADAL" clId="{D944737D-35AD-4533-AC43-DFD8069BEA6A}" dt="2025-01-22T17:54:18.063" v="0" actId="2696"/>
        <pc:sldMkLst>
          <pc:docMk/>
          <pc:sldMk cId="3920546283" sldId="459"/>
        </pc:sldMkLst>
      </pc:sldChg>
      <pc:sldChg chg="del">
        <pc:chgData name="Eilidh McGregor (Green Ink)" userId="9cba41ee-7d70-4c23-afba-c2290bddaa61" providerId="ADAL" clId="{D944737D-35AD-4533-AC43-DFD8069BEA6A}" dt="2025-01-22T17:54:18.063" v="0" actId="2696"/>
        <pc:sldMkLst>
          <pc:docMk/>
          <pc:sldMk cId="1149370332" sldId="460"/>
        </pc:sldMkLst>
      </pc:sldChg>
      <pc:sldChg chg="del">
        <pc:chgData name="Eilidh McGregor (Green Ink)" userId="9cba41ee-7d70-4c23-afba-c2290bddaa61" providerId="ADAL" clId="{D944737D-35AD-4533-AC43-DFD8069BEA6A}" dt="2025-01-22T17:54:18.063" v="0" actId="2696"/>
        <pc:sldMkLst>
          <pc:docMk/>
          <pc:sldMk cId="4190746743" sldId="461"/>
        </pc:sldMkLst>
      </pc:sldChg>
      <pc:sldChg chg="del">
        <pc:chgData name="Eilidh McGregor (Green Ink)" userId="9cba41ee-7d70-4c23-afba-c2290bddaa61" providerId="ADAL" clId="{D944737D-35AD-4533-AC43-DFD8069BEA6A}" dt="2025-01-22T17:54:18.063" v="0" actId="2696"/>
        <pc:sldMkLst>
          <pc:docMk/>
          <pc:sldMk cId="1221260822" sldId="462"/>
        </pc:sldMkLst>
      </pc:sldChg>
      <pc:sldChg chg="del">
        <pc:chgData name="Eilidh McGregor (Green Ink)" userId="9cba41ee-7d70-4c23-afba-c2290bddaa61" providerId="ADAL" clId="{D944737D-35AD-4533-AC43-DFD8069BEA6A}" dt="2025-01-22T17:54:18.063" v="0" actId="2696"/>
        <pc:sldMkLst>
          <pc:docMk/>
          <pc:sldMk cId="1073958280" sldId="463"/>
        </pc:sldMkLst>
      </pc:sldChg>
      <pc:sldChg chg="del">
        <pc:chgData name="Eilidh McGregor (Green Ink)" userId="9cba41ee-7d70-4c23-afba-c2290bddaa61" providerId="ADAL" clId="{D944737D-35AD-4533-AC43-DFD8069BEA6A}" dt="2025-01-22T17:54:18.063" v="0" actId="2696"/>
        <pc:sldMkLst>
          <pc:docMk/>
          <pc:sldMk cId="3036945501" sldId="464"/>
        </pc:sldMkLst>
      </pc:sldChg>
      <pc:sldChg chg="del">
        <pc:chgData name="Eilidh McGregor (Green Ink)" userId="9cba41ee-7d70-4c23-afba-c2290bddaa61" providerId="ADAL" clId="{D944737D-35AD-4533-AC43-DFD8069BEA6A}" dt="2025-01-22T17:54:18.063" v="0" actId="2696"/>
        <pc:sldMkLst>
          <pc:docMk/>
          <pc:sldMk cId="4277461874" sldId="466"/>
        </pc:sldMkLst>
      </pc:sldChg>
      <pc:sldChg chg="del">
        <pc:chgData name="Eilidh McGregor (Green Ink)" userId="9cba41ee-7d70-4c23-afba-c2290bddaa61" providerId="ADAL" clId="{D944737D-35AD-4533-AC43-DFD8069BEA6A}" dt="2025-01-22T17:54:18.063" v="0" actId="2696"/>
        <pc:sldMkLst>
          <pc:docMk/>
          <pc:sldMk cId="2513149446" sldId="467"/>
        </pc:sldMkLst>
      </pc:sldChg>
      <pc:sldChg chg="del">
        <pc:chgData name="Eilidh McGregor (Green Ink)" userId="9cba41ee-7d70-4c23-afba-c2290bddaa61" providerId="ADAL" clId="{D944737D-35AD-4533-AC43-DFD8069BEA6A}" dt="2025-01-22T17:54:18.063" v="0" actId="2696"/>
        <pc:sldMkLst>
          <pc:docMk/>
          <pc:sldMk cId="1553088747" sldId="468"/>
        </pc:sldMkLst>
      </pc:sldChg>
      <pc:sldChg chg="del">
        <pc:chgData name="Eilidh McGregor (Green Ink)" userId="9cba41ee-7d70-4c23-afba-c2290bddaa61" providerId="ADAL" clId="{D944737D-35AD-4533-AC43-DFD8069BEA6A}" dt="2025-01-22T17:54:18.063" v="0" actId="2696"/>
        <pc:sldMkLst>
          <pc:docMk/>
          <pc:sldMk cId="4206548849" sldId="469"/>
        </pc:sldMkLst>
      </pc:sldChg>
      <pc:sldChg chg="del">
        <pc:chgData name="Eilidh McGregor (Green Ink)" userId="9cba41ee-7d70-4c23-afba-c2290bddaa61" providerId="ADAL" clId="{D944737D-35AD-4533-AC43-DFD8069BEA6A}" dt="2025-01-22T17:54:18.063" v="0" actId="2696"/>
        <pc:sldMkLst>
          <pc:docMk/>
          <pc:sldMk cId="564785877" sldId="470"/>
        </pc:sldMkLst>
      </pc:sldChg>
      <pc:sldChg chg="del">
        <pc:chgData name="Eilidh McGregor (Green Ink)" userId="9cba41ee-7d70-4c23-afba-c2290bddaa61" providerId="ADAL" clId="{D944737D-35AD-4533-AC43-DFD8069BEA6A}" dt="2025-01-22T17:54:18.063" v="0" actId="2696"/>
        <pc:sldMkLst>
          <pc:docMk/>
          <pc:sldMk cId="914278702" sldId="471"/>
        </pc:sldMkLst>
      </pc:sldChg>
      <pc:sldChg chg="del">
        <pc:chgData name="Eilidh McGregor (Green Ink)" userId="9cba41ee-7d70-4c23-afba-c2290bddaa61" providerId="ADAL" clId="{D944737D-35AD-4533-AC43-DFD8069BEA6A}" dt="2025-01-22T17:54:18.063" v="0" actId="2696"/>
        <pc:sldMkLst>
          <pc:docMk/>
          <pc:sldMk cId="570678662" sldId="472"/>
        </pc:sldMkLst>
      </pc:sldChg>
      <pc:sldChg chg="del">
        <pc:chgData name="Eilidh McGregor (Green Ink)" userId="9cba41ee-7d70-4c23-afba-c2290bddaa61" providerId="ADAL" clId="{D944737D-35AD-4533-AC43-DFD8069BEA6A}" dt="2025-01-22T17:54:18.063" v="0" actId="2696"/>
        <pc:sldMkLst>
          <pc:docMk/>
          <pc:sldMk cId="3411515881" sldId="473"/>
        </pc:sldMkLst>
      </pc:sldChg>
      <pc:sldChg chg="del">
        <pc:chgData name="Eilidh McGregor (Green Ink)" userId="9cba41ee-7d70-4c23-afba-c2290bddaa61" providerId="ADAL" clId="{D944737D-35AD-4533-AC43-DFD8069BEA6A}" dt="2025-01-22T17:54:18.063" v="0" actId="2696"/>
        <pc:sldMkLst>
          <pc:docMk/>
          <pc:sldMk cId="3897835836" sldId="474"/>
        </pc:sldMkLst>
      </pc:sldChg>
      <pc:sldChg chg="del">
        <pc:chgData name="Eilidh McGregor (Green Ink)" userId="9cba41ee-7d70-4c23-afba-c2290bddaa61" providerId="ADAL" clId="{D944737D-35AD-4533-AC43-DFD8069BEA6A}" dt="2025-01-22T17:54:18.063" v="0" actId="2696"/>
        <pc:sldMkLst>
          <pc:docMk/>
          <pc:sldMk cId="4067566897" sldId="475"/>
        </pc:sldMkLst>
      </pc:sldChg>
      <pc:sldChg chg="del">
        <pc:chgData name="Eilidh McGregor (Green Ink)" userId="9cba41ee-7d70-4c23-afba-c2290bddaa61" providerId="ADAL" clId="{D944737D-35AD-4533-AC43-DFD8069BEA6A}" dt="2025-01-22T17:54:18.063" v="0" actId="2696"/>
        <pc:sldMkLst>
          <pc:docMk/>
          <pc:sldMk cId="2824503324" sldId="476"/>
        </pc:sldMkLst>
      </pc:sldChg>
      <pc:sldChg chg="del">
        <pc:chgData name="Eilidh McGregor (Green Ink)" userId="9cba41ee-7d70-4c23-afba-c2290bddaa61" providerId="ADAL" clId="{D944737D-35AD-4533-AC43-DFD8069BEA6A}" dt="2025-01-22T17:54:18.063" v="0" actId="2696"/>
        <pc:sldMkLst>
          <pc:docMk/>
          <pc:sldMk cId="2101170238" sldId="477"/>
        </pc:sldMkLst>
      </pc:sldChg>
      <pc:sldChg chg="del">
        <pc:chgData name="Eilidh McGregor (Green Ink)" userId="9cba41ee-7d70-4c23-afba-c2290bddaa61" providerId="ADAL" clId="{D944737D-35AD-4533-AC43-DFD8069BEA6A}" dt="2025-01-22T17:54:18.063" v="0" actId="2696"/>
        <pc:sldMkLst>
          <pc:docMk/>
          <pc:sldMk cId="3184517940" sldId="478"/>
        </pc:sldMkLst>
      </pc:sldChg>
      <pc:sldChg chg="del">
        <pc:chgData name="Eilidh McGregor (Green Ink)" userId="9cba41ee-7d70-4c23-afba-c2290bddaa61" providerId="ADAL" clId="{D944737D-35AD-4533-AC43-DFD8069BEA6A}" dt="2025-01-22T17:54:18.063" v="0" actId="2696"/>
        <pc:sldMkLst>
          <pc:docMk/>
          <pc:sldMk cId="1944775028" sldId="479"/>
        </pc:sldMkLst>
      </pc:sldChg>
      <pc:sldChg chg="del">
        <pc:chgData name="Eilidh McGregor (Green Ink)" userId="9cba41ee-7d70-4c23-afba-c2290bddaa61" providerId="ADAL" clId="{D944737D-35AD-4533-AC43-DFD8069BEA6A}" dt="2025-01-22T17:54:18.063" v="0" actId="2696"/>
        <pc:sldMkLst>
          <pc:docMk/>
          <pc:sldMk cId="2436485472" sldId="480"/>
        </pc:sldMkLst>
      </pc:sldChg>
      <pc:sldChg chg="del">
        <pc:chgData name="Eilidh McGregor (Green Ink)" userId="9cba41ee-7d70-4c23-afba-c2290bddaa61" providerId="ADAL" clId="{D944737D-35AD-4533-AC43-DFD8069BEA6A}" dt="2025-01-22T17:54:18.063" v="0" actId="2696"/>
        <pc:sldMkLst>
          <pc:docMk/>
          <pc:sldMk cId="250980949" sldId="481"/>
        </pc:sldMkLst>
      </pc:sldChg>
      <pc:sldChg chg="del">
        <pc:chgData name="Eilidh McGregor (Green Ink)" userId="9cba41ee-7d70-4c23-afba-c2290bddaa61" providerId="ADAL" clId="{D944737D-35AD-4533-AC43-DFD8069BEA6A}" dt="2025-01-22T17:54:18.063" v="0" actId="2696"/>
        <pc:sldMkLst>
          <pc:docMk/>
          <pc:sldMk cId="1428059581" sldId="482"/>
        </pc:sldMkLst>
      </pc:sldChg>
      <pc:sldChg chg="del">
        <pc:chgData name="Eilidh McGregor (Green Ink)" userId="9cba41ee-7d70-4c23-afba-c2290bddaa61" providerId="ADAL" clId="{D944737D-35AD-4533-AC43-DFD8069BEA6A}" dt="2025-01-22T17:54:18.063" v="0" actId="2696"/>
        <pc:sldMkLst>
          <pc:docMk/>
          <pc:sldMk cId="2513338623" sldId="483"/>
        </pc:sldMkLst>
      </pc:sldChg>
      <pc:sldChg chg="del">
        <pc:chgData name="Eilidh McGregor (Green Ink)" userId="9cba41ee-7d70-4c23-afba-c2290bddaa61" providerId="ADAL" clId="{D944737D-35AD-4533-AC43-DFD8069BEA6A}" dt="2025-01-22T17:54:18.063" v="0" actId="2696"/>
        <pc:sldMkLst>
          <pc:docMk/>
          <pc:sldMk cId="192575717" sldId="484"/>
        </pc:sldMkLst>
      </pc:sldChg>
      <pc:sldChg chg="del">
        <pc:chgData name="Eilidh McGregor (Green Ink)" userId="9cba41ee-7d70-4c23-afba-c2290bddaa61" providerId="ADAL" clId="{D944737D-35AD-4533-AC43-DFD8069BEA6A}" dt="2025-01-22T17:54:18.063" v="0" actId="2696"/>
        <pc:sldMkLst>
          <pc:docMk/>
          <pc:sldMk cId="1930407470" sldId="485"/>
        </pc:sldMkLst>
      </pc:sldChg>
      <pc:sldChg chg="del">
        <pc:chgData name="Eilidh McGregor (Green Ink)" userId="9cba41ee-7d70-4c23-afba-c2290bddaa61" providerId="ADAL" clId="{D944737D-35AD-4533-AC43-DFD8069BEA6A}" dt="2025-01-22T17:54:18.063" v="0" actId="2696"/>
        <pc:sldMkLst>
          <pc:docMk/>
          <pc:sldMk cId="626264679" sldId="486"/>
        </pc:sldMkLst>
      </pc:sldChg>
      <pc:sldChg chg="del">
        <pc:chgData name="Eilidh McGregor (Green Ink)" userId="9cba41ee-7d70-4c23-afba-c2290bddaa61" providerId="ADAL" clId="{D944737D-35AD-4533-AC43-DFD8069BEA6A}" dt="2025-01-22T17:54:18.063" v="0" actId="2696"/>
        <pc:sldMkLst>
          <pc:docMk/>
          <pc:sldMk cId="1635358212" sldId="488"/>
        </pc:sldMkLst>
      </pc:sldChg>
      <pc:sldChg chg="del">
        <pc:chgData name="Eilidh McGregor (Green Ink)" userId="9cba41ee-7d70-4c23-afba-c2290bddaa61" providerId="ADAL" clId="{D944737D-35AD-4533-AC43-DFD8069BEA6A}" dt="2025-01-22T17:54:18.063" v="0" actId="2696"/>
        <pc:sldMkLst>
          <pc:docMk/>
          <pc:sldMk cId="1887854444" sldId="489"/>
        </pc:sldMkLst>
      </pc:sldChg>
      <pc:sldChg chg="del">
        <pc:chgData name="Eilidh McGregor (Green Ink)" userId="9cba41ee-7d70-4c23-afba-c2290bddaa61" providerId="ADAL" clId="{D944737D-35AD-4533-AC43-DFD8069BEA6A}" dt="2025-01-22T17:54:18.063" v="0" actId="2696"/>
        <pc:sldMkLst>
          <pc:docMk/>
          <pc:sldMk cId="1963412723" sldId="490"/>
        </pc:sldMkLst>
      </pc:sldChg>
      <pc:sldChg chg="del">
        <pc:chgData name="Eilidh McGregor (Green Ink)" userId="9cba41ee-7d70-4c23-afba-c2290bddaa61" providerId="ADAL" clId="{D944737D-35AD-4533-AC43-DFD8069BEA6A}" dt="2025-01-22T17:54:18.063" v="0" actId="2696"/>
        <pc:sldMkLst>
          <pc:docMk/>
          <pc:sldMk cId="2712041305" sldId="491"/>
        </pc:sldMkLst>
      </pc:sldChg>
      <pc:sldChg chg="del">
        <pc:chgData name="Eilidh McGregor (Green Ink)" userId="9cba41ee-7d70-4c23-afba-c2290bddaa61" providerId="ADAL" clId="{D944737D-35AD-4533-AC43-DFD8069BEA6A}" dt="2025-01-22T17:54:18.063" v="0" actId="2696"/>
        <pc:sldMkLst>
          <pc:docMk/>
          <pc:sldMk cId="60241425" sldId="492"/>
        </pc:sldMkLst>
      </pc:sldChg>
      <pc:sldChg chg="del">
        <pc:chgData name="Eilidh McGregor (Green Ink)" userId="9cba41ee-7d70-4c23-afba-c2290bddaa61" providerId="ADAL" clId="{D944737D-35AD-4533-AC43-DFD8069BEA6A}" dt="2025-01-22T17:54:18.063" v="0" actId="2696"/>
        <pc:sldMkLst>
          <pc:docMk/>
          <pc:sldMk cId="892226930" sldId="493"/>
        </pc:sldMkLst>
      </pc:sldChg>
      <pc:sldChg chg="del">
        <pc:chgData name="Eilidh McGregor (Green Ink)" userId="9cba41ee-7d70-4c23-afba-c2290bddaa61" providerId="ADAL" clId="{D944737D-35AD-4533-AC43-DFD8069BEA6A}" dt="2025-01-22T17:54:18.063" v="0" actId="2696"/>
        <pc:sldMkLst>
          <pc:docMk/>
          <pc:sldMk cId="3535472846" sldId="494"/>
        </pc:sldMkLst>
      </pc:sldChg>
      <pc:sldChg chg="del">
        <pc:chgData name="Eilidh McGregor (Green Ink)" userId="9cba41ee-7d70-4c23-afba-c2290bddaa61" providerId="ADAL" clId="{D944737D-35AD-4533-AC43-DFD8069BEA6A}" dt="2025-01-22T17:54:18.063" v="0" actId="2696"/>
        <pc:sldMkLst>
          <pc:docMk/>
          <pc:sldMk cId="32059954" sldId="495"/>
        </pc:sldMkLst>
      </pc:sldChg>
      <pc:sldChg chg="del">
        <pc:chgData name="Eilidh McGregor (Green Ink)" userId="9cba41ee-7d70-4c23-afba-c2290bddaa61" providerId="ADAL" clId="{D944737D-35AD-4533-AC43-DFD8069BEA6A}" dt="2025-01-22T17:54:18.063" v="0" actId="2696"/>
        <pc:sldMkLst>
          <pc:docMk/>
          <pc:sldMk cId="1216624615" sldId="496"/>
        </pc:sldMkLst>
      </pc:sldChg>
      <pc:sldChg chg="del">
        <pc:chgData name="Eilidh McGregor (Green Ink)" userId="9cba41ee-7d70-4c23-afba-c2290bddaa61" providerId="ADAL" clId="{D944737D-35AD-4533-AC43-DFD8069BEA6A}" dt="2025-01-22T17:54:18.063" v="0" actId="2696"/>
        <pc:sldMkLst>
          <pc:docMk/>
          <pc:sldMk cId="669582613" sldId="498"/>
        </pc:sldMkLst>
      </pc:sldChg>
      <pc:sldChg chg="del">
        <pc:chgData name="Eilidh McGregor (Green Ink)" userId="9cba41ee-7d70-4c23-afba-c2290bddaa61" providerId="ADAL" clId="{D944737D-35AD-4533-AC43-DFD8069BEA6A}" dt="2025-01-22T17:54:18.063" v="0" actId="2696"/>
        <pc:sldMkLst>
          <pc:docMk/>
          <pc:sldMk cId="2279994913" sldId="499"/>
        </pc:sldMkLst>
      </pc:sldChg>
      <pc:sldChg chg="del">
        <pc:chgData name="Eilidh McGregor (Green Ink)" userId="9cba41ee-7d70-4c23-afba-c2290bddaa61" providerId="ADAL" clId="{D944737D-35AD-4533-AC43-DFD8069BEA6A}" dt="2025-01-22T17:54:34.833" v="1" actId="2696"/>
        <pc:sldMkLst>
          <pc:docMk/>
          <pc:sldMk cId="3612673987" sldId="529"/>
        </pc:sldMkLst>
      </pc:sldChg>
      <pc:sldChg chg="del">
        <pc:chgData name="Eilidh McGregor (Green Ink)" userId="9cba41ee-7d70-4c23-afba-c2290bddaa61" providerId="ADAL" clId="{D944737D-35AD-4533-AC43-DFD8069BEA6A}" dt="2025-01-22T17:54:34.833" v="1" actId="2696"/>
        <pc:sldMkLst>
          <pc:docMk/>
          <pc:sldMk cId="3962482384" sldId="530"/>
        </pc:sldMkLst>
      </pc:sldChg>
      <pc:sldChg chg="del">
        <pc:chgData name="Eilidh McGregor (Green Ink)" userId="9cba41ee-7d70-4c23-afba-c2290bddaa61" providerId="ADAL" clId="{D944737D-35AD-4533-AC43-DFD8069BEA6A}" dt="2025-01-22T17:54:34.833" v="1" actId="2696"/>
        <pc:sldMkLst>
          <pc:docMk/>
          <pc:sldMk cId="2202465377" sldId="531"/>
        </pc:sldMkLst>
      </pc:sldChg>
      <pc:sldChg chg="del">
        <pc:chgData name="Eilidh McGregor (Green Ink)" userId="9cba41ee-7d70-4c23-afba-c2290bddaa61" providerId="ADAL" clId="{D944737D-35AD-4533-AC43-DFD8069BEA6A}" dt="2025-01-22T17:54:18.063" v="0" actId="2696"/>
        <pc:sldMkLst>
          <pc:docMk/>
          <pc:sldMk cId="2896110165" sldId="532"/>
        </pc:sldMkLst>
      </pc:sldChg>
      <pc:sldChg chg="del">
        <pc:chgData name="Eilidh McGregor (Green Ink)" userId="9cba41ee-7d70-4c23-afba-c2290bddaa61" providerId="ADAL" clId="{D944737D-35AD-4533-AC43-DFD8069BEA6A}" dt="2025-01-22T17:54:18.063" v="0" actId="2696"/>
        <pc:sldMkLst>
          <pc:docMk/>
          <pc:sldMk cId="2849063426" sldId="533"/>
        </pc:sldMkLst>
      </pc:sldChg>
      <pc:sldChg chg="del">
        <pc:chgData name="Eilidh McGregor (Green Ink)" userId="9cba41ee-7d70-4c23-afba-c2290bddaa61" providerId="ADAL" clId="{D944737D-35AD-4533-AC43-DFD8069BEA6A}" dt="2025-01-22T17:54:18.063" v="0" actId="2696"/>
        <pc:sldMkLst>
          <pc:docMk/>
          <pc:sldMk cId="2535825104" sldId="534"/>
        </pc:sldMkLst>
      </pc:sldChg>
      <pc:sldChg chg="del">
        <pc:chgData name="Eilidh McGregor (Green Ink)" userId="9cba41ee-7d70-4c23-afba-c2290bddaa61" providerId="ADAL" clId="{D944737D-35AD-4533-AC43-DFD8069BEA6A}" dt="2025-01-22T17:54:18.063" v="0" actId="2696"/>
        <pc:sldMkLst>
          <pc:docMk/>
          <pc:sldMk cId="1533371814" sldId="535"/>
        </pc:sldMkLst>
      </pc:sldChg>
      <pc:sldChg chg="del">
        <pc:chgData name="Eilidh McGregor (Green Ink)" userId="9cba41ee-7d70-4c23-afba-c2290bddaa61" providerId="ADAL" clId="{D944737D-35AD-4533-AC43-DFD8069BEA6A}" dt="2025-01-22T17:54:18.063" v="0" actId="2696"/>
        <pc:sldMkLst>
          <pc:docMk/>
          <pc:sldMk cId="3126955785" sldId="536"/>
        </pc:sldMkLst>
      </pc:sldChg>
      <pc:sldChg chg="del">
        <pc:chgData name="Eilidh McGregor (Green Ink)" userId="9cba41ee-7d70-4c23-afba-c2290bddaa61" providerId="ADAL" clId="{D944737D-35AD-4533-AC43-DFD8069BEA6A}" dt="2025-01-22T17:54:18.063" v="0" actId="2696"/>
        <pc:sldMkLst>
          <pc:docMk/>
          <pc:sldMk cId="3694554810" sldId="537"/>
        </pc:sldMkLst>
      </pc:sldChg>
      <pc:sldChg chg="del">
        <pc:chgData name="Eilidh McGregor (Green Ink)" userId="9cba41ee-7d70-4c23-afba-c2290bddaa61" providerId="ADAL" clId="{D944737D-35AD-4533-AC43-DFD8069BEA6A}" dt="2025-01-22T17:54:18.063" v="0" actId="2696"/>
        <pc:sldMkLst>
          <pc:docMk/>
          <pc:sldMk cId="3143909663" sldId="538"/>
        </pc:sldMkLst>
      </pc:sldChg>
      <pc:sldChg chg="del">
        <pc:chgData name="Eilidh McGregor (Green Ink)" userId="9cba41ee-7d70-4c23-afba-c2290bddaa61" providerId="ADAL" clId="{D944737D-35AD-4533-AC43-DFD8069BEA6A}" dt="2025-01-22T17:54:18.063" v="0" actId="2696"/>
        <pc:sldMkLst>
          <pc:docMk/>
          <pc:sldMk cId="3351721272" sldId="539"/>
        </pc:sldMkLst>
      </pc:sldChg>
      <pc:sldChg chg="del">
        <pc:chgData name="Eilidh McGregor (Green Ink)" userId="9cba41ee-7d70-4c23-afba-c2290bddaa61" providerId="ADAL" clId="{D944737D-35AD-4533-AC43-DFD8069BEA6A}" dt="2025-01-22T17:54:18.063" v="0" actId="2696"/>
        <pc:sldMkLst>
          <pc:docMk/>
          <pc:sldMk cId="3281892448" sldId="540"/>
        </pc:sldMkLst>
      </pc:sldChg>
      <pc:sldChg chg="del">
        <pc:chgData name="Eilidh McGregor (Green Ink)" userId="9cba41ee-7d70-4c23-afba-c2290bddaa61" providerId="ADAL" clId="{D944737D-35AD-4533-AC43-DFD8069BEA6A}" dt="2025-01-22T17:54:34.833" v="1" actId="2696"/>
        <pc:sldMkLst>
          <pc:docMk/>
          <pc:sldMk cId="1083352733" sldId="542"/>
        </pc:sldMkLst>
      </pc:sldChg>
      <pc:sldChg chg="del">
        <pc:chgData name="Eilidh McGregor (Green Ink)" userId="9cba41ee-7d70-4c23-afba-c2290bddaa61" providerId="ADAL" clId="{D944737D-35AD-4533-AC43-DFD8069BEA6A}" dt="2025-01-22T17:54:18.063" v="0" actId="2696"/>
        <pc:sldMkLst>
          <pc:docMk/>
          <pc:sldMk cId="2066501417" sldId="543"/>
        </pc:sldMkLst>
      </pc:sldChg>
      <pc:sldChg chg="del">
        <pc:chgData name="Eilidh McGregor (Green Ink)" userId="9cba41ee-7d70-4c23-afba-c2290bddaa61" providerId="ADAL" clId="{D944737D-35AD-4533-AC43-DFD8069BEA6A}" dt="2025-01-22T17:54:18.063" v="0" actId="2696"/>
        <pc:sldMkLst>
          <pc:docMk/>
          <pc:sldMk cId="4194654886" sldId="544"/>
        </pc:sldMkLst>
      </pc:sldChg>
      <pc:sldChg chg="del">
        <pc:chgData name="Eilidh McGregor (Green Ink)" userId="9cba41ee-7d70-4c23-afba-c2290bddaa61" providerId="ADAL" clId="{D944737D-35AD-4533-AC43-DFD8069BEA6A}" dt="2025-01-22T17:54:18.063" v="0" actId="2696"/>
        <pc:sldMkLst>
          <pc:docMk/>
          <pc:sldMk cId="691906105" sldId="545"/>
        </pc:sldMkLst>
      </pc:sldChg>
      <pc:sldChg chg="del">
        <pc:chgData name="Eilidh McGregor (Green Ink)" userId="9cba41ee-7d70-4c23-afba-c2290bddaa61" providerId="ADAL" clId="{D944737D-35AD-4533-AC43-DFD8069BEA6A}" dt="2025-01-22T17:54:18.063" v="0" actId="2696"/>
        <pc:sldMkLst>
          <pc:docMk/>
          <pc:sldMk cId="1057054663" sldId="546"/>
        </pc:sldMkLst>
      </pc:sldChg>
      <pc:sldChg chg="del">
        <pc:chgData name="Eilidh McGregor (Green Ink)" userId="9cba41ee-7d70-4c23-afba-c2290bddaa61" providerId="ADAL" clId="{D944737D-35AD-4533-AC43-DFD8069BEA6A}" dt="2025-01-22T17:54:18.063" v="0" actId="2696"/>
        <pc:sldMkLst>
          <pc:docMk/>
          <pc:sldMk cId="2792557584" sldId="547"/>
        </pc:sldMkLst>
      </pc:sldChg>
      <pc:sldChg chg="del">
        <pc:chgData name="Eilidh McGregor (Green Ink)" userId="9cba41ee-7d70-4c23-afba-c2290bddaa61" providerId="ADAL" clId="{D944737D-35AD-4533-AC43-DFD8069BEA6A}" dt="2025-01-22T17:54:18.063" v="0" actId="2696"/>
        <pc:sldMkLst>
          <pc:docMk/>
          <pc:sldMk cId="3673841498" sldId="548"/>
        </pc:sldMkLst>
      </pc:sldChg>
      <pc:sldChg chg="del">
        <pc:chgData name="Eilidh McGregor (Green Ink)" userId="9cba41ee-7d70-4c23-afba-c2290bddaa61" providerId="ADAL" clId="{D944737D-35AD-4533-AC43-DFD8069BEA6A}" dt="2025-01-22T17:54:18.063" v="0" actId="2696"/>
        <pc:sldMkLst>
          <pc:docMk/>
          <pc:sldMk cId="2317205828" sldId="549"/>
        </pc:sldMkLst>
      </pc:sldChg>
      <pc:sldChg chg="del">
        <pc:chgData name="Eilidh McGregor (Green Ink)" userId="9cba41ee-7d70-4c23-afba-c2290bddaa61" providerId="ADAL" clId="{D944737D-35AD-4533-AC43-DFD8069BEA6A}" dt="2025-01-22T17:54:18.063" v="0" actId="2696"/>
        <pc:sldMkLst>
          <pc:docMk/>
          <pc:sldMk cId="4117553316" sldId="550"/>
        </pc:sldMkLst>
      </pc:sldChg>
      <pc:sldChg chg="del">
        <pc:chgData name="Eilidh McGregor (Green Ink)" userId="9cba41ee-7d70-4c23-afba-c2290bddaa61" providerId="ADAL" clId="{D944737D-35AD-4533-AC43-DFD8069BEA6A}" dt="2025-01-22T17:54:18.063" v="0" actId="2696"/>
        <pc:sldMkLst>
          <pc:docMk/>
          <pc:sldMk cId="584985910" sldId="551"/>
        </pc:sldMkLst>
      </pc:sldChg>
      <pc:sldChg chg="del">
        <pc:chgData name="Eilidh McGregor (Green Ink)" userId="9cba41ee-7d70-4c23-afba-c2290bddaa61" providerId="ADAL" clId="{D944737D-35AD-4533-AC43-DFD8069BEA6A}" dt="2025-01-22T17:54:18.063" v="0" actId="2696"/>
        <pc:sldMkLst>
          <pc:docMk/>
          <pc:sldMk cId="3093663083" sldId="552"/>
        </pc:sldMkLst>
      </pc:sldChg>
      <pc:sldChg chg="del">
        <pc:chgData name="Eilidh McGregor (Green Ink)" userId="9cba41ee-7d70-4c23-afba-c2290bddaa61" providerId="ADAL" clId="{D944737D-35AD-4533-AC43-DFD8069BEA6A}" dt="2025-01-22T17:54:18.063" v="0" actId="2696"/>
        <pc:sldMkLst>
          <pc:docMk/>
          <pc:sldMk cId="2525699467" sldId="553"/>
        </pc:sldMkLst>
      </pc:sldChg>
      <pc:sldChg chg="del">
        <pc:chgData name="Eilidh McGregor (Green Ink)" userId="9cba41ee-7d70-4c23-afba-c2290bddaa61" providerId="ADAL" clId="{D944737D-35AD-4533-AC43-DFD8069BEA6A}" dt="2025-01-22T17:54:18.063" v="0" actId="2696"/>
        <pc:sldMkLst>
          <pc:docMk/>
          <pc:sldMk cId="3557591569" sldId="554"/>
        </pc:sldMkLst>
      </pc:sldChg>
      <pc:sldChg chg="del">
        <pc:chgData name="Eilidh McGregor (Green Ink)" userId="9cba41ee-7d70-4c23-afba-c2290bddaa61" providerId="ADAL" clId="{D944737D-35AD-4533-AC43-DFD8069BEA6A}" dt="2025-01-22T17:54:18.063" v="0" actId="2696"/>
        <pc:sldMkLst>
          <pc:docMk/>
          <pc:sldMk cId="1643354276" sldId="555"/>
        </pc:sldMkLst>
      </pc:sldChg>
      <pc:sldChg chg="del">
        <pc:chgData name="Eilidh McGregor (Green Ink)" userId="9cba41ee-7d70-4c23-afba-c2290bddaa61" providerId="ADAL" clId="{D944737D-35AD-4533-AC43-DFD8069BEA6A}" dt="2025-01-22T17:54:18.063" v="0" actId="2696"/>
        <pc:sldMkLst>
          <pc:docMk/>
          <pc:sldMk cId="1298327133" sldId="556"/>
        </pc:sldMkLst>
      </pc:sldChg>
      <pc:sldChg chg="del">
        <pc:chgData name="Eilidh McGregor (Green Ink)" userId="9cba41ee-7d70-4c23-afba-c2290bddaa61" providerId="ADAL" clId="{D944737D-35AD-4533-AC43-DFD8069BEA6A}" dt="2025-01-22T17:54:18.063" v="0" actId="2696"/>
        <pc:sldMkLst>
          <pc:docMk/>
          <pc:sldMk cId="3453521803" sldId="557"/>
        </pc:sldMkLst>
      </pc:sldChg>
      <pc:sldChg chg="del">
        <pc:chgData name="Eilidh McGregor (Green Ink)" userId="9cba41ee-7d70-4c23-afba-c2290bddaa61" providerId="ADAL" clId="{D944737D-35AD-4533-AC43-DFD8069BEA6A}" dt="2025-01-22T17:54:18.063" v="0" actId="2696"/>
        <pc:sldMkLst>
          <pc:docMk/>
          <pc:sldMk cId="3656407505" sldId="558"/>
        </pc:sldMkLst>
      </pc:sldChg>
      <pc:sldChg chg="del">
        <pc:chgData name="Eilidh McGregor (Green Ink)" userId="9cba41ee-7d70-4c23-afba-c2290bddaa61" providerId="ADAL" clId="{D944737D-35AD-4533-AC43-DFD8069BEA6A}" dt="2025-01-22T17:54:18.063" v="0" actId="2696"/>
        <pc:sldMkLst>
          <pc:docMk/>
          <pc:sldMk cId="1393477870" sldId="559"/>
        </pc:sldMkLst>
      </pc:sldChg>
      <pc:sldChg chg="del">
        <pc:chgData name="Eilidh McGregor (Green Ink)" userId="9cba41ee-7d70-4c23-afba-c2290bddaa61" providerId="ADAL" clId="{D944737D-35AD-4533-AC43-DFD8069BEA6A}" dt="2025-01-22T17:54:18.063" v="0" actId="2696"/>
        <pc:sldMkLst>
          <pc:docMk/>
          <pc:sldMk cId="40989714" sldId="560"/>
        </pc:sldMkLst>
      </pc:sldChg>
      <pc:sldChg chg="del">
        <pc:chgData name="Eilidh McGregor (Green Ink)" userId="9cba41ee-7d70-4c23-afba-c2290bddaa61" providerId="ADAL" clId="{D944737D-35AD-4533-AC43-DFD8069BEA6A}" dt="2025-01-22T17:54:18.063" v="0" actId="2696"/>
        <pc:sldMkLst>
          <pc:docMk/>
          <pc:sldMk cId="2996773268" sldId="561"/>
        </pc:sldMkLst>
      </pc:sldChg>
      <pc:sldChg chg="del">
        <pc:chgData name="Eilidh McGregor (Green Ink)" userId="9cba41ee-7d70-4c23-afba-c2290bddaa61" providerId="ADAL" clId="{D944737D-35AD-4533-AC43-DFD8069BEA6A}" dt="2025-01-22T17:54:18.063" v="0" actId="2696"/>
        <pc:sldMkLst>
          <pc:docMk/>
          <pc:sldMk cId="1704946119" sldId="562"/>
        </pc:sldMkLst>
      </pc:sldChg>
      <pc:sldChg chg="del">
        <pc:chgData name="Eilidh McGregor (Green Ink)" userId="9cba41ee-7d70-4c23-afba-c2290bddaa61" providerId="ADAL" clId="{D944737D-35AD-4533-AC43-DFD8069BEA6A}" dt="2025-01-22T17:54:18.063" v="0" actId="2696"/>
        <pc:sldMkLst>
          <pc:docMk/>
          <pc:sldMk cId="2284976561" sldId="564"/>
        </pc:sldMkLst>
      </pc:sldChg>
      <pc:sldChg chg="del">
        <pc:chgData name="Eilidh McGregor (Green Ink)" userId="9cba41ee-7d70-4c23-afba-c2290bddaa61" providerId="ADAL" clId="{D944737D-35AD-4533-AC43-DFD8069BEA6A}" dt="2025-01-22T17:54:34.833" v="1" actId="2696"/>
        <pc:sldMkLst>
          <pc:docMk/>
          <pc:sldMk cId="2980113983" sldId="565"/>
        </pc:sldMkLst>
      </pc:sldChg>
      <pc:sldChg chg="del">
        <pc:chgData name="Eilidh McGregor (Green Ink)" userId="9cba41ee-7d70-4c23-afba-c2290bddaa61" providerId="ADAL" clId="{D944737D-35AD-4533-AC43-DFD8069BEA6A}" dt="2025-01-22T17:54:18.063" v="0" actId="2696"/>
        <pc:sldMkLst>
          <pc:docMk/>
          <pc:sldMk cId="2018139632" sldId="566"/>
        </pc:sldMkLst>
      </pc:sldChg>
      <pc:sldChg chg="del">
        <pc:chgData name="Eilidh McGregor (Green Ink)" userId="9cba41ee-7d70-4c23-afba-c2290bddaa61" providerId="ADAL" clId="{D944737D-35AD-4533-AC43-DFD8069BEA6A}" dt="2025-01-22T17:54:18.063" v="0" actId="2696"/>
        <pc:sldMkLst>
          <pc:docMk/>
          <pc:sldMk cId="714378234" sldId="567"/>
        </pc:sldMkLst>
      </pc:sldChg>
      <pc:sldChg chg="del">
        <pc:chgData name="Eilidh McGregor (Green Ink)" userId="9cba41ee-7d70-4c23-afba-c2290bddaa61" providerId="ADAL" clId="{D944737D-35AD-4533-AC43-DFD8069BEA6A}" dt="2025-01-22T17:54:18.063" v="0" actId="2696"/>
        <pc:sldMkLst>
          <pc:docMk/>
          <pc:sldMk cId="1175654923" sldId="568"/>
        </pc:sldMkLst>
      </pc:sldChg>
      <pc:sldChg chg="del">
        <pc:chgData name="Eilidh McGregor (Green Ink)" userId="9cba41ee-7d70-4c23-afba-c2290bddaa61" providerId="ADAL" clId="{D944737D-35AD-4533-AC43-DFD8069BEA6A}" dt="2025-01-22T17:54:18.063" v="0" actId="2696"/>
        <pc:sldMkLst>
          <pc:docMk/>
          <pc:sldMk cId="3855224202" sldId="569"/>
        </pc:sldMkLst>
      </pc:sldChg>
      <pc:sldChg chg="del">
        <pc:chgData name="Eilidh McGregor (Green Ink)" userId="9cba41ee-7d70-4c23-afba-c2290bddaa61" providerId="ADAL" clId="{D944737D-35AD-4533-AC43-DFD8069BEA6A}" dt="2025-01-22T17:54:34.833" v="1" actId="2696"/>
        <pc:sldMkLst>
          <pc:docMk/>
          <pc:sldMk cId="1748309419" sldId="571"/>
        </pc:sldMkLst>
      </pc:sldChg>
      <pc:sldMasterChg chg="del delSldLayout">
        <pc:chgData name="Eilidh McGregor (Green Ink)" userId="9cba41ee-7d70-4c23-afba-c2290bddaa61" providerId="ADAL" clId="{D944737D-35AD-4533-AC43-DFD8069BEA6A}" dt="2025-01-22T17:54:18.063" v="0" actId="2696"/>
        <pc:sldMasterMkLst>
          <pc:docMk/>
          <pc:sldMasterMk cId="3094766135" sldId="2147483648"/>
        </pc:sldMasterMkLst>
        <pc:sldLayoutChg chg="del">
          <pc:chgData name="Eilidh McGregor (Green Ink)" userId="9cba41ee-7d70-4c23-afba-c2290bddaa61" providerId="ADAL" clId="{D944737D-35AD-4533-AC43-DFD8069BEA6A}" dt="2025-01-22T17:54:18.063" v="0" actId="2696"/>
          <pc:sldLayoutMkLst>
            <pc:docMk/>
            <pc:sldMasterMk cId="3094766135" sldId="2147483648"/>
            <pc:sldLayoutMk cId="3588208150" sldId="2147483649"/>
          </pc:sldLayoutMkLst>
        </pc:sldLayoutChg>
      </pc:sldMasterChg>
      <pc:sldMasterChg chg="del delSldLayout">
        <pc:chgData name="Eilidh McGregor (Green Ink)" userId="9cba41ee-7d70-4c23-afba-c2290bddaa61" providerId="ADAL" clId="{D944737D-35AD-4533-AC43-DFD8069BEA6A}" dt="2025-01-22T17:54:18.063" v="0" actId="2696"/>
        <pc:sldMasterMkLst>
          <pc:docMk/>
          <pc:sldMasterMk cId="3564903295" sldId="2147483676"/>
        </pc:sldMasterMkLst>
        <pc:sldLayoutChg chg="del">
          <pc:chgData name="Eilidh McGregor (Green Ink)" userId="9cba41ee-7d70-4c23-afba-c2290bddaa61" providerId="ADAL" clId="{D944737D-35AD-4533-AC43-DFD8069BEA6A}" dt="2025-01-22T17:54:18.063" v="0" actId="2696"/>
          <pc:sldLayoutMkLst>
            <pc:docMk/>
            <pc:sldMasterMk cId="3564903295" sldId="2147483676"/>
            <pc:sldLayoutMk cId="3714933738" sldId="2147483675"/>
          </pc:sldLayoutMkLst>
        </pc:sldLayoutChg>
        <pc:sldLayoutChg chg="del">
          <pc:chgData name="Eilidh McGregor (Green Ink)" userId="9cba41ee-7d70-4c23-afba-c2290bddaa61" providerId="ADAL" clId="{D944737D-35AD-4533-AC43-DFD8069BEA6A}" dt="2025-01-22T17:54:18.063" v="0" actId="2696"/>
          <pc:sldLayoutMkLst>
            <pc:docMk/>
            <pc:sldMasterMk cId="3564903295" sldId="2147483676"/>
            <pc:sldLayoutMk cId="2429060909" sldId="2147483677"/>
          </pc:sldLayoutMkLst>
        </pc:sldLayoutChg>
        <pc:sldLayoutChg chg="del">
          <pc:chgData name="Eilidh McGregor (Green Ink)" userId="9cba41ee-7d70-4c23-afba-c2290bddaa61" providerId="ADAL" clId="{D944737D-35AD-4533-AC43-DFD8069BEA6A}" dt="2025-01-22T17:54:18.063" v="0" actId="2696"/>
          <pc:sldLayoutMkLst>
            <pc:docMk/>
            <pc:sldMasterMk cId="3564903295" sldId="2147483676"/>
            <pc:sldLayoutMk cId="4068904741" sldId="214748371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b="0" i="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b="0" i="0">
                <a:latin typeface="Arial" panose="020B0604020202020204" pitchFamily="34" charset="0"/>
              </a:defRPr>
            </a:lvl1pPr>
          </a:lstStyle>
          <a:p>
            <a:fld id="{BFFA57CC-AB0A-46FA-AC2E-5F22813AE43B}" type="datetimeFigureOut">
              <a:rPr lang="en-GB" smtClean="0"/>
              <a:pPr/>
              <a:t>22/01/2025</a:t>
            </a:fld>
            <a:endParaRPr lang="en-GB"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GB"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b="0" i="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b="0" i="0">
                <a:latin typeface="Arial" panose="020B0604020202020204" pitchFamily="34" charset="0"/>
              </a:defRPr>
            </a:lvl1pPr>
          </a:lstStyle>
          <a:p>
            <a:fld id="{6D8C5142-FFBC-4B00-B915-C6740283A33C}" type="slidenum">
              <a:rPr lang="en-GB" smtClean="0"/>
              <a:pPr/>
              <a:t>‹#›</a:t>
            </a:fld>
            <a:endParaRPr lang="en-GB" dirty="0"/>
          </a:p>
        </p:txBody>
      </p:sp>
    </p:spTree>
    <p:extLst>
      <p:ext uri="{BB962C8B-B14F-4D97-AF65-F5344CB8AC3E}">
        <p14:creationId xmlns:p14="http://schemas.microsoft.com/office/powerpoint/2010/main" val="3393049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EC056-AD6F-EE42-1CFA-053CA737AC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53C7AE-1B7D-228F-6606-19AEC81F3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7B0FC1-0424-3EE0-B9D4-5453D11899AC}"/>
              </a:ext>
            </a:extLst>
          </p:cNvPr>
          <p:cNvSpPr>
            <a:spLocks noGrp="1"/>
          </p:cNvSpPr>
          <p:nvPr>
            <p:ph type="body" idx="1"/>
          </p:nvPr>
        </p:nvSpPr>
        <p:spPr/>
        <p:txBody>
          <a:bodyPr/>
          <a:lstStyle/>
          <a:p>
            <a:r>
              <a:rPr lang="en-US" sz="1200" b="1" dirty="0">
                <a:effectLst/>
                <a:latin typeface="Aptos" panose="020B0004020202020204" pitchFamily="34" charset="0"/>
                <a:ea typeface="Aptos" panose="020B0004020202020204" pitchFamily="34" charset="0"/>
                <a:cs typeface="Aptos" panose="020B0004020202020204" pitchFamily="34" charset="0"/>
              </a:rPr>
              <a:t>Facilitator’s notes:</a:t>
            </a:r>
            <a:r>
              <a:rPr lang="en-US" sz="1200" dirty="0">
                <a:effectLst/>
                <a:latin typeface="Aptos" panose="020B0004020202020204" pitchFamily="34" charset="0"/>
                <a:ea typeface="Aptos" panose="020B0004020202020204" pitchFamily="34" charset="0"/>
                <a:cs typeface="Aptos" panose="020B0004020202020204" pitchFamily="34" charset="0"/>
              </a:rPr>
              <a:t> The </a:t>
            </a:r>
            <a:r>
              <a:rPr lang="en-US" sz="1200" b="1" dirty="0">
                <a:effectLst/>
                <a:latin typeface="Aptos" panose="020B0004020202020204" pitchFamily="34" charset="0"/>
                <a:ea typeface="Aptos" panose="020B0004020202020204" pitchFamily="34" charset="0"/>
                <a:cs typeface="Aptos" panose="020B0004020202020204" pitchFamily="34" charset="0"/>
              </a:rPr>
              <a:t>exclamation mark-in-a-triangle icon </a:t>
            </a:r>
            <a:r>
              <a:rPr lang="en-US" sz="1200" dirty="0">
                <a:effectLst/>
                <a:latin typeface="Aptos" panose="020B0004020202020204" pitchFamily="34" charset="0"/>
                <a:ea typeface="Aptos" panose="020B0004020202020204" pitchFamily="34" charset="0"/>
                <a:cs typeface="Aptos" panose="020B0004020202020204" pitchFamily="34" charset="0"/>
              </a:rPr>
              <a:t>highlights slides that require edits for contextual adaptation.</a:t>
            </a:r>
            <a:endParaRPr lang="en-GB" sz="12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SzPts val="1000"/>
              <a:buFont typeface="Symbol" panose="05050102010706020507" pitchFamily="18" charset="2"/>
              <a:buChar char=""/>
              <a:tabLst>
                <a:tab pos="457200" algn="l"/>
              </a:tabLst>
            </a:pPr>
            <a:r>
              <a:rPr lang="en-US" sz="1200" dirty="0">
                <a:effectLst/>
                <a:latin typeface="Aptos" panose="020B0004020202020204" pitchFamily="34" charset="0"/>
                <a:ea typeface="Times New Roman" panose="02020603050405020304" pitchFamily="18" charset="0"/>
                <a:cs typeface="Aptos" panose="020B0004020202020204" pitchFamily="34" charset="0"/>
              </a:rPr>
              <a:t>Review the slide and make the necessary adjustments (e.g., updating examples, data, or language).</a:t>
            </a:r>
            <a:endParaRPr lang="en-GB" sz="12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SzPts val="1000"/>
              <a:buFont typeface="Symbol" panose="05050102010706020507" pitchFamily="18" charset="2"/>
              <a:buChar char=""/>
              <a:tabLst>
                <a:tab pos="457200" algn="l"/>
              </a:tabLst>
            </a:pPr>
            <a:r>
              <a:rPr lang="en-US" sz="1200" b="1" dirty="0">
                <a:effectLst/>
                <a:latin typeface="Aptos" panose="020B0004020202020204" pitchFamily="34" charset="0"/>
                <a:ea typeface="Times New Roman" panose="02020603050405020304" pitchFamily="18" charset="0"/>
                <a:cs typeface="Aptos" panose="020B0004020202020204" pitchFamily="34" charset="0"/>
              </a:rPr>
              <a:t>Remove the icon</a:t>
            </a:r>
            <a:r>
              <a:rPr lang="en-US" sz="1200" dirty="0">
                <a:effectLst/>
                <a:latin typeface="Aptos" panose="020B0004020202020204" pitchFamily="34" charset="0"/>
                <a:ea typeface="Times New Roman" panose="02020603050405020304" pitchFamily="18" charset="0"/>
                <a:cs typeface="Aptos" panose="020B0004020202020204" pitchFamily="34" charset="0"/>
              </a:rPr>
              <a:t> once edits are complete </a:t>
            </a:r>
            <a:endParaRPr lang="en-GB" sz="1200" dirty="0">
              <a:effectLst/>
              <a:latin typeface="Aptos" panose="020B0004020202020204" pitchFamily="34" charset="0"/>
              <a:ea typeface="Aptos" panose="020B0004020202020204" pitchFamily="34" charset="0"/>
              <a:cs typeface="Aptos" panose="020B0004020202020204" pitchFamily="34" charset="0"/>
            </a:endParaRPr>
          </a:p>
          <a:p>
            <a:r>
              <a:rPr lang="en-US" sz="1200" dirty="0">
                <a:effectLst/>
                <a:latin typeface="Aptos" panose="020B0004020202020204" pitchFamily="34" charset="0"/>
                <a:ea typeface="Aptos" panose="020B0004020202020204" pitchFamily="34" charset="0"/>
                <a:cs typeface="Aptos" panose="020B0004020202020204" pitchFamily="34" charset="0"/>
              </a:rPr>
              <a:t> </a:t>
            </a:r>
            <a:endParaRPr lang="en-GB" sz="1200" dirty="0">
              <a:effectLst/>
              <a:latin typeface="Aptos" panose="020B0004020202020204" pitchFamily="34" charset="0"/>
              <a:ea typeface="Aptos" panose="020B0004020202020204" pitchFamily="34" charset="0"/>
              <a:cs typeface="Aptos" panose="020B0004020202020204" pitchFamily="34" charset="0"/>
            </a:endParaRPr>
          </a:p>
          <a:p>
            <a:r>
              <a:rPr lang="en-GB" noProof="0" dirty="0"/>
              <a:t>In the Notes, what you need to do is preceded by:</a:t>
            </a:r>
          </a:p>
          <a:p>
            <a:r>
              <a:rPr lang="en-GB" b="1" noProof="0" dirty="0">
                <a:latin typeface="Arial"/>
                <a:cs typeface="Arial"/>
                <a:sym typeface="Wingdings 3" panose="05040102010807070707" pitchFamily="18" charset="2"/>
              </a:rPr>
              <a:t></a:t>
            </a:r>
            <a:r>
              <a:rPr lang="en-GB" b="1" noProof="0" dirty="0">
                <a:latin typeface="Arial"/>
                <a:cs typeface="Arial"/>
              </a:rPr>
              <a:t>&gt; </a:t>
            </a:r>
            <a:r>
              <a:rPr lang="en-GB" b="1" noProof="0" dirty="0">
                <a:highlight>
                  <a:srgbClr val="FFFF00"/>
                </a:highlight>
                <a:latin typeface="Arial"/>
                <a:cs typeface="Arial"/>
              </a:rPr>
              <a:t>Facilitator Action:</a:t>
            </a:r>
            <a:endParaRPr lang="en-GB" noProof="0" dirty="0"/>
          </a:p>
          <a:p>
            <a:endParaRPr lang="en-GB" dirty="0"/>
          </a:p>
        </p:txBody>
      </p:sp>
      <p:sp>
        <p:nvSpPr>
          <p:cNvPr id="4" name="Slide Number Placeholder 3">
            <a:extLst>
              <a:ext uri="{FF2B5EF4-FFF2-40B4-BE49-F238E27FC236}">
                <a16:creationId xmlns:a16="http://schemas.microsoft.com/office/drawing/2014/main" id="{7126A3AA-5A72-867A-F4A3-915E78550896}"/>
              </a:ext>
            </a:extLst>
          </p:cNvPr>
          <p:cNvSpPr>
            <a:spLocks noGrp="1"/>
          </p:cNvSpPr>
          <p:nvPr>
            <p:ph type="sldNum" sz="quarter" idx="5"/>
          </p:nvPr>
        </p:nvSpPr>
        <p:spPr/>
        <p:txBody>
          <a:bodyPr/>
          <a:lstStyle/>
          <a:p>
            <a:fld id="{66082A69-CBED-43AE-B7C0-90C9CBF8E2AB}" type="slidenum">
              <a:rPr lang="en-GB" smtClean="0"/>
              <a:t>1</a:t>
            </a:fld>
            <a:endParaRPr lang="en-GB" dirty="0"/>
          </a:p>
        </p:txBody>
      </p:sp>
    </p:spTree>
    <p:extLst>
      <p:ext uri="{BB962C8B-B14F-4D97-AF65-F5344CB8AC3E}">
        <p14:creationId xmlns:p14="http://schemas.microsoft.com/office/powerpoint/2010/main" val="419176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8"/>
        <p:cNvGrpSpPr/>
        <p:nvPr/>
      </p:nvGrpSpPr>
      <p:grpSpPr>
        <a:xfrm>
          <a:off x="0" y="0"/>
          <a:ext cx="0" cy="0"/>
          <a:chOff x="0" y="0"/>
          <a:chExt cx="0" cy="0"/>
        </a:xfrm>
      </p:grpSpPr>
      <p:sp>
        <p:nvSpPr>
          <p:cNvPr id="2459" name="Google Shape;2459;p275: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0" name="Google Shape;2460;p275: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5"/>
        <p:cNvGrpSpPr/>
        <p:nvPr/>
      </p:nvGrpSpPr>
      <p:grpSpPr>
        <a:xfrm>
          <a:off x="0" y="0"/>
          <a:ext cx="0" cy="0"/>
          <a:chOff x="0" y="0"/>
          <a:chExt cx="0" cy="0"/>
        </a:xfrm>
      </p:grpSpPr>
      <p:sp>
        <p:nvSpPr>
          <p:cNvPr id="2466" name="Google Shape;2466;p276: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7" name="Google Shape;2467;p276: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a:buSzPts val="1100"/>
            </a:pPr>
            <a:r>
              <a:rPr lang="fr" b="1" dirty="0"/>
              <a:t>Say: </a:t>
            </a:r>
            <a:r>
              <a:rPr lang="fr" dirty="0"/>
              <a:t>Forensic labs </a:t>
            </a:r>
            <a:r>
              <a:rPr lang="fr" sz="1300" dirty="0"/>
              <a:t>(usually a government chemist) must be accredited and certified.</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p277: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4" name="Google Shape;2474;p277: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r>
              <a:rPr lang="fr" b="1" dirty="0"/>
              <a:t>Say: </a:t>
            </a:r>
            <a:r>
              <a:rPr lang="fr" dirty="0"/>
              <a:t>Do not collect or offer to collect forensic samples if too much time has passed since the assault. As indicated by the maximum time passage before evidence becomes unreliable, survivors who present for care more than a few days after an assault will rarely qualify for biological evidence collection. Rigorous documentation of injuries and client history can still provide important records for the survivor. </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2"/>
        <p:cNvGrpSpPr/>
        <p:nvPr/>
      </p:nvGrpSpPr>
      <p:grpSpPr>
        <a:xfrm>
          <a:off x="0" y="0"/>
          <a:ext cx="0" cy="0"/>
          <a:chOff x="0" y="0"/>
          <a:chExt cx="0" cy="0"/>
        </a:xfrm>
      </p:grpSpPr>
      <p:sp>
        <p:nvSpPr>
          <p:cNvPr id="2483" name="Google Shape;2483;p278: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4" name="Google Shape;2484;p278: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r>
              <a:rPr lang="en-GB" b="1" noProof="0" dirty="0"/>
              <a:t>Facilitator’s notes:</a:t>
            </a:r>
          </a:p>
          <a:p>
            <a:pPr marR="60315">
              <a:lnSpc>
                <a:spcPct val="118000"/>
              </a:lnSpc>
              <a:buSzPts val="1100"/>
            </a:pPr>
            <a:r>
              <a:rPr lang="en-GB" noProof="0" dirty="0"/>
              <a:t>In advance of the session, download this video: https://www.youtube.com/watch?v=TU6vNcttaW4 </a:t>
            </a:r>
          </a:p>
          <a:p>
            <a:pPr marR="60315">
              <a:lnSpc>
                <a:spcPct val="118000"/>
              </a:lnSpc>
              <a:buSzPts val="1100"/>
            </a:pPr>
            <a:endParaRPr lang="en-GB" noProof="0" dirty="0"/>
          </a:p>
          <a:p>
            <a:pPr marR="60315">
              <a:lnSpc>
                <a:spcPct val="118000"/>
              </a:lnSpc>
              <a:buSzPts val="1100"/>
            </a:pPr>
            <a:r>
              <a:rPr lang="en-GB" noProof="0" dirty="0"/>
              <a:t>As you can see, each type of sample or specimen requires a different procedure for collection. As a front-line worker who is not a forensic specialist, it is most important that you know when forensic examination may be possible, when it is required, and when to refer a survivor to a forensic clinic prior to conducting a physical examination or washing wounds yourself.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1"/>
        <p:cNvGrpSpPr/>
        <p:nvPr/>
      </p:nvGrpSpPr>
      <p:grpSpPr>
        <a:xfrm>
          <a:off x="0" y="0"/>
          <a:ext cx="0" cy="0"/>
          <a:chOff x="0" y="0"/>
          <a:chExt cx="0" cy="0"/>
        </a:xfrm>
      </p:grpSpPr>
      <p:sp>
        <p:nvSpPr>
          <p:cNvPr id="2492" name="Google Shape;2492;p279: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3" name="Google Shape;2493;p279: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L="0" indent="0">
              <a:spcBef>
                <a:spcPts val="1117"/>
              </a:spcBef>
              <a:buClr>
                <a:srgbClr val="003399"/>
              </a:buClr>
              <a:buSzPts val="1800"/>
              <a:buFont typeface="Arial" panose="020B0604020202020204" pitchFamily="34" charset="0"/>
              <a:buNone/>
            </a:pPr>
            <a:r>
              <a:rPr lang="fr" sz="1300" b="1" dirty="0">
                <a:solidFill>
                  <a:schemeClr val="dk1"/>
                </a:solidFill>
              </a:rPr>
              <a:t>Say:</a:t>
            </a:r>
          </a:p>
          <a:p>
            <a:pPr indent="-383178">
              <a:spcBef>
                <a:spcPts val="1117"/>
              </a:spcBef>
              <a:buClr>
                <a:srgbClr val="003399"/>
              </a:buClr>
              <a:buSzPts val="1800"/>
              <a:buFont typeface="Arial" panose="020B0604020202020204" pitchFamily="34" charset="0"/>
              <a:buChar char="•"/>
            </a:pPr>
            <a:r>
              <a:rPr lang="fr" sz="1300" dirty="0">
                <a:solidFill>
                  <a:schemeClr val="dk1"/>
                </a:solidFill>
              </a:rPr>
              <a:t>Only medico-legal evidence that can be collected, stored, analysed and used should be gathered, and only with the full informed consent of the survivor.</a:t>
            </a:r>
            <a:endParaRPr dirty="0"/>
          </a:p>
          <a:p>
            <a:pPr indent="-383178">
              <a:spcBef>
                <a:spcPts val="1117"/>
              </a:spcBef>
              <a:buClr>
                <a:srgbClr val="003399"/>
              </a:buClr>
              <a:buSzPts val="1800"/>
              <a:buFont typeface="Arial" panose="020B0604020202020204" pitchFamily="34" charset="0"/>
              <a:buChar char="•"/>
            </a:pPr>
            <a:r>
              <a:rPr lang="fr" sz="1300" dirty="0">
                <a:solidFill>
                  <a:schemeClr val="dk1"/>
                </a:solidFill>
              </a:rPr>
              <a:t>The general appearance and functioning of the survivor (demeanour, mental status, drug effects, cooperation) should be documented, as well as the identity of the examiner and the date/time/location of the examination.</a:t>
            </a:r>
            <a:endParaRPr dirty="0"/>
          </a:p>
          <a:p>
            <a:pPr indent="-383178">
              <a:spcBef>
                <a:spcPts val="1117"/>
              </a:spcBef>
              <a:buClr>
                <a:srgbClr val="003399"/>
              </a:buClr>
              <a:buSzPts val="1800"/>
              <a:buFont typeface="Arial" panose="020B0604020202020204" pitchFamily="34" charset="0"/>
              <a:buChar char="•"/>
            </a:pPr>
            <a:r>
              <a:rPr lang="fr" sz="1300" dirty="0">
                <a:solidFill>
                  <a:schemeClr val="dk1"/>
                </a:solidFill>
              </a:rPr>
              <a:t>Any limitations to the examination (lighting, cooperation etc.) should also be documented.</a:t>
            </a:r>
            <a:endParaRPr dirty="0"/>
          </a:p>
          <a:p>
            <a:pPr indent="-383178">
              <a:spcBef>
                <a:spcPts val="1117"/>
              </a:spcBef>
              <a:buClr>
                <a:srgbClr val="003399"/>
              </a:buClr>
              <a:buSzPts val="1800"/>
              <a:buFont typeface="Arial" panose="020B0604020202020204" pitchFamily="34" charset="0"/>
              <a:buChar char="•"/>
            </a:pPr>
            <a:r>
              <a:rPr lang="fr" sz="1300" dirty="0">
                <a:solidFill>
                  <a:schemeClr val="dk1"/>
                </a:solidFill>
              </a:rPr>
              <a:t>All recent and old injuries should be recorded and described in detail, recording any pertinent negative findings.</a:t>
            </a:r>
            <a:endParaRPr dirty="0"/>
          </a:p>
          <a:p>
            <a:pPr indent="-383178">
              <a:spcBef>
                <a:spcPts val="1117"/>
              </a:spcBef>
              <a:buClr>
                <a:srgbClr val="003399"/>
              </a:buClr>
              <a:buSzPts val="1800"/>
              <a:buFont typeface="Arial" panose="020B0604020202020204" pitchFamily="34" charset="0"/>
              <a:buChar char="•"/>
            </a:pPr>
            <a:r>
              <a:rPr lang="fr" sz="1300" dirty="0">
                <a:solidFill>
                  <a:schemeClr val="dk1"/>
                </a:solidFill>
              </a:rPr>
              <a:t>The survivor should be given a detailed explanation of the findings and their treatment and follow-up. </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9"/>
        <p:cNvGrpSpPr/>
        <p:nvPr/>
      </p:nvGrpSpPr>
      <p:grpSpPr>
        <a:xfrm>
          <a:off x="0" y="0"/>
          <a:ext cx="0" cy="0"/>
          <a:chOff x="0" y="0"/>
          <a:chExt cx="0" cy="0"/>
        </a:xfrm>
      </p:grpSpPr>
      <p:sp>
        <p:nvSpPr>
          <p:cNvPr id="2500" name="Google Shape;2500;p280: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1" name="Google Shape;2501;p280: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a:buSzPts val="1100"/>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6"/>
        <p:cNvGrpSpPr/>
        <p:nvPr/>
      </p:nvGrpSpPr>
      <p:grpSpPr>
        <a:xfrm>
          <a:off x="0" y="0"/>
          <a:ext cx="0" cy="0"/>
          <a:chOff x="0" y="0"/>
          <a:chExt cx="0" cy="0"/>
        </a:xfrm>
      </p:grpSpPr>
      <p:sp>
        <p:nvSpPr>
          <p:cNvPr id="2507" name="Google Shape;2507;p281: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8" name="Google Shape;2508;p281: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4"/>
        <p:cNvGrpSpPr/>
        <p:nvPr/>
      </p:nvGrpSpPr>
      <p:grpSpPr>
        <a:xfrm>
          <a:off x="0" y="0"/>
          <a:ext cx="0" cy="0"/>
          <a:chOff x="0" y="0"/>
          <a:chExt cx="0" cy="0"/>
        </a:xfrm>
      </p:grpSpPr>
      <p:sp>
        <p:nvSpPr>
          <p:cNvPr id="2515" name="Google Shape;2515;p282: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6" name="Google Shape;2516;p282: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L="255451">
              <a:lnSpc>
                <a:spcPct val="117999"/>
              </a:lnSpc>
              <a:buSzPts val="1100"/>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p283: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3" name="Google Shape;2523;p283: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defTabSz="966612">
              <a:buClr>
                <a:srgbClr val="000000"/>
              </a:buClr>
              <a:buSzPts val="1100"/>
              <a:defRPr/>
            </a:pPr>
            <a:r>
              <a:rPr lang="en-GB" b="1" noProof="0" dirty="0"/>
              <a:t>Facilitator’s notes:</a:t>
            </a:r>
          </a:p>
          <a:p>
            <a:pPr defTabSz="966612">
              <a:buClr>
                <a:srgbClr val="000000"/>
              </a:buClr>
              <a:buSzPts val="1100"/>
              <a:defRPr/>
            </a:pPr>
            <a:r>
              <a:rPr lang="en-GB" noProof="0" dirty="0"/>
              <a:t>In advance of the session, download this video: https://youtu.be/3YmAkBTq9vg</a:t>
            </a:r>
          </a:p>
          <a:p>
            <a:pPr>
              <a:buSzPts val="1100"/>
            </a:pPr>
            <a:endParaRPr lang="en-GB" noProof="0" dirty="0"/>
          </a:p>
          <a:p>
            <a:pPr>
              <a:buSzPts val="1100"/>
            </a:pPr>
            <a:r>
              <a:rPr lang="en-GB" noProof="0" dirty="0"/>
              <a:t>Once more, in many cases you will not be collecting forensic evidence. However, if you are called on to participate in or manage collection of forensic evidence, here is a high-level overview of principles and techniques to preserve the quality of evidence. </a:t>
            </a:r>
          </a:p>
          <a:p>
            <a:pPr>
              <a:buSzPts val="1100"/>
            </a:pPr>
            <a:endParaRPr lang="en-GB" noProof="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9"/>
        <p:cNvGrpSpPr/>
        <p:nvPr/>
      </p:nvGrpSpPr>
      <p:grpSpPr>
        <a:xfrm>
          <a:off x="0" y="0"/>
          <a:ext cx="0" cy="0"/>
          <a:chOff x="0" y="0"/>
          <a:chExt cx="0" cy="0"/>
        </a:xfrm>
      </p:grpSpPr>
      <p:sp>
        <p:nvSpPr>
          <p:cNvPr id="2530" name="Google Shape;2530;p284: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1" name="Google Shape;2531;p284: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r>
              <a:rPr lang="fr" b="1" dirty="0"/>
              <a:t>Say: </a:t>
            </a:r>
            <a:r>
              <a:rPr lang="fr" dirty="0"/>
              <a:t>Note the addition of wound course notation for full forensic documentation. Developing the skill and experience to evaluate course of impact or wound infliction is beyond the scope of this training. Unless you have separately been trained and qualified in forensic and/or medico-legal evaluation, stick to thorough description and documentation.  </a:t>
            </a:r>
            <a:endParaRPr dirty="0"/>
          </a:p>
          <a:p>
            <a:pPr marR="60315">
              <a:lnSpc>
                <a:spcPct val="118000"/>
              </a:lnSpc>
              <a:buSzPts val="1100"/>
            </a:pPr>
            <a:endParaRPr dirty="0"/>
          </a:p>
          <a:p>
            <a:pPr marR="60315">
              <a:lnSpc>
                <a:spcPct val="118000"/>
              </a:lnSpc>
              <a:buSzPts val="1100"/>
            </a:pPr>
            <a:r>
              <a:rPr lang="fr" dirty="0"/>
              <a:t>We covered basic wound types in Session 10. However, in the course of a full forensic examination you may be called on to document more specific injury types if assisting a forensic examiner.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138: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8" name="Google Shape;1078;p138: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a:buSzPts val="1100"/>
            </a:pPr>
            <a:endParaRPr/>
          </a:p>
        </p:txBody>
      </p:sp>
    </p:spTree>
    <p:extLst>
      <p:ext uri="{BB962C8B-B14F-4D97-AF65-F5344CB8AC3E}">
        <p14:creationId xmlns:p14="http://schemas.microsoft.com/office/powerpoint/2010/main" val="3566873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7"/>
        <p:cNvGrpSpPr/>
        <p:nvPr/>
      </p:nvGrpSpPr>
      <p:grpSpPr>
        <a:xfrm>
          <a:off x="0" y="0"/>
          <a:ext cx="0" cy="0"/>
          <a:chOff x="0" y="0"/>
          <a:chExt cx="0" cy="0"/>
        </a:xfrm>
      </p:grpSpPr>
      <p:sp>
        <p:nvSpPr>
          <p:cNvPr id="2538" name="Google Shape;2538;p285: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9" name="Google Shape;2539;p285: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a:buSzPts val="1100"/>
            </a:pPr>
            <a:r>
              <a:rPr lang="fr" b="1" dirty="0"/>
              <a:t>Say: </a:t>
            </a:r>
            <a:r>
              <a:rPr lang="fr" dirty="0"/>
              <a:t>Tramline injuries reflect the object used to inflict the injury and most commonly present as areas of contusion with undamaged tissue in the middle. This can indicate blunt force trauma with an object such as a bottle, rod, rectangular implement, etc. </a:t>
            </a:r>
            <a:endParaRPr dirty="0"/>
          </a:p>
          <a:p>
            <a:pPr>
              <a:buSzPts val="1100"/>
            </a:pPr>
            <a:endParaRPr dirty="0"/>
          </a:p>
          <a:p>
            <a:pPr>
              <a:buSzPts val="1100"/>
            </a:pPr>
            <a:r>
              <a:rPr lang="fr" dirty="0"/>
              <a:t>Ligature marks reflect strangulation or restraint with a cord, rope, chain or other tight wrapping. They are most commonly seen around the neck, wrists or ankles.   </a:t>
            </a:r>
            <a:endParaRPr dirty="0"/>
          </a:p>
          <a:p>
            <a:pPr>
              <a:buSzPts val="1100"/>
            </a:pPr>
            <a:endParaRPr dirty="0"/>
          </a:p>
          <a:p>
            <a:pPr>
              <a:buSzPts val="1100"/>
            </a:pPr>
            <a:r>
              <a:rPr lang="fr" dirty="0"/>
              <a:t>Chop wounds reflect injury inflicted with a heavy/bulky object that also has at least one sharp edge. As a result, injuries will have characteristics of both blunt force trauma and sharp trauma such as puncture or laceration/incision. </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4"/>
        <p:cNvGrpSpPr/>
        <p:nvPr/>
      </p:nvGrpSpPr>
      <p:grpSpPr>
        <a:xfrm>
          <a:off x="0" y="0"/>
          <a:ext cx="0" cy="0"/>
          <a:chOff x="0" y="0"/>
          <a:chExt cx="0" cy="0"/>
        </a:xfrm>
      </p:grpSpPr>
      <p:sp>
        <p:nvSpPr>
          <p:cNvPr id="2545" name="Google Shape;2545;p286: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6" name="Google Shape;2546;p286: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a:buSzPts val="1100"/>
            </a:pPr>
            <a:r>
              <a:rPr lang="fr" b="1" dirty="0"/>
              <a:t>Say: </a:t>
            </a:r>
            <a:r>
              <a:rPr lang="fr" dirty="0"/>
              <a:t>You may be accustomed to seeing lacerations, contusions and abrasions. Intentional violence can leave more defined marks. Some examples that are more commonly seen following physical or sexual gender-based violence include: fingerprint contusions, burns in defined shapes matching the object used, or ligature abrasions and contusions from restraints used. </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4"/>
        <p:cNvGrpSpPr/>
        <p:nvPr/>
      </p:nvGrpSpPr>
      <p:grpSpPr>
        <a:xfrm>
          <a:off x="0" y="0"/>
          <a:ext cx="0" cy="0"/>
          <a:chOff x="0" y="0"/>
          <a:chExt cx="0" cy="0"/>
        </a:xfrm>
      </p:grpSpPr>
      <p:sp>
        <p:nvSpPr>
          <p:cNvPr id="2555" name="Google Shape;2555;p287: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6" name="Google Shape;2556;p287: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a:buSzPts val="1100"/>
            </a:pPr>
            <a:r>
              <a:rPr lang="fr" b="1" dirty="0"/>
              <a:t>Say:</a:t>
            </a:r>
          </a:p>
          <a:p>
            <a:pPr>
              <a:buSzPts val="1100"/>
            </a:pPr>
            <a:r>
              <a:rPr lang="fr" dirty="0"/>
              <a:t>A note on terminology:</a:t>
            </a:r>
            <a:endParaRPr dirty="0"/>
          </a:p>
          <a:p>
            <a:pPr>
              <a:buSzPts val="1100"/>
            </a:pPr>
            <a:endParaRPr dirty="0"/>
          </a:p>
          <a:p>
            <a:pPr>
              <a:buSzPts val="1100"/>
            </a:pPr>
            <a:r>
              <a:rPr lang="fr" dirty="0"/>
              <a:t>In general forensics, the term “penetrative injury” refers to any injury deep enough to fully transcend the epidermis and compromise muscle, tendon or bone. In cases of sexual violence, the term “penetration injury” specifically refers to injuries inflicted from the act of forced penetration.  </a:t>
            </a:r>
            <a:endParaRPr dirty="0"/>
          </a:p>
          <a:p>
            <a:pPr>
              <a:buSzPts val="1100"/>
            </a:pPr>
            <a:endParaRPr dirty="0"/>
          </a:p>
          <a:p>
            <a:pPr>
              <a:buSzPts val="1100"/>
            </a:pPr>
            <a:r>
              <a:rPr lang="fr" dirty="0"/>
              <a:t>When transcribing for a forensic examiner or making your own notes, it is important to distinguish between a penetra</a:t>
            </a:r>
            <a:r>
              <a:rPr lang="fr" b="1" u="sng" dirty="0"/>
              <a:t>tive</a:t>
            </a:r>
            <a:r>
              <a:rPr lang="fr" dirty="0"/>
              <a:t>/penetra</a:t>
            </a:r>
            <a:r>
              <a:rPr lang="fr" b="1" u="sng" dirty="0"/>
              <a:t>ting</a:t>
            </a:r>
            <a:r>
              <a:rPr lang="fr" dirty="0"/>
              <a:t> injury and a penetra</a:t>
            </a:r>
            <a:r>
              <a:rPr lang="fr" b="1" i="0" u="sng" dirty="0"/>
              <a:t>tion</a:t>
            </a:r>
            <a:r>
              <a:rPr lang="fr" dirty="0"/>
              <a:t> injury. </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1"/>
        <p:cNvGrpSpPr/>
        <p:nvPr/>
      </p:nvGrpSpPr>
      <p:grpSpPr>
        <a:xfrm>
          <a:off x="0" y="0"/>
          <a:ext cx="0" cy="0"/>
          <a:chOff x="0" y="0"/>
          <a:chExt cx="0" cy="0"/>
        </a:xfrm>
      </p:grpSpPr>
      <p:sp>
        <p:nvSpPr>
          <p:cNvPr id="2562" name="Google Shape;2562;p288: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3" name="Google Shape;2563;p288: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r>
              <a:rPr lang="fr" b="1" dirty="0">
                <a:latin typeface="Arial" panose="020B0604020202020204" pitchFamily="34" charset="0"/>
                <a:cs typeface="Arial" panose="020B0604020202020204" pitchFamily="34" charset="0"/>
              </a:rPr>
              <a:t>Say: </a:t>
            </a:r>
            <a:r>
              <a:rPr lang="fr" dirty="0">
                <a:latin typeface="Arial" panose="020B0604020202020204" pitchFamily="34" charset="0"/>
                <a:cs typeface="Arial" panose="020B0604020202020204" pitchFamily="34" charset="0"/>
              </a:rPr>
              <a:t>Avoid documenting suspected causes of injury unless you have been specifically trained to do so. </a:t>
            </a:r>
            <a:endParaRPr dirty="0">
              <a:latin typeface="Arial" panose="020B0604020202020204" pitchFamily="34" charset="0"/>
              <a:cs typeface="Arial" panose="020B0604020202020204" pitchFamily="34" charset="0"/>
            </a:endParaRPr>
          </a:p>
          <a:p>
            <a:pPr marR="60315">
              <a:lnSpc>
                <a:spcPct val="118000"/>
              </a:lnSpc>
              <a:buSzPts val="1100"/>
            </a:pPr>
            <a:endParaRPr dirty="0">
              <a:latin typeface="Arial" panose="020B0604020202020204" pitchFamily="34" charset="0"/>
              <a:cs typeface="Arial" panose="020B0604020202020204" pitchFamily="34" charset="0"/>
            </a:endParaRPr>
          </a:p>
          <a:p>
            <a:pPr marR="60315">
              <a:lnSpc>
                <a:spcPct val="118000"/>
              </a:lnSpc>
              <a:buSzPts val="1100"/>
            </a:pPr>
            <a:r>
              <a:rPr lang="fr" dirty="0">
                <a:latin typeface="Arial" panose="020B0604020202020204" pitchFamily="34" charset="0"/>
                <a:cs typeface="Arial" panose="020B0604020202020204" pitchFamily="34" charset="0"/>
              </a:rPr>
              <a:t>For example, if you are trained to do so, you might note a bullet entry wound versus a bullet exit wound. If not trained to make such determination, you might note: compound trauma including 9 mm wide, deep puncture wound surrounded by an abrasion ring on right posterior forearm. Dark, “sooty” colouration around the edges. Border smooth. Mark site of wound on pictogram and include a photo. Collect and properly store a swab sample of the dark particulate matter. Second deep puncture wound 1 cm proximate to elbow on right anterior forearm. Irregular wound borders with tissue protrusion. Microlacerations at 2, 3 and 7 o’clock. Mark site of wound on pictogram and include a photo. </a:t>
            </a:r>
            <a:endParaRPr b="0" i="0" dirty="0">
              <a:solidFill>
                <a:srgbClr val="000000"/>
              </a:solidFill>
              <a:latin typeface="Arial" panose="020B0604020202020204" pitchFamily="34" charset="0"/>
              <a:ea typeface="Arial"/>
              <a:cs typeface="Arial" panose="020B0604020202020204" pitchFamily="34" charset="0"/>
              <a:sym typeface="Arial"/>
            </a:endParaRPr>
          </a:p>
          <a:p>
            <a:pPr marR="60315">
              <a:lnSpc>
                <a:spcPct val="118000"/>
              </a:lnSpc>
              <a:buSzPts val="1100"/>
            </a:pPr>
            <a:endParaRPr b="0" i="0" dirty="0">
              <a:solidFill>
                <a:srgbClr val="000000"/>
              </a:solidFill>
              <a:latin typeface="Arial" panose="020B0604020202020204" pitchFamily="34" charset="0"/>
              <a:ea typeface="Arial"/>
              <a:cs typeface="Arial" panose="020B0604020202020204" pitchFamily="34" charset="0"/>
              <a:sym typeface="Arial"/>
            </a:endParaRPr>
          </a:p>
          <a:p>
            <a:pPr marR="60315">
              <a:lnSpc>
                <a:spcPct val="118000"/>
              </a:lnSpc>
              <a:buSzPts val="1100"/>
            </a:pPr>
            <a:r>
              <a:rPr lang="fr" b="0" i="0" dirty="0">
                <a:solidFill>
                  <a:srgbClr val="000000"/>
                </a:solidFill>
                <a:latin typeface="Arial" panose="020B0604020202020204" pitchFamily="34" charset="0"/>
                <a:ea typeface="Arial"/>
                <a:cs typeface="Arial" panose="020B0604020202020204" pitchFamily="34" charset="0"/>
                <a:sym typeface="Arial"/>
              </a:rPr>
              <a:t>Exit wound image source: </a:t>
            </a:r>
            <a:r>
              <a:rPr lang="fr" b="0" i="0" dirty="0">
                <a:solidFill>
                  <a:srgbClr val="222222"/>
                </a:solidFill>
                <a:latin typeface="Arial" panose="020B0604020202020204" pitchFamily="34" charset="0"/>
                <a:ea typeface="Courier New"/>
                <a:cs typeface="Arial" panose="020B0604020202020204" pitchFamily="34" charset="0"/>
                <a:sym typeface="Courier New"/>
              </a:rPr>
              <a:t>Shrestha R, Kanchan T, Krishan K. Gunshot Wounds Forensic Pathology. [Updated 2023 Apr 17]. In: StatPearls [Internet]. Treasure Island (FL): StatPearls Publishing; 2023 Jan-. [Figure, Figure 2 - Exit wound...] Available from: https://www.ncbi.nlm.nih.gov/books/NBK556119/figure/article-22464.image.f2/ </a:t>
            </a:r>
            <a:endParaRPr dirty="0">
              <a:latin typeface="Arial" panose="020B0604020202020204" pitchFamily="34" charset="0"/>
              <a:cs typeface="Arial" panose="020B0604020202020204" pitchFamily="34" charset="0"/>
            </a:endParaRPr>
          </a:p>
          <a:p>
            <a:pPr marR="60315">
              <a:lnSpc>
                <a:spcPct val="118000"/>
              </a:lnSpc>
              <a:buSzPts val="1100"/>
            </a:pPr>
            <a:endParaRPr b="0" i="0" dirty="0">
              <a:solidFill>
                <a:srgbClr val="222222"/>
              </a:solidFill>
              <a:latin typeface="Arial" panose="020B0604020202020204" pitchFamily="34" charset="0"/>
              <a:ea typeface="Courier New"/>
              <a:cs typeface="Arial" panose="020B0604020202020204" pitchFamily="34" charset="0"/>
              <a:sym typeface="Courier New"/>
            </a:endParaRPr>
          </a:p>
          <a:p>
            <a:pPr marR="60315">
              <a:lnSpc>
                <a:spcPct val="118000"/>
              </a:lnSpc>
              <a:buSzPts val="1100"/>
            </a:pPr>
            <a:r>
              <a:rPr lang="fr" b="0" i="0" dirty="0">
                <a:solidFill>
                  <a:srgbClr val="222222"/>
                </a:solidFill>
                <a:latin typeface="Arial" panose="020B0604020202020204" pitchFamily="34" charset="0"/>
                <a:ea typeface="Courier New"/>
                <a:cs typeface="Arial" panose="020B0604020202020204" pitchFamily="34" charset="0"/>
                <a:sym typeface="Courier New"/>
              </a:rPr>
              <a:t>Entry wound image source: Will Dabbs, MD. Retrieved from: personal collection. </a:t>
            </a:r>
            <a:br>
              <a:rPr lang="fr"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2"/>
        <p:cNvGrpSpPr/>
        <p:nvPr/>
      </p:nvGrpSpPr>
      <p:grpSpPr>
        <a:xfrm>
          <a:off x="0" y="0"/>
          <a:ext cx="0" cy="0"/>
          <a:chOff x="0" y="0"/>
          <a:chExt cx="0" cy="0"/>
        </a:xfrm>
      </p:grpSpPr>
      <p:sp>
        <p:nvSpPr>
          <p:cNvPr id="2573" name="Google Shape;2573;p289: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4" name="Google Shape;2574;p289: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a:buSzPts val="1100"/>
            </a:pPr>
            <a:r>
              <a:rPr lang="fr" sz="1300" b="1" dirty="0"/>
              <a:t>Say: </a:t>
            </a:r>
            <a:r>
              <a:rPr lang="fr" sz="1300" dirty="0"/>
              <a:t>As per the country’s laws, photographs may be used to document any injuries as long as one ensures confidentiality. This can be part of general medical records OR a forensic medical file.</a:t>
            </a:r>
            <a:endParaRPr dirty="0"/>
          </a:p>
          <a:p>
            <a:pPr>
              <a:buSzPts val="1100"/>
            </a:pPr>
            <a:endParaRPr sz="1300" dirty="0"/>
          </a:p>
          <a:p>
            <a:pPr>
              <a:buSzPts val="1100"/>
            </a:pPr>
            <a:r>
              <a:rPr lang="fr" sz="1300" dirty="0"/>
              <a:t>Photographs intended for inclusion in the forensic examination report and/or submitted as forensic evidence will need to meet certain standards for quality, lighting, angle, credentials of photographer, etc.  </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1"/>
        <p:cNvGrpSpPr/>
        <p:nvPr/>
      </p:nvGrpSpPr>
      <p:grpSpPr>
        <a:xfrm>
          <a:off x="0" y="0"/>
          <a:ext cx="0" cy="0"/>
          <a:chOff x="0" y="0"/>
          <a:chExt cx="0" cy="0"/>
        </a:xfrm>
      </p:grpSpPr>
      <p:sp>
        <p:nvSpPr>
          <p:cNvPr id="2582" name="Google Shape;2582;p290: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3" name="Google Shape;2583;p290: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a:buSzPts val="1100"/>
            </a:pPr>
            <a:r>
              <a:rPr lang="fr" b="1" dirty="0"/>
              <a:t>Say: </a:t>
            </a:r>
            <a:r>
              <a:rPr lang="fr" dirty="0"/>
              <a:t>If the survivor is living with the perpetrator, bringing home written proof of having been treated for violence may place her at further risk. Counsel carefully when offering the survivor a copy of the medical certificate or other documentation. </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8"/>
        <p:cNvGrpSpPr/>
        <p:nvPr/>
      </p:nvGrpSpPr>
      <p:grpSpPr>
        <a:xfrm>
          <a:off x="0" y="0"/>
          <a:ext cx="0" cy="0"/>
          <a:chOff x="0" y="0"/>
          <a:chExt cx="0" cy="0"/>
        </a:xfrm>
      </p:grpSpPr>
      <p:sp>
        <p:nvSpPr>
          <p:cNvPr id="2589" name="Google Shape;2589;p291: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0" name="Google Shape;2590;p291: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a:buSzPts val="1100"/>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5"/>
        <p:cNvGrpSpPr/>
        <p:nvPr/>
      </p:nvGrpSpPr>
      <p:grpSpPr>
        <a:xfrm>
          <a:off x="0" y="0"/>
          <a:ext cx="0" cy="0"/>
          <a:chOff x="0" y="0"/>
          <a:chExt cx="0" cy="0"/>
        </a:xfrm>
      </p:grpSpPr>
      <p:sp>
        <p:nvSpPr>
          <p:cNvPr id="2596" name="Google Shape;2596;p292: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7" name="Google Shape;2597;p292: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a:buSzPts val="1100"/>
            </a:pPr>
            <a:r>
              <a:rPr lang="fr" b="1" dirty="0"/>
              <a:t>Facilitator’s notes:</a:t>
            </a:r>
          </a:p>
          <a:p>
            <a:pPr>
              <a:buSzPts val="1100"/>
            </a:pPr>
            <a:r>
              <a:rPr lang="fr" dirty="0"/>
              <a:t>Brouardel – French physician and one of the early champions of forensic medicine. </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2"/>
        <p:cNvGrpSpPr/>
        <p:nvPr/>
      </p:nvGrpSpPr>
      <p:grpSpPr>
        <a:xfrm>
          <a:off x="0" y="0"/>
          <a:ext cx="0" cy="0"/>
          <a:chOff x="0" y="0"/>
          <a:chExt cx="0" cy="0"/>
        </a:xfrm>
      </p:grpSpPr>
      <p:sp>
        <p:nvSpPr>
          <p:cNvPr id="2603" name="Google Shape;2603;p293: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4" name="Google Shape;2604;p293: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a:buSzPts val="1100"/>
            </a:pPr>
            <a:r>
              <a:rPr lang="fr" b="1" dirty="0"/>
              <a:t>Say: </a:t>
            </a:r>
            <a:r>
              <a:rPr lang="fr" dirty="0"/>
              <a:t>While you may never have been called to testify in court, as a health-care provider delivering first-line support for sexual violence and IPV, it is a possibility. Particularly in cases where the assault being prosecuted took place during a humanitarian emergency, there is a high likelihood that the court day and your subpoena for testimony will occur a long time after the service encounter in which you saw the survivor. </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3"/>
        <p:cNvGrpSpPr/>
        <p:nvPr/>
      </p:nvGrpSpPr>
      <p:grpSpPr>
        <a:xfrm>
          <a:off x="0" y="0"/>
          <a:ext cx="0" cy="0"/>
          <a:chOff x="0" y="0"/>
          <a:chExt cx="0" cy="0"/>
        </a:xfrm>
      </p:grpSpPr>
      <p:sp>
        <p:nvSpPr>
          <p:cNvPr id="2614" name="Google Shape;2614;p294: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5" name="Google Shape;2615;p294: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a:buSzPts val="1100"/>
            </a:pPr>
            <a:r>
              <a:rPr lang="en-GB" b="1" noProof="0" dirty="0">
                <a:solidFill>
                  <a:srgbClr val="000000"/>
                </a:solidFill>
                <a:latin typeface="Arial"/>
                <a:ea typeface="Arial"/>
                <a:cs typeface="Arial"/>
                <a:sym typeface="Arial"/>
              </a:rPr>
              <a:t>Say: </a:t>
            </a:r>
            <a:r>
              <a:rPr lang="en-GB" noProof="0" dirty="0">
                <a:solidFill>
                  <a:srgbClr val="000000"/>
                </a:solidFill>
                <a:latin typeface="Arial"/>
                <a:ea typeface="Arial"/>
                <a:cs typeface="Arial"/>
                <a:sym typeface="Arial"/>
              </a:rPr>
              <a:t>Perform a head-to-toe</a:t>
            </a:r>
            <a:r>
              <a:rPr lang="en-GB" sz="1200" noProof="0" dirty="0">
                <a:solidFill>
                  <a:srgbClr val="000000"/>
                </a:solidFill>
                <a:latin typeface="Arial"/>
                <a:ea typeface="Arial"/>
                <a:cs typeface="Arial"/>
                <a:sym typeface="Arial"/>
              </a:rPr>
              <a:t> examination, but NO vaginal/“two-finger test”.</a:t>
            </a:r>
            <a:endParaRPr lang="en-GB" sz="1200" noProof="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p268: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9" name="Google Shape;2409;p268: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5"/>
        <p:cNvGrpSpPr/>
        <p:nvPr/>
      </p:nvGrpSpPr>
      <p:grpSpPr>
        <a:xfrm>
          <a:off x="0" y="0"/>
          <a:ext cx="0" cy="0"/>
          <a:chOff x="0" y="0"/>
          <a:chExt cx="0" cy="0"/>
        </a:xfrm>
      </p:grpSpPr>
      <p:sp>
        <p:nvSpPr>
          <p:cNvPr id="2416" name="Google Shape;2416;p269: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7" name="Google Shape;2417;p269: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59690">
              <a:lnSpc>
                <a:spcPct val="118000"/>
              </a:lnSpc>
              <a:buSzPts val="1100"/>
            </a:pPr>
            <a:r>
              <a:rPr lang="en-GB" b="1" noProof="0" dirty="0">
                <a:latin typeface="Arial"/>
                <a:cs typeface="Arial"/>
              </a:rPr>
              <a:t>Say: </a:t>
            </a:r>
            <a:r>
              <a:rPr lang="en-GB" noProof="0" dirty="0">
                <a:latin typeface="Arial"/>
                <a:cs typeface="Arial"/>
              </a:rPr>
              <a:t>Be sure to use standard forensic documentation forms and body maps. Sample forms are provided in Web Annex B. Participant Job aids if not locally available.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3"/>
        <p:cNvGrpSpPr/>
        <p:nvPr/>
      </p:nvGrpSpPr>
      <p:grpSpPr>
        <a:xfrm>
          <a:off x="0" y="0"/>
          <a:ext cx="0" cy="0"/>
          <a:chOff x="0" y="0"/>
          <a:chExt cx="0" cy="0"/>
        </a:xfrm>
      </p:grpSpPr>
      <p:sp>
        <p:nvSpPr>
          <p:cNvPr id="2424" name="Google Shape;2424;p270: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5" name="Google Shape;2425;p270: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r>
              <a:rPr lang="fr" b="1" dirty="0"/>
              <a:t>Say: </a:t>
            </a:r>
            <a:r>
              <a:rPr lang="fr" dirty="0"/>
              <a:t>You will recall that counselling on options, availability and likelihood of finding forensic evidence based on time elapsed since the assault should all be part of your informed consent work with the survivor (and caregiver if the survivor is a child).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0"/>
        <p:cNvGrpSpPr/>
        <p:nvPr/>
      </p:nvGrpSpPr>
      <p:grpSpPr>
        <a:xfrm>
          <a:off x="0" y="0"/>
          <a:ext cx="0" cy="0"/>
          <a:chOff x="0" y="0"/>
          <a:chExt cx="0" cy="0"/>
        </a:xfrm>
      </p:grpSpPr>
      <p:sp>
        <p:nvSpPr>
          <p:cNvPr id="2431" name="Google Shape;2431;p271: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2" name="Google Shape;2432;p271: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r>
              <a:rPr lang="fr" b="1" dirty="0">
                <a:solidFill>
                  <a:srgbClr val="FF0000"/>
                </a:solidFill>
                <a:highlight>
                  <a:srgbClr val="FFFF00"/>
                </a:highlight>
                <a:sym typeface="Wingdings 3" panose="05040102010807070707" pitchFamily="18" charset="2"/>
              </a:rPr>
              <a:t>&gt; </a:t>
            </a:r>
            <a:r>
              <a:rPr lang="en-GB" b="1" noProof="0" dirty="0">
                <a:latin typeface="Arial"/>
                <a:cs typeface="Arial"/>
                <a:sym typeface="Wingdings 3" panose="05040102010807070707" pitchFamily="18" charset="2"/>
              </a:rPr>
              <a:t>Facilitator Action: </a:t>
            </a:r>
            <a:r>
              <a:rPr lang="fr" sz="1200" b="1" dirty="0">
                <a:solidFill>
                  <a:srgbClr val="EF8600"/>
                </a:solidFill>
                <a:latin typeface="Arial"/>
                <a:ea typeface="Arial"/>
                <a:cs typeface="Arial"/>
                <a:sym typeface="Arial"/>
              </a:rPr>
              <a:t>Complete the following questions prior to this session with information specific to your participants’ training context.</a:t>
            </a:r>
          </a:p>
          <a:p>
            <a:pPr marR="60315">
              <a:lnSpc>
                <a:spcPct val="118000"/>
              </a:lnSpc>
              <a:buSzPts val="1100"/>
            </a:pPr>
            <a:endParaRPr b="1"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7"/>
        <p:cNvGrpSpPr/>
        <p:nvPr/>
      </p:nvGrpSpPr>
      <p:grpSpPr>
        <a:xfrm>
          <a:off x="0" y="0"/>
          <a:ext cx="0" cy="0"/>
          <a:chOff x="0" y="0"/>
          <a:chExt cx="0" cy="0"/>
        </a:xfrm>
      </p:grpSpPr>
      <p:sp>
        <p:nvSpPr>
          <p:cNvPr id="2438" name="Google Shape;2438;p272: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9" name="Google Shape;2439;p272: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r>
              <a:rPr lang="fr" b="1" dirty="0">
                <a:solidFill>
                  <a:srgbClr val="FF0000"/>
                </a:solidFill>
                <a:highlight>
                  <a:srgbClr val="FFFF00"/>
                </a:highlight>
                <a:sym typeface="Wingdings 3" panose="05040102010807070707" pitchFamily="18" charset="2"/>
              </a:rPr>
              <a:t>&gt; </a:t>
            </a:r>
            <a:r>
              <a:rPr lang="en-GB" b="1" noProof="0" dirty="0">
                <a:latin typeface="Arial"/>
                <a:cs typeface="Arial"/>
                <a:sym typeface="Wingdings 3" panose="05040102010807070707" pitchFamily="18" charset="2"/>
              </a:rPr>
              <a:t>Facilitator Action: </a:t>
            </a:r>
            <a:r>
              <a:rPr lang="en-US" sz="1200" b="1" dirty="0">
                <a:solidFill>
                  <a:srgbClr val="EF8600"/>
                </a:solidFill>
                <a:latin typeface="Arial"/>
                <a:ea typeface="Arial"/>
                <a:cs typeface="Arial"/>
                <a:sym typeface="Arial"/>
              </a:rPr>
              <a:t>Complete the following questions prior to this session with information specific to your participants’ training context.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4"/>
        <p:cNvGrpSpPr/>
        <p:nvPr/>
      </p:nvGrpSpPr>
      <p:grpSpPr>
        <a:xfrm>
          <a:off x="0" y="0"/>
          <a:ext cx="0" cy="0"/>
          <a:chOff x="0" y="0"/>
          <a:chExt cx="0" cy="0"/>
        </a:xfrm>
      </p:grpSpPr>
      <p:sp>
        <p:nvSpPr>
          <p:cNvPr id="2445" name="Google Shape;2445;p273: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6" name="Google Shape;2446;p273: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a:buSzPts val="1100"/>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1"/>
        <p:cNvGrpSpPr/>
        <p:nvPr/>
      </p:nvGrpSpPr>
      <p:grpSpPr>
        <a:xfrm>
          <a:off x="0" y="0"/>
          <a:ext cx="0" cy="0"/>
          <a:chOff x="0" y="0"/>
          <a:chExt cx="0" cy="0"/>
        </a:xfrm>
      </p:grpSpPr>
      <p:sp>
        <p:nvSpPr>
          <p:cNvPr id="2452" name="Google Shape;2452;p274: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3" name="Google Shape;2453;p274: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a:buSzPts val="1100"/>
            </a:pPr>
            <a:r>
              <a:rPr lang="fr" sz="1300" b="1" dirty="0">
                <a:latin typeface="Arial"/>
                <a:ea typeface="Arial"/>
                <a:cs typeface="Arial"/>
                <a:sym typeface="Arial"/>
              </a:rPr>
              <a:t>Say: </a:t>
            </a:r>
            <a:r>
              <a:rPr lang="fr" sz="1300" dirty="0">
                <a:latin typeface="Arial"/>
                <a:ea typeface="Arial"/>
                <a:cs typeface="Arial"/>
                <a:sym typeface="Arial"/>
              </a:rPr>
              <a:t>Minimize distress and trauma by combining the physical examination and evidence collection.</a:t>
            </a:r>
            <a:endParaRPr sz="1300" dirty="0">
              <a:latin typeface="Arial"/>
              <a:ea typeface="Arial"/>
              <a:cs typeface="Arial"/>
              <a:sym typeface="Arial"/>
            </a:endParaRPr>
          </a:p>
          <a:p>
            <a:pPr>
              <a:buSzPts val="1100"/>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O_Sess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9B9922-6B41-2A58-66E0-45E5C2873D33}"/>
              </a:ext>
            </a:extLst>
          </p:cNvPr>
          <p:cNvSpPr/>
          <p:nvPr userDrawn="1"/>
        </p:nvSpPr>
        <p:spPr>
          <a:xfrm>
            <a:off x="0" y="0"/>
            <a:ext cx="12192000" cy="60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3">
            <a:extLst>
              <a:ext uri="{FF2B5EF4-FFF2-40B4-BE49-F238E27FC236}">
                <a16:creationId xmlns:a16="http://schemas.microsoft.com/office/drawing/2014/main" id="{51ED0919-8DBB-8354-ACCB-C400F2FF7380}"/>
              </a:ext>
            </a:extLst>
          </p:cNvPr>
          <p:cNvSpPr>
            <a:spLocks noGrp="1"/>
          </p:cNvSpPr>
          <p:nvPr>
            <p:ph type="body" sz="quarter" idx="11" hasCustomPrompt="1"/>
          </p:nvPr>
        </p:nvSpPr>
        <p:spPr>
          <a:xfrm>
            <a:off x="7382933" y="2782383"/>
            <a:ext cx="3780000" cy="2416150"/>
          </a:xfrm>
        </p:spPr>
        <p:txBody>
          <a:bodyPr>
            <a:normAutofit/>
          </a:bodyPr>
          <a:lstStyle>
            <a:lvl1pPr marL="0" indent="0" algn="ctr">
              <a:buNone/>
              <a:defRPr sz="2800" b="1">
                <a:solidFill>
                  <a:schemeClr val="bg1"/>
                </a:solidFill>
                <a:latin typeface="Calibri" panose="020F0502020204030204" pitchFamily="34" charset="0"/>
                <a:cs typeface="Calibri" panose="020F0502020204030204" pitchFamily="34" charset="0"/>
              </a:defRPr>
            </a:lvl1pPr>
          </a:lstStyle>
          <a:p>
            <a:pPr lvl="0"/>
            <a:r>
              <a:rPr lang="en-US" dirty="0"/>
              <a:t>title</a:t>
            </a:r>
          </a:p>
        </p:txBody>
      </p:sp>
      <p:sp>
        <p:nvSpPr>
          <p:cNvPr id="6" name="Rectangle 5">
            <a:extLst>
              <a:ext uri="{FF2B5EF4-FFF2-40B4-BE49-F238E27FC236}">
                <a16:creationId xmlns:a16="http://schemas.microsoft.com/office/drawing/2014/main" id="{72ECFB44-5E1A-1FAD-105D-700179062406}"/>
              </a:ext>
            </a:extLst>
          </p:cNvPr>
          <p:cNvSpPr/>
          <p:nvPr userDrawn="1"/>
        </p:nvSpPr>
        <p:spPr>
          <a:xfrm>
            <a:off x="8480933" y="1918364"/>
            <a:ext cx="1584000"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EBBCB7D9-B4AC-4D57-F0EC-B454A7BA7F1F}"/>
              </a:ext>
            </a:extLst>
          </p:cNvPr>
          <p:cNvSpPr>
            <a:spLocks noGrp="1"/>
          </p:cNvSpPr>
          <p:nvPr>
            <p:ph type="body" sz="quarter" idx="10" hasCustomPrompt="1"/>
          </p:nvPr>
        </p:nvSpPr>
        <p:spPr>
          <a:xfrm>
            <a:off x="7382933" y="1918364"/>
            <a:ext cx="3780000" cy="397032"/>
          </a:xfrm>
        </p:spPr>
        <p:txBody>
          <a:bodyPr>
            <a:spAutoFit/>
          </a:bodyPr>
          <a:lstStyle>
            <a:lvl1pPr marL="0" indent="0" algn="ctr">
              <a:buNone/>
              <a:defRPr sz="2200" b="0">
                <a:solidFill>
                  <a:schemeClr val="bg1"/>
                </a:solidFill>
                <a:latin typeface="Calibri" panose="020F0502020204030204" pitchFamily="34" charset="0"/>
                <a:cs typeface="Calibri" panose="020F0502020204030204" pitchFamily="34" charset="0"/>
              </a:defRPr>
            </a:lvl1pPr>
          </a:lstStyle>
          <a:p>
            <a:pPr lvl="0"/>
            <a:r>
              <a:rPr lang="en-US" dirty="0"/>
              <a:t>Session x.</a:t>
            </a:r>
          </a:p>
        </p:txBody>
      </p:sp>
      <p:sp>
        <p:nvSpPr>
          <p:cNvPr id="26" name="Oval 25">
            <a:extLst>
              <a:ext uri="{FF2B5EF4-FFF2-40B4-BE49-F238E27FC236}">
                <a16:creationId xmlns:a16="http://schemas.microsoft.com/office/drawing/2014/main" id="{B2D979C8-D784-E574-F98E-DF0E8177AC01}"/>
              </a:ext>
            </a:extLst>
          </p:cNvPr>
          <p:cNvSpPr/>
          <p:nvPr userDrawn="1"/>
        </p:nvSpPr>
        <p:spPr>
          <a:xfrm>
            <a:off x="10064933" y="-2204865"/>
            <a:ext cx="1500212" cy="1500212"/>
          </a:xfrm>
          <a:prstGeom prst="ellipse">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4">
            <a:extLst>
              <a:ext uri="{FF2B5EF4-FFF2-40B4-BE49-F238E27FC236}">
                <a16:creationId xmlns:a16="http://schemas.microsoft.com/office/drawing/2014/main" id="{60278AC1-9E27-22D2-CE59-BD595F39C666}"/>
              </a:ext>
            </a:extLst>
          </p:cNvPr>
          <p:cNvSpPr>
            <a:spLocks noGrp="1"/>
          </p:cNvSpPr>
          <p:nvPr>
            <p:ph type="pic" sz="quarter" idx="12"/>
          </p:nvPr>
        </p:nvSpPr>
        <p:spPr>
          <a:xfrm>
            <a:off x="0" y="0"/>
            <a:ext cx="6696000" cy="6012000"/>
          </a:xfrm>
        </p:spPr>
        <p:txBody>
          <a:bodyPr/>
          <a:lstStyle/>
          <a:p>
            <a:endParaRPr lang="en-US" dirty="0"/>
          </a:p>
        </p:txBody>
      </p:sp>
      <p:pic>
        <p:nvPicPr>
          <p:cNvPr id="7" name="Picture 6">
            <a:extLst>
              <a:ext uri="{FF2B5EF4-FFF2-40B4-BE49-F238E27FC236}">
                <a16:creationId xmlns:a16="http://schemas.microsoft.com/office/drawing/2014/main" id="{FCC042B7-6FEB-2156-30EB-E9242AFDF5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64933" y="4715909"/>
            <a:ext cx="1440000" cy="1440000"/>
          </a:xfrm>
          <a:prstGeom prst="rect">
            <a:avLst/>
          </a:prstGeom>
        </p:spPr>
      </p:pic>
    </p:spTree>
    <p:extLst>
      <p:ext uri="{BB962C8B-B14F-4D97-AF65-F5344CB8AC3E}">
        <p14:creationId xmlns:p14="http://schemas.microsoft.com/office/powerpoint/2010/main" val="284754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8B2D9-CA79-A8A5-9583-7E1304D47D8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9EFC4A7-6689-2A37-89DF-D9BEFFB962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59993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7B303-E4FF-0827-27CE-BC101592EB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596A478-1669-21FC-F298-957B611758D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3980776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5E5C9-FB06-6BBF-C3E8-330F487AD0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3C987D-862C-A453-F592-9C8B6E7363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AB15AAF-AB72-46AB-3DC3-3941193785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85461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BE707-41C4-51CF-2C66-FC09897E9B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58E3DD-EA96-110A-4268-8D06206BD2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E658F7-EE3D-C5FC-B36E-86A6343A19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00B29EF-A775-4026-0266-23705D2DC6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216514-4B2B-BF9D-F9B3-DFA715CE27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08864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397DE-DCD7-C236-610F-AC4156788BB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78747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0251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21E70-55E1-313A-5C1E-E30569AF48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48BC589-5334-704D-34BD-22EFBA7073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1E87C34-9C7B-4041-F59C-A7661D2F2D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01841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0F0D0-B4FF-B150-06EB-7909FE5B9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0E0995D-ECB1-B473-2922-062508D7EB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BB8E1E90-FB4D-6C75-0890-37E3F60FCE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31134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1807-193E-DCE7-42DB-A228D02FED0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5CA6FF6-3419-8BA3-128B-AEFC9DA639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041307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C70CE9-5692-07EC-BD04-FAF404FC37F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49D3AAB-5825-23D0-C0E2-7B40C5280B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424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preserve="1" userDrawn="1">
  <p:cSld name="WHO_Title ">
    <p:spTree>
      <p:nvGrpSpPr>
        <p:cNvPr id="1" name="Shape 7"/>
        <p:cNvGrpSpPr/>
        <p:nvPr/>
      </p:nvGrpSpPr>
      <p:grpSpPr>
        <a:xfrm>
          <a:off x="0" y="0"/>
          <a:ext cx="0" cy="0"/>
          <a:chOff x="0" y="0"/>
          <a:chExt cx="0" cy="0"/>
        </a:xfrm>
      </p:grpSpPr>
      <p:sp>
        <p:nvSpPr>
          <p:cNvPr id="4" name="Google Shape;8;p13">
            <a:extLst>
              <a:ext uri="{FF2B5EF4-FFF2-40B4-BE49-F238E27FC236}">
                <a16:creationId xmlns:a16="http://schemas.microsoft.com/office/drawing/2014/main" id="{26AD09B2-93F8-21D8-EFD5-F50762A5AFA2}"/>
              </a:ext>
            </a:extLst>
          </p:cNvPr>
          <p:cNvSpPr txBox="1">
            <a:spLocks noGrp="1"/>
          </p:cNvSpPr>
          <p:nvPr>
            <p:ph type="title"/>
          </p:nvPr>
        </p:nvSpPr>
        <p:spPr>
          <a:xfrm>
            <a:off x="415600" y="288000"/>
            <a:ext cx="11360800" cy="720000"/>
          </a:xfrm>
          <a:prstGeom prst="rect">
            <a:avLst/>
          </a:prstGeom>
          <a:noFill/>
          <a:ln>
            <a:noFill/>
          </a:ln>
        </p:spPr>
        <p:txBody>
          <a:bodyPr spcFirstLastPara="1" wrap="non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3400" b="1" i="0" u="none" strike="noStrike" cap="none">
                <a:solidFill>
                  <a:schemeClr val="accent3"/>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371424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8EABD-6AC5-040C-8D60-77F57BE8E4D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DF34BE6-D9FC-A8F5-AEA7-E36C6C5AE0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4271983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7"/>
        <p:cNvGrpSpPr/>
        <p:nvPr/>
      </p:nvGrpSpPr>
      <p:grpSpPr>
        <a:xfrm>
          <a:off x="0" y="0"/>
          <a:ext cx="0" cy="0"/>
          <a:chOff x="0" y="0"/>
          <a:chExt cx="0" cy="0"/>
        </a:xfrm>
      </p:grpSpPr>
      <p:sp>
        <p:nvSpPr>
          <p:cNvPr id="8" name="Google Shape;8;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9" name="Google Shape;9;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Wingdings" panose="05000000000000000000" pitchFamily="2" charset="2"/>
              <a:buChar char="n"/>
              <a:defRPr sz="1867" b="0" i="0" u="none" strike="noStrike" cap="none">
                <a:solidFill>
                  <a:srgbClr val="000000"/>
                </a:solidFill>
                <a:latin typeface="Arial"/>
                <a:ea typeface="Arial"/>
                <a:cs typeface="Arial"/>
                <a:sym typeface="Arial"/>
              </a:defRPr>
            </a:lvl1pPr>
            <a:lvl2pPr marL="1219170" marR="0" lvl="1"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807625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O_Headline &amp; hands">
    <p:spTree>
      <p:nvGrpSpPr>
        <p:cNvPr id="1" name=""/>
        <p:cNvGrpSpPr/>
        <p:nvPr/>
      </p:nvGrpSpPr>
      <p:grpSpPr>
        <a:xfrm>
          <a:off x="0" y="0"/>
          <a:ext cx="0" cy="0"/>
          <a:chOff x="0" y="0"/>
          <a:chExt cx="0" cy="0"/>
        </a:xfrm>
      </p:grpSpPr>
      <p:pic>
        <p:nvPicPr>
          <p:cNvPr id="3" name="Picture 2" descr="A close-up of two hands&#10;&#10;Description automatically generated">
            <a:extLst>
              <a:ext uri="{FF2B5EF4-FFF2-40B4-BE49-F238E27FC236}">
                <a16:creationId xmlns:a16="http://schemas.microsoft.com/office/drawing/2014/main" id="{ED50E1EF-925E-4E73-1D64-A606A558BB2F}"/>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1" r="-1"/>
          <a:stretch/>
        </p:blipFill>
        <p:spPr>
          <a:xfrm>
            <a:off x="2317750" y="1260000"/>
            <a:ext cx="7556500" cy="4711700"/>
          </a:xfrm>
          <a:prstGeom prst="rect">
            <a:avLst/>
          </a:prstGeom>
        </p:spPr>
      </p:pic>
      <p:sp>
        <p:nvSpPr>
          <p:cNvPr id="4" name="Google Shape;8;p13">
            <a:extLst>
              <a:ext uri="{FF2B5EF4-FFF2-40B4-BE49-F238E27FC236}">
                <a16:creationId xmlns:a16="http://schemas.microsoft.com/office/drawing/2014/main" id="{AA309982-B38B-A1C5-395E-29FA9FD6839F}"/>
              </a:ext>
            </a:extLst>
          </p:cNvPr>
          <p:cNvSpPr txBox="1">
            <a:spLocks noGrp="1"/>
          </p:cNvSpPr>
          <p:nvPr>
            <p:ph type="title"/>
          </p:nvPr>
        </p:nvSpPr>
        <p:spPr>
          <a:xfrm>
            <a:off x="415600" y="288000"/>
            <a:ext cx="11360800" cy="720000"/>
          </a:xfrm>
          <a:prstGeom prst="rect">
            <a:avLst/>
          </a:prstGeom>
          <a:noFill/>
          <a:ln>
            <a:noFill/>
          </a:ln>
        </p:spPr>
        <p:txBody>
          <a:bodyPr spcFirstLastPara="1" wrap="non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3400" b="1" i="0" u="none" strike="noStrike" cap="none">
                <a:solidFill>
                  <a:schemeClr val="accent3"/>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dirty="0"/>
          </a:p>
        </p:txBody>
      </p:sp>
      <p:cxnSp>
        <p:nvCxnSpPr>
          <p:cNvPr id="5" name="Straight Connector 4">
            <a:extLst>
              <a:ext uri="{FF2B5EF4-FFF2-40B4-BE49-F238E27FC236}">
                <a16:creationId xmlns:a16="http://schemas.microsoft.com/office/drawing/2014/main" id="{A8984105-E130-A742-DE2C-E2EF35023166}"/>
              </a:ext>
            </a:extLst>
          </p:cNvPr>
          <p:cNvCxnSpPr/>
          <p:nvPr userDrawn="1"/>
        </p:nvCxnSpPr>
        <p:spPr>
          <a:xfrm>
            <a:off x="0" y="6012000"/>
            <a:ext cx="12192000" cy="0"/>
          </a:xfrm>
          <a:prstGeom prst="line">
            <a:avLst/>
          </a:prstGeom>
          <a:ln>
            <a:solidFill>
              <a:srgbClr val="EBF1F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3405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O_Image &amp;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596610-E595-A1FD-A5C6-D68D249D8850}"/>
              </a:ext>
            </a:extLst>
          </p:cNvPr>
          <p:cNvSpPr/>
          <p:nvPr userDrawn="1"/>
        </p:nvSpPr>
        <p:spPr>
          <a:xfrm>
            <a:off x="-2" y="0"/>
            <a:ext cx="12192002" cy="6012000"/>
          </a:xfrm>
          <a:prstGeom prst="rect">
            <a:avLst/>
          </a:prstGeom>
          <a:solidFill>
            <a:srgbClr val="E2E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Google Shape;8;p13">
            <a:extLst>
              <a:ext uri="{FF2B5EF4-FFF2-40B4-BE49-F238E27FC236}">
                <a16:creationId xmlns:a16="http://schemas.microsoft.com/office/drawing/2014/main" id="{7B53EB13-7A0D-9234-4582-E627888080D7}"/>
              </a:ext>
            </a:extLst>
          </p:cNvPr>
          <p:cNvSpPr txBox="1">
            <a:spLocks noGrp="1"/>
          </p:cNvSpPr>
          <p:nvPr>
            <p:ph type="title"/>
          </p:nvPr>
        </p:nvSpPr>
        <p:spPr>
          <a:xfrm>
            <a:off x="6096000" y="287999"/>
            <a:ext cx="5857200" cy="1871877"/>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3400" b="1" i="0" u="none" strike="noStrike" cap="none">
                <a:solidFill>
                  <a:schemeClr val="accent3"/>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dirty="0"/>
          </a:p>
        </p:txBody>
      </p:sp>
      <p:sp>
        <p:nvSpPr>
          <p:cNvPr id="6" name="Picture Placeholder 4">
            <a:extLst>
              <a:ext uri="{FF2B5EF4-FFF2-40B4-BE49-F238E27FC236}">
                <a16:creationId xmlns:a16="http://schemas.microsoft.com/office/drawing/2014/main" id="{A0C4875E-81DF-6E7C-FF11-445B7DB3B4DE}"/>
              </a:ext>
            </a:extLst>
          </p:cNvPr>
          <p:cNvSpPr>
            <a:spLocks noGrp="1"/>
          </p:cNvSpPr>
          <p:nvPr>
            <p:ph type="pic" sz="quarter" idx="12"/>
          </p:nvPr>
        </p:nvSpPr>
        <p:spPr>
          <a:xfrm>
            <a:off x="0" y="0"/>
            <a:ext cx="5857200" cy="6012000"/>
          </a:xfrm>
        </p:spPr>
        <p:txBody>
          <a:bodyPr/>
          <a:lstStyle/>
          <a:p>
            <a:endParaRPr lang="en-US" dirty="0"/>
          </a:p>
        </p:txBody>
      </p:sp>
      <p:pic>
        <p:nvPicPr>
          <p:cNvPr id="7" name="Picture 6">
            <a:extLst>
              <a:ext uri="{FF2B5EF4-FFF2-40B4-BE49-F238E27FC236}">
                <a16:creationId xmlns:a16="http://schemas.microsoft.com/office/drawing/2014/main" id="{7B689E74-55AC-33F3-2449-D3B449CE6EE3}"/>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rcRect t="18824" b="18824"/>
          <a:stretch/>
        </p:blipFill>
        <p:spPr>
          <a:xfrm>
            <a:off x="5857198" y="1718446"/>
            <a:ext cx="6334801" cy="4012136"/>
          </a:xfrm>
          <a:prstGeom prst="rect">
            <a:avLst/>
          </a:prstGeom>
        </p:spPr>
      </p:pic>
    </p:spTree>
    <p:extLst>
      <p:ext uri="{BB962C8B-B14F-4D97-AF65-F5344CB8AC3E}">
        <p14:creationId xmlns:p14="http://schemas.microsoft.com/office/powerpoint/2010/main" val="1395645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O_Grey 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596610-E595-A1FD-A5C6-D68D249D8850}"/>
              </a:ext>
            </a:extLst>
          </p:cNvPr>
          <p:cNvSpPr/>
          <p:nvPr userDrawn="1"/>
        </p:nvSpPr>
        <p:spPr>
          <a:xfrm>
            <a:off x="-2" y="0"/>
            <a:ext cx="12192002" cy="6012000"/>
          </a:xfrm>
          <a:prstGeom prst="rect">
            <a:avLst/>
          </a:prstGeom>
          <a:solidFill>
            <a:srgbClr val="E2E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F1D0AA4-5EF0-B5B7-BF8A-FA40B59C7A7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824223" y="24860"/>
            <a:ext cx="6817488" cy="5970191"/>
          </a:xfrm>
          <a:prstGeom prst="rect">
            <a:avLst/>
          </a:prstGeom>
        </p:spPr>
      </p:pic>
      <p:sp>
        <p:nvSpPr>
          <p:cNvPr id="4" name="Google Shape;8;p13">
            <a:extLst>
              <a:ext uri="{FF2B5EF4-FFF2-40B4-BE49-F238E27FC236}">
                <a16:creationId xmlns:a16="http://schemas.microsoft.com/office/drawing/2014/main" id="{7B53EB13-7A0D-9234-4582-E627888080D7}"/>
              </a:ext>
            </a:extLst>
          </p:cNvPr>
          <p:cNvSpPr txBox="1">
            <a:spLocks noGrp="1"/>
          </p:cNvSpPr>
          <p:nvPr>
            <p:ph type="title"/>
          </p:nvPr>
        </p:nvSpPr>
        <p:spPr>
          <a:xfrm>
            <a:off x="1799400" y="2493061"/>
            <a:ext cx="8593200" cy="1871877"/>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4800" b="1" i="0" u="none" strike="noStrike" cap="none">
                <a:solidFill>
                  <a:schemeClr val="accent1"/>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dirty="0"/>
          </a:p>
        </p:txBody>
      </p:sp>
      <p:pic>
        <p:nvPicPr>
          <p:cNvPr id="2" name="Picture 1">
            <a:extLst>
              <a:ext uri="{FF2B5EF4-FFF2-40B4-BE49-F238E27FC236}">
                <a16:creationId xmlns:a16="http://schemas.microsoft.com/office/drawing/2014/main" id="{D3F6E684-E70A-3379-EA50-3578007D9DF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64933" y="4715909"/>
            <a:ext cx="1440000" cy="1440000"/>
          </a:xfrm>
          <a:prstGeom prst="rect">
            <a:avLst/>
          </a:prstGeom>
        </p:spPr>
      </p:pic>
    </p:spTree>
    <p:extLst>
      <p:ext uri="{BB962C8B-B14F-4D97-AF65-F5344CB8AC3E}">
        <p14:creationId xmlns:p14="http://schemas.microsoft.com/office/powerpoint/2010/main" val="2915649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WHO_light blue-that's a wrap">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596610-E595-A1FD-A5C6-D68D249D8850}"/>
              </a:ext>
            </a:extLst>
          </p:cNvPr>
          <p:cNvSpPr/>
          <p:nvPr userDrawn="1"/>
        </p:nvSpPr>
        <p:spPr>
          <a:xfrm>
            <a:off x="-2" y="0"/>
            <a:ext cx="12192002" cy="601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F1D0AA4-5EF0-B5B7-BF8A-FA40B59C7A75}"/>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2824223" y="24860"/>
            <a:ext cx="6817488" cy="5970191"/>
          </a:xfrm>
          <a:prstGeom prst="rect">
            <a:avLst/>
          </a:prstGeom>
        </p:spPr>
      </p:pic>
    </p:spTree>
    <p:extLst>
      <p:ext uri="{BB962C8B-B14F-4D97-AF65-F5344CB8AC3E}">
        <p14:creationId xmlns:p14="http://schemas.microsoft.com/office/powerpoint/2010/main" val="3844456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O_Session objectiv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7FA5AA-BCF7-A45B-BE3A-AB38B0ABF20F}"/>
              </a:ext>
            </a:extLst>
          </p:cNvPr>
          <p:cNvSpPr/>
          <p:nvPr userDrawn="1"/>
        </p:nvSpPr>
        <p:spPr>
          <a:xfrm>
            <a:off x="0" y="0"/>
            <a:ext cx="12192000" cy="6003407"/>
          </a:xfrm>
          <a:prstGeom prst="rect">
            <a:avLst/>
          </a:prstGeom>
          <a:solidFill>
            <a:srgbClr val="EBF1F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C0EFCFC8-664F-80B7-64B9-D77512B078B1}"/>
              </a:ext>
            </a:extLst>
          </p:cNvPr>
          <p:cNvGrpSpPr/>
          <p:nvPr userDrawn="1"/>
        </p:nvGrpSpPr>
        <p:grpSpPr>
          <a:xfrm>
            <a:off x="3564226" y="432000"/>
            <a:ext cx="4410541" cy="720000"/>
            <a:chOff x="3564226" y="288000"/>
            <a:chExt cx="4410541" cy="720000"/>
          </a:xfrm>
        </p:grpSpPr>
        <p:sp>
          <p:nvSpPr>
            <p:cNvPr id="4" name="Rectangle 3">
              <a:extLst>
                <a:ext uri="{FF2B5EF4-FFF2-40B4-BE49-F238E27FC236}">
                  <a16:creationId xmlns:a16="http://schemas.microsoft.com/office/drawing/2014/main" id="{011B7A65-7202-7E26-FFB4-648395D69368}"/>
                </a:ext>
              </a:extLst>
            </p:cNvPr>
            <p:cNvSpPr/>
            <p:nvPr userDrawn="1"/>
          </p:nvSpPr>
          <p:spPr>
            <a:xfrm>
              <a:off x="3926541" y="288000"/>
              <a:ext cx="4048226"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pic>
          <p:nvPicPr>
            <p:cNvPr id="7" name="Graphic 6">
              <a:extLst>
                <a:ext uri="{FF2B5EF4-FFF2-40B4-BE49-F238E27FC236}">
                  <a16:creationId xmlns:a16="http://schemas.microsoft.com/office/drawing/2014/main" id="{A9C230F1-04DE-7834-D90A-9615F5AB2F5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564226" y="288000"/>
              <a:ext cx="720000" cy="720000"/>
            </a:xfrm>
            <a:prstGeom prst="rect">
              <a:avLst/>
            </a:prstGeom>
          </p:spPr>
        </p:pic>
      </p:grpSp>
      <p:sp>
        <p:nvSpPr>
          <p:cNvPr id="6" name="Google Shape;8;p13">
            <a:extLst>
              <a:ext uri="{FF2B5EF4-FFF2-40B4-BE49-F238E27FC236}">
                <a16:creationId xmlns:a16="http://schemas.microsoft.com/office/drawing/2014/main" id="{A7FE434E-ED69-6499-EA9B-0E67A0FA3CCF}"/>
              </a:ext>
            </a:extLst>
          </p:cNvPr>
          <p:cNvSpPr txBox="1">
            <a:spLocks noGrp="1"/>
          </p:cNvSpPr>
          <p:nvPr>
            <p:ph type="title"/>
          </p:nvPr>
        </p:nvSpPr>
        <p:spPr>
          <a:xfrm>
            <a:off x="415600" y="432000"/>
            <a:ext cx="11360800" cy="720000"/>
          </a:xfrm>
          <a:prstGeom prst="rect">
            <a:avLst/>
          </a:prstGeom>
          <a:noFill/>
          <a:ln>
            <a:noFill/>
          </a:ln>
        </p:spPr>
        <p:txBody>
          <a:bodyPr spcFirstLastPara="1" wrap="non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3400" b="1" i="0" u="none" strike="noStrike" cap="none">
                <a:solidFill>
                  <a:schemeClr val="bg1"/>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dirty="0"/>
          </a:p>
        </p:txBody>
      </p:sp>
      <p:pic>
        <p:nvPicPr>
          <p:cNvPr id="5" name="Picture 4">
            <a:extLst>
              <a:ext uri="{FF2B5EF4-FFF2-40B4-BE49-F238E27FC236}">
                <a16:creationId xmlns:a16="http://schemas.microsoft.com/office/drawing/2014/main" id="{0FAC1E4B-8FAA-78B8-E08E-8B765E0674BD}"/>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t="18824" b="18824"/>
          <a:stretch/>
        </p:blipFill>
        <p:spPr>
          <a:xfrm>
            <a:off x="2317750" y="1260000"/>
            <a:ext cx="7556500" cy="4711629"/>
          </a:xfrm>
          <a:prstGeom prst="rect">
            <a:avLst/>
          </a:prstGeom>
        </p:spPr>
      </p:pic>
    </p:spTree>
    <p:extLst>
      <p:ext uri="{BB962C8B-B14F-4D97-AF65-F5344CB8AC3E}">
        <p14:creationId xmlns:p14="http://schemas.microsoft.com/office/powerpoint/2010/main" val="711084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WHO_Exerci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7FA5AA-BCF7-A45B-BE3A-AB38B0ABF20F}"/>
              </a:ext>
            </a:extLst>
          </p:cNvPr>
          <p:cNvSpPr/>
          <p:nvPr userDrawn="1"/>
        </p:nvSpPr>
        <p:spPr>
          <a:xfrm>
            <a:off x="0" y="0"/>
            <a:ext cx="12192000" cy="6003407"/>
          </a:xfrm>
          <a:prstGeom prst="rect">
            <a:avLst/>
          </a:prstGeom>
          <a:solidFill>
            <a:srgbClr val="EBF1F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C0EFCFC8-664F-80B7-64B9-D77512B078B1}"/>
              </a:ext>
            </a:extLst>
          </p:cNvPr>
          <p:cNvGrpSpPr/>
          <p:nvPr userDrawn="1"/>
        </p:nvGrpSpPr>
        <p:grpSpPr>
          <a:xfrm>
            <a:off x="4046364" y="432000"/>
            <a:ext cx="3379274" cy="720000"/>
            <a:chOff x="3564226" y="288000"/>
            <a:chExt cx="3379274" cy="720000"/>
          </a:xfrm>
        </p:grpSpPr>
        <p:sp>
          <p:nvSpPr>
            <p:cNvPr id="4" name="Rectangle 3">
              <a:extLst>
                <a:ext uri="{FF2B5EF4-FFF2-40B4-BE49-F238E27FC236}">
                  <a16:creationId xmlns:a16="http://schemas.microsoft.com/office/drawing/2014/main" id="{011B7A65-7202-7E26-FFB4-648395D69368}"/>
                </a:ext>
              </a:extLst>
            </p:cNvPr>
            <p:cNvSpPr/>
            <p:nvPr userDrawn="1"/>
          </p:nvSpPr>
          <p:spPr>
            <a:xfrm>
              <a:off x="3926541" y="288000"/>
              <a:ext cx="3016959" cy="7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pic>
          <p:nvPicPr>
            <p:cNvPr id="7" name="Graphic 6">
              <a:extLst>
                <a:ext uri="{FF2B5EF4-FFF2-40B4-BE49-F238E27FC236}">
                  <a16:creationId xmlns:a16="http://schemas.microsoft.com/office/drawing/2014/main" id="{A9C230F1-04DE-7834-D90A-9615F5AB2F5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564226" y="288000"/>
              <a:ext cx="720000" cy="720000"/>
            </a:xfrm>
            <a:prstGeom prst="rect">
              <a:avLst/>
            </a:prstGeom>
          </p:spPr>
        </p:pic>
      </p:grpSp>
      <p:pic>
        <p:nvPicPr>
          <p:cNvPr id="5" name="Picture 4">
            <a:extLst>
              <a:ext uri="{FF2B5EF4-FFF2-40B4-BE49-F238E27FC236}">
                <a16:creationId xmlns:a16="http://schemas.microsoft.com/office/drawing/2014/main" id="{0FAC1E4B-8FAA-78B8-E08E-8B765E0674BD}"/>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t="18824" b="18824"/>
          <a:stretch/>
        </p:blipFill>
        <p:spPr>
          <a:xfrm>
            <a:off x="2317750" y="1260000"/>
            <a:ext cx="7556500" cy="4711629"/>
          </a:xfrm>
          <a:prstGeom prst="rect">
            <a:avLst/>
          </a:prstGeom>
        </p:spPr>
      </p:pic>
      <p:sp>
        <p:nvSpPr>
          <p:cNvPr id="6" name="Google Shape;8;p13">
            <a:extLst>
              <a:ext uri="{FF2B5EF4-FFF2-40B4-BE49-F238E27FC236}">
                <a16:creationId xmlns:a16="http://schemas.microsoft.com/office/drawing/2014/main" id="{A7FE434E-ED69-6499-EA9B-0E67A0FA3CCF}"/>
              </a:ext>
            </a:extLst>
          </p:cNvPr>
          <p:cNvSpPr txBox="1">
            <a:spLocks noGrp="1"/>
          </p:cNvSpPr>
          <p:nvPr>
            <p:ph type="title"/>
          </p:nvPr>
        </p:nvSpPr>
        <p:spPr>
          <a:xfrm>
            <a:off x="415600" y="1292989"/>
            <a:ext cx="11360800" cy="720000"/>
          </a:xfrm>
          <a:prstGeom prst="rect">
            <a:avLst/>
          </a:prstGeom>
          <a:noFill/>
          <a:ln>
            <a:noFill/>
          </a:ln>
        </p:spPr>
        <p:txBody>
          <a:bodyPr spcFirstLastPara="1" wrap="non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3400" b="1" i="0" u="none" strike="noStrike" cap="none">
                <a:solidFill>
                  <a:schemeClr val="accent3"/>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dirty="0"/>
          </a:p>
        </p:txBody>
      </p:sp>
      <p:sp>
        <p:nvSpPr>
          <p:cNvPr id="10" name="Text Placeholder 9">
            <a:extLst>
              <a:ext uri="{FF2B5EF4-FFF2-40B4-BE49-F238E27FC236}">
                <a16:creationId xmlns:a16="http://schemas.microsoft.com/office/drawing/2014/main" id="{992D0F24-CD0F-5D0B-396C-357E51D3C177}"/>
              </a:ext>
            </a:extLst>
          </p:cNvPr>
          <p:cNvSpPr>
            <a:spLocks noGrp="1"/>
          </p:cNvSpPr>
          <p:nvPr>
            <p:ph type="body" sz="quarter" idx="10" hasCustomPrompt="1"/>
          </p:nvPr>
        </p:nvSpPr>
        <p:spPr>
          <a:xfrm>
            <a:off x="415600" y="498500"/>
            <a:ext cx="11360800" cy="720000"/>
          </a:xfrm>
        </p:spPr>
        <p:txBody>
          <a:bodyPr>
            <a:normAutofit/>
          </a:bodyPr>
          <a:lstStyle>
            <a:lvl1pPr marL="0" indent="0" algn="ctr">
              <a:lnSpc>
                <a:spcPct val="100000"/>
              </a:lnSpc>
              <a:spcBef>
                <a:spcPts val="0"/>
              </a:spcBef>
              <a:buFontTx/>
              <a:buNone/>
              <a:defRPr sz="3400" b="1">
                <a:solidFill>
                  <a:schemeClr val="bg1"/>
                </a:solidFill>
                <a:latin typeface="Calibri" panose="020F0502020204030204" pitchFamily="34" charset="0"/>
                <a:cs typeface="Calibri" panose="020F0502020204030204" pitchFamily="34" charset="0"/>
              </a:defRPr>
            </a:lvl1pPr>
          </a:lstStyle>
          <a:p>
            <a:pPr lvl="0"/>
            <a:r>
              <a:rPr lang="en-GB" dirty="0"/>
              <a:t>Exercise </a:t>
            </a:r>
            <a:r>
              <a:rPr lang="en-GB" dirty="0" err="1"/>
              <a:t>x.x</a:t>
            </a:r>
            <a:endParaRPr lang="en-GB" dirty="0"/>
          </a:p>
        </p:txBody>
      </p:sp>
    </p:spTree>
    <p:extLst>
      <p:ext uri="{BB962C8B-B14F-4D97-AF65-F5344CB8AC3E}">
        <p14:creationId xmlns:p14="http://schemas.microsoft.com/office/powerpoint/2010/main" val="1168808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WHO_Blue background and 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7FA5AA-BCF7-A45B-BE3A-AB38B0ABF20F}"/>
              </a:ext>
            </a:extLst>
          </p:cNvPr>
          <p:cNvSpPr/>
          <p:nvPr userDrawn="1"/>
        </p:nvSpPr>
        <p:spPr>
          <a:xfrm>
            <a:off x="0" y="0"/>
            <a:ext cx="12192000" cy="6003407"/>
          </a:xfrm>
          <a:prstGeom prst="rect">
            <a:avLst/>
          </a:prstGeom>
          <a:solidFill>
            <a:srgbClr val="EBF1F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FAC1E4B-8FAA-78B8-E08E-8B765E0674BD}"/>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t="18824" b="18824"/>
          <a:stretch/>
        </p:blipFill>
        <p:spPr>
          <a:xfrm>
            <a:off x="2317750" y="1260000"/>
            <a:ext cx="7556500" cy="4711629"/>
          </a:xfrm>
          <a:prstGeom prst="rect">
            <a:avLst/>
          </a:prstGeom>
        </p:spPr>
      </p:pic>
      <p:sp>
        <p:nvSpPr>
          <p:cNvPr id="6" name="Google Shape;8;p13">
            <a:extLst>
              <a:ext uri="{FF2B5EF4-FFF2-40B4-BE49-F238E27FC236}">
                <a16:creationId xmlns:a16="http://schemas.microsoft.com/office/drawing/2014/main" id="{A7FE434E-ED69-6499-EA9B-0E67A0FA3CCF}"/>
              </a:ext>
            </a:extLst>
          </p:cNvPr>
          <p:cNvSpPr txBox="1">
            <a:spLocks noGrp="1"/>
          </p:cNvSpPr>
          <p:nvPr>
            <p:ph type="title"/>
          </p:nvPr>
        </p:nvSpPr>
        <p:spPr>
          <a:xfrm>
            <a:off x="415600" y="288000"/>
            <a:ext cx="11360800" cy="720000"/>
          </a:xfrm>
          <a:prstGeom prst="rect">
            <a:avLst/>
          </a:prstGeom>
          <a:noFill/>
          <a:ln>
            <a:noFill/>
          </a:ln>
        </p:spPr>
        <p:txBody>
          <a:bodyPr spcFirstLastPara="1" wrap="non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3400" b="1" i="0" u="none" strike="noStrike" cap="none">
                <a:solidFill>
                  <a:schemeClr val="accent3"/>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776646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8.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28"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 Id="rId27" Type="http://schemas.openxmlformats.org/officeDocument/2006/relationships/image" Target="../media/image6.sv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1.xml"/><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F4AC2-32E8-4C1A-19E2-24C2DC3724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noProof="0" dirty="0"/>
              <a:t>Click to edit Master title style</a:t>
            </a:r>
          </a:p>
        </p:txBody>
      </p:sp>
      <p:sp>
        <p:nvSpPr>
          <p:cNvPr id="3" name="Text Placeholder 2">
            <a:extLst>
              <a:ext uri="{FF2B5EF4-FFF2-40B4-BE49-F238E27FC236}">
                <a16:creationId xmlns:a16="http://schemas.microsoft.com/office/drawing/2014/main" id="{13E1CBCB-3F1D-2D7C-08AE-91282A87E0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Slide Number Placeholder 3">
            <a:extLst>
              <a:ext uri="{FF2B5EF4-FFF2-40B4-BE49-F238E27FC236}">
                <a16:creationId xmlns:a16="http://schemas.microsoft.com/office/drawing/2014/main" id="{C0A47286-A8E1-8C5B-5E35-5BA301E66661}"/>
              </a:ext>
            </a:extLst>
          </p:cNvPr>
          <p:cNvSpPr txBox="1">
            <a:spLocks/>
          </p:cNvSpPr>
          <p:nvPr userDrawn="1"/>
        </p:nvSpPr>
        <p:spPr>
          <a:xfrm>
            <a:off x="11618199" y="6353778"/>
            <a:ext cx="494967" cy="299389"/>
          </a:xfrm>
          <a:prstGeom prst="rect">
            <a:avLst/>
          </a:prstGeom>
          <a:ln w="3175">
            <a:solidFill>
              <a:schemeClr val="tx1"/>
            </a:solidFill>
          </a:ln>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noProof="0" dirty="0">
                <a:solidFill>
                  <a:schemeClr val="tx1"/>
                </a:solidFill>
                <a:latin typeface="Arial" panose="020B0604020202020204" pitchFamily="34" charset="0"/>
              </a:rPr>
              <a:t> </a:t>
            </a:r>
          </a:p>
        </p:txBody>
      </p:sp>
      <p:grpSp>
        <p:nvGrpSpPr>
          <p:cNvPr id="7" name="Group 6">
            <a:extLst>
              <a:ext uri="{FF2B5EF4-FFF2-40B4-BE49-F238E27FC236}">
                <a16:creationId xmlns:a16="http://schemas.microsoft.com/office/drawing/2014/main" id="{8728F318-EC06-19F6-17CC-443FA24A8322}"/>
              </a:ext>
            </a:extLst>
          </p:cNvPr>
          <p:cNvGrpSpPr/>
          <p:nvPr userDrawn="1"/>
        </p:nvGrpSpPr>
        <p:grpSpPr>
          <a:xfrm>
            <a:off x="176232" y="6239098"/>
            <a:ext cx="5495163" cy="414703"/>
            <a:chOff x="838200" y="6304834"/>
            <a:chExt cx="5495163" cy="414703"/>
          </a:xfrm>
        </p:grpSpPr>
        <p:pic>
          <p:nvPicPr>
            <p:cNvPr id="9" name="Graphic 8">
              <a:extLst>
                <a:ext uri="{FF2B5EF4-FFF2-40B4-BE49-F238E27FC236}">
                  <a16:creationId xmlns:a16="http://schemas.microsoft.com/office/drawing/2014/main" id="{68024BBA-AA2F-CF85-6DA1-A038F982C722}"/>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838200" y="6311900"/>
              <a:ext cx="1314038" cy="407003"/>
            </a:xfrm>
            <a:prstGeom prst="rect">
              <a:avLst/>
            </a:prstGeom>
          </p:spPr>
        </p:pic>
        <p:pic>
          <p:nvPicPr>
            <p:cNvPr id="24" name="Graphic 23">
              <a:extLst>
                <a:ext uri="{FF2B5EF4-FFF2-40B4-BE49-F238E27FC236}">
                  <a16:creationId xmlns:a16="http://schemas.microsoft.com/office/drawing/2014/main" id="{0A783D73-6DC7-966A-2B15-5EADC1A6E1EB}"/>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2359225" y="6307052"/>
              <a:ext cx="957553" cy="411851"/>
            </a:xfrm>
            <a:prstGeom prst="rect">
              <a:avLst/>
            </a:prstGeom>
          </p:spPr>
        </p:pic>
        <p:pic>
          <p:nvPicPr>
            <p:cNvPr id="25" name="Graphic 24">
              <a:extLst>
                <a:ext uri="{FF2B5EF4-FFF2-40B4-BE49-F238E27FC236}">
                  <a16:creationId xmlns:a16="http://schemas.microsoft.com/office/drawing/2014/main" id="{547C241E-8A29-17F0-5903-4622DFA61F31}"/>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3523765" y="6304835"/>
              <a:ext cx="877824" cy="414068"/>
            </a:xfrm>
            <a:prstGeom prst="rect">
              <a:avLst/>
            </a:prstGeom>
          </p:spPr>
        </p:pic>
        <p:pic>
          <p:nvPicPr>
            <p:cNvPr id="26" name="Graphic 25">
              <a:extLst>
                <a:ext uri="{FF2B5EF4-FFF2-40B4-BE49-F238E27FC236}">
                  <a16:creationId xmlns:a16="http://schemas.microsoft.com/office/drawing/2014/main" id="{A557856A-4968-AC5B-2BDD-24B1B1B31604}"/>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4608576" y="6304834"/>
              <a:ext cx="1724787" cy="414703"/>
            </a:xfrm>
            <a:prstGeom prst="rect">
              <a:avLst/>
            </a:prstGeom>
          </p:spPr>
        </p:pic>
      </p:grpSp>
    </p:spTree>
    <p:extLst>
      <p:ext uri="{BB962C8B-B14F-4D97-AF65-F5344CB8AC3E}">
        <p14:creationId xmlns:p14="http://schemas.microsoft.com/office/powerpoint/2010/main" val="2061359004"/>
      </p:ext>
    </p:extLst>
  </p:cSld>
  <p:clrMap bg1="lt1" tx1="dk1" bg2="lt2" tx2="dk2" accent1="accent1" accent2="accent2" accent3="accent3" accent4="accent4" accent5="accent5" accent6="accent6" hlink="hlink" folHlink="folHlink"/>
  <p:sldLayoutIdLst>
    <p:sldLayoutId id="2147483705" r:id="rId1"/>
    <p:sldLayoutId id="2147483681" r:id="rId2"/>
    <p:sldLayoutId id="2147483710" r:id="rId3"/>
    <p:sldLayoutId id="2147483706" r:id="rId4"/>
    <p:sldLayoutId id="2147483707" r:id="rId5"/>
    <p:sldLayoutId id="2147483713" r:id="rId6"/>
    <p:sldLayoutId id="2147483709" r:id="rId7"/>
    <p:sldLayoutId id="2147483712" r:id="rId8"/>
    <p:sldLayoutId id="214748371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715" r:id="rId20"/>
  </p:sldLayoutIdLst>
  <p:txStyles>
    <p:titleStyle>
      <a:lvl1pPr algn="l" defTabSz="914400" rtl="0" eaLnBrk="1" latinLnBrk="0" hangingPunct="1">
        <a:lnSpc>
          <a:spcPct val="90000"/>
        </a:lnSpc>
        <a:spcBef>
          <a:spcPct val="0"/>
        </a:spcBef>
        <a:buNone/>
        <a:defRPr sz="3600" b="0" i="0" kern="1200">
          <a:solidFill>
            <a:srgbClr val="00206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002060"/>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F4AC2-32E8-4C1A-19E2-24C2DC3724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noProof="0" dirty="0"/>
              <a:t>Click to edit Master title style</a:t>
            </a:r>
          </a:p>
        </p:txBody>
      </p:sp>
      <p:sp>
        <p:nvSpPr>
          <p:cNvPr id="3" name="Text Placeholder 2">
            <a:extLst>
              <a:ext uri="{FF2B5EF4-FFF2-40B4-BE49-F238E27FC236}">
                <a16:creationId xmlns:a16="http://schemas.microsoft.com/office/drawing/2014/main" id="{13E1CBCB-3F1D-2D7C-08AE-91282A87E0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Slide Number Placeholder 3">
            <a:extLst>
              <a:ext uri="{FF2B5EF4-FFF2-40B4-BE49-F238E27FC236}">
                <a16:creationId xmlns:a16="http://schemas.microsoft.com/office/drawing/2014/main" id="{C0A47286-A8E1-8C5B-5E35-5BA301E66661}"/>
              </a:ext>
            </a:extLst>
          </p:cNvPr>
          <p:cNvSpPr txBox="1">
            <a:spLocks/>
          </p:cNvSpPr>
          <p:nvPr userDrawn="1"/>
        </p:nvSpPr>
        <p:spPr>
          <a:xfrm>
            <a:off x="11618199" y="6353778"/>
            <a:ext cx="494967" cy="365125"/>
          </a:xfrm>
          <a:prstGeom prst="rect">
            <a:avLst/>
          </a:prstGeom>
          <a:ln w="3175">
            <a:solidFill>
              <a:schemeClr val="tx1"/>
            </a:solidFill>
          </a:ln>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noProof="0" dirty="0">
                <a:solidFill>
                  <a:schemeClr val="tx1"/>
                </a:solidFill>
                <a:latin typeface="Arial" panose="020B0604020202020204" pitchFamily="34" charset="0"/>
              </a:rPr>
              <a:t> </a:t>
            </a:r>
          </a:p>
        </p:txBody>
      </p:sp>
      <p:pic>
        <p:nvPicPr>
          <p:cNvPr id="5" name="Graphic 4">
            <a:extLst>
              <a:ext uri="{FF2B5EF4-FFF2-40B4-BE49-F238E27FC236}">
                <a16:creationId xmlns:a16="http://schemas.microsoft.com/office/drawing/2014/main" id="{457407D0-AD8D-C374-6137-D2E6DB2D43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4846" y="6235600"/>
            <a:ext cx="1336627" cy="414000"/>
          </a:xfrm>
          <a:prstGeom prst="rect">
            <a:avLst/>
          </a:prstGeom>
        </p:spPr>
      </p:pic>
    </p:spTree>
    <p:extLst>
      <p:ext uri="{BB962C8B-B14F-4D97-AF65-F5344CB8AC3E}">
        <p14:creationId xmlns:p14="http://schemas.microsoft.com/office/powerpoint/2010/main" val="2892468308"/>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3600" b="0" i="0" kern="1200">
          <a:solidFill>
            <a:schemeClr val="accent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002060"/>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rWzuWjMiwN0?feature=oembed" TargetMode="Externa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4.sv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video" Target="https://www.youtube.com/embed/3YmAkBTq9vg?feature=oembed" TargetMode="Externa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39.sv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3.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s://www.ncbi.nlm.nih.gov/books/NBK556119/" TargetMode="Externa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7.sv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D7384-6985-9DF2-8F20-822B574BAF2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A9EDF6D-5B08-8D2A-E77B-3D9D63BCF223}"/>
              </a:ext>
            </a:extLst>
          </p:cNvPr>
          <p:cNvSpPr/>
          <p:nvPr/>
        </p:nvSpPr>
        <p:spPr>
          <a:xfrm>
            <a:off x="6096000" y="0"/>
            <a:ext cx="6096000" cy="5459526"/>
          </a:xfrm>
          <a:prstGeom prst="rect">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7AA1D8DA-3FDE-5CFD-B3C1-D3A644FE4CF5}"/>
              </a:ext>
            </a:extLst>
          </p:cNvPr>
          <p:cNvSpPr/>
          <p:nvPr/>
        </p:nvSpPr>
        <p:spPr>
          <a:xfrm>
            <a:off x="6096000" y="4470750"/>
            <a:ext cx="6096000" cy="108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ZoneTexte 6">
            <a:extLst>
              <a:ext uri="{FF2B5EF4-FFF2-40B4-BE49-F238E27FC236}">
                <a16:creationId xmlns:a16="http://schemas.microsoft.com/office/drawing/2014/main" id="{4BD53AF3-3C05-BBF8-5D2F-79583AF7F5DF}"/>
              </a:ext>
            </a:extLst>
          </p:cNvPr>
          <p:cNvSpPr txBox="1"/>
          <p:nvPr/>
        </p:nvSpPr>
        <p:spPr>
          <a:xfrm>
            <a:off x="6719274" y="1736229"/>
            <a:ext cx="5138578" cy="1877437"/>
          </a:xfrm>
          <a:prstGeom prst="rect">
            <a:avLst/>
          </a:prstGeom>
          <a:noFill/>
          <a:ln>
            <a:noFill/>
          </a:ln>
        </p:spPr>
        <p:txBody>
          <a:bodyPr wrap="square" rtlCol="0">
            <a:spAutoFit/>
          </a:bodyPr>
          <a:lstStyle/>
          <a:p>
            <a:pPr>
              <a:spcAft>
                <a:spcPts val="600"/>
              </a:spcAft>
            </a:pPr>
            <a:r>
              <a:rPr lang="en-GB" sz="3000" b="1" dirty="0">
                <a:solidFill>
                  <a:schemeClr val="accent1"/>
                </a:solidFill>
                <a:latin typeface="Calibri" panose="020F0502020204030204" pitchFamily="34" charset="0"/>
                <a:cs typeface="Calibri" panose="020F0502020204030204" pitchFamily="34" charset="0"/>
              </a:rPr>
              <a:t>Clinical management of rape and intimate partner violence in emergencies </a:t>
            </a:r>
          </a:p>
          <a:p>
            <a:r>
              <a:rPr lang="en-GB" sz="2100" dirty="0">
                <a:solidFill>
                  <a:schemeClr val="accent2"/>
                </a:solidFill>
                <a:latin typeface="Calibri" panose="020F0502020204030204" pitchFamily="34" charset="0"/>
                <a:cs typeface="Calibri" panose="020F0502020204030204" pitchFamily="34" charset="0"/>
              </a:rPr>
              <a:t>Training curriculum for health workers</a:t>
            </a:r>
          </a:p>
        </p:txBody>
      </p:sp>
      <p:sp>
        <p:nvSpPr>
          <p:cNvPr id="6" name="Title 9">
            <a:extLst>
              <a:ext uri="{FF2B5EF4-FFF2-40B4-BE49-F238E27FC236}">
                <a16:creationId xmlns:a16="http://schemas.microsoft.com/office/drawing/2014/main" id="{38C708A3-4E73-649D-9AD0-7C1D12823FB7}"/>
              </a:ext>
            </a:extLst>
          </p:cNvPr>
          <p:cNvSpPr>
            <a:spLocks noGrp="1"/>
          </p:cNvSpPr>
          <p:nvPr>
            <p:ph type="ctrTitle"/>
          </p:nvPr>
        </p:nvSpPr>
        <p:spPr>
          <a:xfrm>
            <a:off x="6712617" y="4792635"/>
            <a:ext cx="4825832" cy="541871"/>
          </a:xfrm>
        </p:spPr>
        <p:txBody>
          <a:bodyPr rtlCol="0" anchor="t">
            <a:noAutofit/>
          </a:bodyPr>
          <a:lstStyle>
            <a:lvl1pPr>
              <a:defRPr>
                <a:solidFill>
                  <a:schemeClr val="accent1">
                    <a:lumMod val="60000"/>
                    <a:lumOff val="40000"/>
                  </a:schemeClr>
                </a:solidFill>
              </a:defRPr>
            </a:lvl1pPr>
          </a:lstStyle>
          <a:p>
            <a:pPr rtl="0"/>
            <a:r>
              <a:rPr lang="en-GB" sz="2800" cap="all" dirty="0">
                <a:solidFill>
                  <a:schemeClr val="bg1"/>
                </a:solidFill>
                <a:latin typeface="Calibri" panose="020F0502020204030204" pitchFamily="34" charset="0"/>
                <a:cs typeface="Calibri" panose="020F0502020204030204" pitchFamily="34" charset="0"/>
              </a:rPr>
              <a:t>Presentation slides</a:t>
            </a:r>
          </a:p>
        </p:txBody>
      </p:sp>
      <p:sp>
        <p:nvSpPr>
          <p:cNvPr id="2" name="Rectangle 1">
            <a:extLst>
              <a:ext uri="{FF2B5EF4-FFF2-40B4-BE49-F238E27FC236}">
                <a16:creationId xmlns:a16="http://schemas.microsoft.com/office/drawing/2014/main" id="{1E531D67-CB5C-B6C9-39DC-28D27FB2BBF3}"/>
              </a:ext>
            </a:extLst>
          </p:cNvPr>
          <p:cNvSpPr/>
          <p:nvPr/>
        </p:nvSpPr>
        <p:spPr>
          <a:xfrm>
            <a:off x="0" y="0"/>
            <a:ext cx="6096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descr="A black and white world map&#10;&#10;Description automatically generated">
            <a:extLst>
              <a:ext uri="{FF2B5EF4-FFF2-40B4-BE49-F238E27FC236}">
                <a16:creationId xmlns:a16="http://schemas.microsoft.com/office/drawing/2014/main" id="{50928BCF-8E0B-05E7-3255-722CFFE33C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0451"/>
            <a:ext cx="6120000" cy="4790448"/>
          </a:xfrm>
          <a:prstGeom prst="rect">
            <a:avLst/>
          </a:prstGeom>
        </p:spPr>
      </p:pic>
      <p:pic>
        <p:nvPicPr>
          <p:cNvPr id="39" name="Picture 38">
            <a:extLst>
              <a:ext uri="{FF2B5EF4-FFF2-40B4-BE49-F238E27FC236}">
                <a16:creationId xmlns:a16="http://schemas.microsoft.com/office/drawing/2014/main" id="{4847E207-E183-76F1-72E0-2378A94B4D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16640" y="481433"/>
            <a:ext cx="1152000" cy="1152000"/>
          </a:xfrm>
          <a:prstGeom prst="rect">
            <a:avLst/>
          </a:prstGeom>
        </p:spPr>
      </p:pic>
      <p:grpSp>
        <p:nvGrpSpPr>
          <p:cNvPr id="5" name="Group 4">
            <a:extLst>
              <a:ext uri="{FF2B5EF4-FFF2-40B4-BE49-F238E27FC236}">
                <a16:creationId xmlns:a16="http://schemas.microsoft.com/office/drawing/2014/main" id="{C0A95295-5949-5315-CA4A-311B12749A09}"/>
              </a:ext>
            </a:extLst>
          </p:cNvPr>
          <p:cNvGrpSpPr/>
          <p:nvPr/>
        </p:nvGrpSpPr>
        <p:grpSpPr>
          <a:xfrm>
            <a:off x="6766400" y="6018223"/>
            <a:ext cx="4739987" cy="415055"/>
            <a:chOff x="3414584" y="6180774"/>
            <a:chExt cx="5380825" cy="471170"/>
          </a:xfrm>
        </p:grpSpPr>
        <p:pic>
          <p:nvPicPr>
            <p:cNvPr id="23" name="Image 20">
              <a:extLst>
                <a:ext uri="{FF2B5EF4-FFF2-40B4-BE49-F238E27FC236}">
                  <a16:creationId xmlns:a16="http://schemas.microsoft.com/office/drawing/2014/main" id="{2878D2E1-4137-A4AE-631A-3AFF6AF1A255}"/>
                </a:ext>
              </a:extLst>
            </p:cNvPr>
            <p:cNvPicPr>
              <a:picLocks/>
            </p:cNvPicPr>
            <p:nvPr/>
          </p:nvPicPr>
          <p:blipFill>
            <a:blip r:embed="rId5" cstate="print"/>
            <a:stretch>
              <a:fillRect/>
            </a:stretch>
          </p:blipFill>
          <p:spPr>
            <a:xfrm>
              <a:off x="6440985" y="6199824"/>
              <a:ext cx="725170" cy="414020"/>
            </a:xfrm>
            <a:prstGeom prst="rect">
              <a:avLst/>
            </a:prstGeom>
          </p:spPr>
        </p:pic>
        <p:grpSp>
          <p:nvGrpSpPr>
            <p:cNvPr id="24" name="Group 23">
              <a:extLst>
                <a:ext uri="{FF2B5EF4-FFF2-40B4-BE49-F238E27FC236}">
                  <a16:creationId xmlns:a16="http://schemas.microsoft.com/office/drawing/2014/main" id="{11409AA8-1296-2374-4804-16B68F432672}"/>
                </a:ext>
              </a:extLst>
            </p:cNvPr>
            <p:cNvGrpSpPr>
              <a:grpSpLocks/>
            </p:cNvGrpSpPr>
            <p:nvPr/>
          </p:nvGrpSpPr>
          <p:grpSpPr>
            <a:xfrm>
              <a:off x="5665974" y="6311584"/>
              <a:ext cx="571967" cy="213640"/>
              <a:chOff x="-6" y="0"/>
              <a:chExt cx="571967" cy="214271"/>
            </a:xfrm>
          </p:grpSpPr>
          <p:sp>
            <p:nvSpPr>
              <p:cNvPr id="28" name="Graphic 22">
                <a:extLst>
                  <a:ext uri="{FF2B5EF4-FFF2-40B4-BE49-F238E27FC236}">
                    <a16:creationId xmlns:a16="http://schemas.microsoft.com/office/drawing/2014/main" id="{CEFADB73-28DB-F6C3-C3D3-EC689AC1191E}"/>
                  </a:ext>
                </a:extLst>
              </p:cNvPr>
              <p:cNvSpPr/>
              <p:nvPr/>
            </p:nvSpPr>
            <p:spPr>
              <a:xfrm>
                <a:off x="502111" y="123249"/>
                <a:ext cx="69850" cy="89535"/>
              </a:xfrm>
              <a:custGeom>
                <a:avLst/>
                <a:gdLst/>
                <a:ahLst/>
                <a:cxnLst/>
                <a:rect l="l" t="t" r="r" b="b"/>
                <a:pathLst>
                  <a:path w="69850" h="89535">
                    <a:moveTo>
                      <a:pt x="0" y="0"/>
                    </a:moveTo>
                    <a:lnTo>
                      <a:pt x="0" y="88950"/>
                    </a:lnTo>
                    <a:lnTo>
                      <a:pt x="17487" y="88950"/>
                    </a:lnTo>
                    <a:lnTo>
                      <a:pt x="17487" y="59156"/>
                    </a:lnTo>
                    <a:lnTo>
                      <a:pt x="50963" y="59156"/>
                    </a:lnTo>
                    <a:lnTo>
                      <a:pt x="48958" y="55880"/>
                    </a:lnTo>
                    <a:lnTo>
                      <a:pt x="50926" y="54635"/>
                    </a:lnTo>
                    <a:lnTo>
                      <a:pt x="52501" y="53695"/>
                    </a:lnTo>
                    <a:lnTo>
                      <a:pt x="59397" y="49072"/>
                    </a:lnTo>
                    <a:lnTo>
                      <a:pt x="62839" y="44094"/>
                    </a:lnTo>
                    <a:lnTo>
                      <a:pt x="63176" y="42811"/>
                    </a:lnTo>
                    <a:lnTo>
                      <a:pt x="17525" y="42811"/>
                    </a:lnTo>
                    <a:lnTo>
                      <a:pt x="17525" y="17272"/>
                    </a:lnTo>
                    <a:lnTo>
                      <a:pt x="24549" y="17081"/>
                    </a:lnTo>
                    <a:lnTo>
                      <a:pt x="31496" y="16370"/>
                    </a:lnTo>
                    <a:lnTo>
                      <a:pt x="62279" y="16370"/>
                    </a:lnTo>
                    <a:lnTo>
                      <a:pt x="21234" y="495"/>
                    </a:lnTo>
                    <a:lnTo>
                      <a:pt x="0" y="0"/>
                    </a:lnTo>
                    <a:close/>
                  </a:path>
                  <a:path w="69850" h="89535">
                    <a:moveTo>
                      <a:pt x="50963" y="59156"/>
                    </a:moveTo>
                    <a:lnTo>
                      <a:pt x="31114" y="59156"/>
                    </a:lnTo>
                    <a:lnTo>
                      <a:pt x="49618" y="88950"/>
                    </a:lnTo>
                    <a:lnTo>
                      <a:pt x="69227" y="88950"/>
                    </a:lnTo>
                    <a:lnTo>
                      <a:pt x="55702" y="66840"/>
                    </a:lnTo>
                    <a:lnTo>
                      <a:pt x="50963" y="59156"/>
                    </a:lnTo>
                    <a:close/>
                  </a:path>
                  <a:path w="69850" h="89535">
                    <a:moveTo>
                      <a:pt x="24803" y="42367"/>
                    </a:moveTo>
                    <a:lnTo>
                      <a:pt x="17525" y="42811"/>
                    </a:lnTo>
                    <a:lnTo>
                      <a:pt x="63176" y="42811"/>
                    </a:lnTo>
                    <a:lnTo>
                      <a:pt x="63253" y="42519"/>
                    </a:lnTo>
                    <a:lnTo>
                      <a:pt x="31623" y="42519"/>
                    </a:lnTo>
                    <a:lnTo>
                      <a:pt x="24803" y="42367"/>
                    </a:lnTo>
                    <a:close/>
                  </a:path>
                  <a:path w="69850" h="89535">
                    <a:moveTo>
                      <a:pt x="62279" y="16370"/>
                    </a:moveTo>
                    <a:lnTo>
                      <a:pt x="31496" y="16370"/>
                    </a:lnTo>
                    <a:lnTo>
                      <a:pt x="43662" y="19354"/>
                    </a:lnTo>
                    <a:lnTo>
                      <a:pt x="46913" y="24015"/>
                    </a:lnTo>
                    <a:lnTo>
                      <a:pt x="47015" y="29514"/>
                    </a:lnTo>
                    <a:lnTo>
                      <a:pt x="47116" y="35356"/>
                    </a:lnTo>
                    <a:lnTo>
                      <a:pt x="44030" y="40373"/>
                    </a:lnTo>
                    <a:lnTo>
                      <a:pt x="31623" y="42519"/>
                    </a:lnTo>
                    <a:lnTo>
                      <a:pt x="63253" y="42519"/>
                    </a:lnTo>
                    <a:lnTo>
                      <a:pt x="64477" y="37858"/>
                    </a:lnTo>
                    <a:lnTo>
                      <a:pt x="65379" y="25282"/>
                    </a:lnTo>
                    <a:lnTo>
                      <a:pt x="62279" y="16370"/>
                    </a:lnTo>
                    <a:close/>
                  </a:path>
                </a:pathLst>
              </a:custGeom>
              <a:solidFill>
                <a:srgbClr val="090909"/>
              </a:solidFill>
            </p:spPr>
            <p:txBody>
              <a:bodyPr wrap="square" lIns="0" tIns="0" rIns="0" bIns="0" rtlCol="0">
                <a:prstTxWarp prst="textNoShape">
                  <a:avLst/>
                </a:prstTxWarp>
                <a:noAutofit/>
              </a:bodyPr>
              <a:lstStyle/>
              <a:p>
                <a:endParaRPr lang="en-GB" noProof="0" dirty="0">
                  <a:latin typeface="Arial" panose="020B0604020202020204" pitchFamily="34" charset="0"/>
                </a:endParaRPr>
              </a:p>
            </p:txBody>
          </p:sp>
          <p:sp>
            <p:nvSpPr>
              <p:cNvPr id="29" name="Graphic 23">
                <a:extLst>
                  <a:ext uri="{FF2B5EF4-FFF2-40B4-BE49-F238E27FC236}">
                    <a16:creationId xmlns:a16="http://schemas.microsoft.com/office/drawing/2014/main" id="{DE6C3F7A-AD83-5700-1EF9-0EA7BBF8DA81}"/>
                  </a:ext>
                </a:extLst>
              </p:cNvPr>
              <p:cNvSpPr/>
              <p:nvPr/>
            </p:nvSpPr>
            <p:spPr>
              <a:xfrm>
                <a:off x="417433" y="59"/>
                <a:ext cx="73025" cy="87630"/>
              </a:xfrm>
              <a:custGeom>
                <a:avLst/>
                <a:gdLst/>
                <a:ahLst/>
                <a:cxnLst/>
                <a:rect l="l" t="t" r="r" b="b"/>
                <a:pathLst>
                  <a:path w="73025" h="87630">
                    <a:moveTo>
                      <a:pt x="72796" y="12"/>
                    </a:moveTo>
                    <a:lnTo>
                      <a:pt x="55016" y="12"/>
                    </a:lnTo>
                    <a:lnTo>
                      <a:pt x="55016" y="34391"/>
                    </a:lnTo>
                    <a:lnTo>
                      <a:pt x="17449" y="34391"/>
                    </a:lnTo>
                    <a:lnTo>
                      <a:pt x="17449" y="0"/>
                    </a:lnTo>
                    <a:lnTo>
                      <a:pt x="0" y="0"/>
                    </a:lnTo>
                    <a:lnTo>
                      <a:pt x="0" y="87629"/>
                    </a:lnTo>
                    <a:lnTo>
                      <a:pt x="17729" y="87629"/>
                    </a:lnTo>
                    <a:lnTo>
                      <a:pt x="17729" y="52196"/>
                    </a:lnTo>
                    <a:lnTo>
                      <a:pt x="55372" y="52196"/>
                    </a:lnTo>
                    <a:lnTo>
                      <a:pt x="55372" y="87401"/>
                    </a:lnTo>
                    <a:lnTo>
                      <a:pt x="72796" y="87401"/>
                    </a:lnTo>
                    <a:lnTo>
                      <a:pt x="72796" y="12"/>
                    </a:lnTo>
                    <a:close/>
                  </a:path>
                </a:pathLst>
              </a:custGeom>
              <a:solidFill>
                <a:srgbClr val="1FA0DA"/>
              </a:solidFill>
            </p:spPr>
            <p:txBody>
              <a:bodyPr wrap="square" lIns="0" tIns="0" rIns="0" bIns="0" rtlCol="0">
                <a:prstTxWarp prst="textNoShape">
                  <a:avLst/>
                </a:prstTxWarp>
                <a:noAutofit/>
              </a:bodyPr>
              <a:lstStyle/>
              <a:p>
                <a:endParaRPr lang="en-GB" noProof="0" dirty="0">
                  <a:latin typeface="Arial" panose="020B0604020202020204" pitchFamily="34" charset="0"/>
                </a:endParaRPr>
              </a:p>
            </p:txBody>
          </p:sp>
          <p:sp>
            <p:nvSpPr>
              <p:cNvPr id="30" name="Graphic 24">
                <a:extLst>
                  <a:ext uri="{FF2B5EF4-FFF2-40B4-BE49-F238E27FC236}">
                    <a16:creationId xmlns:a16="http://schemas.microsoft.com/office/drawing/2014/main" id="{C3A6DC1D-7FCA-C875-B332-DC7438A6D958}"/>
                  </a:ext>
                </a:extLst>
              </p:cNvPr>
              <p:cNvSpPr/>
              <p:nvPr/>
            </p:nvSpPr>
            <p:spPr>
              <a:xfrm>
                <a:off x="419887" y="124131"/>
                <a:ext cx="62865" cy="88265"/>
              </a:xfrm>
              <a:custGeom>
                <a:avLst/>
                <a:gdLst/>
                <a:ahLst/>
                <a:cxnLst/>
                <a:rect l="l" t="t" r="r" b="b"/>
                <a:pathLst>
                  <a:path w="62865" h="88265">
                    <a:moveTo>
                      <a:pt x="62052" y="0"/>
                    </a:moveTo>
                    <a:lnTo>
                      <a:pt x="0" y="0"/>
                    </a:lnTo>
                    <a:lnTo>
                      <a:pt x="0" y="88061"/>
                    </a:lnTo>
                    <a:lnTo>
                      <a:pt x="62687" y="88061"/>
                    </a:lnTo>
                    <a:lnTo>
                      <a:pt x="62687" y="71361"/>
                    </a:lnTo>
                    <a:lnTo>
                      <a:pt x="17856" y="71361"/>
                    </a:lnTo>
                    <a:lnTo>
                      <a:pt x="17856" y="50926"/>
                    </a:lnTo>
                    <a:lnTo>
                      <a:pt x="52628" y="50926"/>
                    </a:lnTo>
                    <a:lnTo>
                      <a:pt x="52628" y="34670"/>
                    </a:lnTo>
                    <a:lnTo>
                      <a:pt x="17741" y="34670"/>
                    </a:lnTo>
                    <a:lnTo>
                      <a:pt x="17741" y="16294"/>
                    </a:lnTo>
                    <a:lnTo>
                      <a:pt x="62052" y="16294"/>
                    </a:lnTo>
                    <a:lnTo>
                      <a:pt x="62052" y="0"/>
                    </a:lnTo>
                    <a:close/>
                  </a:path>
                </a:pathLst>
              </a:custGeom>
              <a:solidFill>
                <a:srgbClr val="090909"/>
              </a:solidFill>
            </p:spPr>
            <p:txBody>
              <a:bodyPr wrap="square" lIns="0" tIns="0" rIns="0" bIns="0" rtlCol="0">
                <a:prstTxWarp prst="textNoShape">
                  <a:avLst/>
                </a:prstTxWarp>
                <a:noAutofit/>
              </a:bodyPr>
              <a:lstStyle/>
              <a:p>
                <a:endParaRPr lang="en-GB" noProof="0" dirty="0">
                  <a:latin typeface="Arial" panose="020B0604020202020204" pitchFamily="34" charset="0"/>
                </a:endParaRPr>
              </a:p>
            </p:txBody>
          </p:sp>
          <p:pic>
            <p:nvPicPr>
              <p:cNvPr id="31" name="Image 25">
                <a:extLst>
                  <a:ext uri="{FF2B5EF4-FFF2-40B4-BE49-F238E27FC236}">
                    <a16:creationId xmlns:a16="http://schemas.microsoft.com/office/drawing/2014/main" id="{4DDAF078-3404-2000-C9BD-C9442300C836}"/>
                  </a:ext>
                </a:extLst>
              </p:cNvPr>
              <p:cNvPicPr/>
              <p:nvPr/>
            </p:nvPicPr>
            <p:blipFill>
              <a:blip r:embed="rId6" cstate="print"/>
              <a:stretch>
                <a:fillRect/>
              </a:stretch>
            </p:blipFill>
            <p:spPr>
              <a:xfrm>
                <a:off x="5714" y="153"/>
                <a:ext cx="73025" cy="87388"/>
              </a:xfrm>
              <a:prstGeom prst="rect">
                <a:avLst/>
              </a:prstGeom>
            </p:spPr>
          </p:pic>
          <p:sp>
            <p:nvSpPr>
              <p:cNvPr id="32" name="Graphic 26">
                <a:extLst>
                  <a:ext uri="{FF2B5EF4-FFF2-40B4-BE49-F238E27FC236}">
                    <a16:creationId xmlns:a16="http://schemas.microsoft.com/office/drawing/2014/main" id="{33BEF0C5-5BCB-01A8-C9F3-9DEC027FFC7A}"/>
                  </a:ext>
                </a:extLst>
              </p:cNvPr>
              <p:cNvSpPr/>
              <p:nvPr/>
            </p:nvSpPr>
            <p:spPr>
              <a:xfrm>
                <a:off x="100006" y="60"/>
                <a:ext cx="169545" cy="88265"/>
              </a:xfrm>
              <a:custGeom>
                <a:avLst/>
                <a:gdLst/>
                <a:ahLst/>
                <a:cxnLst/>
                <a:rect l="l" t="t" r="r" b="b"/>
                <a:pathLst>
                  <a:path w="169545" h="88265">
                    <a:moveTo>
                      <a:pt x="62750" y="71374"/>
                    </a:moveTo>
                    <a:lnTo>
                      <a:pt x="17805" y="71374"/>
                    </a:lnTo>
                    <a:lnTo>
                      <a:pt x="17805" y="50761"/>
                    </a:lnTo>
                    <a:lnTo>
                      <a:pt x="52705" y="50761"/>
                    </a:lnTo>
                    <a:lnTo>
                      <a:pt x="52705" y="34480"/>
                    </a:lnTo>
                    <a:lnTo>
                      <a:pt x="17767" y="34480"/>
                    </a:lnTo>
                    <a:lnTo>
                      <a:pt x="17767" y="16129"/>
                    </a:lnTo>
                    <a:lnTo>
                      <a:pt x="62001" y="16129"/>
                    </a:lnTo>
                    <a:lnTo>
                      <a:pt x="62001" y="50"/>
                    </a:lnTo>
                    <a:lnTo>
                      <a:pt x="0" y="50"/>
                    </a:lnTo>
                    <a:lnTo>
                      <a:pt x="0" y="87731"/>
                    </a:lnTo>
                    <a:lnTo>
                      <a:pt x="62750" y="87731"/>
                    </a:lnTo>
                    <a:lnTo>
                      <a:pt x="62750" y="71374"/>
                    </a:lnTo>
                    <a:close/>
                  </a:path>
                  <a:path w="169545" h="88265">
                    <a:moveTo>
                      <a:pt x="168998" y="87718"/>
                    </a:moveTo>
                    <a:lnTo>
                      <a:pt x="162090" y="73355"/>
                    </a:lnTo>
                    <a:lnTo>
                      <a:pt x="153873" y="56261"/>
                    </a:lnTo>
                    <a:lnTo>
                      <a:pt x="139611" y="26568"/>
                    </a:lnTo>
                    <a:lnTo>
                      <a:pt x="134404" y="15748"/>
                    </a:lnTo>
                    <a:lnTo>
                      <a:pt x="134404" y="56261"/>
                    </a:lnTo>
                    <a:lnTo>
                      <a:pt x="106578" y="56261"/>
                    </a:lnTo>
                    <a:lnTo>
                      <a:pt x="120459" y="26568"/>
                    </a:lnTo>
                    <a:lnTo>
                      <a:pt x="134404" y="56261"/>
                    </a:lnTo>
                    <a:lnTo>
                      <a:pt x="134404" y="15748"/>
                    </a:lnTo>
                    <a:lnTo>
                      <a:pt x="126834" y="0"/>
                    </a:lnTo>
                    <a:lnTo>
                      <a:pt x="114134" y="0"/>
                    </a:lnTo>
                    <a:lnTo>
                      <a:pt x="72009" y="87566"/>
                    </a:lnTo>
                    <a:lnTo>
                      <a:pt x="91719" y="87566"/>
                    </a:lnTo>
                    <a:lnTo>
                      <a:pt x="98691" y="73355"/>
                    </a:lnTo>
                    <a:lnTo>
                      <a:pt x="142214" y="73355"/>
                    </a:lnTo>
                    <a:lnTo>
                      <a:pt x="149212" y="87566"/>
                    </a:lnTo>
                    <a:lnTo>
                      <a:pt x="149288" y="87718"/>
                    </a:lnTo>
                    <a:lnTo>
                      <a:pt x="168998" y="87718"/>
                    </a:lnTo>
                    <a:close/>
                  </a:path>
                </a:pathLst>
              </a:custGeom>
              <a:solidFill>
                <a:srgbClr val="1FA0DA"/>
              </a:solidFill>
            </p:spPr>
            <p:txBody>
              <a:bodyPr wrap="square" lIns="0" tIns="0" rIns="0" bIns="0" rtlCol="0">
                <a:prstTxWarp prst="textNoShape">
                  <a:avLst/>
                </a:prstTxWarp>
                <a:noAutofit/>
              </a:bodyPr>
              <a:lstStyle/>
              <a:p>
                <a:endParaRPr lang="en-GB" noProof="0" dirty="0">
                  <a:latin typeface="Arial" panose="020B0604020202020204" pitchFamily="34" charset="0"/>
                </a:endParaRPr>
              </a:p>
            </p:txBody>
          </p:sp>
          <p:sp>
            <p:nvSpPr>
              <p:cNvPr id="33" name="Graphic 27">
                <a:extLst>
                  <a:ext uri="{FF2B5EF4-FFF2-40B4-BE49-F238E27FC236}">
                    <a16:creationId xmlns:a16="http://schemas.microsoft.com/office/drawing/2014/main" id="{A3BA1E79-1C96-E7F0-D3F0-7644BD70B69C}"/>
                  </a:ext>
                </a:extLst>
              </p:cNvPr>
              <p:cNvSpPr/>
              <p:nvPr/>
            </p:nvSpPr>
            <p:spPr>
              <a:xfrm>
                <a:off x="-6" y="122196"/>
                <a:ext cx="407670" cy="92075"/>
              </a:xfrm>
              <a:custGeom>
                <a:avLst/>
                <a:gdLst/>
                <a:ahLst/>
                <a:cxnLst/>
                <a:rect l="l" t="t" r="r" b="b"/>
                <a:pathLst>
                  <a:path w="407670" h="92075">
                    <a:moveTo>
                      <a:pt x="86550" y="65697"/>
                    </a:moveTo>
                    <a:lnTo>
                      <a:pt x="69811" y="61277"/>
                    </a:lnTo>
                    <a:lnTo>
                      <a:pt x="59905" y="69850"/>
                    </a:lnTo>
                    <a:lnTo>
                      <a:pt x="48945" y="73888"/>
                    </a:lnTo>
                    <a:lnTo>
                      <a:pt x="37909" y="73291"/>
                    </a:lnTo>
                    <a:lnTo>
                      <a:pt x="27813" y="67957"/>
                    </a:lnTo>
                    <a:lnTo>
                      <a:pt x="21183" y="59105"/>
                    </a:lnTo>
                    <a:lnTo>
                      <a:pt x="18415" y="47993"/>
                    </a:lnTo>
                    <a:lnTo>
                      <a:pt x="19646" y="36487"/>
                    </a:lnTo>
                    <a:lnTo>
                      <a:pt x="24993" y="26454"/>
                    </a:lnTo>
                    <a:lnTo>
                      <a:pt x="34074" y="19596"/>
                    </a:lnTo>
                    <a:lnTo>
                      <a:pt x="44894" y="17589"/>
                    </a:lnTo>
                    <a:lnTo>
                      <a:pt x="56654" y="20396"/>
                    </a:lnTo>
                    <a:lnTo>
                      <a:pt x="68529" y="28054"/>
                    </a:lnTo>
                    <a:lnTo>
                      <a:pt x="85496" y="23495"/>
                    </a:lnTo>
                    <a:lnTo>
                      <a:pt x="76504" y="11531"/>
                    </a:lnTo>
                    <a:lnTo>
                      <a:pt x="63792" y="3517"/>
                    </a:lnTo>
                    <a:lnTo>
                      <a:pt x="48780" y="0"/>
                    </a:lnTo>
                    <a:lnTo>
                      <a:pt x="32969" y="1574"/>
                    </a:lnTo>
                    <a:lnTo>
                      <a:pt x="18592" y="8331"/>
                    </a:lnTo>
                    <a:lnTo>
                      <a:pt x="7886" y="19291"/>
                    </a:lnTo>
                    <a:lnTo>
                      <a:pt x="1473" y="33502"/>
                    </a:lnTo>
                    <a:lnTo>
                      <a:pt x="0" y="50025"/>
                    </a:lnTo>
                    <a:lnTo>
                      <a:pt x="3873" y="65443"/>
                    </a:lnTo>
                    <a:lnTo>
                      <a:pt x="12547" y="78193"/>
                    </a:lnTo>
                    <a:lnTo>
                      <a:pt x="25057" y="87274"/>
                    </a:lnTo>
                    <a:lnTo>
                      <a:pt x="40449" y="91706"/>
                    </a:lnTo>
                    <a:lnTo>
                      <a:pt x="55486" y="90881"/>
                    </a:lnTo>
                    <a:lnTo>
                      <a:pt x="69202" y="85725"/>
                    </a:lnTo>
                    <a:lnTo>
                      <a:pt x="80073" y="77050"/>
                    </a:lnTo>
                    <a:lnTo>
                      <a:pt x="86550" y="65697"/>
                    </a:lnTo>
                    <a:close/>
                  </a:path>
                  <a:path w="407670" h="92075">
                    <a:moveTo>
                      <a:pt x="248310" y="5041"/>
                    </a:moveTo>
                    <a:lnTo>
                      <a:pt x="247891" y="1981"/>
                    </a:lnTo>
                    <a:lnTo>
                      <a:pt x="230530" y="1981"/>
                    </a:lnTo>
                    <a:lnTo>
                      <a:pt x="230479" y="56045"/>
                    </a:lnTo>
                    <a:lnTo>
                      <a:pt x="230009" y="58445"/>
                    </a:lnTo>
                    <a:lnTo>
                      <a:pt x="227469" y="65659"/>
                    </a:lnTo>
                    <a:lnTo>
                      <a:pt x="223088" y="70967"/>
                    </a:lnTo>
                    <a:lnTo>
                      <a:pt x="217068" y="74244"/>
                    </a:lnTo>
                    <a:lnTo>
                      <a:pt x="209588" y="75349"/>
                    </a:lnTo>
                    <a:lnTo>
                      <a:pt x="202044" y="74231"/>
                    </a:lnTo>
                    <a:lnTo>
                      <a:pt x="188417" y="5054"/>
                    </a:lnTo>
                    <a:lnTo>
                      <a:pt x="188010" y="1790"/>
                    </a:lnTo>
                    <a:lnTo>
                      <a:pt x="171183" y="1790"/>
                    </a:lnTo>
                    <a:lnTo>
                      <a:pt x="170840" y="31254"/>
                    </a:lnTo>
                    <a:lnTo>
                      <a:pt x="174650" y="72720"/>
                    </a:lnTo>
                    <a:lnTo>
                      <a:pt x="207899" y="91973"/>
                    </a:lnTo>
                    <a:lnTo>
                      <a:pt x="211023" y="91973"/>
                    </a:lnTo>
                    <a:lnTo>
                      <a:pt x="247497" y="62217"/>
                    </a:lnTo>
                    <a:lnTo>
                      <a:pt x="248285" y="55651"/>
                    </a:lnTo>
                    <a:lnTo>
                      <a:pt x="248310" y="5041"/>
                    </a:lnTo>
                    <a:close/>
                  </a:path>
                  <a:path w="407670" h="92075">
                    <a:moveTo>
                      <a:pt x="329971" y="54673"/>
                    </a:moveTo>
                    <a:lnTo>
                      <a:pt x="324980" y="47739"/>
                    </a:lnTo>
                    <a:lnTo>
                      <a:pt x="310438" y="40665"/>
                    </a:lnTo>
                    <a:lnTo>
                      <a:pt x="304126" y="38608"/>
                    </a:lnTo>
                    <a:lnTo>
                      <a:pt x="289928" y="33058"/>
                    </a:lnTo>
                    <a:lnTo>
                      <a:pt x="283159" y="29743"/>
                    </a:lnTo>
                    <a:lnTo>
                      <a:pt x="281063" y="27419"/>
                    </a:lnTo>
                    <a:lnTo>
                      <a:pt x="281825" y="20370"/>
                    </a:lnTo>
                    <a:lnTo>
                      <a:pt x="283921" y="18249"/>
                    </a:lnTo>
                    <a:lnTo>
                      <a:pt x="286918" y="16878"/>
                    </a:lnTo>
                    <a:lnTo>
                      <a:pt x="293725" y="15265"/>
                    </a:lnTo>
                    <a:lnTo>
                      <a:pt x="300443" y="16294"/>
                    </a:lnTo>
                    <a:lnTo>
                      <a:pt x="306336" y="19685"/>
                    </a:lnTo>
                    <a:lnTo>
                      <a:pt x="310680" y="25196"/>
                    </a:lnTo>
                    <a:lnTo>
                      <a:pt x="312318" y="28663"/>
                    </a:lnTo>
                    <a:lnTo>
                      <a:pt x="328828" y="24053"/>
                    </a:lnTo>
                    <a:lnTo>
                      <a:pt x="319087" y="8496"/>
                    </a:lnTo>
                    <a:lnTo>
                      <a:pt x="303733" y="914"/>
                    </a:lnTo>
                    <a:lnTo>
                      <a:pt x="286740" y="800"/>
                    </a:lnTo>
                    <a:lnTo>
                      <a:pt x="272059" y="7683"/>
                    </a:lnTo>
                    <a:lnTo>
                      <a:pt x="264769" y="17195"/>
                    </a:lnTo>
                    <a:lnTo>
                      <a:pt x="263067" y="27698"/>
                    </a:lnTo>
                    <a:lnTo>
                      <a:pt x="266852" y="37630"/>
                    </a:lnTo>
                    <a:lnTo>
                      <a:pt x="275958" y="45427"/>
                    </a:lnTo>
                    <a:lnTo>
                      <a:pt x="281381" y="48298"/>
                    </a:lnTo>
                    <a:lnTo>
                      <a:pt x="287401" y="50050"/>
                    </a:lnTo>
                    <a:lnTo>
                      <a:pt x="297345" y="54051"/>
                    </a:lnTo>
                    <a:lnTo>
                      <a:pt x="301637" y="55562"/>
                    </a:lnTo>
                    <a:lnTo>
                      <a:pt x="309295" y="59486"/>
                    </a:lnTo>
                    <a:lnTo>
                      <a:pt x="312000" y="62407"/>
                    </a:lnTo>
                    <a:lnTo>
                      <a:pt x="310527" y="71437"/>
                    </a:lnTo>
                    <a:lnTo>
                      <a:pt x="307365" y="73596"/>
                    </a:lnTo>
                    <a:lnTo>
                      <a:pt x="303415" y="74879"/>
                    </a:lnTo>
                    <a:lnTo>
                      <a:pt x="296341" y="75844"/>
                    </a:lnTo>
                    <a:lnTo>
                      <a:pt x="289483" y="74383"/>
                    </a:lnTo>
                    <a:lnTo>
                      <a:pt x="283502" y="70751"/>
                    </a:lnTo>
                    <a:lnTo>
                      <a:pt x="279019" y="65189"/>
                    </a:lnTo>
                    <a:lnTo>
                      <a:pt x="276809" y="60629"/>
                    </a:lnTo>
                    <a:lnTo>
                      <a:pt x="260210" y="65227"/>
                    </a:lnTo>
                    <a:lnTo>
                      <a:pt x="270052" y="82207"/>
                    </a:lnTo>
                    <a:lnTo>
                      <a:pt x="285051" y="90525"/>
                    </a:lnTo>
                    <a:lnTo>
                      <a:pt x="301625" y="91694"/>
                    </a:lnTo>
                    <a:lnTo>
                      <a:pt x="316242" y="87198"/>
                    </a:lnTo>
                    <a:lnTo>
                      <a:pt x="322122" y="83070"/>
                    </a:lnTo>
                    <a:lnTo>
                      <a:pt x="326402" y="77939"/>
                    </a:lnTo>
                    <a:lnTo>
                      <a:pt x="329031" y="71805"/>
                    </a:lnTo>
                    <a:lnTo>
                      <a:pt x="329933" y="64630"/>
                    </a:lnTo>
                    <a:lnTo>
                      <a:pt x="329971" y="54673"/>
                    </a:lnTo>
                    <a:close/>
                  </a:path>
                  <a:path w="407670" h="92075">
                    <a:moveTo>
                      <a:pt x="407466" y="2095"/>
                    </a:moveTo>
                    <a:lnTo>
                      <a:pt x="334924" y="2095"/>
                    </a:lnTo>
                    <a:lnTo>
                      <a:pt x="334924" y="18402"/>
                    </a:lnTo>
                    <a:lnTo>
                      <a:pt x="362102" y="18402"/>
                    </a:lnTo>
                    <a:lnTo>
                      <a:pt x="362102" y="89954"/>
                    </a:lnTo>
                    <a:lnTo>
                      <a:pt x="379768" y="89954"/>
                    </a:lnTo>
                    <a:lnTo>
                      <a:pt x="379768" y="18389"/>
                    </a:lnTo>
                    <a:lnTo>
                      <a:pt x="407466" y="18389"/>
                    </a:lnTo>
                    <a:lnTo>
                      <a:pt x="407466" y="2095"/>
                    </a:lnTo>
                    <a:close/>
                  </a:path>
                </a:pathLst>
              </a:custGeom>
              <a:solidFill>
                <a:srgbClr val="090909"/>
              </a:solidFill>
            </p:spPr>
            <p:txBody>
              <a:bodyPr wrap="square" lIns="0" tIns="0" rIns="0" bIns="0" rtlCol="0">
                <a:prstTxWarp prst="textNoShape">
                  <a:avLst/>
                </a:prstTxWarp>
                <a:noAutofit/>
              </a:bodyPr>
              <a:lstStyle/>
              <a:p>
                <a:endParaRPr lang="en-GB" noProof="0" dirty="0">
                  <a:latin typeface="Arial" panose="020B0604020202020204" pitchFamily="34" charset="0"/>
                </a:endParaRPr>
              </a:p>
            </p:txBody>
          </p:sp>
          <p:sp>
            <p:nvSpPr>
              <p:cNvPr id="34" name="Graphic 28">
                <a:extLst>
                  <a:ext uri="{FF2B5EF4-FFF2-40B4-BE49-F238E27FC236}">
                    <a16:creationId xmlns:a16="http://schemas.microsoft.com/office/drawing/2014/main" id="{E5446BC0-02DF-17EF-AFCC-85F08F2916AE}"/>
                  </a:ext>
                </a:extLst>
              </p:cNvPr>
              <p:cNvSpPr/>
              <p:nvPr/>
            </p:nvSpPr>
            <p:spPr>
              <a:xfrm>
                <a:off x="332740" y="267"/>
                <a:ext cx="72390" cy="88265"/>
              </a:xfrm>
              <a:custGeom>
                <a:avLst/>
                <a:gdLst/>
                <a:ahLst/>
                <a:cxnLst/>
                <a:rect l="l" t="t" r="r" b="b"/>
                <a:pathLst>
                  <a:path w="72390" h="88265">
                    <a:moveTo>
                      <a:pt x="72136" y="0"/>
                    </a:moveTo>
                    <a:lnTo>
                      <a:pt x="0" y="0"/>
                    </a:lnTo>
                    <a:lnTo>
                      <a:pt x="0" y="16040"/>
                    </a:lnTo>
                    <a:lnTo>
                      <a:pt x="26962" y="16040"/>
                    </a:lnTo>
                    <a:lnTo>
                      <a:pt x="26962" y="87693"/>
                    </a:lnTo>
                    <a:lnTo>
                      <a:pt x="45059" y="87693"/>
                    </a:lnTo>
                    <a:lnTo>
                      <a:pt x="45059" y="15887"/>
                    </a:lnTo>
                    <a:lnTo>
                      <a:pt x="72136" y="15887"/>
                    </a:lnTo>
                    <a:lnTo>
                      <a:pt x="72136" y="0"/>
                    </a:lnTo>
                    <a:close/>
                  </a:path>
                </a:pathLst>
              </a:custGeom>
              <a:solidFill>
                <a:srgbClr val="1FA0DA"/>
              </a:solidFill>
            </p:spPr>
            <p:txBody>
              <a:bodyPr wrap="square" lIns="0" tIns="0" rIns="0" bIns="0" rtlCol="0">
                <a:prstTxWarp prst="textNoShape">
                  <a:avLst/>
                </a:prstTxWarp>
                <a:noAutofit/>
              </a:bodyPr>
              <a:lstStyle/>
              <a:p>
                <a:endParaRPr lang="en-GB" noProof="0" dirty="0">
                  <a:latin typeface="Arial" panose="020B0604020202020204" pitchFamily="34" charset="0"/>
                </a:endParaRPr>
              </a:p>
            </p:txBody>
          </p:sp>
          <p:sp>
            <p:nvSpPr>
              <p:cNvPr id="36" name="Graphic 29">
                <a:extLst>
                  <a:ext uri="{FF2B5EF4-FFF2-40B4-BE49-F238E27FC236}">
                    <a16:creationId xmlns:a16="http://schemas.microsoft.com/office/drawing/2014/main" id="{7DE3DE76-3B19-3628-0B70-CB8B01FF19AD}"/>
                  </a:ext>
                </a:extLst>
              </p:cNvPr>
              <p:cNvSpPr/>
              <p:nvPr/>
            </p:nvSpPr>
            <p:spPr>
              <a:xfrm>
                <a:off x="99923" y="124103"/>
                <a:ext cx="60960" cy="88265"/>
              </a:xfrm>
              <a:custGeom>
                <a:avLst/>
                <a:gdLst/>
                <a:ahLst/>
                <a:cxnLst/>
                <a:rect l="l" t="t" r="r" b="b"/>
                <a:pathLst>
                  <a:path w="60960" h="88265">
                    <a:moveTo>
                      <a:pt x="17551" y="0"/>
                    </a:moveTo>
                    <a:lnTo>
                      <a:pt x="0" y="0"/>
                    </a:lnTo>
                    <a:lnTo>
                      <a:pt x="0" y="87998"/>
                    </a:lnTo>
                    <a:lnTo>
                      <a:pt x="60718" y="87998"/>
                    </a:lnTo>
                    <a:lnTo>
                      <a:pt x="60718" y="71424"/>
                    </a:lnTo>
                    <a:lnTo>
                      <a:pt x="17551" y="71424"/>
                    </a:lnTo>
                    <a:lnTo>
                      <a:pt x="17551" y="0"/>
                    </a:lnTo>
                    <a:close/>
                  </a:path>
                </a:pathLst>
              </a:custGeom>
              <a:solidFill>
                <a:srgbClr val="090909"/>
              </a:solidFill>
            </p:spPr>
            <p:txBody>
              <a:bodyPr wrap="square" lIns="0" tIns="0" rIns="0" bIns="0" rtlCol="0">
                <a:prstTxWarp prst="textNoShape">
                  <a:avLst/>
                </a:prstTxWarp>
                <a:noAutofit/>
              </a:bodyPr>
              <a:lstStyle/>
              <a:p>
                <a:endParaRPr lang="en-GB" noProof="0" dirty="0">
                  <a:latin typeface="Arial" panose="020B0604020202020204" pitchFamily="34" charset="0"/>
                </a:endParaRPr>
              </a:p>
            </p:txBody>
          </p:sp>
          <p:sp>
            <p:nvSpPr>
              <p:cNvPr id="38" name="Graphic 30">
                <a:extLst>
                  <a:ext uri="{FF2B5EF4-FFF2-40B4-BE49-F238E27FC236}">
                    <a16:creationId xmlns:a16="http://schemas.microsoft.com/office/drawing/2014/main" id="{FF3B2BBE-2C2F-CB97-7530-878B6E05C89A}"/>
                  </a:ext>
                </a:extLst>
              </p:cNvPr>
              <p:cNvSpPr/>
              <p:nvPr/>
            </p:nvSpPr>
            <p:spPr>
              <a:xfrm>
                <a:off x="278163" y="0"/>
                <a:ext cx="60960" cy="87630"/>
              </a:xfrm>
              <a:custGeom>
                <a:avLst/>
                <a:gdLst/>
                <a:ahLst/>
                <a:cxnLst/>
                <a:rect l="l" t="t" r="r" b="b"/>
                <a:pathLst>
                  <a:path w="60960" h="87630">
                    <a:moveTo>
                      <a:pt x="17132" y="0"/>
                    </a:moveTo>
                    <a:lnTo>
                      <a:pt x="0" y="0"/>
                    </a:lnTo>
                    <a:lnTo>
                      <a:pt x="0" y="87553"/>
                    </a:lnTo>
                    <a:lnTo>
                      <a:pt x="60756" y="87553"/>
                    </a:lnTo>
                    <a:lnTo>
                      <a:pt x="60756" y="71424"/>
                    </a:lnTo>
                    <a:lnTo>
                      <a:pt x="17132" y="71424"/>
                    </a:lnTo>
                    <a:lnTo>
                      <a:pt x="17132" y="0"/>
                    </a:lnTo>
                    <a:close/>
                  </a:path>
                </a:pathLst>
              </a:custGeom>
              <a:solidFill>
                <a:srgbClr val="1FA0DA"/>
              </a:solidFill>
            </p:spPr>
            <p:txBody>
              <a:bodyPr wrap="square" lIns="0" tIns="0" rIns="0" bIns="0" rtlCol="0">
                <a:prstTxWarp prst="textNoShape">
                  <a:avLst/>
                </a:prstTxWarp>
                <a:noAutofit/>
              </a:bodyPr>
              <a:lstStyle/>
              <a:p>
                <a:endParaRPr lang="en-GB" noProof="0" dirty="0">
                  <a:latin typeface="Arial" panose="020B0604020202020204" pitchFamily="34" charset="0"/>
                </a:endParaRPr>
              </a:p>
            </p:txBody>
          </p:sp>
          <p:sp>
            <p:nvSpPr>
              <p:cNvPr id="40" name="Graphic 31">
                <a:extLst>
                  <a:ext uri="{FF2B5EF4-FFF2-40B4-BE49-F238E27FC236}">
                    <a16:creationId xmlns:a16="http://schemas.microsoft.com/office/drawing/2014/main" id="{6D9AF697-8135-32AD-1796-3148543AB6E2}"/>
                  </a:ext>
                </a:extLst>
              </p:cNvPr>
              <p:cNvSpPr/>
              <p:nvPr/>
            </p:nvSpPr>
            <p:spPr>
              <a:xfrm>
                <a:off x="206584" y="26629"/>
                <a:ext cx="342900" cy="139700"/>
              </a:xfrm>
              <a:custGeom>
                <a:avLst/>
                <a:gdLst/>
                <a:ahLst/>
                <a:cxnLst/>
                <a:rect l="l" t="t" r="r" b="b"/>
                <a:pathLst>
                  <a:path w="342900" h="139700">
                    <a:moveTo>
                      <a:pt x="27825" y="29692"/>
                    </a:moveTo>
                    <a:lnTo>
                      <a:pt x="13881" y="0"/>
                    </a:lnTo>
                    <a:lnTo>
                      <a:pt x="0" y="29692"/>
                    </a:lnTo>
                    <a:lnTo>
                      <a:pt x="27825" y="29692"/>
                    </a:lnTo>
                    <a:close/>
                  </a:path>
                  <a:path w="342900" h="139700">
                    <a:moveTo>
                      <a:pt x="342633" y="131978"/>
                    </a:moveTo>
                    <a:lnTo>
                      <a:pt x="342430" y="120637"/>
                    </a:lnTo>
                    <a:lnTo>
                      <a:pt x="339178" y="115976"/>
                    </a:lnTo>
                    <a:lnTo>
                      <a:pt x="327012" y="112991"/>
                    </a:lnTo>
                    <a:lnTo>
                      <a:pt x="320065" y="113703"/>
                    </a:lnTo>
                    <a:lnTo>
                      <a:pt x="313042" y="113893"/>
                    </a:lnTo>
                    <a:lnTo>
                      <a:pt x="313042" y="139433"/>
                    </a:lnTo>
                    <a:lnTo>
                      <a:pt x="320319" y="138988"/>
                    </a:lnTo>
                    <a:lnTo>
                      <a:pt x="327139" y="139141"/>
                    </a:lnTo>
                    <a:lnTo>
                      <a:pt x="339547" y="136994"/>
                    </a:lnTo>
                    <a:lnTo>
                      <a:pt x="342633" y="131978"/>
                    </a:lnTo>
                    <a:close/>
                  </a:path>
                </a:pathLst>
              </a:custGeom>
              <a:solidFill>
                <a:srgbClr val="FDFEFF"/>
              </a:solidFill>
            </p:spPr>
            <p:txBody>
              <a:bodyPr wrap="square" lIns="0" tIns="0" rIns="0" bIns="0" rtlCol="0">
                <a:prstTxWarp prst="textNoShape">
                  <a:avLst/>
                </a:prstTxWarp>
                <a:noAutofit/>
              </a:bodyPr>
              <a:lstStyle/>
              <a:p>
                <a:endParaRPr lang="en-GB" noProof="0" dirty="0">
                  <a:latin typeface="Arial" panose="020B0604020202020204" pitchFamily="34" charset="0"/>
                </a:endParaRPr>
              </a:p>
            </p:txBody>
          </p:sp>
        </p:grpSp>
        <p:pic>
          <p:nvPicPr>
            <p:cNvPr id="25" name="Image 32">
              <a:extLst>
                <a:ext uri="{FF2B5EF4-FFF2-40B4-BE49-F238E27FC236}">
                  <a16:creationId xmlns:a16="http://schemas.microsoft.com/office/drawing/2014/main" id="{827BC4E7-E2BA-C06F-365E-26AEED9F7798}"/>
                </a:ext>
              </a:extLst>
            </p:cNvPr>
            <p:cNvPicPr>
              <a:picLocks/>
            </p:cNvPicPr>
            <p:nvPr/>
          </p:nvPicPr>
          <p:blipFill>
            <a:blip r:embed="rId7" cstate="print"/>
            <a:stretch>
              <a:fillRect/>
            </a:stretch>
          </p:blipFill>
          <p:spPr>
            <a:xfrm>
              <a:off x="5121785" y="6180774"/>
              <a:ext cx="470535" cy="471170"/>
            </a:xfrm>
            <a:prstGeom prst="rect">
              <a:avLst/>
            </a:prstGeom>
          </p:spPr>
        </p:pic>
        <p:pic>
          <p:nvPicPr>
            <p:cNvPr id="26" name="Image 33">
              <a:extLst>
                <a:ext uri="{FF2B5EF4-FFF2-40B4-BE49-F238E27FC236}">
                  <a16:creationId xmlns:a16="http://schemas.microsoft.com/office/drawing/2014/main" id="{E68B5971-F2D6-0434-B68C-81A5E8C8D8CA}"/>
                </a:ext>
              </a:extLst>
            </p:cNvPr>
            <p:cNvPicPr>
              <a:picLocks/>
            </p:cNvPicPr>
            <p:nvPr/>
          </p:nvPicPr>
          <p:blipFill>
            <a:blip r:embed="rId8" cstate="print"/>
            <a:stretch>
              <a:fillRect/>
            </a:stretch>
          </p:blipFill>
          <p:spPr>
            <a:xfrm>
              <a:off x="3414584" y="6180774"/>
              <a:ext cx="1476375" cy="452120"/>
            </a:xfrm>
            <a:prstGeom prst="rect">
              <a:avLst/>
            </a:prstGeom>
          </p:spPr>
        </p:pic>
        <p:pic>
          <p:nvPicPr>
            <p:cNvPr id="27" name="Image 34">
              <a:extLst>
                <a:ext uri="{FF2B5EF4-FFF2-40B4-BE49-F238E27FC236}">
                  <a16:creationId xmlns:a16="http://schemas.microsoft.com/office/drawing/2014/main" id="{052765DA-EEA0-8B5F-790F-3E33D68A40EF}"/>
                </a:ext>
              </a:extLst>
            </p:cNvPr>
            <p:cNvPicPr>
              <a:picLocks/>
            </p:cNvPicPr>
            <p:nvPr/>
          </p:nvPicPr>
          <p:blipFill>
            <a:blip r:embed="rId9" cstate="print"/>
            <a:stretch>
              <a:fillRect/>
            </a:stretch>
          </p:blipFill>
          <p:spPr>
            <a:xfrm>
              <a:off x="7369199" y="6191622"/>
              <a:ext cx="1426210" cy="414490"/>
            </a:xfrm>
            <a:prstGeom prst="rect">
              <a:avLst/>
            </a:prstGeom>
          </p:spPr>
        </p:pic>
      </p:grpSp>
      <p:sp>
        <p:nvSpPr>
          <p:cNvPr id="7" name="Rectangle 6">
            <a:extLst>
              <a:ext uri="{FF2B5EF4-FFF2-40B4-BE49-F238E27FC236}">
                <a16:creationId xmlns:a16="http://schemas.microsoft.com/office/drawing/2014/main" id="{BAF3C28E-587D-C9C8-AC88-7DABBF9AF7D6}"/>
              </a:ext>
            </a:extLst>
          </p:cNvPr>
          <p:cNvSpPr/>
          <p:nvPr/>
        </p:nvSpPr>
        <p:spPr>
          <a:xfrm>
            <a:off x="11538449" y="6279542"/>
            <a:ext cx="638805" cy="4933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40026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61"/>
        <p:cNvGrpSpPr/>
        <p:nvPr/>
      </p:nvGrpSpPr>
      <p:grpSpPr>
        <a:xfrm>
          <a:off x="0" y="0"/>
          <a:ext cx="0" cy="0"/>
          <a:chOff x="0" y="0"/>
          <a:chExt cx="0" cy="0"/>
        </a:xfrm>
      </p:grpSpPr>
      <p:sp>
        <p:nvSpPr>
          <p:cNvPr id="2462" name="Google Shape;2462;p275"/>
          <p:cNvSpPr txBox="1"/>
          <p:nvPr/>
        </p:nvSpPr>
        <p:spPr>
          <a:xfrm>
            <a:off x="0" y="1"/>
            <a:ext cx="12192000" cy="1262742"/>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pPr>
            <a:r>
              <a:rPr lang="fr" sz="3400" b="1">
                <a:solidFill>
                  <a:schemeClr val="accent3"/>
                </a:solidFill>
                <a:latin typeface="+mj-lt"/>
                <a:cs typeface="Arial"/>
                <a:sym typeface="Arial"/>
              </a:rPr>
              <a:t>Types of evidence</a:t>
            </a:r>
            <a:endParaRPr sz="3400" b="1">
              <a:solidFill>
                <a:schemeClr val="accent3"/>
              </a:solidFill>
              <a:latin typeface="+mj-lt"/>
              <a:cs typeface="Arial"/>
              <a:sym typeface="Arial"/>
            </a:endParaRPr>
          </a:p>
        </p:txBody>
      </p:sp>
      <p:sp>
        <p:nvSpPr>
          <p:cNvPr id="2464" name="Google Shape;2464;p275"/>
          <p:cNvSpPr txBox="1"/>
          <p:nvPr/>
        </p:nvSpPr>
        <p:spPr>
          <a:xfrm>
            <a:off x="631372" y="1262743"/>
            <a:ext cx="10862289" cy="4490790"/>
          </a:xfrm>
          <a:prstGeom prst="rect">
            <a:avLst/>
          </a:prstGeom>
          <a:noFill/>
          <a:ln>
            <a:noFill/>
          </a:ln>
        </p:spPr>
        <p:txBody>
          <a:bodyPr spcFirstLastPara="1" wrap="square" lIns="121900" tIns="60933" rIns="121900" bIns="60933" anchor="t" anchorCtr="0">
            <a:spAutoFit/>
          </a:bodyPr>
          <a:lstStyle/>
          <a:p>
            <a:pPr marL="457189" lvl="1" indent="-457189">
              <a:lnSpc>
                <a:spcPct val="108000"/>
              </a:lnSpc>
              <a:spcAft>
                <a:spcPts val="1200"/>
              </a:spcAft>
              <a:buClr>
                <a:schemeClr val="accent2"/>
              </a:buClr>
              <a:buSzPct val="125000"/>
              <a:buFont typeface="Arial" panose="020B0604020202020204" pitchFamily="34" charset="0"/>
              <a:buChar char="•"/>
            </a:pPr>
            <a:r>
              <a:rPr lang="fr" sz="2200" dirty="0">
                <a:solidFill>
                  <a:srgbClr val="000000"/>
                </a:solidFill>
                <a:latin typeface="Arial" panose="020B0604020202020204" pitchFamily="34" charset="0"/>
                <a:sym typeface="Arial"/>
              </a:rPr>
              <a:t>Clothing (especially underwear)</a:t>
            </a:r>
            <a:endParaRPr sz="2200" dirty="0">
              <a:latin typeface="Arial" panose="020B0604020202020204" pitchFamily="34" charset="0"/>
            </a:endParaRPr>
          </a:p>
          <a:p>
            <a:pPr marL="457189" lvl="1" indent="-457189">
              <a:lnSpc>
                <a:spcPct val="108000"/>
              </a:lnSpc>
              <a:spcAft>
                <a:spcPts val="1200"/>
              </a:spcAft>
              <a:buClr>
                <a:schemeClr val="accent2"/>
              </a:buClr>
              <a:buSzPct val="125000"/>
              <a:buFont typeface="Arial" panose="020B0604020202020204" pitchFamily="34" charset="0"/>
              <a:buChar char="•"/>
            </a:pPr>
            <a:r>
              <a:rPr lang="fr" sz="2200" dirty="0">
                <a:solidFill>
                  <a:srgbClr val="000000"/>
                </a:solidFill>
                <a:latin typeface="Arial" panose="020B0604020202020204" pitchFamily="34" charset="0"/>
                <a:sym typeface="Arial"/>
              </a:rPr>
              <a:t>Blood and urine samples (e.g. to assess covert or non-consenting drug administration)</a:t>
            </a:r>
            <a:endParaRPr sz="2200" dirty="0">
              <a:latin typeface="Arial" panose="020B0604020202020204" pitchFamily="34" charset="0"/>
            </a:endParaRPr>
          </a:p>
          <a:p>
            <a:pPr marL="457189" lvl="1" indent="-457189">
              <a:lnSpc>
                <a:spcPct val="108000"/>
              </a:lnSpc>
              <a:spcAft>
                <a:spcPts val="1200"/>
              </a:spcAft>
              <a:buClr>
                <a:schemeClr val="accent2"/>
              </a:buClr>
              <a:buSzPct val="125000"/>
              <a:buFont typeface="Arial" panose="020B0604020202020204" pitchFamily="34" charset="0"/>
              <a:buChar char="•"/>
            </a:pPr>
            <a:r>
              <a:rPr lang="fr" sz="2200" dirty="0">
                <a:solidFill>
                  <a:srgbClr val="000000"/>
                </a:solidFill>
                <a:latin typeface="Arial" panose="020B0604020202020204" pitchFamily="34" charset="0"/>
                <a:sym typeface="Arial"/>
              </a:rPr>
              <a:t>Hair, if suspicion of drug administration</a:t>
            </a:r>
            <a:endParaRPr sz="2200" dirty="0">
              <a:latin typeface="Arial" panose="020B0604020202020204" pitchFamily="34" charset="0"/>
            </a:endParaRPr>
          </a:p>
          <a:p>
            <a:pPr marL="457189" lvl="1" indent="-457189">
              <a:lnSpc>
                <a:spcPct val="108000"/>
              </a:lnSpc>
              <a:spcAft>
                <a:spcPts val="1200"/>
              </a:spcAft>
              <a:buClr>
                <a:schemeClr val="accent2"/>
              </a:buClr>
              <a:buSzPct val="125000"/>
              <a:buFont typeface="Arial" panose="020B0604020202020204" pitchFamily="34" charset="0"/>
              <a:buChar char="•"/>
            </a:pPr>
            <a:r>
              <a:rPr lang="fr" sz="2200" dirty="0">
                <a:solidFill>
                  <a:srgbClr val="000000"/>
                </a:solidFill>
                <a:latin typeface="Arial" panose="020B0604020202020204" pitchFamily="34" charset="0"/>
                <a:sym typeface="Arial"/>
              </a:rPr>
              <a:t>Specimens where biological material containing DNA may have been deposited: skin, hair, mouth, vagina and anus</a:t>
            </a:r>
            <a:endParaRPr sz="2200" dirty="0">
              <a:latin typeface="Arial" panose="020B0604020202020204" pitchFamily="34" charset="0"/>
            </a:endParaRPr>
          </a:p>
          <a:p>
            <a:pPr marL="457189" lvl="1" indent="-457189">
              <a:lnSpc>
                <a:spcPct val="108000"/>
              </a:lnSpc>
              <a:spcAft>
                <a:spcPts val="1200"/>
              </a:spcAft>
              <a:buClr>
                <a:schemeClr val="accent2"/>
              </a:buClr>
              <a:buSzPct val="125000"/>
              <a:buFont typeface="Arial" panose="020B0604020202020204" pitchFamily="34" charset="0"/>
              <a:buChar char="•"/>
            </a:pPr>
            <a:r>
              <a:rPr lang="fr" sz="2200" dirty="0">
                <a:solidFill>
                  <a:srgbClr val="000000"/>
                </a:solidFill>
                <a:latin typeface="Arial" panose="020B0604020202020204" pitchFamily="34" charset="0"/>
                <a:sym typeface="Arial"/>
              </a:rPr>
              <a:t>Photographs – to document injuries</a:t>
            </a:r>
            <a:endParaRPr sz="2200" dirty="0">
              <a:latin typeface="Arial" panose="020B0604020202020204" pitchFamily="34" charset="0"/>
            </a:endParaRPr>
          </a:p>
          <a:p>
            <a:pPr marL="457189" lvl="1" indent="-457189">
              <a:lnSpc>
                <a:spcPct val="108000"/>
              </a:lnSpc>
              <a:spcAft>
                <a:spcPts val="1200"/>
              </a:spcAft>
              <a:buClr>
                <a:schemeClr val="accent2"/>
              </a:buClr>
              <a:buSzPct val="125000"/>
              <a:buFont typeface="Arial" panose="020B0604020202020204" pitchFamily="34" charset="0"/>
              <a:buChar char="•"/>
            </a:pPr>
            <a:r>
              <a:rPr lang="fr" sz="2200" dirty="0">
                <a:solidFill>
                  <a:srgbClr val="000000"/>
                </a:solidFill>
                <a:latin typeface="Arial" panose="020B0604020202020204" pitchFamily="34" charset="0"/>
                <a:sym typeface="Arial"/>
              </a:rPr>
              <a:t>Visible foreign objects</a:t>
            </a:r>
            <a:endParaRPr sz="2200" dirty="0">
              <a:latin typeface="Arial" panose="020B0604020202020204" pitchFamily="34" charset="0"/>
            </a:endParaRPr>
          </a:p>
          <a:p>
            <a:pPr marL="457189" lvl="1" indent="-457189">
              <a:lnSpc>
                <a:spcPct val="108000"/>
              </a:lnSpc>
              <a:spcAft>
                <a:spcPts val="1200"/>
              </a:spcAft>
              <a:buClr>
                <a:schemeClr val="accent2"/>
              </a:buClr>
              <a:buSzPct val="125000"/>
              <a:buFont typeface="Arial" panose="020B0604020202020204" pitchFamily="34" charset="0"/>
              <a:buChar char="•"/>
            </a:pPr>
            <a:r>
              <a:rPr lang="fr" sz="2200" dirty="0">
                <a:solidFill>
                  <a:srgbClr val="000000"/>
                </a:solidFill>
                <a:latin typeface="Arial" panose="020B0604020202020204" pitchFamily="34" charset="0"/>
                <a:sym typeface="Arial"/>
              </a:rPr>
              <a:t>Visible foreign biological material (e.g. skin scrapings under the survivor’s nails)</a:t>
            </a:r>
            <a:endParaRPr sz="2200" dirty="0">
              <a:solidFill>
                <a:srgbClr val="000000"/>
              </a:solidFill>
              <a:latin typeface="Arial" panose="020B0604020202020204" pitchFamily="34" charset="0"/>
              <a:sym typeface="Arial"/>
            </a:endParaRPr>
          </a:p>
        </p:txBody>
      </p:sp>
      <p:sp>
        <p:nvSpPr>
          <p:cNvPr id="2" name="TextBox 1">
            <a:extLst>
              <a:ext uri="{FF2B5EF4-FFF2-40B4-BE49-F238E27FC236}">
                <a16:creationId xmlns:a16="http://schemas.microsoft.com/office/drawing/2014/main" id="{4FABEC2D-7496-A98D-0E59-4120B99C8915}"/>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15.10</a:t>
            </a:r>
          </a:p>
        </p:txBody>
      </p:sp>
    </p:spTree>
    <p:extLst>
      <p:ext uri="{BB962C8B-B14F-4D97-AF65-F5344CB8AC3E}">
        <p14:creationId xmlns:p14="http://schemas.microsoft.com/office/powerpoint/2010/main" val="1372983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8"/>
        <p:cNvGrpSpPr/>
        <p:nvPr/>
      </p:nvGrpSpPr>
      <p:grpSpPr>
        <a:xfrm>
          <a:off x="0" y="0"/>
          <a:ext cx="0" cy="0"/>
          <a:chOff x="0" y="0"/>
          <a:chExt cx="0" cy="0"/>
        </a:xfrm>
      </p:grpSpPr>
      <p:sp>
        <p:nvSpPr>
          <p:cNvPr id="2469" name="Google Shape;2469;p276"/>
          <p:cNvSpPr txBox="1"/>
          <p:nvPr/>
        </p:nvSpPr>
        <p:spPr>
          <a:xfrm>
            <a:off x="0" y="0"/>
            <a:ext cx="12192000" cy="1371600"/>
          </a:xfrm>
          <a:prstGeom prst="rect">
            <a:avLst/>
          </a:prstGeom>
          <a:noFill/>
          <a:ln>
            <a:noFill/>
          </a:ln>
        </p:spPr>
        <p:txBody>
          <a:bodyPr spcFirstLastPara="1" wrap="square" lIns="121900" tIns="121900" rIns="121900" bIns="121900" anchor="ctr" anchorCtr="0">
            <a:noAutofit/>
          </a:bodyPr>
          <a:lstStyle/>
          <a:p>
            <a:pPr algn="ctr">
              <a:lnSpc>
                <a:spcPct val="90000"/>
              </a:lnSpc>
              <a:spcAft>
                <a:spcPts val="800"/>
              </a:spcAft>
              <a:buClr>
                <a:srgbClr val="000000"/>
              </a:buClr>
              <a:buSzPts val="2400"/>
            </a:pPr>
            <a:r>
              <a:rPr lang="fr" sz="3400" b="1">
                <a:solidFill>
                  <a:schemeClr val="accent3"/>
                </a:solidFill>
                <a:latin typeface="+mj-lt"/>
                <a:cs typeface="Arial"/>
                <a:sym typeface="Arial"/>
              </a:rPr>
              <a:t>Forensic analysis</a:t>
            </a:r>
            <a:endParaRPr sz="3400" b="1">
              <a:solidFill>
                <a:schemeClr val="accent3"/>
              </a:solidFill>
              <a:latin typeface="+mj-lt"/>
              <a:cs typeface="Arial"/>
              <a:sym typeface="Arial"/>
            </a:endParaRPr>
          </a:p>
        </p:txBody>
      </p:sp>
      <p:sp>
        <p:nvSpPr>
          <p:cNvPr id="2470" name="Google Shape;2470;p276"/>
          <p:cNvSpPr txBox="1">
            <a:spLocks noGrp="1"/>
          </p:cNvSpPr>
          <p:nvPr>
            <p:ph type="title"/>
          </p:nvPr>
        </p:nvSpPr>
        <p:spPr>
          <a:xfrm>
            <a:off x="2314936" y="1283423"/>
            <a:ext cx="9375493" cy="3821012"/>
          </a:xfrm>
          <a:prstGeom prst="rect">
            <a:avLst/>
          </a:prstGeom>
          <a:noFill/>
          <a:ln>
            <a:noFill/>
          </a:ln>
        </p:spPr>
        <p:txBody>
          <a:bodyPr spcFirstLastPara="1" vert="horz" wrap="square" lIns="121900" tIns="121900" rIns="121900" bIns="121900" rtlCol="0" anchor="t" anchorCtr="0">
            <a:noAutofit/>
          </a:bodyPr>
          <a:lstStyle/>
          <a:p>
            <a:pPr marL="457189" lvl="1" indent="-457189" algn="l" rtl="0">
              <a:lnSpc>
                <a:spcPct val="108000"/>
              </a:lnSpc>
              <a:spcAft>
                <a:spcPts val="1200"/>
              </a:spcAft>
              <a:buClr>
                <a:schemeClr val="accent2"/>
              </a:buClr>
              <a:buSzPct val="125000"/>
              <a:buFont typeface="Arial" panose="020B0604020202020204" pitchFamily="34" charset="0"/>
              <a:buChar char="•"/>
            </a:pPr>
            <a:r>
              <a:rPr lang="en-GB" sz="2400">
                <a:solidFill>
                  <a:srgbClr val="000000"/>
                </a:solidFill>
                <a:sym typeface="Arial"/>
              </a:rPr>
              <a:t>The provider’s job is to collect, document and store evidence thoroughly and without contamination, to enable a credible chain of evidence and forensic analysis/report. </a:t>
            </a:r>
            <a:r>
              <a:rPr lang="en-GB" sz="2400" dirty="0">
                <a:solidFill>
                  <a:srgbClr val="000000"/>
                </a:solidFill>
                <a:sym typeface="Arial"/>
              </a:rPr>
              <a:t>Forensic samples are transferred to specialty laboratories for analysis.</a:t>
            </a:r>
            <a:endParaRPr lang="en-GB" sz="2400" dirty="0"/>
          </a:p>
          <a:p>
            <a:pPr marL="457189" lvl="1" indent="-457189" algn="l" rtl="0">
              <a:lnSpc>
                <a:spcPct val="108000"/>
              </a:lnSpc>
              <a:spcAft>
                <a:spcPts val="1200"/>
              </a:spcAft>
              <a:buClr>
                <a:schemeClr val="accent2"/>
              </a:buClr>
              <a:buSzPct val="125000"/>
              <a:buFont typeface="Arial" panose="020B0604020202020204" pitchFamily="34" charset="0"/>
              <a:buChar char="•"/>
            </a:pPr>
            <a:r>
              <a:rPr lang="en-GB" sz="2400" dirty="0">
                <a:solidFill>
                  <a:srgbClr val="000000"/>
                </a:solidFill>
                <a:sym typeface="Arial"/>
              </a:rPr>
              <a:t>Forensic lab reports are forwarded to the investigating officer(s) and/or legal teams and brought before a court during judicial proceedings.</a:t>
            </a:r>
            <a:endParaRPr lang="en-GB" sz="2400" dirty="0"/>
          </a:p>
          <a:p>
            <a:pPr marL="457189" lvl="1" indent="-457189" algn="l" rtl="0">
              <a:lnSpc>
                <a:spcPct val="108000"/>
              </a:lnSpc>
              <a:spcAft>
                <a:spcPts val="1200"/>
              </a:spcAft>
              <a:buClr>
                <a:schemeClr val="accent2"/>
              </a:buClr>
              <a:buSzPct val="125000"/>
              <a:buFont typeface="Arial" panose="020B0604020202020204" pitchFamily="34" charset="0"/>
              <a:buChar char="•"/>
            </a:pPr>
            <a:r>
              <a:rPr lang="en-GB" sz="2400" dirty="0">
                <a:solidFill>
                  <a:srgbClr val="000000"/>
                </a:solidFill>
                <a:sym typeface="Arial"/>
              </a:rPr>
              <a:t>Evidence is </a:t>
            </a:r>
            <a:r>
              <a:rPr lang="en-GB" sz="2400" b="1" u="sng" dirty="0">
                <a:solidFill>
                  <a:schemeClr val="accent2"/>
                </a:solidFill>
              </a:rPr>
              <a:t>not</a:t>
            </a:r>
            <a:r>
              <a:rPr lang="en-GB" sz="2400" dirty="0">
                <a:solidFill>
                  <a:srgbClr val="000000"/>
                </a:solidFill>
                <a:sym typeface="Arial"/>
              </a:rPr>
              <a:t> collected for the police but for the court as a means to access justice for the victims.</a:t>
            </a:r>
          </a:p>
        </p:txBody>
      </p:sp>
      <p:pic>
        <p:nvPicPr>
          <p:cNvPr id="5" name="Graphic 4">
            <a:extLst>
              <a:ext uri="{FF2B5EF4-FFF2-40B4-BE49-F238E27FC236}">
                <a16:creationId xmlns:a16="http://schemas.microsoft.com/office/drawing/2014/main" id="{9A718742-2FAB-F61D-34A9-C328F31DEB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571" y="2060293"/>
            <a:ext cx="1777678" cy="1777678"/>
          </a:xfrm>
          <a:prstGeom prst="rect">
            <a:avLst/>
          </a:prstGeom>
        </p:spPr>
      </p:pic>
      <p:sp>
        <p:nvSpPr>
          <p:cNvPr id="2" name="TextBox 1">
            <a:extLst>
              <a:ext uri="{FF2B5EF4-FFF2-40B4-BE49-F238E27FC236}">
                <a16:creationId xmlns:a16="http://schemas.microsoft.com/office/drawing/2014/main" id="{8D349232-CA5E-318A-20A5-EB755A89E15A}"/>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15.11</a:t>
            </a:r>
          </a:p>
        </p:txBody>
      </p:sp>
    </p:spTree>
    <p:extLst>
      <p:ext uri="{BB962C8B-B14F-4D97-AF65-F5344CB8AC3E}">
        <p14:creationId xmlns:p14="http://schemas.microsoft.com/office/powerpoint/2010/main" val="2620479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2480" name="Google Shape;2480;p277"/>
          <p:cNvSpPr txBox="1"/>
          <p:nvPr/>
        </p:nvSpPr>
        <p:spPr>
          <a:xfrm>
            <a:off x="421277" y="1231757"/>
            <a:ext cx="7546694" cy="4524069"/>
          </a:xfrm>
          <a:prstGeom prst="rect">
            <a:avLst/>
          </a:prstGeom>
          <a:noFill/>
          <a:ln>
            <a:noFill/>
          </a:ln>
        </p:spPr>
        <p:txBody>
          <a:bodyPr spcFirstLastPara="1" wrap="square" lIns="121900" tIns="60933" rIns="121900" bIns="60933" anchor="t" anchorCtr="0">
            <a:spAutoFit/>
          </a:bodyPr>
          <a:lstStyle/>
          <a:p>
            <a:pPr>
              <a:lnSpc>
                <a:spcPct val="108000"/>
              </a:lnSpc>
              <a:spcAft>
                <a:spcPts val="1200"/>
              </a:spcAft>
            </a:pPr>
            <a:r>
              <a:rPr lang="fr" sz="2400" b="1" dirty="0">
                <a:solidFill>
                  <a:schemeClr val="accent2"/>
                </a:solidFill>
                <a:latin typeface="Arial"/>
                <a:ea typeface="Arial"/>
                <a:cs typeface="Arial"/>
                <a:sym typeface="Arial"/>
              </a:rPr>
              <a:t>Maximum times </a:t>
            </a:r>
            <a:r>
              <a:rPr lang="fr" sz="2400" dirty="0">
                <a:latin typeface="Arial"/>
                <a:ea typeface="Arial"/>
                <a:cs typeface="Arial"/>
                <a:sym typeface="Arial"/>
              </a:rPr>
              <a:t>for collecting evidence after assault:</a:t>
            </a:r>
            <a:endParaRPr sz="2400" dirty="0">
              <a:latin typeface="Arial" panose="020B0604020202020204" pitchFamily="34" charset="0"/>
            </a:endParaRPr>
          </a:p>
          <a:p>
            <a:pPr marL="1828789" lvl="4" indent="-457189">
              <a:lnSpc>
                <a:spcPct val="108000"/>
              </a:lnSpc>
              <a:spcAft>
                <a:spcPts val="1200"/>
              </a:spcAft>
              <a:buClr>
                <a:schemeClr val="accent2"/>
              </a:buClr>
              <a:buSzPct val="125000"/>
              <a:buFont typeface="Arial" panose="020B0604020202020204" pitchFamily="34" charset="0"/>
              <a:buChar char="•"/>
            </a:pPr>
            <a:r>
              <a:rPr lang="fr" sz="2200" dirty="0">
                <a:solidFill>
                  <a:srgbClr val="000000"/>
                </a:solidFill>
                <a:latin typeface="Arial"/>
                <a:ea typeface="Arial"/>
                <a:cs typeface="Arial"/>
                <a:sym typeface="Arial"/>
              </a:rPr>
              <a:t>Skin, including bite marks – </a:t>
            </a:r>
            <a:r>
              <a:rPr lang="fr" sz="2200" dirty="0">
                <a:solidFill>
                  <a:schemeClr val="accent2"/>
                </a:solidFill>
                <a:latin typeface="Arial"/>
                <a:ea typeface="Arial"/>
                <a:cs typeface="Arial"/>
                <a:sym typeface="Arial"/>
              </a:rPr>
              <a:t>72 hours</a:t>
            </a:r>
            <a:endParaRPr sz="2200" dirty="0">
              <a:solidFill>
                <a:schemeClr val="accent2"/>
              </a:solidFill>
              <a:latin typeface="Arial" panose="020B0604020202020204" pitchFamily="34" charset="0"/>
            </a:endParaRPr>
          </a:p>
          <a:p>
            <a:pPr marL="1828789" lvl="4" indent="-457189">
              <a:lnSpc>
                <a:spcPct val="108000"/>
              </a:lnSpc>
              <a:spcAft>
                <a:spcPts val="1200"/>
              </a:spcAft>
              <a:buClr>
                <a:schemeClr val="accent2"/>
              </a:buClr>
              <a:buSzPct val="125000"/>
              <a:buFont typeface="Arial" panose="020B0604020202020204" pitchFamily="34" charset="0"/>
              <a:buChar char="•"/>
            </a:pPr>
            <a:r>
              <a:rPr lang="fr" sz="2200" dirty="0">
                <a:solidFill>
                  <a:srgbClr val="000000"/>
                </a:solidFill>
                <a:latin typeface="Arial"/>
                <a:ea typeface="Arial"/>
                <a:cs typeface="Arial"/>
                <a:sym typeface="Arial"/>
              </a:rPr>
              <a:t>Mouth – </a:t>
            </a:r>
            <a:r>
              <a:rPr lang="fr" sz="2200" dirty="0">
                <a:solidFill>
                  <a:schemeClr val="accent2"/>
                </a:solidFill>
                <a:latin typeface="Arial"/>
                <a:ea typeface="Arial"/>
                <a:cs typeface="Arial"/>
                <a:sym typeface="Arial"/>
              </a:rPr>
              <a:t>12 hours</a:t>
            </a:r>
            <a:endParaRPr sz="2200" dirty="0">
              <a:solidFill>
                <a:schemeClr val="accent2"/>
              </a:solidFill>
              <a:latin typeface="Arial" panose="020B0604020202020204" pitchFamily="34" charset="0"/>
            </a:endParaRPr>
          </a:p>
          <a:p>
            <a:pPr marL="1828789" lvl="4" indent="-457189">
              <a:lnSpc>
                <a:spcPct val="108000"/>
              </a:lnSpc>
              <a:spcAft>
                <a:spcPts val="1200"/>
              </a:spcAft>
              <a:buClr>
                <a:schemeClr val="accent2"/>
              </a:buClr>
              <a:buSzPct val="125000"/>
              <a:buFont typeface="Arial" panose="020B0604020202020204" pitchFamily="34" charset="0"/>
              <a:buChar char="•"/>
            </a:pPr>
            <a:r>
              <a:rPr lang="fr" sz="2200" dirty="0">
                <a:solidFill>
                  <a:srgbClr val="000000"/>
                </a:solidFill>
                <a:latin typeface="Arial"/>
                <a:ea typeface="Arial"/>
                <a:cs typeface="Arial"/>
                <a:sym typeface="Arial"/>
              </a:rPr>
              <a:t>Vagina – </a:t>
            </a:r>
            <a:r>
              <a:rPr lang="fr" sz="2200" dirty="0">
                <a:solidFill>
                  <a:schemeClr val="accent2"/>
                </a:solidFill>
                <a:latin typeface="Arial"/>
                <a:ea typeface="Arial"/>
                <a:cs typeface="Arial"/>
                <a:sym typeface="Arial"/>
              </a:rPr>
              <a:t>up to 5 days</a:t>
            </a:r>
            <a:endParaRPr sz="2200" dirty="0">
              <a:solidFill>
                <a:schemeClr val="accent2"/>
              </a:solidFill>
              <a:latin typeface="Arial" panose="020B0604020202020204" pitchFamily="34" charset="0"/>
            </a:endParaRPr>
          </a:p>
          <a:p>
            <a:pPr marL="1828789" lvl="4" indent="-457189">
              <a:lnSpc>
                <a:spcPct val="108000"/>
              </a:lnSpc>
              <a:spcAft>
                <a:spcPts val="1200"/>
              </a:spcAft>
              <a:buClr>
                <a:schemeClr val="accent2"/>
              </a:buClr>
              <a:buSzPct val="125000"/>
              <a:buFont typeface="Arial" panose="020B0604020202020204" pitchFamily="34" charset="0"/>
              <a:buChar char="•"/>
            </a:pPr>
            <a:r>
              <a:rPr lang="fr" sz="2200" dirty="0">
                <a:solidFill>
                  <a:srgbClr val="000000"/>
                </a:solidFill>
                <a:latin typeface="Arial"/>
                <a:ea typeface="Arial"/>
                <a:cs typeface="Arial"/>
                <a:sym typeface="Arial"/>
              </a:rPr>
              <a:t>Anus – </a:t>
            </a:r>
            <a:r>
              <a:rPr lang="fr" sz="2200" dirty="0">
                <a:solidFill>
                  <a:schemeClr val="accent2"/>
                </a:solidFill>
                <a:latin typeface="Arial"/>
                <a:ea typeface="Arial"/>
                <a:cs typeface="Arial"/>
                <a:sym typeface="Arial"/>
              </a:rPr>
              <a:t>48 hours</a:t>
            </a:r>
            <a:endParaRPr sz="2200" dirty="0">
              <a:solidFill>
                <a:schemeClr val="accent2"/>
              </a:solidFill>
              <a:latin typeface="Arial" panose="020B0604020202020204" pitchFamily="34" charset="0"/>
            </a:endParaRPr>
          </a:p>
          <a:p>
            <a:pPr marL="1828789" lvl="4" indent="-457189">
              <a:lnSpc>
                <a:spcPct val="108000"/>
              </a:lnSpc>
              <a:spcAft>
                <a:spcPts val="1200"/>
              </a:spcAft>
              <a:buClr>
                <a:schemeClr val="accent2"/>
              </a:buClr>
              <a:buSzPct val="125000"/>
              <a:buFont typeface="Arial" panose="020B0604020202020204" pitchFamily="34" charset="0"/>
              <a:buChar char="•"/>
            </a:pPr>
            <a:r>
              <a:rPr lang="fr" sz="2200" dirty="0">
                <a:solidFill>
                  <a:srgbClr val="000000"/>
                </a:solidFill>
                <a:latin typeface="Arial"/>
                <a:ea typeface="Arial"/>
                <a:cs typeface="Arial"/>
                <a:sym typeface="Arial"/>
              </a:rPr>
              <a:t>Urine (toxicology) 50 ml – </a:t>
            </a:r>
            <a:r>
              <a:rPr lang="fr" sz="2200" dirty="0">
                <a:solidFill>
                  <a:schemeClr val="accent2"/>
                </a:solidFill>
                <a:latin typeface="Arial"/>
                <a:ea typeface="Arial"/>
                <a:cs typeface="Arial"/>
                <a:sym typeface="Arial"/>
              </a:rPr>
              <a:t>up to 5 days</a:t>
            </a:r>
            <a:endParaRPr sz="2200" dirty="0">
              <a:solidFill>
                <a:schemeClr val="accent2"/>
              </a:solidFill>
              <a:latin typeface="Arial" panose="020B0604020202020204" pitchFamily="34" charset="0"/>
            </a:endParaRPr>
          </a:p>
          <a:p>
            <a:pPr marL="1828789" lvl="4" indent="-457189">
              <a:lnSpc>
                <a:spcPct val="108000"/>
              </a:lnSpc>
              <a:spcAft>
                <a:spcPts val="1200"/>
              </a:spcAft>
              <a:buClr>
                <a:schemeClr val="accent2"/>
              </a:buClr>
              <a:buSzPct val="125000"/>
              <a:buFont typeface="Arial" panose="020B0604020202020204" pitchFamily="34" charset="0"/>
              <a:buChar char="•"/>
            </a:pPr>
            <a:r>
              <a:rPr lang="fr" sz="2200" dirty="0">
                <a:solidFill>
                  <a:srgbClr val="000000"/>
                </a:solidFill>
                <a:latin typeface="Arial"/>
                <a:ea typeface="Arial"/>
                <a:cs typeface="Arial"/>
                <a:sym typeface="Arial"/>
              </a:rPr>
              <a:t>Blood (toxicology) 2 × 5 ml samples – </a:t>
            </a:r>
            <a:r>
              <a:rPr lang="fr" sz="2200" dirty="0">
                <a:solidFill>
                  <a:schemeClr val="accent2"/>
                </a:solidFill>
                <a:latin typeface="Arial"/>
                <a:ea typeface="Arial"/>
                <a:cs typeface="Arial"/>
                <a:sym typeface="Arial"/>
              </a:rPr>
              <a:t>up to 48 hours</a:t>
            </a:r>
            <a:r>
              <a:rPr lang="fr" sz="2200" dirty="0">
                <a:solidFill>
                  <a:srgbClr val="000000"/>
                </a:solidFill>
                <a:latin typeface="Arial"/>
                <a:ea typeface="Arial"/>
                <a:cs typeface="Arial"/>
                <a:sym typeface="Arial"/>
              </a:rPr>
              <a:t> in tubes containing sodium fluoride and potassium oxalate</a:t>
            </a:r>
            <a:endParaRPr sz="2200" dirty="0">
              <a:latin typeface="Arial" panose="020B0604020202020204" pitchFamily="34" charset="0"/>
            </a:endParaRPr>
          </a:p>
        </p:txBody>
      </p:sp>
      <p:pic>
        <p:nvPicPr>
          <p:cNvPr id="8" name="Graphic 7" descr="Stopwatch with solid fill">
            <a:extLst>
              <a:ext uri="{FF2B5EF4-FFF2-40B4-BE49-F238E27FC236}">
                <a16:creationId xmlns:a16="http://schemas.microsoft.com/office/drawing/2014/main" id="{4659F279-4B2E-CF74-9981-49AD11433E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4909" y="2524968"/>
            <a:ext cx="1808063" cy="1808063"/>
          </a:xfrm>
          <a:prstGeom prst="rect">
            <a:avLst/>
          </a:prstGeom>
        </p:spPr>
      </p:pic>
      <p:sp>
        <p:nvSpPr>
          <p:cNvPr id="2476" name="Google Shape;2476;p277"/>
          <p:cNvSpPr txBox="1"/>
          <p:nvPr/>
        </p:nvSpPr>
        <p:spPr>
          <a:xfrm>
            <a:off x="0" y="12556"/>
            <a:ext cx="12192000" cy="1219201"/>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pPr>
            <a:r>
              <a:rPr lang="fr" sz="3400" b="1">
                <a:solidFill>
                  <a:schemeClr val="accent3"/>
                </a:solidFill>
                <a:latin typeface="+mj-lt"/>
                <a:cs typeface="Arial"/>
                <a:sym typeface="Arial"/>
              </a:rPr>
              <a:t>When to collect</a:t>
            </a:r>
            <a:endParaRPr sz="3400" b="1">
              <a:solidFill>
                <a:schemeClr val="accent3"/>
              </a:solidFill>
              <a:latin typeface="+mj-lt"/>
              <a:cs typeface="Arial"/>
              <a:sym typeface="Arial"/>
            </a:endParaRPr>
          </a:p>
        </p:txBody>
      </p:sp>
      <p:sp>
        <p:nvSpPr>
          <p:cNvPr id="2478" name="Google Shape;2478;p277"/>
          <p:cNvSpPr txBox="1"/>
          <p:nvPr/>
        </p:nvSpPr>
        <p:spPr>
          <a:xfrm>
            <a:off x="1239865" y="4889029"/>
            <a:ext cx="11344760" cy="1608971"/>
          </a:xfrm>
          <a:prstGeom prst="rect">
            <a:avLst/>
          </a:prstGeom>
          <a:noFill/>
          <a:ln>
            <a:noFill/>
          </a:ln>
        </p:spPr>
        <p:txBody>
          <a:bodyPr spcFirstLastPara="1" wrap="square" lIns="121900" tIns="60933" rIns="121900" bIns="60933" anchor="t" anchorCtr="0">
            <a:noAutofit/>
          </a:bodyPr>
          <a:lstStyle/>
          <a:p>
            <a:pPr marR="970256">
              <a:lnSpc>
                <a:spcPct val="113000"/>
              </a:lnSpc>
            </a:pPr>
            <a:endParaRPr sz="2133">
              <a:solidFill>
                <a:srgbClr val="000000"/>
              </a:solidFill>
              <a:latin typeface="Arial"/>
              <a:ea typeface="Arial"/>
              <a:cs typeface="Arial"/>
              <a:sym typeface="Arial"/>
            </a:endParaRPr>
          </a:p>
        </p:txBody>
      </p:sp>
      <p:sp>
        <p:nvSpPr>
          <p:cNvPr id="2479" name="Google Shape;2479;p277"/>
          <p:cNvSpPr txBox="1"/>
          <p:nvPr/>
        </p:nvSpPr>
        <p:spPr>
          <a:xfrm>
            <a:off x="8378697" y="1266720"/>
            <a:ext cx="3288584" cy="4441739"/>
          </a:xfrm>
          <a:prstGeom prst="rect">
            <a:avLst/>
          </a:prstGeom>
          <a:solidFill>
            <a:schemeClr val="accent1"/>
          </a:solidFill>
          <a:ln w="28575" cap="flat" cmpd="sng">
            <a:solidFill>
              <a:schemeClr val="accent2"/>
            </a:solidFill>
            <a:prstDash val="solid"/>
            <a:round/>
            <a:headEnd type="none" w="sm" len="sm"/>
            <a:tailEnd type="none" w="sm" len="sm"/>
          </a:ln>
        </p:spPr>
        <p:txBody>
          <a:bodyPr spcFirstLastPara="1" wrap="square" lIns="121900" tIns="60933" rIns="121900" bIns="60933" anchor="t" anchorCtr="0">
            <a:spAutoFit/>
          </a:bodyPr>
          <a:lstStyle/>
          <a:p>
            <a:pPr>
              <a:lnSpc>
                <a:spcPct val="108000"/>
              </a:lnSpc>
              <a:spcAft>
                <a:spcPts val="800"/>
              </a:spcAft>
            </a:pPr>
            <a:r>
              <a:rPr lang="fr" sz="2133" b="1" dirty="0">
                <a:solidFill>
                  <a:schemeClr val="accent3"/>
                </a:solidFill>
                <a:latin typeface="Arial"/>
                <a:ea typeface="Arial"/>
                <a:cs typeface="Arial"/>
                <a:sym typeface="Arial"/>
              </a:rPr>
              <a:t>Remember:</a:t>
            </a:r>
            <a:endParaRPr sz="2133" dirty="0">
              <a:solidFill>
                <a:schemeClr val="accent3"/>
              </a:solidFill>
              <a:latin typeface="Arial" panose="020B0604020202020204" pitchFamily="34" charset="0"/>
            </a:endParaRPr>
          </a:p>
          <a:p>
            <a:pPr marL="380990" indent="-380990">
              <a:lnSpc>
                <a:spcPct val="108000"/>
              </a:lnSpc>
              <a:spcAft>
                <a:spcPts val="800"/>
              </a:spcAft>
              <a:buClr>
                <a:schemeClr val="accent2"/>
              </a:buClr>
              <a:buSzPct val="100000"/>
              <a:buFont typeface="Wingdings" pitchFamily="2" charset="2"/>
              <a:buChar char="ü"/>
            </a:pPr>
            <a:r>
              <a:rPr lang="fr" sz="2000" dirty="0">
                <a:solidFill>
                  <a:schemeClr val="bg1"/>
                </a:solidFill>
                <a:latin typeface="Arial" panose="020B0604020202020204" pitchFamily="34" charset="0"/>
                <a:sym typeface="Arial"/>
              </a:rPr>
              <a:t>Only medico-legal evidence that can be collected, stored and analysed should be gathered</a:t>
            </a:r>
            <a:endParaRPr sz="2000" dirty="0">
              <a:solidFill>
                <a:schemeClr val="bg1"/>
              </a:solidFill>
              <a:latin typeface="Arial" panose="020B0604020202020204" pitchFamily="34" charset="0"/>
            </a:endParaRPr>
          </a:p>
          <a:p>
            <a:pPr marL="380990" indent="-380990">
              <a:lnSpc>
                <a:spcPct val="108000"/>
              </a:lnSpc>
              <a:spcAft>
                <a:spcPts val="800"/>
              </a:spcAft>
              <a:buClr>
                <a:schemeClr val="accent2"/>
              </a:buClr>
              <a:buSzPct val="100000"/>
              <a:buFont typeface="Wingdings" pitchFamily="2" charset="2"/>
              <a:buChar char="ü"/>
            </a:pPr>
            <a:r>
              <a:rPr lang="fr" sz="2000" dirty="0">
                <a:solidFill>
                  <a:schemeClr val="bg1"/>
                </a:solidFill>
                <a:latin typeface="Arial" panose="020B0604020202020204" pitchFamily="34" charset="0"/>
                <a:sym typeface="Arial"/>
              </a:rPr>
              <a:t>Analysis of forensic evidence requires specialist laboratories and technicians and is not available in many contexts</a:t>
            </a:r>
            <a:endParaRPr sz="2000" dirty="0">
              <a:solidFill>
                <a:schemeClr val="bg1"/>
              </a:solidFill>
              <a:latin typeface="Arial" panose="020B0604020202020204" pitchFamily="34" charset="0"/>
              <a:sym typeface="Arial"/>
            </a:endParaRPr>
          </a:p>
        </p:txBody>
      </p:sp>
      <p:sp>
        <p:nvSpPr>
          <p:cNvPr id="2481" name="Google Shape;2481;p277" descr="Stopwatch with solid fill"/>
          <p:cNvSpPr/>
          <p:nvPr/>
        </p:nvSpPr>
        <p:spPr>
          <a:xfrm>
            <a:off x="2975424" y="201616"/>
            <a:ext cx="1219200" cy="1219200"/>
          </a:xfrm>
          <a:prstGeom prst="rect">
            <a:avLst/>
          </a:prstGeom>
          <a:noFill/>
          <a:ln>
            <a:noFill/>
          </a:ln>
        </p:spPr>
        <p:txBody>
          <a:bodyPr/>
          <a:lstStyle/>
          <a:p>
            <a:endParaRPr lang="en-GB" sz="2400">
              <a:latin typeface="Arial" panose="020B0604020202020204" pitchFamily="34" charset="0"/>
            </a:endParaRPr>
          </a:p>
        </p:txBody>
      </p:sp>
      <p:sp>
        <p:nvSpPr>
          <p:cNvPr id="2" name="TextBox 1">
            <a:extLst>
              <a:ext uri="{FF2B5EF4-FFF2-40B4-BE49-F238E27FC236}">
                <a16:creationId xmlns:a16="http://schemas.microsoft.com/office/drawing/2014/main" id="{ADB697D5-DC4C-EC4D-0A9C-8A3C25186486}"/>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15.12</a:t>
            </a:r>
          </a:p>
        </p:txBody>
      </p:sp>
    </p:spTree>
    <p:extLst>
      <p:ext uri="{BB962C8B-B14F-4D97-AF65-F5344CB8AC3E}">
        <p14:creationId xmlns:p14="http://schemas.microsoft.com/office/powerpoint/2010/main" val="455493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85"/>
        <p:cNvGrpSpPr/>
        <p:nvPr/>
      </p:nvGrpSpPr>
      <p:grpSpPr>
        <a:xfrm>
          <a:off x="0" y="0"/>
          <a:ext cx="0" cy="0"/>
          <a:chOff x="0" y="0"/>
          <a:chExt cx="0" cy="0"/>
        </a:xfrm>
      </p:grpSpPr>
      <p:sp>
        <p:nvSpPr>
          <p:cNvPr id="2486" name="Google Shape;2486;p278"/>
          <p:cNvSpPr txBox="1"/>
          <p:nvPr/>
        </p:nvSpPr>
        <p:spPr>
          <a:xfrm>
            <a:off x="0" y="1"/>
            <a:ext cx="12192000" cy="1142999"/>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pPr>
            <a:r>
              <a:rPr lang="fr" sz="3400" b="1">
                <a:solidFill>
                  <a:schemeClr val="accent3"/>
                </a:solidFill>
                <a:latin typeface="+mj-lt"/>
                <a:cs typeface="Arial"/>
                <a:sym typeface="Arial"/>
              </a:rPr>
              <a:t>Skills in action: forensic examination</a:t>
            </a:r>
            <a:endParaRPr sz="3400" b="1">
              <a:solidFill>
                <a:schemeClr val="accent3"/>
              </a:solidFill>
              <a:latin typeface="+mj-lt"/>
              <a:cs typeface="Arial"/>
              <a:sym typeface="Arial"/>
            </a:endParaRPr>
          </a:p>
        </p:txBody>
      </p:sp>
      <p:sp>
        <p:nvSpPr>
          <p:cNvPr id="2489" name="Google Shape;2489;p278" title="Collection of Evidence During Examination"/>
          <p:cNvSpPr/>
          <p:nvPr/>
        </p:nvSpPr>
        <p:spPr>
          <a:xfrm>
            <a:off x="3531476" y="1752993"/>
            <a:ext cx="5129048" cy="3846787"/>
          </a:xfrm>
          <a:prstGeom prst="rect">
            <a:avLst/>
          </a:prstGeom>
          <a:noFill/>
          <a:ln>
            <a:noFill/>
          </a:ln>
        </p:spPr>
        <p:txBody>
          <a:bodyPr/>
          <a:lstStyle/>
          <a:p>
            <a:endParaRPr lang="en-GB" sz="2400">
              <a:latin typeface="Arial" panose="020B0604020202020204" pitchFamily="34" charset="0"/>
            </a:endParaRPr>
          </a:p>
        </p:txBody>
      </p:sp>
      <p:pic>
        <p:nvPicPr>
          <p:cNvPr id="7" name="Online Media 4" title="Collection of Evidence During Examination">
            <a:hlinkClick r:id="" action="ppaction://media"/>
            <a:extLst>
              <a:ext uri="{FF2B5EF4-FFF2-40B4-BE49-F238E27FC236}">
                <a16:creationId xmlns:a16="http://schemas.microsoft.com/office/drawing/2014/main" id="{1042F048-000E-C93D-88F0-50E920831CD5}"/>
              </a:ext>
            </a:extLst>
          </p:cNvPr>
          <p:cNvPicPr>
            <a:picLocks noRot="1" noChangeAspect="1"/>
          </p:cNvPicPr>
          <p:nvPr>
            <a:videoFile r:link="rId1"/>
          </p:nvPr>
        </p:nvPicPr>
        <p:blipFill>
          <a:blip r:embed="rId4"/>
          <a:stretch>
            <a:fillRect/>
          </a:stretch>
        </p:blipFill>
        <p:spPr>
          <a:xfrm>
            <a:off x="3189514" y="1037325"/>
            <a:ext cx="5619781" cy="4214837"/>
          </a:xfrm>
          <a:prstGeom prst="rect">
            <a:avLst/>
          </a:prstGeom>
        </p:spPr>
      </p:pic>
      <p:sp>
        <p:nvSpPr>
          <p:cNvPr id="5" name="TextBox 4">
            <a:extLst>
              <a:ext uri="{FF2B5EF4-FFF2-40B4-BE49-F238E27FC236}">
                <a16:creationId xmlns:a16="http://schemas.microsoft.com/office/drawing/2014/main" id="{DE745FE7-15B8-AAF4-7C4A-1560CFB282F0}"/>
              </a:ext>
            </a:extLst>
          </p:cNvPr>
          <p:cNvSpPr txBox="1"/>
          <p:nvPr/>
        </p:nvSpPr>
        <p:spPr>
          <a:xfrm>
            <a:off x="2809890" y="5287471"/>
            <a:ext cx="6096000" cy="276999"/>
          </a:xfrm>
          <a:prstGeom prst="rect">
            <a:avLst/>
          </a:prstGeom>
          <a:noFill/>
        </p:spPr>
        <p:txBody>
          <a:bodyPr wrap="square">
            <a:spAutoFit/>
          </a:bodyPr>
          <a:lstStyle/>
          <a:p>
            <a:pPr algn="r"/>
            <a:r>
              <a:rPr lang="en-GB" sz="1200">
                <a:latin typeface="Arial"/>
                <a:ea typeface="Arial"/>
                <a:cs typeface="Arial"/>
                <a:sym typeface="Arial"/>
              </a:rPr>
              <a:t>© International Rescue Committee and University of California – Los Angeles. 2008.</a:t>
            </a:r>
            <a:endParaRPr lang="en-GB" sz="1200">
              <a:latin typeface="Arial" panose="020B0604020202020204" pitchFamily="34" charset="0"/>
            </a:endParaRPr>
          </a:p>
        </p:txBody>
      </p:sp>
      <p:grpSp>
        <p:nvGrpSpPr>
          <p:cNvPr id="2" name="Group 1">
            <a:extLst>
              <a:ext uri="{FF2B5EF4-FFF2-40B4-BE49-F238E27FC236}">
                <a16:creationId xmlns:a16="http://schemas.microsoft.com/office/drawing/2014/main" id="{BE620A21-F198-3886-AAD6-D6835E90EB6F}"/>
              </a:ext>
            </a:extLst>
          </p:cNvPr>
          <p:cNvGrpSpPr/>
          <p:nvPr/>
        </p:nvGrpSpPr>
        <p:grpSpPr>
          <a:xfrm>
            <a:off x="2440573" y="1886561"/>
            <a:ext cx="1299943" cy="1299943"/>
            <a:chOff x="4706670" y="3561888"/>
            <a:chExt cx="1475315" cy="1475315"/>
          </a:xfrm>
        </p:grpSpPr>
        <p:sp>
          <p:nvSpPr>
            <p:cNvPr id="3" name="Oval 2">
              <a:extLst>
                <a:ext uri="{FF2B5EF4-FFF2-40B4-BE49-F238E27FC236}">
                  <a16:creationId xmlns:a16="http://schemas.microsoft.com/office/drawing/2014/main" id="{F37A5787-0FAF-6F06-6AB9-93913649EE16}"/>
                </a:ext>
              </a:extLst>
            </p:cNvPr>
            <p:cNvSpPr/>
            <p:nvPr/>
          </p:nvSpPr>
          <p:spPr>
            <a:xfrm>
              <a:off x="4706670" y="3561888"/>
              <a:ext cx="1475315" cy="14753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oogle Shape;290;p50">
              <a:extLst>
                <a:ext uri="{FF2B5EF4-FFF2-40B4-BE49-F238E27FC236}">
                  <a16:creationId xmlns:a16="http://schemas.microsoft.com/office/drawing/2014/main" id="{23F2E8C0-E1F3-8113-9ADF-A2318FFA3900}"/>
                </a:ext>
              </a:extLst>
            </p:cNvPr>
            <p:cNvGrpSpPr/>
            <p:nvPr/>
          </p:nvGrpSpPr>
          <p:grpSpPr>
            <a:xfrm>
              <a:off x="4924538" y="3846334"/>
              <a:ext cx="1039577" cy="806498"/>
              <a:chOff x="511556" y="2988297"/>
              <a:chExt cx="1138555" cy="883285"/>
            </a:xfrm>
          </p:grpSpPr>
          <p:sp>
            <p:nvSpPr>
              <p:cNvPr id="6" name="Google Shape;291;p50">
                <a:extLst>
                  <a:ext uri="{FF2B5EF4-FFF2-40B4-BE49-F238E27FC236}">
                    <a16:creationId xmlns:a16="http://schemas.microsoft.com/office/drawing/2014/main" id="{F8C6E8CF-4A25-03FE-AF68-BE78BE652055}"/>
                  </a:ext>
                </a:extLst>
              </p:cNvPr>
              <p:cNvSpPr/>
              <p:nvPr/>
            </p:nvSpPr>
            <p:spPr>
              <a:xfrm>
                <a:off x="668034" y="3173383"/>
                <a:ext cx="170697" cy="170851"/>
              </a:xfrm>
              <a:prstGeom prst="rect">
                <a:avLst/>
              </a:prstGeom>
              <a:noFill/>
              <a:ln>
                <a:noFill/>
              </a:ln>
            </p:spPr>
            <p:txBody>
              <a:bodyPr/>
              <a:lstStyle/>
              <a:p>
                <a:endParaRPr lang="en-GB" sz="2400">
                  <a:latin typeface="Arial" panose="020B0604020202020204" pitchFamily="34" charset="0"/>
                </a:endParaRPr>
              </a:p>
            </p:txBody>
          </p:sp>
          <p:sp>
            <p:nvSpPr>
              <p:cNvPr id="8" name="Google Shape;292;p50">
                <a:extLst>
                  <a:ext uri="{FF2B5EF4-FFF2-40B4-BE49-F238E27FC236}">
                    <a16:creationId xmlns:a16="http://schemas.microsoft.com/office/drawing/2014/main" id="{D32BADDA-A949-E886-5C2C-450CB0C2D9EE}"/>
                  </a:ext>
                </a:extLst>
              </p:cNvPr>
              <p:cNvSpPr/>
              <p:nvPr/>
            </p:nvSpPr>
            <p:spPr>
              <a:xfrm>
                <a:off x="1066327" y="3116432"/>
                <a:ext cx="170697" cy="170851"/>
              </a:xfrm>
              <a:prstGeom prst="rect">
                <a:avLst/>
              </a:prstGeom>
              <a:noFill/>
              <a:ln>
                <a:noFill/>
              </a:ln>
            </p:spPr>
            <p:txBody>
              <a:bodyPr/>
              <a:lstStyle/>
              <a:p>
                <a:endParaRPr lang="en-GB" sz="2400">
                  <a:latin typeface="Arial" panose="020B0604020202020204" pitchFamily="34" charset="0"/>
                </a:endParaRPr>
              </a:p>
            </p:txBody>
          </p:sp>
          <p:sp>
            <p:nvSpPr>
              <p:cNvPr id="9" name="Google Shape;293;p50">
                <a:extLst>
                  <a:ext uri="{FF2B5EF4-FFF2-40B4-BE49-F238E27FC236}">
                    <a16:creationId xmlns:a16="http://schemas.microsoft.com/office/drawing/2014/main" id="{A71847BD-B6CD-370E-7AEF-09FDB5B0695C}"/>
                  </a:ext>
                </a:extLst>
              </p:cNvPr>
              <p:cNvSpPr/>
              <p:nvPr/>
            </p:nvSpPr>
            <p:spPr>
              <a:xfrm>
                <a:off x="511556" y="2988297"/>
                <a:ext cx="1138555" cy="883285"/>
              </a:xfrm>
              <a:custGeom>
                <a:avLst/>
                <a:gdLst/>
                <a:ahLst/>
                <a:cxnLst/>
                <a:rect l="l" t="t" r="r" b="b"/>
                <a:pathLst>
                  <a:path w="1138555" h="883285" extrusionOk="0">
                    <a:moveTo>
                      <a:pt x="853490" y="213563"/>
                    </a:moveTo>
                    <a:lnTo>
                      <a:pt x="847864" y="164528"/>
                    </a:lnTo>
                    <a:lnTo>
                      <a:pt x="831837" y="119545"/>
                    </a:lnTo>
                    <a:lnTo>
                      <a:pt x="810183" y="85432"/>
                    </a:lnTo>
                    <a:lnTo>
                      <a:pt x="806678" y="79895"/>
                    </a:lnTo>
                    <a:lnTo>
                      <a:pt x="773658" y="46850"/>
                    </a:lnTo>
                    <a:lnTo>
                      <a:pt x="768134" y="43345"/>
                    </a:lnTo>
                    <a:lnTo>
                      <a:pt x="768134" y="213563"/>
                    </a:lnTo>
                    <a:lnTo>
                      <a:pt x="758139" y="263626"/>
                    </a:lnTo>
                    <a:lnTo>
                      <a:pt x="730796" y="304330"/>
                    </a:lnTo>
                    <a:lnTo>
                      <a:pt x="711238" y="317500"/>
                    </a:lnTo>
                    <a:lnTo>
                      <a:pt x="711238" y="768832"/>
                    </a:lnTo>
                    <a:lnTo>
                      <a:pt x="708990" y="779894"/>
                    </a:lnTo>
                    <a:lnTo>
                      <a:pt x="702881" y="788949"/>
                    </a:lnTo>
                    <a:lnTo>
                      <a:pt x="693839" y="795058"/>
                    </a:lnTo>
                    <a:lnTo>
                      <a:pt x="682790" y="797306"/>
                    </a:lnTo>
                    <a:lnTo>
                      <a:pt x="671741" y="795058"/>
                    </a:lnTo>
                    <a:lnTo>
                      <a:pt x="662698" y="788949"/>
                    </a:lnTo>
                    <a:lnTo>
                      <a:pt x="656577" y="779894"/>
                    </a:lnTo>
                    <a:lnTo>
                      <a:pt x="654342" y="768832"/>
                    </a:lnTo>
                    <a:lnTo>
                      <a:pt x="656577" y="757770"/>
                    </a:lnTo>
                    <a:lnTo>
                      <a:pt x="662698" y="748728"/>
                    </a:lnTo>
                    <a:lnTo>
                      <a:pt x="671741" y="742607"/>
                    </a:lnTo>
                    <a:lnTo>
                      <a:pt x="682790" y="740359"/>
                    </a:lnTo>
                    <a:lnTo>
                      <a:pt x="693839" y="742607"/>
                    </a:lnTo>
                    <a:lnTo>
                      <a:pt x="702881" y="748728"/>
                    </a:lnTo>
                    <a:lnTo>
                      <a:pt x="708990" y="757770"/>
                    </a:lnTo>
                    <a:lnTo>
                      <a:pt x="711238" y="768832"/>
                    </a:lnTo>
                    <a:lnTo>
                      <a:pt x="711238" y="317500"/>
                    </a:lnTo>
                    <a:lnTo>
                      <a:pt x="690118" y="331698"/>
                    </a:lnTo>
                    <a:lnTo>
                      <a:pt x="640118" y="341706"/>
                    </a:lnTo>
                    <a:lnTo>
                      <a:pt x="590105" y="331698"/>
                    </a:lnTo>
                    <a:lnTo>
                      <a:pt x="560539" y="311810"/>
                    </a:lnTo>
                    <a:lnTo>
                      <a:pt x="549427" y="304330"/>
                    </a:lnTo>
                    <a:lnTo>
                      <a:pt x="533425" y="280504"/>
                    </a:lnTo>
                    <a:lnTo>
                      <a:pt x="533425" y="398653"/>
                    </a:lnTo>
                    <a:lnTo>
                      <a:pt x="412521" y="398653"/>
                    </a:lnTo>
                    <a:lnTo>
                      <a:pt x="425526" y="378879"/>
                    </a:lnTo>
                    <a:lnTo>
                      <a:pt x="436524" y="357898"/>
                    </a:lnTo>
                    <a:lnTo>
                      <a:pt x="445122" y="335584"/>
                    </a:lnTo>
                    <a:lnTo>
                      <a:pt x="450926" y="311810"/>
                    </a:lnTo>
                    <a:lnTo>
                      <a:pt x="466813" y="337388"/>
                    </a:lnTo>
                    <a:lnTo>
                      <a:pt x="486308" y="360565"/>
                    </a:lnTo>
                    <a:lnTo>
                      <a:pt x="508736" y="381076"/>
                    </a:lnTo>
                    <a:lnTo>
                      <a:pt x="533425" y="398653"/>
                    </a:lnTo>
                    <a:lnTo>
                      <a:pt x="533425" y="280504"/>
                    </a:lnTo>
                    <a:lnTo>
                      <a:pt x="522097" y="263626"/>
                    </a:lnTo>
                    <a:lnTo>
                      <a:pt x="512089" y="213563"/>
                    </a:lnTo>
                    <a:lnTo>
                      <a:pt x="520344" y="172275"/>
                    </a:lnTo>
                    <a:lnTo>
                      <a:pt x="549427" y="122809"/>
                    </a:lnTo>
                    <a:lnTo>
                      <a:pt x="590105" y="95440"/>
                    </a:lnTo>
                    <a:lnTo>
                      <a:pt x="640118" y="85432"/>
                    </a:lnTo>
                    <a:lnTo>
                      <a:pt x="690118" y="95440"/>
                    </a:lnTo>
                    <a:lnTo>
                      <a:pt x="730796" y="122809"/>
                    </a:lnTo>
                    <a:lnTo>
                      <a:pt x="758139" y="163512"/>
                    </a:lnTo>
                    <a:lnTo>
                      <a:pt x="768134" y="213563"/>
                    </a:lnTo>
                    <a:lnTo>
                      <a:pt x="768134" y="43345"/>
                    </a:lnTo>
                    <a:lnTo>
                      <a:pt x="734047" y="21666"/>
                    </a:lnTo>
                    <a:lnTo>
                      <a:pt x="689114" y="5626"/>
                    </a:lnTo>
                    <a:lnTo>
                      <a:pt x="640118" y="0"/>
                    </a:lnTo>
                    <a:lnTo>
                      <a:pt x="589953" y="5943"/>
                    </a:lnTo>
                    <a:lnTo>
                      <a:pt x="544169" y="22834"/>
                    </a:lnTo>
                    <a:lnTo>
                      <a:pt x="504088" y="49301"/>
                    </a:lnTo>
                    <a:lnTo>
                      <a:pt x="470992" y="83947"/>
                    </a:lnTo>
                    <a:lnTo>
                      <a:pt x="446201" y="125412"/>
                    </a:lnTo>
                    <a:lnTo>
                      <a:pt x="431012" y="172275"/>
                    </a:lnTo>
                    <a:lnTo>
                      <a:pt x="411137" y="142379"/>
                    </a:lnTo>
                    <a:lnTo>
                      <a:pt x="405599" y="134035"/>
                    </a:lnTo>
                    <a:lnTo>
                      <a:pt x="372808" y="102158"/>
                    </a:lnTo>
                    <a:lnTo>
                      <a:pt x="369849" y="100317"/>
                    </a:lnTo>
                    <a:lnTo>
                      <a:pt x="369849" y="270522"/>
                    </a:lnTo>
                    <a:lnTo>
                      <a:pt x="359841" y="320573"/>
                    </a:lnTo>
                    <a:lnTo>
                      <a:pt x="332498" y="361276"/>
                    </a:lnTo>
                    <a:lnTo>
                      <a:pt x="291833" y="388645"/>
                    </a:lnTo>
                    <a:lnTo>
                      <a:pt x="241820" y="398653"/>
                    </a:lnTo>
                    <a:lnTo>
                      <a:pt x="191808" y="388645"/>
                    </a:lnTo>
                    <a:lnTo>
                      <a:pt x="151142" y="361276"/>
                    </a:lnTo>
                    <a:lnTo>
                      <a:pt x="123799" y="320573"/>
                    </a:lnTo>
                    <a:lnTo>
                      <a:pt x="113792" y="270522"/>
                    </a:lnTo>
                    <a:lnTo>
                      <a:pt x="123799" y="220459"/>
                    </a:lnTo>
                    <a:lnTo>
                      <a:pt x="151142" y="179755"/>
                    </a:lnTo>
                    <a:lnTo>
                      <a:pt x="191808" y="152387"/>
                    </a:lnTo>
                    <a:lnTo>
                      <a:pt x="241820" y="142379"/>
                    </a:lnTo>
                    <a:lnTo>
                      <a:pt x="291833" y="152387"/>
                    </a:lnTo>
                    <a:lnTo>
                      <a:pt x="332498" y="179755"/>
                    </a:lnTo>
                    <a:lnTo>
                      <a:pt x="359841" y="220459"/>
                    </a:lnTo>
                    <a:lnTo>
                      <a:pt x="369849" y="270522"/>
                    </a:lnTo>
                    <a:lnTo>
                      <a:pt x="369849" y="100317"/>
                    </a:lnTo>
                    <a:lnTo>
                      <a:pt x="333819" y="77863"/>
                    </a:lnTo>
                    <a:lnTo>
                      <a:pt x="289763" y="62382"/>
                    </a:lnTo>
                    <a:lnTo>
                      <a:pt x="241820" y="56959"/>
                    </a:lnTo>
                    <a:lnTo>
                      <a:pt x="192824" y="62585"/>
                    </a:lnTo>
                    <a:lnTo>
                      <a:pt x="147891" y="78625"/>
                    </a:lnTo>
                    <a:lnTo>
                      <a:pt x="108267" y="103797"/>
                    </a:lnTo>
                    <a:lnTo>
                      <a:pt x="75260" y="136855"/>
                    </a:lnTo>
                    <a:lnTo>
                      <a:pt x="50101" y="176504"/>
                    </a:lnTo>
                    <a:lnTo>
                      <a:pt x="34074" y="221475"/>
                    </a:lnTo>
                    <a:lnTo>
                      <a:pt x="28448" y="270522"/>
                    </a:lnTo>
                    <a:lnTo>
                      <a:pt x="34582" y="321043"/>
                    </a:lnTo>
                    <a:lnTo>
                      <a:pt x="51917" y="367157"/>
                    </a:lnTo>
                    <a:lnTo>
                      <a:pt x="78854" y="407670"/>
                    </a:lnTo>
                    <a:lnTo>
                      <a:pt x="113792" y="441363"/>
                    </a:lnTo>
                    <a:lnTo>
                      <a:pt x="113792" y="484085"/>
                    </a:lnTo>
                    <a:lnTo>
                      <a:pt x="85344" y="484085"/>
                    </a:lnTo>
                    <a:lnTo>
                      <a:pt x="56896" y="455612"/>
                    </a:lnTo>
                    <a:lnTo>
                      <a:pt x="0" y="455612"/>
                    </a:lnTo>
                    <a:lnTo>
                      <a:pt x="0" y="597979"/>
                    </a:lnTo>
                    <a:lnTo>
                      <a:pt x="56896" y="597979"/>
                    </a:lnTo>
                    <a:lnTo>
                      <a:pt x="85344" y="569506"/>
                    </a:lnTo>
                    <a:lnTo>
                      <a:pt x="113792" y="569506"/>
                    </a:lnTo>
                    <a:lnTo>
                      <a:pt x="113792" y="825779"/>
                    </a:lnTo>
                    <a:lnTo>
                      <a:pt x="118287" y="847902"/>
                    </a:lnTo>
                    <a:lnTo>
                      <a:pt x="130517" y="866000"/>
                    </a:lnTo>
                    <a:lnTo>
                      <a:pt x="148602" y="878243"/>
                    </a:lnTo>
                    <a:lnTo>
                      <a:pt x="170700" y="882738"/>
                    </a:lnTo>
                    <a:lnTo>
                      <a:pt x="739686" y="882738"/>
                    </a:lnTo>
                    <a:lnTo>
                      <a:pt x="761784" y="878243"/>
                    </a:lnTo>
                    <a:lnTo>
                      <a:pt x="779868" y="866000"/>
                    </a:lnTo>
                    <a:lnTo>
                      <a:pt x="792099" y="847902"/>
                    </a:lnTo>
                    <a:lnTo>
                      <a:pt x="796582" y="825779"/>
                    </a:lnTo>
                    <a:lnTo>
                      <a:pt x="796582" y="797306"/>
                    </a:lnTo>
                    <a:lnTo>
                      <a:pt x="796582" y="740359"/>
                    </a:lnTo>
                    <a:lnTo>
                      <a:pt x="796582" y="569506"/>
                    </a:lnTo>
                    <a:lnTo>
                      <a:pt x="796582" y="484085"/>
                    </a:lnTo>
                    <a:lnTo>
                      <a:pt x="796582" y="455612"/>
                    </a:lnTo>
                    <a:lnTo>
                      <a:pt x="792581" y="434492"/>
                    </a:lnTo>
                    <a:lnTo>
                      <a:pt x="781646" y="416991"/>
                    </a:lnTo>
                    <a:lnTo>
                      <a:pt x="765378" y="404545"/>
                    </a:lnTo>
                    <a:lnTo>
                      <a:pt x="745375" y="398653"/>
                    </a:lnTo>
                    <a:lnTo>
                      <a:pt x="781202" y="372846"/>
                    </a:lnTo>
                    <a:lnTo>
                      <a:pt x="809942" y="341706"/>
                    </a:lnTo>
                    <a:lnTo>
                      <a:pt x="811085" y="340474"/>
                    </a:lnTo>
                    <a:lnTo>
                      <a:pt x="833869" y="302501"/>
                    </a:lnTo>
                    <a:lnTo>
                      <a:pt x="848385" y="259880"/>
                    </a:lnTo>
                    <a:lnTo>
                      <a:pt x="853490" y="213563"/>
                    </a:lnTo>
                    <a:close/>
                  </a:path>
                  <a:path w="1138555" h="883285" extrusionOk="0">
                    <a:moveTo>
                      <a:pt x="1137983" y="398653"/>
                    </a:moveTo>
                    <a:lnTo>
                      <a:pt x="1052639" y="398653"/>
                    </a:lnTo>
                    <a:lnTo>
                      <a:pt x="967282" y="484085"/>
                    </a:lnTo>
                    <a:lnTo>
                      <a:pt x="853490" y="484085"/>
                    </a:lnTo>
                    <a:lnTo>
                      <a:pt x="853490" y="797306"/>
                    </a:lnTo>
                    <a:lnTo>
                      <a:pt x="967282" y="797306"/>
                    </a:lnTo>
                    <a:lnTo>
                      <a:pt x="1052639" y="882738"/>
                    </a:lnTo>
                    <a:lnTo>
                      <a:pt x="1137983" y="882738"/>
                    </a:lnTo>
                    <a:lnTo>
                      <a:pt x="1137983" y="398653"/>
                    </a:lnTo>
                    <a:close/>
                  </a:path>
                </a:pathLst>
              </a:custGeom>
              <a:solidFill>
                <a:schemeClr val="bg1"/>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grpSp>
      <p:sp>
        <p:nvSpPr>
          <p:cNvPr id="10" name="TextBox 9">
            <a:extLst>
              <a:ext uri="{FF2B5EF4-FFF2-40B4-BE49-F238E27FC236}">
                <a16:creationId xmlns:a16="http://schemas.microsoft.com/office/drawing/2014/main" id="{AD32E4BC-F451-57EF-DE58-5E883C1BEDDA}"/>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15.13</a:t>
            </a:r>
          </a:p>
        </p:txBody>
      </p:sp>
    </p:spTree>
    <p:extLst>
      <p:ext uri="{BB962C8B-B14F-4D97-AF65-F5344CB8AC3E}">
        <p14:creationId xmlns:p14="http://schemas.microsoft.com/office/powerpoint/2010/main" val="1741917319"/>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4"/>
        <p:cNvGrpSpPr/>
        <p:nvPr/>
      </p:nvGrpSpPr>
      <p:grpSpPr>
        <a:xfrm>
          <a:off x="0" y="0"/>
          <a:ext cx="0" cy="0"/>
          <a:chOff x="0" y="0"/>
          <a:chExt cx="0" cy="0"/>
        </a:xfrm>
      </p:grpSpPr>
      <p:sp>
        <p:nvSpPr>
          <p:cNvPr id="2495" name="Google Shape;2495;p279"/>
          <p:cNvSpPr txBox="1"/>
          <p:nvPr/>
        </p:nvSpPr>
        <p:spPr>
          <a:xfrm>
            <a:off x="0" y="1"/>
            <a:ext cx="12192000" cy="1153886"/>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pPr>
            <a:r>
              <a:rPr lang="fr" sz="3400" b="1">
                <a:solidFill>
                  <a:schemeClr val="accent3"/>
                </a:solidFill>
                <a:latin typeface="+mj-lt"/>
                <a:cs typeface="Arial"/>
                <a:sym typeface="Arial"/>
              </a:rPr>
              <a:t>Collection</a:t>
            </a:r>
            <a:endParaRPr sz="3400" b="1">
              <a:solidFill>
                <a:schemeClr val="accent3"/>
              </a:solidFill>
              <a:latin typeface="+mj-lt"/>
              <a:cs typeface="Arial"/>
            </a:endParaRPr>
          </a:p>
        </p:txBody>
      </p:sp>
      <p:sp>
        <p:nvSpPr>
          <p:cNvPr id="2497" name="Google Shape;2497;p279"/>
          <p:cNvSpPr txBox="1"/>
          <p:nvPr/>
        </p:nvSpPr>
        <p:spPr>
          <a:xfrm>
            <a:off x="1239865" y="4889029"/>
            <a:ext cx="11344760" cy="1608971"/>
          </a:xfrm>
          <a:prstGeom prst="rect">
            <a:avLst/>
          </a:prstGeom>
          <a:noFill/>
          <a:ln>
            <a:noFill/>
          </a:ln>
        </p:spPr>
        <p:txBody>
          <a:bodyPr spcFirstLastPara="1" wrap="square" lIns="121900" tIns="60933" rIns="121900" bIns="60933" anchor="t" anchorCtr="0">
            <a:noAutofit/>
          </a:bodyPr>
          <a:lstStyle/>
          <a:p>
            <a:pPr marR="970256">
              <a:lnSpc>
                <a:spcPct val="113000"/>
              </a:lnSpc>
            </a:pPr>
            <a:endParaRPr sz="2133">
              <a:solidFill>
                <a:srgbClr val="000000"/>
              </a:solidFill>
              <a:latin typeface="Arial"/>
              <a:ea typeface="Arial"/>
              <a:cs typeface="Arial"/>
              <a:sym typeface="Arial"/>
            </a:endParaRPr>
          </a:p>
        </p:txBody>
      </p:sp>
      <p:sp>
        <p:nvSpPr>
          <p:cNvPr id="2498" name="Google Shape;2498;p279"/>
          <p:cNvSpPr txBox="1"/>
          <p:nvPr/>
        </p:nvSpPr>
        <p:spPr>
          <a:xfrm>
            <a:off x="925286" y="1153887"/>
            <a:ext cx="10113809" cy="4629354"/>
          </a:xfrm>
          <a:prstGeom prst="rect">
            <a:avLst/>
          </a:prstGeom>
          <a:noFill/>
          <a:ln>
            <a:noFill/>
          </a:ln>
        </p:spPr>
        <p:txBody>
          <a:bodyPr spcFirstLastPara="1" wrap="square" lIns="121900" tIns="60933" rIns="121900" bIns="60933" anchor="t" anchorCtr="0">
            <a:spAutoFit/>
          </a:bodyPr>
          <a:lstStyle/>
          <a:p>
            <a:pPr>
              <a:lnSpc>
                <a:spcPct val="108000"/>
              </a:lnSpc>
              <a:spcAft>
                <a:spcPts val="600"/>
              </a:spcAft>
            </a:pPr>
            <a:r>
              <a:rPr lang="fr" sz="2400" dirty="0">
                <a:solidFill>
                  <a:schemeClr val="accent2"/>
                </a:solidFill>
                <a:latin typeface="Arial"/>
                <a:ea typeface="Arial"/>
                <a:cs typeface="Arial"/>
                <a:sym typeface="Arial"/>
              </a:rPr>
              <a:t>Deciding whether to proceed with forensic sample collection prior to beginning the examination will enable you to preserve as much evidence as possible </a:t>
            </a:r>
            <a:endParaRPr sz="2400" dirty="0">
              <a:solidFill>
                <a:schemeClr val="accent2"/>
              </a:solidFill>
              <a:latin typeface="Arial" panose="020B0604020202020204" pitchFamily="34" charset="0"/>
            </a:endParaRPr>
          </a:p>
          <a:p>
            <a:pPr marL="457189" lvl="1" indent="-457189">
              <a:lnSpc>
                <a:spcPct val="108000"/>
              </a:lnSpc>
              <a:spcAft>
                <a:spcPts val="600"/>
              </a:spcAft>
              <a:buClr>
                <a:schemeClr val="accent2"/>
              </a:buClr>
              <a:buSzPct val="125000"/>
              <a:buFont typeface="Arial" panose="020B0604020202020204" pitchFamily="34" charset="0"/>
              <a:buChar char="•"/>
            </a:pPr>
            <a:r>
              <a:rPr lang="fr" sz="2200" dirty="0">
                <a:solidFill>
                  <a:srgbClr val="000000"/>
                </a:solidFill>
                <a:latin typeface="Arial"/>
                <a:ea typeface="Arial"/>
                <a:cs typeface="Arial"/>
                <a:sym typeface="Arial"/>
              </a:rPr>
              <a:t>Use sterile or very clean drop cloths, table drapes and absorbent sheets to ensure capture of any and all debris from the survivor’s hair or clothing </a:t>
            </a:r>
            <a:endParaRPr sz="2200" dirty="0">
              <a:latin typeface="Arial" panose="020B0604020202020204" pitchFamily="34" charset="0"/>
            </a:endParaRPr>
          </a:p>
          <a:p>
            <a:pPr marL="457189" lvl="1" indent="-457189">
              <a:lnSpc>
                <a:spcPct val="108000"/>
              </a:lnSpc>
              <a:spcAft>
                <a:spcPts val="600"/>
              </a:spcAft>
              <a:buClr>
                <a:schemeClr val="accent2"/>
              </a:buClr>
              <a:buSzPct val="125000"/>
              <a:buFont typeface="Arial" panose="020B0604020202020204" pitchFamily="34" charset="0"/>
              <a:buChar char="•"/>
            </a:pPr>
            <a:r>
              <a:rPr lang="fr" sz="2200" dirty="0">
                <a:solidFill>
                  <a:srgbClr val="000000"/>
                </a:solidFill>
                <a:latin typeface="Arial"/>
                <a:ea typeface="Arial"/>
                <a:cs typeface="Arial"/>
                <a:sym typeface="Arial"/>
              </a:rPr>
              <a:t>Store all evidence in paper bags, not plastic, to preserve biological evidence</a:t>
            </a:r>
            <a:endParaRPr sz="2200" dirty="0">
              <a:latin typeface="Arial" panose="020B0604020202020204" pitchFamily="34" charset="0"/>
            </a:endParaRPr>
          </a:p>
          <a:p>
            <a:pPr marL="457189" lvl="1" indent="-457189">
              <a:lnSpc>
                <a:spcPct val="108000"/>
              </a:lnSpc>
              <a:spcAft>
                <a:spcPts val="600"/>
              </a:spcAft>
              <a:buClr>
                <a:schemeClr val="accent2"/>
              </a:buClr>
              <a:buSzPct val="125000"/>
              <a:buFont typeface="Arial" panose="020B0604020202020204" pitchFamily="34" charset="0"/>
              <a:buChar char="•"/>
            </a:pPr>
            <a:r>
              <a:rPr lang="fr" sz="2200" dirty="0">
                <a:solidFill>
                  <a:srgbClr val="000000"/>
                </a:solidFill>
                <a:latin typeface="Arial"/>
                <a:ea typeface="Arial"/>
                <a:cs typeface="Arial"/>
                <a:sym typeface="Arial"/>
              </a:rPr>
              <a:t>Collect samples such as skin or nail scrapings over a clean cloth and place collection swabs or scrapers as well as the cloth in the evidence bag with that sample </a:t>
            </a:r>
            <a:endParaRPr sz="2200" dirty="0">
              <a:latin typeface="Arial" panose="020B0604020202020204" pitchFamily="34" charset="0"/>
            </a:endParaRPr>
          </a:p>
          <a:p>
            <a:pPr marL="457189" lvl="1" indent="-457189">
              <a:lnSpc>
                <a:spcPct val="108000"/>
              </a:lnSpc>
              <a:spcAft>
                <a:spcPts val="600"/>
              </a:spcAft>
              <a:buClr>
                <a:schemeClr val="accent2"/>
              </a:buClr>
              <a:buSzPct val="125000"/>
              <a:buFont typeface="Arial" panose="020B0604020202020204" pitchFamily="34" charset="0"/>
              <a:buChar char="•"/>
            </a:pPr>
            <a:r>
              <a:rPr lang="fr" sz="2200" dirty="0">
                <a:solidFill>
                  <a:srgbClr val="000000"/>
                </a:solidFill>
                <a:latin typeface="Arial"/>
                <a:ea typeface="Arial"/>
                <a:cs typeface="Arial"/>
                <a:sym typeface="Arial"/>
              </a:rPr>
              <a:t>Always follow laboratory guidance and protocols regarding specific specimen collection tubes and procedures </a:t>
            </a:r>
            <a:endParaRPr sz="2200" dirty="0">
              <a:latin typeface="Arial" panose="020B0604020202020204" pitchFamily="34" charset="0"/>
            </a:endParaRPr>
          </a:p>
        </p:txBody>
      </p:sp>
      <p:sp>
        <p:nvSpPr>
          <p:cNvPr id="2" name="TextBox 1">
            <a:extLst>
              <a:ext uri="{FF2B5EF4-FFF2-40B4-BE49-F238E27FC236}">
                <a16:creationId xmlns:a16="http://schemas.microsoft.com/office/drawing/2014/main" id="{34D23CE8-3291-4E79-CF97-465F9AB9E2AD}"/>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15.14</a:t>
            </a:r>
          </a:p>
        </p:txBody>
      </p:sp>
    </p:spTree>
    <p:extLst>
      <p:ext uri="{BB962C8B-B14F-4D97-AF65-F5344CB8AC3E}">
        <p14:creationId xmlns:p14="http://schemas.microsoft.com/office/powerpoint/2010/main" val="290102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02"/>
        <p:cNvGrpSpPr/>
        <p:nvPr/>
      </p:nvGrpSpPr>
      <p:grpSpPr>
        <a:xfrm>
          <a:off x="0" y="0"/>
          <a:ext cx="0" cy="0"/>
          <a:chOff x="0" y="0"/>
          <a:chExt cx="0" cy="0"/>
        </a:xfrm>
      </p:grpSpPr>
      <p:sp>
        <p:nvSpPr>
          <p:cNvPr id="2503" name="Google Shape;2503;p280"/>
          <p:cNvSpPr txBox="1"/>
          <p:nvPr/>
        </p:nvSpPr>
        <p:spPr>
          <a:xfrm>
            <a:off x="0" y="-1"/>
            <a:ext cx="12192000" cy="1132115"/>
          </a:xfrm>
          <a:prstGeom prst="rect">
            <a:avLst/>
          </a:prstGeom>
          <a:noFill/>
          <a:ln>
            <a:noFill/>
          </a:ln>
        </p:spPr>
        <p:txBody>
          <a:bodyPr spcFirstLastPara="1" wrap="square" lIns="121900" tIns="121900" rIns="121900" bIns="121900" anchor="ctr" anchorCtr="0">
            <a:noAutofit/>
          </a:bodyPr>
          <a:lstStyle/>
          <a:p>
            <a:pPr algn="ctr">
              <a:buClr>
                <a:srgbClr val="000000"/>
              </a:buClr>
              <a:buSzPts val="2400"/>
            </a:pPr>
            <a:r>
              <a:rPr lang="en-GB" sz="3400" b="1" dirty="0">
                <a:solidFill>
                  <a:schemeClr val="accent3"/>
                </a:solidFill>
                <a:latin typeface="+mj-lt"/>
                <a:cs typeface="Arial"/>
                <a:sym typeface="Arial"/>
              </a:rPr>
              <a:t>Handling and preservation of evidence</a:t>
            </a:r>
          </a:p>
        </p:txBody>
      </p:sp>
      <p:sp>
        <p:nvSpPr>
          <p:cNvPr id="2504" name="Google Shape;2504;p280"/>
          <p:cNvSpPr txBox="1">
            <a:spLocks noGrp="1"/>
          </p:cNvSpPr>
          <p:nvPr>
            <p:ph type="title"/>
          </p:nvPr>
        </p:nvSpPr>
        <p:spPr>
          <a:xfrm>
            <a:off x="532436" y="1352687"/>
            <a:ext cx="11389490" cy="4544679"/>
          </a:xfrm>
          <a:prstGeom prst="rect">
            <a:avLst/>
          </a:prstGeom>
          <a:noFill/>
          <a:ln>
            <a:noFill/>
          </a:ln>
        </p:spPr>
        <p:txBody>
          <a:bodyPr spcFirstLastPara="1" vert="horz" wrap="square" lIns="121900" tIns="121900" rIns="121900" bIns="121900" rtlCol="0" anchor="t" anchorCtr="0">
            <a:noAutofit/>
          </a:bodyPr>
          <a:lstStyle/>
          <a:p>
            <a:pPr algn="l">
              <a:lnSpc>
                <a:spcPct val="108000"/>
              </a:lnSpc>
              <a:spcAft>
                <a:spcPts val="800"/>
              </a:spcAft>
              <a:buClr>
                <a:srgbClr val="0365C0"/>
              </a:buClr>
              <a:buSzPts val="1600"/>
              <a:buNone/>
            </a:pPr>
            <a:r>
              <a:rPr lang="en-GB" sz="2400" dirty="0">
                <a:solidFill>
                  <a:schemeClr val="accent1"/>
                </a:solidFill>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The following practices </a:t>
            </a:r>
            <a:r>
              <a:rPr lang="en-GB" sz="2400" dirty="0">
                <a:solidFill>
                  <a:schemeClr val="accent2"/>
                </a:solidFill>
                <a:latin typeface="Arial" panose="020B0604020202020204" pitchFamily="34" charset="0"/>
                <a:cs typeface="Arial" panose="020B0604020202020204" pitchFamily="34" charset="0"/>
              </a:rPr>
              <a:t>must be followed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		when handling/storing forensic specimens:</a:t>
            </a:r>
            <a:br>
              <a:rPr lang="en-GB" sz="2400" dirty="0">
                <a:latin typeface="Arial" panose="020B0604020202020204" pitchFamily="34" charset="0"/>
                <a:cs typeface="Arial" panose="020B0604020202020204" pitchFamily="34" charset="0"/>
              </a:rPr>
            </a:br>
            <a:endParaRPr lang="en-GB" sz="2400" dirty="0">
              <a:latin typeface="Arial" panose="020B0604020202020204" pitchFamily="34" charset="0"/>
              <a:cs typeface="Arial" panose="020B0604020202020204" pitchFamily="34" charset="0"/>
            </a:endParaRPr>
          </a:p>
          <a:p>
            <a:pPr marL="457189" lvl="1" indent="-457189" algn="l" rtl="0">
              <a:lnSpc>
                <a:spcPct val="108000"/>
              </a:lnSpc>
              <a:spcAft>
                <a:spcPts val="400"/>
              </a:spcAft>
              <a:buClr>
                <a:schemeClr val="accent2"/>
              </a:buClr>
              <a:buSzPct val="125000"/>
              <a:buFont typeface="Arial" panose="020B0604020202020204" pitchFamily="34" charset="0"/>
              <a:buChar char="•"/>
            </a:pPr>
            <a:r>
              <a:rPr lang="en-GB" sz="2000" dirty="0">
                <a:solidFill>
                  <a:srgbClr val="000000"/>
                </a:solidFill>
                <a:latin typeface="Arial"/>
                <a:ea typeface="Arial"/>
                <a:cs typeface="Arial"/>
                <a:sym typeface="Arial"/>
              </a:rPr>
              <a:t>Protect the exhibit from weather and contamination (i.e. a room or </a:t>
            </a:r>
            <a:r>
              <a:rPr lang="en-GB" sz="2000" dirty="0"/>
              <a:t>c</a:t>
            </a:r>
            <a:r>
              <a:rPr lang="en-GB" sz="2000" dirty="0">
                <a:solidFill>
                  <a:srgbClr val="000000"/>
                </a:solidFill>
                <a:latin typeface="Arial"/>
                <a:ea typeface="Arial"/>
                <a:cs typeface="Arial"/>
                <a:sym typeface="Arial"/>
              </a:rPr>
              <a:t>upboard/closet with minimal or no human or animal traffic, humidity control, etc.)</a:t>
            </a:r>
          </a:p>
          <a:p>
            <a:pPr marL="457189" lvl="1" indent="-457189" algn="l" rtl="0">
              <a:lnSpc>
                <a:spcPct val="108000"/>
              </a:lnSpc>
              <a:spcAft>
                <a:spcPts val="400"/>
              </a:spcAft>
              <a:buClr>
                <a:schemeClr val="accent2"/>
              </a:buClr>
              <a:buSzPct val="125000"/>
              <a:buFont typeface="Arial" panose="020B0604020202020204" pitchFamily="34" charset="0"/>
              <a:buChar char="•"/>
            </a:pPr>
            <a:r>
              <a:rPr lang="en-GB" sz="2000" dirty="0">
                <a:solidFill>
                  <a:srgbClr val="000000"/>
                </a:solidFill>
                <a:latin typeface="Arial"/>
                <a:ea typeface="Arial"/>
                <a:cs typeface="Arial"/>
                <a:sym typeface="Arial"/>
              </a:rPr>
              <a:t>Use sterile instruments and containers</a:t>
            </a:r>
          </a:p>
          <a:p>
            <a:pPr marL="457189" lvl="1" indent="-457189" algn="l" rtl="0">
              <a:lnSpc>
                <a:spcPct val="108000"/>
              </a:lnSpc>
              <a:spcAft>
                <a:spcPts val="400"/>
              </a:spcAft>
              <a:buClr>
                <a:schemeClr val="accent2"/>
              </a:buClr>
              <a:buSzPct val="125000"/>
              <a:buFont typeface="Arial" panose="020B0604020202020204" pitchFamily="34" charset="0"/>
              <a:buChar char="•"/>
            </a:pPr>
            <a:r>
              <a:rPr lang="en-GB" sz="2000" dirty="0">
                <a:solidFill>
                  <a:srgbClr val="000000"/>
                </a:solidFill>
                <a:latin typeface="Arial"/>
                <a:ea typeface="Arial"/>
                <a:cs typeface="Arial"/>
                <a:sym typeface="Arial"/>
              </a:rPr>
              <a:t>Wear gloves (powder-free and sterilized) and protective gear when appropriate</a:t>
            </a:r>
          </a:p>
          <a:p>
            <a:pPr marL="457189" lvl="1" indent="-457189" algn="l" rtl="0">
              <a:lnSpc>
                <a:spcPct val="108000"/>
              </a:lnSpc>
              <a:spcAft>
                <a:spcPts val="400"/>
              </a:spcAft>
              <a:buClr>
                <a:schemeClr val="accent2"/>
              </a:buClr>
              <a:buSzPct val="125000"/>
              <a:buFont typeface="Arial" panose="020B0604020202020204" pitchFamily="34" charset="0"/>
              <a:buChar char="•"/>
            </a:pPr>
            <a:r>
              <a:rPr lang="en-GB" sz="2000" dirty="0">
                <a:solidFill>
                  <a:srgbClr val="000000"/>
                </a:solidFill>
                <a:latin typeface="Arial"/>
                <a:ea typeface="Arial"/>
                <a:cs typeface="Arial"/>
                <a:sym typeface="Arial"/>
              </a:rPr>
              <a:t>Change gloves when handling/collecting different specimens</a:t>
            </a:r>
          </a:p>
          <a:p>
            <a:pPr marL="457189" lvl="1" indent="-457189" algn="l" rtl="0">
              <a:lnSpc>
                <a:spcPct val="108000"/>
              </a:lnSpc>
              <a:spcAft>
                <a:spcPts val="400"/>
              </a:spcAft>
              <a:buClr>
                <a:schemeClr val="accent2"/>
              </a:buClr>
              <a:buSzPct val="125000"/>
              <a:buFont typeface="Arial" panose="020B0604020202020204" pitchFamily="34" charset="0"/>
              <a:buChar char="•"/>
            </a:pPr>
            <a:r>
              <a:rPr lang="en-GB" sz="2000" dirty="0">
                <a:solidFill>
                  <a:srgbClr val="000000"/>
                </a:solidFill>
                <a:latin typeface="Arial"/>
                <a:ea typeface="Arial"/>
                <a:cs typeface="Arial"/>
                <a:sym typeface="Arial"/>
              </a:rPr>
              <a:t>Package, transport and store exhibits safely and securely</a:t>
            </a:r>
          </a:p>
          <a:p>
            <a:pPr marL="457189" lvl="1" indent="-457189" algn="l" rtl="0">
              <a:lnSpc>
                <a:spcPct val="108000"/>
              </a:lnSpc>
              <a:spcAft>
                <a:spcPts val="400"/>
              </a:spcAft>
              <a:buClr>
                <a:schemeClr val="accent2"/>
              </a:buClr>
              <a:buSzPct val="125000"/>
              <a:buFont typeface="Arial" panose="020B0604020202020204" pitchFamily="34" charset="0"/>
              <a:buChar char="•"/>
            </a:pPr>
            <a:r>
              <a:rPr lang="en-GB" sz="2000" dirty="0">
                <a:solidFill>
                  <a:srgbClr val="000000"/>
                </a:solidFill>
                <a:latin typeface="Arial"/>
                <a:ea typeface="Arial"/>
                <a:cs typeface="Arial"/>
                <a:sym typeface="Arial"/>
              </a:rPr>
              <a:t>Take special care with fragile and perishable specimens</a:t>
            </a:r>
            <a:endParaRPr lang="en-GB" sz="2000" dirty="0"/>
          </a:p>
          <a:p>
            <a:pPr marL="457189" lvl="1" indent="-457189" algn="l" rtl="0">
              <a:lnSpc>
                <a:spcPct val="108000"/>
              </a:lnSpc>
              <a:spcAft>
                <a:spcPts val="400"/>
              </a:spcAft>
              <a:buClr>
                <a:schemeClr val="accent2"/>
              </a:buClr>
              <a:buSzPct val="125000"/>
              <a:buFont typeface="Arial" panose="020B0604020202020204" pitchFamily="34" charset="0"/>
              <a:buChar char="•"/>
            </a:pPr>
            <a:r>
              <a:rPr lang="en-GB" sz="2000" dirty="0">
                <a:solidFill>
                  <a:srgbClr val="000000"/>
                </a:solidFill>
                <a:latin typeface="Arial"/>
                <a:ea typeface="Arial"/>
                <a:cs typeface="Arial"/>
                <a:sym typeface="Arial"/>
              </a:rPr>
              <a:t>Call on an expert if you lack adequate training to handle a particular type of specimen</a:t>
            </a:r>
          </a:p>
        </p:txBody>
      </p:sp>
      <p:pic>
        <p:nvPicPr>
          <p:cNvPr id="5" name="Graphic 4">
            <a:extLst>
              <a:ext uri="{FF2B5EF4-FFF2-40B4-BE49-F238E27FC236}">
                <a16:creationId xmlns:a16="http://schemas.microsoft.com/office/drawing/2014/main" id="{D074FBDC-0190-BFCA-D46D-DD75797A1C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0074" y="705498"/>
            <a:ext cx="2322655" cy="2322655"/>
          </a:xfrm>
          <a:prstGeom prst="rect">
            <a:avLst/>
          </a:prstGeom>
        </p:spPr>
      </p:pic>
      <p:sp>
        <p:nvSpPr>
          <p:cNvPr id="2" name="TextBox 1">
            <a:extLst>
              <a:ext uri="{FF2B5EF4-FFF2-40B4-BE49-F238E27FC236}">
                <a16:creationId xmlns:a16="http://schemas.microsoft.com/office/drawing/2014/main" id="{E78D7B0B-47BA-DB4F-2ACC-C2D83510B51B}"/>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15.15</a:t>
            </a:r>
          </a:p>
        </p:txBody>
      </p:sp>
    </p:spTree>
    <p:extLst>
      <p:ext uri="{BB962C8B-B14F-4D97-AF65-F5344CB8AC3E}">
        <p14:creationId xmlns:p14="http://schemas.microsoft.com/office/powerpoint/2010/main" val="9701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09"/>
        <p:cNvGrpSpPr/>
        <p:nvPr/>
      </p:nvGrpSpPr>
      <p:grpSpPr>
        <a:xfrm>
          <a:off x="0" y="0"/>
          <a:ext cx="0" cy="0"/>
          <a:chOff x="0" y="0"/>
          <a:chExt cx="0" cy="0"/>
        </a:xfrm>
      </p:grpSpPr>
      <p:sp>
        <p:nvSpPr>
          <p:cNvPr id="2510" name="Google Shape;2510;p281"/>
          <p:cNvSpPr txBox="1"/>
          <p:nvPr/>
        </p:nvSpPr>
        <p:spPr>
          <a:xfrm>
            <a:off x="0" y="0"/>
            <a:ext cx="12192000" cy="1262743"/>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pPr>
            <a:r>
              <a:rPr lang="fr" sz="3400" b="1">
                <a:solidFill>
                  <a:schemeClr val="accent3"/>
                </a:solidFill>
                <a:latin typeface="+mj-lt"/>
                <a:cs typeface="Arial"/>
                <a:sym typeface="Arial"/>
              </a:rPr>
              <a:t>Storage and documentation</a:t>
            </a:r>
            <a:endParaRPr sz="3400" b="1">
              <a:solidFill>
                <a:schemeClr val="accent3"/>
              </a:solidFill>
              <a:latin typeface="+mj-lt"/>
              <a:cs typeface="Arial"/>
              <a:sym typeface="Arial"/>
            </a:endParaRPr>
          </a:p>
        </p:txBody>
      </p:sp>
      <p:sp>
        <p:nvSpPr>
          <p:cNvPr id="2513" name="Google Shape;2513;p281"/>
          <p:cNvSpPr txBox="1"/>
          <p:nvPr/>
        </p:nvSpPr>
        <p:spPr>
          <a:xfrm>
            <a:off x="2986268" y="1262743"/>
            <a:ext cx="8331884" cy="4452575"/>
          </a:xfrm>
          <a:prstGeom prst="rect">
            <a:avLst/>
          </a:prstGeom>
          <a:noFill/>
          <a:ln>
            <a:noFill/>
          </a:ln>
        </p:spPr>
        <p:txBody>
          <a:bodyPr spcFirstLastPara="1" wrap="square" lIns="121900" tIns="60933" rIns="121900" bIns="60933" anchor="t" anchorCtr="0">
            <a:spAutoFit/>
          </a:bodyPr>
          <a:lstStyle/>
          <a:p>
            <a:pPr marL="457189" lvl="1" indent="-457189">
              <a:lnSpc>
                <a:spcPct val="108000"/>
              </a:lnSpc>
              <a:spcAft>
                <a:spcPts val="800"/>
              </a:spcAft>
              <a:buClr>
                <a:schemeClr val="accent2"/>
              </a:buClr>
              <a:buSzPct val="125000"/>
              <a:buFont typeface="Arial" panose="020B0604020202020204" pitchFamily="34" charset="0"/>
              <a:buChar char="•"/>
            </a:pPr>
            <a:r>
              <a:rPr lang="fr" sz="2200">
                <a:solidFill>
                  <a:srgbClr val="000000"/>
                </a:solidFill>
                <a:latin typeface="Arial"/>
                <a:ea typeface="Arial"/>
                <a:cs typeface="Arial"/>
                <a:sym typeface="Arial"/>
              </a:rPr>
              <a:t>Each unique specimen and specimen site must be placed in a unique evidence bag </a:t>
            </a:r>
            <a:endParaRPr sz="2200">
              <a:latin typeface="Arial" panose="020B0604020202020204" pitchFamily="34" charset="0"/>
            </a:endParaRPr>
          </a:p>
          <a:p>
            <a:pPr marL="457189" lvl="1" indent="-457189">
              <a:lnSpc>
                <a:spcPct val="108000"/>
              </a:lnSpc>
              <a:spcAft>
                <a:spcPts val="800"/>
              </a:spcAft>
              <a:buClr>
                <a:schemeClr val="accent2"/>
              </a:buClr>
              <a:buSzPct val="125000"/>
              <a:buFont typeface="Arial" panose="020B0604020202020204" pitchFamily="34" charset="0"/>
              <a:buChar char="•"/>
            </a:pPr>
            <a:r>
              <a:rPr lang="fr" sz="2200">
                <a:solidFill>
                  <a:srgbClr val="000000"/>
                </a:solidFill>
                <a:latin typeface="Arial"/>
                <a:ea typeface="Arial"/>
                <a:cs typeface="Arial"/>
                <a:sym typeface="Arial"/>
              </a:rPr>
              <a:t>Biological samples should be completely dry before closing and sealing the evidence bag </a:t>
            </a:r>
            <a:endParaRPr sz="2200">
              <a:latin typeface="Arial" panose="020B0604020202020204" pitchFamily="34" charset="0"/>
            </a:endParaRPr>
          </a:p>
          <a:p>
            <a:pPr marL="457189" lvl="1" indent="-457189">
              <a:lnSpc>
                <a:spcPct val="108000"/>
              </a:lnSpc>
              <a:spcAft>
                <a:spcPts val="800"/>
              </a:spcAft>
              <a:buClr>
                <a:schemeClr val="accent2"/>
              </a:buClr>
              <a:buSzPct val="125000"/>
              <a:buFont typeface="Arial" panose="020B0604020202020204" pitchFamily="34" charset="0"/>
              <a:buChar char="•"/>
            </a:pPr>
            <a:r>
              <a:rPr lang="fr" sz="2200">
                <a:solidFill>
                  <a:srgbClr val="000000"/>
                </a:solidFill>
                <a:latin typeface="Arial"/>
                <a:ea typeface="Arial"/>
                <a:cs typeface="Arial"/>
                <a:sym typeface="Arial"/>
              </a:rPr>
              <a:t>Each bag must be marked with specimen information – time, date, patient name/ID number, nature and site of collection</a:t>
            </a:r>
            <a:endParaRPr sz="2200">
              <a:latin typeface="Arial" panose="020B0604020202020204" pitchFamily="34" charset="0"/>
            </a:endParaRPr>
          </a:p>
          <a:p>
            <a:pPr marL="457189" lvl="1" indent="-457189">
              <a:lnSpc>
                <a:spcPct val="108000"/>
              </a:lnSpc>
              <a:buClr>
                <a:schemeClr val="accent2"/>
              </a:buClr>
              <a:buSzPct val="125000"/>
              <a:buFont typeface="Arial" panose="020B0604020202020204" pitchFamily="34" charset="0"/>
              <a:buChar char="•"/>
            </a:pPr>
            <a:r>
              <a:rPr lang="fr" sz="2200">
                <a:solidFill>
                  <a:srgbClr val="000000"/>
                </a:solidFill>
                <a:latin typeface="Arial"/>
                <a:ea typeface="Arial"/>
                <a:cs typeface="Arial"/>
                <a:sym typeface="Arial"/>
              </a:rPr>
              <a:t>Document in the examination record:</a:t>
            </a:r>
            <a:endParaRPr sz="2200">
              <a:latin typeface="Arial" panose="020B0604020202020204" pitchFamily="34" charset="0"/>
            </a:endParaRPr>
          </a:p>
          <a:p>
            <a:pPr marL="863978" indent="-380990">
              <a:lnSpc>
                <a:spcPct val="108000"/>
              </a:lnSpc>
              <a:buClr>
                <a:schemeClr val="accent2"/>
              </a:buClr>
              <a:buSzPct val="75000"/>
              <a:buFont typeface="Arial" panose="020B0604020202020204" pitchFamily="34" charset="0"/>
              <a:buChar char="•"/>
            </a:pPr>
            <a:r>
              <a:rPr lang="fr" sz="2200">
                <a:solidFill>
                  <a:srgbClr val="000000"/>
                </a:solidFill>
                <a:latin typeface="Arial"/>
                <a:ea typeface="Arial"/>
                <a:cs typeface="Arial"/>
                <a:sym typeface="Arial"/>
              </a:rPr>
              <a:t>any limitations to the examination (e.g. poor lighting)</a:t>
            </a:r>
            <a:endParaRPr sz="2200">
              <a:latin typeface="Arial" panose="020B0604020202020204" pitchFamily="34" charset="0"/>
            </a:endParaRPr>
          </a:p>
          <a:p>
            <a:pPr marL="863978" indent="-380990">
              <a:lnSpc>
                <a:spcPct val="108000"/>
              </a:lnSpc>
              <a:buClr>
                <a:schemeClr val="accent2"/>
              </a:buClr>
              <a:buSzPct val="75000"/>
              <a:buFont typeface="Arial" panose="020B0604020202020204" pitchFamily="34" charset="0"/>
              <a:buChar char="•"/>
            </a:pPr>
            <a:r>
              <a:rPr lang="fr" sz="2200">
                <a:solidFill>
                  <a:srgbClr val="000000"/>
                </a:solidFill>
                <a:latin typeface="Arial"/>
                <a:ea typeface="Arial"/>
                <a:cs typeface="Arial"/>
                <a:sym typeface="Arial"/>
              </a:rPr>
              <a:t>each body site or injury from which a specimen was collected, and whether or not a photograph was taken</a:t>
            </a:r>
            <a:endParaRPr sz="2200">
              <a:latin typeface="Arial" panose="020B0604020202020204" pitchFamily="34" charset="0"/>
            </a:endParaRPr>
          </a:p>
          <a:p>
            <a:pPr marL="863978" indent="-380990">
              <a:lnSpc>
                <a:spcPct val="108000"/>
              </a:lnSpc>
              <a:buClr>
                <a:schemeClr val="accent2"/>
              </a:buClr>
              <a:buSzPct val="75000"/>
              <a:buFont typeface="Arial" panose="020B0604020202020204" pitchFamily="34" charset="0"/>
              <a:buChar char="•"/>
            </a:pPr>
            <a:r>
              <a:rPr lang="fr" sz="2200">
                <a:solidFill>
                  <a:srgbClr val="000000"/>
                </a:solidFill>
                <a:latin typeface="Arial"/>
                <a:ea typeface="Arial"/>
                <a:cs typeface="Arial"/>
                <a:sym typeface="Arial"/>
              </a:rPr>
              <a:t>detailed descriptions of all wounds and injuries</a:t>
            </a:r>
            <a:endParaRPr sz="2200">
              <a:solidFill>
                <a:srgbClr val="000000"/>
              </a:solidFill>
              <a:latin typeface="Arial"/>
              <a:ea typeface="Arial"/>
              <a:cs typeface="Arial"/>
              <a:sym typeface="Arial"/>
            </a:endParaRPr>
          </a:p>
        </p:txBody>
      </p:sp>
      <p:pic>
        <p:nvPicPr>
          <p:cNvPr id="3" name="Graphic 2">
            <a:extLst>
              <a:ext uri="{FF2B5EF4-FFF2-40B4-BE49-F238E27FC236}">
                <a16:creationId xmlns:a16="http://schemas.microsoft.com/office/drawing/2014/main" id="{D41211F4-6B89-057F-9CB9-392734A1E9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683" y="2338085"/>
            <a:ext cx="1996633" cy="1996633"/>
          </a:xfrm>
          <a:prstGeom prst="rect">
            <a:avLst/>
          </a:prstGeom>
        </p:spPr>
      </p:pic>
      <p:sp>
        <p:nvSpPr>
          <p:cNvPr id="2" name="TextBox 1">
            <a:extLst>
              <a:ext uri="{FF2B5EF4-FFF2-40B4-BE49-F238E27FC236}">
                <a16:creationId xmlns:a16="http://schemas.microsoft.com/office/drawing/2014/main" id="{A59C473E-F8E9-9BCF-7F4C-958A2F20B457}"/>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15.16</a:t>
            </a:r>
          </a:p>
        </p:txBody>
      </p:sp>
    </p:spTree>
    <p:extLst>
      <p:ext uri="{BB962C8B-B14F-4D97-AF65-F5344CB8AC3E}">
        <p14:creationId xmlns:p14="http://schemas.microsoft.com/office/powerpoint/2010/main" val="1270264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17"/>
        <p:cNvGrpSpPr/>
        <p:nvPr/>
      </p:nvGrpSpPr>
      <p:grpSpPr>
        <a:xfrm>
          <a:off x="0" y="0"/>
          <a:ext cx="0" cy="0"/>
          <a:chOff x="0" y="0"/>
          <a:chExt cx="0" cy="0"/>
        </a:xfrm>
      </p:grpSpPr>
      <p:sp>
        <p:nvSpPr>
          <p:cNvPr id="2518" name="Google Shape;2518;p282"/>
          <p:cNvSpPr txBox="1"/>
          <p:nvPr/>
        </p:nvSpPr>
        <p:spPr>
          <a:xfrm>
            <a:off x="0" y="1"/>
            <a:ext cx="12192000" cy="1284514"/>
          </a:xfrm>
          <a:prstGeom prst="rect">
            <a:avLst/>
          </a:prstGeom>
          <a:noFill/>
          <a:ln>
            <a:noFill/>
          </a:ln>
        </p:spPr>
        <p:txBody>
          <a:bodyPr spcFirstLastPara="1" wrap="square" lIns="121900" tIns="121900" rIns="121900" bIns="121900" anchor="ctr" anchorCtr="0">
            <a:noAutofit/>
          </a:bodyPr>
          <a:lstStyle/>
          <a:p>
            <a:pPr algn="ctr">
              <a:lnSpc>
                <a:spcPct val="90000"/>
              </a:lnSpc>
              <a:spcAft>
                <a:spcPts val="800"/>
              </a:spcAft>
              <a:buClr>
                <a:srgbClr val="000000"/>
              </a:buClr>
              <a:buSzPts val="2400"/>
            </a:pPr>
            <a:r>
              <a:rPr lang="fr" sz="3400" b="1">
                <a:solidFill>
                  <a:schemeClr val="accent3"/>
                </a:solidFill>
                <a:latin typeface="+mj-lt"/>
                <a:cs typeface="Arial"/>
                <a:sym typeface="Arial"/>
              </a:rPr>
              <a:t>Chain of custody</a:t>
            </a:r>
            <a:endParaRPr sz="3400" b="1">
              <a:solidFill>
                <a:schemeClr val="accent3"/>
              </a:solidFill>
              <a:latin typeface="+mj-lt"/>
              <a:cs typeface="Arial"/>
              <a:sym typeface="Arial"/>
            </a:endParaRPr>
          </a:p>
        </p:txBody>
      </p:sp>
      <p:sp>
        <p:nvSpPr>
          <p:cNvPr id="2519" name="Google Shape;2519;p282"/>
          <p:cNvSpPr txBox="1">
            <a:spLocks noGrp="1"/>
          </p:cNvSpPr>
          <p:nvPr>
            <p:ph type="body" idx="4294967295"/>
          </p:nvPr>
        </p:nvSpPr>
        <p:spPr>
          <a:xfrm>
            <a:off x="2928394" y="1691009"/>
            <a:ext cx="8576841" cy="3714368"/>
          </a:xfrm>
          <a:prstGeom prst="rect">
            <a:avLst/>
          </a:prstGeom>
          <a:noFill/>
          <a:ln>
            <a:noFill/>
          </a:ln>
        </p:spPr>
        <p:txBody>
          <a:bodyPr spcFirstLastPara="1" vert="horz" wrap="square" lIns="121900" tIns="121900" rIns="121900" bIns="121900" rtlCol="0" anchor="t" anchorCtr="0">
            <a:noAutofit/>
          </a:bodyPr>
          <a:lstStyle/>
          <a:p>
            <a:pPr marL="457189" lvl="1" indent="-457189">
              <a:lnSpc>
                <a:spcPct val="108000"/>
              </a:lnSpc>
              <a:spcAft>
                <a:spcPts val="800"/>
              </a:spcAft>
              <a:buClr>
                <a:schemeClr val="accent2"/>
              </a:buClr>
              <a:buSzPct val="125000"/>
            </a:pPr>
            <a:r>
              <a:rPr lang="fr" sz="2400"/>
              <a:t>This refers to the process of obtaining, preserving and conveying evidence through accountable tracking mechanisms from the community, health facility and finally to the police</a:t>
            </a:r>
            <a:endParaRPr sz="2400"/>
          </a:p>
          <a:p>
            <a:pPr marL="457189" lvl="1" indent="-457189">
              <a:lnSpc>
                <a:spcPct val="108000"/>
              </a:lnSpc>
              <a:spcAft>
                <a:spcPts val="800"/>
              </a:spcAft>
              <a:buClr>
                <a:schemeClr val="accent2"/>
              </a:buClr>
              <a:buSzPct val="125000"/>
            </a:pPr>
            <a:r>
              <a:rPr lang="fr" sz="2400"/>
              <a:t>It also refers to a paper trail where the movement of evidence is traceable through the different persons in the chain of sample collection, analysis, investigation and litigation</a:t>
            </a:r>
            <a:endParaRPr sz="2400"/>
          </a:p>
        </p:txBody>
      </p:sp>
      <p:pic>
        <p:nvPicPr>
          <p:cNvPr id="4" name="Graphic 3">
            <a:extLst>
              <a:ext uri="{FF2B5EF4-FFF2-40B4-BE49-F238E27FC236}">
                <a16:creationId xmlns:a16="http://schemas.microsoft.com/office/drawing/2014/main" id="{3456F40F-55A8-0A1B-6116-DDBBC6E3EE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683" y="2338085"/>
            <a:ext cx="1996633" cy="1996633"/>
          </a:xfrm>
          <a:prstGeom prst="rect">
            <a:avLst/>
          </a:prstGeom>
        </p:spPr>
      </p:pic>
      <p:sp>
        <p:nvSpPr>
          <p:cNvPr id="2" name="TextBox 1">
            <a:extLst>
              <a:ext uri="{FF2B5EF4-FFF2-40B4-BE49-F238E27FC236}">
                <a16:creationId xmlns:a16="http://schemas.microsoft.com/office/drawing/2014/main" id="{BB0DC829-AC0A-A69A-65DB-B677AE3EE0AA}"/>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15.17</a:t>
            </a:r>
          </a:p>
        </p:txBody>
      </p:sp>
    </p:spTree>
    <p:extLst>
      <p:ext uri="{BB962C8B-B14F-4D97-AF65-F5344CB8AC3E}">
        <p14:creationId xmlns:p14="http://schemas.microsoft.com/office/powerpoint/2010/main" val="4163161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sp>
        <p:nvSpPr>
          <p:cNvPr id="2525" name="Google Shape;2525;p283"/>
          <p:cNvSpPr txBox="1">
            <a:spLocks noGrp="1"/>
          </p:cNvSpPr>
          <p:nvPr>
            <p:ph type="title"/>
          </p:nvPr>
        </p:nvSpPr>
        <p:spPr>
          <a:xfrm>
            <a:off x="415600" y="288000"/>
            <a:ext cx="11360800" cy="720000"/>
          </a:xfrm>
          <a:prstGeom prst="rect">
            <a:avLst/>
          </a:prstGeom>
          <a:noFill/>
          <a:ln>
            <a:noFill/>
          </a:ln>
        </p:spPr>
        <p:txBody>
          <a:bodyPr spcFirstLastPara="1" vert="horz" wrap="square" lIns="121900" tIns="121900" rIns="121900" bIns="121900" rtlCol="0" anchor="t" anchorCtr="0">
            <a:noAutofit/>
          </a:bodyPr>
          <a:lstStyle/>
          <a:p>
            <a:pPr>
              <a:lnSpc>
                <a:spcPct val="90000"/>
              </a:lnSpc>
              <a:spcBef>
                <a:spcPts val="0"/>
              </a:spcBef>
              <a:spcAft>
                <a:spcPts val="800"/>
              </a:spcAft>
              <a:buSzPts val="2400"/>
              <a:buNone/>
            </a:pPr>
            <a:r>
              <a:rPr lang="fr" dirty="0">
                <a:latin typeface="+mj-lt"/>
                <a:ea typeface="+mn-ea"/>
                <a:cs typeface="Arial"/>
              </a:rPr>
              <a:t>Video</a:t>
            </a:r>
            <a:br>
              <a:rPr lang="fr" sz="3200" dirty="0">
                <a:latin typeface="+mj-lt"/>
                <a:ea typeface="+mn-ea"/>
                <a:cs typeface="Arial"/>
              </a:rPr>
            </a:br>
            <a:r>
              <a:rPr lang="en-US" sz="3200" b="0" dirty="0">
                <a:solidFill>
                  <a:schemeClr val="accent2"/>
                </a:solidFill>
                <a:latin typeface="+mj-lt"/>
                <a:ea typeface="+mn-ea"/>
                <a:cs typeface="Arial"/>
              </a:rPr>
              <a:t>Preparation, storage and dissemination of evidence</a:t>
            </a:r>
            <a:endParaRPr b="0" dirty="0">
              <a:solidFill>
                <a:schemeClr val="accent2"/>
              </a:solidFill>
              <a:latin typeface="+mj-lt"/>
              <a:ea typeface="+mn-ea"/>
              <a:cs typeface="Arial"/>
            </a:endParaRPr>
          </a:p>
        </p:txBody>
      </p:sp>
      <p:sp>
        <p:nvSpPr>
          <p:cNvPr id="2527" name="Google Shape;2527;p283" title="Preparation, Storage and Dissemination of Evidence"/>
          <p:cNvSpPr/>
          <p:nvPr/>
        </p:nvSpPr>
        <p:spPr>
          <a:xfrm>
            <a:off x="3740516" y="1876467"/>
            <a:ext cx="4972561" cy="3729421"/>
          </a:xfrm>
          <a:prstGeom prst="rect">
            <a:avLst/>
          </a:prstGeom>
          <a:noFill/>
          <a:ln>
            <a:noFill/>
          </a:ln>
        </p:spPr>
        <p:txBody>
          <a:bodyPr/>
          <a:lstStyle/>
          <a:p>
            <a:endParaRPr lang="en-GB" sz="2400">
              <a:latin typeface="Arial" panose="020B0604020202020204" pitchFamily="34" charset="0"/>
            </a:endParaRPr>
          </a:p>
        </p:txBody>
      </p:sp>
      <p:pic>
        <p:nvPicPr>
          <p:cNvPr id="6" name="Online Media 3" title="Preparation, Storage and Dissemination of Evidence">
            <a:hlinkClick r:id="" action="ppaction://media"/>
            <a:extLst>
              <a:ext uri="{FF2B5EF4-FFF2-40B4-BE49-F238E27FC236}">
                <a16:creationId xmlns:a16="http://schemas.microsoft.com/office/drawing/2014/main" id="{DE9A3E7E-64BF-408E-1537-DD7343FE3BCB}"/>
              </a:ext>
            </a:extLst>
          </p:cNvPr>
          <p:cNvPicPr>
            <a:picLocks noRot="1" noChangeAspect="1"/>
          </p:cNvPicPr>
          <p:nvPr>
            <a:videoFile r:link="rId1"/>
          </p:nvPr>
        </p:nvPicPr>
        <p:blipFill>
          <a:blip r:embed="rId4"/>
          <a:stretch>
            <a:fillRect/>
          </a:stretch>
        </p:blipFill>
        <p:spPr>
          <a:xfrm>
            <a:off x="3216667" y="1585180"/>
            <a:ext cx="5496410" cy="4122308"/>
          </a:xfrm>
          <a:prstGeom prst="rect">
            <a:avLst/>
          </a:prstGeom>
        </p:spPr>
      </p:pic>
      <p:sp>
        <p:nvSpPr>
          <p:cNvPr id="4" name="TextBox 3">
            <a:extLst>
              <a:ext uri="{FF2B5EF4-FFF2-40B4-BE49-F238E27FC236}">
                <a16:creationId xmlns:a16="http://schemas.microsoft.com/office/drawing/2014/main" id="{2B8AD53A-C652-7ED8-CE5D-A41DB88569AE}"/>
              </a:ext>
            </a:extLst>
          </p:cNvPr>
          <p:cNvSpPr txBox="1"/>
          <p:nvPr/>
        </p:nvSpPr>
        <p:spPr>
          <a:xfrm>
            <a:off x="3124228" y="5696074"/>
            <a:ext cx="6101442" cy="276999"/>
          </a:xfrm>
          <a:prstGeom prst="rect">
            <a:avLst/>
          </a:prstGeom>
          <a:noFill/>
        </p:spPr>
        <p:txBody>
          <a:bodyPr wrap="square">
            <a:spAutoFit/>
          </a:bodyPr>
          <a:lstStyle/>
          <a:p>
            <a:r>
              <a:rPr lang="en-GB" sz="1200" dirty="0">
                <a:latin typeface="Arial"/>
                <a:ea typeface="Arial"/>
                <a:cs typeface="Arial"/>
                <a:sym typeface="Arial"/>
              </a:rPr>
              <a:t>© International Rescue Committee and University of California – Los Angeles (2008)</a:t>
            </a:r>
            <a:endParaRPr lang="en-GB" sz="1200" dirty="0">
              <a:latin typeface="Arial" panose="020B0604020202020204" pitchFamily="34" charset="0"/>
            </a:endParaRPr>
          </a:p>
        </p:txBody>
      </p:sp>
      <p:grpSp>
        <p:nvGrpSpPr>
          <p:cNvPr id="2" name="Group 1">
            <a:extLst>
              <a:ext uri="{FF2B5EF4-FFF2-40B4-BE49-F238E27FC236}">
                <a16:creationId xmlns:a16="http://schemas.microsoft.com/office/drawing/2014/main" id="{C2B746F4-79E4-668D-80E5-82DD48C68FAC}"/>
              </a:ext>
            </a:extLst>
          </p:cNvPr>
          <p:cNvGrpSpPr/>
          <p:nvPr/>
        </p:nvGrpSpPr>
        <p:grpSpPr>
          <a:xfrm>
            <a:off x="2440573" y="1886561"/>
            <a:ext cx="1299943" cy="1299943"/>
            <a:chOff x="4706670" y="3561888"/>
            <a:chExt cx="1475315" cy="1475315"/>
          </a:xfrm>
        </p:grpSpPr>
        <p:sp>
          <p:nvSpPr>
            <p:cNvPr id="3" name="Oval 2">
              <a:extLst>
                <a:ext uri="{FF2B5EF4-FFF2-40B4-BE49-F238E27FC236}">
                  <a16:creationId xmlns:a16="http://schemas.microsoft.com/office/drawing/2014/main" id="{ED2A1AE4-3305-DF47-260D-555BA1FE2380}"/>
                </a:ext>
              </a:extLst>
            </p:cNvPr>
            <p:cNvSpPr/>
            <p:nvPr/>
          </p:nvSpPr>
          <p:spPr>
            <a:xfrm>
              <a:off x="4706670" y="3561888"/>
              <a:ext cx="1475315" cy="14753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oogle Shape;290;p50">
              <a:extLst>
                <a:ext uri="{FF2B5EF4-FFF2-40B4-BE49-F238E27FC236}">
                  <a16:creationId xmlns:a16="http://schemas.microsoft.com/office/drawing/2014/main" id="{C1923630-B8B7-85CF-76F5-3667277CE792}"/>
                </a:ext>
              </a:extLst>
            </p:cNvPr>
            <p:cNvGrpSpPr/>
            <p:nvPr/>
          </p:nvGrpSpPr>
          <p:grpSpPr>
            <a:xfrm>
              <a:off x="4924538" y="3846334"/>
              <a:ext cx="1039577" cy="806498"/>
              <a:chOff x="511556" y="2988297"/>
              <a:chExt cx="1138555" cy="883285"/>
            </a:xfrm>
          </p:grpSpPr>
          <p:sp>
            <p:nvSpPr>
              <p:cNvPr id="7" name="Google Shape;291;p50">
                <a:extLst>
                  <a:ext uri="{FF2B5EF4-FFF2-40B4-BE49-F238E27FC236}">
                    <a16:creationId xmlns:a16="http://schemas.microsoft.com/office/drawing/2014/main" id="{20770954-0C67-C750-041F-9E1FEE0817B7}"/>
                  </a:ext>
                </a:extLst>
              </p:cNvPr>
              <p:cNvSpPr/>
              <p:nvPr/>
            </p:nvSpPr>
            <p:spPr>
              <a:xfrm>
                <a:off x="668034" y="3173383"/>
                <a:ext cx="170697" cy="170851"/>
              </a:xfrm>
              <a:prstGeom prst="rect">
                <a:avLst/>
              </a:prstGeom>
              <a:noFill/>
              <a:ln>
                <a:noFill/>
              </a:ln>
            </p:spPr>
            <p:txBody>
              <a:bodyPr/>
              <a:lstStyle/>
              <a:p>
                <a:endParaRPr lang="en-GB" sz="2400">
                  <a:latin typeface="Arial" panose="020B0604020202020204" pitchFamily="34" charset="0"/>
                </a:endParaRPr>
              </a:p>
            </p:txBody>
          </p:sp>
          <p:sp>
            <p:nvSpPr>
              <p:cNvPr id="8" name="Google Shape;292;p50">
                <a:extLst>
                  <a:ext uri="{FF2B5EF4-FFF2-40B4-BE49-F238E27FC236}">
                    <a16:creationId xmlns:a16="http://schemas.microsoft.com/office/drawing/2014/main" id="{9088FA6C-7DCA-0A28-6147-314070FD0CAE}"/>
                  </a:ext>
                </a:extLst>
              </p:cNvPr>
              <p:cNvSpPr/>
              <p:nvPr/>
            </p:nvSpPr>
            <p:spPr>
              <a:xfrm>
                <a:off x="1066327" y="3116432"/>
                <a:ext cx="170697" cy="170851"/>
              </a:xfrm>
              <a:prstGeom prst="rect">
                <a:avLst/>
              </a:prstGeom>
              <a:noFill/>
              <a:ln>
                <a:noFill/>
              </a:ln>
            </p:spPr>
            <p:txBody>
              <a:bodyPr/>
              <a:lstStyle/>
              <a:p>
                <a:endParaRPr lang="en-GB" sz="2400">
                  <a:latin typeface="Arial" panose="020B0604020202020204" pitchFamily="34" charset="0"/>
                </a:endParaRPr>
              </a:p>
            </p:txBody>
          </p:sp>
          <p:sp>
            <p:nvSpPr>
              <p:cNvPr id="9" name="Google Shape;293;p50">
                <a:extLst>
                  <a:ext uri="{FF2B5EF4-FFF2-40B4-BE49-F238E27FC236}">
                    <a16:creationId xmlns:a16="http://schemas.microsoft.com/office/drawing/2014/main" id="{CDA54162-3CDD-9551-0CFA-BC22EA27FE29}"/>
                  </a:ext>
                </a:extLst>
              </p:cNvPr>
              <p:cNvSpPr/>
              <p:nvPr/>
            </p:nvSpPr>
            <p:spPr>
              <a:xfrm>
                <a:off x="511556" y="2988297"/>
                <a:ext cx="1138555" cy="883285"/>
              </a:xfrm>
              <a:custGeom>
                <a:avLst/>
                <a:gdLst/>
                <a:ahLst/>
                <a:cxnLst/>
                <a:rect l="l" t="t" r="r" b="b"/>
                <a:pathLst>
                  <a:path w="1138555" h="883285" extrusionOk="0">
                    <a:moveTo>
                      <a:pt x="853490" y="213563"/>
                    </a:moveTo>
                    <a:lnTo>
                      <a:pt x="847864" y="164528"/>
                    </a:lnTo>
                    <a:lnTo>
                      <a:pt x="831837" y="119545"/>
                    </a:lnTo>
                    <a:lnTo>
                      <a:pt x="810183" y="85432"/>
                    </a:lnTo>
                    <a:lnTo>
                      <a:pt x="806678" y="79895"/>
                    </a:lnTo>
                    <a:lnTo>
                      <a:pt x="773658" y="46850"/>
                    </a:lnTo>
                    <a:lnTo>
                      <a:pt x="768134" y="43345"/>
                    </a:lnTo>
                    <a:lnTo>
                      <a:pt x="768134" y="213563"/>
                    </a:lnTo>
                    <a:lnTo>
                      <a:pt x="758139" y="263626"/>
                    </a:lnTo>
                    <a:lnTo>
                      <a:pt x="730796" y="304330"/>
                    </a:lnTo>
                    <a:lnTo>
                      <a:pt x="711238" y="317500"/>
                    </a:lnTo>
                    <a:lnTo>
                      <a:pt x="711238" y="768832"/>
                    </a:lnTo>
                    <a:lnTo>
                      <a:pt x="708990" y="779894"/>
                    </a:lnTo>
                    <a:lnTo>
                      <a:pt x="702881" y="788949"/>
                    </a:lnTo>
                    <a:lnTo>
                      <a:pt x="693839" y="795058"/>
                    </a:lnTo>
                    <a:lnTo>
                      <a:pt x="682790" y="797306"/>
                    </a:lnTo>
                    <a:lnTo>
                      <a:pt x="671741" y="795058"/>
                    </a:lnTo>
                    <a:lnTo>
                      <a:pt x="662698" y="788949"/>
                    </a:lnTo>
                    <a:lnTo>
                      <a:pt x="656577" y="779894"/>
                    </a:lnTo>
                    <a:lnTo>
                      <a:pt x="654342" y="768832"/>
                    </a:lnTo>
                    <a:lnTo>
                      <a:pt x="656577" y="757770"/>
                    </a:lnTo>
                    <a:lnTo>
                      <a:pt x="662698" y="748728"/>
                    </a:lnTo>
                    <a:lnTo>
                      <a:pt x="671741" y="742607"/>
                    </a:lnTo>
                    <a:lnTo>
                      <a:pt x="682790" y="740359"/>
                    </a:lnTo>
                    <a:lnTo>
                      <a:pt x="693839" y="742607"/>
                    </a:lnTo>
                    <a:lnTo>
                      <a:pt x="702881" y="748728"/>
                    </a:lnTo>
                    <a:lnTo>
                      <a:pt x="708990" y="757770"/>
                    </a:lnTo>
                    <a:lnTo>
                      <a:pt x="711238" y="768832"/>
                    </a:lnTo>
                    <a:lnTo>
                      <a:pt x="711238" y="317500"/>
                    </a:lnTo>
                    <a:lnTo>
                      <a:pt x="690118" y="331698"/>
                    </a:lnTo>
                    <a:lnTo>
                      <a:pt x="640118" y="341706"/>
                    </a:lnTo>
                    <a:lnTo>
                      <a:pt x="590105" y="331698"/>
                    </a:lnTo>
                    <a:lnTo>
                      <a:pt x="560539" y="311810"/>
                    </a:lnTo>
                    <a:lnTo>
                      <a:pt x="549427" y="304330"/>
                    </a:lnTo>
                    <a:lnTo>
                      <a:pt x="533425" y="280504"/>
                    </a:lnTo>
                    <a:lnTo>
                      <a:pt x="533425" y="398653"/>
                    </a:lnTo>
                    <a:lnTo>
                      <a:pt x="412521" y="398653"/>
                    </a:lnTo>
                    <a:lnTo>
                      <a:pt x="425526" y="378879"/>
                    </a:lnTo>
                    <a:lnTo>
                      <a:pt x="436524" y="357898"/>
                    </a:lnTo>
                    <a:lnTo>
                      <a:pt x="445122" y="335584"/>
                    </a:lnTo>
                    <a:lnTo>
                      <a:pt x="450926" y="311810"/>
                    </a:lnTo>
                    <a:lnTo>
                      <a:pt x="466813" y="337388"/>
                    </a:lnTo>
                    <a:lnTo>
                      <a:pt x="486308" y="360565"/>
                    </a:lnTo>
                    <a:lnTo>
                      <a:pt x="508736" y="381076"/>
                    </a:lnTo>
                    <a:lnTo>
                      <a:pt x="533425" y="398653"/>
                    </a:lnTo>
                    <a:lnTo>
                      <a:pt x="533425" y="280504"/>
                    </a:lnTo>
                    <a:lnTo>
                      <a:pt x="522097" y="263626"/>
                    </a:lnTo>
                    <a:lnTo>
                      <a:pt x="512089" y="213563"/>
                    </a:lnTo>
                    <a:lnTo>
                      <a:pt x="520344" y="172275"/>
                    </a:lnTo>
                    <a:lnTo>
                      <a:pt x="549427" y="122809"/>
                    </a:lnTo>
                    <a:lnTo>
                      <a:pt x="590105" y="95440"/>
                    </a:lnTo>
                    <a:lnTo>
                      <a:pt x="640118" y="85432"/>
                    </a:lnTo>
                    <a:lnTo>
                      <a:pt x="690118" y="95440"/>
                    </a:lnTo>
                    <a:lnTo>
                      <a:pt x="730796" y="122809"/>
                    </a:lnTo>
                    <a:lnTo>
                      <a:pt x="758139" y="163512"/>
                    </a:lnTo>
                    <a:lnTo>
                      <a:pt x="768134" y="213563"/>
                    </a:lnTo>
                    <a:lnTo>
                      <a:pt x="768134" y="43345"/>
                    </a:lnTo>
                    <a:lnTo>
                      <a:pt x="734047" y="21666"/>
                    </a:lnTo>
                    <a:lnTo>
                      <a:pt x="689114" y="5626"/>
                    </a:lnTo>
                    <a:lnTo>
                      <a:pt x="640118" y="0"/>
                    </a:lnTo>
                    <a:lnTo>
                      <a:pt x="589953" y="5943"/>
                    </a:lnTo>
                    <a:lnTo>
                      <a:pt x="544169" y="22834"/>
                    </a:lnTo>
                    <a:lnTo>
                      <a:pt x="504088" y="49301"/>
                    </a:lnTo>
                    <a:lnTo>
                      <a:pt x="470992" y="83947"/>
                    </a:lnTo>
                    <a:lnTo>
                      <a:pt x="446201" y="125412"/>
                    </a:lnTo>
                    <a:lnTo>
                      <a:pt x="431012" y="172275"/>
                    </a:lnTo>
                    <a:lnTo>
                      <a:pt x="411137" y="142379"/>
                    </a:lnTo>
                    <a:lnTo>
                      <a:pt x="405599" y="134035"/>
                    </a:lnTo>
                    <a:lnTo>
                      <a:pt x="372808" y="102158"/>
                    </a:lnTo>
                    <a:lnTo>
                      <a:pt x="369849" y="100317"/>
                    </a:lnTo>
                    <a:lnTo>
                      <a:pt x="369849" y="270522"/>
                    </a:lnTo>
                    <a:lnTo>
                      <a:pt x="359841" y="320573"/>
                    </a:lnTo>
                    <a:lnTo>
                      <a:pt x="332498" y="361276"/>
                    </a:lnTo>
                    <a:lnTo>
                      <a:pt x="291833" y="388645"/>
                    </a:lnTo>
                    <a:lnTo>
                      <a:pt x="241820" y="398653"/>
                    </a:lnTo>
                    <a:lnTo>
                      <a:pt x="191808" y="388645"/>
                    </a:lnTo>
                    <a:lnTo>
                      <a:pt x="151142" y="361276"/>
                    </a:lnTo>
                    <a:lnTo>
                      <a:pt x="123799" y="320573"/>
                    </a:lnTo>
                    <a:lnTo>
                      <a:pt x="113792" y="270522"/>
                    </a:lnTo>
                    <a:lnTo>
                      <a:pt x="123799" y="220459"/>
                    </a:lnTo>
                    <a:lnTo>
                      <a:pt x="151142" y="179755"/>
                    </a:lnTo>
                    <a:lnTo>
                      <a:pt x="191808" y="152387"/>
                    </a:lnTo>
                    <a:lnTo>
                      <a:pt x="241820" y="142379"/>
                    </a:lnTo>
                    <a:lnTo>
                      <a:pt x="291833" y="152387"/>
                    </a:lnTo>
                    <a:lnTo>
                      <a:pt x="332498" y="179755"/>
                    </a:lnTo>
                    <a:lnTo>
                      <a:pt x="359841" y="220459"/>
                    </a:lnTo>
                    <a:lnTo>
                      <a:pt x="369849" y="270522"/>
                    </a:lnTo>
                    <a:lnTo>
                      <a:pt x="369849" y="100317"/>
                    </a:lnTo>
                    <a:lnTo>
                      <a:pt x="333819" y="77863"/>
                    </a:lnTo>
                    <a:lnTo>
                      <a:pt x="289763" y="62382"/>
                    </a:lnTo>
                    <a:lnTo>
                      <a:pt x="241820" y="56959"/>
                    </a:lnTo>
                    <a:lnTo>
                      <a:pt x="192824" y="62585"/>
                    </a:lnTo>
                    <a:lnTo>
                      <a:pt x="147891" y="78625"/>
                    </a:lnTo>
                    <a:lnTo>
                      <a:pt x="108267" y="103797"/>
                    </a:lnTo>
                    <a:lnTo>
                      <a:pt x="75260" y="136855"/>
                    </a:lnTo>
                    <a:lnTo>
                      <a:pt x="50101" y="176504"/>
                    </a:lnTo>
                    <a:lnTo>
                      <a:pt x="34074" y="221475"/>
                    </a:lnTo>
                    <a:lnTo>
                      <a:pt x="28448" y="270522"/>
                    </a:lnTo>
                    <a:lnTo>
                      <a:pt x="34582" y="321043"/>
                    </a:lnTo>
                    <a:lnTo>
                      <a:pt x="51917" y="367157"/>
                    </a:lnTo>
                    <a:lnTo>
                      <a:pt x="78854" y="407670"/>
                    </a:lnTo>
                    <a:lnTo>
                      <a:pt x="113792" y="441363"/>
                    </a:lnTo>
                    <a:lnTo>
                      <a:pt x="113792" y="484085"/>
                    </a:lnTo>
                    <a:lnTo>
                      <a:pt x="85344" y="484085"/>
                    </a:lnTo>
                    <a:lnTo>
                      <a:pt x="56896" y="455612"/>
                    </a:lnTo>
                    <a:lnTo>
                      <a:pt x="0" y="455612"/>
                    </a:lnTo>
                    <a:lnTo>
                      <a:pt x="0" y="597979"/>
                    </a:lnTo>
                    <a:lnTo>
                      <a:pt x="56896" y="597979"/>
                    </a:lnTo>
                    <a:lnTo>
                      <a:pt x="85344" y="569506"/>
                    </a:lnTo>
                    <a:lnTo>
                      <a:pt x="113792" y="569506"/>
                    </a:lnTo>
                    <a:lnTo>
                      <a:pt x="113792" y="825779"/>
                    </a:lnTo>
                    <a:lnTo>
                      <a:pt x="118287" y="847902"/>
                    </a:lnTo>
                    <a:lnTo>
                      <a:pt x="130517" y="866000"/>
                    </a:lnTo>
                    <a:lnTo>
                      <a:pt x="148602" y="878243"/>
                    </a:lnTo>
                    <a:lnTo>
                      <a:pt x="170700" y="882738"/>
                    </a:lnTo>
                    <a:lnTo>
                      <a:pt x="739686" y="882738"/>
                    </a:lnTo>
                    <a:lnTo>
                      <a:pt x="761784" y="878243"/>
                    </a:lnTo>
                    <a:lnTo>
                      <a:pt x="779868" y="866000"/>
                    </a:lnTo>
                    <a:lnTo>
                      <a:pt x="792099" y="847902"/>
                    </a:lnTo>
                    <a:lnTo>
                      <a:pt x="796582" y="825779"/>
                    </a:lnTo>
                    <a:lnTo>
                      <a:pt x="796582" y="797306"/>
                    </a:lnTo>
                    <a:lnTo>
                      <a:pt x="796582" y="740359"/>
                    </a:lnTo>
                    <a:lnTo>
                      <a:pt x="796582" y="569506"/>
                    </a:lnTo>
                    <a:lnTo>
                      <a:pt x="796582" y="484085"/>
                    </a:lnTo>
                    <a:lnTo>
                      <a:pt x="796582" y="455612"/>
                    </a:lnTo>
                    <a:lnTo>
                      <a:pt x="792581" y="434492"/>
                    </a:lnTo>
                    <a:lnTo>
                      <a:pt x="781646" y="416991"/>
                    </a:lnTo>
                    <a:lnTo>
                      <a:pt x="765378" y="404545"/>
                    </a:lnTo>
                    <a:lnTo>
                      <a:pt x="745375" y="398653"/>
                    </a:lnTo>
                    <a:lnTo>
                      <a:pt x="781202" y="372846"/>
                    </a:lnTo>
                    <a:lnTo>
                      <a:pt x="809942" y="341706"/>
                    </a:lnTo>
                    <a:lnTo>
                      <a:pt x="811085" y="340474"/>
                    </a:lnTo>
                    <a:lnTo>
                      <a:pt x="833869" y="302501"/>
                    </a:lnTo>
                    <a:lnTo>
                      <a:pt x="848385" y="259880"/>
                    </a:lnTo>
                    <a:lnTo>
                      <a:pt x="853490" y="213563"/>
                    </a:lnTo>
                    <a:close/>
                  </a:path>
                  <a:path w="1138555" h="883285" extrusionOk="0">
                    <a:moveTo>
                      <a:pt x="1137983" y="398653"/>
                    </a:moveTo>
                    <a:lnTo>
                      <a:pt x="1052639" y="398653"/>
                    </a:lnTo>
                    <a:lnTo>
                      <a:pt x="967282" y="484085"/>
                    </a:lnTo>
                    <a:lnTo>
                      <a:pt x="853490" y="484085"/>
                    </a:lnTo>
                    <a:lnTo>
                      <a:pt x="853490" y="797306"/>
                    </a:lnTo>
                    <a:lnTo>
                      <a:pt x="967282" y="797306"/>
                    </a:lnTo>
                    <a:lnTo>
                      <a:pt x="1052639" y="882738"/>
                    </a:lnTo>
                    <a:lnTo>
                      <a:pt x="1137983" y="882738"/>
                    </a:lnTo>
                    <a:lnTo>
                      <a:pt x="1137983" y="398653"/>
                    </a:lnTo>
                    <a:close/>
                  </a:path>
                </a:pathLst>
              </a:custGeom>
              <a:solidFill>
                <a:schemeClr val="bg1"/>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grpSp>
      <p:sp>
        <p:nvSpPr>
          <p:cNvPr id="10" name="TextBox 9">
            <a:extLst>
              <a:ext uri="{FF2B5EF4-FFF2-40B4-BE49-F238E27FC236}">
                <a16:creationId xmlns:a16="http://schemas.microsoft.com/office/drawing/2014/main" id="{32690D68-31F0-2C90-8055-887CD45776FF}"/>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15.18</a:t>
            </a:r>
          </a:p>
        </p:txBody>
      </p:sp>
    </p:spTree>
    <p:extLst>
      <p:ext uri="{BB962C8B-B14F-4D97-AF65-F5344CB8AC3E}">
        <p14:creationId xmlns:p14="http://schemas.microsoft.com/office/powerpoint/2010/main" val="115546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7"/>
                                        </p:tgtEl>
                                        <p:attrNameLst>
                                          <p:attrName>style.visibility</p:attrName>
                                        </p:attrNameLst>
                                      </p:cBhvr>
                                      <p:to>
                                        <p:strVal val="visible"/>
                                      </p:to>
                                    </p:set>
                                    <p:animEffect transition="in" filter="fade">
                                      <p:cBhvr>
                                        <p:cTn id="7" dur="1"/>
                                        <p:tgtEl>
                                          <p:spTgt spid="25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32"/>
        <p:cNvGrpSpPr/>
        <p:nvPr/>
      </p:nvGrpSpPr>
      <p:grpSpPr>
        <a:xfrm>
          <a:off x="0" y="0"/>
          <a:ext cx="0" cy="0"/>
          <a:chOff x="0" y="0"/>
          <a:chExt cx="0" cy="0"/>
        </a:xfrm>
      </p:grpSpPr>
      <p:sp>
        <p:nvSpPr>
          <p:cNvPr id="2533" name="Google Shape;2533;p284"/>
          <p:cNvSpPr txBox="1"/>
          <p:nvPr/>
        </p:nvSpPr>
        <p:spPr>
          <a:xfrm>
            <a:off x="0" y="0"/>
            <a:ext cx="12192000" cy="953467"/>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pPr>
            <a:r>
              <a:rPr lang="fr" sz="3400" b="1">
                <a:solidFill>
                  <a:schemeClr val="accent3"/>
                </a:solidFill>
                <a:latin typeface="+mj-lt"/>
                <a:cs typeface="Arial"/>
                <a:sym typeface="Arial"/>
              </a:rPr>
              <a:t>Documenting wounds and injuries</a:t>
            </a:r>
            <a:endParaRPr sz="3400" b="1">
              <a:solidFill>
                <a:schemeClr val="accent3"/>
              </a:solidFill>
              <a:latin typeface="+mj-lt"/>
              <a:cs typeface="Arial"/>
              <a:sym typeface="Arial"/>
            </a:endParaRPr>
          </a:p>
        </p:txBody>
      </p:sp>
      <p:sp>
        <p:nvSpPr>
          <p:cNvPr id="2535" name="Google Shape;2535;p284"/>
          <p:cNvSpPr txBox="1"/>
          <p:nvPr/>
        </p:nvSpPr>
        <p:spPr>
          <a:xfrm>
            <a:off x="1239865" y="4889029"/>
            <a:ext cx="11344760" cy="1608971"/>
          </a:xfrm>
          <a:prstGeom prst="rect">
            <a:avLst/>
          </a:prstGeom>
          <a:noFill/>
          <a:ln>
            <a:noFill/>
          </a:ln>
        </p:spPr>
        <p:txBody>
          <a:bodyPr spcFirstLastPara="1" wrap="square" lIns="121900" tIns="60933" rIns="121900" bIns="60933" anchor="t" anchorCtr="0">
            <a:noAutofit/>
          </a:bodyPr>
          <a:lstStyle/>
          <a:p>
            <a:pPr marR="970256">
              <a:lnSpc>
                <a:spcPct val="113000"/>
              </a:lnSpc>
            </a:pPr>
            <a:endParaRPr sz="2133">
              <a:solidFill>
                <a:srgbClr val="000000"/>
              </a:solidFill>
              <a:latin typeface="Arial"/>
              <a:ea typeface="Arial"/>
              <a:cs typeface="Arial"/>
              <a:sym typeface="Arial"/>
            </a:endParaRPr>
          </a:p>
        </p:txBody>
      </p:sp>
      <p:graphicFrame>
        <p:nvGraphicFramePr>
          <p:cNvPr id="2536" name="Google Shape;2536;p284"/>
          <p:cNvGraphicFramePr/>
          <p:nvPr>
            <p:extLst>
              <p:ext uri="{D42A27DB-BD31-4B8C-83A1-F6EECF244321}">
                <p14:modId xmlns:p14="http://schemas.microsoft.com/office/powerpoint/2010/main" val="1200446410"/>
              </p:ext>
            </p:extLst>
          </p:nvPr>
        </p:nvGraphicFramePr>
        <p:xfrm>
          <a:off x="279400" y="768272"/>
          <a:ext cx="11633200" cy="5065389"/>
        </p:xfrm>
        <a:graphic>
          <a:graphicData uri="http://schemas.openxmlformats.org/drawingml/2006/table">
            <a:tbl>
              <a:tblPr firstRow="1" firstCol="1" bandRow="1">
                <a:noFill/>
              </a:tblPr>
              <a:tblGrid>
                <a:gridCol w="1753533">
                  <a:extLst>
                    <a:ext uri="{9D8B030D-6E8A-4147-A177-3AD203B41FA5}">
                      <a16:colId xmlns:a16="http://schemas.microsoft.com/office/drawing/2014/main" val="20000"/>
                    </a:ext>
                  </a:extLst>
                </a:gridCol>
                <a:gridCol w="9879667">
                  <a:extLst>
                    <a:ext uri="{9D8B030D-6E8A-4147-A177-3AD203B41FA5}">
                      <a16:colId xmlns:a16="http://schemas.microsoft.com/office/drawing/2014/main" val="20001"/>
                    </a:ext>
                  </a:extLst>
                </a:gridCol>
              </a:tblGrid>
              <a:tr h="539667">
                <a:tc>
                  <a:txBody>
                    <a:bodyPr/>
                    <a:lstStyle/>
                    <a:p>
                      <a:pPr marL="0" marR="0" lvl="0" indent="0" algn="l" rtl="0">
                        <a:lnSpc>
                          <a:spcPct val="100000"/>
                        </a:lnSpc>
                        <a:spcBef>
                          <a:spcPts val="0"/>
                        </a:spcBef>
                        <a:spcAft>
                          <a:spcPts val="0"/>
                        </a:spcAft>
                        <a:buNone/>
                      </a:pPr>
                      <a:r>
                        <a:rPr lang="en-GB" sz="1800" b="1" i="0" u="none" strike="noStrike" cap="none" noProof="0" dirty="0">
                          <a:solidFill>
                            <a:schemeClr val="bg1"/>
                          </a:solidFill>
                          <a:latin typeface="Arial" panose="020B0604020202020204" pitchFamily="34" charset="0"/>
                        </a:rPr>
                        <a:t>Feature</a:t>
                      </a:r>
                      <a:endParaRPr lang="en-GB" sz="1800" b="1" u="none" strike="noStrike" cap="none" noProof="0" dirty="0">
                        <a:solidFill>
                          <a:schemeClr val="bg1"/>
                        </a:solidFill>
                        <a:latin typeface="Calibri"/>
                        <a:ea typeface="Calibri"/>
                        <a:cs typeface="Calibri"/>
                        <a:sym typeface="Calibri"/>
                      </a:endParaRPr>
                    </a:p>
                  </a:txBody>
                  <a:tcPr marL="91433" marR="91433" marT="0" marB="0" anchor="ct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rtl="0">
                        <a:lnSpc>
                          <a:spcPct val="100000"/>
                        </a:lnSpc>
                        <a:spcBef>
                          <a:spcPts val="0"/>
                        </a:spcBef>
                        <a:spcAft>
                          <a:spcPts val="0"/>
                        </a:spcAft>
                        <a:buNone/>
                      </a:pPr>
                      <a:r>
                        <a:rPr lang="en-GB" sz="1800" b="1" i="0" u="none" strike="noStrike" cap="none" noProof="0" dirty="0">
                          <a:solidFill>
                            <a:schemeClr val="bg1"/>
                          </a:solidFill>
                          <a:latin typeface="Arial" panose="020B0604020202020204" pitchFamily="34" charset="0"/>
                        </a:rPr>
                        <a:t>Notes</a:t>
                      </a:r>
                      <a:endParaRPr lang="en-GB" sz="1800" b="1" u="none" strike="noStrike" cap="none" noProof="0" dirty="0">
                        <a:solidFill>
                          <a:schemeClr val="bg1"/>
                        </a:solidFill>
                        <a:latin typeface="Calibri"/>
                        <a:ea typeface="Calibri"/>
                        <a:cs typeface="Calibri"/>
                        <a:sym typeface="Calibri"/>
                      </a:endParaRPr>
                    </a:p>
                  </a:txBody>
                  <a:tcPr marL="91433" marR="91433" marT="0" marB="0" anchor="ct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317167">
                <a:tc>
                  <a:txBody>
                    <a:bodyPr/>
                    <a:lstStyle/>
                    <a:p>
                      <a:pPr marL="0" marR="0" lvl="0" indent="0" algn="l" rtl="0">
                        <a:lnSpc>
                          <a:spcPct val="100000"/>
                        </a:lnSpc>
                        <a:spcBef>
                          <a:spcPts val="0"/>
                        </a:spcBef>
                        <a:spcAft>
                          <a:spcPts val="0"/>
                        </a:spcAft>
                        <a:buNone/>
                      </a:pPr>
                      <a:r>
                        <a:rPr lang="en-GB" sz="1600" b="1" i="0" u="none" strike="noStrike" cap="none" noProof="0" dirty="0">
                          <a:solidFill>
                            <a:schemeClr val="accent2"/>
                          </a:solidFill>
                          <a:latin typeface="Arial" panose="020B0604020202020204" pitchFamily="34" charset="0"/>
                        </a:rPr>
                        <a:t>Classification</a:t>
                      </a:r>
                      <a:endParaRPr lang="en-GB" sz="1600" b="1" u="none" strike="noStrike" cap="none" noProof="0" dirty="0">
                        <a:solidFill>
                          <a:schemeClr val="accent2"/>
                        </a:solidFill>
                        <a:latin typeface="Calibri"/>
                        <a:ea typeface="Calibri"/>
                        <a:cs typeface="Calibri"/>
                        <a:sym typeface="Calibri"/>
                      </a:endParaRPr>
                    </a:p>
                  </a:txBody>
                  <a:tcPr marL="91433" marR="91433" marT="0" marB="0" anchor="ctr">
                    <a:lnL w="12700" cmpd="sng">
                      <a:noFill/>
                      <a:prstDash val="soli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None/>
                      </a:pPr>
                      <a:r>
                        <a:rPr lang="en-GB" sz="1600" b="0" i="0" u="none" strike="noStrike" cap="none" noProof="0" dirty="0">
                          <a:latin typeface="Arial" panose="020B0604020202020204" pitchFamily="34" charset="0"/>
                        </a:rPr>
                        <a:t>Clinical wound type: abrasion, contusion, laceration, gunshot, incised wound, etc.</a:t>
                      </a:r>
                      <a:endParaRPr lang="en-GB" sz="1600" u="none" strike="noStrike" cap="none" noProof="0" dirty="0">
                        <a:latin typeface="Calibri"/>
                        <a:ea typeface="Calibri"/>
                        <a:cs typeface="Calibri"/>
                        <a:sym typeface="Calibri"/>
                      </a:endParaRPr>
                    </a:p>
                  </a:txBody>
                  <a:tcPr marL="91433" marR="91433" marT="0" marB="0" anchor="ctr">
                    <a:lnL w="28575"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12567">
                <a:tc>
                  <a:txBody>
                    <a:bodyPr/>
                    <a:lstStyle/>
                    <a:p>
                      <a:pPr marL="0" marR="0" lvl="0" indent="0" algn="l" rtl="0">
                        <a:lnSpc>
                          <a:spcPct val="100000"/>
                        </a:lnSpc>
                        <a:spcBef>
                          <a:spcPts val="0"/>
                        </a:spcBef>
                        <a:spcAft>
                          <a:spcPts val="0"/>
                        </a:spcAft>
                        <a:buNone/>
                      </a:pPr>
                      <a:r>
                        <a:rPr lang="en-GB" sz="1600" b="1" i="0" u="none" strike="noStrike" cap="none" noProof="0" dirty="0">
                          <a:solidFill>
                            <a:schemeClr val="accent2"/>
                          </a:solidFill>
                          <a:latin typeface="Arial" panose="020B0604020202020204" pitchFamily="34" charset="0"/>
                        </a:rPr>
                        <a:t>Site</a:t>
                      </a:r>
                      <a:endParaRPr lang="en-GB" sz="1600" b="1" u="none" strike="noStrike" cap="none" noProof="0" dirty="0">
                        <a:solidFill>
                          <a:schemeClr val="accent2"/>
                        </a:solidFill>
                        <a:latin typeface="Calibri"/>
                        <a:ea typeface="Calibri"/>
                        <a:cs typeface="Calibri"/>
                        <a:sym typeface="Calibri"/>
                      </a:endParaRPr>
                    </a:p>
                  </a:txBody>
                  <a:tcPr marL="91433" marR="91433" marT="0" marB="0" anchor="ctr">
                    <a:lnL w="12700" cmpd="sng">
                      <a:noFill/>
                      <a:prstDash val="solid"/>
                    </a:lnL>
                    <a:lnR w="285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None/>
                      </a:pPr>
                      <a:r>
                        <a:rPr lang="en-GB" sz="1600" b="0" i="0" u="none" strike="noStrike" cap="none" noProof="0" dirty="0">
                          <a:latin typeface="Arial" panose="020B0604020202020204" pitchFamily="34" charset="0"/>
                        </a:rPr>
                        <a:t>Anatomical position and location</a:t>
                      </a:r>
                      <a:endParaRPr lang="en-GB" sz="1600" u="none" strike="noStrike" cap="none" noProof="0" dirty="0">
                        <a:latin typeface="Calibri"/>
                        <a:ea typeface="Calibri"/>
                        <a:cs typeface="Calibri"/>
                        <a:sym typeface="Calibri"/>
                      </a:endParaRPr>
                    </a:p>
                  </a:txBody>
                  <a:tcPr marL="91433" marR="91433" marT="0" marB="0" anchor="ctr">
                    <a:lnL w="28575" cap="flat" cmpd="sng" algn="ctr">
                      <a:noFill/>
                      <a:prstDash val="solid"/>
                      <a:round/>
                      <a:headEnd type="none" w="med" len="med"/>
                      <a:tailEnd type="none" w="med" len="me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6900">
                <a:tc>
                  <a:txBody>
                    <a:bodyPr/>
                    <a:lstStyle/>
                    <a:p>
                      <a:pPr marL="0" marR="0" lvl="0" indent="0" algn="l" rtl="0">
                        <a:lnSpc>
                          <a:spcPct val="100000"/>
                        </a:lnSpc>
                        <a:spcBef>
                          <a:spcPts val="0"/>
                        </a:spcBef>
                        <a:spcAft>
                          <a:spcPts val="0"/>
                        </a:spcAft>
                        <a:buNone/>
                      </a:pPr>
                      <a:r>
                        <a:rPr lang="en-GB" sz="1600" b="1" i="0" u="none" strike="noStrike" cap="none" noProof="0" dirty="0">
                          <a:solidFill>
                            <a:schemeClr val="accent2"/>
                          </a:solidFill>
                          <a:latin typeface="Arial" panose="020B0604020202020204" pitchFamily="34" charset="0"/>
                        </a:rPr>
                        <a:t>Size</a:t>
                      </a:r>
                      <a:endParaRPr lang="en-GB" sz="1600" b="1" u="none" strike="noStrike" cap="none" noProof="0" dirty="0">
                        <a:solidFill>
                          <a:schemeClr val="accent2"/>
                        </a:solidFill>
                        <a:latin typeface="Calibri"/>
                        <a:ea typeface="Calibri"/>
                        <a:cs typeface="Calibri"/>
                        <a:sym typeface="Calibri"/>
                      </a:endParaRPr>
                    </a:p>
                  </a:txBody>
                  <a:tcPr marL="91433" marR="91433" marT="0" marB="0" anchor="ctr">
                    <a:lnL w="12700" cmpd="sng">
                      <a:noFill/>
                      <a:prstDash val="solid"/>
                    </a:lnL>
                    <a:lnR w="285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None/>
                      </a:pPr>
                      <a:r>
                        <a:rPr lang="en-GB" sz="1600" b="0" i="0" u="none" strike="noStrike" cap="none" noProof="0" dirty="0">
                          <a:latin typeface="Arial" panose="020B0604020202020204" pitchFamily="34" charset="0"/>
                        </a:rPr>
                        <a:t>Measure and record dimensions (length, height, width)</a:t>
                      </a:r>
                      <a:endParaRPr lang="en-GB" sz="1600" u="none" strike="noStrike" cap="none" noProof="0" dirty="0">
                        <a:latin typeface="Calibri"/>
                        <a:ea typeface="Calibri"/>
                        <a:cs typeface="Calibri"/>
                        <a:sym typeface="Calibri"/>
                      </a:endParaRPr>
                    </a:p>
                  </a:txBody>
                  <a:tcPr marL="91433" marR="91433" marT="0" marB="0" anchor="ctr">
                    <a:lnL w="28575" cap="flat" cmpd="sng" algn="ctr">
                      <a:noFill/>
                      <a:prstDash val="solid"/>
                      <a:round/>
                      <a:headEnd type="none" w="med" len="med"/>
                      <a:tailEnd type="none" w="med" len="me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11967">
                <a:tc>
                  <a:txBody>
                    <a:bodyPr/>
                    <a:lstStyle/>
                    <a:p>
                      <a:pPr marL="0" marR="0" lvl="0" indent="0" algn="l" rtl="0">
                        <a:lnSpc>
                          <a:spcPct val="100000"/>
                        </a:lnSpc>
                        <a:spcBef>
                          <a:spcPts val="0"/>
                        </a:spcBef>
                        <a:spcAft>
                          <a:spcPts val="0"/>
                        </a:spcAft>
                        <a:buNone/>
                      </a:pPr>
                      <a:r>
                        <a:rPr lang="en-GB" sz="1600" b="1" i="0" u="none" strike="noStrike" cap="none" noProof="0" dirty="0">
                          <a:solidFill>
                            <a:schemeClr val="accent2"/>
                          </a:solidFill>
                          <a:latin typeface="Arial" panose="020B0604020202020204" pitchFamily="34" charset="0"/>
                        </a:rPr>
                        <a:t>Shape</a:t>
                      </a:r>
                      <a:endParaRPr lang="en-GB" sz="1600" b="1" u="none" strike="noStrike" cap="none" noProof="0" dirty="0">
                        <a:solidFill>
                          <a:schemeClr val="accent2"/>
                        </a:solidFill>
                        <a:latin typeface="Calibri"/>
                        <a:ea typeface="Calibri"/>
                        <a:cs typeface="Calibri"/>
                        <a:sym typeface="Calibri"/>
                      </a:endParaRPr>
                    </a:p>
                  </a:txBody>
                  <a:tcPr marL="91433" marR="91433" marT="0" marB="0" anchor="ctr">
                    <a:lnL w="12700" cmpd="sng">
                      <a:noFill/>
                      <a:prstDash val="solid"/>
                    </a:lnL>
                    <a:lnR w="285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None/>
                      </a:pPr>
                      <a:r>
                        <a:rPr lang="en-GB" sz="1600" b="0" i="0" u="none" strike="noStrike" cap="none" noProof="0" dirty="0">
                          <a:latin typeface="Arial" panose="020B0604020202020204" pitchFamily="34" charset="0"/>
                        </a:rPr>
                        <a:t>Describe the shape in geometric terms (linear, curved, irregular, semicircular, etc.)</a:t>
                      </a:r>
                      <a:endParaRPr lang="en-GB" sz="1600" u="none" strike="noStrike" cap="none" noProof="0" dirty="0">
                        <a:latin typeface="Calibri"/>
                        <a:ea typeface="Calibri"/>
                        <a:cs typeface="Calibri"/>
                        <a:sym typeface="Calibri"/>
                      </a:endParaRPr>
                    </a:p>
                  </a:txBody>
                  <a:tcPr marL="91433" marR="91433" marT="0" marB="0" anchor="ctr">
                    <a:lnL w="28575" cap="flat" cmpd="sng" algn="ctr">
                      <a:noFill/>
                      <a:prstDash val="solid"/>
                      <a:round/>
                      <a:headEnd type="none" w="med" len="med"/>
                      <a:tailEnd type="none" w="med" len="me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2767">
                <a:tc>
                  <a:txBody>
                    <a:bodyPr/>
                    <a:lstStyle/>
                    <a:p>
                      <a:pPr marL="0" marR="0" lvl="0" indent="0" algn="l" rtl="0">
                        <a:lnSpc>
                          <a:spcPct val="100000"/>
                        </a:lnSpc>
                        <a:spcBef>
                          <a:spcPts val="0"/>
                        </a:spcBef>
                        <a:spcAft>
                          <a:spcPts val="0"/>
                        </a:spcAft>
                        <a:buNone/>
                      </a:pPr>
                      <a:r>
                        <a:rPr lang="en-GB" sz="1600" b="1" i="0" u="none" strike="noStrike" cap="none" noProof="0" dirty="0">
                          <a:solidFill>
                            <a:schemeClr val="accent2"/>
                          </a:solidFill>
                          <a:latin typeface="Arial" panose="020B0604020202020204" pitchFamily="34" charset="0"/>
                        </a:rPr>
                        <a:t>Surrounds</a:t>
                      </a:r>
                      <a:endParaRPr lang="en-GB" sz="1600" b="1" u="none" strike="noStrike" cap="none" noProof="0" dirty="0">
                        <a:solidFill>
                          <a:schemeClr val="accent2"/>
                        </a:solidFill>
                        <a:latin typeface="Calibri"/>
                        <a:ea typeface="Calibri"/>
                        <a:cs typeface="Calibri"/>
                        <a:sym typeface="Calibri"/>
                      </a:endParaRPr>
                    </a:p>
                  </a:txBody>
                  <a:tcPr marL="91433" marR="91433" marT="0" marB="0" anchor="ctr">
                    <a:lnL w="12700" cmpd="sng">
                      <a:noFill/>
                      <a:prstDash val="solid"/>
                    </a:lnL>
                    <a:lnR w="285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None/>
                      </a:pPr>
                      <a:r>
                        <a:rPr lang="en-GB" sz="1600" b="0" i="0" u="none" strike="noStrike" cap="none" noProof="0" dirty="0">
                          <a:latin typeface="Arial" panose="020B0604020202020204" pitchFamily="34" charset="0"/>
                        </a:rPr>
                        <a:t>Note the condition of the surrounding or nearby tissues (e.g. bruised, swollen)</a:t>
                      </a:r>
                      <a:endParaRPr lang="en-GB" sz="1600" u="none" strike="noStrike" cap="none" noProof="0" dirty="0">
                        <a:latin typeface="Calibri"/>
                        <a:ea typeface="Calibri"/>
                        <a:cs typeface="Calibri"/>
                        <a:sym typeface="Calibri"/>
                      </a:endParaRPr>
                    </a:p>
                  </a:txBody>
                  <a:tcPr marL="91433" marR="91433" marT="0" marB="0" anchor="ctr">
                    <a:lnL w="28575" cap="flat" cmpd="sng" algn="ctr">
                      <a:noFill/>
                      <a:prstDash val="solid"/>
                      <a:round/>
                      <a:headEnd type="none" w="med" len="med"/>
                      <a:tailEnd type="none" w="med" len="me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21033">
                <a:tc>
                  <a:txBody>
                    <a:bodyPr/>
                    <a:lstStyle/>
                    <a:p>
                      <a:pPr marL="0" marR="0" lvl="0" indent="0" algn="l" rtl="0">
                        <a:lnSpc>
                          <a:spcPct val="100000"/>
                        </a:lnSpc>
                        <a:spcBef>
                          <a:spcPts val="0"/>
                        </a:spcBef>
                        <a:spcAft>
                          <a:spcPts val="0"/>
                        </a:spcAft>
                        <a:buNone/>
                      </a:pPr>
                      <a:r>
                        <a:rPr lang="en-GB" sz="1600" b="1" i="0" u="none" strike="noStrike" cap="none" noProof="0" dirty="0">
                          <a:solidFill>
                            <a:schemeClr val="accent2"/>
                          </a:solidFill>
                          <a:latin typeface="Arial" panose="020B0604020202020204" pitchFamily="34" charset="0"/>
                        </a:rPr>
                        <a:t>Colour</a:t>
                      </a:r>
                      <a:endParaRPr lang="en-GB" sz="1600" b="1" u="none" strike="noStrike" cap="none" noProof="0" dirty="0">
                        <a:solidFill>
                          <a:schemeClr val="accent2"/>
                        </a:solidFill>
                        <a:latin typeface="Calibri"/>
                        <a:ea typeface="Calibri"/>
                        <a:cs typeface="Calibri"/>
                        <a:sym typeface="Calibri"/>
                      </a:endParaRPr>
                    </a:p>
                  </a:txBody>
                  <a:tcPr marL="91433" marR="91433" marT="0" marB="0" anchor="ctr">
                    <a:lnL w="12700" cmpd="sng">
                      <a:noFill/>
                      <a:prstDash val="solid"/>
                    </a:lnL>
                    <a:lnR w="285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None/>
                      </a:pPr>
                      <a:r>
                        <a:rPr lang="en-GB" sz="1600" b="0" i="0" u="none" strike="noStrike" cap="none" noProof="0" dirty="0">
                          <a:latin typeface="Arial" panose="020B0604020202020204" pitchFamily="34" charset="0"/>
                        </a:rPr>
                        <a:t>Particularly relevant when describing bruises, as can give indication of age</a:t>
                      </a:r>
                      <a:endParaRPr lang="en-GB" sz="1600" u="none" strike="noStrike" cap="none" noProof="0" dirty="0">
                        <a:latin typeface="Calibri"/>
                        <a:ea typeface="Calibri"/>
                        <a:cs typeface="Calibri"/>
                        <a:sym typeface="Calibri"/>
                      </a:endParaRPr>
                    </a:p>
                  </a:txBody>
                  <a:tcPr marL="91433" marR="91433" marT="0" marB="0" anchor="ctr">
                    <a:lnL w="28575" cap="flat" cmpd="sng" algn="ctr">
                      <a:noFill/>
                      <a:prstDash val="solid"/>
                      <a:round/>
                      <a:headEnd type="none" w="med" len="med"/>
                      <a:tailEnd type="none" w="med" len="me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01967">
                <a:tc>
                  <a:txBody>
                    <a:bodyPr/>
                    <a:lstStyle/>
                    <a:p>
                      <a:pPr marL="0" marR="0" lvl="0" indent="0" algn="l" rtl="0">
                        <a:lnSpc>
                          <a:spcPct val="100000"/>
                        </a:lnSpc>
                        <a:spcBef>
                          <a:spcPts val="0"/>
                        </a:spcBef>
                        <a:spcAft>
                          <a:spcPts val="0"/>
                        </a:spcAft>
                        <a:buNone/>
                      </a:pPr>
                      <a:r>
                        <a:rPr lang="en-GB" sz="1600" b="1" i="0" u="none" strike="noStrike" cap="none" noProof="0" dirty="0">
                          <a:solidFill>
                            <a:schemeClr val="accent2"/>
                          </a:solidFill>
                          <a:latin typeface="Arial" panose="020B0604020202020204" pitchFamily="34" charset="0"/>
                        </a:rPr>
                        <a:t>Contents</a:t>
                      </a:r>
                      <a:endParaRPr lang="en-GB" sz="1600" b="1" u="none" strike="noStrike" cap="none" noProof="0" dirty="0">
                        <a:solidFill>
                          <a:schemeClr val="accent2"/>
                        </a:solidFill>
                        <a:latin typeface="Calibri"/>
                        <a:ea typeface="Calibri"/>
                        <a:cs typeface="Calibri"/>
                        <a:sym typeface="Calibri"/>
                      </a:endParaRPr>
                    </a:p>
                  </a:txBody>
                  <a:tcPr marL="91433" marR="91433" marT="0" marB="0" anchor="ctr">
                    <a:lnL w="12700" cmpd="sng">
                      <a:noFill/>
                      <a:prstDash val="solid"/>
                    </a:lnL>
                    <a:lnR w="285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None/>
                      </a:pPr>
                      <a:r>
                        <a:rPr lang="en-GB" sz="1600" b="0" i="0" u="none" strike="noStrike" cap="none" noProof="0" dirty="0">
                          <a:latin typeface="Arial" panose="020B0604020202020204" pitchFamily="34" charset="0"/>
                        </a:rPr>
                        <a:t>Note the presence of any foreign material in the wound (e.g. grass, glass, dirt, fingernails)</a:t>
                      </a:r>
                      <a:endParaRPr lang="en-GB" sz="1600" u="none" strike="noStrike" cap="none" noProof="0" dirty="0">
                        <a:latin typeface="Calibri"/>
                        <a:ea typeface="Calibri"/>
                        <a:cs typeface="Calibri"/>
                        <a:sym typeface="Calibri"/>
                      </a:endParaRPr>
                    </a:p>
                  </a:txBody>
                  <a:tcPr marL="91433" marR="91433" marT="0" marB="0" anchor="ctr">
                    <a:lnL w="28575" cap="flat" cmpd="sng" algn="ctr">
                      <a:noFill/>
                      <a:prstDash val="solid"/>
                      <a:round/>
                      <a:headEnd type="none" w="med" len="med"/>
                      <a:tailEnd type="none" w="med" len="me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864767">
                <a:tc>
                  <a:txBody>
                    <a:bodyPr/>
                    <a:lstStyle/>
                    <a:p>
                      <a:pPr marL="0" marR="0" lvl="0" indent="0" algn="l" rtl="0">
                        <a:lnSpc>
                          <a:spcPct val="100000"/>
                        </a:lnSpc>
                        <a:spcBef>
                          <a:spcPts val="0"/>
                        </a:spcBef>
                        <a:spcAft>
                          <a:spcPts val="0"/>
                        </a:spcAft>
                        <a:buNone/>
                      </a:pPr>
                      <a:r>
                        <a:rPr lang="en-GB" sz="1600" b="1" i="0" u="none" strike="noStrike" cap="none" noProof="0" dirty="0">
                          <a:solidFill>
                            <a:schemeClr val="accent2"/>
                          </a:solidFill>
                          <a:latin typeface="Arial"/>
                          <a:ea typeface="Arial"/>
                          <a:cs typeface="Arial"/>
                          <a:sym typeface="Arial"/>
                        </a:rPr>
                        <a:t>Course</a:t>
                      </a:r>
                    </a:p>
                    <a:p>
                      <a:pPr marL="0" marR="0" lvl="0" indent="0" algn="l" rtl="0">
                        <a:lnSpc>
                          <a:spcPct val="100000"/>
                        </a:lnSpc>
                        <a:spcBef>
                          <a:spcPts val="0"/>
                        </a:spcBef>
                        <a:spcAft>
                          <a:spcPts val="0"/>
                        </a:spcAft>
                        <a:buNone/>
                      </a:pPr>
                      <a:endParaRPr lang="en-GB" sz="1600" b="1" i="0" u="none" strike="noStrike" cap="none" noProof="0" dirty="0">
                        <a:solidFill>
                          <a:schemeClr val="accent2"/>
                        </a:solidFill>
                        <a:latin typeface="Arial"/>
                        <a:cs typeface="Arial"/>
                        <a:sym typeface="Arial"/>
                      </a:endParaRPr>
                    </a:p>
                    <a:p>
                      <a:pPr marL="0" marR="0" lvl="0" indent="0" algn="l" rtl="0">
                        <a:lnSpc>
                          <a:spcPct val="100000"/>
                        </a:lnSpc>
                        <a:spcBef>
                          <a:spcPts val="0"/>
                        </a:spcBef>
                        <a:spcAft>
                          <a:spcPts val="0"/>
                        </a:spcAft>
                        <a:buNone/>
                      </a:pPr>
                      <a:endParaRPr lang="en-GB" sz="1600" b="1" i="0" noProof="0" dirty="0">
                        <a:solidFill>
                          <a:schemeClr val="accent2"/>
                        </a:solidFill>
                        <a:latin typeface="Arial" panose="020B0604020202020204" pitchFamily="34" charset="0"/>
                      </a:endParaRPr>
                    </a:p>
                  </a:txBody>
                  <a:tcPr marL="91433" marR="91433" marT="0" marB="0" anchor="ctr">
                    <a:lnL w="12700" cmpd="sng">
                      <a:noFill/>
                      <a:prstDash val="solid"/>
                    </a:lnL>
                    <a:lnR w="285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None/>
                      </a:pPr>
                      <a:r>
                        <a:rPr lang="en-GB" sz="1600" b="0" i="0" u="none" strike="noStrike" cap="none" noProof="0" dirty="0">
                          <a:solidFill>
                            <a:schemeClr val="dk1"/>
                          </a:solidFill>
                          <a:latin typeface="Arial"/>
                          <a:ea typeface="Arial"/>
                          <a:cs typeface="Arial"/>
                          <a:sym typeface="Arial"/>
                        </a:rPr>
                        <a:t>Note indications of impact or infliction directionality, if trained to do so. If not, inclusion of photographs and/or careful documentation of changes in depth and borders along the length of an injury will help review by the forensic laboratory. </a:t>
                      </a:r>
                      <a:endParaRPr lang="en-GB" sz="1600" b="0" i="0" noProof="0" dirty="0">
                        <a:latin typeface="Arial" panose="020B0604020202020204" pitchFamily="34" charset="0"/>
                      </a:endParaRPr>
                    </a:p>
                  </a:txBody>
                  <a:tcPr marL="91433" marR="91433" marT="0" marB="0" anchor="ctr">
                    <a:lnL w="28575" cap="flat" cmpd="sng" algn="ctr">
                      <a:noFill/>
                      <a:prstDash val="solid"/>
                      <a:round/>
                      <a:headEnd type="none" w="med" len="med"/>
                      <a:tailEnd type="none" w="med" len="me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610767">
                <a:tc>
                  <a:txBody>
                    <a:bodyPr/>
                    <a:lstStyle/>
                    <a:p>
                      <a:pPr marL="0" marR="0" lvl="0" indent="0" algn="l" rtl="0">
                        <a:lnSpc>
                          <a:spcPct val="100000"/>
                        </a:lnSpc>
                        <a:spcBef>
                          <a:spcPts val="0"/>
                        </a:spcBef>
                        <a:spcAft>
                          <a:spcPts val="0"/>
                        </a:spcAft>
                        <a:buNone/>
                      </a:pPr>
                      <a:r>
                        <a:rPr lang="en-GB" sz="1600" b="1" i="0" u="none" strike="noStrike" cap="none" noProof="0" dirty="0">
                          <a:solidFill>
                            <a:schemeClr val="accent2"/>
                          </a:solidFill>
                          <a:latin typeface="Arial" panose="020B0604020202020204" pitchFamily="34" charset="0"/>
                        </a:rPr>
                        <a:t>Age</a:t>
                      </a:r>
                    </a:p>
                    <a:p>
                      <a:pPr marL="0" marR="0" lvl="0" indent="0" algn="l" rtl="0">
                        <a:lnSpc>
                          <a:spcPct val="100000"/>
                        </a:lnSpc>
                        <a:spcBef>
                          <a:spcPts val="0"/>
                        </a:spcBef>
                        <a:spcAft>
                          <a:spcPts val="0"/>
                        </a:spcAft>
                        <a:buNone/>
                      </a:pPr>
                      <a:endParaRPr lang="en-GB" sz="1600" b="1" u="none" strike="noStrike" cap="none" noProof="0" dirty="0">
                        <a:solidFill>
                          <a:schemeClr val="accent2"/>
                        </a:solidFill>
                        <a:latin typeface="Calibri"/>
                        <a:ea typeface="Calibri"/>
                        <a:cs typeface="Calibri"/>
                        <a:sym typeface="Calibri"/>
                      </a:endParaRPr>
                    </a:p>
                  </a:txBody>
                  <a:tcPr marL="91433" marR="91433" marT="0" marB="0" anchor="ctr">
                    <a:lnL w="12700" cmpd="sng">
                      <a:noFill/>
                      <a:prstDash val="solid"/>
                    </a:lnL>
                    <a:lnR w="285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None/>
                      </a:pPr>
                      <a:r>
                        <a:rPr lang="en-GB" sz="1600" b="0" i="0" u="none" strike="noStrike" cap="none" noProof="0" dirty="0">
                          <a:latin typeface="Arial" panose="020B0604020202020204" pitchFamily="34" charset="0"/>
                        </a:rPr>
                        <a:t>Comment on any evidence of healing. Never try to estimate or record a quantitative age, as this is impossible to determine from physical examination by even advanced providers. </a:t>
                      </a:r>
                      <a:endParaRPr lang="en-GB" sz="1600" u="none" strike="noStrike" cap="none" noProof="0" dirty="0">
                        <a:latin typeface="Calibri"/>
                        <a:ea typeface="Calibri"/>
                        <a:cs typeface="Calibri"/>
                        <a:sym typeface="Calibri"/>
                      </a:endParaRPr>
                    </a:p>
                  </a:txBody>
                  <a:tcPr marL="91433" marR="91433" marT="0" marB="0" anchor="ctr">
                    <a:lnL w="28575" cap="flat" cmpd="sng" algn="ctr">
                      <a:noFill/>
                      <a:prstDash val="solid"/>
                      <a:round/>
                      <a:headEnd type="none" w="med" len="med"/>
                      <a:tailEnd type="none" w="med" len="me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17500">
                <a:tc>
                  <a:txBody>
                    <a:bodyPr/>
                    <a:lstStyle/>
                    <a:p>
                      <a:pPr marL="0" marR="0" lvl="0" indent="0" algn="l" rtl="0">
                        <a:lnSpc>
                          <a:spcPct val="100000"/>
                        </a:lnSpc>
                        <a:spcBef>
                          <a:spcPts val="0"/>
                        </a:spcBef>
                        <a:spcAft>
                          <a:spcPts val="0"/>
                        </a:spcAft>
                        <a:buNone/>
                      </a:pPr>
                      <a:r>
                        <a:rPr lang="en-GB" sz="1600" b="1" i="0" u="none" strike="noStrike" cap="none" noProof="0" dirty="0">
                          <a:solidFill>
                            <a:schemeClr val="accent2"/>
                          </a:solidFill>
                          <a:latin typeface="Arial" panose="020B0604020202020204" pitchFamily="34" charset="0"/>
                        </a:rPr>
                        <a:t>Borders</a:t>
                      </a:r>
                      <a:endParaRPr lang="en-GB" sz="1600" b="1" u="none" strike="noStrike" cap="none" noProof="0" dirty="0">
                        <a:solidFill>
                          <a:schemeClr val="accent2"/>
                        </a:solidFill>
                        <a:latin typeface="Calibri"/>
                        <a:ea typeface="Calibri"/>
                        <a:cs typeface="Calibri"/>
                        <a:sym typeface="Calibri"/>
                      </a:endParaRPr>
                    </a:p>
                  </a:txBody>
                  <a:tcPr marL="91433" marR="91433" marT="0" marB="0" anchor="ctr">
                    <a:lnL w="12700" cmpd="sng">
                      <a:noFill/>
                      <a:prstDash val="solid"/>
                    </a:lnL>
                    <a:lnR w="285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None/>
                      </a:pPr>
                      <a:r>
                        <a:rPr lang="en-GB" sz="1600" b="0" i="0" u="none" strike="noStrike" cap="none" noProof="0" dirty="0">
                          <a:latin typeface="Arial" panose="020B0604020202020204" pitchFamily="34" charset="0"/>
                        </a:rPr>
                        <a:t>Note the characteristics of the edges of wounds (e.g. jagged, angled, vertical)</a:t>
                      </a:r>
                      <a:endParaRPr lang="en-GB" sz="1600" u="none" strike="noStrike" cap="none" noProof="0" dirty="0">
                        <a:latin typeface="Calibri"/>
                        <a:ea typeface="Calibri"/>
                        <a:cs typeface="Calibri"/>
                        <a:sym typeface="Calibri"/>
                      </a:endParaRPr>
                    </a:p>
                  </a:txBody>
                  <a:tcPr marL="91433" marR="91433" marT="0" marB="0" anchor="ctr">
                    <a:lnL w="28575" cap="flat" cmpd="sng" algn="ctr">
                      <a:noFill/>
                      <a:prstDash val="solid"/>
                      <a:round/>
                      <a:headEnd type="none" w="med" len="med"/>
                      <a:tailEnd type="none" w="med" len="me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528320">
                <a:tc>
                  <a:txBody>
                    <a:bodyPr/>
                    <a:lstStyle/>
                    <a:p>
                      <a:pPr marL="0" marR="0" lvl="0" indent="0" algn="l" rtl="0">
                        <a:lnSpc>
                          <a:spcPct val="100000"/>
                        </a:lnSpc>
                        <a:spcBef>
                          <a:spcPts val="0"/>
                        </a:spcBef>
                        <a:spcAft>
                          <a:spcPts val="0"/>
                        </a:spcAft>
                        <a:buNone/>
                      </a:pPr>
                      <a:r>
                        <a:rPr lang="en-GB" sz="1600" b="1" i="0" u="none" strike="noStrike" cap="none" noProof="0" dirty="0">
                          <a:solidFill>
                            <a:schemeClr val="accent2"/>
                          </a:solidFill>
                          <a:latin typeface="Arial" panose="020B0604020202020204" pitchFamily="34" charset="0"/>
                        </a:rPr>
                        <a:t>Depth</a:t>
                      </a:r>
                    </a:p>
                    <a:p>
                      <a:pPr marL="0" marR="0" lvl="0" indent="0" algn="l" rtl="0">
                        <a:lnSpc>
                          <a:spcPct val="100000"/>
                        </a:lnSpc>
                        <a:spcBef>
                          <a:spcPts val="0"/>
                        </a:spcBef>
                        <a:spcAft>
                          <a:spcPts val="0"/>
                        </a:spcAft>
                        <a:buNone/>
                      </a:pPr>
                      <a:endParaRPr lang="en-GB" sz="1600" b="1" u="none" strike="noStrike" cap="none" noProof="0" dirty="0">
                        <a:solidFill>
                          <a:schemeClr val="accent2"/>
                        </a:solidFill>
                        <a:latin typeface="Calibri"/>
                        <a:ea typeface="Calibri"/>
                        <a:cs typeface="Calibri"/>
                        <a:sym typeface="Calibri"/>
                      </a:endParaRPr>
                    </a:p>
                  </a:txBody>
                  <a:tcPr marL="91433" marR="91433" marT="0" marB="0" anchor="ctr">
                    <a:lnL w="12700" cmpd="sng">
                      <a:noFill/>
                      <a:prstDash val="solid"/>
                    </a:lnL>
                    <a:lnR w="285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None/>
                      </a:pPr>
                      <a:r>
                        <a:rPr lang="en-GB" sz="1600" b="0" i="0" u="none" strike="noStrike" cap="none" noProof="0" dirty="0">
                          <a:latin typeface="Arial" panose="020B0604020202020204" pitchFamily="34" charset="0"/>
                        </a:rPr>
                        <a:t>Give an indication of depth of the wound. If measurement is not possible, provide an estimate and note that it is an estimate.</a:t>
                      </a:r>
                      <a:endParaRPr lang="en-GB" sz="1600" u="none" strike="noStrike" cap="none" noProof="0" dirty="0">
                        <a:latin typeface="Calibri"/>
                        <a:ea typeface="Calibri"/>
                        <a:cs typeface="Calibri"/>
                        <a:sym typeface="Calibri"/>
                      </a:endParaRPr>
                    </a:p>
                  </a:txBody>
                  <a:tcPr marL="91433" marR="91433" marT="0" marB="0" anchor="ctr">
                    <a:lnL w="28575" cap="flat" cmpd="sng" algn="ctr">
                      <a:noFill/>
                      <a:prstDash val="solid"/>
                      <a:round/>
                      <a:headEnd type="none" w="med" len="med"/>
                      <a:tailEnd type="none" w="med" len="me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2" name="TextBox 1">
            <a:extLst>
              <a:ext uri="{FF2B5EF4-FFF2-40B4-BE49-F238E27FC236}">
                <a16:creationId xmlns:a16="http://schemas.microsoft.com/office/drawing/2014/main" id="{ADEAB2B6-A306-22F2-8E48-59BED9A424D0}"/>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15.19</a:t>
            </a:r>
          </a:p>
        </p:txBody>
      </p:sp>
    </p:spTree>
    <p:extLst>
      <p:ext uri="{BB962C8B-B14F-4D97-AF65-F5344CB8AC3E}">
        <p14:creationId xmlns:p14="http://schemas.microsoft.com/office/powerpoint/2010/main" val="4043179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3" name="Google Shape;1083;p138" descr="Close-up of two people holding hands"/>
          <p:cNvSpPr/>
          <p:nvPr/>
        </p:nvSpPr>
        <p:spPr>
          <a:xfrm>
            <a:off x="7400" y="-14717"/>
            <a:ext cx="6221201" cy="6828567"/>
          </a:xfrm>
          <a:prstGeom prst="rect">
            <a:avLst/>
          </a:prstGeom>
          <a:noFill/>
          <a:ln>
            <a:noFill/>
          </a:ln>
        </p:spPr>
        <p:txBody>
          <a:bodyPr/>
          <a:lstStyle/>
          <a:p>
            <a:endParaRPr lang="en-GB" sz="2400">
              <a:latin typeface="Arial" panose="020B0604020202020204" pitchFamily="34" charset="0"/>
            </a:endParaRPr>
          </a:p>
        </p:txBody>
      </p:sp>
      <p:pic>
        <p:nvPicPr>
          <p:cNvPr id="4" name="Google Shape;36;p34" descr="Close-up of two people holding hands">
            <a:extLst>
              <a:ext uri="{FF2B5EF4-FFF2-40B4-BE49-F238E27FC236}">
                <a16:creationId xmlns:a16="http://schemas.microsoft.com/office/drawing/2014/main" id="{0F4FBE82-45AF-86AF-B5C4-A53D2301766D}"/>
              </a:ext>
            </a:extLst>
          </p:cNvPr>
          <p:cNvPicPr>
            <a:picLocks noChangeAspect="1"/>
          </p:cNvPicPr>
          <p:nvPr/>
        </p:nvPicPr>
        <p:blipFill rotWithShape="1">
          <a:blip r:embed="rId3"/>
          <a:srcRect l="13349" t="832" r="20357" b="9971"/>
          <a:stretch/>
        </p:blipFill>
        <p:spPr>
          <a:xfrm>
            <a:off x="0" y="0"/>
            <a:ext cx="6696000" cy="6012000"/>
          </a:xfrm>
          <a:prstGeom prst="rect">
            <a:avLst/>
          </a:prstGeom>
          <a:noFill/>
          <a:ln>
            <a:noFill/>
          </a:ln>
        </p:spPr>
      </p:pic>
      <p:sp>
        <p:nvSpPr>
          <p:cNvPr id="3" name="Text Placeholder 2">
            <a:extLst>
              <a:ext uri="{FF2B5EF4-FFF2-40B4-BE49-F238E27FC236}">
                <a16:creationId xmlns:a16="http://schemas.microsoft.com/office/drawing/2014/main" id="{6A44617D-0473-AC11-B810-4BE73A48820A}"/>
              </a:ext>
            </a:extLst>
          </p:cNvPr>
          <p:cNvSpPr>
            <a:spLocks noGrp="1"/>
          </p:cNvSpPr>
          <p:nvPr>
            <p:ph type="body" sz="quarter" idx="11"/>
          </p:nvPr>
        </p:nvSpPr>
        <p:spPr/>
        <p:txBody>
          <a:bodyPr/>
          <a:lstStyle/>
          <a:p>
            <a:r>
              <a:rPr lang="en-US"/>
              <a:t>Forensic examination (optional)</a:t>
            </a:r>
          </a:p>
          <a:p>
            <a:endParaRPr lang="en-US"/>
          </a:p>
        </p:txBody>
      </p:sp>
      <p:sp>
        <p:nvSpPr>
          <p:cNvPr id="2" name="Text Placeholder 1">
            <a:extLst>
              <a:ext uri="{FF2B5EF4-FFF2-40B4-BE49-F238E27FC236}">
                <a16:creationId xmlns:a16="http://schemas.microsoft.com/office/drawing/2014/main" id="{4921DBBA-688F-3282-09DB-4DB5EEE939DC}"/>
              </a:ext>
            </a:extLst>
          </p:cNvPr>
          <p:cNvSpPr>
            <a:spLocks noGrp="1"/>
          </p:cNvSpPr>
          <p:nvPr>
            <p:ph type="body" sz="quarter" idx="10"/>
          </p:nvPr>
        </p:nvSpPr>
        <p:spPr/>
        <p:txBody>
          <a:bodyPr/>
          <a:lstStyle/>
          <a:p>
            <a:r>
              <a:rPr lang="en-US"/>
              <a:t>Session 15.</a:t>
            </a:r>
          </a:p>
        </p:txBody>
      </p:sp>
      <p:sp>
        <p:nvSpPr>
          <p:cNvPr id="6" name="TextBox 5">
            <a:extLst>
              <a:ext uri="{FF2B5EF4-FFF2-40B4-BE49-F238E27FC236}">
                <a16:creationId xmlns:a16="http://schemas.microsoft.com/office/drawing/2014/main" id="{D9EBF6FA-F697-57F3-BF8D-BD52CCCDC651}"/>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15.2</a:t>
            </a:r>
          </a:p>
        </p:txBody>
      </p:sp>
    </p:spTree>
    <p:extLst>
      <p:ext uri="{BB962C8B-B14F-4D97-AF65-F5344CB8AC3E}">
        <p14:creationId xmlns:p14="http://schemas.microsoft.com/office/powerpoint/2010/main" val="2680329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40"/>
        <p:cNvGrpSpPr/>
        <p:nvPr/>
      </p:nvGrpSpPr>
      <p:grpSpPr>
        <a:xfrm>
          <a:off x="0" y="0"/>
          <a:ext cx="0" cy="0"/>
          <a:chOff x="0" y="0"/>
          <a:chExt cx="0" cy="0"/>
        </a:xfrm>
      </p:grpSpPr>
      <p:sp>
        <p:nvSpPr>
          <p:cNvPr id="4" name="Rectangle 3">
            <a:extLst>
              <a:ext uri="{FF2B5EF4-FFF2-40B4-BE49-F238E27FC236}">
                <a16:creationId xmlns:a16="http://schemas.microsoft.com/office/drawing/2014/main" id="{8A740B5B-1823-13EA-CB87-56C83095AFA8}"/>
              </a:ext>
            </a:extLst>
          </p:cNvPr>
          <p:cNvSpPr/>
          <p:nvPr/>
        </p:nvSpPr>
        <p:spPr>
          <a:xfrm>
            <a:off x="611090" y="3973313"/>
            <a:ext cx="10722420" cy="708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17CFB9E-4F66-58CC-FE0C-BFA283168A66}"/>
              </a:ext>
            </a:extLst>
          </p:cNvPr>
          <p:cNvSpPr/>
          <p:nvPr/>
        </p:nvSpPr>
        <p:spPr>
          <a:xfrm>
            <a:off x="611090" y="985116"/>
            <a:ext cx="10722420" cy="708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1" name="Google Shape;2541;p285"/>
          <p:cNvSpPr txBox="1"/>
          <p:nvPr/>
        </p:nvSpPr>
        <p:spPr>
          <a:xfrm>
            <a:off x="0" y="10886"/>
            <a:ext cx="12192000" cy="1045029"/>
          </a:xfrm>
          <a:prstGeom prst="rect">
            <a:avLst/>
          </a:prstGeom>
          <a:noFill/>
          <a:ln>
            <a:noFill/>
          </a:ln>
        </p:spPr>
        <p:txBody>
          <a:bodyPr spcFirstLastPara="1" wrap="square" lIns="121900" tIns="121900" rIns="121900" bIns="121900" anchor="ctr" anchorCtr="0">
            <a:noAutofit/>
          </a:bodyPr>
          <a:lstStyle/>
          <a:p>
            <a:pPr algn="ctr">
              <a:lnSpc>
                <a:spcPct val="90000"/>
              </a:lnSpc>
              <a:spcAft>
                <a:spcPts val="800"/>
              </a:spcAft>
              <a:buClr>
                <a:srgbClr val="000000"/>
              </a:buClr>
              <a:buSzPts val="2400"/>
            </a:pPr>
            <a:r>
              <a:rPr lang="fr" sz="3400" b="1">
                <a:solidFill>
                  <a:schemeClr val="accent3"/>
                </a:solidFill>
                <a:latin typeface="+mj-lt"/>
                <a:cs typeface="Arial"/>
                <a:sym typeface="Arial"/>
              </a:rPr>
              <a:t>Types of injuries</a:t>
            </a:r>
            <a:endParaRPr sz="3400" b="1">
              <a:solidFill>
                <a:schemeClr val="accent3"/>
              </a:solidFill>
              <a:latin typeface="+mj-lt"/>
              <a:cs typeface="Arial"/>
              <a:sym typeface="Arial"/>
            </a:endParaRPr>
          </a:p>
        </p:txBody>
      </p:sp>
      <p:sp>
        <p:nvSpPr>
          <p:cNvPr id="2542" name="Google Shape;2542;p285"/>
          <p:cNvSpPr txBox="1">
            <a:spLocks noGrp="1"/>
          </p:cNvSpPr>
          <p:nvPr>
            <p:ph type="title"/>
          </p:nvPr>
        </p:nvSpPr>
        <p:spPr>
          <a:xfrm>
            <a:off x="586992" y="1019841"/>
            <a:ext cx="11344278" cy="5013205"/>
          </a:xfrm>
          <a:prstGeom prst="rect">
            <a:avLst/>
          </a:prstGeom>
          <a:noFill/>
          <a:ln>
            <a:noFill/>
          </a:ln>
        </p:spPr>
        <p:txBody>
          <a:bodyPr spcFirstLastPara="1" vert="horz" wrap="square" lIns="121900" tIns="121900" rIns="121900" bIns="121900" rtlCol="0" anchor="t" anchorCtr="0">
            <a:noAutofit/>
          </a:bodyPr>
          <a:lstStyle/>
          <a:p>
            <a:pPr algn="l">
              <a:lnSpc>
                <a:spcPct val="108000"/>
              </a:lnSpc>
              <a:spcAft>
                <a:spcPts val="1800"/>
              </a:spcAft>
              <a:buSzPts val="5200"/>
              <a:buNone/>
            </a:pPr>
            <a:r>
              <a:rPr lang="en-GB" sz="2400" dirty="0">
                <a:latin typeface="Arial" panose="020B0604020202020204" pitchFamily="34" charset="0"/>
                <a:cs typeface="Arial" panose="020B0604020202020204" pitchFamily="34" charset="0"/>
              </a:rPr>
              <a:t>	</a:t>
            </a:r>
            <a:r>
              <a:rPr lang="en-GB" sz="2400" dirty="0">
                <a:solidFill>
                  <a:schemeClr val="bg1"/>
                </a:solidFill>
                <a:latin typeface="Arial" panose="020B0604020202020204" pitchFamily="34" charset="0"/>
                <a:cs typeface="Arial" panose="020B0604020202020204" pitchFamily="34" charset="0"/>
              </a:rPr>
              <a:t>Blunt force trauma</a:t>
            </a:r>
          </a:p>
          <a:p>
            <a:pPr marL="457189" lvl="1" indent="-457189" algn="l" rtl="0">
              <a:lnSpc>
                <a:spcPct val="108000"/>
              </a:lnSpc>
              <a:spcAft>
                <a:spcPts val="200"/>
              </a:spcAft>
              <a:buClr>
                <a:schemeClr val="accent3"/>
              </a:buClr>
              <a:buSzPct val="125000"/>
              <a:buFont typeface="Arial" panose="020B0604020202020204" pitchFamily="34" charset="0"/>
              <a:buChar char="•"/>
            </a:pPr>
            <a:r>
              <a:rPr lang="en-GB" sz="2400" dirty="0"/>
              <a:t>L</a:t>
            </a:r>
            <a:r>
              <a:rPr lang="en-GB" sz="2400" dirty="0">
                <a:solidFill>
                  <a:srgbClr val="000000"/>
                </a:solidFill>
                <a:latin typeface="Arial"/>
                <a:ea typeface="Arial"/>
                <a:cs typeface="Arial"/>
                <a:sym typeface="Arial"/>
              </a:rPr>
              <a:t>aceration-tissue bridge</a:t>
            </a:r>
          </a:p>
          <a:p>
            <a:pPr marL="457189" lvl="1" indent="-457189" algn="l" rtl="0">
              <a:lnSpc>
                <a:spcPct val="108000"/>
              </a:lnSpc>
              <a:spcAft>
                <a:spcPts val="200"/>
              </a:spcAft>
              <a:buClr>
                <a:schemeClr val="accent3"/>
              </a:buClr>
              <a:buSzPct val="125000"/>
              <a:buFont typeface="Arial" panose="020B0604020202020204" pitchFamily="34" charset="0"/>
              <a:buChar char="•"/>
            </a:pPr>
            <a:r>
              <a:rPr lang="en-GB" sz="2400" dirty="0">
                <a:solidFill>
                  <a:srgbClr val="000000"/>
                </a:solidFill>
                <a:latin typeface="Arial"/>
                <a:ea typeface="Arial"/>
                <a:cs typeface="Arial"/>
                <a:sym typeface="Arial"/>
              </a:rPr>
              <a:t>Contusion-haematoma, petechiae, bite marks</a:t>
            </a:r>
          </a:p>
          <a:p>
            <a:pPr marL="457189" lvl="1" indent="-457189" algn="l" rtl="0">
              <a:lnSpc>
                <a:spcPct val="108000"/>
              </a:lnSpc>
              <a:spcAft>
                <a:spcPts val="200"/>
              </a:spcAft>
              <a:buClr>
                <a:schemeClr val="accent3"/>
              </a:buClr>
              <a:buSzPct val="125000"/>
              <a:buFont typeface="Arial" panose="020B0604020202020204" pitchFamily="34" charset="0"/>
              <a:buChar char="•"/>
            </a:pPr>
            <a:r>
              <a:rPr lang="en-GB" sz="2400" dirty="0"/>
              <a:t>A</a:t>
            </a:r>
            <a:r>
              <a:rPr lang="en-GB" sz="2400" dirty="0">
                <a:solidFill>
                  <a:srgbClr val="000000"/>
                </a:solidFill>
                <a:latin typeface="Arial"/>
                <a:ea typeface="Arial"/>
                <a:cs typeface="Arial"/>
                <a:sym typeface="Arial"/>
              </a:rPr>
              <a:t>brasions/glazes</a:t>
            </a:r>
          </a:p>
          <a:p>
            <a:pPr marL="457189" lvl="1" indent="-457189" algn="l" rtl="0">
              <a:lnSpc>
                <a:spcPct val="108000"/>
              </a:lnSpc>
              <a:spcAft>
                <a:spcPts val="200"/>
              </a:spcAft>
              <a:buClr>
                <a:schemeClr val="accent3"/>
              </a:buClr>
              <a:buSzPct val="125000"/>
              <a:buFont typeface="Arial" panose="020B0604020202020204" pitchFamily="34" charset="0"/>
              <a:buChar char="•"/>
            </a:pPr>
            <a:r>
              <a:rPr lang="en-GB" sz="2400" dirty="0">
                <a:solidFill>
                  <a:srgbClr val="000000"/>
                </a:solidFill>
                <a:latin typeface="Arial"/>
                <a:ea typeface="Arial"/>
                <a:cs typeface="Arial"/>
                <a:sym typeface="Arial"/>
              </a:rPr>
              <a:t>Bruises, e.g. tramline injuries, scratch, ligature marks, finger imprints</a:t>
            </a:r>
          </a:p>
          <a:p>
            <a:pPr marL="457189" lvl="1" indent="-457189" algn="l" rtl="0">
              <a:lnSpc>
                <a:spcPct val="108000"/>
              </a:lnSpc>
              <a:spcAft>
                <a:spcPts val="200"/>
              </a:spcAft>
              <a:buClr>
                <a:schemeClr val="accent3"/>
              </a:buClr>
              <a:buSzPct val="125000"/>
              <a:buFont typeface="Arial" panose="020B0604020202020204" pitchFamily="34" charset="0"/>
              <a:buChar char="•"/>
            </a:pPr>
            <a:r>
              <a:rPr lang="en-GB" sz="2400" dirty="0">
                <a:solidFill>
                  <a:srgbClr val="000000"/>
                </a:solidFill>
                <a:latin typeface="Arial"/>
                <a:ea typeface="Arial"/>
                <a:cs typeface="Arial"/>
                <a:sym typeface="Arial"/>
              </a:rPr>
              <a:t>Fracture</a:t>
            </a:r>
          </a:p>
          <a:p>
            <a:pPr algn="l">
              <a:lnSpc>
                <a:spcPct val="108000"/>
              </a:lnSpc>
              <a:spcBef>
                <a:spcPts val="1800"/>
              </a:spcBef>
              <a:spcAft>
                <a:spcPts val="1800"/>
              </a:spcAft>
              <a:buSzPts val="5200"/>
              <a:buNone/>
            </a:pPr>
            <a:r>
              <a:rPr lang="fr" sz="2400" dirty="0">
                <a:latin typeface="Arial" panose="020B0604020202020204" pitchFamily="34" charset="0"/>
                <a:cs typeface="Arial" panose="020B0604020202020204" pitchFamily="34" charset="0"/>
              </a:rPr>
              <a:t>	</a:t>
            </a:r>
            <a:r>
              <a:rPr lang="fr" sz="2400" dirty="0">
                <a:solidFill>
                  <a:schemeClr val="bg1"/>
                </a:solidFill>
                <a:latin typeface="Arial" panose="020B0604020202020204" pitchFamily="34" charset="0"/>
                <a:cs typeface="Arial" panose="020B0604020202020204" pitchFamily="34" charset="0"/>
              </a:rPr>
              <a:t>Sharp force trauma</a:t>
            </a:r>
            <a:endParaRPr sz="2400" dirty="0">
              <a:solidFill>
                <a:schemeClr val="bg1"/>
              </a:solidFill>
              <a:latin typeface="Arial" panose="020B0604020202020204" pitchFamily="34" charset="0"/>
              <a:cs typeface="Arial" panose="020B0604020202020204" pitchFamily="34" charset="0"/>
            </a:endParaRPr>
          </a:p>
          <a:p>
            <a:pPr marL="457189" lvl="1" indent="-457189" algn="l" rtl="0">
              <a:lnSpc>
                <a:spcPct val="108000"/>
              </a:lnSpc>
              <a:spcAft>
                <a:spcPts val="200"/>
              </a:spcAft>
              <a:buClr>
                <a:schemeClr val="accent3"/>
              </a:buClr>
              <a:buSzPct val="125000"/>
              <a:buFont typeface="Arial" panose="020B0604020202020204" pitchFamily="34" charset="0"/>
              <a:buChar char="•"/>
            </a:pPr>
            <a:r>
              <a:rPr lang="fr" sz="2400" dirty="0">
                <a:solidFill>
                  <a:srgbClr val="000000"/>
                </a:solidFill>
                <a:latin typeface="Arial"/>
                <a:ea typeface="Arial"/>
                <a:cs typeface="Arial"/>
                <a:sym typeface="Arial"/>
              </a:rPr>
              <a:t>Incisional wound (cut), e.g. by use of a knife; can be superficial or deep</a:t>
            </a:r>
            <a:endParaRPr sz="2400" dirty="0">
              <a:solidFill>
                <a:srgbClr val="000000"/>
              </a:solidFill>
              <a:latin typeface="Arial"/>
              <a:ea typeface="Arial"/>
              <a:cs typeface="Arial"/>
              <a:sym typeface="Arial"/>
            </a:endParaRPr>
          </a:p>
          <a:p>
            <a:pPr marL="457189" lvl="1" indent="-457189" algn="l" rtl="0">
              <a:lnSpc>
                <a:spcPct val="108000"/>
              </a:lnSpc>
              <a:spcAft>
                <a:spcPts val="200"/>
              </a:spcAft>
              <a:buClr>
                <a:schemeClr val="accent3"/>
              </a:buClr>
              <a:buSzPct val="125000"/>
              <a:buFont typeface="Arial" panose="020B0604020202020204" pitchFamily="34" charset="0"/>
              <a:buChar char="•"/>
            </a:pPr>
            <a:r>
              <a:rPr lang="fr" sz="2400" dirty="0">
                <a:solidFill>
                  <a:srgbClr val="000000"/>
                </a:solidFill>
                <a:latin typeface="Arial"/>
                <a:ea typeface="Arial"/>
                <a:cs typeface="Arial"/>
                <a:sym typeface="Arial"/>
              </a:rPr>
              <a:t>Penetrating incised wound (stab)</a:t>
            </a:r>
            <a:endParaRPr sz="2400" dirty="0">
              <a:solidFill>
                <a:srgbClr val="000000"/>
              </a:solidFill>
              <a:latin typeface="Arial"/>
              <a:ea typeface="Arial"/>
              <a:cs typeface="Arial"/>
              <a:sym typeface="Arial"/>
            </a:endParaRPr>
          </a:p>
          <a:p>
            <a:pPr marL="457189" lvl="1" indent="-457189" algn="l" rtl="0">
              <a:lnSpc>
                <a:spcPct val="108000"/>
              </a:lnSpc>
              <a:spcAft>
                <a:spcPts val="200"/>
              </a:spcAft>
              <a:buClr>
                <a:schemeClr val="accent3"/>
              </a:buClr>
              <a:buSzPct val="125000"/>
              <a:buFont typeface="Arial" panose="020B0604020202020204" pitchFamily="34" charset="0"/>
              <a:buChar char="•"/>
            </a:pPr>
            <a:r>
              <a:rPr lang="fr" sz="2400" dirty="0">
                <a:solidFill>
                  <a:srgbClr val="000000"/>
                </a:solidFill>
                <a:latin typeface="Arial"/>
                <a:ea typeface="Arial"/>
                <a:cs typeface="Arial"/>
                <a:sym typeface="Arial"/>
              </a:rPr>
              <a:t>Chop wounds </a:t>
            </a:r>
            <a:r>
              <a:rPr lang="fr" sz="2400" dirty="0"/>
              <a:t>–</a:t>
            </a:r>
            <a:r>
              <a:rPr lang="fr" sz="2400" dirty="0">
                <a:solidFill>
                  <a:srgbClr val="000000"/>
                </a:solidFill>
                <a:latin typeface="Arial"/>
                <a:ea typeface="Arial"/>
                <a:cs typeface="Arial"/>
                <a:sym typeface="Arial"/>
              </a:rPr>
              <a:t> heavy instrument with at least one cutting edge</a:t>
            </a:r>
            <a:endParaRPr sz="2400" dirty="0">
              <a:solidFill>
                <a:srgbClr val="000000"/>
              </a:solidFill>
              <a:latin typeface="Arial"/>
              <a:ea typeface="Arial"/>
              <a:cs typeface="Arial"/>
              <a:sym typeface="Arial"/>
            </a:endParaRPr>
          </a:p>
        </p:txBody>
      </p:sp>
      <p:sp>
        <p:nvSpPr>
          <p:cNvPr id="3" name="Right Arrow 2">
            <a:extLst>
              <a:ext uri="{FF2B5EF4-FFF2-40B4-BE49-F238E27FC236}">
                <a16:creationId xmlns:a16="http://schemas.microsoft.com/office/drawing/2014/main" id="{549825B0-76BF-0393-76A5-9CEA3ACA90E9}"/>
              </a:ext>
            </a:extLst>
          </p:cNvPr>
          <p:cNvSpPr/>
          <p:nvPr/>
        </p:nvSpPr>
        <p:spPr>
          <a:xfrm>
            <a:off x="621717" y="1073266"/>
            <a:ext cx="664400" cy="50074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9C98E0DB-5ED2-7470-57D5-907011DF8FA2}"/>
              </a:ext>
            </a:extLst>
          </p:cNvPr>
          <p:cNvSpPr/>
          <p:nvPr/>
        </p:nvSpPr>
        <p:spPr>
          <a:xfrm>
            <a:off x="621717" y="4061463"/>
            <a:ext cx="664400" cy="50074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09FE06-42EA-37AA-6550-2A4B0D65C24F}"/>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15.20</a:t>
            </a:r>
          </a:p>
        </p:txBody>
      </p:sp>
    </p:spTree>
    <p:extLst>
      <p:ext uri="{BB962C8B-B14F-4D97-AF65-F5344CB8AC3E}">
        <p14:creationId xmlns:p14="http://schemas.microsoft.com/office/powerpoint/2010/main" val="261152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47"/>
        <p:cNvGrpSpPr/>
        <p:nvPr/>
      </p:nvGrpSpPr>
      <p:grpSpPr>
        <a:xfrm>
          <a:off x="0" y="0"/>
          <a:ext cx="0" cy="0"/>
          <a:chOff x="0" y="0"/>
          <a:chExt cx="0" cy="0"/>
        </a:xfrm>
      </p:grpSpPr>
      <p:sp>
        <p:nvSpPr>
          <p:cNvPr id="2549" name="Google Shape;2549;p286"/>
          <p:cNvSpPr txBox="1">
            <a:spLocks noGrp="1"/>
          </p:cNvSpPr>
          <p:nvPr>
            <p:ph type="title" idx="4294967295"/>
          </p:nvPr>
        </p:nvSpPr>
        <p:spPr>
          <a:xfrm>
            <a:off x="757560" y="1235788"/>
            <a:ext cx="6596571" cy="4304588"/>
          </a:xfrm>
          <a:prstGeom prst="rect">
            <a:avLst/>
          </a:prstGeom>
          <a:noFill/>
          <a:ln>
            <a:noFill/>
          </a:ln>
        </p:spPr>
        <p:txBody>
          <a:bodyPr spcFirstLastPara="1" vert="horz" wrap="square" lIns="121900" tIns="121900" rIns="121900" bIns="121900" rtlCol="0" anchor="ctr" anchorCtr="0">
            <a:noAutofit/>
          </a:bodyPr>
          <a:lstStyle/>
          <a:p>
            <a:pPr algn="l">
              <a:lnSpc>
                <a:spcPct val="108000"/>
              </a:lnSpc>
              <a:spcAft>
                <a:spcPts val="1400"/>
              </a:spcAft>
              <a:buSzPct val="100000"/>
              <a:buNone/>
            </a:pPr>
            <a:r>
              <a:rPr lang="en-GB" sz="2400" b="1" dirty="0">
                <a:solidFill>
                  <a:schemeClr val="accent2"/>
                </a:solidFill>
              </a:rPr>
              <a:t>Thermal injuries </a:t>
            </a:r>
            <a:r>
              <a:rPr lang="en-GB" sz="2400" dirty="0">
                <a:solidFill>
                  <a:srgbClr val="000000"/>
                </a:solidFill>
              </a:rPr>
              <a:t>could be caused by hot </a:t>
            </a:r>
            <a:br>
              <a:rPr lang="en-GB" sz="2400" dirty="0">
                <a:solidFill>
                  <a:srgbClr val="000000"/>
                </a:solidFill>
              </a:rPr>
            </a:br>
            <a:r>
              <a:rPr lang="en-GB" sz="2400" dirty="0">
                <a:solidFill>
                  <a:srgbClr val="000000"/>
                </a:solidFill>
              </a:rPr>
              <a:t>objects or hot liquids, radiators or irons</a:t>
            </a:r>
            <a:br>
              <a:rPr lang="en-GB" sz="2400" dirty="0">
                <a:solidFill>
                  <a:srgbClr val="000000"/>
                </a:solidFill>
              </a:rPr>
            </a:br>
            <a:br>
              <a:rPr lang="en-GB" sz="2400" dirty="0">
                <a:solidFill>
                  <a:srgbClr val="000000"/>
                </a:solidFill>
              </a:rPr>
            </a:br>
            <a:r>
              <a:rPr lang="en-GB" sz="2400" b="1" dirty="0">
                <a:solidFill>
                  <a:schemeClr val="accent2"/>
                </a:solidFill>
              </a:rPr>
              <a:t>Corrosive injuries </a:t>
            </a:r>
            <a:r>
              <a:rPr lang="en-GB" sz="2400" dirty="0">
                <a:solidFill>
                  <a:srgbClr val="000000"/>
                </a:solidFill>
              </a:rPr>
              <a:t>could be caused by chemicals</a:t>
            </a:r>
            <a:br>
              <a:rPr lang="en-GB" sz="2400" dirty="0"/>
            </a:br>
            <a:br>
              <a:rPr lang="en-GB" sz="2400" dirty="0"/>
            </a:br>
            <a:r>
              <a:rPr lang="en-GB" sz="2400" b="1" dirty="0">
                <a:solidFill>
                  <a:schemeClr val="accent2"/>
                </a:solidFill>
              </a:rPr>
              <a:t>Imprint contusions </a:t>
            </a:r>
            <a:r>
              <a:rPr lang="en-GB" sz="2400" dirty="0">
                <a:solidFill>
                  <a:srgbClr val="000000"/>
                </a:solidFill>
              </a:rPr>
              <a:t>could be caused by prolonged restraint or gripping with fingers, ropes or other objects</a:t>
            </a:r>
            <a:endParaRPr lang="en-GB" sz="2400" b="1" dirty="0"/>
          </a:p>
        </p:txBody>
      </p:sp>
      <p:sp>
        <p:nvSpPr>
          <p:cNvPr id="2551" name="Google Shape;2551;p286"/>
          <p:cNvSpPr/>
          <p:nvPr/>
        </p:nvSpPr>
        <p:spPr>
          <a:xfrm>
            <a:off x="8039771" y="480581"/>
            <a:ext cx="3394669" cy="2647531"/>
          </a:xfrm>
          <a:prstGeom prst="rect">
            <a:avLst/>
          </a:prstGeom>
          <a:noFill/>
          <a:ln>
            <a:noFill/>
          </a:ln>
        </p:spPr>
        <p:txBody>
          <a:bodyPr/>
          <a:lstStyle/>
          <a:p>
            <a:endParaRPr lang="en-GB" sz="2400" dirty="0">
              <a:latin typeface="Arial" panose="020B0604020202020204" pitchFamily="34" charset="0"/>
            </a:endParaRPr>
          </a:p>
        </p:txBody>
      </p:sp>
      <p:sp>
        <p:nvSpPr>
          <p:cNvPr id="2552" name="Google Shape;2552;p286"/>
          <p:cNvSpPr/>
          <p:nvPr/>
        </p:nvSpPr>
        <p:spPr>
          <a:xfrm>
            <a:off x="7354131" y="3128113"/>
            <a:ext cx="3394669" cy="3066908"/>
          </a:xfrm>
          <a:prstGeom prst="rect">
            <a:avLst/>
          </a:prstGeom>
          <a:noFill/>
          <a:ln>
            <a:noFill/>
          </a:ln>
        </p:spPr>
        <p:txBody>
          <a:bodyPr/>
          <a:lstStyle/>
          <a:p>
            <a:endParaRPr lang="en-GB" sz="2400" dirty="0">
              <a:latin typeface="Arial" panose="020B0604020202020204" pitchFamily="34" charset="0"/>
            </a:endParaRPr>
          </a:p>
        </p:txBody>
      </p:sp>
      <p:pic>
        <p:nvPicPr>
          <p:cNvPr id="9" name="Google Shape;403;p52">
            <a:extLst>
              <a:ext uri="{FF2B5EF4-FFF2-40B4-BE49-F238E27FC236}">
                <a16:creationId xmlns:a16="http://schemas.microsoft.com/office/drawing/2014/main" id="{EF9A75C4-35AE-8BE5-D7B1-C1494B10D214}"/>
              </a:ext>
            </a:extLst>
          </p:cNvPr>
          <p:cNvPicPr preferRelativeResize="0"/>
          <p:nvPr/>
        </p:nvPicPr>
        <p:blipFill rotWithShape="1">
          <a:blip r:embed="rId3">
            <a:alphaModFix/>
          </a:blip>
          <a:srcRect/>
          <a:stretch/>
        </p:blipFill>
        <p:spPr>
          <a:xfrm>
            <a:off x="8761371" y="2948240"/>
            <a:ext cx="2912229" cy="2806688"/>
          </a:xfrm>
          <a:prstGeom prst="rect">
            <a:avLst/>
          </a:prstGeom>
          <a:noFill/>
          <a:ln>
            <a:noFill/>
          </a:ln>
        </p:spPr>
      </p:pic>
      <p:sp>
        <p:nvSpPr>
          <p:cNvPr id="3" name="Google Shape;2541;p285">
            <a:extLst>
              <a:ext uri="{FF2B5EF4-FFF2-40B4-BE49-F238E27FC236}">
                <a16:creationId xmlns:a16="http://schemas.microsoft.com/office/drawing/2014/main" id="{93039A3A-7D00-DE86-1819-63A977E0F341}"/>
              </a:ext>
            </a:extLst>
          </p:cNvPr>
          <p:cNvSpPr txBox="1"/>
          <p:nvPr/>
        </p:nvSpPr>
        <p:spPr>
          <a:xfrm>
            <a:off x="0" y="10886"/>
            <a:ext cx="12192000" cy="1224901"/>
          </a:xfrm>
          <a:prstGeom prst="rect">
            <a:avLst/>
          </a:prstGeom>
          <a:noFill/>
          <a:ln>
            <a:noFill/>
          </a:ln>
        </p:spPr>
        <p:txBody>
          <a:bodyPr spcFirstLastPara="1" wrap="square" lIns="121900" tIns="121900" rIns="121900" bIns="121900" anchor="ctr" anchorCtr="0">
            <a:noAutofit/>
          </a:bodyPr>
          <a:lstStyle/>
          <a:p>
            <a:pPr algn="ctr">
              <a:lnSpc>
                <a:spcPct val="90000"/>
              </a:lnSpc>
              <a:spcAft>
                <a:spcPts val="800"/>
              </a:spcAft>
              <a:buClr>
                <a:srgbClr val="000000"/>
              </a:buClr>
              <a:buSzPts val="2400"/>
            </a:pPr>
            <a:r>
              <a:rPr lang="en-GB" sz="3400" b="1" dirty="0">
                <a:solidFill>
                  <a:schemeClr val="accent3"/>
                </a:solidFill>
                <a:latin typeface="+mj-lt"/>
                <a:cs typeface="Arial"/>
                <a:sym typeface="Arial"/>
              </a:rPr>
              <a:t>Types of injuries</a:t>
            </a:r>
          </a:p>
        </p:txBody>
      </p:sp>
      <p:pic>
        <p:nvPicPr>
          <p:cNvPr id="8" name="Google Shape;422;p54">
            <a:extLst>
              <a:ext uri="{FF2B5EF4-FFF2-40B4-BE49-F238E27FC236}">
                <a16:creationId xmlns:a16="http://schemas.microsoft.com/office/drawing/2014/main" id="{4091859D-D229-4702-93BC-2F3FBAE9E6A7}"/>
              </a:ext>
            </a:extLst>
          </p:cNvPr>
          <p:cNvPicPr preferRelativeResize="0"/>
          <p:nvPr/>
        </p:nvPicPr>
        <p:blipFill rotWithShape="1">
          <a:blip r:embed="rId4">
            <a:alphaModFix/>
          </a:blip>
          <a:srcRect/>
          <a:stretch/>
        </p:blipFill>
        <p:spPr>
          <a:xfrm>
            <a:off x="7026017" y="975567"/>
            <a:ext cx="3191469" cy="2472331"/>
          </a:xfrm>
          <a:prstGeom prst="rect">
            <a:avLst/>
          </a:prstGeom>
          <a:noFill/>
          <a:ln>
            <a:noFill/>
          </a:ln>
        </p:spPr>
      </p:pic>
      <p:sp>
        <p:nvSpPr>
          <p:cNvPr id="2" name="TextBox 1">
            <a:extLst>
              <a:ext uri="{FF2B5EF4-FFF2-40B4-BE49-F238E27FC236}">
                <a16:creationId xmlns:a16="http://schemas.microsoft.com/office/drawing/2014/main" id="{D121999C-A822-CB1F-C45F-2C39E82CF277}"/>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15.21</a:t>
            </a:r>
          </a:p>
        </p:txBody>
      </p:sp>
    </p:spTree>
    <p:extLst>
      <p:ext uri="{BB962C8B-B14F-4D97-AF65-F5344CB8AC3E}">
        <p14:creationId xmlns:p14="http://schemas.microsoft.com/office/powerpoint/2010/main" val="4201634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57"/>
        <p:cNvGrpSpPr/>
        <p:nvPr/>
      </p:nvGrpSpPr>
      <p:grpSpPr>
        <a:xfrm>
          <a:off x="0" y="0"/>
          <a:ext cx="0" cy="0"/>
          <a:chOff x="0" y="0"/>
          <a:chExt cx="0" cy="0"/>
        </a:xfrm>
      </p:grpSpPr>
      <p:sp>
        <p:nvSpPr>
          <p:cNvPr id="2558" name="Google Shape;2558;p287"/>
          <p:cNvSpPr txBox="1"/>
          <p:nvPr/>
        </p:nvSpPr>
        <p:spPr>
          <a:xfrm>
            <a:off x="0" y="0"/>
            <a:ext cx="12192000" cy="1295400"/>
          </a:xfrm>
          <a:prstGeom prst="rect">
            <a:avLst/>
          </a:prstGeom>
          <a:noFill/>
          <a:ln>
            <a:noFill/>
          </a:ln>
        </p:spPr>
        <p:txBody>
          <a:bodyPr spcFirstLastPara="1" wrap="square" lIns="121900" tIns="121900" rIns="121900" bIns="121900" anchor="ctr" anchorCtr="0">
            <a:noAutofit/>
          </a:bodyPr>
          <a:lstStyle/>
          <a:p>
            <a:pPr algn="ctr">
              <a:lnSpc>
                <a:spcPct val="90000"/>
              </a:lnSpc>
              <a:spcAft>
                <a:spcPts val="800"/>
              </a:spcAft>
              <a:buClr>
                <a:srgbClr val="000000"/>
              </a:buClr>
              <a:buSzPts val="2400"/>
            </a:pPr>
            <a:r>
              <a:rPr lang="fr" sz="3400" b="1">
                <a:solidFill>
                  <a:schemeClr val="accent3"/>
                </a:solidFill>
                <a:latin typeface="+mj-lt"/>
                <a:cs typeface="Arial"/>
                <a:sym typeface="Arial"/>
              </a:rPr>
              <a:t>A note on penetration injuries</a:t>
            </a:r>
            <a:endParaRPr sz="3400" b="1">
              <a:solidFill>
                <a:schemeClr val="accent3"/>
              </a:solidFill>
              <a:latin typeface="+mj-lt"/>
              <a:cs typeface="Arial"/>
              <a:sym typeface="Arial"/>
            </a:endParaRPr>
          </a:p>
        </p:txBody>
      </p:sp>
      <p:sp>
        <p:nvSpPr>
          <p:cNvPr id="2559" name="Google Shape;2559;p287"/>
          <p:cNvSpPr txBox="1">
            <a:spLocks noGrp="1"/>
          </p:cNvSpPr>
          <p:nvPr>
            <p:ph type="title"/>
          </p:nvPr>
        </p:nvSpPr>
        <p:spPr>
          <a:xfrm>
            <a:off x="2255331" y="1598152"/>
            <a:ext cx="8844790" cy="3415899"/>
          </a:xfrm>
          <a:prstGeom prst="rect">
            <a:avLst/>
          </a:prstGeom>
          <a:noFill/>
          <a:ln>
            <a:noFill/>
          </a:ln>
        </p:spPr>
        <p:txBody>
          <a:bodyPr spcFirstLastPara="1" vert="horz" wrap="square" lIns="121900" tIns="121900" rIns="121900" bIns="121900" rtlCol="0" anchor="t" anchorCtr="0">
            <a:noAutofit/>
          </a:bodyPr>
          <a:lstStyle/>
          <a:p>
            <a:pPr marL="457189" lvl="1" indent="-457189" algn="l" rtl="0">
              <a:lnSpc>
                <a:spcPct val="108000"/>
              </a:lnSpc>
              <a:spcBef>
                <a:spcPts val="600"/>
              </a:spcBef>
              <a:spcAft>
                <a:spcPts val="1200"/>
              </a:spcAft>
              <a:buClr>
                <a:schemeClr val="accent2"/>
              </a:buClr>
              <a:buSzPct val="125000"/>
              <a:buFont typeface="Arial" panose="020B0604020202020204" pitchFamily="34" charset="0"/>
              <a:buChar char="•"/>
            </a:pPr>
            <a:r>
              <a:rPr lang="fr" sz="2400" dirty="0">
                <a:solidFill>
                  <a:srgbClr val="000000"/>
                </a:solidFill>
                <a:latin typeface="Arial"/>
                <a:ea typeface="Arial"/>
                <a:cs typeface="Arial"/>
                <a:sym typeface="Arial"/>
              </a:rPr>
              <a:t>Penetrative sexual activity of the vagina, anus or mouth rarely produces any objective signs of injury. </a:t>
            </a:r>
            <a:endParaRPr sz="2400" dirty="0">
              <a:solidFill>
                <a:srgbClr val="000000"/>
              </a:solidFill>
              <a:latin typeface="Arial"/>
              <a:ea typeface="Arial"/>
              <a:cs typeface="Arial"/>
              <a:sym typeface="Arial"/>
            </a:endParaRPr>
          </a:p>
          <a:p>
            <a:pPr marL="457189" lvl="1" indent="-457189" algn="l" rtl="0">
              <a:lnSpc>
                <a:spcPct val="108000"/>
              </a:lnSpc>
              <a:spcBef>
                <a:spcPts val="600"/>
              </a:spcBef>
              <a:spcAft>
                <a:spcPts val="1200"/>
              </a:spcAft>
              <a:buClr>
                <a:schemeClr val="accent2"/>
              </a:buClr>
              <a:buSzPct val="125000"/>
              <a:buFont typeface="Arial" panose="020B0604020202020204" pitchFamily="34" charset="0"/>
              <a:buChar char="•"/>
            </a:pPr>
            <a:r>
              <a:rPr lang="fr" sz="2400" dirty="0">
                <a:solidFill>
                  <a:srgbClr val="000000"/>
                </a:solidFill>
                <a:latin typeface="Arial"/>
                <a:ea typeface="Arial"/>
                <a:cs typeface="Arial"/>
                <a:sym typeface="Arial"/>
              </a:rPr>
              <a:t>The hymen may not appear injured even after penetration has occurred. Hence, the absence of injury does not exclude penetration. The health practitioner cannot make any comment on whether the activity was consensual or otherwise.</a:t>
            </a:r>
            <a:endParaRPr sz="2400" dirty="0">
              <a:solidFill>
                <a:srgbClr val="000000"/>
              </a:solidFill>
              <a:latin typeface="Arial"/>
              <a:ea typeface="Arial"/>
              <a:cs typeface="Arial"/>
              <a:sym typeface="Arial"/>
            </a:endParaRPr>
          </a:p>
        </p:txBody>
      </p:sp>
      <p:pic>
        <p:nvPicPr>
          <p:cNvPr id="2" name="Graphic 1" descr="Scribble with solid fill">
            <a:extLst>
              <a:ext uri="{FF2B5EF4-FFF2-40B4-BE49-F238E27FC236}">
                <a16:creationId xmlns:a16="http://schemas.microsoft.com/office/drawing/2014/main" id="{5B71E615-FA29-E153-0384-16D573387C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8795" y="1610699"/>
            <a:ext cx="1546536" cy="1546536"/>
          </a:xfrm>
          <a:prstGeom prst="rect">
            <a:avLst/>
          </a:prstGeom>
        </p:spPr>
      </p:pic>
      <p:sp>
        <p:nvSpPr>
          <p:cNvPr id="3" name="TextBox 2">
            <a:extLst>
              <a:ext uri="{FF2B5EF4-FFF2-40B4-BE49-F238E27FC236}">
                <a16:creationId xmlns:a16="http://schemas.microsoft.com/office/drawing/2014/main" id="{1C70C32D-4BD2-37D6-7041-BCBBEBD597E5}"/>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15.22</a:t>
            </a:r>
          </a:p>
        </p:txBody>
      </p:sp>
    </p:spTree>
    <p:extLst>
      <p:ext uri="{BB962C8B-B14F-4D97-AF65-F5344CB8AC3E}">
        <p14:creationId xmlns:p14="http://schemas.microsoft.com/office/powerpoint/2010/main" val="3363182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64"/>
        <p:cNvGrpSpPr/>
        <p:nvPr/>
      </p:nvGrpSpPr>
      <p:grpSpPr>
        <a:xfrm>
          <a:off x="0" y="0"/>
          <a:ext cx="0" cy="0"/>
          <a:chOff x="0" y="0"/>
          <a:chExt cx="0" cy="0"/>
        </a:xfrm>
      </p:grpSpPr>
      <p:sp>
        <p:nvSpPr>
          <p:cNvPr id="2565" name="Google Shape;2565;p288"/>
          <p:cNvSpPr txBox="1"/>
          <p:nvPr/>
        </p:nvSpPr>
        <p:spPr>
          <a:xfrm>
            <a:off x="0" y="0"/>
            <a:ext cx="12192000" cy="979714"/>
          </a:xfrm>
          <a:prstGeom prst="rect">
            <a:avLst/>
          </a:prstGeom>
          <a:noFill/>
          <a:ln>
            <a:noFill/>
          </a:ln>
        </p:spPr>
        <p:txBody>
          <a:bodyPr spcFirstLastPara="1" wrap="square" lIns="121900" tIns="60933" rIns="121900" bIns="60933" anchor="b" anchorCtr="0">
            <a:noAutofit/>
          </a:bodyPr>
          <a:lstStyle/>
          <a:p>
            <a:pPr algn="ctr">
              <a:lnSpc>
                <a:spcPct val="90000"/>
              </a:lnSpc>
              <a:spcAft>
                <a:spcPts val="800"/>
              </a:spcAft>
              <a:buClr>
                <a:srgbClr val="000000"/>
              </a:buClr>
              <a:buSzPts val="2400"/>
            </a:pPr>
            <a:r>
              <a:rPr lang="fr" sz="3400" b="1">
                <a:solidFill>
                  <a:schemeClr val="accent3"/>
                </a:solidFill>
                <a:latin typeface="+mj-lt"/>
                <a:cs typeface="Arial"/>
                <a:sym typeface="Arial"/>
              </a:rPr>
              <a:t>Documenting wounds and injuries</a:t>
            </a:r>
            <a:endParaRPr sz="3400" b="1">
              <a:solidFill>
                <a:schemeClr val="accent3"/>
              </a:solidFill>
              <a:latin typeface="+mj-lt"/>
              <a:cs typeface="Arial"/>
              <a:sym typeface="Arial"/>
            </a:endParaRPr>
          </a:p>
        </p:txBody>
      </p:sp>
      <p:sp>
        <p:nvSpPr>
          <p:cNvPr id="2568" name="Google Shape;2568;p288"/>
          <p:cNvSpPr/>
          <p:nvPr/>
        </p:nvSpPr>
        <p:spPr>
          <a:xfrm>
            <a:off x="416892" y="1668034"/>
            <a:ext cx="5666405" cy="3182788"/>
          </a:xfrm>
          <a:prstGeom prst="rect">
            <a:avLst/>
          </a:prstGeom>
          <a:noFill/>
          <a:ln>
            <a:noFill/>
          </a:ln>
        </p:spPr>
        <p:txBody>
          <a:bodyPr/>
          <a:lstStyle/>
          <a:p>
            <a:endParaRPr lang="en-GB" sz="2400">
              <a:latin typeface="Arial" panose="020B0604020202020204" pitchFamily="34" charset="0"/>
            </a:endParaRPr>
          </a:p>
        </p:txBody>
      </p:sp>
      <p:sp>
        <p:nvSpPr>
          <p:cNvPr id="2569" name="Google Shape;2569;p288"/>
          <p:cNvSpPr/>
          <p:nvPr/>
        </p:nvSpPr>
        <p:spPr>
          <a:xfrm>
            <a:off x="6881190" y="1202581"/>
            <a:ext cx="4637711" cy="4214520"/>
          </a:xfrm>
          <a:prstGeom prst="rect">
            <a:avLst/>
          </a:prstGeom>
          <a:noFill/>
          <a:ln>
            <a:noFill/>
          </a:ln>
        </p:spPr>
        <p:txBody>
          <a:bodyPr/>
          <a:lstStyle/>
          <a:p>
            <a:endParaRPr lang="en-GB" sz="2400">
              <a:latin typeface="Arial" panose="020B0604020202020204" pitchFamily="34" charset="0"/>
            </a:endParaRPr>
          </a:p>
        </p:txBody>
      </p:sp>
      <p:grpSp>
        <p:nvGrpSpPr>
          <p:cNvPr id="4" name="Group 3">
            <a:extLst>
              <a:ext uri="{FF2B5EF4-FFF2-40B4-BE49-F238E27FC236}">
                <a16:creationId xmlns:a16="http://schemas.microsoft.com/office/drawing/2014/main" id="{4BE2DAA3-3188-1A07-D519-24A20ECD2926}"/>
              </a:ext>
            </a:extLst>
          </p:cNvPr>
          <p:cNvGrpSpPr/>
          <p:nvPr/>
        </p:nvGrpSpPr>
        <p:grpSpPr>
          <a:xfrm>
            <a:off x="483855" y="1197961"/>
            <a:ext cx="5666405" cy="3499750"/>
            <a:chOff x="550819" y="1663414"/>
            <a:chExt cx="5666405" cy="3499750"/>
          </a:xfrm>
        </p:grpSpPr>
        <p:sp>
          <p:nvSpPr>
            <p:cNvPr id="2571" name="Google Shape;2571;p288"/>
            <p:cNvSpPr txBox="1"/>
            <p:nvPr/>
          </p:nvSpPr>
          <p:spPr>
            <a:xfrm>
              <a:off x="2432624" y="4855442"/>
              <a:ext cx="3784600" cy="307722"/>
            </a:xfrm>
            <a:prstGeom prst="rect">
              <a:avLst/>
            </a:prstGeom>
            <a:noFill/>
            <a:ln>
              <a:noFill/>
            </a:ln>
          </p:spPr>
          <p:txBody>
            <a:bodyPr spcFirstLastPara="1" wrap="square" lIns="121900" tIns="60933" rIns="121900" bIns="60933" anchor="t" anchorCtr="0">
              <a:spAutoFit/>
            </a:bodyPr>
            <a:lstStyle/>
            <a:p>
              <a:pPr algn="r"/>
              <a:r>
                <a:rPr lang="fr" sz="1200">
                  <a:solidFill>
                    <a:srgbClr val="000000"/>
                  </a:solidFill>
                  <a:latin typeface="Arial"/>
                  <a:ea typeface="Arial"/>
                  <a:cs typeface="Arial"/>
                  <a:sym typeface="Arial"/>
                </a:rPr>
                <a:t>© Will </a:t>
              </a:r>
              <a:r>
                <a:rPr lang="fr" sz="1200" err="1">
                  <a:solidFill>
                    <a:srgbClr val="000000"/>
                  </a:solidFill>
                  <a:latin typeface="Arial"/>
                  <a:ea typeface="Arial"/>
                  <a:cs typeface="Arial"/>
                  <a:sym typeface="Arial"/>
                </a:rPr>
                <a:t>Dabbs</a:t>
              </a:r>
              <a:endParaRPr sz="1200">
                <a:solidFill>
                  <a:srgbClr val="000000"/>
                </a:solidFill>
                <a:latin typeface="Arial"/>
                <a:ea typeface="Arial"/>
                <a:cs typeface="Arial"/>
                <a:sym typeface="Arial"/>
              </a:endParaRPr>
            </a:p>
          </p:txBody>
        </p:sp>
        <p:pic>
          <p:nvPicPr>
            <p:cNvPr id="9" name="Picture 8">
              <a:extLst>
                <a:ext uri="{FF2B5EF4-FFF2-40B4-BE49-F238E27FC236}">
                  <a16:creationId xmlns:a16="http://schemas.microsoft.com/office/drawing/2014/main" id="{2D91E5A7-7FBE-F88D-DDE8-0FBD1474486A}"/>
                </a:ext>
              </a:extLst>
            </p:cNvPr>
            <p:cNvPicPr>
              <a:picLocks noChangeAspect="1"/>
            </p:cNvPicPr>
            <p:nvPr/>
          </p:nvPicPr>
          <p:blipFill>
            <a:blip r:embed="rId3"/>
            <a:stretch>
              <a:fillRect/>
            </a:stretch>
          </p:blipFill>
          <p:spPr>
            <a:xfrm>
              <a:off x="550819" y="1663414"/>
              <a:ext cx="5666405" cy="3182788"/>
            </a:xfrm>
            <a:prstGeom prst="rect">
              <a:avLst/>
            </a:prstGeom>
          </p:spPr>
        </p:pic>
      </p:grpSp>
      <p:sp>
        <p:nvSpPr>
          <p:cNvPr id="2570" name="Google Shape;2570;p288"/>
          <p:cNvSpPr txBox="1"/>
          <p:nvPr/>
        </p:nvSpPr>
        <p:spPr>
          <a:xfrm>
            <a:off x="6951612" y="5216132"/>
            <a:ext cx="4485149" cy="307722"/>
          </a:xfrm>
          <a:prstGeom prst="rect">
            <a:avLst/>
          </a:prstGeom>
          <a:noFill/>
          <a:ln>
            <a:noFill/>
          </a:ln>
        </p:spPr>
        <p:txBody>
          <a:bodyPr spcFirstLastPara="1" wrap="square" lIns="121900" tIns="60933" rIns="121900" bIns="60933" anchor="t" anchorCtr="0">
            <a:spAutoFit/>
          </a:bodyPr>
          <a:lstStyle/>
          <a:p>
            <a:pPr algn="r"/>
            <a:r>
              <a:rPr lang="fr" sz="1200" dirty="0">
                <a:solidFill>
                  <a:srgbClr val="000000"/>
                </a:solidFill>
                <a:latin typeface="Arial"/>
                <a:ea typeface="Arial"/>
                <a:cs typeface="Arial"/>
                <a:sym typeface="Arial"/>
              </a:rPr>
              <a:t>© </a:t>
            </a:r>
            <a:r>
              <a:rPr lang="fr" sz="1200" dirty="0">
                <a:solidFill>
                  <a:srgbClr val="222222"/>
                </a:solidFill>
                <a:latin typeface="Arial"/>
                <a:ea typeface="Arial"/>
                <a:cs typeface="Arial"/>
                <a:sym typeface="Arial"/>
              </a:rPr>
              <a:t>Shrestha et al. (2023).</a:t>
            </a:r>
            <a:r>
              <a:rPr lang="fr" sz="1200" baseline="30000" dirty="0">
                <a:solidFill>
                  <a:srgbClr val="222222"/>
                </a:solidFill>
                <a:latin typeface="Arial"/>
                <a:ea typeface="Arial"/>
                <a:cs typeface="Arial"/>
                <a:sym typeface="Arial"/>
              </a:rPr>
              <a:t>1</a:t>
            </a:r>
            <a:r>
              <a:rPr lang="fr" sz="1200" dirty="0">
                <a:solidFill>
                  <a:srgbClr val="222222"/>
                </a:solidFill>
                <a:latin typeface="Arial"/>
                <a:ea typeface="Arial"/>
                <a:cs typeface="Arial"/>
                <a:sym typeface="Arial"/>
              </a:rPr>
              <a:t> CC BY-NC-ND 4.0.</a:t>
            </a:r>
            <a:endParaRPr sz="1200" dirty="0">
              <a:solidFill>
                <a:srgbClr val="000000"/>
              </a:solidFill>
              <a:latin typeface="Arial"/>
              <a:ea typeface="Arial"/>
              <a:cs typeface="Arial"/>
              <a:sym typeface="Arial"/>
            </a:endParaRPr>
          </a:p>
        </p:txBody>
      </p:sp>
      <p:pic>
        <p:nvPicPr>
          <p:cNvPr id="10" name="Picture 9">
            <a:extLst>
              <a:ext uri="{FF2B5EF4-FFF2-40B4-BE49-F238E27FC236}">
                <a16:creationId xmlns:a16="http://schemas.microsoft.com/office/drawing/2014/main" id="{7B5CFBAD-CEF0-5EC9-1616-A31110A81D06}"/>
              </a:ext>
            </a:extLst>
          </p:cNvPr>
          <p:cNvPicPr>
            <a:picLocks noChangeAspect="1"/>
          </p:cNvPicPr>
          <p:nvPr/>
        </p:nvPicPr>
        <p:blipFill>
          <a:blip r:embed="rId4"/>
          <a:stretch>
            <a:fillRect/>
          </a:stretch>
        </p:blipFill>
        <p:spPr>
          <a:xfrm>
            <a:off x="6948153" y="1197961"/>
            <a:ext cx="4421646" cy="4018171"/>
          </a:xfrm>
          <a:prstGeom prst="rect">
            <a:avLst/>
          </a:prstGeom>
        </p:spPr>
      </p:pic>
      <p:sp>
        <p:nvSpPr>
          <p:cNvPr id="2" name="TextBox 1">
            <a:extLst>
              <a:ext uri="{FF2B5EF4-FFF2-40B4-BE49-F238E27FC236}">
                <a16:creationId xmlns:a16="http://schemas.microsoft.com/office/drawing/2014/main" id="{FC279C2C-D9B8-F3C9-4C6C-A07059B7CB7B}"/>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15.23</a:t>
            </a:r>
          </a:p>
        </p:txBody>
      </p:sp>
    </p:spTree>
    <p:extLst>
      <p:ext uri="{BB962C8B-B14F-4D97-AF65-F5344CB8AC3E}">
        <p14:creationId xmlns:p14="http://schemas.microsoft.com/office/powerpoint/2010/main" val="4034244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75"/>
        <p:cNvGrpSpPr/>
        <p:nvPr/>
      </p:nvGrpSpPr>
      <p:grpSpPr>
        <a:xfrm>
          <a:off x="0" y="0"/>
          <a:ext cx="0" cy="0"/>
          <a:chOff x="0" y="0"/>
          <a:chExt cx="0" cy="0"/>
        </a:xfrm>
      </p:grpSpPr>
      <p:sp>
        <p:nvSpPr>
          <p:cNvPr id="2" name="Rectangle 1">
            <a:extLst>
              <a:ext uri="{FF2B5EF4-FFF2-40B4-BE49-F238E27FC236}">
                <a16:creationId xmlns:a16="http://schemas.microsoft.com/office/drawing/2014/main" id="{6BAA1455-1713-205B-DE22-AE4CA6CE0985}"/>
              </a:ext>
            </a:extLst>
          </p:cNvPr>
          <p:cNvSpPr/>
          <p:nvPr/>
        </p:nvSpPr>
        <p:spPr>
          <a:xfrm>
            <a:off x="430296" y="956180"/>
            <a:ext cx="11128412" cy="708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68A35921-3932-FEA8-0F0F-59C714580577}"/>
              </a:ext>
            </a:extLst>
          </p:cNvPr>
          <p:cNvSpPr/>
          <p:nvPr/>
        </p:nvSpPr>
        <p:spPr>
          <a:xfrm>
            <a:off x="430296" y="2914314"/>
            <a:ext cx="11117783" cy="124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77" name="Google Shape;2577;p289"/>
          <p:cNvSpPr txBox="1">
            <a:spLocks noGrp="1"/>
          </p:cNvSpPr>
          <p:nvPr>
            <p:ph type="title"/>
          </p:nvPr>
        </p:nvSpPr>
        <p:spPr>
          <a:xfrm>
            <a:off x="633292" y="956180"/>
            <a:ext cx="10925416" cy="3253786"/>
          </a:xfrm>
          <a:prstGeom prst="rect">
            <a:avLst/>
          </a:prstGeom>
          <a:noFill/>
          <a:ln>
            <a:noFill/>
          </a:ln>
        </p:spPr>
        <p:txBody>
          <a:bodyPr spcFirstLastPara="1" vert="horz" wrap="square" lIns="121900" tIns="121900" rIns="121900" bIns="121900" rtlCol="0" anchor="t" anchorCtr="0">
            <a:noAutofit/>
          </a:bodyPr>
          <a:lstStyle/>
          <a:p>
            <a:pPr marL="152396" algn="l">
              <a:lnSpc>
                <a:spcPct val="108000"/>
              </a:lnSpc>
              <a:buSzPts val="1800"/>
              <a:buNone/>
              <a:tabLst>
                <a:tab pos="504000" algn="l"/>
              </a:tabLst>
            </a:pPr>
            <a:r>
              <a:rPr lang="en-GB" sz="2133" b="1" dirty="0">
                <a:solidFill>
                  <a:schemeClr val="bg1"/>
                </a:solidFill>
              </a:rPr>
              <a:t>	</a:t>
            </a:r>
            <a:r>
              <a:rPr lang="en-GB" sz="2400" dirty="0">
                <a:solidFill>
                  <a:schemeClr val="bg1"/>
                </a:solidFill>
                <a:latin typeface="Arial" panose="020B0604020202020204" pitchFamily="34" charset="0"/>
                <a:cs typeface="Arial" panose="020B0604020202020204" pitchFamily="34" charset="0"/>
              </a:rPr>
              <a:t>Medical record</a:t>
            </a:r>
            <a:br>
              <a:rPr lang="en-GB" sz="2400" dirty="0">
                <a:solidFill>
                  <a:schemeClr val="bg1"/>
                </a:solidFill>
                <a:latin typeface="Arial" panose="020B0604020202020204" pitchFamily="34" charset="0"/>
                <a:cs typeface="Arial" panose="020B0604020202020204" pitchFamily="34" charset="0"/>
              </a:rPr>
            </a:br>
            <a:br>
              <a:rPr lang="en-GB" sz="2133" b="1" dirty="0">
                <a:solidFill>
                  <a:schemeClr val="bg1"/>
                </a:solidFill>
              </a:rPr>
            </a:br>
            <a:br>
              <a:rPr lang="en-GB" sz="2133" b="1" dirty="0">
                <a:solidFill>
                  <a:schemeClr val="bg1"/>
                </a:solidFill>
              </a:rPr>
            </a:br>
            <a:br>
              <a:rPr lang="en-GB" sz="2133" b="1" dirty="0">
                <a:solidFill>
                  <a:schemeClr val="bg1"/>
                </a:solidFill>
              </a:rPr>
            </a:br>
            <a:br>
              <a:rPr lang="en-GB" sz="2133" b="1" dirty="0">
                <a:solidFill>
                  <a:schemeClr val="bg1"/>
                </a:solidFill>
              </a:rPr>
            </a:br>
            <a:br>
              <a:rPr lang="en-GB" sz="1000" b="0" dirty="0">
                <a:solidFill>
                  <a:schemeClr val="bg1"/>
                </a:solidFill>
                <a:latin typeface="Arial" panose="020B0604020202020204" pitchFamily="34" charset="0"/>
                <a:cs typeface="Arial" panose="020B0604020202020204" pitchFamily="34" charset="0"/>
              </a:rPr>
            </a:br>
            <a:r>
              <a:rPr lang="en-GB" sz="1000" dirty="0">
                <a:solidFill>
                  <a:schemeClr val="bg1"/>
                </a:solidFill>
              </a:rPr>
              <a:t>	</a:t>
            </a:r>
            <a:r>
              <a:rPr lang="en-GB" sz="2400" dirty="0">
                <a:solidFill>
                  <a:schemeClr val="bg1"/>
                </a:solidFill>
                <a:latin typeface="Arial" panose="020B0604020202020204" pitchFamily="34" charset="0"/>
                <a:cs typeface="Arial" panose="020B0604020202020204" pitchFamily="34" charset="0"/>
              </a:rPr>
              <a:t>Photo-documentation</a:t>
            </a:r>
            <a:br>
              <a:rPr lang="en-GB" sz="1867" dirty="0">
                <a:solidFill>
                  <a:schemeClr val="bg1"/>
                </a:solidFill>
              </a:rPr>
            </a:br>
            <a:r>
              <a:rPr lang="en-GB" sz="1867" dirty="0">
                <a:solidFill>
                  <a:schemeClr val="bg1"/>
                </a:solidFill>
              </a:rPr>
              <a:t>	</a:t>
            </a:r>
            <a:r>
              <a:rPr lang="en-GB" sz="2000" b="0" dirty="0"/>
              <a:t>Ensure photographs do not allow direct identification of the individual. Use a confidential code 	system to allow authorized staff to identify the individual and note when photographs were taken. </a:t>
            </a:r>
          </a:p>
        </p:txBody>
      </p:sp>
      <p:sp>
        <p:nvSpPr>
          <p:cNvPr id="2576" name="Google Shape;2576;p289"/>
          <p:cNvSpPr txBox="1"/>
          <p:nvPr/>
        </p:nvSpPr>
        <p:spPr>
          <a:xfrm>
            <a:off x="0" y="0"/>
            <a:ext cx="12192000" cy="1110343"/>
          </a:xfrm>
          <a:prstGeom prst="rect">
            <a:avLst/>
          </a:prstGeom>
          <a:noFill/>
          <a:ln>
            <a:noFill/>
          </a:ln>
        </p:spPr>
        <p:txBody>
          <a:bodyPr spcFirstLastPara="1" wrap="square" lIns="121900" tIns="121900" rIns="121900" bIns="121900" anchor="ctr" anchorCtr="0">
            <a:noAutofit/>
          </a:bodyPr>
          <a:lstStyle/>
          <a:p>
            <a:pPr algn="ctr">
              <a:buClr>
                <a:srgbClr val="000000"/>
              </a:buClr>
              <a:buSzPts val="2400"/>
            </a:pPr>
            <a:r>
              <a:rPr lang="en-GB" sz="3400" b="1" dirty="0">
                <a:solidFill>
                  <a:schemeClr val="accent3"/>
                </a:solidFill>
                <a:latin typeface="+mj-lt"/>
                <a:cs typeface="Arial"/>
                <a:sym typeface="Arial"/>
              </a:rPr>
              <a:t>Documentation type</a:t>
            </a:r>
          </a:p>
        </p:txBody>
      </p:sp>
      <p:sp>
        <p:nvSpPr>
          <p:cNvPr id="2579" name="Google Shape;2579;p289"/>
          <p:cNvSpPr txBox="1"/>
          <p:nvPr/>
        </p:nvSpPr>
        <p:spPr>
          <a:xfrm>
            <a:off x="574725" y="4209966"/>
            <a:ext cx="10770360" cy="1695923"/>
          </a:xfrm>
          <a:prstGeom prst="rect">
            <a:avLst/>
          </a:prstGeom>
          <a:noFill/>
          <a:ln>
            <a:noFill/>
          </a:ln>
        </p:spPr>
        <p:txBody>
          <a:bodyPr spcFirstLastPara="1" wrap="square" lIns="121900" tIns="60933" rIns="121900" bIns="60933" anchor="t" anchorCtr="0">
            <a:spAutoFit/>
          </a:bodyPr>
          <a:lstStyle/>
          <a:p>
            <a:pPr marL="457189" lvl="1" indent="-457189">
              <a:lnSpc>
                <a:spcPct val="108000"/>
              </a:lnSpc>
              <a:spcAft>
                <a:spcPts val="200"/>
              </a:spcAft>
              <a:buClr>
                <a:schemeClr val="accent2"/>
              </a:buClr>
              <a:buSzPct val="125000"/>
              <a:buFont typeface="Arial" panose="020B0604020202020204" pitchFamily="34" charset="0"/>
              <a:buChar char="•"/>
            </a:pPr>
            <a:r>
              <a:rPr lang="en-GB" dirty="0">
                <a:solidFill>
                  <a:srgbClr val="000000"/>
                </a:solidFill>
                <a:latin typeface="Arial"/>
                <a:ea typeface="Arial"/>
                <a:cs typeface="Arial"/>
                <a:sym typeface="Arial"/>
              </a:rPr>
              <a:t>May be considered forensic evidence</a:t>
            </a:r>
            <a:endParaRPr lang="en-GB" dirty="0">
              <a:latin typeface="Arial" panose="020B0604020202020204" pitchFamily="34" charset="0"/>
            </a:endParaRPr>
          </a:p>
          <a:p>
            <a:pPr marL="457189" lvl="1" indent="-457189">
              <a:lnSpc>
                <a:spcPct val="108000"/>
              </a:lnSpc>
              <a:spcAft>
                <a:spcPts val="200"/>
              </a:spcAft>
              <a:buClr>
                <a:schemeClr val="accent2"/>
              </a:buClr>
              <a:buSzPct val="125000"/>
              <a:buFont typeface="Arial" panose="020B0604020202020204" pitchFamily="34" charset="0"/>
              <a:buChar char="•"/>
            </a:pPr>
            <a:r>
              <a:rPr lang="en-GB" dirty="0">
                <a:solidFill>
                  <a:srgbClr val="000000"/>
                </a:solidFill>
                <a:latin typeface="Arial"/>
                <a:ea typeface="Arial"/>
                <a:cs typeface="Arial"/>
                <a:sym typeface="Arial"/>
              </a:rPr>
              <a:t>Record details of any photos obtained (including date, time, location of photo subject) and any subsequent editing or cropping of digital images</a:t>
            </a:r>
            <a:endParaRPr lang="en-GB" dirty="0">
              <a:latin typeface="Arial" panose="020B0604020202020204" pitchFamily="34" charset="0"/>
            </a:endParaRPr>
          </a:p>
          <a:p>
            <a:pPr marL="457189" lvl="1" indent="-457189">
              <a:lnSpc>
                <a:spcPct val="108000"/>
              </a:lnSpc>
              <a:spcAft>
                <a:spcPts val="200"/>
              </a:spcAft>
              <a:buClr>
                <a:schemeClr val="accent2"/>
              </a:buClr>
              <a:buSzPct val="125000"/>
              <a:buFont typeface="Arial" panose="020B0604020202020204" pitchFamily="34" charset="0"/>
              <a:buChar char="•"/>
            </a:pPr>
            <a:r>
              <a:rPr lang="en-GB" dirty="0">
                <a:solidFill>
                  <a:srgbClr val="000000"/>
                </a:solidFill>
                <a:latin typeface="Arial"/>
                <a:ea typeface="Arial"/>
                <a:cs typeface="Arial"/>
                <a:sym typeface="Arial"/>
              </a:rPr>
              <a:t>Make certain that notes, photographs and other records are held securely and only accessed by authorized individuals</a:t>
            </a:r>
            <a:endParaRPr lang="en-GB" dirty="0">
              <a:latin typeface="Arial" panose="020B0604020202020204" pitchFamily="34" charset="0"/>
            </a:endParaRPr>
          </a:p>
        </p:txBody>
      </p:sp>
      <p:sp>
        <p:nvSpPr>
          <p:cNvPr id="2580" name="Google Shape;2580;p289"/>
          <p:cNvSpPr txBox="1"/>
          <p:nvPr/>
        </p:nvSpPr>
        <p:spPr>
          <a:xfrm>
            <a:off x="633292" y="1678159"/>
            <a:ext cx="10722420" cy="1097554"/>
          </a:xfrm>
          <a:prstGeom prst="rect">
            <a:avLst/>
          </a:prstGeom>
          <a:noFill/>
          <a:ln>
            <a:noFill/>
          </a:ln>
        </p:spPr>
        <p:txBody>
          <a:bodyPr spcFirstLastPara="1" wrap="square" lIns="121900" tIns="60933" rIns="121900" bIns="60933" anchor="t" anchorCtr="0">
            <a:spAutoFit/>
          </a:bodyPr>
          <a:lstStyle/>
          <a:p>
            <a:pPr marL="457189" lvl="1" indent="-457189">
              <a:lnSpc>
                <a:spcPct val="108000"/>
              </a:lnSpc>
              <a:spcAft>
                <a:spcPts val="200"/>
              </a:spcAft>
              <a:buClr>
                <a:schemeClr val="accent2"/>
              </a:buClr>
              <a:buSzPct val="125000"/>
              <a:buFont typeface="Arial" panose="020B0604020202020204" pitchFamily="34" charset="0"/>
              <a:buChar char="•"/>
            </a:pPr>
            <a:r>
              <a:rPr lang="en-GB" dirty="0">
                <a:solidFill>
                  <a:srgbClr val="000000"/>
                </a:solidFill>
                <a:latin typeface="Arial"/>
                <a:ea typeface="Arial"/>
                <a:cs typeface="Arial"/>
                <a:sym typeface="Arial"/>
              </a:rPr>
              <a:t>Not forensic evidence</a:t>
            </a:r>
            <a:endParaRPr lang="en-GB" dirty="0">
              <a:latin typeface="Arial" panose="020B0604020202020204" pitchFamily="34" charset="0"/>
            </a:endParaRPr>
          </a:p>
          <a:p>
            <a:pPr marL="457189" lvl="1" indent="-457189">
              <a:lnSpc>
                <a:spcPct val="108000"/>
              </a:lnSpc>
              <a:spcAft>
                <a:spcPts val="200"/>
              </a:spcAft>
              <a:buClr>
                <a:schemeClr val="accent2"/>
              </a:buClr>
              <a:buSzPct val="125000"/>
              <a:buFont typeface="Arial" panose="020B0604020202020204" pitchFamily="34" charset="0"/>
              <a:buChar char="•"/>
            </a:pPr>
            <a:r>
              <a:rPr lang="en-GB" dirty="0">
                <a:solidFill>
                  <a:srgbClr val="000000"/>
                </a:solidFill>
                <a:latin typeface="Arial"/>
                <a:ea typeface="Arial"/>
                <a:cs typeface="Arial"/>
                <a:sym typeface="Arial"/>
              </a:rPr>
              <a:t>May still be submitted into judicial proceedings</a:t>
            </a:r>
            <a:endParaRPr lang="en-GB" dirty="0">
              <a:latin typeface="Arial" panose="020B0604020202020204" pitchFamily="34" charset="0"/>
            </a:endParaRPr>
          </a:p>
          <a:p>
            <a:pPr marL="457189" lvl="1" indent="-457189">
              <a:lnSpc>
                <a:spcPct val="108000"/>
              </a:lnSpc>
              <a:spcAft>
                <a:spcPts val="200"/>
              </a:spcAft>
              <a:buClr>
                <a:schemeClr val="accent2"/>
              </a:buClr>
              <a:buSzPct val="125000"/>
              <a:buFont typeface="Arial" panose="020B0604020202020204" pitchFamily="34" charset="0"/>
              <a:buChar char="•"/>
            </a:pPr>
            <a:r>
              <a:rPr lang="en-GB" dirty="0">
                <a:solidFill>
                  <a:srgbClr val="000000"/>
                </a:solidFill>
                <a:latin typeface="Arial"/>
                <a:ea typeface="Arial"/>
                <a:cs typeface="Arial"/>
                <a:sym typeface="Arial"/>
              </a:rPr>
              <a:t>Consists of the history, observed/diagnosed injuries and pathologies, and any treatment provided</a:t>
            </a:r>
          </a:p>
        </p:txBody>
      </p:sp>
      <p:sp>
        <p:nvSpPr>
          <p:cNvPr id="5" name="Right Arrow 4">
            <a:extLst>
              <a:ext uri="{FF2B5EF4-FFF2-40B4-BE49-F238E27FC236}">
                <a16:creationId xmlns:a16="http://schemas.microsoft.com/office/drawing/2014/main" id="{607C23DD-E07C-03B8-C1DA-B5505A1C9D7F}"/>
              </a:ext>
            </a:extLst>
          </p:cNvPr>
          <p:cNvSpPr/>
          <p:nvPr/>
        </p:nvSpPr>
        <p:spPr>
          <a:xfrm>
            <a:off x="427459" y="2976327"/>
            <a:ext cx="664400" cy="50074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ight Arrow 2">
            <a:extLst>
              <a:ext uri="{FF2B5EF4-FFF2-40B4-BE49-F238E27FC236}">
                <a16:creationId xmlns:a16="http://schemas.microsoft.com/office/drawing/2014/main" id="{9324F4D4-78AD-FC26-A2B3-8AAFCA247D7D}"/>
              </a:ext>
            </a:extLst>
          </p:cNvPr>
          <p:cNvSpPr/>
          <p:nvPr/>
        </p:nvSpPr>
        <p:spPr>
          <a:xfrm>
            <a:off x="427812" y="1026970"/>
            <a:ext cx="664400" cy="50074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584CE52F-84D8-0C66-2CDE-023CA4E2FCC9}"/>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15.24</a:t>
            </a:r>
          </a:p>
        </p:txBody>
      </p:sp>
    </p:spTree>
    <p:extLst>
      <p:ext uri="{BB962C8B-B14F-4D97-AF65-F5344CB8AC3E}">
        <p14:creationId xmlns:p14="http://schemas.microsoft.com/office/powerpoint/2010/main" val="2916014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84"/>
        <p:cNvGrpSpPr/>
        <p:nvPr/>
      </p:nvGrpSpPr>
      <p:grpSpPr>
        <a:xfrm>
          <a:off x="0" y="0"/>
          <a:ext cx="0" cy="0"/>
          <a:chOff x="0" y="0"/>
          <a:chExt cx="0" cy="0"/>
        </a:xfrm>
      </p:grpSpPr>
      <p:sp>
        <p:nvSpPr>
          <p:cNvPr id="3" name="Rectangle 2">
            <a:extLst>
              <a:ext uri="{FF2B5EF4-FFF2-40B4-BE49-F238E27FC236}">
                <a16:creationId xmlns:a16="http://schemas.microsoft.com/office/drawing/2014/main" id="{E0072209-4EAB-185E-592B-991262C66CEF}"/>
              </a:ext>
            </a:extLst>
          </p:cNvPr>
          <p:cNvSpPr/>
          <p:nvPr/>
        </p:nvSpPr>
        <p:spPr>
          <a:xfrm>
            <a:off x="891250" y="1167588"/>
            <a:ext cx="9951976" cy="847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85" name="Google Shape;2585;p290"/>
          <p:cNvSpPr txBox="1"/>
          <p:nvPr/>
        </p:nvSpPr>
        <p:spPr>
          <a:xfrm>
            <a:off x="0" y="-1"/>
            <a:ext cx="12115800" cy="1167589"/>
          </a:xfrm>
          <a:prstGeom prst="rect">
            <a:avLst/>
          </a:prstGeom>
          <a:noFill/>
          <a:ln>
            <a:noFill/>
          </a:ln>
        </p:spPr>
        <p:txBody>
          <a:bodyPr spcFirstLastPara="1" wrap="square" lIns="121900" tIns="121900" rIns="121900" bIns="121900" anchor="ctr" anchorCtr="0">
            <a:noAutofit/>
          </a:bodyPr>
          <a:lstStyle/>
          <a:p>
            <a:pPr algn="ctr">
              <a:buClr>
                <a:srgbClr val="000000"/>
              </a:buClr>
              <a:buSzPts val="2400"/>
            </a:pPr>
            <a:r>
              <a:rPr lang="en-GB" sz="3200" b="1" dirty="0">
                <a:solidFill>
                  <a:schemeClr val="accent3"/>
                </a:solidFill>
                <a:latin typeface="+mj-lt"/>
                <a:cs typeface="Arial"/>
                <a:sym typeface="Arial"/>
              </a:rPr>
              <a:t>Documentation type</a:t>
            </a:r>
          </a:p>
        </p:txBody>
      </p:sp>
      <p:sp>
        <p:nvSpPr>
          <p:cNvPr id="2587" name="Google Shape;2587;p290"/>
          <p:cNvSpPr txBox="1"/>
          <p:nvPr/>
        </p:nvSpPr>
        <p:spPr>
          <a:xfrm>
            <a:off x="891250" y="1268885"/>
            <a:ext cx="9951976" cy="4020745"/>
          </a:xfrm>
          <a:prstGeom prst="rect">
            <a:avLst/>
          </a:prstGeom>
          <a:noFill/>
          <a:ln>
            <a:noFill/>
          </a:ln>
        </p:spPr>
        <p:txBody>
          <a:bodyPr spcFirstLastPara="1" wrap="square" lIns="121900" tIns="121900" rIns="121900" bIns="121900" anchor="t" anchorCtr="0">
            <a:noAutofit/>
          </a:bodyPr>
          <a:lstStyle/>
          <a:p>
            <a:pPr marL="609596" lvl="1">
              <a:lnSpc>
                <a:spcPct val="108000"/>
              </a:lnSpc>
              <a:spcAft>
                <a:spcPts val="2400"/>
              </a:spcAft>
              <a:buClr>
                <a:schemeClr val="dk1"/>
              </a:buClr>
              <a:buSzPts val="1800"/>
            </a:pPr>
            <a:r>
              <a:rPr lang="en-GB" sz="2400" b="1" dirty="0">
                <a:solidFill>
                  <a:schemeClr val="accent1"/>
                </a:solidFill>
                <a:latin typeface="Arial" panose="020B0604020202020204" pitchFamily="34" charset="0"/>
                <a:sym typeface="Arial"/>
              </a:rPr>
              <a:t>	</a:t>
            </a:r>
            <a:r>
              <a:rPr lang="en-GB" sz="2400" b="1" dirty="0">
                <a:solidFill>
                  <a:schemeClr val="bg1"/>
                </a:solidFill>
                <a:latin typeface="Arial" panose="020B0604020202020204" pitchFamily="34" charset="0"/>
                <a:sym typeface="Arial"/>
              </a:rPr>
              <a:t>Medical certificate</a:t>
            </a:r>
            <a:endParaRPr lang="en-GB" sz="2400" b="1" dirty="0">
              <a:solidFill>
                <a:schemeClr val="bg1"/>
              </a:solidFill>
              <a:latin typeface="Arial" panose="020B0604020202020204" pitchFamily="34" charset="0"/>
            </a:endParaRPr>
          </a:p>
          <a:p>
            <a:pPr marL="457189" lvl="1" indent="-457189">
              <a:lnSpc>
                <a:spcPct val="108000"/>
              </a:lnSpc>
              <a:spcAft>
                <a:spcPts val="600"/>
              </a:spcAft>
              <a:buClr>
                <a:schemeClr val="accent2"/>
              </a:buClr>
              <a:buSzPct val="125000"/>
              <a:buFont typeface="Arial" panose="020B0604020202020204" pitchFamily="34" charset="0"/>
              <a:buChar char="•"/>
            </a:pPr>
            <a:r>
              <a:rPr lang="en-GB" sz="2200" dirty="0">
                <a:solidFill>
                  <a:srgbClr val="000000"/>
                </a:solidFill>
                <a:latin typeface="Arial" panose="020B0604020202020204" pitchFamily="34" charset="0"/>
                <a:sym typeface="Arial"/>
              </a:rPr>
              <a:t>It is a legal requirement for some countries</a:t>
            </a:r>
            <a:endParaRPr lang="en-GB" sz="2200" dirty="0">
              <a:latin typeface="Arial" panose="020B0604020202020204" pitchFamily="34" charset="0"/>
            </a:endParaRPr>
          </a:p>
          <a:p>
            <a:pPr marL="457189" lvl="1" indent="-457189">
              <a:lnSpc>
                <a:spcPct val="108000"/>
              </a:lnSpc>
              <a:spcAft>
                <a:spcPts val="600"/>
              </a:spcAft>
              <a:buClr>
                <a:schemeClr val="accent2"/>
              </a:buClr>
              <a:buSzPct val="125000"/>
              <a:buFont typeface="Arial" panose="020B0604020202020204" pitchFamily="34" charset="0"/>
              <a:buChar char="•"/>
            </a:pPr>
            <a:r>
              <a:rPr lang="en-GB" sz="2200" dirty="0">
                <a:solidFill>
                  <a:srgbClr val="000000"/>
                </a:solidFill>
                <a:latin typeface="Arial" panose="020B0604020202020204" pitchFamily="34" charset="0"/>
                <a:sym typeface="Arial"/>
              </a:rPr>
              <a:t>It is a confidential medical document</a:t>
            </a:r>
            <a:endParaRPr lang="en-GB" sz="2200" dirty="0">
              <a:latin typeface="Arial" panose="020B0604020202020204" pitchFamily="34" charset="0"/>
            </a:endParaRPr>
          </a:p>
          <a:p>
            <a:pPr marL="457189" lvl="1" indent="-457189">
              <a:lnSpc>
                <a:spcPct val="108000"/>
              </a:lnSpc>
              <a:spcAft>
                <a:spcPts val="600"/>
              </a:spcAft>
              <a:buClr>
                <a:schemeClr val="accent2"/>
              </a:buClr>
              <a:buSzPct val="125000"/>
              <a:buFont typeface="Arial" panose="020B0604020202020204" pitchFamily="34" charset="0"/>
              <a:buChar char="•"/>
            </a:pPr>
            <a:r>
              <a:rPr lang="en-GB" sz="2200" dirty="0">
                <a:solidFill>
                  <a:srgbClr val="000000"/>
                </a:solidFill>
                <a:latin typeface="Arial" panose="020B0604020202020204" pitchFamily="34" charset="0"/>
                <a:sym typeface="Arial"/>
              </a:rPr>
              <a:t>It is often the only material evidence available</a:t>
            </a:r>
            <a:endParaRPr lang="en-GB" sz="2200" dirty="0">
              <a:latin typeface="Arial" panose="020B0604020202020204" pitchFamily="34" charset="0"/>
            </a:endParaRPr>
          </a:p>
          <a:p>
            <a:pPr marL="457189" lvl="1" indent="-457189">
              <a:lnSpc>
                <a:spcPct val="108000"/>
              </a:lnSpc>
              <a:spcAft>
                <a:spcPts val="600"/>
              </a:spcAft>
              <a:buClr>
                <a:schemeClr val="accent2"/>
              </a:buClr>
              <a:buSzPct val="125000"/>
              <a:buFont typeface="Arial" panose="020B0604020202020204" pitchFamily="34" charset="0"/>
              <a:buChar char="•"/>
            </a:pPr>
            <a:r>
              <a:rPr lang="en-GB" sz="2200" dirty="0">
                <a:solidFill>
                  <a:srgbClr val="000000"/>
                </a:solidFill>
                <a:latin typeface="Arial" panose="020B0604020202020204" pitchFamily="34" charset="0"/>
                <a:sym typeface="Arial"/>
              </a:rPr>
              <a:t>It is completed by a clinical service provider</a:t>
            </a:r>
            <a:endParaRPr lang="en-GB" sz="2200" dirty="0">
              <a:latin typeface="Arial" panose="020B0604020202020204" pitchFamily="34" charset="0"/>
            </a:endParaRPr>
          </a:p>
          <a:p>
            <a:pPr marL="457189" lvl="1" indent="-457189">
              <a:lnSpc>
                <a:spcPct val="108000"/>
              </a:lnSpc>
              <a:spcAft>
                <a:spcPts val="600"/>
              </a:spcAft>
              <a:buClr>
                <a:schemeClr val="accent2"/>
              </a:buClr>
              <a:buSzPct val="125000"/>
              <a:buFont typeface="Arial" panose="020B0604020202020204" pitchFamily="34" charset="0"/>
              <a:buChar char="•"/>
            </a:pPr>
            <a:r>
              <a:rPr lang="en-GB" sz="2200" dirty="0">
                <a:solidFill>
                  <a:srgbClr val="000000"/>
                </a:solidFill>
                <a:latin typeface="Arial" panose="020B0604020202020204" pitchFamily="34" charset="0"/>
                <a:sym typeface="Arial"/>
              </a:rPr>
              <a:t>One copy is offered to the survivor, and one copy is locked with the file depending on the country’s law</a:t>
            </a:r>
            <a:endParaRPr lang="en-GB" sz="2200" dirty="0">
              <a:latin typeface="Arial" panose="020B0604020202020204" pitchFamily="34" charset="0"/>
            </a:endParaRPr>
          </a:p>
          <a:p>
            <a:pPr marL="457189" lvl="1" indent="-457189">
              <a:lnSpc>
                <a:spcPct val="108000"/>
              </a:lnSpc>
              <a:spcAft>
                <a:spcPts val="600"/>
              </a:spcAft>
              <a:buClr>
                <a:schemeClr val="accent2"/>
              </a:buClr>
              <a:buSzPct val="125000"/>
              <a:buFont typeface="Arial" panose="020B0604020202020204" pitchFamily="34" charset="0"/>
              <a:buChar char="•"/>
            </a:pPr>
            <a:r>
              <a:rPr lang="en-GB" sz="2200" dirty="0">
                <a:solidFill>
                  <a:srgbClr val="000000"/>
                </a:solidFill>
                <a:latin typeface="Arial" panose="020B0604020202020204" pitchFamily="34" charset="0"/>
                <a:sym typeface="Arial"/>
              </a:rPr>
              <a:t>Hand it over with the consent of the survivor to legal services or organizations with a protection mandate</a:t>
            </a:r>
            <a:endParaRPr lang="en-GB" sz="2200" dirty="0">
              <a:latin typeface="Arial" panose="020B0604020202020204" pitchFamily="34" charset="0"/>
            </a:endParaRPr>
          </a:p>
        </p:txBody>
      </p:sp>
      <p:sp>
        <p:nvSpPr>
          <p:cNvPr id="4" name="Right Arrow 3">
            <a:extLst>
              <a:ext uri="{FF2B5EF4-FFF2-40B4-BE49-F238E27FC236}">
                <a16:creationId xmlns:a16="http://schemas.microsoft.com/office/drawing/2014/main" id="{2E8A0D7E-401B-2E44-8E00-BF5BEAB12735}"/>
              </a:ext>
            </a:extLst>
          </p:cNvPr>
          <p:cNvSpPr/>
          <p:nvPr/>
        </p:nvSpPr>
        <p:spPr>
          <a:xfrm>
            <a:off x="891250" y="1341139"/>
            <a:ext cx="664400" cy="50074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9C58C0F7-75E3-E88F-A901-A598A736E84B}"/>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15.25</a:t>
            </a:r>
          </a:p>
        </p:txBody>
      </p:sp>
    </p:spTree>
    <p:extLst>
      <p:ext uri="{BB962C8B-B14F-4D97-AF65-F5344CB8AC3E}">
        <p14:creationId xmlns:p14="http://schemas.microsoft.com/office/powerpoint/2010/main" val="3098079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91"/>
        <p:cNvGrpSpPr/>
        <p:nvPr/>
      </p:nvGrpSpPr>
      <p:grpSpPr>
        <a:xfrm>
          <a:off x="0" y="0"/>
          <a:ext cx="0" cy="0"/>
          <a:chOff x="0" y="0"/>
          <a:chExt cx="0" cy="0"/>
        </a:xfrm>
      </p:grpSpPr>
      <p:sp>
        <p:nvSpPr>
          <p:cNvPr id="2592" name="Google Shape;2592;p291"/>
          <p:cNvSpPr txBox="1"/>
          <p:nvPr/>
        </p:nvSpPr>
        <p:spPr>
          <a:xfrm>
            <a:off x="0" y="0"/>
            <a:ext cx="12192000" cy="1447800"/>
          </a:xfrm>
          <a:prstGeom prst="rect">
            <a:avLst/>
          </a:prstGeom>
          <a:noFill/>
          <a:ln>
            <a:noFill/>
          </a:ln>
        </p:spPr>
        <p:txBody>
          <a:bodyPr spcFirstLastPara="1" wrap="square" lIns="121900" tIns="121900" rIns="121900" bIns="121900" anchor="ctr" anchorCtr="0">
            <a:noAutofit/>
          </a:bodyPr>
          <a:lstStyle/>
          <a:p>
            <a:pPr algn="ctr">
              <a:buClr>
                <a:schemeClr val="dk1"/>
              </a:buClr>
              <a:buSzPts val="1100"/>
            </a:pPr>
            <a:r>
              <a:rPr lang="en-GB" sz="3200" b="1" dirty="0">
                <a:solidFill>
                  <a:schemeClr val="accent3"/>
                </a:solidFill>
                <a:latin typeface="+mj-lt"/>
                <a:cs typeface="Arial"/>
                <a:sym typeface="Arial"/>
              </a:rPr>
              <a:t>Role of health-care professionals </a:t>
            </a:r>
            <a:br>
              <a:rPr lang="en-GB" sz="3200" b="1" dirty="0">
                <a:solidFill>
                  <a:schemeClr val="accent3"/>
                </a:solidFill>
                <a:latin typeface="+mj-lt"/>
                <a:cs typeface="Arial"/>
                <a:sym typeface="Arial"/>
              </a:rPr>
            </a:br>
            <a:r>
              <a:rPr lang="en-GB" sz="3200" b="1" dirty="0">
                <a:solidFill>
                  <a:schemeClr val="accent3"/>
                </a:solidFill>
                <a:latin typeface="+mj-lt"/>
                <a:cs typeface="Arial"/>
                <a:sym typeface="Arial"/>
              </a:rPr>
              <a:t>in evidence presentation in court</a:t>
            </a:r>
          </a:p>
        </p:txBody>
      </p:sp>
      <p:sp>
        <p:nvSpPr>
          <p:cNvPr id="2593" name="Google Shape;2593;p291"/>
          <p:cNvSpPr txBox="1">
            <a:spLocks noGrp="1"/>
          </p:cNvSpPr>
          <p:nvPr>
            <p:ph type="title"/>
          </p:nvPr>
        </p:nvSpPr>
        <p:spPr>
          <a:xfrm>
            <a:off x="542922" y="1447800"/>
            <a:ext cx="11355853" cy="4432140"/>
          </a:xfrm>
          <a:prstGeom prst="rect">
            <a:avLst/>
          </a:prstGeom>
          <a:noFill/>
          <a:ln>
            <a:noFill/>
          </a:ln>
        </p:spPr>
        <p:txBody>
          <a:bodyPr spcFirstLastPara="1" vert="horz" wrap="square" lIns="121900" tIns="121900" rIns="121900" bIns="121900" rtlCol="0" anchor="t" anchorCtr="0">
            <a:noAutofit/>
          </a:bodyPr>
          <a:lstStyle/>
          <a:p>
            <a:pPr algn="l">
              <a:lnSpc>
                <a:spcPct val="108000"/>
              </a:lnSpc>
              <a:spcAft>
                <a:spcPts val="1200"/>
              </a:spcAft>
              <a:buSzPts val="5200"/>
              <a:buNone/>
            </a:pPr>
            <a:r>
              <a:rPr lang="en-GB" sz="2400" dirty="0">
                <a:solidFill>
                  <a:schemeClr val="accent1"/>
                </a:solidFill>
                <a:latin typeface="Arial" panose="020B0604020202020204" pitchFamily="34" charset="0"/>
                <a:cs typeface="Arial" panose="020B0604020202020204" pitchFamily="34" charset="0"/>
              </a:rPr>
              <a:t>Two types of witnesses:</a:t>
            </a:r>
          </a:p>
          <a:p>
            <a:pPr lvl="1" rtl="0" fontAlgn="t" hangingPunct="0">
              <a:lnSpc>
                <a:spcPct val="108000"/>
              </a:lnSpc>
              <a:spcBef>
                <a:spcPts val="600"/>
              </a:spcBef>
              <a:spcAft>
                <a:spcPts val="1200"/>
              </a:spcAft>
              <a:buClr>
                <a:schemeClr val="tx1"/>
              </a:buClr>
              <a:buSzPct val="100000"/>
              <a:buNone/>
            </a:pPr>
            <a:r>
              <a:rPr lang="en-GB" sz="2400" dirty="0">
                <a:sym typeface="Arial"/>
              </a:rPr>
              <a:t>	</a:t>
            </a:r>
            <a:r>
              <a:rPr lang="en-GB" sz="2400" dirty="0">
                <a:solidFill>
                  <a:schemeClr val="tx1"/>
                </a:solidFill>
                <a:sym typeface="Arial"/>
              </a:rPr>
              <a:t>A fact witness may be compelled to testify if they have some 	knowledge 	due to direct observation. A treating doctor may be compelled to testify 	about their contact with a patient regardless of forensic training or skill. </a:t>
            </a:r>
            <a:br>
              <a:rPr lang="en-GB" sz="2400" dirty="0">
                <a:solidFill>
                  <a:schemeClr val="tx1"/>
                </a:solidFill>
                <a:sym typeface="Arial"/>
              </a:rPr>
            </a:br>
            <a:r>
              <a:rPr lang="en-GB" sz="2400" dirty="0">
                <a:solidFill>
                  <a:schemeClr val="tx1"/>
                </a:solidFill>
                <a:sym typeface="Arial"/>
              </a:rPr>
              <a:t>	A treating doctor usually has more credibility than a non-treating doctor. </a:t>
            </a:r>
          </a:p>
          <a:p>
            <a:pPr lvl="1" rtl="0" fontAlgn="t" hangingPunct="0">
              <a:lnSpc>
                <a:spcPct val="108000"/>
              </a:lnSpc>
              <a:spcBef>
                <a:spcPts val="600"/>
              </a:spcBef>
              <a:spcAft>
                <a:spcPts val="1200"/>
              </a:spcAft>
              <a:buClr>
                <a:schemeClr val="tx1"/>
              </a:buClr>
              <a:buSzPct val="100000"/>
              <a:buNone/>
            </a:pPr>
            <a:r>
              <a:rPr lang="en-GB" sz="2400" dirty="0">
                <a:sym typeface="Arial"/>
              </a:rPr>
              <a:t>	Expert witnesses are persons who have facts directly related to some 	science or profession beyond the scope of the average lay-person </a:t>
            </a:r>
            <a:br>
              <a:rPr lang="en-GB" sz="2400" dirty="0">
                <a:sym typeface="Arial"/>
              </a:rPr>
            </a:br>
            <a:r>
              <a:rPr lang="en-GB" sz="2400" dirty="0">
                <a:sym typeface="Arial"/>
              </a:rPr>
              <a:t>	(e.g. blood-spatter expert). </a:t>
            </a:r>
            <a:endParaRPr lang="en-GB" sz="2400" b="1" dirty="0"/>
          </a:p>
        </p:txBody>
      </p:sp>
      <p:grpSp>
        <p:nvGrpSpPr>
          <p:cNvPr id="4" name="Group 3">
            <a:extLst>
              <a:ext uri="{FF2B5EF4-FFF2-40B4-BE49-F238E27FC236}">
                <a16:creationId xmlns:a16="http://schemas.microsoft.com/office/drawing/2014/main" id="{6C259C10-6850-37EB-B399-3E137133254F}"/>
              </a:ext>
            </a:extLst>
          </p:cNvPr>
          <p:cNvGrpSpPr>
            <a:grpSpLocks noChangeAspect="1"/>
          </p:cNvGrpSpPr>
          <p:nvPr/>
        </p:nvGrpSpPr>
        <p:grpSpPr>
          <a:xfrm>
            <a:off x="619294" y="2324329"/>
            <a:ext cx="720000" cy="720000"/>
            <a:chOff x="1045653" y="2435838"/>
            <a:chExt cx="720000" cy="720000"/>
          </a:xfrm>
        </p:grpSpPr>
        <p:sp>
          <p:nvSpPr>
            <p:cNvPr id="5" name="Oval 4">
              <a:extLst>
                <a:ext uri="{FF2B5EF4-FFF2-40B4-BE49-F238E27FC236}">
                  <a16:creationId xmlns:a16="http://schemas.microsoft.com/office/drawing/2014/main" id="{0D1D0191-A8C2-5F04-5E8F-F7309A660AD9}"/>
                </a:ext>
              </a:extLst>
            </p:cNvPr>
            <p:cNvSpPr/>
            <p:nvPr/>
          </p:nvSpPr>
          <p:spPr>
            <a:xfrm>
              <a:off x="1045653" y="2435838"/>
              <a:ext cx="720000" cy="720000"/>
            </a:xfrm>
            <a:prstGeom prst="ellipse">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5830DBC5-5238-D570-E4E2-A0D40CCA3D50}"/>
                </a:ext>
              </a:extLst>
            </p:cNvPr>
            <p:cNvSpPr txBox="1"/>
            <p:nvPr/>
          </p:nvSpPr>
          <p:spPr>
            <a:xfrm>
              <a:off x="1045653" y="2526979"/>
              <a:ext cx="720000" cy="523220"/>
            </a:xfrm>
            <a:prstGeom prst="rect">
              <a:avLst/>
            </a:prstGeom>
            <a:noFill/>
          </p:spPr>
          <p:txBody>
            <a:bodyPr wrap="square" rtlCol="0">
              <a:spAutoFit/>
            </a:bodyPr>
            <a:lstStyle/>
            <a:p>
              <a:pPr algn="ctr"/>
              <a:r>
                <a:rPr lang="en-GB" sz="2800" b="1" dirty="0">
                  <a:solidFill>
                    <a:schemeClr val="accent2"/>
                  </a:solidFill>
                  <a:latin typeface="Arial" panose="020B0604020202020204" pitchFamily="34" charset="0"/>
                  <a:cs typeface="Arial" panose="020B0604020202020204" pitchFamily="34" charset="0"/>
                </a:rPr>
                <a:t>1</a:t>
              </a:r>
            </a:p>
          </p:txBody>
        </p:sp>
      </p:grpSp>
      <p:grpSp>
        <p:nvGrpSpPr>
          <p:cNvPr id="7" name="Group 6">
            <a:extLst>
              <a:ext uri="{FF2B5EF4-FFF2-40B4-BE49-F238E27FC236}">
                <a16:creationId xmlns:a16="http://schemas.microsoft.com/office/drawing/2014/main" id="{E6C71C60-1A67-EA10-6DD6-8062879E3237}"/>
              </a:ext>
            </a:extLst>
          </p:cNvPr>
          <p:cNvGrpSpPr/>
          <p:nvPr/>
        </p:nvGrpSpPr>
        <p:grpSpPr>
          <a:xfrm>
            <a:off x="619294" y="4116021"/>
            <a:ext cx="720000" cy="720000"/>
            <a:chOff x="1045653" y="2435838"/>
            <a:chExt cx="720000" cy="720000"/>
          </a:xfrm>
        </p:grpSpPr>
        <p:sp>
          <p:nvSpPr>
            <p:cNvPr id="8" name="Oval 7">
              <a:extLst>
                <a:ext uri="{FF2B5EF4-FFF2-40B4-BE49-F238E27FC236}">
                  <a16:creationId xmlns:a16="http://schemas.microsoft.com/office/drawing/2014/main" id="{94D8F66B-7EE5-229D-2F09-E75F4931EF64}"/>
                </a:ext>
              </a:extLst>
            </p:cNvPr>
            <p:cNvSpPr/>
            <p:nvPr/>
          </p:nvSpPr>
          <p:spPr>
            <a:xfrm>
              <a:off x="1045653" y="2435838"/>
              <a:ext cx="720000" cy="720000"/>
            </a:xfrm>
            <a:prstGeom prst="ellipse">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C39ADBCD-5682-8676-55CF-9F119ABA6E89}"/>
                </a:ext>
              </a:extLst>
            </p:cNvPr>
            <p:cNvSpPr txBox="1"/>
            <p:nvPr/>
          </p:nvSpPr>
          <p:spPr>
            <a:xfrm>
              <a:off x="1045653" y="2526979"/>
              <a:ext cx="720000" cy="523220"/>
            </a:xfrm>
            <a:prstGeom prst="rect">
              <a:avLst/>
            </a:prstGeom>
            <a:noFill/>
          </p:spPr>
          <p:txBody>
            <a:bodyPr wrap="square" rtlCol="0">
              <a:spAutoFit/>
            </a:bodyPr>
            <a:lstStyle/>
            <a:p>
              <a:pPr algn="ctr"/>
              <a:r>
                <a:rPr lang="en-GB" sz="2800" b="1" dirty="0">
                  <a:solidFill>
                    <a:schemeClr val="accent3"/>
                  </a:solidFill>
                  <a:latin typeface="Arial" panose="020B0604020202020204" pitchFamily="34" charset="0"/>
                  <a:cs typeface="Arial" panose="020B0604020202020204" pitchFamily="34" charset="0"/>
                </a:rPr>
                <a:t>2</a:t>
              </a:r>
            </a:p>
          </p:txBody>
        </p:sp>
      </p:grpSp>
      <p:sp>
        <p:nvSpPr>
          <p:cNvPr id="2" name="TextBox 1">
            <a:extLst>
              <a:ext uri="{FF2B5EF4-FFF2-40B4-BE49-F238E27FC236}">
                <a16:creationId xmlns:a16="http://schemas.microsoft.com/office/drawing/2014/main" id="{0B194F63-68AA-7DF4-166F-ED9E8210309F}"/>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15.26</a:t>
            </a:r>
          </a:p>
        </p:txBody>
      </p:sp>
    </p:spTree>
    <p:extLst>
      <p:ext uri="{BB962C8B-B14F-4D97-AF65-F5344CB8AC3E}">
        <p14:creationId xmlns:p14="http://schemas.microsoft.com/office/powerpoint/2010/main" val="1698864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98"/>
        <p:cNvGrpSpPr/>
        <p:nvPr/>
      </p:nvGrpSpPr>
      <p:grpSpPr>
        <a:xfrm>
          <a:off x="0" y="0"/>
          <a:ext cx="0" cy="0"/>
          <a:chOff x="0" y="0"/>
          <a:chExt cx="0" cy="0"/>
        </a:xfrm>
      </p:grpSpPr>
      <p:pic>
        <p:nvPicPr>
          <p:cNvPr id="5" name="Graphic 5" descr="Weights Uneven with solid fill">
            <a:extLst>
              <a:ext uri="{FF2B5EF4-FFF2-40B4-BE49-F238E27FC236}">
                <a16:creationId xmlns:a16="http://schemas.microsoft.com/office/drawing/2014/main" id="{9261A4B7-69C3-EB76-9FC7-5FB1128F59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171" y="287999"/>
            <a:ext cx="5532699" cy="5532699"/>
          </a:xfrm>
          <a:prstGeom prst="rect">
            <a:avLst/>
          </a:prstGeom>
        </p:spPr>
      </p:pic>
      <p:sp>
        <p:nvSpPr>
          <p:cNvPr id="2599" name="Google Shape;2599;p292"/>
          <p:cNvSpPr txBox="1">
            <a:spLocks noGrp="1"/>
          </p:cNvSpPr>
          <p:nvPr>
            <p:ph type="title"/>
          </p:nvPr>
        </p:nvSpPr>
        <p:spPr>
          <a:xfrm>
            <a:off x="6230628" y="0"/>
            <a:ext cx="5532699" cy="6030409"/>
          </a:xfrm>
          <a:prstGeom prst="rect">
            <a:avLst/>
          </a:prstGeom>
          <a:noFill/>
          <a:ln>
            <a:noFill/>
          </a:ln>
        </p:spPr>
        <p:txBody>
          <a:bodyPr spcFirstLastPara="1" vert="horz" wrap="square" lIns="121900" tIns="121900" rIns="121900" bIns="121900" rtlCol="0" anchor="ctr" anchorCtr="0">
            <a:noAutofit/>
          </a:bodyPr>
          <a:lstStyle/>
          <a:p>
            <a:pPr>
              <a:lnSpc>
                <a:spcPct val="120000"/>
              </a:lnSpc>
              <a:spcBef>
                <a:spcPts val="1333"/>
              </a:spcBef>
              <a:buClr>
                <a:srgbClr val="B71E42"/>
              </a:buClr>
              <a:buSzPts val="2000"/>
              <a:buNone/>
            </a:pPr>
            <a:r>
              <a:rPr lang="fr" sz="3200">
                <a:latin typeface="+mj-lt"/>
                <a:ea typeface="+mn-ea"/>
                <a:cs typeface="Arial"/>
              </a:rPr>
              <a:t>In court</a:t>
            </a:r>
            <a:br>
              <a:rPr lang="fr" sz="3200" b="1">
                <a:latin typeface="Arial"/>
                <a:ea typeface="Arial"/>
                <a:cs typeface="Arial"/>
                <a:sym typeface="Arial"/>
              </a:rPr>
            </a:br>
            <a:br>
              <a:rPr lang="fr" sz="2667"/>
            </a:br>
            <a:r>
              <a:rPr lang="fr" sz="2667" i="1">
                <a:solidFill>
                  <a:srgbClr val="002060"/>
                </a:solidFill>
              </a:rPr>
              <a:t>“If the law has made you a witness, remain a man of science. You have </a:t>
            </a:r>
            <a:br>
              <a:rPr lang="fr" sz="2667" i="1">
                <a:solidFill>
                  <a:srgbClr val="002060"/>
                </a:solidFill>
              </a:rPr>
            </a:br>
            <a:r>
              <a:rPr lang="fr" sz="2667" i="1">
                <a:solidFill>
                  <a:srgbClr val="002060"/>
                </a:solidFill>
              </a:rPr>
              <a:t>no victim to avenge, or guilty or innocent person to ruin or save. </a:t>
            </a:r>
            <a:br>
              <a:rPr lang="fr" sz="2667" i="1">
                <a:solidFill>
                  <a:srgbClr val="002060"/>
                </a:solidFill>
              </a:rPr>
            </a:br>
            <a:r>
              <a:rPr lang="fr" sz="2667" i="1">
                <a:solidFill>
                  <a:srgbClr val="002060"/>
                </a:solidFill>
              </a:rPr>
              <a:t>You must bear testimony within the limits of science</a:t>
            </a:r>
            <a:r>
              <a:rPr lang="fr" sz="2667">
                <a:solidFill>
                  <a:srgbClr val="003399"/>
                </a:solidFill>
              </a:rPr>
              <a:t>.”</a:t>
            </a:r>
            <a:endParaRPr sz="1600">
              <a:solidFill>
                <a:srgbClr val="003399"/>
              </a:solidFill>
            </a:endParaRPr>
          </a:p>
          <a:p>
            <a:pPr marL="135463">
              <a:lnSpc>
                <a:spcPct val="120000"/>
              </a:lnSpc>
              <a:spcBef>
                <a:spcPts val="1333"/>
              </a:spcBef>
              <a:buSzPts val="2000"/>
              <a:buNone/>
            </a:pPr>
            <a:r>
              <a:rPr lang="fr" sz="2667" i="1"/>
              <a:t>– Paul Brouardel</a:t>
            </a:r>
            <a:endParaRPr sz="2400"/>
          </a:p>
          <a:p>
            <a:pPr algn="l">
              <a:lnSpc>
                <a:spcPct val="120000"/>
              </a:lnSpc>
              <a:spcBef>
                <a:spcPts val="1333"/>
              </a:spcBef>
              <a:buSzPts val="5200"/>
            </a:pPr>
            <a:endParaRPr sz="2400" b="1"/>
          </a:p>
        </p:txBody>
      </p:sp>
      <p:sp>
        <p:nvSpPr>
          <p:cNvPr id="2601" name="Google Shape;2601;p292" descr="Weights Uneven with solid fill"/>
          <p:cNvSpPr/>
          <p:nvPr/>
        </p:nvSpPr>
        <p:spPr>
          <a:xfrm>
            <a:off x="8713076" y="3210620"/>
            <a:ext cx="2371000" cy="2371000"/>
          </a:xfrm>
          <a:prstGeom prst="rect">
            <a:avLst/>
          </a:prstGeom>
          <a:noFill/>
          <a:ln>
            <a:noFill/>
          </a:ln>
        </p:spPr>
        <p:txBody>
          <a:bodyPr/>
          <a:lstStyle/>
          <a:p>
            <a:endParaRPr lang="en-GB" sz="2400">
              <a:latin typeface="Arial" panose="020B0604020202020204" pitchFamily="34" charset="0"/>
            </a:endParaRPr>
          </a:p>
        </p:txBody>
      </p:sp>
      <p:sp>
        <p:nvSpPr>
          <p:cNvPr id="2" name="TextBox 1">
            <a:extLst>
              <a:ext uri="{FF2B5EF4-FFF2-40B4-BE49-F238E27FC236}">
                <a16:creationId xmlns:a16="http://schemas.microsoft.com/office/drawing/2014/main" id="{5B7DB7CA-C63F-DFD5-C118-8D96E1E3DD20}"/>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15.27</a:t>
            </a:r>
          </a:p>
        </p:txBody>
      </p:sp>
    </p:spTree>
    <p:extLst>
      <p:ext uri="{BB962C8B-B14F-4D97-AF65-F5344CB8AC3E}">
        <p14:creationId xmlns:p14="http://schemas.microsoft.com/office/powerpoint/2010/main" val="104666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05"/>
        <p:cNvGrpSpPr/>
        <p:nvPr/>
      </p:nvGrpSpPr>
      <p:grpSpPr>
        <a:xfrm>
          <a:off x="0" y="0"/>
          <a:ext cx="0" cy="0"/>
          <a:chOff x="0" y="0"/>
          <a:chExt cx="0" cy="0"/>
        </a:xfrm>
      </p:grpSpPr>
      <p:sp>
        <p:nvSpPr>
          <p:cNvPr id="5" name="Rectangle 4">
            <a:extLst>
              <a:ext uri="{FF2B5EF4-FFF2-40B4-BE49-F238E27FC236}">
                <a16:creationId xmlns:a16="http://schemas.microsoft.com/office/drawing/2014/main" id="{F5A150BB-4FC8-6F87-C9A2-4AF49F4E7B6A}"/>
              </a:ext>
            </a:extLst>
          </p:cNvPr>
          <p:cNvSpPr/>
          <p:nvPr/>
        </p:nvSpPr>
        <p:spPr>
          <a:xfrm>
            <a:off x="6299936" y="1974036"/>
            <a:ext cx="5402069" cy="3793065"/>
          </a:xfrm>
          <a:prstGeom prst="rect">
            <a:avLst/>
          </a:prstGeom>
          <a:no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CA8B07A-78D5-84DC-496E-7EE1D73B732D}"/>
              </a:ext>
            </a:extLst>
          </p:cNvPr>
          <p:cNvSpPr/>
          <p:nvPr/>
        </p:nvSpPr>
        <p:spPr>
          <a:xfrm>
            <a:off x="504726" y="1974036"/>
            <a:ext cx="5402070" cy="3793065"/>
          </a:xfrm>
          <a:prstGeom prst="rect">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07" name="Google Shape;2607;p293"/>
          <p:cNvSpPr txBox="1"/>
          <p:nvPr/>
        </p:nvSpPr>
        <p:spPr>
          <a:xfrm>
            <a:off x="0" y="22752"/>
            <a:ext cx="12192000" cy="1142939"/>
          </a:xfrm>
          <a:prstGeom prst="rect">
            <a:avLst/>
          </a:prstGeom>
          <a:noFill/>
          <a:ln>
            <a:noFill/>
          </a:ln>
        </p:spPr>
        <p:txBody>
          <a:bodyPr spcFirstLastPara="1" wrap="square" lIns="121900" tIns="121900" rIns="121900" bIns="121900" anchor="ctr" anchorCtr="0">
            <a:noAutofit/>
          </a:bodyPr>
          <a:lstStyle/>
          <a:p>
            <a:pPr algn="ctr">
              <a:buClr>
                <a:srgbClr val="000000"/>
              </a:buClr>
              <a:buSzPts val="2400"/>
            </a:pPr>
            <a:r>
              <a:rPr lang="fr" sz="3200" b="1">
                <a:solidFill>
                  <a:schemeClr val="accent3"/>
                </a:solidFill>
                <a:latin typeface="+mj-lt"/>
                <a:cs typeface="Arial"/>
                <a:sym typeface="Arial"/>
              </a:rPr>
              <a:t>If called to testify in court </a:t>
            </a:r>
            <a:endParaRPr sz="3200" b="1">
              <a:solidFill>
                <a:schemeClr val="accent3"/>
              </a:solidFill>
              <a:latin typeface="+mj-lt"/>
              <a:cs typeface="Arial"/>
              <a:sym typeface="Arial"/>
            </a:endParaRPr>
          </a:p>
        </p:txBody>
      </p:sp>
      <p:sp>
        <p:nvSpPr>
          <p:cNvPr id="2608" name="Google Shape;2608;p293"/>
          <p:cNvSpPr txBox="1">
            <a:spLocks noGrp="1"/>
          </p:cNvSpPr>
          <p:nvPr>
            <p:ph type="title"/>
          </p:nvPr>
        </p:nvSpPr>
        <p:spPr>
          <a:xfrm>
            <a:off x="6230138" y="2125895"/>
            <a:ext cx="5575810" cy="3424839"/>
          </a:xfrm>
          <a:prstGeom prst="rect">
            <a:avLst/>
          </a:prstGeom>
          <a:noFill/>
          <a:ln>
            <a:noFill/>
          </a:ln>
        </p:spPr>
        <p:txBody>
          <a:bodyPr spcFirstLastPara="1" vert="horz" wrap="square" lIns="121900" tIns="121900" rIns="121900" bIns="121900" rtlCol="0" anchor="t" anchorCtr="0">
            <a:noAutofit/>
          </a:bodyPr>
          <a:lstStyle/>
          <a:p>
            <a:pPr marL="609585" marR="127843" indent="-457189" algn="l">
              <a:lnSpc>
                <a:spcPct val="113000"/>
              </a:lnSpc>
              <a:spcBef>
                <a:spcPts val="0"/>
              </a:spcBef>
              <a:spcAft>
                <a:spcPts val="600"/>
              </a:spcAft>
              <a:buClr>
                <a:schemeClr val="accent3"/>
              </a:buClr>
              <a:buSzPct val="125000"/>
              <a:buFont typeface="Zapf Dingbats"/>
              <a:buChar char="✘"/>
            </a:pPr>
            <a:r>
              <a:rPr lang="fr" sz="2200" b="0" dirty="0">
                <a:solidFill>
                  <a:schemeClr val="tx1"/>
                </a:solidFill>
                <a:latin typeface="Arial"/>
                <a:ea typeface="+mn-ea"/>
                <a:cs typeface="Arial"/>
              </a:rPr>
              <a:t>Lose your temper</a:t>
            </a:r>
            <a:endParaRPr sz="2200" b="0" dirty="0">
              <a:solidFill>
                <a:schemeClr val="tx1"/>
              </a:solidFill>
              <a:latin typeface="Arial"/>
              <a:ea typeface="+mn-ea"/>
              <a:cs typeface="Arial"/>
            </a:endParaRPr>
          </a:p>
          <a:p>
            <a:pPr marL="609585" marR="127843" indent="-457189" algn="l">
              <a:lnSpc>
                <a:spcPct val="113000"/>
              </a:lnSpc>
              <a:spcBef>
                <a:spcPts val="0"/>
              </a:spcBef>
              <a:spcAft>
                <a:spcPts val="600"/>
              </a:spcAft>
              <a:buClr>
                <a:schemeClr val="accent3"/>
              </a:buClr>
              <a:buSzPct val="125000"/>
              <a:buFont typeface="Zapf Dingbats"/>
              <a:buChar char="✘"/>
            </a:pPr>
            <a:r>
              <a:rPr lang="fr" sz="2200" b="0" dirty="0">
                <a:solidFill>
                  <a:schemeClr val="tx1"/>
                </a:solidFill>
                <a:latin typeface="Arial"/>
                <a:ea typeface="+mn-ea"/>
                <a:cs typeface="Arial"/>
              </a:rPr>
              <a:t>Answer questions you don’t fully understand</a:t>
            </a:r>
            <a:endParaRPr sz="2200" b="0" dirty="0">
              <a:solidFill>
                <a:schemeClr val="tx1"/>
              </a:solidFill>
              <a:latin typeface="Arial"/>
              <a:ea typeface="+mn-ea"/>
              <a:cs typeface="Arial"/>
            </a:endParaRPr>
          </a:p>
          <a:p>
            <a:pPr marL="609585" marR="127843" indent="-457189" algn="l">
              <a:lnSpc>
                <a:spcPct val="113000"/>
              </a:lnSpc>
              <a:spcBef>
                <a:spcPts val="0"/>
              </a:spcBef>
              <a:spcAft>
                <a:spcPts val="600"/>
              </a:spcAft>
              <a:buClr>
                <a:schemeClr val="accent3"/>
              </a:buClr>
              <a:buSzPct val="125000"/>
              <a:buFont typeface="Zapf Dingbats"/>
              <a:buChar char="✘"/>
            </a:pPr>
            <a:r>
              <a:rPr lang="fr" sz="2200" b="0" dirty="0">
                <a:solidFill>
                  <a:schemeClr val="tx1"/>
                </a:solidFill>
                <a:latin typeface="Arial"/>
                <a:ea typeface="+mn-ea"/>
                <a:cs typeface="Arial"/>
              </a:rPr>
              <a:t>Speak beyond the facts of the </a:t>
            </a:r>
            <a:br>
              <a:rPr lang="fr" sz="2200" b="0" dirty="0">
                <a:solidFill>
                  <a:schemeClr val="tx1"/>
                </a:solidFill>
                <a:latin typeface="Arial"/>
                <a:ea typeface="+mn-ea"/>
                <a:cs typeface="Arial"/>
              </a:rPr>
            </a:br>
            <a:r>
              <a:rPr lang="fr" sz="2200" b="0" dirty="0">
                <a:solidFill>
                  <a:schemeClr val="tx1"/>
                </a:solidFill>
                <a:latin typeface="Arial"/>
                <a:ea typeface="+mn-ea"/>
                <a:cs typeface="Arial"/>
              </a:rPr>
              <a:t>case you evaluated and treated</a:t>
            </a:r>
            <a:endParaRPr sz="2200" b="0" dirty="0">
              <a:solidFill>
                <a:schemeClr val="tx1"/>
              </a:solidFill>
              <a:latin typeface="Arial"/>
              <a:ea typeface="+mn-ea"/>
              <a:cs typeface="Arial"/>
            </a:endParaRPr>
          </a:p>
          <a:p>
            <a:pPr marL="609585" marR="127843" indent="-457189" algn="l">
              <a:lnSpc>
                <a:spcPct val="113000"/>
              </a:lnSpc>
              <a:spcBef>
                <a:spcPts val="0"/>
              </a:spcBef>
              <a:spcAft>
                <a:spcPts val="600"/>
              </a:spcAft>
              <a:buClr>
                <a:schemeClr val="accent3"/>
              </a:buClr>
              <a:buSzPct val="125000"/>
              <a:buFont typeface="Zapf Dingbats"/>
              <a:buChar char="✘"/>
            </a:pPr>
            <a:r>
              <a:rPr lang="fr" sz="2200" b="0" dirty="0">
                <a:solidFill>
                  <a:schemeClr val="tx1"/>
                </a:solidFill>
                <a:latin typeface="Arial"/>
                <a:ea typeface="+mn-ea"/>
                <a:cs typeface="Arial"/>
              </a:rPr>
              <a:t>Allow a zealous attorney to manipulate you</a:t>
            </a:r>
            <a:endParaRPr sz="2200" b="0" dirty="0">
              <a:solidFill>
                <a:schemeClr val="tx1"/>
              </a:solidFill>
              <a:latin typeface="Arial"/>
              <a:ea typeface="+mn-ea"/>
              <a:cs typeface="Arial"/>
            </a:endParaRPr>
          </a:p>
          <a:p>
            <a:pPr marL="609585" marR="127843" indent="-457189" algn="l">
              <a:lnSpc>
                <a:spcPct val="113000"/>
              </a:lnSpc>
              <a:spcBef>
                <a:spcPts val="0"/>
              </a:spcBef>
              <a:spcAft>
                <a:spcPts val="600"/>
              </a:spcAft>
              <a:buClr>
                <a:schemeClr val="accent3"/>
              </a:buClr>
              <a:buSzPct val="125000"/>
              <a:buFont typeface="Zapf Dingbats"/>
              <a:buChar char="✘"/>
            </a:pPr>
            <a:r>
              <a:rPr lang="fr" sz="2200" b="0" dirty="0">
                <a:solidFill>
                  <a:schemeClr val="tx1"/>
                </a:solidFill>
                <a:latin typeface="Arial"/>
                <a:ea typeface="+mn-ea"/>
                <a:cs typeface="Arial"/>
              </a:rPr>
              <a:t>Share your feelings or speculation</a:t>
            </a:r>
            <a:endParaRPr sz="2200" b="0" dirty="0">
              <a:solidFill>
                <a:schemeClr val="tx1"/>
              </a:solidFill>
              <a:latin typeface="Arial"/>
              <a:ea typeface="+mn-ea"/>
              <a:cs typeface="Arial"/>
            </a:endParaRPr>
          </a:p>
        </p:txBody>
      </p:sp>
      <p:sp>
        <p:nvSpPr>
          <p:cNvPr id="2610" name="Google Shape;2610;p293"/>
          <p:cNvSpPr txBox="1"/>
          <p:nvPr/>
        </p:nvSpPr>
        <p:spPr>
          <a:xfrm>
            <a:off x="400783" y="2125895"/>
            <a:ext cx="5575811" cy="3147209"/>
          </a:xfrm>
          <a:prstGeom prst="rect">
            <a:avLst/>
          </a:prstGeom>
          <a:noFill/>
          <a:ln>
            <a:noFill/>
          </a:ln>
        </p:spPr>
        <p:txBody>
          <a:bodyPr spcFirstLastPara="1" wrap="square" lIns="121900" tIns="121900" rIns="121900" bIns="121900" anchor="t" anchorCtr="0">
            <a:noAutofit/>
          </a:bodyPr>
          <a:lstStyle/>
          <a:p>
            <a:pPr marL="609585" marR="127843" indent="-457189">
              <a:lnSpc>
                <a:spcPct val="113000"/>
              </a:lnSpc>
              <a:spcAft>
                <a:spcPts val="600"/>
              </a:spcAft>
              <a:buClr>
                <a:schemeClr val="accent2"/>
              </a:buClr>
              <a:buSzPct val="125000"/>
              <a:buFont typeface="Arial"/>
              <a:buChar char="✓"/>
            </a:pPr>
            <a:r>
              <a:rPr lang="fr" sz="2200">
                <a:latin typeface="Arial"/>
                <a:cs typeface="Arial"/>
                <a:sym typeface="Arial"/>
              </a:rPr>
              <a:t>Trust your clinical notes and experience</a:t>
            </a:r>
            <a:endParaRPr sz="2200" dirty="0">
              <a:latin typeface="Arial"/>
              <a:cs typeface="Arial"/>
            </a:endParaRPr>
          </a:p>
          <a:p>
            <a:pPr marL="609585" marR="127843" indent="-457189">
              <a:lnSpc>
                <a:spcPct val="113000"/>
              </a:lnSpc>
              <a:spcAft>
                <a:spcPts val="600"/>
              </a:spcAft>
              <a:buClr>
                <a:schemeClr val="accent2"/>
              </a:buClr>
              <a:buSzPct val="125000"/>
              <a:buFont typeface="Arial"/>
              <a:buChar char="✓"/>
            </a:pPr>
            <a:r>
              <a:rPr lang="fr" sz="2200">
                <a:latin typeface="Arial"/>
                <a:cs typeface="Arial"/>
                <a:sym typeface="Arial"/>
              </a:rPr>
              <a:t>Remain calm and project confidence</a:t>
            </a:r>
            <a:endParaRPr sz="2200" dirty="0">
              <a:latin typeface="Arial"/>
              <a:cs typeface="Arial"/>
            </a:endParaRPr>
          </a:p>
          <a:p>
            <a:pPr marL="609585" marR="127843" indent="-457189">
              <a:lnSpc>
                <a:spcPct val="113000"/>
              </a:lnSpc>
              <a:spcAft>
                <a:spcPts val="600"/>
              </a:spcAft>
              <a:buClr>
                <a:schemeClr val="accent2"/>
              </a:buClr>
              <a:buSzPct val="125000"/>
              <a:buFont typeface="Arial"/>
              <a:buChar char="✓"/>
            </a:pPr>
            <a:r>
              <a:rPr lang="fr" sz="2200">
                <a:latin typeface="Arial"/>
                <a:cs typeface="Arial"/>
                <a:sym typeface="Arial"/>
              </a:rPr>
              <a:t>Take time to consider your answers</a:t>
            </a:r>
            <a:endParaRPr sz="2200" dirty="0">
              <a:latin typeface="Arial"/>
              <a:cs typeface="Arial"/>
            </a:endParaRPr>
          </a:p>
          <a:p>
            <a:pPr marL="609585" marR="127843" indent="-457189">
              <a:lnSpc>
                <a:spcPct val="113000"/>
              </a:lnSpc>
              <a:spcAft>
                <a:spcPts val="600"/>
              </a:spcAft>
              <a:buClr>
                <a:schemeClr val="accent2"/>
              </a:buClr>
              <a:buSzPct val="125000"/>
              <a:buFont typeface="Arial"/>
              <a:buChar char="✓"/>
            </a:pPr>
            <a:r>
              <a:rPr lang="fr" sz="2200">
                <a:latin typeface="Arial"/>
                <a:cs typeface="Arial"/>
                <a:sym typeface="Arial"/>
              </a:rPr>
              <a:t>Fully explain the clinical </a:t>
            </a:r>
            <a:r>
              <a:rPr lang="fr" sz="2200" err="1">
                <a:latin typeface="Arial"/>
                <a:cs typeface="Arial"/>
                <a:sym typeface="Arial"/>
              </a:rPr>
              <a:t>facts</a:t>
            </a:r>
            <a:r>
              <a:rPr lang="fr" sz="2200">
                <a:latin typeface="Arial"/>
                <a:cs typeface="Arial"/>
                <a:sym typeface="Arial"/>
              </a:rPr>
              <a:t> </a:t>
            </a:r>
            <a:r>
              <a:rPr lang="fr" sz="2200" err="1">
                <a:latin typeface="Arial"/>
                <a:cs typeface="Arial"/>
                <a:sym typeface="Arial"/>
              </a:rPr>
              <a:t>that</a:t>
            </a:r>
            <a:r>
              <a:rPr lang="fr" sz="2200">
                <a:latin typeface="Arial"/>
                <a:cs typeface="Arial"/>
                <a:sym typeface="Arial"/>
              </a:rPr>
              <a:t> </a:t>
            </a:r>
            <a:br>
              <a:rPr lang="fr" sz="2200">
                <a:latin typeface="Arial"/>
                <a:cs typeface="Arial"/>
                <a:sym typeface="Arial"/>
              </a:rPr>
            </a:br>
            <a:r>
              <a:rPr lang="fr" sz="2200" err="1">
                <a:latin typeface="Arial"/>
                <a:cs typeface="Arial"/>
                <a:sym typeface="Arial"/>
              </a:rPr>
              <a:t>you</a:t>
            </a:r>
            <a:r>
              <a:rPr lang="fr" sz="2200">
                <a:latin typeface="Arial"/>
                <a:cs typeface="Arial"/>
                <a:sym typeface="Arial"/>
              </a:rPr>
              <a:t> heard, saw and treated</a:t>
            </a:r>
            <a:endParaRPr sz="2200" dirty="0">
              <a:latin typeface="Arial"/>
              <a:cs typeface="Arial"/>
            </a:endParaRPr>
          </a:p>
          <a:p>
            <a:pPr marL="609585" marR="127843" indent="-457189">
              <a:lnSpc>
                <a:spcPct val="113000"/>
              </a:lnSpc>
              <a:spcAft>
                <a:spcPts val="600"/>
              </a:spcAft>
              <a:buClr>
                <a:schemeClr val="accent2"/>
              </a:buClr>
              <a:buSzPct val="125000"/>
              <a:buFont typeface="Arial"/>
              <a:buChar char="✓"/>
            </a:pPr>
            <a:r>
              <a:rPr lang="fr" sz="2200">
                <a:latin typeface="Arial"/>
                <a:cs typeface="Arial"/>
                <a:sym typeface="Arial"/>
              </a:rPr>
              <a:t>Stick to the science</a:t>
            </a:r>
            <a:endParaRPr sz="2200" dirty="0">
              <a:latin typeface="Arial"/>
              <a:cs typeface="Arial"/>
              <a:sym typeface="Arial"/>
            </a:endParaRPr>
          </a:p>
        </p:txBody>
      </p:sp>
      <p:sp>
        <p:nvSpPr>
          <p:cNvPr id="2611" name="Google Shape;2611;p293"/>
          <p:cNvSpPr txBox="1"/>
          <p:nvPr/>
        </p:nvSpPr>
        <p:spPr>
          <a:xfrm>
            <a:off x="360113" y="1285041"/>
            <a:ext cx="5687347" cy="677054"/>
          </a:xfrm>
          <a:prstGeom prst="rect">
            <a:avLst/>
          </a:prstGeom>
          <a:noFill/>
          <a:ln>
            <a:noFill/>
          </a:ln>
        </p:spPr>
        <p:txBody>
          <a:bodyPr spcFirstLastPara="1" wrap="square" lIns="121900" tIns="60933" rIns="121900" bIns="60933" anchor="t" anchorCtr="0">
            <a:spAutoFit/>
          </a:bodyPr>
          <a:lstStyle/>
          <a:p>
            <a:pPr marL="571500" indent="-571500" algn="ctr">
              <a:buFont typeface="Wingdings" pitchFamily="2" charset="2"/>
              <a:buChar char="ü"/>
            </a:pPr>
            <a:r>
              <a:rPr lang="fr" sz="3600" b="1">
                <a:solidFill>
                  <a:schemeClr val="accent1"/>
                </a:solidFill>
                <a:latin typeface="Arial"/>
                <a:ea typeface="Arial"/>
                <a:cs typeface="Arial"/>
                <a:sym typeface="Arial"/>
              </a:rPr>
              <a:t>DO</a:t>
            </a:r>
            <a:endParaRPr sz="3600" dirty="0">
              <a:solidFill>
                <a:schemeClr val="accent1"/>
              </a:solidFill>
              <a:latin typeface="Arial" panose="020B0604020202020204" pitchFamily="34" charset="0"/>
            </a:endParaRPr>
          </a:p>
        </p:txBody>
      </p:sp>
      <p:sp>
        <p:nvSpPr>
          <p:cNvPr id="2612" name="Google Shape;2612;p293"/>
          <p:cNvSpPr txBox="1"/>
          <p:nvPr/>
        </p:nvSpPr>
        <p:spPr>
          <a:xfrm>
            <a:off x="6299935" y="1307266"/>
            <a:ext cx="5402069" cy="677054"/>
          </a:xfrm>
          <a:prstGeom prst="rect">
            <a:avLst/>
          </a:prstGeom>
          <a:solidFill>
            <a:schemeClr val="accent3"/>
          </a:solidFill>
          <a:ln w="25400">
            <a:solidFill>
              <a:schemeClr val="accent3"/>
            </a:solidFill>
          </a:ln>
        </p:spPr>
        <p:txBody>
          <a:bodyPr spcFirstLastPara="1" wrap="square" lIns="121900" tIns="60933" rIns="121900" bIns="60933" anchor="t" anchorCtr="0">
            <a:spAutoFit/>
          </a:bodyPr>
          <a:lstStyle/>
          <a:p>
            <a:pPr marL="571500" indent="-571500" algn="ctr">
              <a:buFont typeface="Zapf Dingbats"/>
              <a:buChar char="✘"/>
            </a:pPr>
            <a:r>
              <a:rPr lang="fr" sz="3600" b="1">
                <a:solidFill>
                  <a:schemeClr val="bg1"/>
                </a:solidFill>
                <a:latin typeface="Arial"/>
                <a:ea typeface="Arial"/>
                <a:cs typeface="Arial"/>
                <a:sym typeface="Arial"/>
              </a:rPr>
              <a:t>DON’T</a:t>
            </a:r>
            <a:endParaRPr sz="3600" dirty="0">
              <a:solidFill>
                <a:schemeClr val="bg1"/>
              </a:solidFill>
              <a:latin typeface="Arial" panose="020B0604020202020204" pitchFamily="34" charset="0"/>
            </a:endParaRPr>
          </a:p>
        </p:txBody>
      </p:sp>
      <p:sp>
        <p:nvSpPr>
          <p:cNvPr id="6" name="Google Shape;2611;p293">
            <a:extLst>
              <a:ext uri="{FF2B5EF4-FFF2-40B4-BE49-F238E27FC236}">
                <a16:creationId xmlns:a16="http://schemas.microsoft.com/office/drawing/2014/main" id="{EED700D2-3762-27D8-5D87-C80AB7230B2F}"/>
              </a:ext>
            </a:extLst>
          </p:cNvPr>
          <p:cNvSpPr txBox="1"/>
          <p:nvPr/>
        </p:nvSpPr>
        <p:spPr>
          <a:xfrm>
            <a:off x="504726" y="1307266"/>
            <a:ext cx="5402070" cy="677054"/>
          </a:xfrm>
          <a:prstGeom prst="rect">
            <a:avLst/>
          </a:prstGeom>
          <a:solidFill>
            <a:schemeClr val="accent1"/>
          </a:solidFill>
          <a:ln w="25400">
            <a:solidFill>
              <a:schemeClr val="accent1"/>
            </a:solidFill>
          </a:ln>
        </p:spPr>
        <p:txBody>
          <a:bodyPr spcFirstLastPara="1" wrap="square" lIns="121900" tIns="60933" rIns="121900" bIns="60933" anchor="t" anchorCtr="0">
            <a:spAutoFit/>
          </a:bodyPr>
          <a:lstStyle/>
          <a:p>
            <a:pPr marL="571500" indent="-571500" algn="ctr">
              <a:buFont typeface="Wingdings" pitchFamily="2" charset="2"/>
              <a:buChar char="ü"/>
            </a:pPr>
            <a:r>
              <a:rPr lang="fr" sz="3600" b="1">
                <a:solidFill>
                  <a:schemeClr val="bg1"/>
                </a:solidFill>
                <a:latin typeface="Arial"/>
                <a:ea typeface="Arial"/>
                <a:cs typeface="Arial"/>
                <a:sym typeface="Arial"/>
              </a:rPr>
              <a:t>DO</a:t>
            </a:r>
            <a:endParaRPr sz="3600" dirty="0">
              <a:solidFill>
                <a:schemeClr val="bg1"/>
              </a:solidFill>
              <a:latin typeface="Arial" panose="020B0604020202020204" pitchFamily="34" charset="0"/>
            </a:endParaRPr>
          </a:p>
        </p:txBody>
      </p:sp>
      <p:sp>
        <p:nvSpPr>
          <p:cNvPr id="3" name="TextBox 2">
            <a:extLst>
              <a:ext uri="{FF2B5EF4-FFF2-40B4-BE49-F238E27FC236}">
                <a16:creationId xmlns:a16="http://schemas.microsoft.com/office/drawing/2014/main" id="{BB6EE285-B364-4227-89C8-F14EA5F23221}"/>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15.28</a:t>
            </a:r>
          </a:p>
        </p:txBody>
      </p:sp>
    </p:spTree>
    <p:extLst>
      <p:ext uri="{BB962C8B-B14F-4D97-AF65-F5344CB8AC3E}">
        <p14:creationId xmlns:p14="http://schemas.microsoft.com/office/powerpoint/2010/main" val="1994937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16"/>
        <p:cNvGrpSpPr/>
        <p:nvPr/>
      </p:nvGrpSpPr>
      <p:grpSpPr>
        <a:xfrm>
          <a:off x="0" y="0"/>
          <a:ext cx="0" cy="0"/>
          <a:chOff x="0" y="0"/>
          <a:chExt cx="0" cy="0"/>
        </a:xfrm>
      </p:grpSpPr>
      <p:sp>
        <p:nvSpPr>
          <p:cNvPr id="2618" name="Google Shape;2618;p294"/>
          <p:cNvSpPr txBox="1"/>
          <p:nvPr/>
        </p:nvSpPr>
        <p:spPr>
          <a:xfrm>
            <a:off x="0" y="0"/>
            <a:ext cx="12192000" cy="1254721"/>
          </a:xfrm>
          <a:prstGeom prst="rect">
            <a:avLst/>
          </a:prstGeom>
          <a:noFill/>
          <a:ln>
            <a:noFill/>
          </a:ln>
        </p:spPr>
        <p:txBody>
          <a:bodyPr spcFirstLastPara="1" wrap="square" lIns="121900" tIns="121900" rIns="121900" bIns="121900" anchor="ctr" anchorCtr="0">
            <a:noAutofit/>
          </a:bodyPr>
          <a:lstStyle/>
          <a:p>
            <a:pPr algn="ctr">
              <a:buClr>
                <a:srgbClr val="000000"/>
              </a:buClr>
              <a:buSzPts val="2400"/>
            </a:pPr>
            <a:r>
              <a:rPr lang="fr" sz="3200" b="1">
                <a:solidFill>
                  <a:schemeClr val="accent3"/>
                </a:solidFill>
                <a:latin typeface="+mj-lt"/>
                <a:cs typeface="Arial"/>
                <a:sym typeface="Arial"/>
              </a:rPr>
              <a:t>Session 15: That’s a wrap!</a:t>
            </a:r>
            <a:endParaRPr sz="3200" b="1" dirty="0">
              <a:solidFill>
                <a:schemeClr val="accent3"/>
              </a:solidFill>
              <a:latin typeface="+mj-lt"/>
              <a:cs typeface="Arial"/>
              <a:sym typeface="Arial"/>
            </a:endParaRPr>
          </a:p>
        </p:txBody>
      </p:sp>
      <p:sp>
        <p:nvSpPr>
          <p:cNvPr id="2619" name="Google Shape;2619;p294"/>
          <p:cNvSpPr txBox="1"/>
          <p:nvPr/>
        </p:nvSpPr>
        <p:spPr>
          <a:xfrm>
            <a:off x="386368" y="1125932"/>
            <a:ext cx="11616580" cy="4972076"/>
          </a:xfrm>
          <a:prstGeom prst="rect">
            <a:avLst/>
          </a:prstGeom>
          <a:noFill/>
          <a:ln>
            <a:noFill/>
          </a:ln>
        </p:spPr>
        <p:txBody>
          <a:bodyPr spcFirstLastPara="1" wrap="square" lIns="121900" tIns="60933" rIns="121900" bIns="60933" anchor="t" anchorCtr="0">
            <a:spAutoFit/>
          </a:bodyPr>
          <a:lstStyle/>
          <a:p>
            <a:pPr marL="609585" lvl="1" indent="-457189">
              <a:lnSpc>
                <a:spcPct val="108000"/>
              </a:lnSpc>
              <a:buClr>
                <a:schemeClr val="accent3"/>
              </a:buClr>
              <a:buSzPct val="125000"/>
              <a:buFont typeface="Wingdings" pitchFamily="2" charset="2"/>
              <a:buChar char="Ø"/>
            </a:pPr>
            <a:r>
              <a:rPr lang="fr" sz="2200" dirty="0">
                <a:latin typeface="Arial" panose="020B0604020202020204" pitchFamily="34" charset="0"/>
              </a:rPr>
              <a:t>Collect forensic evidence </a:t>
            </a:r>
            <a:r>
              <a:rPr lang="fr" sz="2200" dirty="0">
                <a:solidFill>
                  <a:schemeClr val="accent2"/>
                </a:solidFill>
                <a:latin typeface="Arial" panose="020B0604020202020204" pitchFamily="34" charset="0"/>
              </a:rPr>
              <a:t>ONLY</a:t>
            </a:r>
            <a:r>
              <a:rPr lang="fr" sz="2200" dirty="0">
                <a:latin typeface="Arial" panose="020B0604020202020204" pitchFamily="34" charset="0"/>
              </a:rPr>
              <a:t> when:</a:t>
            </a:r>
            <a:endParaRPr sz="2200" dirty="0">
              <a:latin typeface="Arial" panose="020B0604020202020204" pitchFamily="34" charset="0"/>
            </a:endParaRPr>
          </a:p>
          <a:p>
            <a:pPr marL="1293264" lvl="4" indent="-380990">
              <a:lnSpc>
                <a:spcPct val="108000"/>
              </a:lnSpc>
              <a:buClr>
                <a:schemeClr val="tx1"/>
              </a:buClr>
              <a:buSzPct val="100000"/>
              <a:buFont typeface="Arial" panose="020B0604020202020204" pitchFamily="34" charset="0"/>
              <a:buChar char="•"/>
            </a:pPr>
            <a:r>
              <a:rPr lang="fr" sz="2200" dirty="0">
                <a:solidFill>
                  <a:srgbClr val="000000"/>
                </a:solidFill>
                <a:latin typeface="Arial"/>
                <a:ea typeface="Arial"/>
                <a:cs typeface="Arial"/>
                <a:sym typeface="Arial"/>
              </a:rPr>
              <a:t>The survivor wants to go to the police </a:t>
            </a:r>
            <a:r>
              <a:rPr lang="fr" sz="2200" b="1" u="sng" dirty="0">
                <a:solidFill>
                  <a:schemeClr val="accent2"/>
                </a:solidFill>
                <a:latin typeface="Arial"/>
                <a:ea typeface="Arial"/>
                <a:cs typeface="Arial"/>
                <a:sym typeface="Arial"/>
              </a:rPr>
              <a:t>or</a:t>
            </a:r>
            <a:r>
              <a:rPr lang="fr" sz="2200" dirty="0">
                <a:latin typeface="Arial"/>
                <a:ea typeface="Arial"/>
                <a:cs typeface="Arial"/>
                <a:sym typeface="Arial"/>
              </a:rPr>
              <a:t> it is mandatory by law</a:t>
            </a:r>
            <a:endParaRPr sz="2200" dirty="0">
              <a:latin typeface="Arial" panose="020B0604020202020204" pitchFamily="34" charset="0"/>
            </a:endParaRPr>
          </a:p>
          <a:p>
            <a:pPr marL="1293264" lvl="4" indent="-380990">
              <a:lnSpc>
                <a:spcPct val="108000"/>
              </a:lnSpc>
              <a:buClr>
                <a:schemeClr val="tx1"/>
              </a:buClr>
              <a:buSzPct val="100000"/>
              <a:buFont typeface="Arial" panose="020B0604020202020204" pitchFamily="34" charset="0"/>
              <a:buChar char="•"/>
            </a:pPr>
            <a:r>
              <a:rPr lang="fr" sz="2200" dirty="0">
                <a:latin typeface="Arial"/>
                <a:ea typeface="Arial"/>
                <a:cs typeface="Arial"/>
                <a:sym typeface="Arial"/>
              </a:rPr>
              <a:t>The survivor is being examined within 5 days of the assault</a:t>
            </a:r>
            <a:endParaRPr sz="2200" dirty="0">
              <a:latin typeface="Arial" panose="020B0604020202020204" pitchFamily="34" charset="0"/>
            </a:endParaRPr>
          </a:p>
          <a:p>
            <a:pPr marL="1293264" lvl="4" indent="-380990">
              <a:lnSpc>
                <a:spcPct val="108000"/>
              </a:lnSpc>
              <a:buClr>
                <a:schemeClr val="tx1"/>
              </a:buClr>
              <a:buSzPct val="100000"/>
              <a:buFont typeface="Arial" panose="020B0604020202020204" pitchFamily="34" charset="0"/>
              <a:buChar char="•"/>
            </a:pPr>
            <a:r>
              <a:rPr lang="fr" sz="2200" dirty="0">
                <a:latin typeface="Arial"/>
                <a:ea typeface="Arial"/>
                <a:cs typeface="Arial"/>
                <a:sym typeface="Arial"/>
              </a:rPr>
              <a:t>The provider is trained in forensic examination </a:t>
            </a:r>
            <a:r>
              <a:rPr lang="en-US" sz="2200" b="1" u="sng" dirty="0">
                <a:solidFill>
                  <a:schemeClr val="accent2"/>
                </a:solidFill>
                <a:latin typeface="Arial" panose="020B0604020202020204" pitchFamily="34" charset="0"/>
                <a:sym typeface="Arial"/>
              </a:rPr>
              <a:t>and</a:t>
            </a:r>
            <a:endParaRPr sz="2200" b="1" u="sng" dirty="0">
              <a:solidFill>
                <a:schemeClr val="accent2"/>
              </a:solidFill>
              <a:latin typeface="Arial" panose="020B0604020202020204" pitchFamily="34" charset="0"/>
            </a:endParaRPr>
          </a:p>
          <a:p>
            <a:pPr marL="1293264" lvl="4" indent="-380990">
              <a:lnSpc>
                <a:spcPct val="108000"/>
              </a:lnSpc>
              <a:spcAft>
                <a:spcPts val="600"/>
              </a:spcAft>
              <a:buClr>
                <a:schemeClr val="tx1"/>
              </a:buClr>
              <a:buSzPct val="100000"/>
              <a:buFont typeface="Arial" panose="020B0604020202020204" pitchFamily="34" charset="0"/>
              <a:buChar char="•"/>
            </a:pPr>
            <a:r>
              <a:rPr lang="fr" sz="2200" dirty="0">
                <a:solidFill>
                  <a:srgbClr val="000000"/>
                </a:solidFill>
                <a:latin typeface="Arial"/>
                <a:ea typeface="Arial"/>
                <a:cs typeface="Arial"/>
                <a:sym typeface="Arial"/>
              </a:rPr>
              <a:t>A qualified forensic science laboratory is available</a:t>
            </a:r>
            <a:endParaRPr sz="2200" dirty="0">
              <a:solidFill>
                <a:srgbClr val="000000"/>
              </a:solidFill>
              <a:latin typeface="Arial"/>
              <a:ea typeface="Arial"/>
              <a:cs typeface="Arial"/>
              <a:sym typeface="Arial"/>
            </a:endParaRPr>
          </a:p>
          <a:p>
            <a:pPr marL="609585" indent="-457189">
              <a:lnSpc>
                <a:spcPct val="108000"/>
              </a:lnSpc>
              <a:spcAft>
                <a:spcPts val="600"/>
              </a:spcAft>
              <a:buClr>
                <a:schemeClr val="accent3"/>
              </a:buClr>
              <a:buSzPct val="125000"/>
              <a:buFont typeface="Wingdings" pitchFamily="2" charset="2"/>
              <a:buChar char="Ø"/>
            </a:pPr>
            <a:r>
              <a:rPr lang="fr" sz="2200" dirty="0">
                <a:latin typeface="Arial" panose="020B0604020202020204" pitchFamily="34" charset="0"/>
              </a:rPr>
              <a:t>Separate consent is needed for a forensic examination</a:t>
            </a:r>
            <a:endParaRPr sz="2200" dirty="0">
              <a:latin typeface="Arial" panose="020B0604020202020204" pitchFamily="34" charset="0"/>
            </a:endParaRPr>
          </a:p>
          <a:p>
            <a:pPr marL="609585" indent="-457189">
              <a:lnSpc>
                <a:spcPct val="108000"/>
              </a:lnSpc>
              <a:spcAft>
                <a:spcPts val="600"/>
              </a:spcAft>
              <a:buClr>
                <a:schemeClr val="accent3"/>
              </a:buClr>
              <a:buSzPct val="125000"/>
              <a:buFont typeface="Wingdings" pitchFamily="2" charset="2"/>
              <a:buChar char="Ø"/>
            </a:pPr>
            <a:r>
              <a:rPr lang="fr" sz="2200" dirty="0">
                <a:latin typeface="Arial" panose="020B0604020202020204" pitchFamily="34" charset="0"/>
              </a:rPr>
              <a:t>The assault history guides forensic evidence collection</a:t>
            </a:r>
            <a:endParaRPr sz="2200" dirty="0">
              <a:latin typeface="Arial" panose="020B0604020202020204" pitchFamily="34" charset="0"/>
            </a:endParaRPr>
          </a:p>
          <a:p>
            <a:pPr marL="609585" indent="-457189">
              <a:lnSpc>
                <a:spcPct val="108000"/>
              </a:lnSpc>
              <a:spcAft>
                <a:spcPts val="600"/>
              </a:spcAft>
              <a:buClr>
                <a:schemeClr val="accent3"/>
              </a:buClr>
              <a:buSzPct val="125000"/>
              <a:buFont typeface="Wingdings" pitchFamily="2" charset="2"/>
              <a:buChar char="Ø"/>
            </a:pPr>
            <a:r>
              <a:rPr lang="fr" sz="2200" dirty="0">
                <a:latin typeface="Arial" panose="020B0604020202020204" pitchFamily="34" charset="0"/>
              </a:rPr>
              <a:t>Time elapsed and activities undertaken after the incident will determine whether evidence can be found</a:t>
            </a:r>
            <a:endParaRPr sz="2200" dirty="0">
              <a:latin typeface="Arial" panose="020B0604020202020204" pitchFamily="34" charset="0"/>
            </a:endParaRPr>
          </a:p>
          <a:p>
            <a:pPr marL="609585" indent="-457189">
              <a:lnSpc>
                <a:spcPct val="108000"/>
              </a:lnSpc>
              <a:spcAft>
                <a:spcPts val="600"/>
              </a:spcAft>
              <a:buClr>
                <a:schemeClr val="accent3"/>
              </a:buClr>
              <a:buSzPct val="125000"/>
              <a:buFont typeface="Wingdings" pitchFamily="2" charset="2"/>
              <a:buChar char="Ø"/>
            </a:pPr>
            <a:r>
              <a:rPr lang="fr" sz="2200" dirty="0">
                <a:latin typeface="Arial" panose="020B0604020202020204" pitchFamily="34" charset="0"/>
              </a:rPr>
              <a:t>Storage that avoids contamination, labelling and detailed documentation are essential</a:t>
            </a:r>
            <a:endParaRPr sz="2200" dirty="0">
              <a:latin typeface="Arial" panose="020B0604020202020204" pitchFamily="34" charset="0"/>
            </a:endParaRPr>
          </a:p>
          <a:p>
            <a:pPr marL="609585" indent="-457189">
              <a:lnSpc>
                <a:spcPct val="108000"/>
              </a:lnSpc>
              <a:spcAft>
                <a:spcPts val="600"/>
              </a:spcAft>
              <a:buClr>
                <a:schemeClr val="accent3"/>
              </a:buClr>
              <a:buSzPct val="125000"/>
              <a:buFont typeface="Wingdings" pitchFamily="2" charset="2"/>
              <a:buChar char="Ø"/>
            </a:pPr>
            <a:r>
              <a:rPr lang="fr" sz="2200" dirty="0">
                <a:latin typeface="Arial" panose="020B0604020202020204" pitchFamily="34" charset="0"/>
              </a:rPr>
              <a:t>Health workers may need to provide testimony; they cannot conclude whether evidence points to rape – that is for the courts to establish</a:t>
            </a:r>
            <a:endParaRPr sz="2200" dirty="0">
              <a:latin typeface="Arial" panose="020B0604020202020204" pitchFamily="34" charset="0"/>
            </a:endParaRPr>
          </a:p>
        </p:txBody>
      </p:sp>
      <p:sp>
        <p:nvSpPr>
          <p:cNvPr id="2" name="TextBox 1">
            <a:extLst>
              <a:ext uri="{FF2B5EF4-FFF2-40B4-BE49-F238E27FC236}">
                <a16:creationId xmlns:a16="http://schemas.microsoft.com/office/drawing/2014/main" id="{C7CBCE4B-603A-186D-A1E3-61001A9F533A}"/>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15.29</a:t>
            </a:r>
          </a:p>
        </p:txBody>
      </p:sp>
    </p:spTree>
    <p:extLst>
      <p:ext uri="{BB962C8B-B14F-4D97-AF65-F5344CB8AC3E}">
        <p14:creationId xmlns:p14="http://schemas.microsoft.com/office/powerpoint/2010/main" val="1038560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sp>
        <p:nvSpPr>
          <p:cNvPr id="2413" name="Google Shape;2413;p268"/>
          <p:cNvSpPr txBox="1"/>
          <p:nvPr/>
        </p:nvSpPr>
        <p:spPr>
          <a:xfrm>
            <a:off x="1034144" y="1794539"/>
            <a:ext cx="10308770" cy="3091543"/>
          </a:xfrm>
          <a:prstGeom prst="rect">
            <a:avLst/>
          </a:prstGeom>
          <a:noFill/>
          <a:ln>
            <a:noFill/>
          </a:ln>
        </p:spPr>
        <p:txBody>
          <a:bodyPr spcFirstLastPara="1" wrap="square" lIns="121900" tIns="60933" rIns="121900" bIns="60933" anchor="t" anchorCtr="0">
            <a:noAutofit/>
          </a:bodyPr>
          <a:lstStyle/>
          <a:p>
            <a:pPr marR="118530">
              <a:lnSpc>
                <a:spcPct val="108000"/>
              </a:lnSpc>
              <a:spcAft>
                <a:spcPts val="2000"/>
              </a:spcAft>
            </a:pPr>
            <a:r>
              <a:rPr lang="en-GB" sz="2400" u="sng" dirty="0">
                <a:solidFill>
                  <a:schemeClr val="accent3"/>
                </a:solidFill>
                <a:latin typeface="Arial" panose="020B0604020202020204" pitchFamily="34" charset="0"/>
                <a:cs typeface="Arial" panose="020B0604020202020204" pitchFamily="34" charset="0"/>
                <a:sym typeface="Arial"/>
              </a:rPr>
              <a:t>Objective 3:</a:t>
            </a:r>
            <a:r>
              <a:rPr lang="en-GB" sz="2400" dirty="0">
                <a:solidFill>
                  <a:srgbClr val="00B0F0"/>
                </a:solidFill>
                <a:latin typeface="Arial" panose="020B0604020202020204" pitchFamily="34" charset="0"/>
                <a:sym typeface="Arial"/>
              </a:rPr>
              <a:t>	</a:t>
            </a:r>
            <a:r>
              <a:rPr lang="en-GB" sz="2400" dirty="0">
                <a:solidFill>
                  <a:schemeClr val="accent2"/>
                </a:solidFill>
                <a:latin typeface="Arial" panose="020B0604020202020204" pitchFamily="34" charset="0"/>
                <a:sym typeface="Arial"/>
              </a:rPr>
              <a:t>Demonstrate clinical skills appropriate to one’s scope of 		practice to respond to sexual assault and IPV</a:t>
            </a:r>
          </a:p>
          <a:p>
            <a:pPr marR="118530">
              <a:lnSpc>
                <a:spcPct val="108000"/>
              </a:lnSpc>
              <a:spcAft>
                <a:spcPts val="600"/>
              </a:spcAft>
            </a:pPr>
            <a:endParaRPr lang="en-GB" sz="1000" b="1" dirty="0">
              <a:solidFill>
                <a:schemeClr val="accent1"/>
              </a:solidFill>
              <a:latin typeface="Arial"/>
              <a:cs typeface="Arial"/>
              <a:sym typeface="Arial"/>
            </a:endParaRPr>
          </a:p>
          <a:p>
            <a:pPr marR="118530">
              <a:lnSpc>
                <a:spcPct val="108000"/>
              </a:lnSpc>
              <a:spcAft>
                <a:spcPts val="600"/>
              </a:spcAft>
            </a:pPr>
            <a:r>
              <a:rPr lang="en-GB" sz="2200" b="1" dirty="0">
                <a:solidFill>
                  <a:schemeClr val="accent1"/>
                </a:solidFill>
                <a:latin typeface="Arial"/>
                <a:cs typeface="Arial"/>
                <a:sym typeface="Arial"/>
              </a:rPr>
              <a:t>Competencies:</a:t>
            </a:r>
          </a:p>
          <a:p>
            <a:pPr marL="360000" marR="18626" indent="-360000">
              <a:lnSpc>
                <a:spcPct val="108000"/>
              </a:lnSpc>
              <a:spcAft>
                <a:spcPts val="600"/>
              </a:spcAft>
              <a:buClr>
                <a:schemeClr val="accent2"/>
              </a:buClr>
              <a:buSzPct val="120000"/>
              <a:buFont typeface="Arial" panose="020B0604020202020204" pitchFamily="34" charset="0"/>
              <a:buChar char="•"/>
            </a:pPr>
            <a:r>
              <a:rPr lang="en-GB" sz="2000" dirty="0">
                <a:solidFill>
                  <a:srgbClr val="000000"/>
                </a:solidFill>
                <a:latin typeface="Arial" panose="020B0604020202020204" pitchFamily="34" charset="0"/>
                <a:sym typeface="Arial"/>
              </a:rPr>
              <a:t>Know-how and when to collect forensic evidence</a:t>
            </a:r>
          </a:p>
        </p:txBody>
      </p:sp>
      <p:sp>
        <p:nvSpPr>
          <p:cNvPr id="2" name="Title 1">
            <a:extLst>
              <a:ext uri="{FF2B5EF4-FFF2-40B4-BE49-F238E27FC236}">
                <a16:creationId xmlns:a16="http://schemas.microsoft.com/office/drawing/2014/main" id="{619F600A-B6E5-B2EB-466C-725B3A6C71AF}"/>
              </a:ext>
            </a:extLst>
          </p:cNvPr>
          <p:cNvSpPr>
            <a:spLocks noGrp="1"/>
          </p:cNvSpPr>
          <p:nvPr>
            <p:ph type="title"/>
          </p:nvPr>
        </p:nvSpPr>
        <p:spPr/>
        <p:txBody>
          <a:bodyPr/>
          <a:lstStyle/>
          <a:p>
            <a:r>
              <a:rPr lang="en-GB" dirty="0"/>
              <a:t>Session objectives</a:t>
            </a:r>
          </a:p>
        </p:txBody>
      </p:sp>
      <p:sp>
        <p:nvSpPr>
          <p:cNvPr id="3" name="TextBox 2">
            <a:extLst>
              <a:ext uri="{FF2B5EF4-FFF2-40B4-BE49-F238E27FC236}">
                <a16:creationId xmlns:a16="http://schemas.microsoft.com/office/drawing/2014/main" id="{06A8B38D-2847-3862-D85A-66D53CB0840A}"/>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15.3</a:t>
            </a:r>
          </a:p>
        </p:txBody>
      </p:sp>
    </p:spTree>
    <p:extLst>
      <p:ext uri="{BB962C8B-B14F-4D97-AF65-F5344CB8AC3E}">
        <p14:creationId xmlns:p14="http://schemas.microsoft.com/office/powerpoint/2010/main" val="2703098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708EA-C8C8-F400-CE03-049050CD7B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094545-C8AA-8D28-E199-AD23C4FF5D1D}"/>
              </a:ext>
            </a:extLst>
          </p:cNvPr>
          <p:cNvSpPr>
            <a:spLocks noGrp="1"/>
          </p:cNvSpPr>
          <p:nvPr>
            <p:ph type="title"/>
          </p:nvPr>
        </p:nvSpPr>
        <p:spPr/>
        <p:txBody>
          <a:bodyPr>
            <a:normAutofit/>
          </a:bodyPr>
          <a:lstStyle/>
          <a:p>
            <a:pPr algn="ctr"/>
            <a:r>
              <a:rPr lang="en-GB" sz="3400" b="1" dirty="0">
                <a:solidFill>
                  <a:schemeClr val="accent3"/>
                </a:solidFill>
              </a:rPr>
              <a:t>Reference</a:t>
            </a:r>
          </a:p>
        </p:txBody>
      </p:sp>
      <p:sp>
        <p:nvSpPr>
          <p:cNvPr id="3" name="Content Placeholder 2">
            <a:extLst>
              <a:ext uri="{FF2B5EF4-FFF2-40B4-BE49-F238E27FC236}">
                <a16:creationId xmlns:a16="http://schemas.microsoft.com/office/drawing/2014/main" id="{488D23C8-3D31-BC02-2D06-62D800F6FE1A}"/>
              </a:ext>
            </a:extLst>
          </p:cNvPr>
          <p:cNvSpPr>
            <a:spLocks noGrp="1"/>
          </p:cNvSpPr>
          <p:nvPr>
            <p:ph idx="1"/>
          </p:nvPr>
        </p:nvSpPr>
        <p:spPr>
          <a:xfrm>
            <a:off x="838200" y="1623598"/>
            <a:ext cx="10515600" cy="4351338"/>
          </a:xfrm>
        </p:spPr>
        <p:txBody>
          <a:bodyPr>
            <a:normAutofit/>
          </a:bodyPr>
          <a:lstStyle/>
          <a:p>
            <a:pPr marL="457200" indent="-360000">
              <a:lnSpc>
                <a:spcPct val="110000"/>
              </a:lnSpc>
              <a:spcBef>
                <a:spcPts val="600"/>
              </a:spcBef>
              <a:buFont typeface="+mj-lt"/>
              <a:buAutoNum type="arabicPeriod"/>
            </a:pPr>
            <a:r>
              <a:rPr lang="en-US" sz="2000" dirty="0">
                <a:solidFill>
                  <a:schemeClr val="tx1"/>
                </a:solidFill>
                <a:ea typeface="Arial"/>
                <a:cs typeface="Arial" panose="020B0604020202020204" pitchFamily="34" charset="0"/>
                <a:sym typeface="Arial"/>
              </a:rPr>
              <a:t>Shrestha R, Kanchan T, Krishan K. Gunshot wounds forensic pathology. In: </a:t>
            </a:r>
            <a:r>
              <a:rPr lang="en-US" sz="2000" dirty="0" err="1">
                <a:solidFill>
                  <a:schemeClr val="tx1"/>
                </a:solidFill>
                <a:ea typeface="Arial"/>
                <a:cs typeface="Arial" panose="020B0604020202020204" pitchFamily="34" charset="0"/>
                <a:sym typeface="Arial"/>
              </a:rPr>
              <a:t>StatPearls</a:t>
            </a:r>
            <a:r>
              <a:rPr lang="en-US" sz="2000" dirty="0">
                <a:solidFill>
                  <a:schemeClr val="tx1"/>
                </a:solidFill>
                <a:ea typeface="Arial"/>
                <a:cs typeface="Arial" panose="020B0604020202020204" pitchFamily="34" charset="0"/>
                <a:sym typeface="Arial"/>
              </a:rPr>
              <a:t> [Internet]. Treasure Island: </a:t>
            </a:r>
            <a:r>
              <a:rPr lang="en-US" sz="2000" dirty="0" err="1">
                <a:solidFill>
                  <a:schemeClr val="tx1"/>
                </a:solidFill>
                <a:ea typeface="Arial"/>
                <a:cs typeface="Arial" panose="020B0604020202020204" pitchFamily="34" charset="0"/>
                <a:sym typeface="Arial"/>
              </a:rPr>
              <a:t>StatPearls</a:t>
            </a:r>
            <a:r>
              <a:rPr lang="en-US" sz="2000" dirty="0">
                <a:solidFill>
                  <a:schemeClr val="tx1"/>
                </a:solidFill>
                <a:ea typeface="Arial"/>
                <a:cs typeface="Arial" panose="020B0604020202020204" pitchFamily="34" charset="0"/>
                <a:sym typeface="Arial"/>
              </a:rPr>
              <a:t> Publishing; 2023 (</a:t>
            </a:r>
            <a:r>
              <a:rPr lang="en-US" sz="2000" dirty="0">
                <a:solidFill>
                  <a:schemeClr val="tx1"/>
                </a:solidFill>
                <a:ea typeface="Arial"/>
                <a:cs typeface="Arial" panose="020B0604020202020204" pitchFamily="34" charset="0"/>
                <a:sym typeface="Arial"/>
                <a:hlinkClick r:id="rId2"/>
              </a:rPr>
              <a:t>https://www.ncbi.nlm.nih.gov/books/NBK556119/</a:t>
            </a:r>
            <a:r>
              <a:rPr lang="en-US" sz="2000" dirty="0">
                <a:solidFill>
                  <a:schemeClr val="tx1"/>
                </a:solidFill>
                <a:ea typeface="Arial"/>
                <a:cs typeface="Arial" panose="020B0604020202020204" pitchFamily="34" charset="0"/>
                <a:sym typeface="Arial"/>
              </a:rPr>
              <a:t>). </a:t>
            </a:r>
            <a:r>
              <a:rPr lang="en-US" sz="2000" dirty="0" err="1">
                <a:solidFill>
                  <a:schemeClr val="tx1"/>
                </a:solidFill>
                <a:ea typeface="Arial"/>
                <a:cs typeface="Arial" panose="020B0604020202020204" pitchFamily="34" charset="0"/>
                <a:sym typeface="Arial"/>
              </a:rPr>
              <a:t>Licence</a:t>
            </a:r>
            <a:r>
              <a:rPr lang="en-US" sz="2000" dirty="0">
                <a:solidFill>
                  <a:schemeClr val="tx1"/>
                </a:solidFill>
                <a:ea typeface="Arial"/>
                <a:cs typeface="Arial" panose="020B0604020202020204" pitchFamily="34" charset="0"/>
                <a:sym typeface="Arial"/>
              </a:rPr>
              <a:t>: CC BY-NC-ND 4.0.</a:t>
            </a:r>
            <a:endParaRPr lang="en-GB" sz="2000" dirty="0">
              <a:solidFill>
                <a:schemeClr val="tx1"/>
              </a:solidFill>
              <a:ea typeface="Arial"/>
              <a:cs typeface="Arial" panose="020B0604020202020204" pitchFamily="34" charset="0"/>
              <a:sym typeface="Arial"/>
            </a:endParaRPr>
          </a:p>
          <a:p>
            <a:pPr marL="457200" indent="-360000">
              <a:lnSpc>
                <a:spcPct val="110000"/>
              </a:lnSpc>
              <a:spcBef>
                <a:spcPts val="600"/>
              </a:spcBef>
              <a:buFont typeface="+mj-lt"/>
              <a:buAutoNum type="arabicPeriod"/>
            </a:pPr>
            <a:endParaRPr lang="en-GB" sz="2000" dirty="0">
              <a:solidFill>
                <a:schemeClr val="tx1"/>
              </a:solidFill>
              <a:ea typeface="Arial"/>
              <a:cs typeface="Arial" panose="020B0604020202020204" pitchFamily="34" charset="0"/>
              <a:sym typeface="Arial"/>
            </a:endParaRPr>
          </a:p>
          <a:p>
            <a:pPr marL="457200" indent="-360000">
              <a:lnSpc>
                <a:spcPct val="110000"/>
              </a:lnSpc>
              <a:spcBef>
                <a:spcPts val="600"/>
              </a:spcBef>
              <a:buFont typeface="+mj-lt"/>
              <a:buAutoNum type="arabicPeriod"/>
            </a:pPr>
            <a:endParaRPr lang="en-GB" sz="2000" dirty="0">
              <a:solidFill>
                <a:schemeClr val="tx1"/>
              </a:solidFill>
              <a:ea typeface="Arial"/>
              <a:cs typeface="Arial" panose="020B0604020202020204" pitchFamily="34" charset="0"/>
              <a:sym typeface="Arial"/>
            </a:endParaRPr>
          </a:p>
        </p:txBody>
      </p:sp>
      <p:sp>
        <p:nvSpPr>
          <p:cNvPr id="4" name="Rectangle 3">
            <a:extLst>
              <a:ext uri="{FF2B5EF4-FFF2-40B4-BE49-F238E27FC236}">
                <a16:creationId xmlns:a16="http://schemas.microsoft.com/office/drawing/2014/main" id="{9C254E10-F8EA-1F6C-7353-2D0756D3008F}"/>
              </a:ext>
            </a:extLst>
          </p:cNvPr>
          <p:cNvSpPr/>
          <p:nvPr/>
        </p:nvSpPr>
        <p:spPr>
          <a:xfrm>
            <a:off x="11483163" y="6262577"/>
            <a:ext cx="708837" cy="5954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43322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18"/>
        <p:cNvGrpSpPr/>
        <p:nvPr/>
      </p:nvGrpSpPr>
      <p:grpSpPr>
        <a:xfrm>
          <a:off x="0" y="0"/>
          <a:ext cx="0" cy="0"/>
          <a:chOff x="0" y="0"/>
          <a:chExt cx="0" cy="0"/>
        </a:xfrm>
      </p:grpSpPr>
      <p:sp>
        <p:nvSpPr>
          <p:cNvPr id="2419" name="Google Shape;2419;p269"/>
          <p:cNvSpPr txBox="1"/>
          <p:nvPr/>
        </p:nvSpPr>
        <p:spPr>
          <a:xfrm>
            <a:off x="0" y="24416"/>
            <a:ext cx="12192000" cy="1226758"/>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pPr>
            <a:r>
              <a:rPr lang="fr" sz="3400" b="1">
                <a:solidFill>
                  <a:schemeClr val="accent3"/>
                </a:solidFill>
                <a:latin typeface="+mj-lt"/>
                <a:cs typeface="Arial"/>
                <a:sym typeface="Arial"/>
              </a:rPr>
              <a:t>Foundations in forensics</a:t>
            </a:r>
            <a:endParaRPr sz="3400" b="1">
              <a:solidFill>
                <a:schemeClr val="accent3"/>
              </a:solidFill>
              <a:latin typeface="+mj-lt"/>
              <a:cs typeface="Arial"/>
              <a:sym typeface="Arial"/>
            </a:endParaRPr>
          </a:p>
        </p:txBody>
      </p:sp>
      <p:sp>
        <p:nvSpPr>
          <p:cNvPr id="2421" name="Google Shape;2421;p269"/>
          <p:cNvSpPr txBox="1"/>
          <p:nvPr/>
        </p:nvSpPr>
        <p:spPr>
          <a:xfrm>
            <a:off x="0" y="5178235"/>
            <a:ext cx="12192000" cy="740230"/>
          </a:xfrm>
          <a:prstGeom prst="rect">
            <a:avLst/>
          </a:prstGeom>
          <a:solidFill>
            <a:schemeClr val="accent1"/>
          </a:solidFill>
          <a:ln>
            <a:noFill/>
          </a:ln>
        </p:spPr>
        <p:txBody>
          <a:bodyPr spcFirstLastPara="1" wrap="square" lIns="121900" tIns="60933" rIns="121900" bIns="60933" anchor="t" anchorCtr="0">
            <a:noAutofit/>
          </a:bodyPr>
          <a:lstStyle/>
          <a:p>
            <a:pPr marL="1612900" marR="970256">
              <a:lnSpc>
                <a:spcPct val="113000"/>
              </a:lnSpc>
            </a:pPr>
            <a:r>
              <a:rPr lang="fr" b="1" dirty="0">
                <a:solidFill>
                  <a:schemeClr val="accent3"/>
                </a:solidFill>
                <a:latin typeface="Arial"/>
                <a:ea typeface="Arial"/>
                <a:cs typeface="Arial"/>
                <a:sym typeface="Arial"/>
              </a:rPr>
              <a:t>This session provides basic information about forensic evidence and documentation only. It does not qualify a provider as a forensic specialist. </a:t>
            </a:r>
            <a:endParaRPr b="1" dirty="0">
              <a:solidFill>
                <a:schemeClr val="accent3"/>
              </a:solidFill>
              <a:latin typeface="Arial" panose="020B0604020202020204" pitchFamily="34" charset="0"/>
            </a:endParaRPr>
          </a:p>
        </p:txBody>
      </p:sp>
      <p:sp>
        <p:nvSpPr>
          <p:cNvPr id="2422" name="Google Shape;2422;p269"/>
          <p:cNvSpPr txBox="1"/>
          <p:nvPr/>
        </p:nvSpPr>
        <p:spPr>
          <a:xfrm>
            <a:off x="668968" y="1226760"/>
            <a:ext cx="11021461" cy="4018674"/>
          </a:xfrm>
          <a:prstGeom prst="rect">
            <a:avLst/>
          </a:prstGeom>
          <a:noFill/>
          <a:ln>
            <a:noFill/>
          </a:ln>
        </p:spPr>
        <p:txBody>
          <a:bodyPr spcFirstLastPara="1" wrap="square" lIns="121900" tIns="60933" rIns="121900" bIns="60933" anchor="t" anchorCtr="0">
            <a:spAutoFit/>
          </a:bodyPr>
          <a:lstStyle/>
          <a:p>
            <a:pPr algn="ctr">
              <a:lnSpc>
                <a:spcPct val="108000"/>
              </a:lnSpc>
              <a:spcAft>
                <a:spcPts val="1800"/>
              </a:spcAft>
            </a:pPr>
            <a:r>
              <a:rPr lang="fr" sz="2600" b="1" dirty="0">
                <a:latin typeface="Arial" panose="020B0604020202020204" pitchFamily="34" charset="0"/>
                <a:sym typeface="Arial"/>
              </a:rPr>
              <a:t>The importance of clinical examination</a:t>
            </a:r>
            <a:endParaRPr sz="2600" b="1" dirty="0">
              <a:latin typeface="Arial" panose="020B0604020202020204" pitchFamily="34" charset="0"/>
              <a:sym typeface="Arial"/>
            </a:endParaRPr>
          </a:p>
          <a:p>
            <a:pPr marL="457189" indent="-457189">
              <a:lnSpc>
                <a:spcPct val="108000"/>
              </a:lnSpc>
              <a:spcAft>
                <a:spcPts val="600"/>
              </a:spcAft>
              <a:buClr>
                <a:schemeClr val="accent2"/>
              </a:buClr>
              <a:buSzPct val="125000"/>
              <a:buFont typeface="Arial" panose="020B0604020202020204" pitchFamily="34" charset="0"/>
              <a:buChar char="•"/>
            </a:pPr>
            <a:r>
              <a:rPr lang="fr" sz="2200" dirty="0">
                <a:solidFill>
                  <a:srgbClr val="000000"/>
                </a:solidFill>
                <a:latin typeface="Arial" panose="020B0604020202020204" pitchFamily="34" charset="0"/>
                <a:sym typeface="Arial"/>
              </a:rPr>
              <a:t>Medical evidence is a bridge that links the health and criminal justice systems in the care and management of survivors</a:t>
            </a:r>
            <a:endParaRPr sz="2200" dirty="0">
              <a:latin typeface="Arial" panose="020B0604020202020204" pitchFamily="34" charset="0"/>
            </a:endParaRPr>
          </a:p>
          <a:p>
            <a:pPr marL="457189" indent="-457189">
              <a:lnSpc>
                <a:spcPct val="108000"/>
              </a:lnSpc>
              <a:spcAft>
                <a:spcPts val="600"/>
              </a:spcAft>
              <a:buClr>
                <a:schemeClr val="accent2"/>
              </a:buClr>
              <a:buSzPct val="125000"/>
              <a:buFont typeface="Arial" panose="020B0604020202020204" pitchFamily="34" charset="0"/>
              <a:buChar char="•"/>
            </a:pPr>
            <a:r>
              <a:rPr lang="fr" sz="2200" dirty="0">
                <a:solidFill>
                  <a:srgbClr val="000000"/>
                </a:solidFill>
                <a:latin typeface="Arial" panose="020B0604020202020204" pitchFamily="34" charset="0"/>
                <a:sym typeface="Arial"/>
              </a:rPr>
              <a:t>Obtain separate consent for collecting forensic evidence, including any photographs</a:t>
            </a:r>
            <a:endParaRPr sz="2200" dirty="0">
              <a:latin typeface="Arial" panose="020B0604020202020204" pitchFamily="34" charset="0"/>
            </a:endParaRPr>
          </a:p>
          <a:p>
            <a:pPr marL="457189" indent="-457189">
              <a:lnSpc>
                <a:spcPct val="108000"/>
              </a:lnSpc>
              <a:spcAft>
                <a:spcPts val="600"/>
              </a:spcAft>
              <a:buClr>
                <a:schemeClr val="accent2"/>
              </a:buClr>
              <a:buSzPct val="125000"/>
              <a:buFont typeface="Arial" panose="020B0604020202020204" pitchFamily="34" charset="0"/>
              <a:buChar char="•"/>
            </a:pPr>
            <a:r>
              <a:rPr lang="fr" sz="2200" dirty="0">
                <a:solidFill>
                  <a:srgbClr val="000000"/>
                </a:solidFill>
                <a:latin typeface="Arial" panose="020B0604020202020204" pitchFamily="34" charset="0"/>
                <a:sym typeface="Arial"/>
              </a:rPr>
              <a:t>The head-to-toe physical exam is primarily for medical care, but it is also useful for documentation of forensic evidence</a:t>
            </a:r>
            <a:endParaRPr sz="2200" dirty="0">
              <a:latin typeface="Arial" panose="020B0604020202020204" pitchFamily="34" charset="0"/>
            </a:endParaRPr>
          </a:p>
          <a:p>
            <a:pPr marL="457189" indent="-457189">
              <a:lnSpc>
                <a:spcPct val="108000"/>
              </a:lnSpc>
              <a:spcAft>
                <a:spcPts val="600"/>
              </a:spcAft>
              <a:buClr>
                <a:schemeClr val="accent2"/>
              </a:buClr>
              <a:buSzPct val="125000"/>
              <a:buFont typeface="Arial" panose="020B0604020202020204" pitchFamily="34" charset="0"/>
              <a:buChar char="•"/>
            </a:pPr>
            <a:r>
              <a:rPr lang="fr" sz="2200" dirty="0">
                <a:solidFill>
                  <a:srgbClr val="000000"/>
                </a:solidFill>
                <a:latin typeface="Arial" panose="020B0604020202020204" pitchFamily="34" charset="0"/>
                <a:sym typeface="Arial"/>
              </a:rPr>
              <a:t>Documentation of injuries can provide important evidence regardless of forensic evidence </a:t>
            </a:r>
            <a:endParaRPr sz="2200" dirty="0">
              <a:latin typeface="Arial" panose="020B0604020202020204" pitchFamily="34" charset="0"/>
            </a:endParaRPr>
          </a:p>
        </p:txBody>
      </p:sp>
      <p:sp>
        <p:nvSpPr>
          <p:cNvPr id="2" name="TextBox 1">
            <a:extLst>
              <a:ext uri="{FF2B5EF4-FFF2-40B4-BE49-F238E27FC236}">
                <a16:creationId xmlns:a16="http://schemas.microsoft.com/office/drawing/2014/main" id="{C1D38EBE-B552-A0E8-89D5-D2CF7DB0CCB7}"/>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15.4</a:t>
            </a:r>
          </a:p>
        </p:txBody>
      </p:sp>
      <p:sp>
        <p:nvSpPr>
          <p:cNvPr id="3" name="TextBox 2">
            <a:extLst>
              <a:ext uri="{FF2B5EF4-FFF2-40B4-BE49-F238E27FC236}">
                <a16:creationId xmlns:a16="http://schemas.microsoft.com/office/drawing/2014/main" id="{31271561-D815-255E-8EA5-77B7370C00CE}"/>
              </a:ext>
            </a:extLst>
          </p:cNvPr>
          <p:cNvSpPr txBox="1"/>
          <p:nvPr/>
        </p:nvSpPr>
        <p:spPr>
          <a:xfrm>
            <a:off x="616445" y="5167961"/>
            <a:ext cx="1140436" cy="1107996"/>
          </a:xfrm>
          <a:prstGeom prst="rect">
            <a:avLst/>
          </a:prstGeom>
          <a:noFill/>
        </p:spPr>
        <p:txBody>
          <a:bodyPr wrap="square" rtlCol="0">
            <a:spAutoFit/>
          </a:bodyPr>
          <a:lstStyle/>
          <a:p>
            <a:r>
              <a:rPr lang="en-GB" sz="6600" dirty="0">
                <a:solidFill>
                  <a:schemeClr val="accent3"/>
                </a:solidFill>
              </a:rPr>
              <a:t>**</a:t>
            </a:r>
          </a:p>
        </p:txBody>
      </p:sp>
      <p:sp>
        <p:nvSpPr>
          <p:cNvPr id="6" name="TextBox 5">
            <a:extLst>
              <a:ext uri="{FF2B5EF4-FFF2-40B4-BE49-F238E27FC236}">
                <a16:creationId xmlns:a16="http://schemas.microsoft.com/office/drawing/2014/main" id="{7CAD9EA0-9F4F-7742-AFCA-4A2BDF373EB5}"/>
              </a:ext>
            </a:extLst>
          </p:cNvPr>
          <p:cNvSpPr txBox="1"/>
          <p:nvPr/>
        </p:nvSpPr>
        <p:spPr>
          <a:xfrm>
            <a:off x="11043031" y="5166251"/>
            <a:ext cx="1140436" cy="1107996"/>
          </a:xfrm>
          <a:prstGeom prst="rect">
            <a:avLst/>
          </a:prstGeom>
          <a:noFill/>
        </p:spPr>
        <p:txBody>
          <a:bodyPr wrap="square" rtlCol="0">
            <a:spAutoFit/>
          </a:bodyPr>
          <a:lstStyle/>
          <a:p>
            <a:r>
              <a:rPr lang="en-GB" sz="6600" dirty="0">
                <a:solidFill>
                  <a:schemeClr val="accent3"/>
                </a:solidFill>
              </a:rPr>
              <a:t>**</a:t>
            </a:r>
          </a:p>
        </p:txBody>
      </p:sp>
    </p:spTree>
    <p:extLst>
      <p:ext uri="{BB962C8B-B14F-4D97-AF65-F5344CB8AC3E}">
        <p14:creationId xmlns:p14="http://schemas.microsoft.com/office/powerpoint/2010/main" val="1917566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26"/>
        <p:cNvGrpSpPr/>
        <p:nvPr/>
      </p:nvGrpSpPr>
      <p:grpSpPr>
        <a:xfrm>
          <a:off x="0" y="0"/>
          <a:ext cx="0" cy="0"/>
          <a:chOff x="0" y="0"/>
          <a:chExt cx="0" cy="0"/>
        </a:xfrm>
      </p:grpSpPr>
      <p:sp>
        <p:nvSpPr>
          <p:cNvPr id="2429" name="Google Shape;2429;p270"/>
          <p:cNvSpPr/>
          <p:nvPr/>
        </p:nvSpPr>
        <p:spPr>
          <a:xfrm>
            <a:off x="1962364" y="1663689"/>
            <a:ext cx="9704917" cy="3823941"/>
          </a:xfrm>
          <a:prstGeom prst="rect">
            <a:avLst/>
          </a:prstGeom>
          <a:noFill/>
          <a:ln>
            <a:noFill/>
          </a:ln>
        </p:spPr>
        <p:txBody>
          <a:bodyPr spcFirstLastPara="1" wrap="square" lIns="121900" tIns="60933" rIns="121900" bIns="60933" anchor="ctr" anchorCtr="0">
            <a:spAutoFit/>
          </a:bodyPr>
          <a:lstStyle/>
          <a:p>
            <a:pPr marL="457189" indent="-457189">
              <a:lnSpc>
                <a:spcPct val="108000"/>
              </a:lnSpc>
              <a:spcAft>
                <a:spcPts val="800"/>
              </a:spcAft>
              <a:buClr>
                <a:schemeClr val="accent2"/>
              </a:buClr>
              <a:buSzPct val="125000"/>
              <a:buFont typeface="Arial" panose="020B0604020202020204" pitchFamily="34" charset="0"/>
              <a:buChar char="•"/>
            </a:pPr>
            <a:r>
              <a:rPr lang="en-GB" sz="2200" dirty="0">
                <a:solidFill>
                  <a:srgbClr val="000000"/>
                </a:solidFill>
                <a:latin typeface="Arial" panose="020B0604020202020204" pitchFamily="34" charset="0"/>
                <a:ea typeface="Arial"/>
                <a:cs typeface="Arial" panose="020B0604020202020204" pitchFamily="34" charset="0"/>
                <a:sym typeface="Arial"/>
              </a:rPr>
              <a:t>If a survivor chooses to go to the police or seek legal action, </a:t>
            </a:r>
            <a:r>
              <a:rPr lang="en-GB" sz="2200" b="1" kern="100" dirty="0">
                <a:solidFill>
                  <a:schemeClr val="accent2"/>
                </a:solidFill>
                <a:effectLst/>
                <a:latin typeface="Arial" panose="020B0604020202020204" pitchFamily="34" charset="0"/>
                <a:ea typeface="Aptos" panose="020B0004020202020204" pitchFamily="34" charset="0"/>
                <a:cs typeface="Arial" panose="020B0604020202020204" pitchFamily="34" charset="0"/>
              </a:rPr>
              <a:t>or may want to do so in the future</a:t>
            </a:r>
            <a:r>
              <a:rPr lang="en-GB" sz="2200" dirty="0">
                <a:solidFill>
                  <a:srgbClr val="000000"/>
                </a:solidFill>
                <a:latin typeface="Arial" panose="020B0604020202020204" pitchFamily="34" charset="0"/>
                <a:ea typeface="Arial"/>
                <a:cs typeface="Arial" panose="020B0604020202020204" pitchFamily="34" charset="0"/>
                <a:sym typeface="Arial"/>
              </a:rPr>
              <a:t>, it can be important to collect forensic evidence. Also, the law may require it.</a:t>
            </a:r>
          </a:p>
          <a:p>
            <a:pPr marL="457189" indent="-457189">
              <a:lnSpc>
                <a:spcPct val="108000"/>
              </a:lnSpc>
              <a:spcAft>
                <a:spcPts val="800"/>
              </a:spcAft>
              <a:buClr>
                <a:schemeClr val="accent2"/>
              </a:buClr>
              <a:buSzPct val="125000"/>
              <a:buFont typeface="Arial" panose="020B0604020202020204" pitchFamily="34" charset="0"/>
              <a:buChar char="•"/>
            </a:pPr>
            <a:r>
              <a:rPr lang="en-GB" sz="2200" dirty="0">
                <a:solidFill>
                  <a:srgbClr val="000000"/>
                </a:solidFill>
                <a:latin typeface="Arial" panose="020B0604020202020204" pitchFamily="34" charset="0"/>
                <a:ea typeface="Arial"/>
                <a:cs typeface="Arial" panose="020B0604020202020204" pitchFamily="34" charset="0"/>
                <a:sym typeface="Arial"/>
              </a:rPr>
              <a:t>The survivor’s health and emotional well-being and safety should be the primary consideration.</a:t>
            </a:r>
          </a:p>
          <a:p>
            <a:pPr marL="457189" indent="-457189">
              <a:lnSpc>
                <a:spcPct val="108000"/>
              </a:lnSpc>
              <a:spcAft>
                <a:spcPts val="800"/>
              </a:spcAft>
              <a:buClr>
                <a:schemeClr val="accent2"/>
              </a:buClr>
              <a:buSzPct val="125000"/>
              <a:buFont typeface="Arial" panose="020B0604020202020204" pitchFamily="34" charset="0"/>
              <a:buChar char="•"/>
            </a:pPr>
            <a:r>
              <a:rPr lang="en-GB" sz="2200" dirty="0">
                <a:solidFill>
                  <a:srgbClr val="000000"/>
                </a:solidFill>
                <a:latin typeface="Arial" panose="020B0604020202020204" pitchFamily="34" charset="0"/>
                <a:ea typeface="Arial"/>
                <a:cs typeface="Arial" panose="020B0604020202020204" pitchFamily="34" charset="0"/>
                <a:sym typeface="Arial"/>
              </a:rPr>
              <a:t>A good medical history and detailed description of the sexual assault will guide the physical and forensic examination and evidence collection.</a:t>
            </a:r>
            <a:endParaRPr lang="en-GB" sz="2200" dirty="0">
              <a:latin typeface="Arial" panose="020B0604020202020204" pitchFamily="34" charset="0"/>
              <a:cs typeface="Arial" panose="020B0604020202020204" pitchFamily="34" charset="0"/>
            </a:endParaRPr>
          </a:p>
          <a:p>
            <a:pPr marL="457189" indent="-457189">
              <a:lnSpc>
                <a:spcPct val="108000"/>
              </a:lnSpc>
              <a:spcAft>
                <a:spcPts val="800"/>
              </a:spcAft>
              <a:buClr>
                <a:schemeClr val="accent2"/>
              </a:buClr>
              <a:buSzPct val="125000"/>
              <a:buFont typeface="Arial" panose="020B0604020202020204" pitchFamily="34" charset="0"/>
              <a:buChar char="•"/>
            </a:pPr>
            <a:r>
              <a:rPr lang="en-GB" sz="2200" dirty="0">
                <a:latin typeface="Arial" panose="020B0604020202020204" pitchFamily="34" charset="0"/>
                <a:cs typeface="Arial" panose="020B0604020202020204" pitchFamily="34" charset="0"/>
              </a:rPr>
              <a:t>Minimize distress and trauma </a:t>
            </a:r>
            <a:r>
              <a:rPr lang="en-GB" sz="2200" dirty="0">
                <a:solidFill>
                  <a:srgbClr val="000000"/>
                </a:solidFill>
                <a:latin typeface="Arial" panose="020B0604020202020204" pitchFamily="34" charset="0"/>
                <a:ea typeface="Arial"/>
                <a:cs typeface="Arial" panose="020B0604020202020204" pitchFamily="34" charset="0"/>
                <a:sym typeface="Arial"/>
              </a:rPr>
              <a:t>by combining the physical examination and evidence collection.</a:t>
            </a:r>
          </a:p>
        </p:txBody>
      </p:sp>
      <p:sp>
        <p:nvSpPr>
          <p:cNvPr id="4" name="Google Shape;2419;p269">
            <a:extLst>
              <a:ext uri="{FF2B5EF4-FFF2-40B4-BE49-F238E27FC236}">
                <a16:creationId xmlns:a16="http://schemas.microsoft.com/office/drawing/2014/main" id="{06E9846E-0BEE-965D-2C91-9CAC48FA2279}"/>
              </a:ext>
            </a:extLst>
          </p:cNvPr>
          <p:cNvSpPr txBox="1"/>
          <p:nvPr/>
        </p:nvSpPr>
        <p:spPr>
          <a:xfrm>
            <a:off x="0" y="1"/>
            <a:ext cx="12192000" cy="1226758"/>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pPr>
            <a:r>
              <a:rPr lang="fr" sz="3400" b="1">
                <a:solidFill>
                  <a:schemeClr val="accent3"/>
                </a:solidFill>
                <a:latin typeface="+mj-lt"/>
                <a:cs typeface="Arial"/>
                <a:sym typeface="Arial"/>
              </a:rPr>
              <a:t>Foundations in forensics</a:t>
            </a:r>
            <a:endParaRPr sz="3400" b="1">
              <a:solidFill>
                <a:schemeClr val="accent3"/>
              </a:solidFill>
              <a:latin typeface="+mj-lt"/>
              <a:cs typeface="Arial"/>
              <a:sym typeface="Arial"/>
            </a:endParaRPr>
          </a:p>
        </p:txBody>
      </p:sp>
      <p:pic>
        <p:nvPicPr>
          <p:cNvPr id="5" name="Graphic 4">
            <a:extLst>
              <a:ext uri="{FF2B5EF4-FFF2-40B4-BE49-F238E27FC236}">
                <a16:creationId xmlns:a16="http://schemas.microsoft.com/office/drawing/2014/main" id="{8A54CA94-3AC1-0C8E-01B0-82332A8727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106345"/>
            <a:ext cx="2322655" cy="2322655"/>
          </a:xfrm>
          <a:prstGeom prst="rect">
            <a:avLst/>
          </a:prstGeom>
        </p:spPr>
      </p:pic>
      <p:sp>
        <p:nvSpPr>
          <p:cNvPr id="2" name="TextBox 1">
            <a:extLst>
              <a:ext uri="{FF2B5EF4-FFF2-40B4-BE49-F238E27FC236}">
                <a16:creationId xmlns:a16="http://schemas.microsoft.com/office/drawing/2014/main" id="{B599ECCD-4FBD-E7A0-706F-4E55AA404987}"/>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15.5</a:t>
            </a:r>
          </a:p>
        </p:txBody>
      </p:sp>
    </p:spTree>
    <p:extLst>
      <p:ext uri="{BB962C8B-B14F-4D97-AF65-F5344CB8AC3E}">
        <p14:creationId xmlns:p14="http://schemas.microsoft.com/office/powerpoint/2010/main" val="3835835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33"/>
        <p:cNvGrpSpPr/>
        <p:nvPr/>
      </p:nvGrpSpPr>
      <p:grpSpPr>
        <a:xfrm>
          <a:off x="0" y="0"/>
          <a:ext cx="0" cy="0"/>
          <a:chOff x="0" y="0"/>
          <a:chExt cx="0" cy="0"/>
        </a:xfrm>
      </p:grpSpPr>
      <p:sp>
        <p:nvSpPr>
          <p:cNvPr id="2434" name="Google Shape;2434;p271"/>
          <p:cNvSpPr txBox="1"/>
          <p:nvPr/>
        </p:nvSpPr>
        <p:spPr>
          <a:xfrm>
            <a:off x="0" y="12539"/>
            <a:ext cx="12192000" cy="1513114"/>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pPr>
            <a:r>
              <a:rPr lang="fr" sz="3400" b="1">
                <a:solidFill>
                  <a:schemeClr val="accent3"/>
                </a:solidFill>
                <a:latin typeface="+mj-lt"/>
                <a:cs typeface="Arial"/>
                <a:sym typeface="Arial"/>
              </a:rPr>
              <a:t>Laws and regulations guiding medico-legal services </a:t>
            </a:r>
            <a:br>
              <a:rPr lang="fr" sz="3400" b="1">
                <a:solidFill>
                  <a:schemeClr val="accent3"/>
                </a:solidFill>
                <a:latin typeface="+mj-lt"/>
                <a:cs typeface="Arial"/>
                <a:sym typeface="Arial"/>
              </a:rPr>
            </a:br>
            <a:r>
              <a:rPr lang="fr" sz="3400" b="1">
                <a:solidFill>
                  <a:schemeClr val="accent3"/>
                </a:solidFill>
                <a:latin typeface="+mj-lt"/>
                <a:cs typeface="Arial"/>
                <a:sym typeface="Arial"/>
              </a:rPr>
              <a:t>for clinical management of rape</a:t>
            </a:r>
            <a:endParaRPr sz="3400" b="1">
              <a:solidFill>
                <a:schemeClr val="accent3"/>
              </a:solidFill>
              <a:latin typeface="+mj-lt"/>
              <a:cs typeface="Arial"/>
              <a:sym typeface="Arial"/>
            </a:endParaRPr>
          </a:p>
        </p:txBody>
      </p:sp>
      <p:sp>
        <p:nvSpPr>
          <p:cNvPr id="2436" name="Google Shape;2436;p271"/>
          <p:cNvSpPr txBox="1"/>
          <p:nvPr/>
        </p:nvSpPr>
        <p:spPr>
          <a:xfrm>
            <a:off x="1129379" y="1549768"/>
            <a:ext cx="10961913" cy="3018849"/>
          </a:xfrm>
          <a:prstGeom prst="rect">
            <a:avLst/>
          </a:prstGeom>
          <a:noFill/>
          <a:ln>
            <a:noFill/>
          </a:ln>
        </p:spPr>
        <p:txBody>
          <a:bodyPr spcFirstLastPara="1" wrap="square" lIns="121900" tIns="60933" rIns="121900" bIns="60933" anchor="t" anchorCtr="0">
            <a:spAutoFit/>
          </a:bodyPr>
          <a:lstStyle/>
          <a:p>
            <a:pPr marR="970256">
              <a:lnSpc>
                <a:spcPct val="108000"/>
              </a:lnSpc>
              <a:spcAft>
                <a:spcPts val="1800"/>
              </a:spcAft>
            </a:pPr>
            <a:endParaRPr sz="1200" dirty="0">
              <a:latin typeface="Arial" panose="020B0604020202020204" pitchFamily="34" charset="0"/>
            </a:endParaRPr>
          </a:p>
          <a:p>
            <a:pPr marL="457200" indent="-457200">
              <a:lnSpc>
                <a:spcPct val="108000"/>
              </a:lnSpc>
              <a:spcAft>
                <a:spcPts val="1800"/>
              </a:spcAft>
              <a:buClr>
                <a:schemeClr val="accent2"/>
              </a:buClr>
              <a:buSzPct val="125000"/>
              <a:buFont typeface="Arial" panose="020B0604020202020204" pitchFamily="34" charset="0"/>
              <a:buChar char="•"/>
            </a:pPr>
            <a:r>
              <a:rPr lang="fr" sz="2667" dirty="0">
                <a:latin typeface="Arial"/>
                <a:ea typeface="Arial"/>
                <a:cs typeface="Arial"/>
                <a:sym typeface="Arial"/>
              </a:rPr>
              <a:t>Who can serve as an expert witness in court?</a:t>
            </a:r>
            <a:endParaRPr sz="2133" dirty="0">
              <a:latin typeface="Arial" panose="020B0604020202020204" pitchFamily="34" charset="0"/>
            </a:endParaRPr>
          </a:p>
          <a:p>
            <a:pPr marL="457200" indent="-457200">
              <a:lnSpc>
                <a:spcPct val="108000"/>
              </a:lnSpc>
              <a:spcAft>
                <a:spcPts val="1800"/>
              </a:spcAft>
              <a:buClr>
                <a:schemeClr val="accent2"/>
              </a:buClr>
              <a:buSzPct val="125000"/>
              <a:buFont typeface="Arial" panose="020B0604020202020204" pitchFamily="34" charset="0"/>
              <a:buChar char="•"/>
            </a:pPr>
            <a:r>
              <a:rPr lang="fr" sz="2667" dirty="0">
                <a:latin typeface="Arial"/>
                <a:ea typeface="Arial"/>
                <a:cs typeface="Arial"/>
                <a:sym typeface="Arial"/>
              </a:rPr>
              <a:t>What is the minimum training required for a provider’s report </a:t>
            </a:r>
            <a:br>
              <a:rPr lang="fr" sz="2667" dirty="0">
                <a:latin typeface="Arial"/>
                <a:ea typeface="Arial"/>
                <a:cs typeface="Arial"/>
                <a:sym typeface="Arial"/>
              </a:rPr>
            </a:br>
            <a:r>
              <a:rPr lang="fr" sz="2667" dirty="0">
                <a:latin typeface="Arial"/>
                <a:ea typeface="Arial"/>
                <a:cs typeface="Arial"/>
                <a:sym typeface="Arial"/>
              </a:rPr>
              <a:t>and specimens to be upheld in a court of law?</a:t>
            </a:r>
            <a:endParaRPr sz="2133" dirty="0">
              <a:latin typeface="Arial" panose="020B0604020202020204" pitchFamily="34" charset="0"/>
            </a:endParaRPr>
          </a:p>
          <a:p>
            <a:pPr marL="457200" indent="-457200">
              <a:lnSpc>
                <a:spcPct val="108000"/>
              </a:lnSpc>
              <a:spcAft>
                <a:spcPts val="1800"/>
              </a:spcAft>
              <a:buClr>
                <a:schemeClr val="accent2"/>
              </a:buClr>
              <a:buSzPct val="125000"/>
              <a:buFont typeface="Arial" panose="020B0604020202020204" pitchFamily="34" charset="0"/>
              <a:buChar char="•"/>
            </a:pPr>
            <a:r>
              <a:rPr lang="fr" sz="2667" dirty="0">
                <a:latin typeface="Arial"/>
                <a:ea typeface="Arial"/>
                <a:cs typeface="Arial"/>
                <a:sym typeface="Arial"/>
              </a:rPr>
              <a:t>What are the storage and chain of evidence requirements?  </a:t>
            </a:r>
            <a:endParaRPr sz="2133" dirty="0">
              <a:latin typeface="Arial" panose="020B0604020202020204" pitchFamily="34" charset="0"/>
            </a:endParaRPr>
          </a:p>
        </p:txBody>
      </p:sp>
      <p:sp>
        <p:nvSpPr>
          <p:cNvPr id="2" name="TextBox 1">
            <a:extLst>
              <a:ext uri="{FF2B5EF4-FFF2-40B4-BE49-F238E27FC236}">
                <a16:creationId xmlns:a16="http://schemas.microsoft.com/office/drawing/2014/main" id="{8B318B93-15A6-12DD-4B00-C0E64432F5CB}"/>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15.6</a:t>
            </a:r>
          </a:p>
        </p:txBody>
      </p:sp>
      <p:pic>
        <p:nvPicPr>
          <p:cNvPr id="5" name="Graphic 4" descr="Warning with solid fill">
            <a:extLst>
              <a:ext uri="{FF2B5EF4-FFF2-40B4-BE49-F238E27FC236}">
                <a16:creationId xmlns:a16="http://schemas.microsoft.com/office/drawing/2014/main" id="{3ABA2951-8081-893F-9B52-7831B6B10A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77600" y="-11576"/>
            <a:ext cx="914400" cy="914400"/>
          </a:xfrm>
          <a:prstGeom prst="rect">
            <a:avLst/>
          </a:prstGeom>
        </p:spPr>
      </p:pic>
    </p:spTree>
    <p:extLst>
      <p:ext uri="{BB962C8B-B14F-4D97-AF65-F5344CB8AC3E}">
        <p14:creationId xmlns:p14="http://schemas.microsoft.com/office/powerpoint/2010/main" val="516420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0"/>
        <p:cNvGrpSpPr/>
        <p:nvPr/>
      </p:nvGrpSpPr>
      <p:grpSpPr>
        <a:xfrm>
          <a:off x="0" y="0"/>
          <a:ext cx="0" cy="0"/>
          <a:chOff x="0" y="0"/>
          <a:chExt cx="0" cy="0"/>
        </a:xfrm>
      </p:grpSpPr>
      <p:sp>
        <p:nvSpPr>
          <p:cNvPr id="2441" name="Google Shape;2441;p272"/>
          <p:cNvSpPr txBox="1"/>
          <p:nvPr/>
        </p:nvSpPr>
        <p:spPr>
          <a:xfrm>
            <a:off x="19190" y="1"/>
            <a:ext cx="12172810" cy="1447800"/>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pPr>
            <a:r>
              <a:rPr lang="fr" sz="3400" b="1">
                <a:solidFill>
                  <a:schemeClr val="accent3"/>
                </a:solidFill>
                <a:latin typeface="+mj-lt"/>
                <a:cs typeface="Arial"/>
                <a:sym typeface="Arial"/>
              </a:rPr>
              <a:t>Laws and regulations guiding medico-legal services </a:t>
            </a:r>
            <a:br>
              <a:rPr lang="fr" sz="3400" b="1">
                <a:solidFill>
                  <a:schemeClr val="accent3"/>
                </a:solidFill>
                <a:latin typeface="+mj-lt"/>
                <a:cs typeface="Arial"/>
                <a:sym typeface="Arial"/>
              </a:rPr>
            </a:br>
            <a:r>
              <a:rPr lang="fr" sz="3400" b="1">
                <a:solidFill>
                  <a:schemeClr val="accent3"/>
                </a:solidFill>
                <a:latin typeface="+mj-lt"/>
                <a:cs typeface="Arial"/>
                <a:sym typeface="Arial"/>
              </a:rPr>
              <a:t>for clinical management of rape</a:t>
            </a:r>
            <a:endParaRPr sz="3400" b="1">
              <a:solidFill>
                <a:schemeClr val="accent3"/>
              </a:solidFill>
              <a:latin typeface="+mj-lt"/>
              <a:cs typeface="Arial"/>
              <a:sym typeface="Arial"/>
            </a:endParaRPr>
          </a:p>
        </p:txBody>
      </p:sp>
      <p:sp>
        <p:nvSpPr>
          <p:cNvPr id="2443" name="Google Shape;2443;p272"/>
          <p:cNvSpPr txBox="1"/>
          <p:nvPr/>
        </p:nvSpPr>
        <p:spPr>
          <a:xfrm>
            <a:off x="1539288" y="1589314"/>
            <a:ext cx="10296541" cy="2841364"/>
          </a:xfrm>
          <a:prstGeom prst="rect">
            <a:avLst/>
          </a:prstGeom>
          <a:noFill/>
          <a:ln>
            <a:noFill/>
          </a:ln>
        </p:spPr>
        <p:txBody>
          <a:bodyPr spcFirstLastPara="1" wrap="square" lIns="121900" tIns="60933" rIns="121900" bIns="60933" anchor="t" anchorCtr="0">
            <a:spAutoFit/>
          </a:bodyPr>
          <a:lstStyle/>
          <a:p>
            <a:pPr marR="970256">
              <a:lnSpc>
                <a:spcPct val="108000"/>
              </a:lnSpc>
              <a:spcAft>
                <a:spcPts val="1800"/>
              </a:spcAft>
            </a:pPr>
            <a:r>
              <a:rPr lang="fr" sz="1200" dirty="0">
                <a:solidFill>
                  <a:srgbClr val="EF8600"/>
                </a:solidFill>
                <a:latin typeface="Arial" panose="020B0604020202020204" pitchFamily="34" charset="0"/>
                <a:sym typeface="Arial"/>
              </a:rPr>
              <a:t> </a:t>
            </a:r>
            <a:endParaRPr sz="1200" dirty="0">
              <a:latin typeface="Arial" panose="020B0604020202020204" pitchFamily="34" charset="0"/>
            </a:endParaRPr>
          </a:p>
          <a:p>
            <a:pPr marL="457189" indent="-457189">
              <a:lnSpc>
                <a:spcPct val="108000"/>
              </a:lnSpc>
              <a:spcAft>
                <a:spcPts val="1800"/>
              </a:spcAft>
              <a:buClr>
                <a:schemeClr val="accent2"/>
              </a:buClr>
              <a:buSzPct val="125000"/>
              <a:buFont typeface="Arial" panose="020B0604020202020204" pitchFamily="34" charset="0"/>
              <a:buChar char="•"/>
            </a:pPr>
            <a:r>
              <a:rPr lang="fr" sz="2400" dirty="0">
                <a:latin typeface="Arial" panose="020B0604020202020204" pitchFamily="34" charset="0"/>
                <a:sym typeface="Arial"/>
              </a:rPr>
              <a:t>What forms and labels must be completed for documentation?</a:t>
            </a:r>
            <a:endParaRPr sz="2400" dirty="0">
              <a:latin typeface="Arial" panose="020B0604020202020204" pitchFamily="34" charset="0"/>
            </a:endParaRPr>
          </a:p>
          <a:p>
            <a:pPr marL="457189" indent="-457189">
              <a:lnSpc>
                <a:spcPct val="108000"/>
              </a:lnSpc>
              <a:spcAft>
                <a:spcPts val="1800"/>
              </a:spcAft>
              <a:buClr>
                <a:schemeClr val="accent2"/>
              </a:buClr>
              <a:buSzPct val="125000"/>
              <a:buFont typeface="Arial" panose="020B0604020202020204" pitchFamily="34" charset="0"/>
              <a:buChar char="•"/>
            </a:pPr>
            <a:r>
              <a:rPr lang="fr" sz="2400" dirty="0">
                <a:latin typeface="Arial" panose="020B0604020202020204" pitchFamily="34" charset="0"/>
                <a:sym typeface="Arial"/>
              </a:rPr>
              <a:t>At what age can a survivor consent to forensic </a:t>
            </a:r>
            <a:br>
              <a:rPr lang="fr" sz="2400" dirty="0">
                <a:latin typeface="Arial" panose="020B0604020202020204" pitchFamily="34" charset="0"/>
                <a:sym typeface="Arial"/>
              </a:rPr>
            </a:br>
            <a:r>
              <a:rPr lang="fr" sz="2400" dirty="0">
                <a:latin typeface="Arial" panose="020B0604020202020204" pitchFamily="34" charset="0"/>
                <a:sym typeface="Arial"/>
              </a:rPr>
              <a:t>evidence collection?</a:t>
            </a:r>
            <a:endParaRPr sz="2400" dirty="0">
              <a:latin typeface="Arial" panose="020B0604020202020204" pitchFamily="34" charset="0"/>
            </a:endParaRPr>
          </a:p>
          <a:p>
            <a:pPr marL="457189" indent="-457189">
              <a:lnSpc>
                <a:spcPct val="108000"/>
              </a:lnSpc>
              <a:spcAft>
                <a:spcPts val="1800"/>
              </a:spcAft>
              <a:buClr>
                <a:schemeClr val="accent2"/>
              </a:buClr>
              <a:buSzPct val="125000"/>
              <a:buFont typeface="Arial" panose="020B0604020202020204" pitchFamily="34" charset="0"/>
              <a:buChar char="•"/>
            </a:pPr>
            <a:r>
              <a:rPr lang="fr" sz="2400" dirty="0">
                <a:latin typeface="Arial" panose="020B0604020202020204" pitchFamily="34" charset="0"/>
                <a:sym typeface="Arial"/>
              </a:rPr>
              <a:t>Are there laws governing marital rape?  </a:t>
            </a:r>
            <a:endParaRPr sz="2400" dirty="0">
              <a:latin typeface="Arial" panose="020B0604020202020204" pitchFamily="34" charset="0"/>
            </a:endParaRPr>
          </a:p>
        </p:txBody>
      </p:sp>
      <p:sp>
        <p:nvSpPr>
          <p:cNvPr id="2" name="TextBox 1">
            <a:extLst>
              <a:ext uri="{FF2B5EF4-FFF2-40B4-BE49-F238E27FC236}">
                <a16:creationId xmlns:a16="http://schemas.microsoft.com/office/drawing/2014/main" id="{2D18B27E-3BE5-D5FB-172A-A67390F05FFF}"/>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15.7</a:t>
            </a:r>
          </a:p>
        </p:txBody>
      </p:sp>
      <p:pic>
        <p:nvPicPr>
          <p:cNvPr id="3" name="Graphic 2" descr="Warning with solid fill">
            <a:extLst>
              <a:ext uri="{FF2B5EF4-FFF2-40B4-BE49-F238E27FC236}">
                <a16:creationId xmlns:a16="http://schemas.microsoft.com/office/drawing/2014/main" id="{B3CD359D-2C35-801B-939F-821A1E066F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77600" y="-11576"/>
            <a:ext cx="914400" cy="914400"/>
          </a:xfrm>
          <a:prstGeom prst="rect">
            <a:avLst/>
          </a:prstGeom>
        </p:spPr>
      </p:pic>
    </p:spTree>
    <p:extLst>
      <p:ext uri="{BB962C8B-B14F-4D97-AF65-F5344CB8AC3E}">
        <p14:creationId xmlns:p14="http://schemas.microsoft.com/office/powerpoint/2010/main" val="2793079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47"/>
        <p:cNvGrpSpPr/>
        <p:nvPr/>
      </p:nvGrpSpPr>
      <p:grpSpPr>
        <a:xfrm>
          <a:off x="0" y="0"/>
          <a:ext cx="0" cy="0"/>
          <a:chOff x="0" y="0"/>
          <a:chExt cx="0" cy="0"/>
        </a:xfrm>
      </p:grpSpPr>
      <p:sp>
        <p:nvSpPr>
          <p:cNvPr id="5" name="Rectangle 4">
            <a:extLst>
              <a:ext uri="{FF2B5EF4-FFF2-40B4-BE49-F238E27FC236}">
                <a16:creationId xmlns:a16="http://schemas.microsoft.com/office/drawing/2014/main" id="{6A511253-BBDB-9BAE-A213-66DFDA1B5750}"/>
              </a:ext>
            </a:extLst>
          </p:cNvPr>
          <p:cNvSpPr/>
          <p:nvPr/>
        </p:nvSpPr>
        <p:spPr>
          <a:xfrm>
            <a:off x="891250" y="1346826"/>
            <a:ext cx="9126053" cy="3961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49" name="Google Shape;2449;p273"/>
          <p:cNvSpPr txBox="1"/>
          <p:nvPr/>
        </p:nvSpPr>
        <p:spPr>
          <a:xfrm>
            <a:off x="0" y="0"/>
            <a:ext cx="12191999" cy="1284790"/>
          </a:xfrm>
          <a:prstGeom prst="rect">
            <a:avLst/>
          </a:prstGeom>
          <a:noFill/>
          <a:ln>
            <a:noFill/>
          </a:ln>
        </p:spPr>
        <p:txBody>
          <a:bodyPr spcFirstLastPara="1" wrap="square" lIns="121900" tIns="121900" rIns="121900" bIns="121900" anchor="ctr" anchorCtr="0">
            <a:noAutofit/>
          </a:bodyPr>
          <a:lstStyle/>
          <a:p>
            <a:pPr algn="ctr">
              <a:lnSpc>
                <a:spcPct val="90000"/>
              </a:lnSpc>
              <a:spcAft>
                <a:spcPts val="800"/>
              </a:spcAft>
              <a:buClr>
                <a:srgbClr val="000000"/>
              </a:buClr>
              <a:buSzPts val="2400"/>
            </a:pPr>
            <a:r>
              <a:rPr lang="en-GB" sz="3400" b="1" dirty="0">
                <a:solidFill>
                  <a:schemeClr val="accent3"/>
                </a:solidFill>
                <a:latin typeface="+mj-lt"/>
                <a:cs typeface="Arial"/>
                <a:sym typeface="Arial"/>
              </a:rPr>
              <a:t>Why collect forensic evidence?</a:t>
            </a:r>
          </a:p>
        </p:txBody>
      </p:sp>
      <p:sp>
        <p:nvSpPr>
          <p:cNvPr id="2448" name="Google Shape;2448;p273"/>
          <p:cNvSpPr txBox="1">
            <a:spLocks noGrp="1"/>
          </p:cNvSpPr>
          <p:nvPr>
            <p:ph type="body" idx="4294967295"/>
          </p:nvPr>
        </p:nvSpPr>
        <p:spPr>
          <a:xfrm>
            <a:off x="891250" y="1315808"/>
            <a:ext cx="8797280" cy="3961216"/>
          </a:xfrm>
          <a:prstGeom prst="rect">
            <a:avLst/>
          </a:prstGeom>
          <a:noFill/>
          <a:ln>
            <a:noFill/>
          </a:ln>
        </p:spPr>
        <p:txBody>
          <a:bodyPr spcFirstLastPara="1" vert="horz" wrap="square" lIns="121900" tIns="121900" rIns="121900" bIns="121900" rtlCol="0" anchor="t" anchorCtr="0">
            <a:noAutofit/>
          </a:bodyPr>
          <a:lstStyle/>
          <a:p>
            <a:pPr marL="0" indent="0" algn="ctr">
              <a:lnSpc>
                <a:spcPct val="108000"/>
              </a:lnSpc>
              <a:spcAft>
                <a:spcPts val="800"/>
              </a:spcAft>
              <a:buSzPct val="84084"/>
              <a:buNone/>
            </a:pPr>
            <a:r>
              <a:rPr lang="en-GB" sz="2600" b="1" dirty="0">
                <a:solidFill>
                  <a:schemeClr val="accent2"/>
                </a:solidFill>
              </a:rPr>
              <a:t>The importance of clinical examination</a:t>
            </a:r>
          </a:p>
          <a:p>
            <a:pPr marL="0" indent="0">
              <a:lnSpc>
                <a:spcPct val="108000"/>
              </a:lnSpc>
              <a:spcAft>
                <a:spcPts val="800"/>
              </a:spcAft>
              <a:buClr>
                <a:schemeClr val="tx1"/>
              </a:buClr>
              <a:buSzPct val="100000"/>
              <a:buNone/>
            </a:pPr>
            <a:r>
              <a:rPr lang="en-GB" sz="2600" dirty="0">
                <a:solidFill>
                  <a:schemeClr val="bg1"/>
                </a:solidFill>
              </a:rPr>
              <a:t>	</a:t>
            </a:r>
            <a:r>
              <a:rPr lang="en-GB" dirty="0">
                <a:solidFill>
                  <a:schemeClr val="bg1"/>
                </a:solidFill>
              </a:rPr>
              <a:t>Medical evidence is a bridge that links the health and 	criminal justice systems in the care and management </a:t>
            </a:r>
            <a:br>
              <a:rPr lang="en-GB" dirty="0">
                <a:solidFill>
                  <a:schemeClr val="bg1"/>
                </a:solidFill>
              </a:rPr>
            </a:br>
            <a:r>
              <a:rPr lang="en-GB" dirty="0">
                <a:solidFill>
                  <a:schemeClr val="bg1"/>
                </a:solidFill>
              </a:rPr>
              <a:t>	of survivors</a:t>
            </a:r>
          </a:p>
          <a:p>
            <a:pPr marL="0" indent="0">
              <a:lnSpc>
                <a:spcPct val="108000"/>
              </a:lnSpc>
              <a:spcAft>
                <a:spcPts val="800"/>
              </a:spcAft>
              <a:buClr>
                <a:schemeClr val="tx1"/>
              </a:buClr>
              <a:buSzPct val="100000"/>
              <a:buNone/>
            </a:pPr>
            <a:r>
              <a:rPr lang="en-GB" dirty="0">
                <a:solidFill>
                  <a:schemeClr val="bg1"/>
                </a:solidFill>
              </a:rPr>
              <a:t>	However, if there are no means to analyse this 	evidence, then it is </a:t>
            </a:r>
            <a:r>
              <a:rPr lang="en-GB" b="1" u="sng" dirty="0">
                <a:solidFill>
                  <a:schemeClr val="bg1"/>
                </a:solidFill>
              </a:rPr>
              <a:t>not</a:t>
            </a:r>
            <a:r>
              <a:rPr lang="en-GB" dirty="0">
                <a:solidFill>
                  <a:schemeClr val="bg1"/>
                </a:solidFill>
              </a:rPr>
              <a:t> recommended to routinely 	collect forensic evidence</a:t>
            </a:r>
          </a:p>
        </p:txBody>
      </p:sp>
      <p:sp>
        <p:nvSpPr>
          <p:cNvPr id="7" name="Right Arrow 6">
            <a:extLst>
              <a:ext uri="{FF2B5EF4-FFF2-40B4-BE49-F238E27FC236}">
                <a16:creationId xmlns:a16="http://schemas.microsoft.com/office/drawing/2014/main" id="{0E137444-CD0F-F945-43C6-9CAFC35D91A2}"/>
              </a:ext>
            </a:extLst>
          </p:cNvPr>
          <p:cNvSpPr/>
          <p:nvPr/>
        </p:nvSpPr>
        <p:spPr>
          <a:xfrm>
            <a:off x="891250" y="2214504"/>
            <a:ext cx="664400" cy="50074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ight Arrow 7">
            <a:extLst>
              <a:ext uri="{FF2B5EF4-FFF2-40B4-BE49-F238E27FC236}">
                <a16:creationId xmlns:a16="http://schemas.microsoft.com/office/drawing/2014/main" id="{60E21071-9213-9EB4-712D-327483E9EAED}"/>
              </a:ext>
            </a:extLst>
          </p:cNvPr>
          <p:cNvSpPr/>
          <p:nvPr/>
        </p:nvSpPr>
        <p:spPr>
          <a:xfrm>
            <a:off x="891250" y="3601641"/>
            <a:ext cx="664400" cy="50074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269327F2-FA9A-6D77-3405-F60D62051DCE}"/>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15.8</a:t>
            </a:r>
          </a:p>
        </p:txBody>
      </p:sp>
    </p:spTree>
    <p:extLst>
      <p:ext uri="{BB962C8B-B14F-4D97-AF65-F5344CB8AC3E}">
        <p14:creationId xmlns:p14="http://schemas.microsoft.com/office/powerpoint/2010/main" val="3455035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54"/>
        <p:cNvGrpSpPr/>
        <p:nvPr/>
      </p:nvGrpSpPr>
      <p:grpSpPr>
        <a:xfrm>
          <a:off x="0" y="0"/>
          <a:ext cx="0" cy="0"/>
          <a:chOff x="0" y="0"/>
          <a:chExt cx="0" cy="0"/>
        </a:xfrm>
      </p:grpSpPr>
      <p:sp>
        <p:nvSpPr>
          <p:cNvPr id="2456" name="Google Shape;2456;p274"/>
          <p:cNvSpPr txBox="1"/>
          <p:nvPr/>
        </p:nvSpPr>
        <p:spPr>
          <a:xfrm>
            <a:off x="0" y="0"/>
            <a:ext cx="12192000" cy="1230086"/>
          </a:xfrm>
          <a:prstGeom prst="rect">
            <a:avLst/>
          </a:prstGeom>
          <a:noFill/>
          <a:ln>
            <a:noFill/>
          </a:ln>
        </p:spPr>
        <p:txBody>
          <a:bodyPr spcFirstLastPara="1" wrap="square" lIns="121900" tIns="121900" rIns="121900" bIns="121900" anchor="ctr" anchorCtr="0">
            <a:noAutofit/>
          </a:bodyPr>
          <a:lstStyle/>
          <a:p>
            <a:pPr algn="ctr">
              <a:lnSpc>
                <a:spcPct val="90000"/>
              </a:lnSpc>
              <a:spcAft>
                <a:spcPts val="800"/>
              </a:spcAft>
              <a:buClr>
                <a:srgbClr val="000000"/>
              </a:buClr>
              <a:buSzPts val="2400"/>
            </a:pPr>
            <a:r>
              <a:rPr lang="fr" sz="3400" b="1">
                <a:solidFill>
                  <a:schemeClr val="accent3"/>
                </a:solidFill>
                <a:latin typeface="+mj-lt"/>
                <a:cs typeface="Arial"/>
                <a:sym typeface="Arial"/>
              </a:rPr>
              <a:t>Guiding principles</a:t>
            </a:r>
            <a:endParaRPr sz="3400" b="1">
              <a:solidFill>
                <a:schemeClr val="accent3"/>
              </a:solidFill>
              <a:latin typeface="+mj-lt"/>
              <a:cs typeface="Arial"/>
              <a:sym typeface="Arial"/>
            </a:endParaRPr>
          </a:p>
        </p:txBody>
      </p:sp>
      <p:sp>
        <p:nvSpPr>
          <p:cNvPr id="2455" name="Google Shape;2455;p274"/>
          <p:cNvSpPr txBox="1">
            <a:spLocks noGrp="1"/>
          </p:cNvSpPr>
          <p:nvPr>
            <p:ph type="body" idx="4294967295"/>
          </p:nvPr>
        </p:nvSpPr>
        <p:spPr>
          <a:xfrm>
            <a:off x="2176040" y="1350964"/>
            <a:ext cx="9618564" cy="4343780"/>
          </a:xfrm>
          <a:prstGeom prst="rect">
            <a:avLst/>
          </a:prstGeom>
          <a:noFill/>
          <a:ln>
            <a:noFill/>
          </a:ln>
        </p:spPr>
        <p:txBody>
          <a:bodyPr spcFirstLastPara="1" vert="horz" wrap="square" lIns="121900" tIns="121900" rIns="121900" bIns="121900" rtlCol="0" anchor="t" anchorCtr="0">
            <a:noAutofit/>
          </a:bodyPr>
          <a:lstStyle/>
          <a:p>
            <a:pPr marL="457189" lvl="1" indent="-457189">
              <a:lnSpc>
                <a:spcPct val="108000"/>
              </a:lnSpc>
              <a:spcAft>
                <a:spcPts val="800"/>
              </a:spcAft>
              <a:buClr>
                <a:schemeClr val="accent2"/>
              </a:buClr>
              <a:buSzPct val="125000"/>
            </a:pPr>
            <a:r>
              <a:rPr lang="fr"/>
              <a:t>The survivor’s health and emotional well-being and safety should be the primary consideration. In many emergency contexts, forensic evidence collection will not be appropriate. </a:t>
            </a:r>
            <a:endParaRPr/>
          </a:p>
          <a:p>
            <a:pPr marL="457189" lvl="1" indent="-457189">
              <a:lnSpc>
                <a:spcPct val="108000"/>
              </a:lnSpc>
              <a:spcAft>
                <a:spcPts val="800"/>
              </a:spcAft>
              <a:buClr>
                <a:schemeClr val="accent2"/>
              </a:buClr>
              <a:buSzPct val="125000"/>
            </a:pPr>
            <a:r>
              <a:rPr lang="fr"/>
              <a:t>The account of the assault and the activities and time elapsed since then will determine the specimens to collect.</a:t>
            </a:r>
            <a:endParaRPr/>
          </a:p>
          <a:p>
            <a:pPr marL="457189" lvl="1" indent="-457189">
              <a:lnSpc>
                <a:spcPct val="108000"/>
              </a:lnSpc>
              <a:spcAft>
                <a:spcPts val="800"/>
              </a:spcAft>
              <a:buClr>
                <a:schemeClr val="accent2"/>
              </a:buClr>
              <a:buSzPct val="125000"/>
            </a:pPr>
            <a:r>
              <a:rPr lang="fr"/>
              <a:t>Careful labelling, documentation and storage (to avoid contamination) are essential for medico-legal evidence.</a:t>
            </a:r>
            <a:endParaRPr/>
          </a:p>
          <a:p>
            <a:pPr marL="457189" lvl="1" indent="-457189">
              <a:lnSpc>
                <a:spcPct val="108000"/>
              </a:lnSpc>
              <a:spcAft>
                <a:spcPts val="800"/>
              </a:spcAft>
              <a:buClr>
                <a:schemeClr val="accent2"/>
              </a:buClr>
              <a:buSzPct val="125000"/>
            </a:pPr>
            <a:r>
              <a:rPr lang="fr"/>
              <a:t>It is important to </a:t>
            </a:r>
            <a:r>
              <a:rPr lang="fr" b="1" u="sng">
                <a:solidFill>
                  <a:schemeClr val="accent2"/>
                </a:solidFill>
              </a:rPr>
              <a:t>not</a:t>
            </a:r>
            <a:r>
              <a:rPr lang="fr"/>
              <a:t> conclude whether evidence of sexual activity indicates rape or whether it does not. That is for courts to establish.</a:t>
            </a:r>
            <a:endParaRPr/>
          </a:p>
        </p:txBody>
      </p:sp>
      <p:pic>
        <p:nvPicPr>
          <p:cNvPr id="4" name="Graphic 3">
            <a:extLst>
              <a:ext uri="{FF2B5EF4-FFF2-40B4-BE49-F238E27FC236}">
                <a16:creationId xmlns:a16="http://schemas.microsoft.com/office/drawing/2014/main" id="{0E826DAE-55B2-AAEB-A772-DF9605B8F9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106345"/>
            <a:ext cx="2322655" cy="2322655"/>
          </a:xfrm>
          <a:prstGeom prst="rect">
            <a:avLst/>
          </a:prstGeom>
        </p:spPr>
      </p:pic>
      <p:sp>
        <p:nvSpPr>
          <p:cNvPr id="2" name="TextBox 1">
            <a:extLst>
              <a:ext uri="{FF2B5EF4-FFF2-40B4-BE49-F238E27FC236}">
                <a16:creationId xmlns:a16="http://schemas.microsoft.com/office/drawing/2014/main" id="{1CC2BA87-52C0-CBB6-2657-A070F9665A1C}"/>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15.9</a:t>
            </a:r>
          </a:p>
        </p:txBody>
      </p:sp>
    </p:spTree>
    <p:extLst>
      <p:ext uri="{BB962C8B-B14F-4D97-AF65-F5344CB8AC3E}">
        <p14:creationId xmlns:p14="http://schemas.microsoft.com/office/powerpoint/2010/main" val="2864550227"/>
      </p:ext>
    </p:extLst>
  </p:cSld>
  <p:clrMapOvr>
    <a:masterClrMapping/>
  </p:clrMapOvr>
</p:sld>
</file>

<file path=ppt/theme/theme1.xml><?xml version="1.0" encoding="utf-8"?>
<a:theme xmlns:a="http://schemas.openxmlformats.org/drawingml/2006/main" name="1_Office Theme 4 - WHO">
  <a:themeElements>
    <a:clrScheme name="WHO">
      <a:dk1>
        <a:srgbClr val="000000"/>
      </a:dk1>
      <a:lt1>
        <a:srgbClr val="FFFFFF"/>
      </a:lt1>
      <a:dk2>
        <a:srgbClr val="000000"/>
      </a:dk2>
      <a:lt2>
        <a:srgbClr val="E7E6E6"/>
      </a:lt2>
      <a:accent1>
        <a:srgbClr val="00205C"/>
      </a:accent1>
      <a:accent2>
        <a:srgbClr val="009ADE"/>
      </a:accent2>
      <a:accent3>
        <a:srgbClr val="F26829"/>
      </a:accent3>
      <a:accent4>
        <a:srgbClr val="A6228C"/>
      </a:accent4>
      <a:accent5>
        <a:srgbClr val="80BC00"/>
      </a:accent5>
      <a:accent6>
        <a:srgbClr val="5B2C86"/>
      </a:accent6>
      <a:hlink>
        <a:srgbClr val="009ADE"/>
      </a:hlink>
      <a:folHlink>
        <a:srgbClr val="009ADE"/>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5">
  <a:themeElements>
    <a:clrScheme name="WHO">
      <a:dk1>
        <a:srgbClr val="000000"/>
      </a:dk1>
      <a:lt1>
        <a:srgbClr val="FFFFFF"/>
      </a:lt1>
      <a:dk2>
        <a:srgbClr val="000000"/>
      </a:dk2>
      <a:lt2>
        <a:srgbClr val="E7E6E6"/>
      </a:lt2>
      <a:accent1>
        <a:srgbClr val="00205C"/>
      </a:accent1>
      <a:accent2>
        <a:srgbClr val="009ADE"/>
      </a:accent2>
      <a:accent3>
        <a:srgbClr val="F26829"/>
      </a:accent3>
      <a:accent4>
        <a:srgbClr val="A6228C"/>
      </a:accent4>
      <a:accent5>
        <a:srgbClr val="80BC00"/>
      </a:accent5>
      <a:accent6>
        <a:srgbClr val="5B2C86"/>
      </a:accent6>
      <a:hlink>
        <a:srgbClr val="009ADE"/>
      </a:hlink>
      <a:folHlink>
        <a:srgbClr val="009AD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F38BC797FB8841A9F0CD35402662DF" ma:contentTypeVersion="15" ma:contentTypeDescription="Create a new document." ma:contentTypeScope="" ma:versionID="99ced07fb5afd8f3080f0dbb565623de">
  <xsd:schema xmlns:xsd="http://www.w3.org/2001/XMLSchema" xmlns:xs="http://www.w3.org/2001/XMLSchema" xmlns:p="http://schemas.microsoft.com/office/2006/metadata/properties" xmlns:ns2="378195d7-c3f9-40f6-b052-ccfdcaa7f5e8" xmlns:ns3="95a69525-d3a7-4da9-92b2-a924b10b2f63" targetNamespace="http://schemas.microsoft.com/office/2006/metadata/properties" ma:root="true" ma:fieldsID="49b72808d499569d2c22931c840e3c90" ns2:_="" ns3:_="">
    <xsd:import namespace="378195d7-c3f9-40f6-b052-ccfdcaa7f5e8"/>
    <xsd:import namespace="95a69525-d3a7-4da9-92b2-a924b10b2f6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8195d7-c3f9-40f6-b052-ccfdcaa7f5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5a69525-d3a7-4da9-92b2-a924b10b2f6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2285f84-c2dd-47f7-9666-a0759b6a09ac}" ma:internalName="TaxCatchAll" ma:showField="CatchAllData" ma:web="95a69525-d3a7-4da9-92b2-a924b10b2f6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5a69525-d3a7-4da9-92b2-a924b10b2f63" xsi:nil="true"/>
    <lcf76f155ced4ddcb4097134ff3c332f xmlns="378195d7-c3f9-40f6-b052-ccfdcaa7f5e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60448A7-7B9C-46E1-8651-BC88D1684DEE}"/>
</file>

<file path=customXml/itemProps2.xml><?xml version="1.0" encoding="utf-8"?>
<ds:datastoreItem xmlns:ds="http://schemas.openxmlformats.org/officeDocument/2006/customXml" ds:itemID="{9DC534DF-AC97-40AE-8DF9-00566D2B8317}"/>
</file>

<file path=customXml/itemProps3.xml><?xml version="1.0" encoding="utf-8"?>
<ds:datastoreItem xmlns:ds="http://schemas.openxmlformats.org/officeDocument/2006/customXml" ds:itemID="{C4D3A56B-E07F-4396-9E6F-1DBA7FF15ACB}"/>
</file>

<file path=docProps/app.xml><?xml version="1.0" encoding="utf-8"?>
<Properties xmlns="http://schemas.openxmlformats.org/officeDocument/2006/extended-properties" xmlns:vt="http://schemas.openxmlformats.org/officeDocument/2006/docPropsVTypes">
  <TotalTime>21414</TotalTime>
  <Words>3662</Words>
  <Application>Microsoft Office PowerPoint</Application>
  <PresentationFormat>Widescreen</PresentationFormat>
  <Paragraphs>277</Paragraphs>
  <Slides>30</Slides>
  <Notes>29</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Aptos</vt:lpstr>
      <vt:lpstr>Arial</vt:lpstr>
      <vt:lpstr>Calibri</vt:lpstr>
      <vt:lpstr>Symbol</vt:lpstr>
      <vt:lpstr>Wingdings</vt:lpstr>
      <vt:lpstr>Wingdings 3</vt:lpstr>
      <vt:lpstr>Zapf Dingbats</vt:lpstr>
      <vt:lpstr>1_Office Theme 4 - WHO</vt:lpstr>
      <vt:lpstr>1_Office Theme 5</vt:lpstr>
      <vt:lpstr>Presentation slides</vt:lpstr>
      <vt:lpstr>PowerPoint Presentation</vt:lpstr>
      <vt:lpstr>Session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provider’s job is to collect, document and store evidence thoroughly and without contamination, to enable a credible chain of evidence and forensic analysis/report. Forensic samples are transferred to specialty laboratories for analysis. Forensic lab reports are forwarded to the investigating officer(s) and/or legal teams and brought before a court during judicial proceedings. Evidence is not collected for the police but for the court as a means to access justice for the victims.</vt:lpstr>
      <vt:lpstr>PowerPoint Presentation</vt:lpstr>
      <vt:lpstr>PowerPoint Presentation</vt:lpstr>
      <vt:lpstr>PowerPoint Presentation</vt:lpstr>
      <vt:lpstr>  The following practices must be followed    when handling/storing forensic specimens:  Protect the exhibit from weather and contamination (i.e. a room or cupboard/closet with minimal or no human or animal traffic, humidity control, etc.) Use sterile instruments and containers Wear gloves (powder-free and sterilized) and protective gear when appropriate Change gloves when handling/collecting different specimens Package, transport and store exhibits safely and securely Take special care with fragile and perishable specimens Call on an expert if you lack adequate training to handle a particular type of specimen</vt:lpstr>
      <vt:lpstr>PowerPoint Presentation</vt:lpstr>
      <vt:lpstr>PowerPoint Presentation</vt:lpstr>
      <vt:lpstr>Video Preparation, storage and dissemination of evidence</vt:lpstr>
      <vt:lpstr>PowerPoint Presentation</vt:lpstr>
      <vt:lpstr> Blunt force trauma Laceration-tissue bridge Contusion-haematoma, petechiae, bite marks Abrasions/glazes Bruises, e.g. tramline injuries, scratch, ligature marks, finger imprints Fracture  Sharp force trauma Incisional wound (cut), e.g. by use of a knife; can be superficial or deep Penetrating incised wound (stab) Chop wounds – heavy instrument with at least one cutting edge</vt:lpstr>
      <vt:lpstr>Thermal injuries could be caused by hot  objects or hot liquids, radiators or irons  Corrosive injuries could be caused by chemicals  Imprint contusions could be caused by prolonged restraint or gripping with fingers, ropes or other objects</vt:lpstr>
      <vt:lpstr>Penetrative sexual activity of the vagina, anus or mouth rarely produces any objective signs of injury.  The hymen may not appear injured even after penetration has occurred. Hence, the absence of injury does not exclude penetration. The health practitioner cannot make any comment on whether the activity was consensual or otherwise.</vt:lpstr>
      <vt:lpstr>PowerPoint Presentation</vt:lpstr>
      <vt:lpstr> Medical record       Photo-documentation  Ensure photographs do not allow direct identification of the individual. Use a confidential code  system to allow authorized staff to identify the individual and note when photographs were taken. </vt:lpstr>
      <vt:lpstr>PowerPoint Presentation</vt:lpstr>
      <vt:lpstr>Two types of witnesses:  A fact witness may be compelled to testify if they have some  knowledge  due to direct observation. A treating doctor may be compelled to testify  about their contact with a patient regardless of forensic training or skill.   A treating doctor usually has more credibility than a non-treating doctor.   Expert witnesses are persons who have facts directly related to some  science or profession beyond the scope of the average lay-person   (e.g. blood-spatter expert). </vt:lpstr>
      <vt:lpstr>In court  “If the law has made you a witness, remain a man of science. You have  no victim to avenge, or guilty or innocent person to ruin or save.  You must bear testimony within the limits of science.” – Paul Brouardel </vt:lpstr>
      <vt:lpstr>Lose your temper Answer questions you don’t fully understand Speak beyond the facts of the  case you evaluated and treated Allow a zealous attorney to manipulate you Share your feelings or speculation</vt:lpstr>
      <vt:lpstr>PowerPoint Presentation</vt:lpstr>
      <vt:lpstr>Reference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Money (Green Ink)</dc:creator>
  <cp:lastModifiedBy>editor</cp:lastModifiedBy>
  <cp:revision>687</cp:revision>
  <cp:lastPrinted>2024-11-29T14:13:27Z</cp:lastPrinted>
  <dcterms:created xsi:type="dcterms:W3CDTF">2024-07-22T16:05:02Z</dcterms:created>
  <dcterms:modified xsi:type="dcterms:W3CDTF">2025-01-22T17:54:38Z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0x0101000BF38BC797FB8841A9F0CD35402662DF</vt:lpwstr>
  </property>
</Properties>
</file>