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704" r:id="rId2"/>
  </p:sldMasterIdLst>
  <p:notesMasterIdLst>
    <p:notesMasterId r:id="rId7"/>
  </p:notesMasterIdLst>
  <p:sldIdLst>
    <p:sldId id="564" r:id="rId3"/>
    <p:sldId id="540" r:id="rId4"/>
    <p:sldId id="498" r:id="rId5"/>
    <p:sldId id="499" r:id="rId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65EF49-D4E8-9AD8-5744-69CAC975FEB0}" name="Guy Manners (Green Ink)" initials="GM" userId="S::g.manners@greenink.co.uk::0f72d4e3-0f22-40ba-bc66-f2cb0e17addf" providerId="AD"/>
  <p188:author id="{86D53262-4EFE-F458-67A1-2E1A19B4A1C2}" name="editor" initials="a" userId="editor" providerId="None"/>
  <p188:author id="{5655B198-2CE9-2BBB-862A-F491036D1447}" name="zarivs@who.int" initials="za" userId="S::urn:spo:guest#zarivs@who.int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1E7"/>
    <a:srgbClr val="EBF1FA"/>
    <a:srgbClr val="EDEDEE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49" autoAdjust="0"/>
    <p:restoredTop sz="91525" autoAdjust="0"/>
  </p:normalViewPr>
  <p:slideViewPr>
    <p:cSldViewPr snapToGrid="0">
      <p:cViewPr varScale="1">
        <p:scale>
          <a:sx n="75" d="100"/>
          <a:sy n="75" d="100"/>
        </p:scale>
        <p:origin x="1099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17736"/>
    </p:cViewPr>
  </p:sorterViewPr>
  <p:notesViewPr>
    <p:cSldViewPr snapToGrid="0">
      <p:cViewPr varScale="1">
        <p:scale>
          <a:sx n="82" d="100"/>
          <a:sy n="82" d="100"/>
        </p:scale>
        <p:origin x="26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customXml" Target="../customXml/item2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Relationship Id="rId14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ilidh McGregor (Green Ink)" userId="9cba41ee-7d70-4c23-afba-c2290bddaa61" providerId="ADAL" clId="{0F5FA3E7-5DD2-43CD-9E74-4D4A6BC6BEE5}"/>
    <pc:docChg chg="delSld delMainMaster">
      <pc:chgData name="Eilidh McGregor (Green Ink)" userId="9cba41ee-7d70-4c23-afba-c2290bddaa61" providerId="ADAL" clId="{0F5FA3E7-5DD2-43CD-9E74-4D4A6BC6BEE5}" dt="2025-01-22T17:53:26.244" v="1" actId="2696"/>
      <pc:docMkLst>
        <pc:docMk/>
      </pc:docMkLst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0" sldId="257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0" sldId="258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0" sldId="259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0" sldId="260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0" sldId="261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0" sldId="262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0" sldId="263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0" sldId="264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0" sldId="265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0" sldId="268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0" sldId="269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0" sldId="270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0" sldId="271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0" sldId="272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0" sldId="273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0" sldId="274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2325324675" sldId="276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1137728767" sldId="277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156287223" sldId="278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487998334" sldId="279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2105561284" sldId="280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44598553" sldId="281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1578025308" sldId="282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2402466503" sldId="283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2856298819" sldId="284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3595759619" sldId="285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3483525006" sldId="286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1127691587" sldId="287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3760288944" sldId="288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2088804391" sldId="289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2536136086" sldId="290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2948403408" sldId="291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3190309418" sldId="292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4008065995" sldId="293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2273748839" sldId="294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506637727" sldId="295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2167027896" sldId="296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638909572" sldId="297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2532305775" sldId="298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2589981433" sldId="299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3062596167" sldId="300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1692043370" sldId="301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4262841150" sldId="302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880424807" sldId="303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1227228117" sldId="304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3751994093" sldId="305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1617310243" sldId="306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941654747" sldId="307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2976818819" sldId="308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1702705720" sldId="309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3309654041" sldId="310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2425938701" sldId="311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2735761718" sldId="312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31742039" sldId="313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3703753277" sldId="314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3592705895" sldId="315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645047903" sldId="316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2459270932" sldId="317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405924900" sldId="318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215115266" sldId="319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300440845" sldId="320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4016960346" sldId="321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1819681962" sldId="322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1365899413" sldId="323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2638156766" sldId="324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1369234350" sldId="325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60754089" sldId="326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1645537383" sldId="327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2105024719" sldId="328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4287269881" sldId="329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2282169624" sldId="331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3640792935" sldId="332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3389520788" sldId="333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2260159668" sldId="334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503172891" sldId="335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189337088" sldId="336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2349944705" sldId="338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608429785" sldId="339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2610938113" sldId="340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2203998842" sldId="341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1858194508" sldId="342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3591334104" sldId="343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1685860822" sldId="344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1115174239" sldId="345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3520038041" sldId="346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2308235034" sldId="347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3936956838" sldId="348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3291694893" sldId="349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3624528765" sldId="350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2547595142" sldId="351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3035615297" sldId="352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3473095637" sldId="353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2944623996" sldId="354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2691747382" sldId="355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4185511180" sldId="356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1111653470" sldId="357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3487666049" sldId="358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2286267831" sldId="359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808584332" sldId="360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2053373606" sldId="361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381938884" sldId="362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2997695657" sldId="363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2502400184" sldId="364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450505083" sldId="365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2910822156" sldId="366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3930788228" sldId="367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3960158483" sldId="368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2664659621" sldId="369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3331365431" sldId="370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1380650648" sldId="371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1476635638" sldId="372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518623373" sldId="373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1337207779" sldId="374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903554842" sldId="375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3698560307" sldId="376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1354297752" sldId="377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2107535238" sldId="378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3009497168" sldId="379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931857856" sldId="380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3185709460" sldId="381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3589868293" sldId="382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4011445393" sldId="383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2336240412" sldId="385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1156690852" sldId="386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4218647465" sldId="387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1917435598" sldId="388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2015603308" sldId="389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1171939171" sldId="390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1028910217" sldId="391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1127343658" sldId="392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2988284812" sldId="393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1822650153" sldId="394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4194480999" sldId="395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3538176018" sldId="396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3561387362" sldId="397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1954711701" sldId="399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3059605623" sldId="400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808780701" sldId="401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3368542220" sldId="402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2692575180" sldId="403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2493692021" sldId="404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1331180470" sldId="405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1722598437" sldId="406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2688503039" sldId="407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2853284006" sldId="408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21310276" sldId="409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2888543304" sldId="410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441904790" sldId="411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2199830253" sldId="412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3711404045" sldId="413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1015598433" sldId="414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2020397534" sldId="415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1847478965" sldId="416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3265652103" sldId="418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2899680230" sldId="419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3084289961" sldId="420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2966736274" sldId="421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1972875164" sldId="422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1457438846" sldId="423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588918854" sldId="424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968710743" sldId="425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147282105" sldId="426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4063641347" sldId="427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3250450290" sldId="428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708236150" sldId="429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1777860250" sldId="430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3879805485" sldId="431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2111588280" sldId="432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1060235616" sldId="433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3693223639" sldId="434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383238543" sldId="435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3846787701" sldId="436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658007478" sldId="437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1866775652" sldId="438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3640056953" sldId="439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2035660140" sldId="440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1605091778" sldId="441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4268944015" sldId="442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836644462" sldId="443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1624689300" sldId="444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3211565102" sldId="445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878336637" sldId="447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4138028408" sldId="448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953593568" sldId="449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3557499827" sldId="450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3435835886" sldId="451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3195388984" sldId="452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1969357477" sldId="453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2237964821" sldId="454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984639349" sldId="455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63581443" sldId="456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3577199260" sldId="457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3389280994" sldId="458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3920546283" sldId="459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1149370332" sldId="460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4190746743" sldId="461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1221260822" sldId="462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1073958280" sldId="463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3036945501" sldId="464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4277461874" sldId="466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2513149446" sldId="467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1553088747" sldId="468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4206548849" sldId="469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564785877" sldId="470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914278702" sldId="471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570678662" sldId="472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3411515881" sldId="473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3897835836" sldId="474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4067566897" sldId="475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2824503324" sldId="476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2101170238" sldId="477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3184517940" sldId="478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1944775028" sldId="479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2436485472" sldId="480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250980949" sldId="481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1428059581" sldId="482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2513338623" sldId="483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192575717" sldId="484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1930407470" sldId="485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626264679" sldId="486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1635358212" sldId="488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1887854444" sldId="489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1963412723" sldId="490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2712041305" sldId="491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60241425" sldId="492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892226930" sldId="493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3535472846" sldId="494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32059954" sldId="495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1216624615" sldId="496"/>
        </pc:sldMkLst>
      </pc:sldChg>
      <pc:sldChg chg="del">
        <pc:chgData name="Eilidh McGregor (Green Ink)" userId="9cba41ee-7d70-4c23-afba-c2290bddaa61" providerId="ADAL" clId="{0F5FA3E7-5DD2-43CD-9E74-4D4A6BC6BEE5}" dt="2025-01-22T17:53:26.244" v="1" actId="2696"/>
        <pc:sldMkLst>
          <pc:docMk/>
          <pc:sldMk cId="2703098110" sldId="501"/>
        </pc:sldMkLst>
      </pc:sldChg>
      <pc:sldChg chg="del">
        <pc:chgData name="Eilidh McGregor (Green Ink)" userId="9cba41ee-7d70-4c23-afba-c2290bddaa61" providerId="ADAL" clId="{0F5FA3E7-5DD2-43CD-9E74-4D4A6BC6BEE5}" dt="2025-01-22T17:53:26.244" v="1" actId="2696"/>
        <pc:sldMkLst>
          <pc:docMk/>
          <pc:sldMk cId="1917566058" sldId="502"/>
        </pc:sldMkLst>
      </pc:sldChg>
      <pc:sldChg chg="del">
        <pc:chgData name="Eilidh McGregor (Green Ink)" userId="9cba41ee-7d70-4c23-afba-c2290bddaa61" providerId="ADAL" clId="{0F5FA3E7-5DD2-43CD-9E74-4D4A6BC6BEE5}" dt="2025-01-22T17:53:26.244" v="1" actId="2696"/>
        <pc:sldMkLst>
          <pc:docMk/>
          <pc:sldMk cId="3835835597" sldId="503"/>
        </pc:sldMkLst>
      </pc:sldChg>
      <pc:sldChg chg="del">
        <pc:chgData name="Eilidh McGregor (Green Ink)" userId="9cba41ee-7d70-4c23-afba-c2290bddaa61" providerId="ADAL" clId="{0F5FA3E7-5DD2-43CD-9E74-4D4A6BC6BEE5}" dt="2025-01-22T17:53:26.244" v="1" actId="2696"/>
        <pc:sldMkLst>
          <pc:docMk/>
          <pc:sldMk cId="516420185" sldId="504"/>
        </pc:sldMkLst>
      </pc:sldChg>
      <pc:sldChg chg="del">
        <pc:chgData name="Eilidh McGregor (Green Ink)" userId="9cba41ee-7d70-4c23-afba-c2290bddaa61" providerId="ADAL" clId="{0F5FA3E7-5DD2-43CD-9E74-4D4A6BC6BEE5}" dt="2025-01-22T17:53:26.244" v="1" actId="2696"/>
        <pc:sldMkLst>
          <pc:docMk/>
          <pc:sldMk cId="2793079073" sldId="505"/>
        </pc:sldMkLst>
      </pc:sldChg>
      <pc:sldChg chg="del">
        <pc:chgData name="Eilidh McGregor (Green Ink)" userId="9cba41ee-7d70-4c23-afba-c2290bddaa61" providerId="ADAL" clId="{0F5FA3E7-5DD2-43CD-9E74-4D4A6BC6BEE5}" dt="2025-01-22T17:53:26.244" v="1" actId="2696"/>
        <pc:sldMkLst>
          <pc:docMk/>
          <pc:sldMk cId="3455035072" sldId="506"/>
        </pc:sldMkLst>
      </pc:sldChg>
      <pc:sldChg chg="del">
        <pc:chgData name="Eilidh McGregor (Green Ink)" userId="9cba41ee-7d70-4c23-afba-c2290bddaa61" providerId="ADAL" clId="{0F5FA3E7-5DD2-43CD-9E74-4D4A6BC6BEE5}" dt="2025-01-22T17:53:26.244" v="1" actId="2696"/>
        <pc:sldMkLst>
          <pc:docMk/>
          <pc:sldMk cId="2864550227" sldId="507"/>
        </pc:sldMkLst>
      </pc:sldChg>
      <pc:sldChg chg="del">
        <pc:chgData name="Eilidh McGregor (Green Ink)" userId="9cba41ee-7d70-4c23-afba-c2290bddaa61" providerId="ADAL" clId="{0F5FA3E7-5DD2-43CD-9E74-4D4A6BC6BEE5}" dt="2025-01-22T17:53:26.244" v="1" actId="2696"/>
        <pc:sldMkLst>
          <pc:docMk/>
          <pc:sldMk cId="1372983916" sldId="508"/>
        </pc:sldMkLst>
      </pc:sldChg>
      <pc:sldChg chg="del">
        <pc:chgData name="Eilidh McGregor (Green Ink)" userId="9cba41ee-7d70-4c23-afba-c2290bddaa61" providerId="ADAL" clId="{0F5FA3E7-5DD2-43CD-9E74-4D4A6BC6BEE5}" dt="2025-01-22T17:53:26.244" v="1" actId="2696"/>
        <pc:sldMkLst>
          <pc:docMk/>
          <pc:sldMk cId="2620479518" sldId="509"/>
        </pc:sldMkLst>
      </pc:sldChg>
      <pc:sldChg chg="del">
        <pc:chgData name="Eilidh McGregor (Green Ink)" userId="9cba41ee-7d70-4c23-afba-c2290bddaa61" providerId="ADAL" clId="{0F5FA3E7-5DD2-43CD-9E74-4D4A6BC6BEE5}" dt="2025-01-22T17:53:26.244" v="1" actId="2696"/>
        <pc:sldMkLst>
          <pc:docMk/>
          <pc:sldMk cId="455493254" sldId="510"/>
        </pc:sldMkLst>
      </pc:sldChg>
      <pc:sldChg chg="del">
        <pc:chgData name="Eilidh McGregor (Green Ink)" userId="9cba41ee-7d70-4c23-afba-c2290bddaa61" providerId="ADAL" clId="{0F5FA3E7-5DD2-43CD-9E74-4D4A6BC6BEE5}" dt="2025-01-22T17:53:26.244" v="1" actId="2696"/>
        <pc:sldMkLst>
          <pc:docMk/>
          <pc:sldMk cId="1741917319" sldId="511"/>
        </pc:sldMkLst>
      </pc:sldChg>
      <pc:sldChg chg="del">
        <pc:chgData name="Eilidh McGregor (Green Ink)" userId="9cba41ee-7d70-4c23-afba-c2290bddaa61" providerId="ADAL" clId="{0F5FA3E7-5DD2-43CD-9E74-4D4A6BC6BEE5}" dt="2025-01-22T17:53:26.244" v="1" actId="2696"/>
        <pc:sldMkLst>
          <pc:docMk/>
          <pc:sldMk cId="290102901" sldId="512"/>
        </pc:sldMkLst>
      </pc:sldChg>
      <pc:sldChg chg="del">
        <pc:chgData name="Eilidh McGregor (Green Ink)" userId="9cba41ee-7d70-4c23-afba-c2290bddaa61" providerId="ADAL" clId="{0F5FA3E7-5DD2-43CD-9E74-4D4A6BC6BEE5}" dt="2025-01-22T17:53:26.244" v="1" actId="2696"/>
        <pc:sldMkLst>
          <pc:docMk/>
          <pc:sldMk cId="9701064" sldId="513"/>
        </pc:sldMkLst>
      </pc:sldChg>
      <pc:sldChg chg="del">
        <pc:chgData name="Eilidh McGregor (Green Ink)" userId="9cba41ee-7d70-4c23-afba-c2290bddaa61" providerId="ADAL" clId="{0F5FA3E7-5DD2-43CD-9E74-4D4A6BC6BEE5}" dt="2025-01-22T17:53:26.244" v="1" actId="2696"/>
        <pc:sldMkLst>
          <pc:docMk/>
          <pc:sldMk cId="1270264776" sldId="514"/>
        </pc:sldMkLst>
      </pc:sldChg>
      <pc:sldChg chg="del">
        <pc:chgData name="Eilidh McGregor (Green Ink)" userId="9cba41ee-7d70-4c23-afba-c2290bddaa61" providerId="ADAL" clId="{0F5FA3E7-5DD2-43CD-9E74-4D4A6BC6BEE5}" dt="2025-01-22T17:53:26.244" v="1" actId="2696"/>
        <pc:sldMkLst>
          <pc:docMk/>
          <pc:sldMk cId="4163161739" sldId="515"/>
        </pc:sldMkLst>
      </pc:sldChg>
      <pc:sldChg chg="del">
        <pc:chgData name="Eilidh McGregor (Green Ink)" userId="9cba41ee-7d70-4c23-afba-c2290bddaa61" providerId="ADAL" clId="{0F5FA3E7-5DD2-43CD-9E74-4D4A6BC6BEE5}" dt="2025-01-22T17:53:26.244" v="1" actId="2696"/>
        <pc:sldMkLst>
          <pc:docMk/>
          <pc:sldMk cId="1155460931" sldId="516"/>
        </pc:sldMkLst>
      </pc:sldChg>
      <pc:sldChg chg="del">
        <pc:chgData name="Eilidh McGregor (Green Ink)" userId="9cba41ee-7d70-4c23-afba-c2290bddaa61" providerId="ADAL" clId="{0F5FA3E7-5DD2-43CD-9E74-4D4A6BC6BEE5}" dt="2025-01-22T17:53:26.244" v="1" actId="2696"/>
        <pc:sldMkLst>
          <pc:docMk/>
          <pc:sldMk cId="4043179754" sldId="517"/>
        </pc:sldMkLst>
      </pc:sldChg>
      <pc:sldChg chg="del">
        <pc:chgData name="Eilidh McGregor (Green Ink)" userId="9cba41ee-7d70-4c23-afba-c2290bddaa61" providerId="ADAL" clId="{0F5FA3E7-5DD2-43CD-9E74-4D4A6BC6BEE5}" dt="2025-01-22T17:53:26.244" v="1" actId="2696"/>
        <pc:sldMkLst>
          <pc:docMk/>
          <pc:sldMk cId="261152892" sldId="518"/>
        </pc:sldMkLst>
      </pc:sldChg>
      <pc:sldChg chg="del">
        <pc:chgData name="Eilidh McGregor (Green Ink)" userId="9cba41ee-7d70-4c23-afba-c2290bddaa61" providerId="ADAL" clId="{0F5FA3E7-5DD2-43CD-9E74-4D4A6BC6BEE5}" dt="2025-01-22T17:53:26.244" v="1" actId="2696"/>
        <pc:sldMkLst>
          <pc:docMk/>
          <pc:sldMk cId="4201634426" sldId="519"/>
        </pc:sldMkLst>
      </pc:sldChg>
      <pc:sldChg chg="del">
        <pc:chgData name="Eilidh McGregor (Green Ink)" userId="9cba41ee-7d70-4c23-afba-c2290bddaa61" providerId="ADAL" clId="{0F5FA3E7-5DD2-43CD-9E74-4D4A6BC6BEE5}" dt="2025-01-22T17:53:26.244" v="1" actId="2696"/>
        <pc:sldMkLst>
          <pc:docMk/>
          <pc:sldMk cId="3363182507" sldId="520"/>
        </pc:sldMkLst>
      </pc:sldChg>
      <pc:sldChg chg="del">
        <pc:chgData name="Eilidh McGregor (Green Ink)" userId="9cba41ee-7d70-4c23-afba-c2290bddaa61" providerId="ADAL" clId="{0F5FA3E7-5DD2-43CD-9E74-4D4A6BC6BEE5}" dt="2025-01-22T17:53:26.244" v="1" actId="2696"/>
        <pc:sldMkLst>
          <pc:docMk/>
          <pc:sldMk cId="4034244694" sldId="521"/>
        </pc:sldMkLst>
      </pc:sldChg>
      <pc:sldChg chg="del">
        <pc:chgData name="Eilidh McGregor (Green Ink)" userId="9cba41ee-7d70-4c23-afba-c2290bddaa61" providerId="ADAL" clId="{0F5FA3E7-5DD2-43CD-9E74-4D4A6BC6BEE5}" dt="2025-01-22T17:53:26.244" v="1" actId="2696"/>
        <pc:sldMkLst>
          <pc:docMk/>
          <pc:sldMk cId="2916014845" sldId="522"/>
        </pc:sldMkLst>
      </pc:sldChg>
      <pc:sldChg chg="del">
        <pc:chgData name="Eilidh McGregor (Green Ink)" userId="9cba41ee-7d70-4c23-afba-c2290bddaa61" providerId="ADAL" clId="{0F5FA3E7-5DD2-43CD-9E74-4D4A6BC6BEE5}" dt="2025-01-22T17:53:26.244" v="1" actId="2696"/>
        <pc:sldMkLst>
          <pc:docMk/>
          <pc:sldMk cId="3098079620" sldId="523"/>
        </pc:sldMkLst>
      </pc:sldChg>
      <pc:sldChg chg="del">
        <pc:chgData name="Eilidh McGregor (Green Ink)" userId="9cba41ee-7d70-4c23-afba-c2290bddaa61" providerId="ADAL" clId="{0F5FA3E7-5DD2-43CD-9E74-4D4A6BC6BEE5}" dt="2025-01-22T17:53:26.244" v="1" actId="2696"/>
        <pc:sldMkLst>
          <pc:docMk/>
          <pc:sldMk cId="1698864919" sldId="524"/>
        </pc:sldMkLst>
      </pc:sldChg>
      <pc:sldChg chg="del">
        <pc:chgData name="Eilidh McGregor (Green Ink)" userId="9cba41ee-7d70-4c23-afba-c2290bddaa61" providerId="ADAL" clId="{0F5FA3E7-5DD2-43CD-9E74-4D4A6BC6BEE5}" dt="2025-01-22T17:53:26.244" v="1" actId="2696"/>
        <pc:sldMkLst>
          <pc:docMk/>
          <pc:sldMk cId="104666613" sldId="525"/>
        </pc:sldMkLst>
      </pc:sldChg>
      <pc:sldChg chg="del">
        <pc:chgData name="Eilidh McGregor (Green Ink)" userId="9cba41ee-7d70-4c23-afba-c2290bddaa61" providerId="ADAL" clId="{0F5FA3E7-5DD2-43CD-9E74-4D4A6BC6BEE5}" dt="2025-01-22T17:53:26.244" v="1" actId="2696"/>
        <pc:sldMkLst>
          <pc:docMk/>
          <pc:sldMk cId="1994937616" sldId="526"/>
        </pc:sldMkLst>
      </pc:sldChg>
      <pc:sldChg chg="del">
        <pc:chgData name="Eilidh McGregor (Green Ink)" userId="9cba41ee-7d70-4c23-afba-c2290bddaa61" providerId="ADAL" clId="{0F5FA3E7-5DD2-43CD-9E74-4D4A6BC6BEE5}" dt="2025-01-22T17:53:26.244" v="1" actId="2696"/>
        <pc:sldMkLst>
          <pc:docMk/>
          <pc:sldMk cId="1038560813" sldId="527"/>
        </pc:sldMkLst>
      </pc:sldChg>
      <pc:sldChg chg="del">
        <pc:chgData name="Eilidh McGregor (Green Ink)" userId="9cba41ee-7d70-4c23-afba-c2290bddaa61" providerId="ADAL" clId="{0F5FA3E7-5DD2-43CD-9E74-4D4A6BC6BEE5}" dt="2025-01-22T17:53:26.244" v="1" actId="2696"/>
        <pc:sldMkLst>
          <pc:docMk/>
          <pc:sldMk cId="3612673987" sldId="529"/>
        </pc:sldMkLst>
      </pc:sldChg>
      <pc:sldChg chg="del">
        <pc:chgData name="Eilidh McGregor (Green Ink)" userId="9cba41ee-7d70-4c23-afba-c2290bddaa61" providerId="ADAL" clId="{0F5FA3E7-5DD2-43CD-9E74-4D4A6BC6BEE5}" dt="2025-01-22T17:53:26.244" v="1" actId="2696"/>
        <pc:sldMkLst>
          <pc:docMk/>
          <pc:sldMk cId="3962482384" sldId="530"/>
        </pc:sldMkLst>
      </pc:sldChg>
      <pc:sldChg chg="del">
        <pc:chgData name="Eilidh McGregor (Green Ink)" userId="9cba41ee-7d70-4c23-afba-c2290bddaa61" providerId="ADAL" clId="{0F5FA3E7-5DD2-43CD-9E74-4D4A6BC6BEE5}" dt="2025-01-22T17:53:26.244" v="1" actId="2696"/>
        <pc:sldMkLst>
          <pc:docMk/>
          <pc:sldMk cId="2202465377" sldId="531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2896110165" sldId="532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2849063426" sldId="533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2535825104" sldId="534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1533371814" sldId="535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3126955785" sldId="536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3694554810" sldId="537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3143909663" sldId="538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3351721272" sldId="539"/>
        </pc:sldMkLst>
      </pc:sldChg>
      <pc:sldChg chg="del">
        <pc:chgData name="Eilidh McGregor (Green Ink)" userId="9cba41ee-7d70-4c23-afba-c2290bddaa61" providerId="ADAL" clId="{0F5FA3E7-5DD2-43CD-9E74-4D4A6BC6BEE5}" dt="2025-01-22T17:53:26.244" v="1" actId="2696"/>
        <pc:sldMkLst>
          <pc:docMk/>
          <pc:sldMk cId="2680329864" sldId="541"/>
        </pc:sldMkLst>
      </pc:sldChg>
      <pc:sldChg chg="del">
        <pc:chgData name="Eilidh McGregor (Green Ink)" userId="9cba41ee-7d70-4c23-afba-c2290bddaa61" providerId="ADAL" clId="{0F5FA3E7-5DD2-43CD-9E74-4D4A6BC6BEE5}" dt="2025-01-22T17:53:26.244" v="1" actId="2696"/>
        <pc:sldMkLst>
          <pc:docMk/>
          <pc:sldMk cId="1083352733" sldId="542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2066501417" sldId="543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4194654886" sldId="544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691906105" sldId="545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1057054663" sldId="546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2792557584" sldId="547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3673841498" sldId="548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2317205828" sldId="549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4117553316" sldId="550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584985910" sldId="551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3093663083" sldId="552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2525699467" sldId="553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3557591569" sldId="554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1643354276" sldId="555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1298327133" sldId="556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3453521803" sldId="557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3656407505" sldId="558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1393477870" sldId="559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40989714" sldId="560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2996773268" sldId="561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1704946119" sldId="562"/>
        </pc:sldMkLst>
      </pc:sldChg>
      <pc:sldChg chg="del">
        <pc:chgData name="Eilidh McGregor (Green Ink)" userId="9cba41ee-7d70-4c23-afba-c2290bddaa61" providerId="ADAL" clId="{0F5FA3E7-5DD2-43CD-9E74-4D4A6BC6BEE5}" dt="2025-01-22T17:53:26.244" v="1" actId="2696"/>
        <pc:sldMkLst>
          <pc:docMk/>
          <pc:sldMk cId="1740026120" sldId="563"/>
        </pc:sldMkLst>
      </pc:sldChg>
      <pc:sldChg chg="del">
        <pc:chgData name="Eilidh McGregor (Green Ink)" userId="9cba41ee-7d70-4c23-afba-c2290bddaa61" providerId="ADAL" clId="{0F5FA3E7-5DD2-43CD-9E74-4D4A6BC6BEE5}" dt="2025-01-22T17:53:26.244" v="1" actId="2696"/>
        <pc:sldMkLst>
          <pc:docMk/>
          <pc:sldMk cId="2980113983" sldId="565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2018139632" sldId="566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714378234" sldId="567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1175654923" sldId="568"/>
        </pc:sldMkLst>
      </pc:sldChg>
      <pc:sldChg chg="del">
        <pc:chgData name="Eilidh McGregor (Green Ink)" userId="9cba41ee-7d70-4c23-afba-c2290bddaa61" providerId="ADAL" clId="{0F5FA3E7-5DD2-43CD-9E74-4D4A6BC6BEE5}" dt="2025-01-22T17:53:11.329" v="0" actId="2696"/>
        <pc:sldMkLst>
          <pc:docMk/>
          <pc:sldMk cId="3855224202" sldId="569"/>
        </pc:sldMkLst>
      </pc:sldChg>
      <pc:sldChg chg="del">
        <pc:chgData name="Eilidh McGregor (Green Ink)" userId="9cba41ee-7d70-4c23-afba-c2290bddaa61" providerId="ADAL" clId="{0F5FA3E7-5DD2-43CD-9E74-4D4A6BC6BEE5}" dt="2025-01-22T17:53:26.244" v="1" actId="2696"/>
        <pc:sldMkLst>
          <pc:docMk/>
          <pc:sldMk cId="2643322511" sldId="570"/>
        </pc:sldMkLst>
      </pc:sldChg>
      <pc:sldChg chg="del">
        <pc:chgData name="Eilidh McGregor (Green Ink)" userId="9cba41ee-7d70-4c23-afba-c2290bddaa61" providerId="ADAL" clId="{0F5FA3E7-5DD2-43CD-9E74-4D4A6BC6BEE5}" dt="2025-01-22T17:53:26.244" v="1" actId="2696"/>
        <pc:sldMkLst>
          <pc:docMk/>
          <pc:sldMk cId="1748309419" sldId="571"/>
        </pc:sldMkLst>
      </pc:sldChg>
      <pc:sldMasterChg chg="del delSldLayout">
        <pc:chgData name="Eilidh McGregor (Green Ink)" userId="9cba41ee-7d70-4c23-afba-c2290bddaa61" providerId="ADAL" clId="{0F5FA3E7-5DD2-43CD-9E74-4D4A6BC6BEE5}" dt="2025-01-22T17:53:11.329" v="0" actId="2696"/>
        <pc:sldMasterMkLst>
          <pc:docMk/>
          <pc:sldMasterMk cId="3094766135" sldId="2147483648"/>
        </pc:sldMasterMkLst>
        <pc:sldLayoutChg chg="del">
          <pc:chgData name="Eilidh McGregor (Green Ink)" userId="9cba41ee-7d70-4c23-afba-c2290bddaa61" providerId="ADAL" clId="{0F5FA3E7-5DD2-43CD-9E74-4D4A6BC6BEE5}" dt="2025-01-22T17:53:11.329" v="0" actId="2696"/>
          <pc:sldLayoutMkLst>
            <pc:docMk/>
            <pc:sldMasterMk cId="3094766135" sldId="2147483648"/>
            <pc:sldLayoutMk cId="3588208150" sldId="2147483649"/>
          </pc:sldLayoutMkLst>
        </pc:sldLayoutChg>
      </pc:sldMasterChg>
      <pc:sldMasterChg chg="del delSldLayout">
        <pc:chgData name="Eilidh McGregor (Green Ink)" userId="9cba41ee-7d70-4c23-afba-c2290bddaa61" providerId="ADAL" clId="{0F5FA3E7-5DD2-43CD-9E74-4D4A6BC6BEE5}" dt="2025-01-22T17:53:11.329" v="0" actId="2696"/>
        <pc:sldMasterMkLst>
          <pc:docMk/>
          <pc:sldMasterMk cId="3564903295" sldId="2147483676"/>
        </pc:sldMasterMkLst>
        <pc:sldLayoutChg chg="del">
          <pc:chgData name="Eilidh McGregor (Green Ink)" userId="9cba41ee-7d70-4c23-afba-c2290bddaa61" providerId="ADAL" clId="{0F5FA3E7-5DD2-43CD-9E74-4D4A6BC6BEE5}" dt="2025-01-22T17:53:11.329" v="0" actId="2696"/>
          <pc:sldLayoutMkLst>
            <pc:docMk/>
            <pc:sldMasterMk cId="3564903295" sldId="2147483676"/>
            <pc:sldLayoutMk cId="3714933738" sldId="2147483675"/>
          </pc:sldLayoutMkLst>
        </pc:sldLayoutChg>
        <pc:sldLayoutChg chg="del">
          <pc:chgData name="Eilidh McGregor (Green Ink)" userId="9cba41ee-7d70-4c23-afba-c2290bddaa61" providerId="ADAL" clId="{0F5FA3E7-5DD2-43CD-9E74-4D4A6BC6BEE5}" dt="2025-01-22T17:53:11.329" v="0" actId="2696"/>
          <pc:sldLayoutMkLst>
            <pc:docMk/>
            <pc:sldMasterMk cId="3564903295" sldId="2147483676"/>
            <pc:sldLayoutMk cId="2429060909" sldId="2147483677"/>
          </pc:sldLayoutMkLst>
        </pc:sldLayoutChg>
        <pc:sldLayoutChg chg="del">
          <pc:chgData name="Eilidh McGregor (Green Ink)" userId="9cba41ee-7d70-4c23-afba-c2290bddaa61" providerId="ADAL" clId="{0F5FA3E7-5DD2-43CD-9E74-4D4A6BC6BEE5}" dt="2025-01-22T17:53:11.329" v="0" actId="2696"/>
          <pc:sldLayoutMkLst>
            <pc:docMk/>
            <pc:sldMasterMk cId="3564903295" sldId="2147483676"/>
            <pc:sldLayoutMk cId="4068904741" sldId="2147483714"/>
          </pc:sldLayoutMkLst>
        </pc:sldLayoutChg>
      </pc:sldMasterChg>
    </pc:docChg>
  </pc:docChgLst>
  <pc:docChgLst>
    <pc:chgData name="Guy Manners (Green Ink)" userId="0f72d4e3-0f22-40ba-bc66-f2cb0e17addf" providerId="ADAL" clId="{E05E9454-51C9-47B8-93D4-4781BE52407A}"/>
    <pc:docChg chg="undo custSel modSld">
      <pc:chgData name="Guy Manners (Green Ink)" userId="0f72d4e3-0f22-40ba-bc66-f2cb0e17addf" providerId="ADAL" clId="{E05E9454-51C9-47B8-93D4-4781BE52407A}" dt="2025-01-20T10:30:41.453" v="783" actId="1038"/>
      <pc:docMkLst>
        <pc:docMk/>
      </pc:docMkLst>
      <pc:sldChg chg="modNotesTx">
        <pc:chgData name="Guy Manners (Green Ink)" userId="0f72d4e3-0f22-40ba-bc66-f2cb0e17addf" providerId="ADAL" clId="{E05E9454-51C9-47B8-93D4-4781BE52407A}" dt="2025-01-20T09:12:57.663" v="687" actId="13926"/>
        <pc:sldMkLst>
          <pc:docMk/>
          <pc:sldMk cId="0" sldId="270"/>
        </pc:sldMkLst>
      </pc:sldChg>
      <pc:sldChg chg="modNotesTx">
        <pc:chgData name="Guy Manners (Green Ink)" userId="0f72d4e3-0f22-40ba-bc66-f2cb0e17addf" providerId="ADAL" clId="{E05E9454-51C9-47B8-93D4-4781BE52407A}" dt="2025-01-20T09:46:46.271" v="728"/>
        <pc:sldMkLst>
          <pc:docMk/>
          <pc:sldMk cId="2325324675" sldId="276"/>
        </pc:sldMkLst>
      </pc:sldChg>
      <pc:sldChg chg="modNotesTx">
        <pc:chgData name="Guy Manners (Green Ink)" userId="0f72d4e3-0f22-40ba-bc66-f2cb0e17addf" providerId="ADAL" clId="{E05E9454-51C9-47B8-93D4-4781BE52407A}" dt="2025-01-20T09:12:44.959" v="686" actId="13926"/>
        <pc:sldMkLst>
          <pc:docMk/>
          <pc:sldMk cId="3190309418" sldId="292"/>
        </pc:sldMkLst>
      </pc:sldChg>
      <pc:sldChg chg="modNotesTx">
        <pc:chgData name="Guy Manners (Green Ink)" userId="0f72d4e3-0f22-40ba-bc66-f2cb0e17addf" providerId="ADAL" clId="{E05E9454-51C9-47B8-93D4-4781BE52407A}" dt="2025-01-20T10:03:18.217" v="734" actId="13926"/>
        <pc:sldMkLst>
          <pc:docMk/>
          <pc:sldMk cId="405924900" sldId="318"/>
        </pc:sldMkLst>
      </pc:sldChg>
      <pc:sldChg chg="modNotesTx">
        <pc:chgData name="Guy Manners (Green Ink)" userId="0f72d4e3-0f22-40ba-bc66-f2cb0e17addf" providerId="ADAL" clId="{E05E9454-51C9-47B8-93D4-4781BE52407A}" dt="2025-01-20T08:46:18.368" v="365" actId="20577"/>
        <pc:sldMkLst>
          <pc:docMk/>
          <pc:sldMk cId="1365899413" sldId="323"/>
        </pc:sldMkLst>
      </pc:sldChg>
      <pc:sldChg chg="addSp modSp mod">
        <pc:chgData name="Guy Manners (Green Ink)" userId="0f72d4e3-0f22-40ba-bc66-f2cb0e17addf" providerId="ADAL" clId="{E05E9454-51C9-47B8-93D4-4781BE52407A}" dt="2025-01-20T09:00:48.437" v="522" actId="1035"/>
        <pc:sldMkLst>
          <pc:docMk/>
          <pc:sldMk cId="503172891" sldId="335"/>
        </pc:sldMkLst>
      </pc:sldChg>
      <pc:sldChg chg="modNotesTx">
        <pc:chgData name="Guy Manners (Green Ink)" userId="0f72d4e3-0f22-40ba-bc66-f2cb0e17addf" providerId="ADAL" clId="{E05E9454-51C9-47B8-93D4-4781BE52407A}" dt="2025-01-20T09:12:23.047" v="685" actId="13926"/>
        <pc:sldMkLst>
          <pc:docMk/>
          <pc:sldMk cId="3591334104" sldId="343"/>
        </pc:sldMkLst>
      </pc:sldChg>
      <pc:sldChg chg="modNotesTx">
        <pc:chgData name="Guy Manners (Green Ink)" userId="0f72d4e3-0f22-40ba-bc66-f2cb0e17addf" providerId="ADAL" clId="{E05E9454-51C9-47B8-93D4-4781BE52407A}" dt="2025-01-20T09:12:11.823" v="684" actId="13926"/>
        <pc:sldMkLst>
          <pc:docMk/>
          <pc:sldMk cId="1115174239" sldId="345"/>
        </pc:sldMkLst>
      </pc:sldChg>
      <pc:sldChg chg="modNotesTx">
        <pc:chgData name="Guy Manners (Green Ink)" userId="0f72d4e3-0f22-40ba-bc66-f2cb0e17addf" providerId="ADAL" clId="{E05E9454-51C9-47B8-93D4-4781BE52407A}" dt="2025-01-20T09:12:04.463" v="683" actId="13926"/>
        <pc:sldMkLst>
          <pc:docMk/>
          <pc:sldMk cId="3936956838" sldId="348"/>
        </pc:sldMkLst>
      </pc:sldChg>
      <pc:sldChg chg="modSp mod modCm">
        <pc:chgData name="Guy Manners (Green Ink)" userId="0f72d4e3-0f22-40ba-bc66-f2cb0e17addf" providerId="ADAL" clId="{E05E9454-51C9-47B8-93D4-4781BE52407A}" dt="2025-01-20T09:03:20.446" v="523" actId="20577"/>
        <pc:sldMkLst>
          <pc:docMk/>
          <pc:sldMk cId="2997695657" sldId="36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uy Manners (Green Ink)" userId="0f72d4e3-0f22-40ba-bc66-f2cb0e17addf" providerId="ADAL" clId="{E05E9454-51C9-47B8-93D4-4781BE52407A}" dt="2025-01-20T09:03:20.446" v="523" actId="20577"/>
              <pc2:cmMkLst xmlns:pc2="http://schemas.microsoft.com/office/powerpoint/2019/9/main/command">
                <pc:docMk/>
                <pc:sldMk cId="2997695657" sldId="363"/>
                <pc2:cmMk id="{062F6FD9-9BFB-461D-9421-4580186D36A5}"/>
              </pc2:cmMkLst>
            </pc226:cmChg>
          </p:ext>
        </pc:extLst>
      </pc:sldChg>
      <pc:sldChg chg="modSp mod modNotesTx">
        <pc:chgData name="Guy Manners (Green Ink)" userId="0f72d4e3-0f22-40ba-bc66-f2cb0e17addf" providerId="ADAL" clId="{E05E9454-51C9-47B8-93D4-4781BE52407A}" dt="2025-01-20T08:58:33.787" v="455" actId="20577"/>
        <pc:sldMkLst>
          <pc:docMk/>
          <pc:sldMk cId="1156690852" sldId="386"/>
        </pc:sldMkLst>
      </pc:sldChg>
      <pc:sldChg chg="modAnim">
        <pc:chgData name="Guy Manners (Green Ink)" userId="0f72d4e3-0f22-40ba-bc66-f2cb0e17addf" providerId="ADAL" clId="{E05E9454-51C9-47B8-93D4-4781BE52407A}" dt="2025-01-20T08:57:18.195" v="428"/>
        <pc:sldMkLst>
          <pc:docMk/>
          <pc:sldMk cId="2692575180" sldId="403"/>
        </pc:sldMkLst>
      </pc:sldChg>
      <pc:sldChg chg="modAnim">
        <pc:chgData name="Guy Manners (Green Ink)" userId="0f72d4e3-0f22-40ba-bc66-f2cb0e17addf" providerId="ADAL" clId="{E05E9454-51C9-47B8-93D4-4781BE52407A}" dt="2025-01-20T08:57:03.634" v="427"/>
        <pc:sldMkLst>
          <pc:docMk/>
          <pc:sldMk cId="2966736274" sldId="421"/>
        </pc:sldMkLst>
      </pc:sldChg>
      <pc:sldChg chg="modAnim">
        <pc:chgData name="Guy Manners (Green Ink)" userId="0f72d4e3-0f22-40ba-bc66-f2cb0e17addf" providerId="ADAL" clId="{E05E9454-51C9-47B8-93D4-4781BE52407A}" dt="2025-01-20T08:56:55.072" v="426"/>
        <pc:sldMkLst>
          <pc:docMk/>
          <pc:sldMk cId="968710743" sldId="425"/>
        </pc:sldMkLst>
      </pc:sldChg>
      <pc:sldChg chg="addSp modSp mod">
        <pc:chgData name="Guy Manners (Green Ink)" userId="0f72d4e3-0f22-40ba-bc66-f2cb0e17addf" providerId="ADAL" clId="{E05E9454-51C9-47B8-93D4-4781BE52407A}" dt="2025-01-20T08:56:22.305" v="424" actId="1076"/>
        <pc:sldMkLst>
          <pc:docMk/>
          <pc:sldMk cId="708236150" sldId="429"/>
        </pc:sldMkLst>
      </pc:sldChg>
      <pc:sldChg chg="modAnim">
        <pc:chgData name="Guy Manners (Green Ink)" userId="0f72d4e3-0f22-40ba-bc66-f2cb0e17addf" providerId="ADAL" clId="{E05E9454-51C9-47B8-93D4-4781BE52407A}" dt="2025-01-20T08:55:49.400" v="422"/>
        <pc:sldMkLst>
          <pc:docMk/>
          <pc:sldMk cId="4268944015" sldId="442"/>
        </pc:sldMkLst>
      </pc:sldChg>
      <pc:sldChg chg="addSp delSp modSp mod">
        <pc:chgData name="Guy Manners (Green Ink)" userId="0f72d4e3-0f22-40ba-bc66-f2cb0e17addf" providerId="ADAL" clId="{E05E9454-51C9-47B8-93D4-4781BE52407A}" dt="2025-01-20T10:29:35.827" v="736"/>
        <pc:sldMkLst>
          <pc:docMk/>
          <pc:sldMk cId="4138028408" sldId="448"/>
        </pc:sldMkLst>
      </pc:sldChg>
      <pc:sldChg chg="addSp delSp modSp mod modNotesTx">
        <pc:chgData name="Guy Manners (Green Ink)" userId="0f72d4e3-0f22-40ba-bc66-f2cb0e17addf" providerId="ADAL" clId="{E05E9454-51C9-47B8-93D4-4781BE52407A}" dt="2025-01-20T10:30:41.453" v="783" actId="1038"/>
        <pc:sldMkLst>
          <pc:docMk/>
          <pc:sldMk cId="4190746743" sldId="461"/>
        </pc:sldMkLst>
      </pc:sldChg>
      <pc:sldChg chg="modNotesTx">
        <pc:chgData name="Guy Manners (Green Ink)" userId="0f72d4e3-0f22-40ba-bc66-f2cb0e17addf" providerId="ADAL" clId="{E05E9454-51C9-47B8-93D4-4781BE52407A}" dt="2025-01-20T09:11:24.599" v="681" actId="13926"/>
        <pc:sldMkLst>
          <pc:docMk/>
          <pc:sldMk cId="2101170238" sldId="477"/>
        </pc:sldMkLst>
      </pc:sldChg>
      <pc:sldChg chg="modAnim">
        <pc:chgData name="Guy Manners (Green Ink)" userId="0f72d4e3-0f22-40ba-bc66-f2cb0e17addf" providerId="ADAL" clId="{E05E9454-51C9-47B8-93D4-4781BE52407A}" dt="2025-01-20T08:53:17.755" v="418"/>
        <pc:sldMkLst>
          <pc:docMk/>
          <pc:sldMk cId="1944775028" sldId="479"/>
        </pc:sldMkLst>
      </pc:sldChg>
      <pc:sldChg chg="modNotesTx">
        <pc:chgData name="Guy Manners (Green Ink)" userId="0f72d4e3-0f22-40ba-bc66-f2cb0e17addf" providerId="ADAL" clId="{E05E9454-51C9-47B8-93D4-4781BE52407A}" dt="2025-01-20T09:11:15.335" v="680" actId="13926"/>
        <pc:sldMkLst>
          <pc:docMk/>
          <pc:sldMk cId="2436485472" sldId="480"/>
        </pc:sldMkLst>
      </pc:sldChg>
      <pc:sldChg chg="modAnim modNotesTx">
        <pc:chgData name="Guy Manners (Green Ink)" userId="0f72d4e3-0f22-40ba-bc66-f2cb0e17addf" providerId="ADAL" clId="{E05E9454-51C9-47B8-93D4-4781BE52407A}" dt="2025-01-20T09:11:08.596" v="679" actId="13926"/>
        <pc:sldMkLst>
          <pc:docMk/>
          <pc:sldMk cId="250980949" sldId="481"/>
        </pc:sldMkLst>
      </pc:sldChg>
      <pc:sldChg chg="modNotesTx">
        <pc:chgData name="Guy Manners (Green Ink)" userId="0f72d4e3-0f22-40ba-bc66-f2cb0e17addf" providerId="ADAL" clId="{E05E9454-51C9-47B8-93D4-4781BE52407A}" dt="2025-01-20T08:50:20.582" v="414"/>
        <pc:sldMkLst>
          <pc:docMk/>
          <pc:sldMk cId="516420185" sldId="504"/>
        </pc:sldMkLst>
      </pc:sldChg>
      <pc:sldChg chg="modNotesTx">
        <pc:chgData name="Guy Manners (Green Ink)" userId="0f72d4e3-0f22-40ba-bc66-f2cb0e17addf" providerId="ADAL" clId="{E05E9454-51C9-47B8-93D4-4781BE52407A}" dt="2025-01-20T08:50:28.019" v="415"/>
        <pc:sldMkLst>
          <pc:docMk/>
          <pc:sldMk cId="2793079073" sldId="505"/>
        </pc:sldMkLst>
      </pc:sldChg>
      <pc:sldChg chg="addSp delSp modSp mod modNotesTx">
        <pc:chgData name="Guy Manners (Green Ink)" userId="0f72d4e3-0f22-40ba-bc66-f2cb0e17addf" providerId="ADAL" clId="{E05E9454-51C9-47B8-93D4-4781BE52407A}" dt="2025-01-20T09:46:27.034" v="727" actId="113"/>
        <pc:sldMkLst>
          <pc:docMk/>
          <pc:sldMk cId="691906105" sldId="545"/>
        </pc:sldMkLst>
      </pc:sldChg>
      <pc:sldChg chg="modNotesTx">
        <pc:chgData name="Guy Manners (Green Ink)" userId="0f72d4e3-0f22-40ba-bc66-f2cb0e17addf" providerId="ADAL" clId="{E05E9454-51C9-47B8-93D4-4781BE52407A}" dt="2025-01-20T09:47:04.110" v="729"/>
        <pc:sldMkLst>
          <pc:docMk/>
          <pc:sldMk cId="3673841498" sldId="548"/>
        </pc:sldMkLst>
      </pc:sldChg>
      <pc:sldChg chg="modNotesTx">
        <pc:chgData name="Guy Manners (Green Ink)" userId="0f72d4e3-0f22-40ba-bc66-f2cb0e17addf" providerId="ADAL" clId="{E05E9454-51C9-47B8-93D4-4781BE52407A}" dt="2025-01-20T09:47:20.650" v="730"/>
        <pc:sldMkLst>
          <pc:docMk/>
          <pc:sldMk cId="584985910" sldId="551"/>
        </pc:sldMkLst>
      </pc:sldChg>
      <pc:sldChg chg="modSp mod">
        <pc:chgData name="Guy Manners (Green Ink)" userId="0f72d4e3-0f22-40ba-bc66-f2cb0e17addf" providerId="ADAL" clId="{E05E9454-51C9-47B8-93D4-4781BE52407A}" dt="2025-01-20T09:08:52.665" v="678" actId="6549"/>
        <pc:sldMkLst>
          <pc:docMk/>
          <pc:sldMk cId="3557591569" sldId="554"/>
        </pc:sldMkLst>
      </pc:sldChg>
      <pc:sldChg chg="modNotesTx">
        <pc:chgData name="Guy Manners (Green Ink)" userId="0f72d4e3-0f22-40ba-bc66-f2cb0e17addf" providerId="ADAL" clId="{E05E9454-51C9-47B8-93D4-4781BE52407A}" dt="2025-01-20T09:48:04.732" v="731"/>
        <pc:sldMkLst>
          <pc:docMk/>
          <pc:sldMk cId="40989714" sldId="560"/>
        </pc:sldMkLst>
      </pc:sldChg>
      <pc:sldChg chg="modNotesTx">
        <pc:chgData name="Guy Manners (Green Ink)" userId="0f72d4e3-0f22-40ba-bc66-f2cb0e17addf" providerId="ADAL" clId="{E05E9454-51C9-47B8-93D4-4781BE52407A}" dt="2025-01-20T09:48:21.024" v="732"/>
        <pc:sldMkLst>
          <pc:docMk/>
          <pc:sldMk cId="2996773268" sldId="561"/>
        </pc:sldMkLst>
      </pc:sldChg>
      <pc:sldChg chg="modNotesTx">
        <pc:chgData name="Guy Manners (Green Ink)" userId="0f72d4e3-0f22-40ba-bc66-f2cb0e17addf" providerId="ADAL" clId="{E05E9454-51C9-47B8-93D4-4781BE52407A}" dt="2025-01-20T09:48:42.181" v="733"/>
        <pc:sldMkLst>
          <pc:docMk/>
          <pc:sldMk cId="1740026120" sldId="56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 b="0" i="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 b="0" i="0">
                <a:latin typeface="Arial" panose="020B0604020202020204" pitchFamily="34" charset="0"/>
              </a:defRPr>
            </a:lvl1pPr>
          </a:lstStyle>
          <a:p>
            <a:fld id="{BFFA57CC-AB0A-46FA-AC2E-5F22813AE43B}" type="datetimeFigureOut">
              <a:rPr lang="en-GB" smtClean="0"/>
              <a:pPr/>
              <a:t>22/01/2025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 b="0" i="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 b="0" i="0">
                <a:latin typeface="Arial" panose="020B0604020202020204" pitchFamily="34" charset="0"/>
              </a:defRPr>
            </a:lvl1pPr>
          </a:lstStyle>
          <a:p>
            <a:fld id="{6D8C5142-FFBC-4B00-B915-C6740283A33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3049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68D3A-2A1C-92C9-AF59-005806F91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4B72CF-F9D1-CAA7-8ECC-A680635478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9695BE-DD4A-D9B7-BF3A-B56512A0A4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587857-DAC9-33CB-02C5-BBED37A83B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082A69-CBED-43AE-B7C0-90C9CBF8E2AB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699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757238"/>
            <a:ext cx="6719887" cy="377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8" name="Google Shape;1078;p138:notes"/>
          <p:cNvSpPr txBox="1">
            <a:spLocks noGrp="1"/>
          </p:cNvSpPr>
          <p:nvPr>
            <p:ph type="body" idx="1"/>
          </p:nvPr>
        </p:nvSpPr>
        <p:spPr>
          <a:xfrm>
            <a:off x="780288" y="4788599"/>
            <a:ext cx="6242304" cy="453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42" tIns="102142" rIns="102142" bIns="102142" anchor="t" anchorCtr="0">
            <a:noAutofit/>
          </a:bodyPr>
          <a:lstStyle/>
          <a:p>
            <a:r>
              <a:rPr lang="en-GB" b="1" noProof="0" dirty="0">
                <a:latin typeface="Arial"/>
                <a:cs typeface="Arial"/>
              </a:rPr>
              <a:t>Facilitator’s notes:</a:t>
            </a:r>
          </a:p>
          <a:p>
            <a:r>
              <a:rPr lang="en-GB" b="0" noProof="0" dirty="0">
                <a:latin typeface="Arial"/>
                <a:cs typeface="Arial"/>
              </a:rPr>
              <a:t>It is recommended that you give participants advance notice about the Session 14 clinical simulation, as this helps them anticipate and prepare for it.</a:t>
            </a:r>
          </a:p>
        </p:txBody>
      </p:sp>
    </p:spTree>
    <p:extLst>
      <p:ext uri="{BB962C8B-B14F-4D97-AF65-F5344CB8AC3E}">
        <p14:creationId xmlns:p14="http://schemas.microsoft.com/office/powerpoint/2010/main" val="2599961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4" name="Google Shape;2384;p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5" name="Google Shape;2385;p26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marR="57057" lvl="0" indent="0" algn="l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2" name="Google Shape;2392;p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3" name="Google Shape;2393;p26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fr" b="1" i="0">
              <a:cs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_Se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9B9922-6B41-2A58-66E0-45E5C2873D33}"/>
              </a:ext>
            </a:extLst>
          </p:cNvPr>
          <p:cNvSpPr/>
          <p:nvPr userDrawn="1"/>
        </p:nvSpPr>
        <p:spPr>
          <a:xfrm>
            <a:off x="0" y="0"/>
            <a:ext cx="12192000" cy="601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51ED0919-8DBB-8354-ACCB-C400F2FF73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82933" y="2782383"/>
            <a:ext cx="3780000" cy="241615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ECFB44-5E1A-1FAD-105D-700179062406}"/>
              </a:ext>
            </a:extLst>
          </p:cNvPr>
          <p:cNvSpPr/>
          <p:nvPr userDrawn="1"/>
        </p:nvSpPr>
        <p:spPr>
          <a:xfrm>
            <a:off x="8480933" y="1918364"/>
            <a:ext cx="1584000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BCB7D9-B4AC-4D57-F0EC-B454A7BA7F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82933" y="1918364"/>
            <a:ext cx="3780000" cy="397032"/>
          </a:xfrm>
        </p:spPr>
        <p:txBody>
          <a:bodyPr>
            <a:sp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Session x.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2D979C8-D784-E574-F98E-DF0E8177AC01}"/>
              </a:ext>
            </a:extLst>
          </p:cNvPr>
          <p:cNvSpPr/>
          <p:nvPr userDrawn="1"/>
        </p:nvSpPr>
        <p:spPr>
          <a:xfrm>
            <a:off x="10064933" y="-2204865"/>
            <a:ext cx="1500212" cy="1500212"/>
          </a:xfrm>
          <a:prstGeom prst="ellipse">
            <a:avLst/>
          </a:prstGeom>
          <a:solidFill>
            <a:srgbClr val="EDE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60278AC1-9E27-22D2-CE59-BD595F39C6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696000" cy="6012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C042B7-6FEB-2156-30EB-E9242AFDF5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4933" y="471590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5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8B2D9-CA79-A8A5-9583-7E1304D47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FC4A7-6689-2A37-89DF-D9BEFFB96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993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7B303-E4FF-0827-27CE-BC101592E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96A478-1669-21FC-F298-957B61175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0776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5E5C9-FB06-6BBF-C3E8-330F487AD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C987D-862C-A453-F592-9C8B6E7363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B15AAF-AB72-46AB-3DC3-3941193785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461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BE707-41C4-51CF-2C66-FC09897E9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8E3DD-EA96-110A-4268-8D06206BD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E658F7-EE3D-C5FC-B36E-86A6343A1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0B29EF-A775-4026-0266-23705D2DC6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216514-4B2B-BF9D-F9B3-DFA715CE27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864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397DE-DCD7-C236-610F-AC4156788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747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0251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21E70-55E1-313A-5C1E-E30569AF4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BC589-5334-704D-34BD-22EFBA707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87C34-9C7B-4041-F59C-A7661D2F2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1841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0F0D0-B4FF-B150-06EB-7909FE5B9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E0995D-ECB1-B473-2922-062508D7EB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8E1E90-FB4D-6C75-0890-37E3F60FC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1134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61807-193E-DCE7-42DB-A228D02FE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CA6FF6-3419-8BA3-128B-AEFC9DA639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130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C70CE9-5692-07EC-BD04-FAF404FC37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9D3AAB-5825-23D0-C0E2-7B40C5280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4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WHO_Title 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;p13">
            <a:extLst>
              <a:ext uri="{FF2B5EF4-FFF2-40B4-BE49-F238E27FC236}">
                <a16:creationId xmlns:a16="http://schemas.microsoft.com/office/drawing/2014/main" id="{26AD09B2-93F8-21D8-EFD5-F50762A5AF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288000"/>
            <a:ext cx="1136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1424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8EABD-6AC5-040C-8D60-77F57BE8E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F34BE6-D9FC-A8F5-AEA7-E36C6C5AE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83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marR="0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n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7625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_Headline &amp; han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two hands&#10;&#10;Description automatically generated">
            <a:extLst>
              <a:ext uri="{FF2B5EF4-FFF2-40B4-BE49-F238E27FC236}">
                <a16:creationId xmlns:a16="http://schemas.microsoft.com/office/drawing/2014/main" id="{ED50E1EF-925E-4E73-1D64-A606A558BB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"/>
          <a:stretch/>
        </p:blipFill>
        <p:spPr>
          <a:xfrm>
            <a:off x="2317750" y="1260000"/>
            <a:ext cx="7556500" cy="4711700"/>
          </a:xfrm>
          <a:prstGeom prst="rect">
            <a:avLst/>
          </a:prstGeom>
        </p:spPr>
      </p:pic>
      <p:sp>
        <p:nvSpPr>
          <p:cNvPr id="4" name="Google Shape;8;p13">
            <a:extLst>
              <a:ext uri="{FF2B5EF4-FFF2-40B4-BE49-F238E27FC236}">
                <a16:creationId xmlns:a16="http://schemas.microsoft.com/office/drawing/2014/main" id="{AA309982-B38B-A1C5-395E-29FA9FD683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288000"/>
            <a:ext cx="1136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8984105-E130-A742-DE2C-E2EF35023166}"/>
              </a:ext>
            </a:extLst>
          </p:cNvPr>
          <p:cNvCxnSpPr/>
          <p:nvPr userDrawn="1"/>
        </p:nvCxnSpPr>
        <p:spPr>
          <a:xfrm>
            <a:off x="0" y="6012000"/>
            <a:ext cx="12192000" cy="0"/>
          </a:xfrm>
          <a:prstGeom prst="line">
            <a:avLst/>
          </a:prstGeom>
          <a:ln>
            <a:solidFill>
              <a:srgbClr val="EBF1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405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_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596610-E595-A1FD-A5C6-D68D249D8850}"/>
              </a:ext>
            </a:extLst>
          </p:cNvPr>
          <p:cNvSpPr/>
          <p:nvPr userDrawn="1"/>
        </p:nvSpPr>
        <p:spPr>
          <a:xfrm>
            <a:off x="-2" y="0"/>
            <a:ext cx="12192002" cy="6012000"/>
          </a:xfrm>
          <a:prstGeom prst="rect">
            <a:avLst/>
          </a:prstGeom>
          <a:solidFill>
            <a:srgbClr val="E2E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Google Shape;8;p13">
            <a:extLst>
              <a:ext uri="{FF2B5EF4-FFF2-40B4-BE49-F238E27FC236}">
                <a16:creationId xmlns:a16="http://schemas.microsoft.com/office/drawing/2014/main" id="{7B53EB13-7A0D-9234-4582-E627888080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0" y="287999"/>
            <a:ext cx="5857200" cy="1871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A0C4875E-81DF-6E7C-FF11-445B7DB3B4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857200" cy="6012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689E74-55AC-33F3-2449-D3B449CE6E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4" b="18824"/>
          <a:stretch/>
        </p:blipFill>
        <p:spPr>
          <a:xfrm>
            <a:off x="5857198" y="1718446"/>
            <a:ext cx="6334801" cy="401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64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_Grey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596610-E595-A1FD-A5C6-D68D249D8850}"/>
              </a:ext>
            </a:extLst>
          </p:cNvPr>
          <p:cNvSpPr/>
          <p:nvPr userDrawn="1"/>
        </p:nvSpPr>
        <p:spPr>
          <a:xfrm>
            <a:off x="-2" y="0"/>
            <a:ext cx="12192002" cy="6012000"/>
          </a:xfrm>
          <a:prstGeom prst="rect">
            <a:avLst/>
          </a:prstGeom>
          <a:solidFill>
            <a:srgbClr val="E2E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1D0AA4-5EF0-B5B7-BF8A-FA40B59C7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223" y="24860"/>
            <a:ext cx="6817488" cy="5970191"/>
          </a:xfrm>
          <a:prstGeom prst="rect">
            <a:avLst/>
          </a:prstGeom>
        </p:spPr>
      </p:pic>
      <p:sp>
        <p:nvSpPr>
          <p:cNvPr id="4" name="Google Shape;8;p13">
            <a:extLst>
              <a:ext uri="{FF2B5EF4-FFF2-40B4-BE49-F238E27FC236}">
                <a16:creationId xmlns:a16="http://schemas.microsoft.com/office/drawing/2014/main" id="{7B53EB13-7A0D-9234-4582-E627888080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9400" y="2493061"/>
            <a:ext cx="8593200" cy="1871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F6E684-E70A-3379-EA50-3578007D9D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4933" y="471590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4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O_light blue-that's a wr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596610-E595-A1FD-A5C6-D68D249D8850}"/>
              </a:ext>
            </a:extLst>
          </p:cNvPr>
          <p:cNvSpPr/>
          <p:nvPr userDrawn="1"/>
        </p:nvSpPr>
        <p:spPr>
          <a:xfrm>
            <a:off x="-2" y="0"/>
            <a:ext cx="12192002" cy="60120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1D0AA4-5EF0-B5B7-BF8A-FA40B59C7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223" y="24860"/>
            <a:ext cx="6817488" cy="597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56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_Session 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7FA5AA-BCF7-A45B-BE3A-AB38B0ABF20F}"/>
              </a:ext>
            </a:extLst>
          </p:cNvPr>
          <p:cNvSpPr/>
          <p:nvPr userDrawn="1"/>
        </p:nvSpPr>
        <p:spPr>
          <a:xfrm>
            <a:off x="0" y="0"/>
            <a:ext cx="12192000" cy="6003407"/>
          </a:xfrm>
          <a:prstGeom prst="rect">
            <a:avLst/>
          </a:prstGeom>
          <a:solidFill>
            <a:srgbClr val="EBF1F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0EFCFC8-664F-80B7-64B9-D77512B078B1}"/>
              </a:ext>
            </a:extLst>
          </p:cNvPr>
          <p:cNvGrpSpPr/>
          <p:nvPr userDrawn="1"/>
        </p:nvGrpSpPr>
        <p:grpSpPr>
          <a:xfrm>
            <a:off x="3564226" y="432000"/>
            <a:ext cx="4410541" cy="720000"/>
            <a:chOff x="3564226" y="288000"/>
            <a:chExt cx="4410541" cy="72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11B7A65-7202-7E26-FFB4-648395D69368}"/>
                </a:ext>
              </a:extLst>
            </p:cNvPr>
            <p:cNvSpPr/>
            <p:nvPr userDrawn="1"/>
          </p:nvSpPr>
          <p:spPr>
            <a:xfrm>
              <a:off x="3926541" y="288000"/>
              <a:ext cx="4048226" cy="72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A9C230F1-04DE-7834-D90A-9615F5AB2F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3564226" y="288000"/>
              <a:ext cx="720000" cy="720000"/>
            </a:xfrm>
            <a:prstGeom prst="rect">
              <a:avLst/>
            </a:prstGeom>
          </p:spPr>
        </p:pic>
      </p:grpSp>
      <p:sp>
        <p:nvSpPr>
          <p:cNvPr id="6" name="Google Shape;8;p13">
            <a:extLst>
              <a:ext uri="{FF2B5EF4-FFF2-40B4-BE49-F238E27FC236}">
                <a16:creationId xmlns:a16="http://schemas.microsoft.com/office/drawing/2014/main" id="{A7FE434E-ED69-6499-EA9B-0E67A0FA3C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432000"/>
            <a:ext cx="1136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AC1E4B-8FAA-78B8-E08E-8B765E0674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4" b="18824"/>
          <a:stretch/>
        </p:blipFill>
        <p:spPr>
          <a:xfrm>
            <a:off x="2317750" y="1260000"/>
            <a:ext cx="7556500" cy="471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84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O_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7FA5AA-BCF7-A45B-BE3A-AB38B0ABF20F}"/>
              </a:ext>
            </a:extLst>
          </p:cNvPr>
          <p:cNvSpPr/>
          <p:nvPr userDrawn="1"/>
        </p:nvSpPr>
        <p:spPr>
          <a:xfrm>
            <a:off x="0" y="0"/>
            <a:ext cx="12192000" cy="6003407"/>
          </a:xfrm>
          <a:prstGeom prst="rect">
            <a:avLst/>
          </a:prstGeom>
          <a:solidFill>
            <a:srgbClr val="EBF1F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0EFCFC8-664F-80B7-64B9-D77512B078B1}"/>
              </a:ext>
            </a:extLst>
          </p:cNvPr>
          <p:cNvGrpSpPr/>
          <p:nvPr userDrawn="1"/>
        </p:nvGrpSpPr>
        <p:grpSpPr>
          <a:xfrm>
            <a:off x="4046364" y="432000"/>
            <a:ext cx="3379274" cy="720000"/>
            <a:chOff x="3564226" y="288000"/>
            <a:chExt cx="3379274" cy="72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11B7A65-7202-7E26-FFB4-648395D69368}"/>
                </a:ext>
              </a:extLst>
            </p:cNvPr>
            <p:cNvSpPr/>
            <p:nvPr userDrawn="1"/>
          </p:nvSpPr>
          <p:spPr>
            <a:xfrm>
              <a:off x="3926541" y="288000"/>
              <a:ext cx="3016959" cy="72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A9C230F1-04DE-7834-D90A-9615F5AB2F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3564226" y="288000"/>
              <a:ext cx="720000" cy="72000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FAC1E4B-8FAA-78B8-E08E-8B765E0674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4" b="18824"/>
          <a:stretch/>
        </p:blipFill>
        <p:spPr>
          <a:xfrm>
            <a:off x="2317750" y="1260000"/>
            <a:ext cx="7556500" cy="4711629"/>
          </a:xfrm>
          <a:prstGeom prst="rect">
            <a:avLst/>
          </a:prstGeom>
        </p:spPr>
      </p:pic>
      <p:sp>
        <p:nvSpPr>
          <p:cNvPr id="6" name="Google Shape;8;p13">
            <a:extLst>
              <a:ext uri="{FF2B5EF4-FFF2-40B4-BE49-F238E27FC236}">
                <a16:creationId xmlns:a16="http://schemas.microsoft.com/office/drawing/2014/main" id="{A7FE434E-ED69-6499-EA9B-0E67A0FA3C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1292989"/>
            <a:ext cx="1136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2D0F24-CD0F-5D0B-396C-357E51D3C1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5600" y="498500"/>
            <a:ext cx="11360800" cy="72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3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dirty="0"/>
              <a:t>Exercise </a:t>
            </a:r>
            <a:r>
              <a:rPr lang="en-GB" dirty="0" err="1"/>
              <a:t>x.x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808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O_Blue background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7FA5AA-BCF7-A45B-BE3A-AB38B0ABF20F}"/>
              </a:ext>
            </a:extLst>
          </p:cNvPr>
          <p:cNvSpPr/>
          <p:nvPr userDrawn="1"/>
        </p:nvSpPr>
        <p:spPr>
          <a:xfrm>
            <a:off x="0" y="0"/>
            <a:ext cx="12192000" cy="6003407"/>
          </a:xfrm>
          <a:prstGeom prst="rect">
            <a:avLst/>
          </a:prstGeom>
          <a:solidFill>
            <a:srgbClr val="EBF1F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AC1E4B-8FAA-78B8-E08E-8B765E0674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4" b="18824"/>
          <a:stretch/>
        </p:blipFill>
        <p:spPr>
          <a:xfrm>
            <a:off x="2317750" y="1260000"/>
            <a:ext cx="7556500" cy="4711629"/>
          </a:xfrm>
          <a:prstGeom prst="rect">
            <a:avLst/>
          </a:prstGeom>
        </p:spPr>
      </p:pic>
      <p:sp>
        <p:nvSpPr>
          <p:cNvPr id="6" name="Google Shape;8;p13">
            <a:extLst>
              <a:ext uri="{FF2B5EF4-FFF2-40B4-BE49-F238E27FC236}">
                <a16:creationId xmlns:a16="http://schemas.microsoft.com/office/drawing/2014/main" id="{A7FE434E-ED69-6499-EA9B-0E67A0FA3C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288000"/>
            <a:ext cx="1136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6646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8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28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Relationship Id="rId27" Type="http://schemas.openxmlformats.org/officeDocument/2006/relationships/image" Target="../media/image6.sv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F4AC2-32E8-4C1A-19E2-24C2DC372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1CBCB-3F1D-2D7C-08AE-91282A87E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0A47286-A8E1-8C5B-5E35-5BA301E66661}"/>
              </a:ext>
            </a:extLst>
          </p:cNvPr>
          <p:cNvSpPr txBox="1">
            <a:spLocks/>
          </p:cNvSpPr>
          <p:nvPr userDrawn="1"/>
        </p:nvSpPr>
        <p:spPr>
          <a:xfrm>
            <a:off x="11618199" y="6353778"/>
            <a:ext cx="494967" cy="299389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noProof="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728F318-EC06-19F6-17CC-443FA24A8322}"/>
              </a:ext>
            </a:extLst>
          </p:cNvPr>
          <p:cNvGrpSpPr/>
          <p:nvPr userDrawn="1"/>
        </p:nvGrpSpPr>
        <p:grpSpPr>
          <a:xfrm>
            <a:off x="176232" y="6239098"/>
            <a:ext cx="5495163" cy="414703"/>
            <a:chOff x="838200" y="6304834"/>
            <a:chExt cx="5495163" cy="414703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68024BBA-AA2F-CF85-6DA1-A038F982C7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838200" y="6311900"/>
              <a:ext cx="1314038" cy="407003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0A783D73-6DC7-966A-2B15-5EADC1A6E1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2359225" y="6307052"/>
              <a:ext cx="957553" cy="411851"/>
            </a:xfrm>
            <a:prstGeom prst="rect">
              <a:avLst/>
            </a:prstGeom>
          </p:spPr>
        </p:pic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547C241E-8A29-17F0-5903-4622DFA61F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3523765" y="6304835"/>
              <a:ext cx="877824" cy="414068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A557856A-4968-AC5B-2BDD-24B1B1B316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4608576" y="6304834"/>
              <a:ext cx="1724787" cy="4147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135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81" r:id="rId2"/>
    <p:sldLayoutId id="2147483710" r:id="rId3"/>
    <p:sldLayoutId id="2147483706" r:id="rId4"/>
    <p:sldLayoutId id="2147483707" r:id="rId5"/>
    <p:sldLayoutId id="2147483713" r:id="rId6"/>
    <p:sldLayoutId id="2147483709" r:id="rId7"/>
    <p:sldLayoutId id="2147483712" r:id="rId8"/>
    <p:sldLayoutId id="214748371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715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rgbClr val="002060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F4AC2-32E8-4C1A-19E2-24C2DC372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1CBCB-3F1D-2D7C-08AE-91282A87E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0A47286-A8E1-8C5B-5E35-5BA301E66661}"/>
              </a:ext>
            </a:extLst>
          </p:cNvPr>
          <p:cNvSpPr txBox="1">
            <a:spLocks/>
          </p:cNvSpPr>
          <p:nvPr userDrawn="1"/>
        </p:nvSpPr>
        <p:spPr>
          <a:xfrm>
            <a:off x="11618199" y="6353778"/>
            <a:ext cx="494967" cy="365125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100" noProof="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57407D0-AD8D-C374-6137-D2E6DB2D43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4846" y="6235600"/>
            <a:ext cx="1336627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6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accent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rgbClr val="002060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9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4BD30-3097-2472-23F1-A61D71291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4546A4-E4AA-CBE4-7D3D-0780EE6B9907}"/>
              </a:ext>
            </a:extLst>
          </p:cNvPr>
          <p:cNvSpPr/>
          <p:nvPr/>
        </p:nvSpPr>
        <p:spPr>
          <a:xfrm>
            <a:off x="6096000" y="0"/>
            <a:ext cx="6096000" cy="5459526"/>
          </a:xfrm>
          <a:prstGeom prst="rect">
            <a:avLst/>
          </a:prstGeom>
          <a:solidFill>
            <a:srgbClr val="EDE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40D71FD-44FF-A5C3-7AFA-0725737859E3}"/>
              </a:ext>
            </a:extLst>
          </p:cNvPr>
          <p:cNvSpPr/>
          <p:nvPr/>
        </p:nvSpPr>
        <p:spPr>
          <a:xfrm>
            <a:off x="6096000" y="4470750"/>
            <a:ext cx="6096000" cy="108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ZoneTexte 6">
            <a:extLst>
              <a:ext uri="{FF2B5EF4-FFF2-40B4-BE49-F238E27FC236}">
                <a16:creationId xmlns:a16="http://schemas.microsoft.com/office/drawing/2014/main" id="{577C709E-7751-23ED-A912-1065728AD940}"/>
              </a:ext>
            </a:extLst>
          </p:cNvPr>
          <p:cNvSpPr txBox="1"/>
          <p:nvPr/>
        </p:nvSpPr>
        <p:spPr>
          <a:xfrm>
            <a:off x="6719274" y="1736229"/>
            <a:ext cx="5138578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3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Clinical management of rape and intimate partner violence in emergencies </a:t>
            </a:r>
          </a:p>
          <a:p>
            <a:r>
              <a:rPr lang="en-GB" sz="21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 curriculum for health workers</a:t>
            </a:r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7C993136-C43E-2FCD-D90E-90FC52836B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2617" y="4792635"/>
            <a:ext cx="4825832" cy="541871"/>
          </a:xfrm>
        </p:spPr>
        <p:txBody>
          <a:bodyPr rtlCol="0" anchor="t">
            <a:noAutofit/>
          </a:bodyPr>
          <a:lstStyle>
            <a:lvl1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r>
              <a:rPr lang="en-GB" sz="2800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 slides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88CCA7-0902-6E18-B371-BAED340F089C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7" name="Picture 36" descr="A black and white world map&#10;&#10;Description automatically generated">
            <a:extLst>
              <a:ext uri="{FF2B5EF4-FFF2-40B4-BE49-F238E27FC236}">
                <a16:creationId xmlns:a16="http://schemas.microsoft.com/office/drawing/2014/main" id="{5CD145EB-5C1A-8624-F04B-E60757EA1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451"/>
            <a:ext cx="6120000" cy="479044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7C46BF6-6FD2-A893-BD7A-5055CB08BA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6640" y="481433"/>
            <a:ext cx="1152000" cy="1152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E2AC3E2-8AAB-41B0-CE80-CBC9A141A13C}"/>
              </a:ext>
            </a:extLst>
          </p:cNvPr>
          <p:cNvGrpSpPr/>
          <p:nvPr/>
        </p:nvGrpSpPr>
        <p:grpSpPr>
          <a:xfrm>
            <a:off x="6766400" y="6018223"/>
            <a:ext cx="4739987" cy="415055"/>
            <a:chOff x="3414584" y="6180774"/>
            <a:chExt cx="5380825" cy="471170"/>
          </a:xfrm>
        </p:grpSpPr>
        <p:pic>
          <p:nvPicPr>
            <p:cNvPr id="23" name="Image 20">
              <a:extLst>
                <a:ext uri="{FF2B5EF4-FFF2-40B4-BE49-F238E27FC236}">
                  <a16:creationId xmlns:a16="http://schemas.microsoft.com/office/drawing/2014/main" id="{B482112D-2116-AA7C-2443-F5E8C098A631}"/>
                </a:ext>
              </a:extLst>
            </p:cNvPr>
            <p:cNvPicPr>
              <a:picLocks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40985" y="6199824"/>
              <a:ext cx="725170" cy="41402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3EFC764-A759-AEE2-F5B7-75C58830E18D}"/>
                </a:ext>
              </a:extLst>
            </p:cNvPr>
            <p:cNvGrpSpPr>
              <a:grpSpLocks/>
            </p:cNvGrpSpPr>
            <p:nvPr/>
          </p:nvGrpSpPr>
          <p:grpSpPr>
            <a:xfrm>
              <a:off x="5665974" y="6311584"/>
              <a:ext cx="571967" cy="213640"/>
              <a:chOff x="-6" y="0"/>
              <a:chExt cx="571967" cy="214271"/>
            </a:xfrm>
          </p:grpSpPr>
          <p:sp>
            <p:nvSpPr>
              <p:cNvPr id="28" name="Graphic 22">
                <a:extLst>
                  <a:ext uri="{FF2B5EF4-FFF2-40B4-BE49-F238E27FC236}">
                    <a16:creationId xmlns:a16="http://schemas.microsoft.com/office/drawing/2014/main" id="{2694F807-BB11-86ED-502B-BEE1103F2C2E}"/>
                  </a:ext>
                </a:extLst>
              </p:cNvPr>
              <p:cNvSpPr/>
              <p:nvPr/>
            </p:nvSpPr>
            <p:spPr>
              <a:xfrm>
                <a:off x="502111" y="123249"/>
                <a:ext cx="69850" cy="89535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89535">
                    <a:moveTo>
                      <a:pt x="0" y="0"/>
                    </a:moveTo>
                    <a:lnTo>
                      <a:pt x="0" y="88950"/>
                    </a:lnTo>
                    <a:lnTo>
                      <a:pt x="17487" y="88950"/>
                    </a:lnTo>
                    <a:lnTo>
                      <a:pt x="17487" y="59156"/>
                    </a:lnTo>
                    <a:lnTo>
                      <a:pt x="50963" y="59156"/>
                    </a:lnTo>
                    <a:lnTo>
                      <a:pt x="48958" y="55880"/>
                    </a:lnTo>
                    <a:lnTo>
                      <a:pt x="50926" y="54635"/>
                    </a:lnTo>
                    <a:lnTo>
                      <a:pt x="52501" y="53695"/>
                    </a:lnTo>
                    <a:lnTo>
                      <a:pt x="59397" y="49072"/>
                    </a:lnTo>
                    <a:lnTo>
                      <a:pt x="62839" y="44094"/>
                    </a:lnTo>
                    <a:lnTo>
                      <a:pt x="63176" y="42811"/>
                    </a:lnTo>
                    <a:lnTo>
                      <a:pt x="17525" y="42811"/>
                    </a:lnTo>
                    <a:lnTo>
                      <a:pt x="17525" y="17272"/>
                    </a:lnTo>
                    <a:lnTo>
                      <a:pt x="24549" y="17081"/>
                    </a:lnTo>
                    <a:lnTo>
                      <a:pt x="31496" y="16370"/>
                    </a:lnTo>
                    <a:lnTo>
                      <a:pt x="62279" y="16370"/>
                    </a:lnTo>
                    <a:lnTo>
                      <a:pt x="21234" y="495"/>
                    </a:lnTo>
                    <a:lnTo>
                      <a:pt x="0" y="0"/>
                    </a:lnTo>
                    <a:close/>
                  </a:path>
                  <a:path w="69850" h="89535">
                    <a:moveTo>
                      <a:pt x="50963" y="59156"/>
                    </a:moveTo>
                    <a:lnTo>
                      <a:pt x="31114" y="59156"/>
                    </a:lnTo>
                    <a:lnTo>
                      <a:pt x="49618" y="88950"/>
                    </a:lnTo>
                    <a:lnTo>
                      <a:pt x="69227" y="88950"/>
                    </a:lnTo>
                    <a:lnTo>
                      <a:pt x="55702" y="66840"/>
                    </a:lnTo>
                    <a:lnTo>
                      <a:pt x="50963" y="59156"/>
                    </a:lnTo>
                    <a:close/>
                  </a:path>
                  <a:path w="69850" h="89535">
                    <a:moveTo>
                      <a:pt x="24803" y="42367"/>
                    </a:moveTo>
                    <a:lnTo>
                      <a:pt x="17525" y="42811"/>
                    </a:lnTo>
                    <a:lnTo>
                      <a:pt x="63176" y="42811"/>
                    </a:lnTo>
                    <a:lnTo>
                      <a:pt x="63253" y="42519"/>
                    </a:lnTo>
                    <a:lnTo>
                      <a:pt x="31623" y="42519"/>
                    </a:lnTo>
                    <a:lnTo>
                      <a:pt x="24803" y="42367"/>
                    </a:lnTo>
                    <a:close/>
                  </a:path>
                  <a:path w="69850" h="89535">
                    <a:moveTo>
                      <a:pt x="62279" y="16370"/>
                    </a:moveTo>
                    <a:lnTo>
                      <a:pt x="31496" y="16370"/>
                    </a:lnTo>
                    <a:lnTo>
                      <a:pt x="43662" y="19354"/>
                    </a:lnTo>
                    <a:lnTo>
                      <a:pt x="46913" y="24015"/>
                    </a:lnTo>
                    <a:lnTo>
                      <a:pt x="47015" y="29514"/>
                    </a:lnTo>
                    <a:lnTo>
                      <a:pt x="47116" y="35356"/>
                    </a:lnTo>
                    <a:lnTo>
                      <a:pt x="44030" y="40373"/>
                    </a:lnTo>
                    <a:lnTo>
                      <a:pt x="31623" y="42519"/>
                    </a:lnTo>
                    <a:lnTo>
                      <a:pt x="63253" y="42519"/>
                    </a:lnTo>
                    <a:lnTo>
                      <a:pt x="64477" y="37858"/>
                    </a:lnTo>
                    <a:lnTo>
                      <a:pt x="65379" y="25282"/>
                    </a:lnTo>
                    <a:lnTo>
                      <a:pt x="62279" y="16370"/>
                    </a:lnTo>
                    <a:close/>
                  </a:path>
                </a:pathLst>
              </a:custGeom>
              <a:solidFill>
                <a:srgbClr val="090909"/>
              </a:solidFill>
            </p:spPr>
            <p:txBody>
              <a:bodyPr wrap="square" lIns="0" tIns="0" rIns="0" bIns="0" rtlCol="0">
                <a:prstTxWarp prst="textNoShape">
                  <a:avLst/>
                </a:prstTxWarp>
                <a:noAutofit/>
              </a:bodyPr>
              <a:lstStyle/>
              <a:p>
                <a:endParaRPr lang="en-GB" noProof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9" name="Graphic 23">
                <a:extLst>
                  <a:ext uri="{FF2B5EF4-FFF2-40B4-BE49-F238E27FC236}">
                    <a16:creationId xmlns:a16="http://schemas.microsoft.com/office/drawing/2014/main" id="{51F9FAD4-8E26-AE6A-A20F-B24AC9787213}"/>
                  </a:ext>
                </a:extLst>
              </p:cNvPr>
              <p:cNvSpPr/>
              <p:nvPr/>
            </p:nvSpPr>
            <p:spPr>
              <a:xfrm>
                <a:off x="417433" y="59"/>
                <a:ext cx="73025" cy="87630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87630">
                    <a:moveTo>
                      <a:pt x="72796" y="12"/>
                    </a:moveTo>
                    <a:lnTo>
                      <a:pt x="55016" y="12"/>
                    </a:lnTo>
                    <a:lnTo>
                      <a:pt x="55016" y="34391"/>
                    </a:lnTo>
                    <a:lnTo>
                      <a:pt x="17449" y="34391"/>
                    </a:lnTo>
                    <a:lnTo>
                      <a:pt x="17449" y="0"/>
                    </a:lnTo>
                    <a:lnTo>
                      <a:pt x="0" y="0"/>
                    </a:lnTo>
                    <a:lnTo>
                      <a:pt x="0" y="87629"/>
                    </a:lnTo>
                    <a:lnTo>
                      <a:pt x="17729" y="87629"/>
                    </a:lnTo>
                    <a:lnTo>
                      <a:pt x="17729" y="52196"/>
                    </a:lnTo>
                    <a:lnTo>
                      <a:pt x="55372" y="52196"/>
                    </a:lnTo>
                    <a:lnTo>
                      <a:pt x="55372" y="87401"/>
                    </a:lnTo>
                    <a:lnTo>
                      <a:pt x="72796" y="87401"/>
                    </a:lnTo>
                    <a:lnTo>
                      <a:pt x="72796" y="12"/>
                    </a:lnTo>
                    <a:close/>
                  </a:path>
                </a:pathLst>
              </a:custGeom>
              <a:solidFill>
                <a:srgbClr val="1FA0DA"/>
              </a:solidFill>
            </p:spPr>
            <p:txBody>
              <a:bodyPr wrap="square" lIns="0" tIns="0" rIns="0" bIns="0" rtlCol="0">
                <a:prstTxWarp prst="textNoShape">
                  <a:avLst/>
                </a:prstTxWarp>
                <a:noAutofit/>
              </a:bodyPr>
              <a:lstStyle/>
              <a:p>
                <a:endParaRPr lang="en-GB" noProof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0" name="Graphic 24">
                <a:extLst>
                  <a:ext uri="{FF2B5EF4-FFF2-40B4-BE49-F238E27FC236}">
                    <a16:creationId xmlns:a16="http://schemas.microsoft.com/office/drawing/2014/main" id="{9FABF46A-D98B-9B79-497C-2FDB2C035461}"/>
                  </a:ext>
                </a:extLst>
              </p:cNvPr>
              <p:cNvSpPr/>
              <p:nvPr/>
            </p:nvSpPr>
            <p:spPr>
              <a:xfrm>
                <a:off x="419887" y="124131"/>
                <a:ext cx="62865" cy="88265"/>
              </a:xfrm>
              <a:custGeom>
                <a:avLst/>
                <a:gdLst/>
                <a:ahLst/>
                <a:cxnLst/>
                <a:rect l="l" t="t" r="r" b="b"/>
                <a:pathLst>
                  <a:path w="62865" h="88265">
                    <a:moveTo>
                      <a:pt x="62052" y="0"/>
                    </a:moveTo>
                    <a:lnTo>
                      <a:pt x="0" y="0"/>
                    </a:lnTo>
                    <a:lnTo>
                      <a:pt x="0" y="88061"/>
                    </a:lnTo>
                    <a:lnTo>
                      <a:pt x="62687" y="88061"/>
                    </a:lnTo>
                    <a:lnTo>
                      <a:pt x="62687" y="71361"/>
                    </a:lnTo>
                    <a:lnTo>
                      <a:pt x="17856" y="71361"/>
                    </a:lnTo>
                    <a:lnTo>
                      <a:pt x="17856" y="50926"/>
                    </a:lnTo>
                    <a:lnTo>
                      <a:pt x="52628" y="50926"/>
                    </a:lnTo>
                    <a:lnTo>
                      <a:pt x="52628" y="34670"/>
                    </a:lnTo>
                    <a:lnTo>
                      <a:pt x="17741" y="34670"/>
                    </a:lnTo>
                    <a:lnTo>
                      <a:pt x="17741" y="16294"/>
                    </a:lnTo>
                    <a:lnTo>
                      <a:pt x="62052" y="16294"/>
                    </a:lnTo>
                    <a:lnTo>
                      <a:pt x="62052" y="0"/>
                    </a:lnTo>
                    <a:close/>
                  </a:path>
                </a:pathLst>
              </a:custGeom>
              <a:solidFill>
                <a:srgbClr val="090909"/>
              </a:solidFill>
            </p:spPr>
            <p:txBody>
              <a:bodyPr wrap="square" lIns="0" tIns="0" rIns="0" bIns="0" rtlCol="0">
                <a:prstTxWarp prst="textNoShape">
                  <a:avLst/>
                </a:prstTxWarp>
                <a:noAutofit/>
              </a:bodyPr>
              <a:lstStyle/>
              <a:p>
                <a:endParaRPr lang="en-GB" noProof="0" dirty="0">
                  <a:latin typeface="Arial" panose="020B0604020202020204" pitchFamily="34" charset="0"/>
                </a:endParaRPr>
              </a:p>
            </p:txBody>
          </p:sp>
          <p:pic>
            <p:nvPicPr>
              <p:cNvPr id="31" name="Image 25">
                <a:extLst>
                  <a:ext uri="{FF2B5EF4-FFF2-40B4-BE49-F238E27FC236}">
                    <a16:creationId xmlns:a16="http://schemas.microsoft.com/office/drawing/2014/main" id="{35A218CC-2D5C-F326-CC45-7990555F123F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714" y="153"/>
                <a:ext cx="73025" cy="87388"/>
              </a:xfrm>
              <a:prstGeom prst="rect">
                <a:avLst/>
              </a:prstGeom>
            </p:spPr>
          </p:pic>
          <p:sp>
            <p:nvSpPr>
              <p:cNvPr id="32" name="Graphic 26">
                <a:extLst>
                  <a:ext uri="{FF2B5EF4-FFF2-40B4-BE49-F238E27FC236}">
                    <a16:creationId xmlns:a16="http://schemas.microsoft.com/office/drawing/2014/main" id="{4CCAB5D4-3875-BF6B-E5CD-3F0A8F35A98F}"/>
                  </a:ext>
                </a:extLst>
              </p:cNvPr>
              <p:cNvSpPr/>
              <p:nvPr/>
            </p:nvSpPr>
            <p:spPr>
              <a:xfrm>
                <a:off x="100006" y="60"/>
                <a:ext cx="169545" cy="88265"/>
              </a:xfrm>
              <a:custGeom>
                <a:avLst/>
                <a:gdLst/>
                <a:ahLst/>
                <a:cxnLst/>
                <a:rect l="l" t="t" r="r" b="b"/>
                <a:pathLst>
                  <a:path w="169545" h="88265">
                    <a:moveTo>
                      <a:pt x="62750" y="71374"/>
                    </a:moveTo>
                    <a:lnTo>
                      <a:pt x="17805" y="71374"/>
                    </a:lnTo>
                    <a:lnTo>
                      <a:pt x="17805" y="50761"/>
                    </a:lnTo>
                    <a:lnTo>
                      <a:pt x="52705" y="50761"/>
                    </a:lnTo>
                    <a:lnTo>
                      <a:pt x="52705" y="34480"/>
                    </a:lnTo>
                    <a:lnTo>
                      <a:pt x="17767" y="34480"/>
                    </a:lnTo>
                    <a:lnTo>
                      <a:pt x="17767" y="16129"/>
                    </a:lnTo>
                    <a:lnTo>
                      <a:pt x="62001" y="16129"/>
                    </a:lnTo>
                    <a:lnTo>
                      <a:pt x="62001" y="50"/>
                    </a:lnTo>
                    <a:lnTo>
                      <a:pt x="0" y="50"/>
                    </a:lnTo>
                    <a:lnTo>
                      <a:pt x="0" y="87731"/>
                    </a:lnTo>
                    <a:lnTo>
                      <a:pt x="62750" y="87731"/>
                    </a:lnTo>
                    <a:lnTo>
                      <a:pt x="62750" y="71374"/>
                    </a:lnTo>
                    <a:close/>
                  </a:path>
                  <a:path w="169545" h="88265">
                    <a:moveTo>
                      <a:pt x="168998" y="87718"/>
                    </a:moveTo>
                    <a:lnTo>
                      <a:pt x="162090" y="73355"/>
                    </a:lnTo>
                    <a:lnTo>
                      <a:pt x="153873" y="56261"/>
                    </a:lnTo>
                    <a:lnTo>
                      <a:pt x="139611" y="26568"/>
                    </a:lnTo>
                    <a:lnTo>
                      <a:pt x="134404" y="15748"/>
                    </a:lnTo>
                    <a:lnTo>
                      <a:pt x="134404" y="56261"/>
                    </a:lnTo>
                    <a:lnTo>
                      <a:pt x="106578" y="56261"/>
                    </a:lnTo>
                    <a:lnTo>
                      <a:pt x="120459" y="26568"/>
                    </a:lnTo>
                    <a:lnTo>
                      <a:pt x="134404" y="56261"/>
                    </a:lnTo>
                    <a:lnTo>
                      <a:pt x="134404" y="15748"/>
                    </a:lnTo>
                    <a:lnTo>
                      <a:pt x="126834" y="0"/>
                    </a:lnTo>
                    <a:lnTo>
                      <a:pt x="114134" y="0"/>
                    </a:lnTo>
                    <a:lnTo>
                      <a:pt x="72009" y="87566"/>
                    </a:lnTo>
                    <a:lnTo>
                      <a:pt x="91719" y="87566"/>
                    </a:lnTo>
                    <a:lnTo>
                      <a:pt x="98691" y="73355"/>
                    </a:lnTo>
                    <a:lnTo>
                      <a:pt x="142214" y="73355"/>
                    </a:lnTo>
                    <a:lnTo>
                      <a:pt x="149212" y="87566"/>
                    </a:lnTo>
                    <a:lnTo>
                      <a:pt x="149288" y="87718"/>
                    </a:lnTo>
                    <a:lnTo>
                      <a:pt x="168998" y="87718"/>
                    </a:lnTo>
                    <a:close/>
                  </a:path>
                </a:pathLst>
              </a:custGeom>
              <a:solidFill>
                <a:srgbClr val="1FA0DA"/>
              </a:solidFill>
            </p:spPr>
            <p:txBody>
              <a:bodyPr wrap="square" lIns="0" tIns="0" rIns="0" bIns="0" rtlCol="0">
                <a:prstTxWarp prst="textNoShape">
                  <a:avLst/>
                </a:prstTxWarp>
                <a:noAutofit/>
              </a:bodyPr>
              <a:lstStyle/>
              <a:p>
                <a:endParaRPr lang="en-GB" noProof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Graphic 27">
                <a:extLst>
                  <a:ext uri="{FF2B5EF4-FFF2-40B4-BE49-F238E27FC236}">
                    <a16:creationId xmlns:a16="http://schemas.microsoft.com/office/drawing/2014/main" id="{E6F1048F-74CF-A737-B10D-6C0666E5C812}"/>
                  </a:ext>
                </a:extLst>
              </p:cNvPr>
              <p:cNvSpPr/>
              <p:nvPr/>
            </p:nvSpPr>
            <p:spPr>
              <a:xfrm>
                <a:off x="-6" y="122196"/>
                <a:ext cx="407670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407670" h="92075">
                    <a:moveTo>
                      <a:pt x="86550" y="65697"/>
                    </a:moveTo>
                    <a:lnTo>
                      <a:pt x="69811" y="61277"/>
                    </a:lnTo>
                    <a:lnTo>
                      <a:pt x="59905" y="69850"/>
                    </a:lnTo>
                    <a:lnTo>
                      <a:pt x="48945" y="73888"/>
                    </a:lnTo>
                    <a:lnTo>
                      <a:pt x="37909" y="73291"/>
                    </a:lnTo>
                    <a:lnTo>
                      <a:pt x="27813" y="67957"/>
                    </a:lnTo>
                    <a:lnTo>
                      <a:pt x="21183" y="59105"/>
                    </a:lnTo>
                    <a:lnTo>
                      <a:pt x="18415" y="47993"/>
                    </a:lnTo>
                    <a:lnTo>
                      <a:pt x="19646" y="36487"/>
                    </a:lnTo>
                    <a:lnTo>
                      <a:pt x="24993" y="26454"/>
                    </a:lnTo>
                    <a:lnTo>
                      <a:pt x="34074" y="19596"/>
                    </a:lnTo>
                    <a:lnTo>
                      <a:pt x="44894" y="17589"/>
                    </a:lnTo>
                    <a:lnTo>
                      <a:pt x="56654" y="20396"/>
                    </a:lnTo>
                    <a:lnTo>
                      <a:pt x="68529" y="28054"/>
                    </a:lnTo>
                    <a:lnTo>
                      <a:pt x="85496" y="23495"/>
                    </a:lnTo>
                    <a:lnTo>
                      <a:pt x="76504" y="11531"/>
                    </a:lnTo>
                    <a:lnTo>
                      <a:pt x="63792" y="3517"/>
                    </a:lnTo>
                    <a:lnTo>
                      <a:pt x="48780" y="0"/>
                    </a:lnTo>
                    <a:lnTo>
                      <a:pt x="32969" y="1574"/>
                    </a:lnTo>
                    <a:lnTo>
                      <a:pt x="18592" y="8331"/>
                    </a:lnTo>
                    <a:lnTo>
                      <a:pt x="7886" y="19291"/>
                    </a:lnTo>
                    <a:lnTo>
                      <a:pt x="1473" y="33502"/>
                    </a:lnTo>
                    <a:lnTo>
                      <a:pt x="0" y="50025"/>
                    </a:lnTo>
                    <a:lnTo>
                      <a:pt x="3873" y="65443"/>
                    </a:lnTo>
                    <a:lnTo>
                      <a:pt x="12547" y="78193"/>
                    </a:lnTo>
                    <a:lnTo>
                      <a:pt x="25057" y="87274"/>
                    </a:lnTo>
                    <a:lnTo>
                      <a:pt x="40449" y="91706"/>
                    </a:lnTo>
                    <a:lnTo>
                      <a:pt x="55486" y="90881"/>
                    </a:lnTo>
                    <a:lnTo>
                      <a:pt x="69202" y="85725"/>
                    </a:lnTo>
                    <a:lnTo>
                      <a:pt x="80073" y="77050"/>
                    </a:lnTo>
                    <a:lnTo>
                      <a:pt x="86550" y="65697"/>
                    </a:lnTo>
                    <a:close/>
                  </a:path>
                  <a:path w="407670" h="92075">
                    <a:moveTo>
                      <a:pt x="248310" y="5041"/>
                    </a:moveTo>
                    <a:lnTo>
                      <a:pt x="247891" y="1981"/>
                    </a:lnTo>
                    <a:lnTo>
                      <a:pt x="230530" y="1981"/>
                    </a:lnTo>
                    <a:lnTo>
                      <a:pt x="230479" y="56045"/>
                    </a:lnTo>
                    <a:lnTo>
                      <a:pt x="230009" y="58445"/>
                    </a:lnTo>
                    <a:lnTo>
                      <a:pt x="227469" y="65659"/>
                    </a:lnTo>
                    <a:lnTo>
                      <a:pt x="223088" y="70967"/>
                    </a:lnTo>
                    <a:lnTo>
                      <a:pt x="217068" y="74244"/>
                    </a:lnTo>
                    <a:lnTo>
                      <a:pt x="209588" y="75349"/>
                    </a:lnTo>
                    <a:lnTo>
                      <a:pt x="202044" y="74231"/>
                    </a:lnTo>
                    <a:lnTo>
                      <a:pt x="188417" y="5054"/>
                    </a:lnTo>
                    <a:lnTo>
                      <a:pt x="188010" y="1790"/>
                    </a:lnTo>
                    <a:lnTo>
                      <a:pt x="171183" y="1790"/>
                    </a:lnTo>
                    <a:lnTo>
                      <a:pt x="170840" y="31254"/>
                    </a:lnTo>
                    <a:lnTo>
                      <a:pt x="174650" y="72720"/>
                    </a:lnTo>
                    <a:lnTo>
                      <a:pt x="207899" y="91973"/>
                    </a:lnTo>
                    <a:lnTo>
                      <a:pt x="211023" y="91973"/>
                    </a:lnTo>
                    <a:lnTo>
                      <a:pt x="247497" y="62217"/>
                    </a:lnTo>
                    <a:lnTo>
                      <a:pt x="248285" y="55651"/>
                    </a:lnTo>
                    <a:lnTo>
                      <a:pt x="248310" y="5041"/>
                    </a:lnTo>
                    <a:close/>
                  </a:path>
                  <a:path w="407670" h="92075">
                    <a:moveTo>
                      <a:pt x="329971" y="54673"/>
                    </a:moveTo>
                    <a:lnTo>
                      <a:pt x="324980" y="47739"/>
                    </a:lnTo>
                    <a:lnTo>
                      <a:pt x="310438" y="40665"/>
                    </a:lnTo>
                    <a:lnTo>
                      <a:pt x="304126" y="38608"/>
                    </a:lnTo>
                    <a:lnTo>
                      <a:pt x="289928" y="33058"/>
                    </a:lnTo>
                    <a:lnTo>
                      <a:pt x="283159" y="29743"/>
                    </a:lnTo>
                    <a:lnTo>
                      <a:pt x="281063" y="27419"/>
                    </a:lnTo>
                    <a:lnTo>
                      <a:pt x="281825" y="20370"/>
                    </a:lnTo>
                    <a:lnTo>
                      <a:pt x="283921" y="18249"/>
                    </a:lnTo>
                    <a:lnTo>
                      <a:pt x="286918" y="16878"/>
                    </a:lnTo>
                    <a:lnTo>
                      <a:pt x="293725" y="15265"/>
                    </a:lnTo>
                    <a:lnTo>
                      <a:pt x="300443" y="16294"/>
                    </a:lnTo>
                    <a:lnTo>
                      <a:pt x="306336" y="19685"/>
                    </a:lnTo>
                    <a:lnTo>
                      <a:pt x="310680" y="25196"/>
                    </a:lnTo>
                    <a:lnTo>
                      <a:pt x="312318" y="28663"/>
                    </a:lnTo>
                    <a:lnTo>
                      <a:pt x="328828" y="24053"/>
                    </a:lnTo>
                    <a:lnTo>
                      <a:pt x="319087" y="8496"/>
                    </a:lnTo>
                    <a:lnTo>
                      <a:pt x="303733" y="914"/>
                    </a:lnTo>
                    <a:lnTo>
                      <a:pt x="286740" y="800"/>
                    </a:lnTo>
                    <a:lnTo>
                      <a:pt x="272059" y="7683"/>
                    </a:lnTo>
                    <a:lnTo>
                      <a:pt x="264769" y="17195"/>
                    </a:lnTo>
                    <a:lnTo>
                      <a:pt x="263067" y="27698"/>
                    </a:lnTo>
                    <a:lnTo>
                      <a:pt x="266852" y="37630"/>
                    </a:lnTo>
                    <a:lnTo>
                      <a:pt x="275958" y="45427"/>
                    </a:lnTo>
                    <a:lnTo>
                      <a:pt x="281381" y="48298"/>
                    </a:lnTo>
                    <a:lnTo>
                      <a:pt x="287401" y="50050"/>
                    </a:lnTo>
                    <a:lnTo>
                      <a:pt x="297345" y="54051"/>
                    </a:lnTo>
                    <a:lnTo>
                      <a:pt x="301637" y="55562"/>
                    </a:lnTo>
                    <a:lnTo>
                      <a:pt x="309295" y="59486"/>
                    </a:lnTo>
                    <a:lnTo>
                      <a:pt x="312000" y="62407"/>
                    </a:lnTo>
                    <a:lnTo>
                      <a:pt x="310527" y="71437"/>
                    </a:lnTo>
                    <a:lnTo>
                      <a:pt x="307365" y="73596"/>
                    </a:lnTo>
                    <a:lnTo>
                      <a:pt x="303415" y="74879"/>
                    </a:lnTo>
                    <a:lnTo>
                      <a:pt x="296341" y="75844"/>
                    </a:lnTo>
                    <a:lnTo>
                      <a:pt x="289483" y="74383"/>
                    </a:lnTo>
                    <a:lnTo>
                      <a:pt x="283502" y="70751"/>
                    </a:lnTo>
                    <a:lnTo>
                      <a:pt x="279019" y="65189"/>
                    </a:lnTo>
                    <a:lnTo>
                      <a:pt x="276809" y="60629"/>
                    </a:lnTo>
                    <a:lnTo>
                      <a:pt x="260210" y="65227"/>
                    </a:lnTo>
                    <a:lnTo>
                      <a:pt x="270052" y="82207"/>
                    </a:lnTo>
                    <a:lnTo>
                      <a:pt x="285051" y="90525"/>
                    </a:lnTo>
                    <a:lnTo>
                      <a:pt x="301625" y="91694"/>
                    </a:lnTo>
                    <a:lnTo>
                      <a:pt x="316242" y="87198"/>
                    </a:lnTo>
                    <a:lnTo>
                      <a:pt x="322122" y="83070"/>
                    </a:lnTo>
                    <a:lnTo>
                      <a:pt x="326402" y="77939"/>
                    </a:lnTo>
                    <a:lnTo>
                      <a:pt x="329031" y="71805"/>
                    </a:lnTo>
                    <a:lnTo>
                      <a:pt x="329933" y="64630"/>
                    </a:lnTo>
                    <a:lnTo>
                      <a:pt x="329971" y="54673"/>
                    </a:lnTo>
                    <a:close/>
                  </a:path>
                  <a:path w="407670" h="92075">
                    <a:moveTo>
                      <a:pt x="407466" y="2095"/>
                    </a:moveTo>
                    <a:lnTo>
                      <a:pt x="334924" y="2095"/>
                    </a:lnTo>
                    <a:lnTo>
                      <a:pt x="334924" y="18402"/>
                    </a:lnTo>
                    <a:lnTo>
                      <a:pt x="362102" y="18402"/>
                    </a:lnTo>
                    <a:lnTo>
                      <a:pt x="362102" y="89954"/>
                    </a:lnTo>
                    <a:lnTo>
                      <a:pt x="379768" y="89954"/>
                    </a:lnTo>
                    <a:lnTo>
                      <a:pt x="379768" y="18389"/>
                    </a:lnTo>
                    <a:lnTo>
                      <a:pt x="407466" y="18389"/>
                    </a:lnTo>
                    <a:lnTo>
                      <a:pt x="407466" y="2095"/>
                    </a:lnTo>
                    <a:close/>
                  </a:path>
                </a:pathLst>
              </a:custGeom>
              <a:solidFill>
                <a:srgbClr val="090909"/>
              </a:solidFill>
            </p:spPr>
            <p:txBody>
              <a:bodyPr wrap="square" lIns="0" tIns="0" rIns="0" bIns="0" rtlCol="0">
                <a:prstTxWarp prst="textNoShape">
                  <a:avLst/>
                </a:prstTxWarp>
                <a:noAutofit/>
              </a:bodyPr>
              <a:lstStyle/>
              <a:p>
                <a:endParaRPr lang="en-GB" noProof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Graphic 28">
                <a:extLst>
                  <a:ext uri="{FF2B5EF4-FFF2-40B4-BE49-F238E27FC236}">
                    <a16:creationId xmlns:a16="http://schemas.microsoft.com/office/drawing/2014/main" id="{CCDE07D4-9EFD-96AC-E11C-CBDF8905588D}"/>
                  </a:ext>
                </a:extLst>
              </p:cNvPr>
              <p:cNvSpPr/>
              <p:nvPr/>
            </p:nvSpPr>
            <p:spPr>
              <a:xfrm>
                <a:off x="332740" y="267"/>
                <a:ext cx="72390" cy="88265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88265">
                    <a:moveTo>
                      <a:pt x="72136" y="0"/>
                    </a:moveTo>
                    <a:lnTo>
                      <a:pt x="0" y="0"/>
                    </a:lnTo>
                    <a:lnTo>
                      <a:pt x="0" y="16040"/>
                    </a:lnTo>
                    <a:lnTo>
                      <a:pt x="26962" y="16040"/>
                    </a:lnTo>
                    <a:lnTo>
                      <a:pt x="26962" y="87693"/>
                    </a:lnTo>
                    <a:lnTo>
                      <a:pt x="45059" y="87693"/>
                    </a:lnTo>
                    <a:lnTo>
                      <a:pt x="45059" y="15887"/>
                    </a:lnTo>
                    <a:lnTo>
                      <a:pt x="72136" y="15887"/>
                    </a:lnTo>
                    <a:lnTo>
                      <a:pt x="72136" y="0"/>
                    </a:lnTo>
                    <a:close/>
                  </a:path>
                </a:pathLst>
              </a:custGeom>
              <a:solidFill>
                <a:srgbClr val="1FA0DA"/>
              </a:solidFill>
            </p:spPr>
            <p:txBody>
              <a:bodyPr wrap="square" lIns="0" tIns="0" rIns="0" bIns="0" rtlCol="0">
                <a:prstTxWarp prst="textNoShape">
                  <a:avLst/>
                </a:prstTxWarp>
                <a:noAutofit/>
              </a:bodyPr>
              <a:lstStyle/>
              <a:p>
                <a:endParaRPr lang="en-GB" noProof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6" name="Graphic 29">
                <a:extLst>
                  <a:ext uri="{FF2B5EF4-FFF2-40B4-BE49-F238E27FC236}">
                    <a16:creationId xmlns:a16="http://schemas.microsoft.com/office/drawing/2014/main" id="{2B4ED949-5E32-7FE5-867A-16012208AA85}"/>
                  </a:ext>
                </a:extLst>
              </p:cNvPr>
              <p:cNvSpPr/>
              <p:nvPr/>
            </p:nvSpPr>
            <p:spPr>
              <a:xfrm>
                <a:off x="99923" y="124103"/>
                <a:ext cx="60960" cy="8826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88265">
                    <a:moveTo>
                      <a:pt x="17551" y="0"/>
                    </a:moveTo>
                    <a:lnTo>
                      <a:pt x="0" y="0"/>
                    </a:lnTo>
                    <a:lnTo>
                      <a:pt x="0" y="87998"/>
                    </a:lnTo>
                    <a:lnTo>
                      <a:pt x="60718" y="87998"/>
                    </a:lnTo>
                    <a:lnTo>
                      <a:pt x="60718" y="71424"/>
                    </a:lnTo>
                    <a:lnTo>
                      <a:pt x="17551" y="71424"/>
                    </a:lnTo>
                    <a:lnTo>
                      <a:pt x="17551" y="0"/>
                    </a:lnTo>
                    <a:close/>
                  </a:path>
                </a:pathLst>
              </a:custGeom>
              <a:solidFill>
                <a:srgbClr val="090909"/>
              </a:solidFill>
            </p:spPr>
            <p:txBody>
              <a:bodyPr wrap="square" lIns="0" tIns="0" rIns="0" bIns="0" rtlCol="0">
                <a:prstTxWarp prst="textNoShape">
                  <a:avLst/>
                </a:prstTxWarp>
                <a:noAutofit/>
              </a:bodyPr>
              <a:lstStyle/>
              <a:p>
                <a:endParaRPr lang="en-GB" noProof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" name="Graphic 30">
                <a:extLst>
                  <a:ext uri="{FF2B5EF4-FFF2-40B4-BE49-F238E27FC236}">
                    <a16:creationId xmlns:a16="http://schemas.microsoft.com/office/drawing/2014/main" id="{CE17E1EC-E1EE-03F0-DA8A-3F3C5B8CA18E}"/>
                  </a:ext>
                </a:extLst>
              </p:cNvPr>
              <p:cNvSpPr/>
              <p:nvPr/>
            </p:nvSpPr>
            <p:spPr>
              <a:xfrm>
                <a:off x="278163" y="0"/>
                <a:ext cx="60960" cy="87630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87630">
                    <a:moveTo>
                      <a:pt x="17132" y="0"/>
                    </a:moveTo>
                    <a:lnTo>
                      <a:pt x="0" y="0"/>
                    </a:lnTo>
                    <a:lnTo>
                      <a:pt x="0" y="87553"/>
                    </a:lnTo>
                    <a:lnTo>
                      <a:pt x="60756" y="87553"/>
                    </a:lnTo>
                    <a:lnTo>
                      <a:pt x="60756" y="71424"/>
                    </a:lnTo>
                    <a:lnTo>
                      <a:pt x="17132" y="71424"/>
                    </a:lnTo>
                    <a:lnTo>
                      <a:pt x="17132" y="0"/>
                    </a:lnTo>
                    <a:close/>
                  </a:path>
                </a:pathLst>
              </a:custGeom>
              <a:solidFill>
                <a:srgbClr val="1FA0DA"/>
              </a:solidFill>
            </p:spPr>
            <p:txBody>
              <a:bodyPr wrap="square" lIns="0" tIns="0" rIns="0" bIns="0" rtlCol="0">
                <a:prstTxWarp prst="textNoShape">
                  <a:avLst/>
                </a:prstTxWarp>
                <a:noAutofit/>
              </a:bodyPr>
              <a:lstStyle/>
              <a:p>
                <a:endParaRPr lang="en-GB" noProof="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40" name="Graphic 31">
                <a:extLst>
                  <a:ext uri="{FF2B5EF4-FFF2-40B4-BE49-F238E27FC236}">
                    <a16:creationId xmlns:a16="http://schemas.microsoft.com/office/drawing/2014/main" id="{472273A8-AB6E-FDAF-159A-B9DFC93207D2}"/>
                  </a:ext>
                </a:extLst>
              </p:cNvPr>
              <p:cNvSpPr/>
              <p:nvPr/>
            </p:nvSpPr>
            <p:spPr>
              <a:xfrm>
                <a:off x="206584" y="26629"/>
                <a:ext cx="342900" cy="139700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39700">
                    <a:moveTo>
                      <a:pt x="27825" y="29692"/>
                    </a:moveTo>
                    <a:lnTo>
                      <a:pt x="13881" y="0"/>
                    </a:lnTo>
                    <a:lnTo>
                      <a:pt x="0" y="29692"/>
                    </a:lnTo>
                    <a:lnTo>
                      <a:pt x="27825" y="29692"/>
                    </a:lnTo>
                    <a:close/>
                  </a:path>
                  <a:path w="342900" h="139700">
                    <a:moveTo>
                      <a:pt x="342633" y="131978"/>
                    </a:moveTo>
                    <a:lnTo>
                      <a:pt x="342430" y="120637"/>
                    </a:lnTo>
                    <a:lnTo>
                      <a:pt x="339178" y="115976"/>
                    </a:lnTo>
                    <a:lnTo>
                      <a:pt x="327012" y="112991"/>
                    </a:lnTo>
                    <a:lnTo>
                      <a:pt x="320065" y="113703"/>
                    </a:lnTo>
                    <a:lnTo>
                      <a:pt x="313042" y="113893"/>
                    </a:lnTo>
                    <a:lnTo>
                      <a:pt x="313042" y="139433"/>
                    </a:lnTo>
                    <a:lnTo>
                      <a:pt x="320319" y="138988"/>
                    </a:lnTo>
                    <a:lnTo>
                      <a:pt x="327139" y="139141"/>
                    </a:lnTo>
                    <a:lnTo>
                      <a:pt x="339547" y="136994"/>
                    </a:lnTo>
                    <a:lnTo>
                      <a:pt x="342633" y="131978"/>
                    </a:lnTo>
                    <a:close/>
                  </a:path>
                </a:pathLst>
              </a:custGeom>
              <a:solidFill>
                <a:srgbClr val="FDFEFF"/>
              </a:solidFill>
            </p:spPr>
            <p:txBody>
              <a:bodyPr wrap="square" lIns="0" tIns="0" rIns="0" bIns="0" rtlCol="0">
                <a:prstTxWarp prst="textNoShape">
                  <a:avLst/>
                </a:prstTxWarp>
                <a:noAutofit/>
              </a:bodyPr>
              <a:lstStyle/>
              <a:p>
                <a:endParaRPr lang="en-GB" noProof="0" dirty="0"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25" name="Image 32">
              <a:extLst>
                <a:ext uri="{FF2B5EF4-FFF2-40B4-BE49-F238E27FC236}">
                  <a16:creationId xmlns:a16="http://schemas.microsoft.com/office/drawing/2014/main" id="{E26B9C16-6315-E0FB-093D-FA290CC9FD32}"/>
                </a:ext>
              </a:extLst>
            </p:cNvPr>
            <p:cNvPicPr>
              <a:picLocks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21785" y="6180774"/>
              <a:ext cx="470535" cy="471170"/>
            </a:xfrm>
            <a:prstGeom prst="rect">
              <a:avLst/>
            </a:prstGeom>
          </p:spPr>
        </p:pic>
        <p:pic>
          <p:nvPicPr>
            <p:cNvPr id="26" name="Image 33">
              <a:extLst>
                <a:ext uri="{FF2B5EF4-FFF2-40B4-BE49-F238E27FC236}">
                  <a16:creationId xmlns:a16="http://schemas.microsoft.com/office/drawing/2014/main" id="{D5EF02FD-7F91-4A56-A4CB-C5908569F570}"/>
                </a:ext>
              </a:extLst>
            </p:cNvPr>
            <p:cNvPicPr>
              <a:picLocks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414584" y="6180774"/>
              <a:ext cx="1476375" cy="452120"/>
            </a:xfrm>
            <a:prstGeom prst="rect">
              <a:avLst/>
            </a:prstGeom>
          </p:spPr>
        </p:pic>
        <p:pic>
          <p:nvPicPr>
            <p:cNvPr id="27" name="Image 34">
              <a:extLst>
                <a:ext uri="{FF2B5EF4-FFF2-40B4-BE49-F238E27FC236}">
                  <a16:creationId xmlns:a16="http://schemas.microsoft.com/office/drawing/2014/main" id="{BFEFA471-893A-8891-8D20-7D07DB5621CA}"/>
                </a:ext>
              </a:extLst>
            </p:cNvPr>
            <p:cNvPicPr>
              <a:picLocks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69199" y="6191622"/>
              <a:ext cx="1426210" cy="414490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018A4D5-B385-0B57-AC0E-3FA309C49F8C}"/>
              </a:ext>
            </a:extLst>
          </p:cNvPr>
          <p:cNvSpPr/>
          <p:nvPr/>
        </p:nvSpPr>
        <p:spPr>
          <a:xfrm>
            <a:off x="11538449" y="6279542"/>
            <a:ext cx="638805" cy="493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976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138" descr="Close-up of two people holding hands"/>
          <p:cNvSpPr/>
          <p:nvPr/>
        </p:nvSpPr>
        <p:spPr>
          <a:xfrm>
            <a:off x="7400" y="-14717"/>
            <a:ext cx="6221201" cy="6828567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GB" sz="2400">
              <a:latin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4617D-0473-AC11-B810-4BE73A4882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Clinical simulation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21DBBA-688F-3282-09DB-4DB5EEE939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Session 14.</a:t>
            </a:r>
          </a:p>
        </p:txBody>
      </p:sp>
      <p:pic>
        <p:nvPicPr>
          <p:cNvPr id="6" name="Google Shape;130;p2">
            <a:extLst>
              <a:ext uri="{FF2B5EF4-FFF2-40B4-BE49-F238E27FC236}">
                <a16:creationId xmlns:a16="http://schemas.microsoft.com/office/drawing/2014/main" id="{D641FA69-6D67-9E61-C9D9-FD11D7AEDB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8675" t="8159" r="13577" b="501"/>
          <a:stretch/>
        </p:blipFill>
        <p:spPr>
          <a:xfrm>
            <a:off x="-2" y="0"/>
            <a:ext cx="6696000" cy="60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28;p2">
            <a:extLst>
              <a:ext uri="{FF2B5EF4-FFF2-40B4-BE49-F238E27FC236}">
                <a16:creationId xmlns:a16="http://schemas.microsoft.com/office/drawing/2014/main" id="{CB37D493-219C-3DD8-58F8-CCF766996B3B}"/>
              </a:ext>
            </a:extLst>
          </p:cNvPr>
          <p:cNvSpPr txBox="1"/>
          <p:nvPr/>
        </p:nvSpPr>
        <p:spPr>
          <a:xfrm>
            <a:off x="5216206" y="5698278"/>
            <a:ext cx="1479792" cy="3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algn="r"/>
            <a:r>
              <a:rPr lang="en-ZA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UNFPA</a:t>
            </a:r>
            <a:endParaRPr lang="en-ZA" sz="2400"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3C09E0-90E1-E575-02CF-D36D11E0D558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GB" sz="1000" dirty="0">
                <a:latin typeface="Aptos" panose="020B0004020202020204" pitchFamily="34" charset="0"/>
              </a:rPr>
              <a:t>14.2</a:t>
            </a:r>
          </a:p>
        </p:txBody>
      </p:sp>
    </p:spTree>
    <p:extLst>
      <p:ext uri="{BB962C8B-B14F-4D97-AF65-F5344CB8AC3E}">
        <p14:creationId xmlns:p14="http://schemas.microsoft.com/office/powerpoint/2010/main" val="3281892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9" name="Google Shape;2389;p265"/>
          <p:cNvSpPr txBox="1"/>
          <p:nvPr/>
        </p:nvSpPr>
        <p:spPr>
          <a:xfrm>
            <a:off x="539508" y="1633254"/>
            <a:ext cx="11116686" cy="4122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R="118530">
              <a:spcAft>
                <a:spcPts val="800"/>
              </a:spcAft>
            </a:pPr>
            <a:r>
              <a:rPr lang="en-GB" sz="2400" u="sng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Objective 2:</a:t>
            </a:r>
            <a:r>
              <a:rPr lang="en-GB" sz="2400" dirty="0">
                <a:solidFill>
                  <a:srgbClr val="00B0F0"/>
                </a:solidFill>
                <a:latin typeface="Arial" panose="020B0604020202020204" pitchFamily="34" charset="0"/>
                <a:sym typeface="Arial"/>
              </a:rPr>
              <a:t>	Demonstrate behaviours and understand values contributing to 		safe and supportive services</a:t>
            </a:r>
            <a:endParaRPr lang="en-GB" sz="24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 marR="118530">
              <a:lnSpc>
                <a:spcPct val="108000"/>
              </a:lnSpc>
              <a:spcAft>
                <a:spcPts val="200"/>
              </a:spcAft>
            </a:pPr>
            <a:r>
              <a:rPr lang="en-GB" sz="2400" u="sng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Objective 3:</a:t>
            </a:r>
            <a:r>
              <a:rPr lang="en-GB" sz="2400" dirty="0">
                <a:solidFill>
                  <a:srgbClr val="00B0F0"/>
                </a:solidFill>
                <a:latin typeface="Arial" panose="020B0604020202020204" pitchFamily="34" charset="0"/>
                <a:sym typeface="Arial"/>
              </a:rPr>
              <a:t>	Demonstrate clinical skills appropriate to one’s scope of practice 		to respond to sexual assault and IPV</a:t>
            </a:r>
          </a:p>
          <a:p>
            <a:pPr marR="118530">
              <a:lnSpc>
                <a:spcPct val="108000"/>
              </a:lnSpc>
              <a:spcAft>
                <a:spcPts val="600"/>
              </a:spcAft>
            </a:pPr>
            <a:endParaRPr lang="en-GB" sz="1000" b="1" dirty="0">
              <a:solidFill>
                <a:schemeClr val="accent1"/>
              </a:solidFill>
              <a:latin typeface="Arial"/>
              <a:cs typeface="Arial"/>
              <a:sym typeface="Arial"/>
            </a:endParaRPr>
          </a:p>
          <a:p>
            <a:pPr marR="118530">
              <a:lnSpc>
                <a:spcPct val="108000"/>
              </a:lnSpc>
              <a:spcAft>
                <a:spcPts val="600"/>
              </a:spcAft>
            </a:pPr>
            <a:r>
              <a:rPr lang="en-GB" sz="2200" b="1" dirty="0">
                <a:solidFill>
                  <a:schemeClr val="accent1"/>
                </a:solidFill>
                <a:latin typeface="Arial"/>
                <a:cs typeface="Arial"/>
                <a:sym typeface="Arial"/>
              </a:rPr>
              <a:t>Competencies:</a:t>
            </a:r>
          </a:p>
          <a:p>
            <a:pPr marL="360000" marR="18626" indent="-360000">
              <a:lnSpc>
                <a:spcPct val="108000"/>
              </a:lnSpc>
              <a:spcAft>
                <a:spcPts val="6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Demonstrate clinical judgement to respond to survivor wishes and needs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60000" marR="18626" indent="-360000">
              <a:lnSpc>
                <a:spcPct val="108000"/>
              </a:lnSpc>
              <a:spcAft>
                <a:spcPts val="6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sym typeface="Arial"/>
              </a:rPr>
              <a:t>Demonstrate understanding of limitations to services offered to survivors in specific contexts</a:t>
            </a:r>
            <a:endParaRPr lang="en-GB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54BB7B-7669-44CF-3E7E-CEB477FED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Session objectives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E8DF1A-0F6A-EAB4-DFDA-DDB57BECF5D9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GB" sz="1000" dirty="0">
                <a:latin typeface="Aptos" panose="020B0004020202020204" pitchFamily="34" charset="0"/>
              </a:rPr>
              <a:t>14.3</a:t>
            </a:r>
          </a:p>
        </p:txBody>
      </p:sp>
    </p:spTree>
    <p:extLst>
      <p:ext uri="{BB962C8B-B14F-4D97-AF65-F5344CB8AC3E}">
        <p14:creationId xmlns:p14="http://schemas.microsoft.com/office/powerpoint/2010/main" val="669582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" name="Google Shape;2396;p266"/>
          <p:cNvSpPr txBox="1"/>
          <p:nvPr/>
        </p:nvSpPr>
        <p:spPr>
          <a:xfrm>
            <a:off x="0" y="1"/>
            <a:ext cx="12192000" cy="120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90000"/>
              </a:lnSpc>
              <a:spcAft>
                <a:spcPts val="800"/>
              </a:spcAft>
              <a:buClr>
                <a:srgbClr val="000000"/>
              </a:buClr>
              <a:buSzPts val="2400"/>
            </a:pPr>
            <a:r>
              <a:rPr lang="en-GB" sz="3400" b="1" dirty="0">
                <a:solidFill>
                  <a:schemeClr val="accent3"/>
                </a:solidFill>
                <a:latin typeface="+mj-lt"/>
                <a:cs typeface="Arial"/>
                <a:sym typeface="Arial"/>
              </a:rPr>
              <a:t>Session 14: That’s a wrap!</a:t>
            </a:r>
          </a:p>
        </p:txBody>
      </p:sp>
      <p:sp>
        <p:nvSpPr>
          <p:cNvPr id="2397" name="Google Shape;2397;p266"/>
          <p:cNvSpPr txBox="1"/>
          <p:nvPr/>
        </p:nvSpPr>
        <p:spPr>
          <a:xfrm>
            <a:off x="805543" y="1850571"/>
            <a:ext cx="10515600" cy="2810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457189" indent="-457189">
              <a:lnSpc>
                <a:spcPct val="108000"/>
              </a:lnSpc>
              <a:spcAft>
                <a:spcPts val="1800"/>
              </a:spcAft>
              <a:buClr>
                <a:schemeClr val="accent3"/>
              </a:buClr>
              <a:buSzPct val="125000"/>
              <a:buFont typeface="Wingdings" pitchFamily="2" charset="2"/>
              <a:buChar char="Ø"/>
            </a:pPr>
            <a:r>
              <a:rPr lang="en-GB" sz="2400" dirty="0">
                <a:latin typeface="Arial" panose="020B0604020202020204" pitchFamily="34" charset="0"/>
              </a:rPr>
              <a:t>Developing clinical skills requires practice</a:t>
            </a:r>
          </a:p>
          <a:p>
            <a:pPr marL="457189" indent="-457189">
              <a:lnSpc>
                <a:spcPct val="108000"/>
              </a:lnSpc>
              <a:spcAft>
                <a:spcPts val="1800"/>
              </a:spcAft>
              <a:buClr>
                <a:schemeClr val="accent3"/>
              </a:buClr>
              <a:buSzPct val="125000"/>
              <a:buFont typeface="Wingdings" pitchFamily="2" charset="2"/>
              <a:buChar char="Ø"/>
            </a:pPr>
            <a:r>
              <a:rPr lang="en-GB" sz="2400" dirty="0">
                <a:latin typeface="Arial" panose="020B0604020202020204" pitchFamily="34" charset="0"/>
              </a:rPr>
              <a:t>The more you practise, the more comfortable and skilled you will become</a:t>
            </a:r>
          </a:p>
          <a:p>
            <a:pPr marL="457189" indent="-457189">
              <a:lnSpc>
                <a:spcPct val="108000"/>
              </a:lnSpc>
              <a:spcAft>
                <a:spcPts val="1800"/>
              </a:spcAft>
              <a:buClr>
                <a:schemeClr val="accent3"/>
              </a:buClr>
              <a:buSzPct val="125000"/>
              <a:buFont typeface="Wingdings" pitchFamily="2" charset="2"/>
              <a:buChar char="Ø"/>
            </a:pPr>
            <a:r>
              <a:rPr lang="en-GB" sz="2400" dirty="0">
                <a:latin typeface="Arial" panose="020B0604020202020204" pitchFamily="34" charset="0"/>
              </a:rPr>
              <a:t>It is important to continue practising and obtaining feedback from colleagues and supervisors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1AC12B-9D06-E489-2F51-E25A67611C24}"/>
              </a:ext>
            </a:extLst>
          </p:cNvPr>
          <p:cNvSpPr txBox="1"/>
          <p:nvPr/>
        </p:nvSpPr>
        <p:spPr>
          <a:xfrm>
            <a:off x="11620072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GB" sz="1000" dirty="0">
                <a:latin typeface="Aptos" panose="020B0004020202020204" pitchFamily="34" charset="0"/>
              </a:rPr>
              <a:t>14.4</a:t>
            </a:r>
          </a:p>
        </p:txBody>
      </p:sp>
    </p:spTree>
    <p:extLst>
      <p:ext uri="{BB962C8B-B14F-4D97-AF65-F5344CB8AC3E}">
        <p14:creationId xmlns:p14="http://schemas.microsoft.com/office/powerpoint/2010/main" val="227999491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 4 - WHO">
  <a:themeElements>
    <a:clrScheme name="WHO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00205C"/>
      </a:accent1>
      <a:accent2>
        <a:srgbClr val="009ADE"/>
      </a:accent2>
      <a:accent3>
        <a:srgbClr val="F26829"/>
      </a:accent3>
      <a:accent4>
        <a:srgbClr val="A6228C"/>
      </a:accent4>
      <a:accent5>
        <a:srgbClr val="80BC00"/>
      </a:accent5>
      <a:accent6>
        <a:srgbClr val="5B2C86"/>
      </a:accent6>
      <a:hlink>
        <a:srgbClr val="009ADE"/>
      </a:hlink>
      <a:folHlink>
        <a:srgbClr val="009ADE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 5">
  <a:themeElements>
    <a:clrScheme name="WHO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00205C"/>
      </a:accent1>
      <a:accent2>
        <a:srgbClr val="009ADE"/>
      </a:accent2>
      <a:accent3>
        <a:srgbClr val="F26829"/>
      </a:accent3>
      <a:accent4>
        <a:srgbClr val="A6228C"/>
      </a:accent4>
      <a:accent5>
        <a:srgbClr val="80BC00"/>
      </a:accent5>
      <a:accent6>
        <a:srgbClr val="5B2C86"/>
      </a:accent6>
      <a:hlink>
        <a:srgbClr val="009ADE"/>
      </a:hlink>
      <a:folHlink>
        <a:srgbClr val="009ADE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F38BC797FB8841A9F0CD35402662DF" ma:contentTypeVersion="15" ma:contentTypeDescription="Create a new document." ma:contentTypeScope="" ma:versionID="99ced07fb5afd8f3080f0dbb565623de">
  <xsd:schema xmlns:xsd="http://www.w3.org/2001/XMLSchema" xmlns:xs="http://www.w3.org/2001/XMLSchema" xmlns:p="http://schemas.microsoft.com/office/2006/metadata/properties" xmlns:ns2="378195d7-c3f9-40f6-b052-ccfdcaa7f5e8" xmlns:ns3="95a69525-d3a7-4da9-92b2-a924b10b2f63" targetNamespace="http://schemas.microsoft.com/office/2006/metadata/properties" ma:root="true" ma:fieldsID="49b72808d499569d2c22931c840e3c90" ns2:_="" ns3:_="">
    <xsd:import namespace="378195d7-c3f9-40f6-b052-ccfdcaa7f5e8"/>
    <xsd:import namespace="95a69525-d3a7-4da9-92b2-a924b10b2f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8195d7-c3f9-40f6-b052-ccfdcaa7f5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a4eac88-8ae6-4a96-90c7-97bc93c844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a69525-d3a7-4da9-92b2-a924b10b2f6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2285f84-c2dd-47f7-9666-a0759b6a09ac}" ma:internalName="TaxCatchAll" ma:showField="CatchAllData" ma:web="95a69525-d3a7-4da9-92b2-a924b10b2f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5a69525-d3a7-4da9-92b2-a924b10b2f63" xsi:nil="true"/>
    <lcf76f155ced4ddcb4097134ff3c332f xmlns="378195d7-c3f9-40f6-b052-ccfdcaa7f5e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30C87CE-4053-4434-A300-0EB7CCD953D9}"/>
</file>

<file path=customXml/itemProps2.xml><?xml version="1.0" encoding="utf-8"?>
<ds:datastoreItem xmlns:ds="http://schemas.openxmlformats.org/officeDocument/2006/customXml" ds:itemID="{E7AEC9EA-2CEC-40BB-ADF8-D3F9BCEE8391}"/>
</file>

<file path=customXml/itemProps3.xml><?xml version="1.0" encoding="utf-8"?>
<ds:datastoreItem xmlns:ds="http://schemas.openxmlformats.org/officeDocument/2006/customXml" ds:itemID="{455DF94E-4A0F-4C5B-A49D-FB519A967D77}"/>
</file>

<file path=docProps/app.xml><?xml version="1.0" encoding="utf-8"?>
<Properties xmlns="http://schemas.openxmlformats.org/officeDocument/2006/extended-properties" xmlns:vt="http://schemas.openxmlformats.org/officeDocument/2006/docPropsVTypes">
  <TotalTime>21414</TotalTime>
  <Words>160</Words>
  <Application>Microsoft Office PowerPoint</Application>
  <PresentationFormat>Widescreen</PresentationFormat>
  <Paragraphs>24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Wingdings</vt:lpstr>
      <vt:lpstr>1_Office Theme 4 - WHO</vt:lpstr>
      <vt:lpstr>1_Office Theme 5</vt:lpstr>
      <vt:lpstr>Presentation slides</vt:lpstr>
      <vt:lpstr>PowerPoint Presentation</vt:lpstr>
      <vt:lpstr>Session objectives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Money (Green Ink)</dc:creator>
  <cp:lastModifiedBy>editor</cp:lastModifiedBy>
  <cp:revision>687</cp:revision>
  <cp:lastPrinted>2024-11-29T14:13:27Z</cp:lastPrinted>
  <dcterms:created xsi:type="dcterms:W3CDTF">2024-07-22T16:05:02Z</dcterms:created>
  <dcterms:modified xsi:type="dcterms:W3CDTF">2025-01-22T17:53:28Z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0x0101000BF38BC797FB8841A9F0CD35402662DF</vt:lpwstr>
  </property>
</Properties>
</file>